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7" r:id="rId4"/>
    <p:sldId id="282" r:id="rId5"/>
    <p:sldId id="328" r:id="rId6"/>
    <p:sldId id="264" r:id="rId7"/>
    <p:sldId id="398" r:id="rId8"/>
    <p:sldId id="268" r:id="rId9"/>
    <p:sldId id="267" r:id="rId10"/>
    <p:sldId id="269" r:id="rId11"/>
    <p:sldId id="270" r:id="rId12"/>
    <p:sldId id="271" r:id="rId13"/>
    <p:sldId id="272" r:id="rId14"/>
    <p:sldId id="273" r:id="rId15"/>
    <p:sldId id="274" r:id="rId16"/>
    <p:sldId id="275" r:id="rId17"/>
    <p:sldId id="276" r:id="rId18"/>
    <p:sldId id="316" r:id="rId19"/>
    <p:sldId id="280" r:id="rId20"/>
    <p:sldId id="308" r:id="rId21"/>
    <p:sldId id="309" r:id="rId22"/>
    <p:sldId id="310" r:id="rId23"/>
    <p:sldId id="311" r:id="rId24"/>
    <p:sldId id="262" r:id="rId25"/>
    <p:sldId id="263" r:id="rId26"/>
    <p:sldId id="312" r:id="rId27"/>
    <p:sldId id="313" r:id="rId28"/>
    <p:sldId id="327" r:id="rId29"/>
    <p:sldId id="320" r:id="rId30"/>
    <p:sldId id="319" r:id="rId31"/>
    <p:sldId id="321" r:id="rId32"/>
    <p:sldId id="322" r:id="rId33"/>
    <p:sldId id="32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8374A-0686-4EF4-B841-9D76224AD5FA}"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A4138B12-7EE2-4F5E-AFEC-BE0A814482AE}">
      <dgm:prSet/>
      <dgm:spPr/>
      <dgm:t>
        <a:bodyPr/>
        <a:lstStyle/>
        <a:p>
          <a:r>
            <a:rPr lang="el-GR"/>
            <a:t>Άνοια (αφασία αιφνίδια έναρξη, άνοια προοδευτική)</a:t>
          </a:r>
          <a:endParaRPr lang="en-US"/>
        </a:p>
      </dgm:t>
    </dgm:pt>
    <dgm:pt modelId="{6192E607-5DCB-4D96-8E6D-02C6800E0A19}" type="parTrans" cxnId="{37289A90-3AA4-46E0-B4C9-085A82977A8A}">
      <dgm:prSet/>
      <dgm:spPr/>
      <dgm:t>
        <a:bodyPr/>
        <a:lstStyle/>
        <a:p>
          <a:endParaRPr lang="en-US"/>
        </a:p>
      </dgm:t>
    </dgm:pt>
    <dgm:pt modelId="{78498357-09CF-4C88-81E0-3EB53C5F3B44}" type="sibTrans" cxnId="{37289A90-3AA4-46E0-B4C9-085A82977A8A}">
      <dgm:prSet/>
      <dgm:spPr/>
      <dgm:t>
        <a:bodyPr/>
        <a:lstStyle/>
        <a:p>
          <a:endParaRPr lang="en-US"/>
        </a:p>
      </dgm:t>
    </dgm:pt>
    <dgm:pt modelId="{5FDF8B7B-923E-4BC7-B0FF-9FDAA8045F2B}">
      <dgm:prSet/>
      <dgm:spPr/>
      <dgm:t>
        <a:bodyPr/>
        <a:lstStyle/>
        <a:p>
          <a:r>
            <a:rPr lang="el-GR"/>
            <a:t>Σύγχυση-παραλήρημα (διαταραχή επιπέδου συνείδησης, συνήθως αναστρέψιμα)</a:t>
          </a:r>
          <a:endParaRPr lang="en-US"/>
        </a:p>
      </dgm:t>
    </dgm:pt>
    <dgm:pt modelId="{2BEDDB99-6414-4C51-A53C-0345501891AD}" type="parTrans" cxnId="{2C4DCF33-8C77-476F-92EA-59EC46729809}">
      <dgm:prSet/>
      <dgm:spPr/>
      <dgm:t>
        <a:bodyPr/>
        <a:lstStyle/>
        <a:p>
          <a:endParaRPr lang="en-US"/>
        </a:p>
      </dgm:t>
    </dgm:pt>
    <dgm:pt modelId="{A8D7D51B-B146-4F42-B6F5-5034473674DE}" type="sibTrans" cxnId="{2C4DCF33-8C77-476F-92EA-59EC46729809}">
      <dgm:prSet/>
      <dgm:spPr/>
      <dgm:t>
        <a:bodyPr/>
        <a:lstStyle/>
        <a:p>
          <a:endParaRPr lang="en-US"/>
        </a:p>
      </dgm:t>
    </dgm:pt>
    <dgm:pt modelId="{7ADA7E88-3A43-44C2-823B-854E616B9198}">
      <dgm:prSet/>
      <dgm:spPr/>
      <dgm:t>
        <a:bodyPr/>
        <a:lstStyle/>
        <a:p>
          <a:r>
            <a:rPr lang="el-GR"/>
            <a:t>Σχιζοφρένεια (η διαφοροδιάγνωση γίνεται εύκολα εξαιτίας των άλλων συμπτωμάτων που την συνοδεύουν όπως πχ ψευδαισθήσεις)</a:t>
          </a:r>
          <a:endParaRPr lang="en-US"/>
        </a:p>
      </dgm:t>
    </dgm:pt>
    <dgm:pt modelId="{60F00036-A1BD-413F-9C15-E7ED32774A01}" type="parTrans" cxnId="{38FA3E91-264D-49C9-BD7C-D727BABBA79F}">
      <dgm:prSet/>
      <dgm:spPr/>
      <dgm:t>
        <a:bodyPr/>
        <a:lstStyle/>
        <a:p>
          <a:endParaRPr lang="en-US"/>
        </a:p>
      </dgm:t>
    </dgm:pt>
    <dgm:pt modelId="{459397FB-A38F-456A-847D-191CFD5559C0}" type="sibTrans" cxnId="{38FA3E91-264D-49C9-BD7C-D727BABBA79F}">
      <dgm:prSet/>
      <dgm:spPr/>
      <dgm:t>
        <a:bodyPr/>
        <a:lstStyle/>
        <a:p>
          <a:endParaRPr lang="en-US"/>
        </a:p>
      </dgm:t>
    </dgm:pt>
    <dgm:pt modelId="{C8498ED6-1B8F-4454-BF3D-DA6E237FB6B2}">
      <dgm:prSet/>
      <dgm:spPr/>
      <dgm:t>
        <a:bodyPr/>
        <a:lstStyle/>
        <a:p>
          <a:r>
            <a:rPr lang="el-GR"/>
            <a:t>Βλάβες δεξιού ημισφαιρίου (συνοδεύεται εκτός από ήπια προβλήματα σε κατονομασία, παραγωγή και κατανόηση και στην προσωδία και από άλλες νευρολογικές καταστάσεις όπως νοσοαγνωσία, παραμέληση αριστερής πλευράς, νοσοαγνωσία κτλ)</a:t>
          </a:r>
          <a:endParaRPr lang="en-US"/>
        </a:p>
      </dgm:t>
    </dgm:pt>
    <dgm:pt modelId="{096E7243-7DA9-4EEE-9595-91770B53228B}" type="parTrans" cxnId="{4ED1A28E-627A-4EA4-B926-7CD662BDD0D9}">
      <dgm:prSet/>
      <dgm:spPr/>
      <dgm:t>
        <a:bodyPr/>
        <a:lstStyle/>
        <a:p>
          <a:endParaRPr lang="en-US"/>
        </a:p>
      </dgm:t>
    </dgm:pt>
    <dgm:pt modelId="{1FC60351-742D-4DF5-8DDF-101C9110869C}" type="sibTrans" cxnId="{4ED1A28E-627A-4EA4-B926-7CD662BDD0D9}">
      <dgm:prSet/>
      <dgm:spPr/>
      <dgm:t>
        <a:bodyPr/>
        <a:lstStyle/>
        <a:p>
          <a:endParaRPr lang="en-US"/>
        </a:p>
      </dgm:t>
    </dgm:pt>
    <dgm:pt modelId="{C51BD30E-87E5-4BBA-A602-24B02F44E2A0}" type="pres">
      <dgm:prSet presAssocID="{A4E8374A-0686-4EF4-B841-9D76224AD5FA}" presName="Name0" presStyleCnt="0">
        <dgm:presLayoutVars>
          <dgm:dir/>
          <dgm:resizeHandles val="exact"/>
        </dgm:presLayoutVars>
      </dgm:prSet>
      <dgm:spPr/>
    </dgm:pt>
    <dgm:pt modelId="{5A09CF19-1E8A-42BF-9E3F-A7A7FDE52CE9}" type="pres">
      <dgm:prSet presAssocID="{A4138B12-7EE2-4F5E-AFEC-BE0A814482AE}" presName="node" presStyleLbl="node1" presStyleIdx="0" presStyleCnt="4">
        <dgm:presLayoutVars>
          <dgm:bulletEnabled val="1"/>
        </dgm:presLayoutVars>
      </dgm:prSet>
      <dgm:spPr/>
    </dgm:pt>
    <dgm:pt modelId="{0B9270CF-ED96-4D78-ADDB-146C5404895D}" type="pres">
      <dgm:prSet presAssocID="{78498357-09CF-4C88-81E0-3EB53C5F3B44}" presName="sibTrans" presStyleLbl="sibTrans1D1" presStyleIdx="0" presStyleCnt="3"/>
      <dgm:spPr/>
    </dgm:pt>
    <dgm:pt modelId="{7B99AFF1-2E12-4153-BF42-0CBF48CE5367}" type="pres">
      <dgm:prSet presAssocID="{78498357-09CF-4C88-81E0-3EB53C5F3B44}" presName="connectorText" presStyleLbl="sibTrans1D1" presStyleIdx="0" presStyleCnt="3"/>
      <dgm:spPr/>
    </dgm:pt>
    <dgm:pt modelId="{553F2EAD-7963-4000-B645-4F57B2CF6278}" type="pres">
      <dgm:prSet presAssocID="{5FDF8B7B-923E-4BC7-B0FF-9FDAA8045F2B}" presName="node" presStyleLbl="node1" presStyleIdx="1" presStyleCnt="4">
        <dgm:presLayoutVars>
          <dgm:bulletEnabled val="1"/>
        </dgm:presLayoutVars>
      </dgm:prSet>
      <dgm:spPr/>
    </dgm:pt>
    <dgm:pt modelId="{C3FA4A7B-ED5B-4B7C-82E1-6B8F55FF0F65}" type="pres">
      <dgm:prSet presAssocID="{A8D7D51B-B146-4F42-B6F5-5034473674DE}" presName="sibTrans" presStyleLbl="sibTrans1D1" presStyleIdx="1" presStyleCnt="3"/>
      <dgm:spPr/>
    </dgm:pt>
    <dgm:pt modelId="{B6F244BF-D484-4E42-A1D1-5E4406D7D44C}" type="pres">
      <dgm:prSet presAssocID="{A8D7D51B-B146-4F42-B6F5-5034473674DE}" presName="connectorText" presStyleLbl="sibTrans1D1" presStyleIdx="1" presStyleCnt="3"/>
      <dgm:spPr/>
    </dgm:pt>
    <dgm:pt modelId="{5713E2A2-7939-4036-8930-55FC50576F0F}" type="pres">
      <dgm:prSet presAssocID="{7ADA7E88-3A43-44C2-823B-854E616B9198}" presName="node" presStyleLbl="node1" presStyleIdx="2" presStyleCnt="4">
        <dgm:presLayoutVars>
          <dgm:bulletEnabled val="1"/>
        </dgm:presLayoutVars>
      </dgm:prSet>
      <dgm:spPr/>
    </dgm:pt>
    <dgm:pt modelId="{ABB686B4-5495-4ACB-BE26-43EDFD6F5B0F}" type="pres">
      <dgm:prSet presAssocID="{459397FB-A38F-456A-847D-191CFD5559C0}" presName="sibTrans" presStyleLbl="sibTrans1D1" presStyleIdx="2" presStyleCnt="3"/>
      <dgm:spPr/>
    </dgm:pt>
    <dgm:pt modelId="{167F3698-81D9-4D7A-B9EB-D2A75A5AE93F}" type="pres">
      <dgm:prSet presAssocID="{459397FB-A38F-456A-847D-191CFD5559C0}" presName="connectorText" presStyleLbl="sibTrans1D1" presStyleIdx="2" presStyleCnt="3"/>
      <dgm:spPr/>
    </dgm:pt>
    <dgm:pt modelId="{96D1C91B-534D-4BEE-8D84-5AD76E8F85F0}" type="pres">
      <dgm:prSet presAssocID="{C8498ED6-1B8F-4454-BF3D-DA6E237FB6B2}" presName="node" presStyleLbl="node1" presStyleIdx="3" presStyleCnt="4">
        <dgm:presLayoutVars>
          <dgm:bulletEnabled val="1"/>
        </dgm:presLayoutVars>
      </dgm:prSet>
      <dgm:spPr/>
    </dgm:pt>
  </dgm:ptLst>
  <dgm:cxnLst>
    <dgm:cxn modelId="{8F8A4F07-6A2D-4E8B-B023-6500689AA7E3}" type="presOf" srcId="{78498357-09CF-4C88-81E0-3EB53C5F3B44}" destId="{7B99AFF1-2E12-4153-BF42-0CBF48CE5367}" srcOrd="1" destOrd="0" presId="urn:microsoft.com/office/officeart/2016/7/layout/RepeatingBendingProcessNew"/>
    <dgm:cxn modelId="{C46EBE2F-C32E-4306-9B0D-CD9806E665BF}" type="presOf" srcId="{5FDF8B7B-923E-4BC7-B0FF-9FDAA8045F2B}" destId="{553F2EAD-7963-4000-B645-4F57B2CF6278}" srcOrd="0" destOrd="0" presId="urn:microsoft.com/office/officeart/2016/7/layout/RepeatingBendingProcessNew"/>
    <dgm:cxn modelId="{2C4DCF33-8C77-476F-92EA-59EC46729809}" srcId="{A4E8374A-0686-4EF4-B841-9D76224AD5FA}" destId="{5FDF8B7B-923E-4BC7-B0FF-9FDAA8045F2B}" srcOrd="1" destOrd="0" parTransId="{2BEDDB99-6414-4C51-A53C-0345501891AD}" sibTransId="{A8D7D51B-B146-4F42-B6F5-5034473674DE}"/>
    <dgm:cxn modelId="{6E17B43A-33E7-49D2-B2FD-934195FDE957}" type="presOf" srcId="{A4138B12-7EE2-4F5E-AFEC-BE0A814482AE}" destId="{5A09CF19-1E8A-42BF-9E3F-A7A7FDE52CE9}" srcOrd="0" destOrd="0" presId="urn:microsoft.com/office/officeart/2016/7/layout/RepeatingBendingProcessNew"/>
    <dgm:cxn modelId="{8A866B42-B1A0-49B0-B229-3CA2DD89D54A}" type="presOf" srcId="{78498357-09CF-4C88-81E0-3EB53C5F3B44}" destId="{0B9270CF-ED96-4D78-ADDB-146C5404895D}" srcOrd="0" destOrd="0" presId="urn:microsoft.com/office/officeart/2016/7/layout/RepeatingBendingProcessNew"/>
    <dgm:cxn modelId="{21E7C562-A4C8-4482-944F-09739F7B6F70}" type="presOf" srcId="{A4E8374A-0686-4EF4-B841-9D76224AD5FA}" destId="{C51BD30E-87E5-4BBA-A602-24B02F44E2A0}" srcOrd="0" destOrd="0" presId="urn:microsoft.com/office/officeart/2016/7/layout/RepeatingBendingProcessNew"/>
    <dgm:cxn modelId="{724FE870-E017-411E-9222-77C09062EAC1}" type="presOf" srcId="{459397FB-A38F-456A-847D-191CFD5559C0}" destId="{ABB686B4-5495-4ACB-BE26-43EDFD6F5B0F}" srcOrd="0" destOrd="0" presId="urn:microsoft.com/office/officeart/2016/7/layout/RepeatingBendingProcessNew"/>
    <dgm:cxn modelId="{F1E68A71-CC40-4D07-B4AF-0A6C7F17D55C}" type="presOf" srcId="{A8D7D51B-B146-4F42-B6F5-5034473674DE}" destId="{C3FA4A7B-ED5B-4B7C-82E1-6B8F55FF0F65}" srcOrd="0" destOrd="0" presId="urn:microsoft.com/office/officeart/2016/7/layout/RepeatingBendingProcessNew"/>
    <dgm:cxn modelId="{93A31F52-E12B-42A9-853A-1C0B57DB94EA}" type="presOf" srcId="{A8D7D51B-B146-4F42-B6F5-5034473674DE}" destId="{B6F244BF-D484-4E42-A1D1-5E4406D7D44C}" srcOrd="1" destOrd="0" presId="urn:microsoft.com/office/officeart/2016/7/layout/RepeatingBendingProcessNew"/>
    <dgm:cxn modelId="{4ED1A28E-627A-4EA4-B926-7CD662BDD0D9}" srcId="{A4E8374A-0686-4EF4-B841-9D76224AD5FA}" destId="{C8498ED6-1B8F-4454-BF3D-DA6E237FB6B2}" srcOrd="3" destOrd="0" parTransId="{096E7243-7DA9-4EEE-9595-91770B53228B}" sibTransId="{1FC60351-742D-4DF5-8DDF-101C9110869C}"/>
    <dgm:cxn modelId="{37289A90-3AA4-46E0-B4C9-085A82977A8A}" srcId="{A4E8374A-0686-4EF4-B841-9D76224AD5FA}" destId="{A4138B12-7EE2-4F5E-AFEC-BE0A814482AE}" srcOrd="0" destOrd="0" parTransId="{6192E607-5DCB-4D96-8E6D-02C6800E0A19}" sibTransId="{78498357-09CF-4C88-81E0-3EB53C5F3B44}"/>
    <dgm:cxn modelId="{38FA3E91-264D-49C9-BD7C-D727BABBA79F}" srcId="{A4E8374A-0686-4EF4-B841-9D76224AD5FA}" destId="{7ADA7E88-3A43-44C2-823B-854E616B9198}" srcOrd="2" destOrd="0" parTransId="{60F00036-A1BD-413F-9C15-E7ED32774A01}" sibTransId="{459397FB-A38F-456A-847D-191CFD5559C0}"/>
    <dgm:cxn modelId="{9358DFCD-3F59-4070-8B19-7358B883256B}" type="presOf" srcId="{C8498ED6-1B8F-4454-BF3D-DA6E237FB6B2}" destId="{96D1C91B-534D-4BEE-8D84-5AD76E8F85F0}" srcOrd="0" destOrd="0" presId="urn:microsoft.com/office/officeart/2016/7/layout/RepeatingBendingProcessNew"/>
    <dgm:cxn modelId="{AF495ACF-7F6D-48CE-B141-D27FC1897BEB}" type="presOf" srcId="{7ADA7E88-3A43-44C2-823B-854E616B9198}" destId="{5713E2A2-7939-4036-8930-55FC50576F0F}" srcOrd="0" destOrd="0" presId="urn:microsoft.com/office/officeart/2016/7/layout/RepeatingBendingProcessNew"/>
    <dgm:cxn modelId="{E11A93FF-A9E5-4924-8966-483D4E4E6BBF}" type="presOf" srcId="{459397FB-A38F-456A-847D-191CFD5559C0}" destId="{167F3698-81D9-4D7A-B9EB-D2A75A5AE93F}" srcOrd="1" destOrd="0" presId="urn:microsoft.com/office/officeart/2016/7/layout/RepeatingBendingProcessNew"/>
    <dgm:cxn modelId="{0301F45A-7B08-49F5-BFC6-DE88DB5E0999}" type="presParOf" srcId="{C51BD30E-87E5-4BBA-A602-24B02F44E2A0}" destId="{5A09CF19-1E8A-42BF-9E3F-A7A7FDE52CE9}" srcOrd="0" destOrd="0" presId="urn:microsoft.com/office/officeart/2016/7/layout/RepeatingBendingProcessNew"/>
    <dgm:cxn modelId="{6FA7951F-1387-4003-8412-8F400D2E33DC}" type="presParOf" srcId="{C51BD30E-87E5-4BBA-A602-24B02F44E2A0}" destId="{0B9270CF-ED96-4D78-ADDB-146C5404895D}" srcOrd="1" destOrd="0" presId="urn:microsoft.com/office/officeart/2016/7/layout/RepeatingBendingProcessNew"/>
    <dgm:cxn modelId="{E330FDDB-0B95-4237-A8C2-5E7BDD7D001F}" type="presParOf" srcId="{0B9270CF-ED96-4D78-ADDB-146C5404895D}" destId="{7B99AFF1-2E12-4153-BF42-0CBF48CE5367}" srcOrd="0" destOrd="0" presId="urn:microsoft.com/office/officeart/2016/7/layout/RepeatingBendingProcessNew"/>
    <dgm:cxn modelId="{26A1C22E-16D7-4B3D-9923-1A2D999DB881}" type="presParOf" srcId="{C51BD30E-87E5-4BBA-A602-24B02F44E2A0}" destId="{553F2EAD-7963-4000-B645-4F57B2CF6278}" srcOrd="2" destOrd="0" presId="urn:microsoft.com/office/officeart/2016/7/layout/RepeatingBendingProcessNew"/>
    <dgm:cxn modelId="{6A45D2BE-2B4B-4A24-A780-DC8EF6E70ABF}" type="presParOf" srcId="{C51BD30E-87E5-4BBA-A602-24B02F44E2A0}" destId="{C3FA4A7B-ED5B-4B7C-82E1-6B8F55FF0F65}" srcOrd="3" destOrd="0" presId="urn:microsoft.com/office/officeart/2016/7/layout/RepeatingBendingProcessNew"/>
    <dgm:cxn modelId="{EDF16BC5-105B-4EBD-94F8-58802C6F3E82}" type="presParOf" srcId="{C3FA4A7B-ED5B-4B7C-82E1-6B8F55FF0F65}" destId="{B6F244BF-D484-4E42-A1D1-5E4406D7D44C}" srcOrd="0" destOrd="0" presId="urn:microsoft.com/office/officeart/2016/7/layout/RepeatingBendingProcessNew"/>
    <dgm:cxn modelId="{D4F53B81-4FB8-4B4E-9E36-19DA66BEB81A}" type="presParOf" srcId="{C51BD30E-87E5-4BBA-A602-24B02F44E2A0}" destId="{5713E2A2-7939-4036-8930-55FC50576F0F}" srcOrd="4" destOrd="0" presId="urn:microsoft.com/office/officeart/2016/7/layout/RepeatingBendingProcessNew"/>
    <dgm:cxn modelId="{E168429C-20E9-4666-98DD-AA171EA3967F}" type="presParOf" srcId="{C51BD30E-87E5-4BBA-A602-24B02F44E2A0}" destId="{ABB686B4-5495-4ACB-BE26-43EDFD6F5B0F}" srcOrd="5" destOrd="0" presId="urn:microsoft.com/office/officeart/2016/7/layout/RepeatingBendingProcessNew"/>
    <dgm:cxn modelId="{4547FCDD-A2D5-403D-9775-449247CAD53D}" type="presParOf" srcId="{ABB686B4-5495-4ACB-BE26-43EDFD6F5B0F}" destId="{167F3698-81D9-4D7A-B9EB-D2A75A5AE93F}" srcOrd="0" destOrd="0" presId="urn:microsoft.com/office/officeart/2016/7/layout/RepeatingBendingProcessNew"/>
    <dgm:cxn modelId="{B4FA766B-D763-400D-9066-65B43CE8A9A5}" type="presParOf" srcId="{C51BD30E-87E5-4BBA-A602-24B02F44E2A0}" destId="{96D1C91B-534D-4BEE-8D84-5AD76E8F85F0}"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8B163-F57C-4505-8245-4675EF4BF4B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FAB65A9-8996-4203-A0E2-B7BE592F236A}">
      <dgm:prSet/>
      <dgm:spPr/>
      <dgm:t>
        <a:bodyPr/>
        <a:lstStyle/>
        <a:p>
          <a:r>
            <a:rPr lang="el-GR"/>
            <a:t>Ακουστική Κατανόηση</a:t>
          </a:r>
          <a:endParaRPr lang="en-US"/>
        </a:p>
      </dgm:t>
    </dgm:pt>
    <dgm:pt modelId="{33C174C7-3CCC-4760-8A20-1101141004A2}" type="parTrans" cxnId="{ECAA61CC-CE3A-440F-9407-762FCE29FCE2}">
      <dgm:prSet/>
      <dgm:spPr/>
      <dgm:t>
        <a:bodyPr/>
        <a:lstStyle/>
        <a:p>
          <a:endParaRPr lang="en-US"/>
        </a:p>
      </dgm:t>
    </dgm:pt>
    <dgm:pt modelId="{B7E57DED-B360-49E2-88CB-EA67323D442C}" type="sibTrans" cxnId="{ECAA61CC-CE3A-440F-9407-762FCE29FCE2}">
      <dgm:prSet/>
      <dgm:spPr/>
      <dgm:t>
        <a:bodyPr/>
        <a:lstStyle/>
        <a:p>
          <a:endParaRPr lang="en-US"/>
        </a:p>
      </dgm:t>
    </dgm:pt>
    <dgm:pt modelId="{616EE688-FDB2-4504-B547-6CE3197C9FBD}">
      <dgm:prSet/>
      <dgm:spPr/>
      <dgm:t>
        <a:bodyPr/>
        <a:lstStyle/>
        <a:p>
          <a:r>
            <a:rPr lang="el-GR"/>
            <a:t>Έκφραση Λόγου</a:t>
          </a:r>
          <a:endParaRPr lang="en-US"/>
        </a:p>
      </dgm:t>
    </dgm:pt>
    <dgm:pt modelId="{83793753-24EA-42D4-A4CE-2C378679C0D7}" type="parTrans" cxnId="{E0FEB3D1-CB27-4A27-9AA0-9C972A84E472}">
      <dgm:prSet/>
      <dgm:spPr/>
      <dgm:t>
        <a:bodyPr/>
        <a:lstStyle/>
        <a:p>
          <a:endParaRPr lang="en-US"/>
        </a:p>
      </dgm:t>
    </dgm:pt>
    <dgm:pt modelId="{D647116F-5239-4DDD-AED7-3C6C3CB8A3E0}" type="sibTrans" cxnId="{E0FEB3D1-CB27-4A27-9AA0-9C972A84E472}">
      <dgm:prSet/>
      <dgm:spPr/>
      <dgm:t>
        <a:bodyPr/>
        <a:lstStyle/>
        <a:p>
          <a:endParaRPr lang="en-US"/>
        </a:p>
      </dgm:t>
    </dgm:pt>
    <dgm:pt modelId="{0632E012-6D56-43B5-97DB-A9DB89A29B83}">
      <dgm:prSet/>
      <dgm:spPr/>
      <dgm:t>
        <a:bodyPr/>
        <a:lstStyle/>
        <a:p>
          <a:r>
            <a:rPr lang="el-GR"/>
            <a:t>Ανάγνωση </a:t>
          </a:r>
          <a:endParaRPr lang="en-US"/>
        </a:p>
      </dgm:t>
    </dgm:pt>
    <dgm:pt modelId="{6E3B2D5C-9572-463E-8421-FBD1A53268B9}" type="parTrans" cxnId="{E10A5AA1-954B-4DBA-9CE3-68158F30425F}">
      <dgm:prSet/>
      <dgm:spPr/>
      <dgm:t>
        <a:bodyPr/>
        <a:lstStyle/>
        <a:p>
          <a:endParaRPr lang="en-US"/>
        </a:p>
      </dgm:t>
    </dgm:pt>
    <dgm:pt modelId="{4C36ADB1-F615-4492-812F-877E068B1F8B}" type="sibTrans" cxnId="{E10A5AA1-954B-4DBA-9CE3-68158F30425F}">
      <dgm:prSet/>
      <dgm:spPr/>
      <dgm:t>
        <a:bodyPr/>
        <a:lstStyle/>
        <a:p>
          <a:endParaRPr lang="en-US"/>
        </a:p>
      </dgm:t>
    </dgm:pt>
    <dgm:pt modelId="{EC243B7E-940B-43C5-95E7-7B72380323FB}">
      <dgm:prSet/>
      <dgm:spPr/>
      <dgm:t>
        <a:bodyPr/>
        <a:lstStyle/>
        <a:p>
          <a:r>
            <a:rPr lang="el-GR"/>
            <a:t>Γραπτός Λόγος</a:t>
          </a:r>
          <a:endParaRPr lang="en-US"/>
        </a:p>
      </dgm:t>
    </dgm:pt>
    <dgm:pt modelId="{95976FDE-A862-4312-8589-006F4EA4B8EB}" type="parTrans" cxnId="{0C08E74E-1884-4105-90DB-974710F4E47C}">
      <dgm:prSet/>
      <dgm:spPr/>
      <dgm:t>
        <a:bodyPr/>
        <a:lstStyle/>
        <a:p>
          <a:endParaRPr lang="en-US"/>
        </a:p>
      </dgm:t>
    </dgm:pt>
    <dgm:pt modelId="{57B72E75-2943-4C46-82E2-7D60239FE293}" type="sibTrans" cxnId="{0C08E74E-1884-4105-90DB-974710F4E47C}">
      <dgm:prSet/>
      <dgm:spPr/>
      <dgm:t>
        <a:bodyPr/>
        <a:lstStyle/>
        <a:p>
          <a:endParaRPr lang="en-US"/>
        </a:p>
      </dgm:t>
    </dgm:pt>
    <dgm:pt modelId="{8A20A3A4-669F-4F9F-961D-6C558C692C52}">
      <dgm:prSet/>
      <dgm:spPr/>
      <dgm:t>
        <a:bodyPr/>
        <a:lstStyle/>
        <a:p>
          <a:r>
            <a:rPr lang="el-GR" dirty="0"/>
            <a:t>Καθομιλούμενος και επεξηγηματικός λόγος</a:t>
          </a:r>
        </a:p>
      </dgm:t>
    </dgm:pt>
    <dgm:pt modelId="{9F0C547B-91F3-4BD3-AB2C-96087FCE5695}" type="parTrans" cxnId="{6C8CA182-BA7F-40D5-9266-22BFFEF50835}">
      <dgm:prSet/>
      <dgm:spPr/>
      <dgm:t>
        <a:bodyPr/>
        <a:lstStyle/>
        <a:p>
          <a:endParaRPr lang="el-GR"/>
        </a:p>
      </dgm:t>
    </dgm:pt>
    <dgm:pt modelId="{70B6D623-85FE-4050-A4E3-1CE0F107B3C8}" type="sibTrans" cxnId="{6C8CA182-BA7F-40D5-9266-22BFFEF50835}">
      <dgm:prSet/>
      <dgm:spPr/>
      <dgm:t>
        <a:bodyPr/>
        <a:lstStyle/>
        <a:p>
          <a:endParaRPr lang="el-GR"/>
        </a:p>
      </dgm:t>
    </dgm:pt>
    <dgm:pt modelId="{84A80295-4EBB-424A-94CA-D1D245180002}" type="pres">
      <dgm:prSet presAssocID="{9728B163-F57C-4505-8245-4675EF4BF4B0}" presName="linear" presStyleCnt="0">
        <dgm:presLayoutVars>
          <dgm:dir/>
          <dgm:animLvl val="lvl"/>
          <dgm:resizeHandles val="exact"/>
        </dgm:presLayoutVars>
      </dgm:prSet>
      <dgm:spPr/>
    </dgm:pt>
    <dgm:pt modelId="{E963837A-04AB-458C-9D88-B85E19B4AA6B}" type="pres">
      <dgm:prSet presAssocID="{8A20A3A4-669F-4F9F-961D-6C558C692C52}" presName="parentLin" presStyleCnt="0"/>
      <dgm:spPr/>
    </dgm:pt>
    <dgm:pt modelId="{9F27C313-AA60-4B36-87B5-9626CD2AE293}" type="pres">
      <dgm:prSet presAssocID="{8A20A3A4-669F-4F9F-961D-6C558C692C52}" presName="parentLeftMargin" presStyleLbl="node1" presStyleIdx="0" presStyleCnt="5"/>
      <dgm:spPr/>
    </dgm:pt>
    <dgm:pt modelId="{3A703C49-6B7D-4F7C-B316-EF1F6D73C973}" type="pres">
      <dgm:prSet presAssocID="{8A20A3A4-669F-4F9F-961D-6C558C692C52}" presName="parentText" presStyleLbl="node1" presStyleIdx="0" presStyleCnt="5">
        <dgm:presLayoutVars>
          <dgm:chMax val="0"/>
          <dgm:bulletEnabled val="1"/>
        </dgm:presLayoutVars>
      </dgm:prSet>
      <dgm:spPr/>
    </dgm:pt>
    <dgm:pt modelId="{7E5DF4CA-D3F6-48DD-9CE2-EC002113913B}" type="pres">
      <dgm:prSet presAssocID="{8A20A3A4-669F-4F9F-961D-6C558C692C52}" presName="negativeSpace" presStyleCnt="0"/>
      <dgm:spPr/>
    </dgm:pt>
    <dgm:pt modelId="{E8AB269B-339D-456F-9B5D-1FBD6514E582}" type="pres">
      <dgm:prSet presAssocID="{8A20A3A4-669F-4F9F-961D-6C558C692C52}" presName="childText" presStyleLbl="conFgAcc1" presStyleIdx="0" presStyleCnt="5">
        <dgm:presLayoutVars>
          <dgm:bulletEnabled val="1"/>
        </dgm:presLayoutVars>
      </dgm:prSet>
      <dgm:spPr/>
    </dgm:pt>
    <dgm:pt modelId="{5F4F1B06-D3D8-454D-8268-E5DBAD9E122C}" type="pres">
      <dgm:prSet presAssocID="{70B6D623-85FE-4050-A4E3-1CE0F107B3C8}" presName="spaceBetweenRectangles" presStyleCnt="0"/>
      <dgm:spPr/>
    </dgm:pt>
    <dgm:pt modelId="{914F5A1E-02F1-49A5-9F3F-8CE70B56DC46}" type="pres">
      <dgm:prSet presAssocID="{EFAB65A9-8996-4203-A0E2-B7BE592F236A}" presName="parentLin" presStyleCnt="0"/>
      <dgm:spPr/>
    </dgm:pt>
    <dgm:pt modelId="{0A4A4899-BB9C-41D1-BC4A-6D9A45087F4C}" type="pres">
      <dgm:prSet presAssocID="{EFAB65A9-8996-4203-A0E2-B7BE592F236A}" presName="parentLeftMargin" presStyleLbl="node1" presStyleIdx="0" presStyleCnt="5"/>
      <dgm:spPr/>
    </dgm:pt>
    <dgm:pt modelId="{066EDC48-1D2C-4AD6-B2CC-53233EAE7897}" type="pres">
      <dgm:prSet presAssocID="{EFAB65A9-8996-4203-A0E2-B7BE592F236A}" presName="parentText" presStyleLbl="node1" presStyleIdx="1" presStyleCnt="5">
        <dgm:presLayoutVars>
          <dgm:chMax val="0"/>
          <dgm:bulletEnabled val="1"/>
        </dgm:presLayoutVars>
      </dgm:prSet>
      <dgm:spPr/>
    </dgm:pt>
    <dgm:pt modelId="{7E113859-2860-4644-B09D-E6948728665F}" type="pres">
      <dgm:prSet presAssocID="{EFAB65A9-8996-4203-A0E2-B7BE592F236A}" presName="negativeSpace" presStyleCnt="0"/>
      <dgm:spPr/>
    </dgm:pt>
    <dgm:pt modelId="{D856CB3B-5E8C-45E7-9BD4-0B722F28F9DD}" type="pres">
      <dgm:prSet presAssocID="{EFAB65A9-8996-4203-A0E2-B7BE592F236A}" presName="childText" presStyleLbl="conFgAcc1" presStyleIdx="1" presStyleCnt="5">
        <dgm:presLayoutVars>
          <dgm:bulletEnabled val="1"/>
        </dgm:presLayoutVars>
      </dgm:prSet>
      <dgm:spPr/>
    </dgm:pt>
    <dgm:pt modelId="{83C25EC2-D158-4B29-9476-0DC3F84A5BFF}" type="pres">
      <dgm:prSet presAssocID="{B7E57DED-B360-49E2-88CB-EA67323D442C}" presName="spaceBetweenRectangles" presStyleCnt="0"/>
      <dgm:spPr/>
    </dgm:pt>
    <dgm:pt modelId="{062F56D7-E6FC-4533-AFC1-9C003971A41B}" type="pres">
      <dgm:prSet presAssocID="{616EE688-FDB2-4504-B547-6CE3197C9FBD}" presName="parentLin" presStyleCnt="0"/>
      <dgm:spPr/>
    </dgm:pt>
    <dgm:pt modelId="{1F56E4DA-E33C-4E86-8A7D-020AE3CFBE4C}" type="pres">
      <dgm:prSet presAssocID="{616EE688-FDB2-4504-B547-6CE3197C9FBD}" presName="parentLeftMargin" presStyleLbl="node1" presStyleIdx="1" presStyleCnt="5"/>
      <dgm:spPr/>
    </dgm:pt>
    <dgm:pt modelId="{CF47E447-91A5-4C91-8750-1A115D39AE44}" type="pres">
      <dgm:prSet presAssocID="{616EE688-FDB2-4504-B547-6CE3197C9FBD}" presName="parentText" presStyleLbl="node1" presStyleIdx="2" presStyleCnt="5">
        <dgm:presLayoutVars>
          <dgm:chMax val="0"/>
          <dgm:bulletEnabled val="1"/>
        </dgm:presLayoutVars>
      </dgm:prSet>
      <dgm:spPr/>
    </dgm:pt>
    <dgm:pt modelId="{04D9AFF0-32BE-424C-9EBF-F3C82774669A}" type="pres">
      <dgm:prSet presAssocID="{616EE688-FDB2-4504-B547-6CE3197C9FBD}" presName="negativeSpace" presStyleCnt="0"/>
      <dgm:spPr/>
    </dgm:pt>
    <dgm:pt modelId="{43D0C982-634D-4549-BFE5-70D48A466EC6}" type="pres">
      <dgm:prSet presAssocID="{616EE688-FDB2-4504-B547-6CE3197C9FBD}" presName="childText" presStyleLbl="conFgAcc1" presStyleIdx="2" presStyleCnt="5">
        <dgm:presLayoutVars>
          <dgm:bulletEnabled val="1"/>
        </dgm:presLayoutVars>
      </dgm:prSet>
      <dgm:spPr/>
    </dgm:pt>
    <dgm:pt modelId="{EC966CA1-0AE3-482C-98B7-A19A36FE4368}" type="pres">
      <dgm:prSet presAssocID="{D647116F-5239-4DDD-AED7-3C6C3CB8A3E0}" presName="spaceBetweenRectangles" presStyleCnt="0"/>
      <dgm:spPr/>
    </dgm:pt>
    <dgm:pt modelId="{74619D20-6A81-4932-9AF7-DD3B9D73FC18}" type="pres">
      <dgm:prSet presAssocID="{0632E012-6D56-43B5-97DB-A9DB89A29B83}" presName="parentLin" presStyleCnt="0"/>
      <dgm:spPr/>
    </dgm:pt>
    <dgm:pt modelId="{20BAEAE3-2841-4A09-8859-36721457068C}" type="pres">
      <dgm:prSet presAssocID="{0632E012-6D56-43B5-97DB-A9DB89A29B83}" presName="parentLeftMargin" presStyleLbl="node1" presStyleIdx="2" presStyleCnt="5"/>
      <dgm:spPr/>
    </dgm:pt>
    <dgm:pt modelId="{A7497801-1409-4EC3-BC67-8D2D6AA5BABB}" type="pres">
      <dgm:prSet presAssocID="{0632E012-6D56-43B5-97DB-A9DB89A29B83}" presName="parentText" presStyleLbl="node1" presStyleIdx="3" presStyleCnt="5">
        <dgm:presLayoutVars>
          <dgm:chMax val="0"/>
          <dgm:bulletEnabled val="1"/>
        </dgm:presLayoutVars>
      </dgm:prSet>
      <dgm:spPr/>
    </dgm:pt>
    <dgm:pt modelId="{BA60443D-4463-48E1-8186-8CE27EA0D4DD}" type="pres">
      <dgm:prSet presAssocID="{0632E012-6D56-43B5-97DB-A9DB89A29B83}" presName="negativeSpace" presStyleCnt="0"/>
      <dgm:spPr/>
    </dgm:pt>
    <dgm:pt modelId="{1880BD39-9704-48B2-BA3B-C19C1CCFABC2}" type="pres">
      <dgm:prSet presAssocID="{0632E012-6D56-43B5-97DB-A9DB89A29B83}" presName="childText" presStyleLbl="conFgAcc1" presStyleIdx="3" presStyleCnt="5">
        <dgm:presLayoutVars>
          <dgm:bulletEnabled val="1"/>
        </dgm:presLayoutVars>
      </dgm:prSet>
      <dgm:spPr/>
    </dgm:pt>
    <dgm:pt modelId="{E10D09D6-40FF-4CB2-8968-F991E3C12802}" type="pres">
      <dgm:prSet presAssocID="{4C36ADB1-F615-4492-812F-877E068B1F8B}" presName="spaceBetweenRectangles" presStyleCnt="0"/>
      <dgm:spPr/>
    </dgm:pt>
    <dgm:pt modelId="{35531133-1FE2-49A2-BA41-3576755748AB}" type="pres">
      <dgm:prSet presAssocID="{EC243B7E-940B-43C5-95E7-7B72380323FB}" presName="parentLin" presStyleCnt="0"/>
      <dgm:spPr/>
    </dgm:pt>
    <dgm:pt modelId="{3DBAF799-2FA0-4D79-885E-3C552AB98A3C}" type="pres">
      <dgm:prSet presAssocID="{EC243B7E-940B-43C5-95E7-7B72380323FB}" presName="parentLeftMargin" presStyleLbl="node1" presStyleIdx="3" presStyleCnt="5"/>
      <dgm:spPr/>
    </dgm:pt>
    <dgm:pt modelId="{11430E7C-C9FD-43F7-8610-F8D480D3AEDE}" type="pres">
      <dgm:prSet presAssocID="{EC243B7E-940B-43C5-95E7-7B72380323FB}" presName="parentText" presStyleLbl="node1" presStyleIdx="4" presStyleCnt="5">
        <dgm:presLayoutVars>
          <dgm:chMax val="0"/>
          <dgm:bulletEnabled val="1"/>
        </dgm:presLayoutVars>
      </dgm:prSet>
      <dgm:spPr/>
    </dgm:pt>
    <dgm:pt modelId="{12D7C191-5370-42BB-8CC3-01EF2B5BC3D0}" type="pres">
      <dgm:prSet presAssocID="{EC243B7E-940B-43C5-95E7-7B72380323FB}" presName="negativeSpace" presStyleCnt="0"/>
      <dgm:spPr/>
    </dgm:pt>
    <dgm:pt modelId="{BFC9C6E7-E94E-413A-90F3-8A324DDC9EA6}" type="pres">
      <dgm:prSet presAssocID="{EC243B7E-940B-43C5-95E7-7B72380323FB}" presName="childText" presStyleLbl="conFgAcc1" presStyleIdx="4" presStyleCnt="5">
        <dgm:presLayoutVars>
          <dgm:bulletEnabled val="1"/>
        </dgm:presLayoutVars>
      </dgm:prSet>
      <dgm:spPr/>
    </dgm:pt>
  </dgm:ptLst>
  <dgm:cxnLst>
    <dgm:cxn modelId="{AC1D1400-A01C-4192-B004-1945AAD258EE}" type="presOf" srcId="{EC243B7E-940B-43C5-95E7-7B72380323FB}" destId="{3DBAF799-2FA0-4D79-885E-3C552AB98A3C}" srcOrd="0" destOrd="0" presId="urn:microsoft.com/office/officeart/2005/8/layout/list1"/>
    <dgm:cxn modelId="{91E3F312-1828-459F-8C64-8F025261023B}" type="presOf" srcId="{616EE688-FDB2-4504-B547-6CE3197C9FBD}" destId="{1F56E4DA-E33C-4E86-8A7D-020AE3CFBE4C}" srcOrd="0" destOrd="0" presId="urn:microsoft.com/office/officeart/2005/8/layout/list1"/>
    <dgm:cxn modelId="{6688EB14-6298-495C-82EB-4E6655439759}" type="presOf" srcId="{9728B163-F57C-4505-8245-4675EF4BF4B0}" destId="{84A80295-4EBB-424A-94CA-D1D245180002}" srcOrd="0" destOrd="0" presId="urn:microsoft.com/office/officeart/2005/8/layout/list1"/>
    <dgm:cxn modelId="{05264040-98FC-48A4-8AB2-475E2E5BD9C1}" type="presOf" srcId="{616EE688-FDB2-4504-B547-6CE3197C9FBD}" destId="{CF47E447-91A5-4C91-8750-1A115D39AE44}" srcOrd="1" destOrd="0" presId="urn:microsoft.com/office/officeart/2005/8/layout/list1"/>
    <dgm:cxn modelId="{0C08E74E-1884-4105-90DB-974710F4E47C}" srcId="{9728B163-F57C-4505-8245-4675EF4BF4B0}" destId="{EC243B7E-940B-43C5-95E7-7B72380323FB}" srcOrd="4" destOrd="0" parTransId="{95976FDE-A862-4312-8589-006F4EA4B8EB}" sibTransId="{57B72E75-2943-4C46-82E2-7D60239FE293}"/>
    <dgm:cxn modelId="{11C6E152-92E6-4CB7-9974-2C2A64E60C81}" type="presOf" srcId="{EFAB65A9-8996-4203-A0E2-B7BE592F236A}" destId="{0A4A4899-BB9C-41D1-BC4A-6D9A45087F4C}" srcOrd="0" destOrd="0" presId="urn:microsoft.com/office/officeart/2005/8/layout/list1"/>
    <dgm:cxn modelId="{9CDCA37D-6AB9-4109-A792-9D68BECFC422}" type="presOf" srcId="{EFAB65A9-8996-4203-A0E2-B7BE592F236A}" destId="{066EDC48-1D2C-4AD6-B2CC-53233EAE7897}" srcOrd="1" destOrd="0" presId="urn:microsoft.com/office/officeart/2005/8/layout/list1"/>
    <dgm:cxn modelId="{6C8CA182-BA7F-40D5-9266-22BFFEF50835}" srcId="{9728B163-F57C-4505-8245-4675EF4BF4B0}" destId="{8A20A3A4-669F-4F9F-961D-6C558C692C52}" srcOrd="0" destOrd="0" parTransId="{9F0C547B-91F3-4BD3-AB2C-96087FCE5695}" sibTransId="{70B6D623-85FE-4050-A4E3-1CE0F107B3C8}"/>
    <dgm:cxn modelId="{03C1B893-D891-43B8-A0AF-C498B83F762C}" type="presOf" srcId="{EC243B7E-940B-43C5-95E7-7B72380323FB}" destId="{11430E7C-C9FD-43F7-8610-F8D480D3AEDE}" srcOrd="1" destOrd="0" presId="urn:microsoft.com/office/officeart/2005/8/layout/list1"/>
    <dgm:cxn modelId="{E10A5AA1-954B-4DBA-9CE3-68158F30425F}" srcId="{9728B163-F57C-4505-8245-4675EF4BF4B0}" destId="{0632E012-6D56-43B5-97DB-A9DB89A29B83}" srcOrd="3" destOrd="0" parTransId="{6E3B2D5C-9572-463E-8421-FBD1A53268B9}" sibTransId="{4C36ADB1-F615-4492-812F-877E068B1F8B}"/>
    <dgm:cxn modelId="{ECAA61CC-CE3A-440F-9407-762FCE29FCE2}" srcId="{9728B163-F57C-4505-8245-4675EF4BF4B0}" destId="{EFAB65A9-8996-4203-A0E2-B7BE592F236A}" srcOrd="1" destOrd="0" parTransId="{33C174C7-3CCC-4760-8A20-1101141004A2}" sibTransId="{B7E57DED-B360-49E2-88CB-EA67323D442C}"/>
    <dgm:cxn modelId="{257B72CE-AA74-4A08-B949-77FB4FE41340}" type="presOf" srcId="{8A20A3A4-669F-4F9F-961D-6C558C692C52}" destId="{9F27C313-AA60-4B36-87B5-9626CD2AE293}" srcOrd="0" destOrd="0" presId="urn:microsoft.com/office/officeart/2005/8/layout/list1"/>
    <dgm:cxn modelId="{E0FEB3D1-CB27-4A27-9AA0-9C972A84E472}" srcId="{9728B163-F57C-4505-8245-4675EF4BF4B0}" destId="{616EE688-FDB2-4504-B547-6CE3197C9FBD}" srcOrd="2" destOrd="0" parTransId="{83793753-24EA-42D4-A4CE-2C378679C0D7}" sibTransId="{D647116F-5239-4DDD-AED7-3C6C3CB8A3E0}"/>
    <dgm:cxn modelId="{4307A1DB-24A3-44C7-82B1-43B59F525E57}" type="presOf" srcId="{0632E012-6D56-43B5-97DB-A9DB89A29B83}" destId="{20BAEAE3-2841-4A09-8859-36721457068C}" srcOrd="0" destOrd="0" presId="urn:microsoft.com/office/officeart/2005/8/layout/list1"/>
    <dgm:cxn modelId="{61A01FE3-F5F4-430C-A602-74570928F593}" type="presOf" srcId="{0632E012-6D56-43B5-97DB-A9DB89A29B83}" destId="{A7497801-1409-4EC3-BC67-8D2D6AA5BABB}" srcOrd="1" destOrd="0" presId="urn:microsoft.com/office/officeart/2005/8/layout/list1"/>
    <dgm:cxn modelId="{1904D6F6-F8F2-443E-8C9A-4551EBCD403B}" type="presOf" srcId="{8A20A3A4-669F-4F9F-961D-6C558C692C52}" destId="{3A703C49-6B7D-4F7C-B316-EF1F6D73C973}" srcOrd="1" destOrd="0" presId="urn:microsoft.com/office/officeart/2005/8/layout/list1"/>
    <dgm:cxn modelId="{3572BCBA-129F-4806-B63D-C5396F20288A}" type="presParOf" srcId="{84A80295-4EBB-424A-94CA-D1D245180002}" destId="{E963837A-04AB-458C-9D88-B85E19B4AA6B}" srcOrd="0" destOrd="0" presId="urn:microsoft.com/office/officeart/2005/8/layout/list1"/>
    <dgm:cxn modelId="{5361F524-D1B1-4FD0-84C6-0FD000688EB1}" type="presParOf" srcId="{E963837A-04AB-458C-9D88-B85E19B4AA6B}" destId="{9F27C313-AA60-4B36-87B5-9626CD2AE293}" srcOrd="0" destOrd="0" presId="urn:microsoft.com/office/officeart/2005/8/layout/list1"/>
    <dgm:cxn modelId="{708196C6-D5BB-41DC-8559-CFBEE430E66A}" type="presParOf" srcId="{E963837A-04AB-458C-9D88-B85E19B4AA6B}" destId="{3A703C49-6B7D-4F7C-B316-EF1F6D73C973}" srcOrd="1" destOrd="0" presId="urn:microsoft.com/office/officeart/2005/8/layout/list1"/>
    <dgm:cxn modelId="{15BEA8BD-BA57-49F1-9C44-4FE62FE74D43}" type="presParOf" srcId="{84A80295-4EBB-424A-94CA-D1D245180002}" destId="{7E5DF4CA-D3F6-48DD-9CE2-EC002113913B}" srcOrd="1" destOrd="0" presId="urn:microsoft.com/office/officeart/2005/8/layout/list1"/>
    <dgm:cxn modelId="{2F9D01F8-9BC1-4361-BAE9-9316D2CC088A}" type="presParOf" srcId="{84A80295-4EBB-424A-94CA-D1D245180002}" destId="{E8AB269B-339D-456F-9B5D-1FBD6514E582}" srcOrd="2" destOrd="0" presId="urn:microsoft.com/office/officeart/2005/8/layout/list1"/>
    <dgm:cxn modelId="{8C039CE0-B7A6-43B5-B949-301C5876CF19}" type="presParOf" srcId="{84A80295-4EBB-424A-94CA-D1D245180002}" destId="{5F4F1B06-D3D8-454D-8268-E5DBAD9E122C}" srcOrd="3" destOrd="0" presId="urn:microsoft.com/office/officeart/2005/8/layout/list1"/>
    <dgm:cxn modelId="{B4C87A4D-BE90-4CA9-84D2-8551DCCE53F9}" type="presParOf" srcId="{84A80295-4EBB-424A-94CA-D1D245180002}" destId="{914F5A1E-02F1-49A5-9F3F-8CE70B56DC46}" srcOrd="4" destOrd="0" presId="urn:microsoft.com/office/officeart/2005/8/layout/list1"/>
    <dgm:cxn modelId="{B493C30B-DF73-47F4-9453-21F573FFCD52}" type="presParOf" srcId="{914F5A1E-02F1-49A5-9F3F-8CE70B56DC46}" destId="{0A4A4899-BB9C-41D1-BC4A-6D9A45087F4C}" srcOrd="0" destOrd="0" presId="urn:microsoft.com/office/officeart/2005/8/layout/list1"/>
    <dgm:cxn modelId="{1D616C3D-6309-4C35-81B2-EDBBA3A8E5EE}" type="presParOf" srcId="{914F5A1E-02F1-49A5-9F3F-8CE70B56DC46}" destId="{066EDC48-1D2C-4AD6-B2CC-53233EAE7897}" srcOrd="1" destOrd="0" presId="urn:microsoft.com/office/officeart/2005/8/layout/list1"/>
    <dgm:cxn modelId="{131EA1C4-4C1C-47B1-8165-F688114F0D05}" type="presParOf" srcId="{84A80295-4EBB-424A-94CA-D1D245180002}" destId="{7E113859-2860-4644-B09D-E6948728665F}" srcOrd="5" destOrd="0" presId="urn:microsoft.com/office/officeart/2005/8/layout/list1"/>
    <dgm:cxn modelId="{7D1584E8-A1DC-4D3F-8E6E-018ABB956707}" type="presParOf" srcId="{84A80295-4EBB-424A-94CA-D1D245180002}" destId="{D856CB3B-5E8C-45E7-9BD4-0B722F28F9DD}" srcOrd="6" destOrd="0" presId="urn:microsoft.com/office/officeart/2005/8/layout/list1"/>
    <dgm:cxn modelId="{F2CE2BC0-77FD-4CDB-BEEA-AAA36BD8833C}" type="presParOf" srcId="{84A80295-4EBB-424A-94CA-D1D245180002}" destId="{83C25EC2-D158-4B29-9476-0DC3F84A5BFF}" srcOrd="7" destOrd="0" presId="urn:microsoft.com/office/officeart/2005/8/layout/list1"/>
    <dgm:cxn modelId="{582ECE3D-8123-48EA-B61F-279CB7520C18}" type="presParOf" srcId="{84A80295-4EBB-424A-94CA-D1D245180002}" destId="{062F56D7-E6FC-4533-AFC1-9C003971A41B}" srcOrd="8" destOrd="0" presId="urn:microsoft.com/office/officeart/2005/8/layout/list1"/>
    <dgm:cxn modelId="{85073083-915A-4122-AA4A-48D334436606}" type="presParOf" srcId="{062F56D7-E6FC-4533-AFC1-9C003971A41B}" destId="{1F56E4DA-E33C-4E86-8A7D-020AE3CFBE4C}" srcOrd="0" destOrd="0" presId="urn:microsoft.com/office/officeart/2005/8/layout/list1"/>
    <dgm:cxn modelId="{D58D1099-0CF4-4ACE-9D31-74037F708A61}" type="presParOf" srcId="{062F56D7-E6FC-4533-AFC1-9C003971A41B}" destId="{CF47E447-91A5-4C91-8750-1A115D39AE44}" srcOrd="1" destOrd="0" presId="urn:microsoft.com/office/officeart/2005/8/layout/list1"/>
    <dgm:cxn modelId="{EA7D200D-EBD1-4224-B337-D970C3A28594}" type="presParOf" srcId="{84A80295-4EBB-424A-94CA-D1D245180002}" destId="{04D9AFF0-32BE-424C-9EBF-F3C82774669A}" srcOrd="9" destOrd="0" presId="urn:microsoft.com/office/officeart/2005/8/layout/list1"/>
    <dgm:cxn modelId="{3E4D06B4-8DB7-4C5C-8349-EC1642B6ACDD}" type="presParOf" srcId="{84A80295-4EBB-424A-94CA-D1D245180002}" destId="{43D0C982-634D-4549-BFE5-70D48A466EC6}" srcOrd="10" destOrd="0" presId="urn:microsoft.com/office/officeart/2005/8/layout/list1"/>
    <dgm:cxn modelId="{64E16C56-615C-4B5C-A3A8-476177FFCBC0}" type="presParOf" srcId="{84A80295-4EBB-424A-94CA-D1D245180002}" destId="{EC966CA1-0AE3-482C-98B7-A19A36FE4368}" srcOrd="11" destOrd="0" presId="urn:microsoft.com/office/officeart/2005/8/layout/list1"/>
    <dgm:cxn modelId="{820B3DE8-9936-4276-A084-961223C2F8E9}" type="presParOf" srcId="{84A80295-4EBB-424A-94CA-D1D245180002}" destId="{74619D20-6A81-4932-9AF7-DD3B9D73FC18}" srcOrd="12" destOrd="0" presId="urn:microsoft.com/office/officeart/2005/8/layout/list1"/>
    <dgm:cxn modelId="{B9ED5E46-3EA2-439A-9FB7-2859D34D495A}" type="presParOf" srcId="{74619D20-6A81-4932-9AF7-DD3B9D73FC18}" destId="{20BAEAE3-2841-4A09-8859-36721457068C}" srcOrd="0" destOrd="0" presId="urn:microsoft.com/office/officeart/2005/8/layout/list1"/>
    <dgm:cxn modelId="{7FB3485D-CD06-4619-B7BA-4142E624AC3C}" type="presParOf" srcId="{74619D20-6A81-4932-9AF7-DD3B9D73FC18}" destId="{A7497801-1409-4EC3-BC67-8D2D6AA5BABB}" srcOrd="1" destOrd="0" presId="urn:microsoft.com/office/officeart/2005/8/layout/list1"/>
    <dgm:cxn modelId="{636449FA-CE61-409C-BA2E-96389C5ECC9D}" type="presParOf" srcId="{84A80295-4EBB-424A-94CA-D1D245180002}" destId="{BA60443D-4463-48E1-8186-8CE27EA0D4DD}" srcOrd="13" destOrd="0" presId="urn:microsoft.com/office/officeart/2005/8/layout/list1"/>
    <dgm:cxn modelId="{72635159-CEE7-4E9C-9834-3D11BE0119FC}" type="presParOf" srcId="{84A80295-4EBB-424A-94CA-D1D245180002}" destId="{1880BD39-9704-48B2-BA3B-C19C1CCFABC2}" srcOrd="14" destOrd="0" presId="urn:microsoft.com/office/officeart/2005/8/layout/list1"/>
    <dgm:cxn modelId="{9CF268F7-3DA2-4CD2-8E6F-CAF1DF2CE651}" type="presParOf" srcId="{84A80295-4EBB-424A-94CA-D1D245180002}" destId="{E10D09D6-40FF-4CB2-8968-F991E3C12802}" srcOrd="15" destOrd="0" presId="urn:microsoft.com/office/officeart/2005/8/layout/list1"/>
    <dgm:cxn modelId="{5BCDD3D9-BBB8-4FB7-9FA8-1BF1E8F2F8C9}" type="presParOf" srcId="{84A80295-4EBB-424A-94CA-D1D245180002}" destId="{35531133-1FE2-49A2-BA41-3576755748AB}" srcOrd="16" destOrd="0" presId="urn:microsoft.com/office/officeart/2005/8/layout/list1"/>
    <dgm:cxn modelId="{58B7E181-E037-4FDB-9178-7F9EF6B0ADD0}" type="presParOf" srcId="{35531133-1FE2-49A2-BA41-3576755748AB}" destId="{3DBAF799-2FA0-4D79-885E-3C552AB98A3C}" srcOrd="0" destOrd="0" presId="urn:microsoft.com/office/officeart/2005/8/layout/list1"/>
    <dgm:cxn modelId="{6D64D4ED-7C98-40D7-B17A-6FEF6D4CF5C1}" type="presParOf" srcId="{35531133-1FE2-49A2-BA41-3576755748AB}" destId="{11430E7C-C9FD-43F7-8610-F8D480D3AEDE}" srcOrd="1" destOrd="0" presId="urn:microsoft.com/office/officeart/2005/8/layout/list1"/>
    <dgm:cxn modelId="{42D65145-2790-4427-98CA-51657549B84B}" type="presParOf" srcId="{84A80295-4EBB-424A-94CA-D1D245180002}" destId="{12D7C191-5370-42BB-8CC3-01EF2B5BC3D0}" srcOrd="17" destOrd="0" presId="urn:microsoft.com/office/officeart/2005/8/layout/list1"/>
    <dgm:cxn modelId="{206D09F1-9614-491B-99D1-5F898FFF2D31}" type="presParOf" srcId="{84A80295-4EBB-424A-94CA-D1D245180002}" destId="{BFC9C6E7-E94E-413A-90F3-8A324DDC9EA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A4F81-C2D9-440E-8E7E-366E68D79330}" type="doc">
      <dgm:prSet loTypeId="urn:microsoft.com/office/officeart/2005/8/layout/cycle8" loCatId="cycle" qsTypeId="urn:microsoft.com/office/officeart/2005/8/quickstyle/simple1" qsCatId="simple" csTypeId="urn:microsoft.com/office/officeart/2005/8/colors/colorful2" csCatId="colorful"/>
      <dgm:spPr/>
      <dgm:t>
        <a:bodyPr/>
        <a:lstStyle/>
        <a:p>
          <a:endParaRPr lang="en-US"/>
        </a:p>
      </dgm:t>
    </dgm:pt>
    <dgm:pt modelId="{9FE43531-2713-4F74-A8D6-A8873AF97EF5}">
      <dgm:prSet/>
      <dgm:spPr/>
      <dgm:t>
        <a:bodyPr/>
        <a:lstStyle/>
        <a:p>
          <a:r>
            <a:rPr lang="el-GR"/>
            <a:t>Αντιστοίχιση γραμμάτων και λέξεων</a:t>
          </a:r>
          <a:endParaRPr lang="en-US"/>
        </a:p>
      </dgm:t>
    </dgm:pt>
    <dgm:pt modelId="{E652B5DD-6EC6-4AE8-B935-50D1AB331B05}" type="parTrans" cxnId="{B29A6383-08A6-458B-A22C-7AFE70585D70}">
      <dgm:prSet/>
      <dgm:spPr/>
      <dgm:t>
        <a:bodyPr/>
        <a:lstStyle/>
        <a:p>
          <a:endParaRPr lang="en-US"/>
        </a:p>
      </dgm:t>
    </dgm:pt>
    <dgm:pt modelId="{30574819-C5FD-4193-B16B-22D8F1F8F0EB}" type="sibTrans" cxnId="{B29A6383-08A6-458B-A22C-7AFE70585D70}">
      <dgm:prSet/>
      <dgm:spPr/>
      <dgm:t>
        <a:bodyPr/>
        <a:lstStyle/>
        <a:p>
          <a:endParaRPr lang="en-US"/>
        </a:p>
      </dgm:t>
    </dgm:pt>
    <dgm:pt modelId="{25614902-8431-4133-965D-51FA4C83825F}">
      <dgm:prSet/>
      <dgm:spPr/>
      <dgm:t>
        <a:bodyPr/>
        <a:lstStyle/>
        <a:p>
          <a:r>
            <a:rPr lang="el-GR"/>
            <a:t>Αντιστοίχιση αριθμού δαχτύλων με αριθμό και αριθμού με σχέδιο από τελείες</a:t>
          </a:r>
          <a:endParaRPr lang="en-US"/>
        </a:p>
      </dgm:t>
    </dgm:pt>
    <dgm:pt modelId="{CF59B778-D4E3-431F-BFE6-E91957354DCB}" type="parTrans" cxnId="{900BB355-EB5E-4A54-8B9C-928032601887}">
      <dgm:prSet/>
      <dgm:spPr/>
      <dgm:t>
        <a:bodyPr/>
        <a:lstStyle/>
        <a:p>
          <a:endParaRPr lang="en-US"/>
        </a:p>
      </dgm:t>
    </dgm:pt>
    <dgm:pt modelId="{3F08177F-A48F-4EF4-A4AA-4B06E6FE1C67}" type="sibTrans" cxnId="{900BB355-EB5E-4A54-8B9C-928032601887}">
      <dgm:prSet/>
      <dgm:spPr/>
      <dgm:t>
        <a:bodyPr/>
        <a:lstStyle/>
        <a:p>
          <a:endParaRPr lang="en-US"/>
        </a:p>
      </dgm:t>
    </dgm:pt>
    <dgm:pt modelId="{9E61405C-D77E-4F83-BA8E-473CD49F81DC}">
      <dgm:prSet/>
      <dgm:spPr/>
      <dgm:t>
        <a:bodyPr/>
        <a:lstStyle/>
        <a:p>
          <a:r>
            <a:rPr lang="el-GR"/>
            <a:t>Αντιστοίχιση λέξης-εικόνας</a:t>
          </a:r>
          <a:endParaRPr lang="en-US"/>
        </a:p>
      </dgm:t>
    </dgm:pt>
    <dgm:pt modelId="{5A85B7B9-B640-4AAE-A459-988970E9C038}" type="parTrans" cxnId="{C77E3A62-6D43-4B95-9B2F-F0B7E2F49895}">
      <dgm:prSet/>
      <dgm:spPr/>
      <dgm:t>
        <a:bodyPr/>
        <a:lstStyle/>
        <a:p>
          <a:endParaRPr lang="en-US"/>
        </a:p>
      </dgm:t>
    </dgm:pt>
    <dgm:pt modelId="{DAE884F2-4A70-4C16-95EB-DCECBB895FFE}" type="sibTrans" cxnId="{C77E3A62-6D43-4B95-9B2F-F0B7E2F49895}">
      <dgm:prSet/>
      <dgm:spPr/>
      <dgm:t>
        <a:bodyPr/>
        <a:lstStyle/>
        <a:p>
          <a:endParaRPr lang="en-US"/>
        </a:p>
      </dgm:t>
    </dgm:pt>
    <dgm:pt modelId="{379A7DDB-6FEA-4EB9-BBCF-5DEEA7287188}">
      <dgm:prSet/>
      <dgm:spPr/>
      <dgm:t>
        <a:bodyPr/>
        <a:lstStyle/>
        <a:p>
          <a:r>
            <a:rPr lang="el-GR"/>
            <a:t>Ανάγνωση λέξεων</a:t>
          </a:r>
          <a:endParaRPr lang="en-US"/>
        </a:p>
      </dgm:t>
    </dgm:pt>
    <dgm:pt modelId="{38AF8B6A-04EB-4B61-B89F-ACA2EF558656}" type="parTrans" cxnId="{6EF858CD-6422-4072-BC32-17E80ABE5321}">
      <dgm:prSet/>
      <dgm:spPr/>
      <dgm:t>
        <a:bodyPr/>
        <a:lstStyle/>
        <a:p>
          <a:endParaRPr lang="en-US"/>
        </a:p>
      </dgm:t>
    </dgm:pt>
    <dgm:pt modelId="{B4F9122A-0325-4337-8B35-D743A6E3CAF6}" type="sibTrans" cxnId="{6EF858CD-6422-4072-BC32-17E80ABE5321}">
      <dgm:prSet/>
      <dgm:spPr/>
      <dgm:t>
        <a:bodyPr/>
        <a:lstStyle/>
        <a:p>
          <a:endParaRPr lang="en-US"/>
        </a:p>
      </dgm:t>
    </dgm:pt>
    <dgm:pt modelId="{F507B24F-6B67-42D8-B746-BDC165C26565}">
      <dgm:prSet/>
      <dgm:spPr/>
      <dgm:t>
        <a:bodyPr/>
        <a:lstStyle/>
        <a:p>
          <a:r>
            <a:rPr lang="el-GR"/>
            <a:t>Ανάγνωση προτάσεων</a:t>
          </a:r>
          <a:endParaRPr lang="en-US"/>
        </a:p>
      </dgm:t>
    </dgm:pt>
    <dgm:pt modelId="{5A82A8C7-8726-4792-BBE4-814F4A50EC05}" type="parTrans" cxnId="{2B11BCCB-D35E-480C-AFF0-D356C427666F}">
      <dgm:prSet/>
      <dgm:spPr/>
      <dgm:t>
        <a:bodyPr/>
        <a:lstStyle/>
        <a:p>
          <a:endParaRPr lang="en-US"/>
        </a:p>
      </dgm:t>
    </dgm:pt>
    <dgm:pt modelId="{DEC46E83-575D-4B9C-89E1-5FB433828904}" type="sibTrans" cxnId="{2B11BCCB-D35E-480C-AFF0-D356C427666F}">
      <dgm:prSet/>
      <dgm:spPr/>
      <dgm:t>
        <a:bodyPr/>
        <a:lstStyle/>
        <a:p>
          <a:endParaRPr lang="en-US"/>
        </a:p>
      </dgm:t>
    </dgm:pt>
    <dgm:pt modelId="{C4294707-6824-4317-A3A7-5589C9620014}">
      <dgm:prSet/>
      <dgm:spPr/>
      <dgm:t>
        <a:bodyPr/>
        <a:lstStyle/>
        <a:p>
          <a:r>
            <a:rPr lang="el-GR"/>
            <a:t>Κατανόηση προτάσεων</a:t>
          </a:r>
          <a:endParaRPr lang="en-US"/>
        </a:p>
      </dgm:t>
    </dgm:pt>
    <dgm:pt modelId="{6534F629-0952-4C1F-8998-4C85C607757E}" type="parTrans" cxnId="{062CBF38-B5C0-4BC2-BDCD-0FC53FDA528F}">
      <dgm:prSet/>
      <dgm:spPr/>
      <dgm:t>
        <a:bodyPr/>
        <a:lstStyle/>
        <a:p>
          <a:endParaRPr lang="en-US"/>
        </a:p>
      </dgm:t>
    </dgm:pt>
    <dgm:pt modelId="{DEF17E5C-58BA-4046-B446-ECABD4716F75}" type="sibTrans" cxnId="{062CBF38-B5C0-4BC2-BDCD-0FC53FDA528F}">
      <dgm:prSet/>
      <dgm:spPr/>
      <dgm:t>
        <a:bodyPr/>
        <a:lstStyle/>
        <a:p>
          <a:endParaRPr lang="en-US"/>
        </a:p>
      </dgm:t>
    </dgm:pt>
    <dgm:pt modelId="{97379A7B-F463-4BEC-B7C6-DB447BEC994E}">
      <dgm:prSet/>
      <dgm:spPr/>
      <dgm:t>
        <a:bodyPr/>
        <a:lstStyle/>
        <a:p>
          <a:r>
            <a:rPr lang="el-GR"/>
            <a:t>Κατανόηση προτάσεων και παραγράφων</a:t>
          </a:r>
          <a:endParaRPr lang="en-US"/>
        </a:p>
      </dgm:t>
    </dgm:pt>
    <dgm:pt modelId="{AC0F6D5D-2F23-4BF2-B8B8-9008CC4649A8}" type="parTrans" cxnId="{02D92528-8E7A-48F1-915E-2719B1BFD2D2}">
      <dgm:prSet/>
      <dgm:spPr/>
      <dgm:t>
        <a:bodyPr/>
        <a:lstStyle/>
        <a:p>
          <a:endParaRPr lang="en-US"/>
        </a:p>
      </dgm:t>
    </dgm:pt>
    <dgm:pt modelId="{79BC5134-6EC0-446E-B8B9-53807F8576F4}" type="sibTrans" cxnId="{02D92528-8E7A-48F1-915E-2719B1BFD2D2}">
      <dgm:prSet/>
      <dgm:spPr/>
      <dgm:t>
        <a:bodyPr/>
        <a:lstStyle/>
        <a:p>
          <a:endParaRPr lang="en-US"/>
        </a:p>
      </dgm:t>
    </dgm:pt>
    <dgm:pt modelId="{5B6B8921-4CC2-4A46-8257-FE6F6BB8404A}" type="pres">
      <dgm:prSet presAssocID="{D6AA4F81-C2D9-440E-8E7E-366E68D79330}" presName="compositeShape" presStyleCnt="0">
        <dgm:presLayoutVars>
          <dgm:chMax val="7"/>
          <dgm:dir/>
          <dgm:resizeHandles val="exact"/>
        </dgm:presLayoutVars>
      </dgm:prSet>
      <dgm:spPr/>
    </dgm:pt>
    <dgm:pt modelId="{3BF30411-AB06-4CF3-8B65-5DB7FA96E0B2}" type="pres">
      <dgm:prSet presAssocID="{D6AA4F81-C2D9-440E-8E7E-366E68D79330}" presName="wedge1" presStyleLbl="node1" presStyleIdx="0" presStyleCnt="7"/>
      <dgm:spPr/>
    </dgm:pt>
    <dgm:pt modelId="{BC869647-A49F-4380-B381-525EE6762691}" type="pres">
      <dgm:prSet presAssocID="{D6AA4F81-C2D9-440E-8E7E-366E68D79330}" presName="dummy1a" presStyleCnt="0"/>
      <dgm:spPr/>
    </dgm:pt>
    <dgm:pt modelId="{5477BC70-09A9-4BA2-8583-5FA1AA59D78F}" type="pres">
      <dgm:prSet presAssocID="{D6AA4F81-C2D9-440E-8E7E-366E68D79330}" presName="dummy1b" presStyleCnt="0"/>
      <dgm:spPr/>
    </dgm:pt>
    <dgm:pt modelId="{365C8F20-329F-4C7A-8225-9BBB9612F483}" type="pres">
      <dgm:prSet presAssocID="{D6AA4F81-C2D9-440E-8E7E-366E68D79330}" presName="wedge1Tx" presStyleLbl="node1" presStyleIdx="0" presStyleCnt="7">
        <dgm:presLayoutVars>
          <dgm:chMax val="0"/>
          <dgm:chPref val="0"/>
          <dgm:bulletEnabled val="1"/>
        </dgm:presLayoutVars>
      </dgm:prSet>
      <dgm:spPr/>
    </dgm:pt>
    <dgm:pt modelId="{3526FF3F-248E-4F4C-AC65-E2EE367211BB}" type="pres">
      <dgm:prSet presAssocID="{D6AA4F81-C2D9-440E-8E7E-366E68D79330}" presName="wedge2" presStyleLbl="node1" presStyleIdx="1" presStyleCnt="7"/>
      <dgm:spPr/>
    </dgm:pt>
    <dgm:pt modelId="{4DFDCF73-B44C-42AF-874E-8944EE34E9CD}" type="pres">
      <dgm:prSet presAssocID="{D6AA4F81-C2D9-440E-8E7E-366E68D79330}" presName="dummy2a" presStyleCnt="0"/>
      <dgm:spPr/>
    </dgm:pt>
    <dgm:pt modelId="{28973325-615E-4A89-AD5D-579A7CC0568E}" type="pres">
      <dgm:prSet presAssocID="{D6AA4F81-C2D9-440E-8E7E-366E68D79330}" presName="dummy2b" presStyleCnt="0"/>
      <dgm:spPr/>
    </dgm:pt>
    <dgm:pt modelId="{27B67480-6DBD-437F-A00E-BE109F6241A8}" type="pres">
      <dgm:prSet presAssocID="{D6AA4F81-C2D9-440E-8E7E-366E68D79330}" presName="wedge2Tx" presStyleLbl="node1" presStyleIdx="1" presStyleCnt="7">
        <dgm:presLayoutVars>
          <dgm:chMax val="0"/>
          <dgm:chPref val="0"/>
          <dgm:bulletEnabled val="1"/>
        </dgm:presLayoutVars>
      </dgm:prSet>
      <dgm:spPr/>
    </dgm:pt>
    <dgm:pt modelId="{A65C15D7-FD94-4824-ABC8-CFF3E144F730}" type="pres">
      <dgm:prSet presAssocID="{D6AA4F81-C2D9-440E-8E7E-366E68D79330}" presName="wedge3" presStyleLbl="node1" presStyleIdx="2" presStyleCnt="7"/>
      <dgm:spPr/>
    </dgm:pt>
    <dgm:pt modelId="{F3DF6C17-C922-4EDD-8AC8-0D6E3436174E}" type="pres">
      <dgm:prSet presAssocID="{D6AA4F81-C2D9-440E-8E7E-366E68D79330}" presName="dummy3a" presStyleCnt="0"/>
      <dgm:spPr/>
    </dgm:pt>
    <dgm:pt modelId="{396D04F7-FCE3-4B90-8183-51AABC9D57C4}" type="pres">
      <dgm:prSet presAssocID="{D6AA4F81-C2D9-440E-8E7E-366E68D79330}" presName="dummy3b" presStyleCnt="0"/>
      <dgm:spPr/>
    </dgm:pt>
    <dgm:pt modelId="{7BE871F7-5939-424D-B03E-343001ECAA48}" type="pres">
      <dgm:prSet presAssocID="{D6AA4F81-C2D9-440E-8E7E-366E68D79330}" presName="wedge3Tx" presStyleLbl="node1" presStyleIdx="2" presStyleCnt="7">
        <dgm:presLayoutVars>
          <dgm:chMax val="0"/>
          <dgm:chPref val="0"/>
          <dgm:bulletEnabled val="1"/>
        </dgm:presLayoutVars>
      </dgm:prSet>
      <dgm:spPr/>
    </dgm:pt>
    <dgm:pt modelId="{280A0BD8-AD03-4F3E-B395-ED111E0954B2}" type="pres">
      <dgm:prSet presAssocID="{D6AA4F81-C2D9-440E-8E7E-366E68D79330}" presName="wedge4" presStyleLbl="node1" presStyleIdx="3" presStyleCnt="7"/>
      <dgm:spPr/>
    </dgm:pt>
    <dgm:pt modelId="{790E6035-7AB6-4DCA-A87B-3324B49C6780}" type="pres">
      <dgm:prSet presAssocID="{D6AA4F81-C2D9-440E-8E7E-366E68D79330}" presName="dummy4a" presStyleCnt="0"/>
      <dgm:spPr/>
    </dgm:pt>
    <dgm:pt modelId="{9A1BEABF-8648-4956-B07F-1FDDFDFAC3CD}" type="pres">
      <dgm:prSet presAssocID="{D6AA4F81-C2D9-440E-8E7E-366E68D79330}" presName="dummy4b" presStyleCnt="0"/>
      <dgm:spPr/>
    </dgm:pt>
    <dgm:pt modelId="{3A9E99BE-7C5F-4F04-9135-C67001A5E093}" type="pres">
      <dgm:prSet presAssocID="{D6AA4F81-C2D9-440E-8E7E-366E68D79330}" presName="wedge4Tx" presStyleLbl="node1" presStyleIdx="3" presStyleCnt="7">
        <dgm:presLayoutVars>
          <dgm:chMax val="0"/>
          <dgm:chPref val="0"/>
          <dgm:bulletEnabled val="1"/>
        </dgm:presLayoutVars>
      </dgm:prSet>
      <dgm:spPr/>
    </dgm:pt>
    <dgm:pt modelId="{8126254D-7C58-4521-8F37-6B274630C2CB}" type="pres">
      <dgm:prSet presAssocID="{D6AA4F81-C2D9-440E-8E7E-366E68D79330}" presName="wedge5" presStyleLbl="node1" presStyleIdx="4" presStyleCnt="7"/>
      <dgm:spPr/>
    </dgm:pt>
    <dgm:pt modelId="{57351266-12AC-49BE-AF37-45222AE7EFF1}" type="pres">
      <dgm:prSet presAssocID="{D6AA4F81-C2D9-440E-8E7E-366E68D79330}" presName="dummy5a" presStyleCnt="0"/>
      <dgm:spPr/>
    </dgm:pt>
    <dgm:pt modelId="{54A0C429-9997-4F46-AFDA-8079DFBC5033}" type="pres">
      <dgm:prSet presAssocID="{D6AA4F81-C2D9-440E-8E7E-366E68D79330}" presName="dummy5b" presStyleCnt="0"/>
      <dgm:spPr/>
    </dgm:pt>
    <dgm:pt modelId="{2DDC1E0F-0C56-4214-8D93-4C2810EEBD09}" type="pres">
      <dgm:prSet presAssocID="{D6AA4F81-C2D9-440E-8E7E-366E68D79330}" presName="wedge5Tx" presStyleLbl="node1" presStyleIdx="4" presStyleCnt="7">
        <dgm:presLayoutVars>
          <dgm:chMax val="0"/>
          <dgm:chPref val="0"/>
          <dgm:bulletEnabled val="1"/>
        </dgm:presLayoutVars>
      </dgm:prSet>
      <dgm:spPr/>
    </dgm:pt>
    <dgm:pt modelId="{8873D678-6312-499A-B06B-F17773F8AE98}" type="pres">
      <dgm:prSet presAssocID="{D6AA4F81-C2D9-440E-8E7E-366E68D79330}" presName="wedge6" presStyleLbl="node1" presStyleIdx="5" presStyleCnt="7"/>
      <dgm:spPr/>
    </dgm:pt>
    <dgm:pt modelId="{65802463-9CFA-448A-A30C-C26EDC16083F}" type="pres">
      <dgm:prSet presAssocID="{D6AA4F81-C2D9-440E-8E7E-366E68D79330}" presName="dummy6a" presStyleCnt="0"/>
      <dgm:spPr/>
    </dgm:pt>
    <dgm:pt modelId="{4A1B401E-0926-4638-BB5B-8E7E7CBF1627}" type="pres">
      <dgm:prSet presAssocID="{D6AA4F81-C2D9-440E-8E7E-366E68D79330}" presName="dummy6b" presStyleCnt="0"/>
      <dgm:spPr/>
    </dgm:pt>
    <dgm:pt modelId="{C91A0B16-2735-4AC7-A5F8-ECBA3D1CFC60}" type="pres">
      <dgm:prSet presAssocID="{D6AA4F81-C2D9-440E-8E7E-366E68D79330}" presName="wedge6Tx" presStyleLbl="node1" presStyleIdx="5" presStyleCnt="7">
        <dgm:presLayoutVars>
          <dgm:chMax val="0"/>
          <dgm:chPref val="0"/>
          <dgm:bulletEnabled val="1"/>
        </dgm:presLayoutVars>
      </dgm:prSet>
      <dgm:spPr/>
    </dgm:pt>
    <dgm:pt modelId="{4AF34C89-832C-4D72-85CD-EB96C4BBB133}" type="pres">
      <dgm:prSet presAssocID="{D6AA4F81-C2D9-440E-8E7E-366E68D79330}" presName="wedge7" presStyleLbl="node1" presStyleIdx="6" presStyleCnt="7"/>
      <dgm:spPr/>
    </dgm:pt>
    <dgm:pt modelId="{790B0DED-B704-4266-9C7C-8007B695D88B}" type="pres">
      <dgm:prSet presAssocID="{D6AA4F81-C2D9-440E-8E7E-366E68D79330}" presName="dummy7a" presStyleCnt="0"/>
      <dgm:spPr/>
    </dgm:pt>
    <dgm:pt modelId="{05B0D612-1FB6-43F7-840E-4BE5AF2D8945}" type="pres">
      <dgm:prSet presAssocID="{D6AA4F81-C2D9-440E-8E7E-366E68D79330}" presName="dummy7b" presStyleCnt="0"/>
      <dgm:spPr/>
    </dgm:pt>
    <dgm:pt modelId="{329494C2-F4FA-4FE8-868C-B96E98118569}" type="pres">
      <dgm:prSet presAssocID="{D6AA4F81-C2D9-440E-8E7E-366E68D79330}" presName="wedge7Tx" presStyleLbl="node1" presStyleIdx="6" presStyleCnt="7">
        <dgm:presLayoutVars>
          <dgm:chMax val="0"/>
          <dgm:chPref val="0"/>
          <dgm:bulletEnabled val="1"/>
        </dgm:presLayoutVars>
      </dgm:prSet>
      <dgm:spPr/>
    </dgm:pt>
    <dgm:pt modelId="{18D25797-7693-4E63-91D7-4A0ED0096C81}" type="pres">
      <dgm:prSet presAssocID="{30574819-C5FD-4193-B16B-22D8F1F8F0EB}" presName="arrowWedge1" presStyleLbl="fgSibTrans2D1" presStyleIdx="0" presStyleCnt="7"/>
      <dgm:spPr/>
    </dgm:pt>
    <dgm:pt modelId="{D4F23CF7-4759-4EDC-A6DD-6326617EE4BA}" type="pres">
      <dgm:prSet presAssocID="{3F08177F-A48F-4EF4-A4AA-4B06E6FE1C67}" presName="arrowWedge2" presStyleLbl="fgSibTrans2D1" presStyleIdx="1" presStyleCnt="7"/>
      <dgm:spPr/>
    </dgm:pt>
    <dgm:pt modelId="{915CA818-DE16-42B9-B5E7-B5C7F9BE5554}" type="pres">
      <dgm:prSet presAssocID="{DAE884F2-4A70-4C16-95EB-DCECBB895FFE}" presName="arrowWedge3" presStyleLbl="fgSibTrans2D1" presStyleIdx="2" presStyleCnt="7"/>
      <dgm:spPr/>
    </dgm:pt>
    <dgm:pt modelId="{5B1B78D4-2D7C-4FA3-9FB8-681FCA974361}" type="pres">
      <dgm:prSet presAssocID="{B4F9122A-0325-4337-8B35-D743A6E3CAF6}" presName="arrowWedge4" presStyleLbl="fgSibTrans2D1" presStyleIdx="3" presStyleCnt="7"/>
      <dgm:spPr/>
    </dgm:pt>
    <dgm:pt modelId="{CFE55400-6CE3-4A69-B0EF-CADA43614283}" type="pres">
      <dgm:prSet presAssocID="{DEC46E83-575D-4B9C-89E1-5FB433828904}" presName="arrowWedge5" presStyleLbl="fgSibTrans2D1" presStyleIdx="4" presStyleCnt="7"/>
      <dgm:spPr/>
    </dgm:pt>
    <dgm:pt modelId="{5545D294-2FCC-432B-BD47-B8627B455003}" type="pres">
      <dgm:prSet presAssocID="{DEF17E5C-58BA-4046-B446-ECABD4716F75}" presName="arrowWedge6" presStyleLbl="fgSibTrans2D1" presStyleIdx="5" presStyleCnt="7"/>
      <dgm:spPr/>
    </dgm:pt>
    <dgm:pt modelId="{859407B0-8543-4B47-92DA-907B920E6700}" type="pres">
      <dgm:prSet presAssocID="{79BC5134-6EC0-446E-B8B9-53807F8576F4}" presName="arrowWedge7" presStyleLbl="fgSibTrans2D1" presStyleIdx="6" presStyleCnt="7"/>
      <dgm:spPr/>
    </dgm:pt>
  </dgm:ptLst>
  <dgm:cxnLst>
    <dgm:cxn modelId="{78D55104-1525-4596-BE16-15054C77F20D}" type="presOf" srcId="{9E61405C-D77E-4F83-BA8E-473CD49F81DC}" destId="{A65C15D7-FD94-4824-ABC8-CFF3E144F730}" srcOrd="0" destOrd="0" presId="urn:microsoft.com/office/officeart/2005/8/layout/cycle8"/>
    <dgm:cxn modelId="{0E41651D-371E-407B-B6EE-CDDF5B79C71C}" type="presOf" srcId="{9FE43531-2713-4F74-A8D6-A8873AF97EF5}" destId="{365C8F20-329F-4C7A-8225-9BBB9612F483}" srcOrd="1" destOrd="0" presId="urn:microsoft.com/office/officeart/2005/8/layout/cycle8"/>
    <dgm:cxn modelId="{02D92528-8E7A-48F1-915E-2719B1BFD2D2}" srcId="{D6AA4F81-C2D9-440E-8E7E-366E68D79330}" destId="{97379A7B-F463-4BEC-B7C6-DB447BEC994E}" srcOrd="6" destOrd="0" parTransId="{AC0F6D5D-2F23-4BF2-B8B8-9008CC4649A8}" sibTransId="{79BC5134-6EC0-446E-B8B9-53807F8576F4}"/>
    <dgm:cxn modelId="{CEFB2A31-7A6D-4511-AF94-61EAC9D13BFE}" type="presOf" srcId="{25614902-8431-4133-965D-51FA4C83825F}" destId="{27B67480-6DBD-437F-A00E-BE109F6241A8}" srcOrd="1" destOrd="0" presId="urn:microsoft.com/office/officeart/2005/8/layout/cycle8"/>
    <dgm:cxn modelId="{062CBF38-B5C0-4BC2-BDCD-0FC53FDA528F}" srcId="{D6AA4F81-C2D9-440E-8E7E-366E68D79330}" destId="{C4294707-6824-4317-A3A7-5589C9620014}" srcOrd="5" destOrd="0" parTransId="{6534F629-0952-4C1F-8998-4C85C607757E}" sibTransId="{DEF17E5C-58BA-4046-B446-ECABD4716F75}"/>
    <dgm:cxn modelId="{8851615E-79A6-4C44-9F38-B675DFD69278}" type="presOf" srcId="{9FE43531-2713-4F74-A8D6-A8873AF97EF5}" destId="{3BF30411-AB06-4CF3-8B65-5DB7FA96E0B2}" srcOrd="0" destOrd="0" presId="urn:microsoft.com/office/officeart/2005/8/layout/cycle8"/>
    <dgm:cxn modelId="{C77E3A62-6D43-4B95-9B2F-F0B7E2F49895}" srcId="{D6AA4F81-C2D9-440E-8E7E-366E68D79330}" destId="{9E61405C-D77E-4F83-BA8E-473CD49F81DC}" srcOrd="2" destOrd="0" parTransId="{5A85B7B9-B640-4AAE-A459-988970E9C038}" sibTransId="{DAE884F2-4A70-4C16-95EB-DCECBB895FFE}"/>
    <dgm:cxn modelId="{900BB355-EB5E-4A54-8B9C-928032601887}" srcId="{D6AA4F81-C2D9-440E-8E7E-366E68D79330}" destId="{25614902-8431-4133-965D-51FA4C83825F}" srcOrd="1" destOrd="0" parTransId="{CF59B778-D4E3-431F-BFE6-E91957354DCB}" sibTransId="{3F08177F-A48F-4EF4-A4AA-4B06E6FE1C67}"/>
    <dgm:cxn modelId="{988FD176-898B-4B8D-9C05-35C7E09E5E31}" type="presOf" srcId="{D6AA4F81-C2D9-440E-8E7E-366E68D79330}" destId="{5B6B8921-4CC2-4A46-8257-FE6F6BB8404A}" srcOrd="0" destOrd="0" presId="urn:microsoft.com/office/officeart/2005/8/layout/cycle8"/>
    <dgm:cxn modelId="{B29A6383-08A6-458B-A22C-7AFE70585D70}" srcId="{D6AA4F81-C2D9-440E-8E7E-366E68D79330}" destId="{9FE43531-2713-4F74-A8D6-A8873AF97EF5}" srcOrd="0" destOrd="0" parTransId="{E652B5DD-6EC6-4AE8-B935-50D1AB331B05}" sibTransId="{30574819-C5FD-4193-B16B-22D8F1F8F0EB}"/>
    <dgm:cxn modelId="{059A128A-A000-4CE8-BA38-85F03B071440}" type="presOf" srcId="{C4294707-6824-4317-A3A7-5589C9620014}" destId="{C91A0B16-2735-4AC7-A5F8-ECBA3D1CFC60}" srcOrd="1" destOrd="0" presId="urn:microsoft.com/office/officeart/2005/8/layout/cycle8"/>
    <dgm:cxn modelId="{461835A1-2D1C-4DC9-93C3-74E80243C63A}" type="presOf" srcId="{F507B24F-6B67-42D8-B746-BDC165C26565}" destId="{8126254D-7C58-4521-8F37-6B274630C2CB}" srcOrd="0" destOrd="0" presId="urn:microsoft.com/office/officeart/2005/8/layout/cycle8"/>
    <dgm:cxn modelId="{356D2DA8-B895-4270-A8B5-1CF445F54922}" type="presOf" srcId="{25614902-8431-4133-965D-51FA4C83825F}" destId="{3526FF3F-248E-4F4C-AC65-E2EE367211BB}" srcOrd="0" destOrd="0" presId="urn:microsoft.com/office/officeart/2005/8/layout/cycle8"/>
    <dgm:cxn modelId="{633858AB-C2E5-4A0C-97B6-486479359C0C}" type="presOf" srcId="{379A7DDB-6FEA-4EB9-BBCF-5DEEA7287188}" destId="{280A0BD8-AD03-4F3E-B395-ED111E0954B2}" srcOrd="0" destOrd="0" presId="urn:microsoft.com/office/officeart/2005/8/layout/cycle8"/>
    <dgm:cxn modelId="{4DB8A1B7-3011-4C07-B37D-7C03CE85180C}" type="presOf" srcId="{97379A7B-F463-4BEC-B7C6-DB447BEC994E}" destId="{329494C2-F4FA-4FE8-868C-B96E98118569}" srcOrd="1" destOrd="0" presId="urn:microsoft.com/office/officeart/2005/8/layout/cycle8"/>
    <dgm:cxn modelId="{380B8DC6-18F0-4106-9473-DCEC4477529D}" type="presOf" srcId="{C4294707-6824-4317-A3A7-5589C9620014}" destId="{8873D678-6312-499A-B06B-F17773F8AE98}" srcOrd="0" destOrd="0" presId="urn:microsoft.com/office/officeart/2005/8/layout/cycle8"/>
    <dgm:cxn modelId="{A96BF1C6-3BED-463E-B87F-85FC7B331E93}" type="presOf" srcId="{F507B24F-6B67-42D8-B746-BDC165C26565}" destId="{2DDC1E0F-0C56-4214-8D93-4C2810EEBD09}" srcOrd="1" destOrd="0" presId="urn:microsoft.com/office/officeart/2005/8/layout/cycle8"/>
    <dgm:cxn modelId="{0B13A4C7-469C-4605-BA0E-2C1E6F909FA3}" type="presOf" srcId="{9E61405C-D77E-4F83-BA8E-473CD49F81DC}" destId="{7BE871F7-5939-424D-B03E-343001ECAA48}" srcOrd="1" destOrd="0" presId="urn:microsoft.com/office/officeart/2005/8/layout/cycle8"/>
    <dgm:cxn modelId="{2B11BCCB-D35E-480C-AFF0-D356C427666F}" srcId="{D6AA4F81-C2D9-440E-8E7E-366E68D79330}" destId="{F507B24F-6B67-42D8-B746-BDC165C26565}" srcOrd="4" destOrd="0" parTransId="{5A82A8C7-8726-4792-BBE4-814F4A50EC05}" sibTransId="{DEC46E83-575D-4B9C-89E1-5FB433828904}"/>
    <dgm:cxn modelId="{6EF858CD-6422-4072-BC32-17E80ABE5321}" srcId="{D6AA4F81-C2D9-440E-8E7E-366E68D79330}" destId="{379A7DDB-6FEA-4EB9-BBCF-5DEEA7287188}" srcOrd="3" destOrd="0" parTransId="{38AF8B6A-04EB-4B61-B89F-ACA2EF558656}" sibTransId="{B4F9122A-0325-4337-8B35-D743A6E3CAF6}"/>
    <dgm:cxn modelId="{3892ACCD-DC0F-47E1-B502-13CFFB8A7431}" type="presOf" srcId="{97379A7B-F463-4BEC-B7C6-DB447BEC994E}" destId="{4AF34C89-832C-4D72-85CD-EB96C4BBB133}" srcOrd="0" destOrd="0" presId="urn:microsoft.com/office/officeart/2005/8/layout/cycle8"/>
    <dgm:cxn modelId="{95F7AAD8-5B41-4A9E-BE68-B5521EA63B16}" type="presOf" srcId="{379A7DDB-6FEA-4EB9-BBCF-5DEEA7287188}" destId="{3A9E99BE-7C5F-4F04-9135-C67001A5E093}" srcOrd="1" destOrd="0" presId="urn:microsoft.com/office/officeart/2005/8/layout/cycle8"/>
    <dgm:cxn modelId="{3A0DD446-2694-4184-B24C-36E2AB4F202F}" type="presParOf" srcId="{5B6B8921-4CC2-4A46-8257-FE6F6BB8404A}" destId="{3BF30411-AB06-4CF3-8B65-5DB7FA96E0B2}" srcOrd="0" destOrd="0" presId="urn:microsoft.com/office/officeart/2005/8/layout/cycle8"/>
    <dgm:cxn modelId="{2046204E-201C-42BF-A179-30820C208127}" type="presParOf" srcId="{5B6B8921-4CC2-4A46-8257-FE6F6BB8404A}" destId="{BC869647-A49F-4380-B381-525EE6762691}" srcOrd="1" destOrd="0" presId="urn:microsoft.com/office/officeart/2005/8/layout/cycle8"/>
    <dgm:cxn modelId="{C8E6683F-DF6C-43C2-9177-317DE3A8DBC7}" type="presParOf" srcId="{5B6B8921-4CC2-4A46-8257-FE6F6BB8404A}" destId="{5477BC70-09A9-4BA2-8583-5FA1AA59D78F}" srcOrd="2" destOrd="0" presId="urn:microsoft.com/office/officeart/2005/8/layout/cycle8"/>
    <dgm:cxn modelId="{29A94ACF-A7D2-4186-A1DD-AD2C9BDA0661}" type="presParOf" srcId="{5B6B8921-4CC2-4A46-8257-FE6F6BB8404A}" destId="{365C8F20-329F-4C7A-8225-9BBB9612F483}" srcOrd="3" destOrd="0" presId="urn:microsoft.com/office/officeart/2005/8/layout/cycle8"/>
    <dgm:cxn modelId="{6832A6CF-BE42-4915-A3A2-0D639DF30DAF}" type="presParOf" srcId="{5B6B8921-4CC2-4A46-8257-FE6F6BB8404A}" destId="{3526FF3F-248E-4F4C-AC65-E2EE367211BB}" srcOrd="4" destOrd="0" presId="urn:microsoft.com/office/officeart/2005/8/layout/cycle8"/>
    <dgm:cxn modelId="{C25B6CBD-5507-4807-9C7F-3C51BC9BB470}" type="presParOf" srcId="{5B6B8921-4CC2-4A46-8257-FE6F6BB8404A}" destId="{4DFDCF73-B44C-42AF-874E-8944EE34E9CD}" srcOrd="5" destOrd="0" presId="urn:microsoft.com/office/officeart/2005/8/layout/cycle8"/>
    <dgm:cxn modelId="{4633F051-4A31-4EDC-BEA6-58A40402F461}" type="presParOf" srcId="{5B6B8921-4CC2-4A46-8257-FE6F6BB8404A}" destId="{28973325-615E-4A89-AD5D-579A7CC0568E}" srcOrd="6" destOrd="0" presId="urn:microsoft.com/office/officeart/2005/8/layout/cycle8"/>
    <dgm:cxn modelId="{EFC0F876-A2D6-415D-BF34-EC566D89D2F0}" type="presParOf" srcId="{5B6B8921-4CC2-4A46-8257-FE6F6BB8404A}" destId="{27B67480-6DBD-437F-A00E-BE109F6241A8}" srcOrd="7" destOrd="0" presId="urn:microsoft.com/office/officeart/2005/8/layout/cycle8"/>
    <dgm:cxn modelId="{E078E511-A816-42B1-90FB-7FF6B071F837}" type="presParOf" srcId="{5B6B8921-4CC2-4A46-8257-FE6F6BB8404A}" destId="{A65C15D7-FD94-4824-ABC8-CFF3E144F730}" srcOrd="8" destOrd="0" presId="urn:microsoft.com/office/officeart/2005/8/layout/cycle8"/>
    <dgm:cxn modelId="{2D819306-A491-45DA-9003-73F601CA4868}" type="presParOf" srcId="{5B6B8921-4CC2-4A46-8257-FE6F6BB8404A}" destId="{F3DF6C17-C922-4EDD-8AC8-0D6E3436174E}" srcOrd="9" destOrd="0" presId="urn:microsoft.com/office/officeart/2005/8/layout/cycle8"/>
    <dgm:cxn modelId="{E99B9969-413F-46C5-9057-064F707F60BA}" type="presParOf" srcId="{5B6B8921-4CC2-4A46-8257-FE6F6BB8404A}" destId="{396D04F7-FCE3-4B90-8183-51AABC9D57C4}" srcOrd="10" destOrd="0" presId="urn:microsoft.com/office/officeart/2005/8/layout/cycle8"/>
    <dgm:cxn modelId="{9F0D7D1D-F6B2-40E9-9391-E8EF4032B180}" type="presParOf" srcId="{5B6B8921-4CC2-4A46-8257-FE6F6BB8404A}" destId="{7BE871F7-5939-424D-B03E-343001ECAA48}" srcOrd="11" destOrd="0" presId="urn:microsoft.com/office/officeart/2005/8/layout/cycle8"/>
    <dgm:cxn modelId="{C34E7F99-B69E-41CF-993D-D366E4EFBB99}" type="presParOf" srcId="{5B6B8921-4CC2-4A46-8257-FE6F6BB8404A}" destId="{280A0BD8-AD03-4F3E-B395-ED111E0954B2}" srcOrd="12" destOrd="0" presId="urn:microsoft.com/office/officeart/2005/8/layout/cycle8"/>
    <dgm:cxn modelId="{73B03780-10FC-48A3-8488-D65F511EB6AB}" type="presParOf" srcId="{5B6B8921-4CC2-4A46-8257-FE6F6BB8404A}" destId="{790E6035-7AB6-4DCA-A87B-3324B49C6780}" srcOrd="13" destOrd="0" presId="urn:microsoft.com/office/officeart/2005/8/layout/cycle8"/>
    <dgm:cxn modelId="{3105A9E8-D4BE-4A24-8A20-3B04412FE23A}" type="presParOf" srcId="{5B6B8921-4CC2-4A46-8257-FE6F6BB8404A}" destId="{9A1BEABF-8648-4956-B07F-1FDDFDFAC3CD}" srcOrd="14" destOrd="0" presId="urn:microsoft.com/office/officeart/2005/8/layout/cycle8"/>
    <dgm:cxn modelId="{7BF89E85-7C9C-4CC1-8DF1-0D34CE01AE8D}" type="presParOf" srcId="{5B6B8921-4CC2-4A46-8257-FE6F6BB8404A}" destId="{3A9E99BE-7C5F-4F04-9135-C67001A5E093}" srcOrd="15" destOrd="0" presId="urn:microsoft.com/office/officeart/2005/8/layout/cycle8"/>
    <dgm:cxn modelId="{B4160E97-2997-4B3A-B561-95DEFCA88E33}" type="presParOf" srcId="{5B6B8921-4CC2-4A46-8257-FE6F6BB8404A}" destId="{8126254D-7C58-4521-8F37-6B274630C2CB}" srcOrd="16" destOrd="0" presId="urn:microsoft.com/office/officeart/2005/8/layout/cycle8"/>
    <dgm:cxn modelId="{4E880059-0517-42BA-8F2E-96FF690ABFF4}" type="presParOf" srcId="{5B6B8921-4CC2-4A46-8257-FE6F6BB8404A}" destId="{57351266-12AC-49BE-AF37-45222AE7EFF1}" srcOrd="17" destOrd="0" presId="urn:microsoft.com/office/officeart/2005/8/layout/cycle8"/>
    <dgm:cxn modelId="{F7AD3B9D-AB41-446D-ACB4-E5E932346DDD}" type="presParOf" srcId="{5B6B8921-4CC2-4A46-8257-FE6F6BB8404A}" destId="{54A0C429-9997-4F46-AFDA-8079DFBC5033}" srcOrd="18" destOrd="0" presId="urn:microsoft.com/office/officeart/2005/8/layout/cycle8"/>
    <dgm:cxn modelId="{B7CAAA3C-9B94-4E51-B059-6FD0CD84C1CF}" type="presParOf" srcId="{5B6B8921-4CC2-4A46-8257-FE6F6BB8404A}" destId="{2DDC1E0F-0C56-4214-8D93-4C2810EEBD09}" srcOrd="19" destOrd="0" presId="urn:microsoft.com/office/officeart/2005/8/layout/cycle8"/>
    <dgm:cxn modelId="{FA230771-DE77-4B12-8135-4BFAD023A3A7}" type="presParOf" srcId="{5B6B8921-4CC2-4A46-8257-FE6F6BB8404A}" destId="{8873D678-6312-499A-B06B-F17773F8AE98}" srcOrd="20" destOrd="0" presId="urn:microsoft.com/office/officeart/2005/8/layout/cycle8"/>
    <dgm:cxn modelId="{5EBBF85F-3B0C-42E3-9911-A12DA1DA9FBE}" type="presParOf" srcId="{5B6B8921-4CC2-4A46-8257-FE6F6BB8404A}" destId="{65802463-9CFA-448A-A30C-C26EDC16083F}" srcOrd="21" destOrd="0" presId="urn:microsoft.com/office/officeart/2005/8/layout/cycle8"/>
    <dgm:cxn modelId="{238D8813-A801-4EB9-AE01-DD1730DE65D4}" type="presParOf" srcId="{5B6B8921-4CC2-4A46-8257-FE6F6BB8404A}" destId="{4A1B401E-0926-4638-BB5B-8E7E7CBF1627}" srcOrd="22" destOrd="0" presId="urn:microsoft.com/office/officeart/2005/8/layout/cycle8"/>
    <dgm:cxn modelId="{4B2A92E2-4A11-4B34-AFCE-2871FC0E7CE6}" type="presParOf" srcId="{5B6B8921-4CC2-4A46-8257-FE6F6BB8404A}" destId="{C91A0B16-2735-4AC7-A5F8-ECBA3D1CFC60}" srcOrd="23" destOrd="0" presId="urn:microsoft.com/office/officeart/2005/8/layout/cycle8"/>
    <dgm:cxn modelId="{E30C4FF2-D44E-4256-8BC4-D7FBD6B98141}" type="presParOf" srcId="{5B6B8921-4CC2-4A46-8257-FE6F6BB8404A}" destId="{4AF34C89-832C-4D72-85CD-EB96C4BBB133}" srcOrd="24" destOrd="0" presId="urn:microsoft.com/office/officeart/2005/8/layout/cycle8"/>
    <dgm:cxn modelId="{E165C24C-82FD-40D6-82AE-13552FEB3E3A}" type="presParOf" srcId="{5B6B8921-4CC2-4A46-8257-FE6F6BB8404A}" destId="{790B0DED-B704-4266-9C7C-8007B695D88B}" srcOrd="25" destOrd="0" presId="urn:microsoft.com/office/officeart/2005/8/layout/cycle8"/>
    <dgm:cxn modelId="{E510D2BF-FF7A-4F1F-8094-CF7303E56471}" type="presParOf" srcId="{5B6B8921-4CC2-4A46-8257-FE6F6BB8404A}" destId="{05B0D612-1FB6-43F7-840E-4BE5AF2D8945}" srcOrd="26" destOrd="0" presId="urn:microsoft.com/office/officeart/2005/8/layout/cycle8"/>
    <dgm:cxn modelId="{2DBC33A3-59AA-40E4-92FC-A3859AD1061B}" type="presParOf" srcId="{5B6B8921-4CC2-4A46-8257-FE6F6BB8404A}" destId="{329494C2-F4FA-4FE8-868C-B96E98118569}" srcOrd="27" destOrd="0" presId="urn:microsoft.com/office/officeart/2005/8/layout/cycle8"/>
    <dgm:cxn modelId="{5270D476-B4D4-43B6-BAEA-C0BBBB0249D3}" type="presParOf" srcId="{5B6B8921-4CC2-4A46-8257-FE6F6BB8404A}" destId="{18D25797-7693-4E63-91D7-4A0ED0096C81}" srcOrd="28" destOrd="0" presId="urn:microsoft.com/office/officeart/2005/8/layout/cycle8"/>
    <dgm:cxn modelId="{D58C96D4-9A05-4C76-961D-FC9D5D3654BC}" type="presParOf" srcId="{5B6B8921-4CC2-4A46-8257-FE6F6BB8404A}" destId="{D4F23CF7-4759-4EDC-A6DD-6326617EE4BA}" srcOrd="29" destOrd="0" presId="urn:microsoft.com/office/officeart/2005/8/layout/cycle8"/>
    <dgm:cxn modelId="{A12C2862-F551-4448-8F29-D5010AD670C9}" type="presParOf" srcId="{5B6B8921-4CC2-4A46-8257-FE6F6BB8404A}" destId="{915CA818-DE16-42B9-B5E7-B5C7F9BE5554}" srcOrd="30" destOrd="0" presId="urn:microsoft.com/office/officeart/2005/8/layout/cycle8"/>
    <dgm:cxn modelId="{FA0C8602-6C51-4BE0-A07E-B6B8E3FC49F3}" type="presParOf" srcId="{5B6B8921-4CC2-4A46-8257-FE6F6BB8404A}" destId="{5B1B78D4-2D7C-4FA3-9FB8-681FCA974361}" srcOrd="31" destOrd="0" presId="urn:microsoft.com/office/officeart/2005/8/layout/cycle8"/>
    <dgm:cxn modelId="{3BEECB74-0E54-4352-91BA-14BFF4A488A0}" type="presParOf" srcId="{5B6B8921-4CC2-4A46-8257-FE6F6BB8404A}" destId="{CFE55400-6CE3-4A69-B0EF-CADA43614283}" srcOrd="32" destOrd="0" presId="urn:microsoft.com/office/officeart/2005/8/layout/cycle8"/>
    <dgm:cxn modelId="{5C4377E3-9AD4-4B79-9C8E-6CD59B2C7281}" type="presParOf" srcId="{5B6B8921-4CC2-4A46-8257-FE6F6BB8404A}" destId="{5545D294-2FCC-432B-BD47-B8627B455003}" srcOrd="33" destOrd="0" presId="urn:microsoft.com/office/officeart/2005/8/layout/cycle8"/>
    <dgm:cxn modelId="{7C83F2F0-DB50-403E-B958-1934868F8FD9}" type="presParOf" srcId="{5B6B8921-4CC2-4A46-8257-FE6F6BB8404A}" destId="{859407B0-8543-4B47-92DA-907B920E6700}" srcOrd="3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CDCA5D-6FE2-4FD3-9CCA-BCBEDFB0BB9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F694B60-0DCA-4969-8033-B230F5B54D71}">
      <dgm:prSet/>
      <dgm:spPr/>
      <dgm:t>
        <a:bodyPr/>
        <a:lstStyle/>
        <a:p>
          <a:r>
            <a:rPr lang="el-GR"/>
            <a:t>Μορφή γραφής (ευανάγνωστα γράμματα)</a:t>
          </a:r>
          <a:endParaRPr lang="en-US"/>
        </a:p>
      </dgm:t>
    </dgm:pt>
    <dgm:pt modelId="{1320E451-691F-42AC-90B1-9E396B8BC566}" type="parTrans" cxnId="{E4B68E06-D42F-4F11-B538-1766C6F3B7DD}">
      <dgm:prSet/>
      <dgm:spPr/>
      <dgm:t>
        <a:bodyPr/>
        <a:lstStyle/>
        <a:p>
          <a:endParaRPr lang="en-US"/>
        </a:p>
      </dgm:t>
    </dgm:pt>
    <dgm:pt modelId="{4FE49AEA-0245-455A-9FAF-CCF550ACE7E2}" type="sibTrans" cxnId="{E4B68E06-D42F-4F11-B538-1766C6F3B7DD}">
      <dgm:prSet/>
      <dgm:spPr/>
      <dgm:t>
        <a:bodyPr/>
        <a:lstStyle/>
        <a:p>
          <a:endParaRPr lang="en-US"/>
        </a:p>
      </dgm:t>
    </dgm:pt>
    <dgm:pt modelId="{EBDF4DB7-ACF0-4F04-99EE-67C6D777C7E3}">
      <dgm:prSet/>
      <dgm:spPr/>
      <dgm:t>
        <a:bodyPr/>
        <a:lstStyle/>
        <a:p>
          <a:r>
            <a:rPr lang="el-GR"/>
            <a:t>Σωστή επιλογή γραμμάτων </a:t>
          </a:r>
          <a:endParaRPr lang="en-US"/>
        </a:p>
      </dgm:t>
    </dgm:pt>
    <dgm:pt modelId="{1ECCFD07-2081-41EA-9ED8-65AB48FD1E35}" type="parTrans" cxnId="{3AAF6852-06E1-4C1D-A3D4-788801939BD8}">
      <dgm:prSet/>
      <dgm:spPr/>
      <dgm:t>
        <a:bodyPr/>
        <a:lstStyle/>
        <a:p>
          <a:endParaRPr lang="en-US"/>
        </a:p>
      </dgm:t>
    </dgm:pt>
    <dgm:pt modelId="{839AD33E-A345-45BB-9D69-D96CC6B57038}" type="sibTrans" cxnId="{3AAF6852-06E1-4C1D-A3D4-788801939BD8}">
      <dgm:prSet/>
      <dgm:spPr/>
      <dgm:t>
        <a:bodyPr/>
        <a:lstStyle/>
        <a:p>
          <a:endParaRPr lang="en-US"/>
        </a:p>
      </dgm:t>
    </dgm:pt>
    <dgm:pt modelId="{17DB7400-6C35-4D1A-96AF-2EB50FC128A0}">
      <dgm:prSet/>
      <dgm:spPr/>
      <dgm:t>
        <a:bodyPr/>
        <a:lstStyle/>
        <a:p>
          <a:r>
            <a:rPr lang="el-GR"/>
            <a:t>Κινητική ικανότητα</a:t>
          </a:r>
          <a:endParaRPr lang="en-US"/>
        </a:p>
      </dgm:t>
    </dgm:pt>
    <dgm:pt modelId="{056520D6-C1B7-4A38-A96D-2F3382BED29A}" type="parTrans" cxnId="{25C53BBC-5C07-4A46-8FEA-E7980F4EC44A}">
      <dgm:prSet/>
      <dgm:spPr/>
      <dgm:t>
        <a:bodyPr/>
        <a:lstStyle/>
        <a:p>
          <a:endParaRPr lang="en-US"/>
        </a:p>
      </dgm:t>
    </dgm:pt>
    <dgm:pt modelId="{616450DE-3142-47E1-98FF-A8E6B7937070}" type="sibTrans" cxnId="{25C53BBC-5C07-4A46-8FEA-E7980F4EC44A}">
      <dgm:prSet/>
      <dgm:spPr/>
      <dgm:t>
        <a:bodyPr/>
        <a:lstStyle/>
        <a:p>
          <a:endParaRPr lang="en-US"/>
        </a:p>
      </dgm:t>
    </dgm:pt>
    <dgm:pt modelId="{1AC09A81-F596-4B1B-840C-2F3036E98227}">
      <dgm:prSet/>
      <dgm:spPr/>
      <dgm:t>
        <a:bodyPr/>
        <a:lstStyle/>
        <a:p>
          <a:r>
            <a:rPr lang="el-GR"/>
            <a:t>Βασικό λεξιλόγιο</a:t>
          </a:r>
          <a:endParaRPr lang="en-US"/>
        </a:p>
      </dgm:t>
    </dgm:pt>
    <dgm:pt modelId="{0DE206CA-D51D-40EB-B943-AB0C9FFC38DE}" type="parTrans" cxnId="{1C9883B3-F95F-46E1-9636-81BF214B13A8}">
      <dgm:prSet/>
      <dgm:spPr/>
      <dgm:t>
        <a:bodyPr/>
        <a:lstStyle/>
        <a:p>
          <a:endParaRPr lang="en-US"/>
        </a:p>
      </dgm:t>
    </dgm:pt>
    <dgm:pt modelId="{B8201794-1485-4F4D-B857-4B27295514E8}" type="sibTrans" cxnId="{1C9883B3-F95F-46E1-9636-81BF214B13A8}">
      <dgm:prSet/>
      <dgm:spPr/>
      <dgm:t>
        <a:bodyPr/>
        <a:lstStyle/>
        <a:p>
          <a:endParaRPr lang="en-US"/>
        </a:p>
      </dgm:t>
    </dgm:pt>
    <dgm:pt modelId="{C1053B84-1703-4F2E-81EE-388BD139EAA1}">
      <dgm:prSet/>
      <dgm:spPr/>
      <dgm:t>
        <a:bodyPr/>
        <a:lstStyle/>
        <a:p>
          <a:r>
            <a:rPr lang="el-GR"/>
            <a:t>Ομαλή φωνητική</a:t>
          </a:r>
          <a:endParaRPr lang="en-US"/>
        </a:p>
      </dgm:t>
    </dgm:pt>
    <dgm:pt modelId="{1D953FA5-35A5-46BE-9953-FB5FC0C28FF8}" type="parTrans" cxnId="{AF532922-5654-46C3-B4B4-A77F9102EE66}">
      <dgm:prSet/>
      <dgm:spPr/>
      <dgm:t>
        <a:bodyPr/>
        <a:lstStyle/>
        <a:p>
          <a:endParaRPr lang="en-US"/>
        </a:p>
      </dgm:t>
    </dgm:pt>
    <dgm:pt modelId="{C232445F-412E-4051-97A0-2685B4751A6F}" type="sibTrans" cxnId="{AF532922-5654-46C3-B4B4-A77F9102EE66}">
      <dgm:prSet/>
      <dgm:spPr/>
      <dgm:t>
        <a:bodyPr/>
        <a:lstStyle/>
        <a:p>
          <a:endParaRPr lang="en-US"/>
        </a:p>
      </dgm:t>
    </dgm:pt>
    <dgm:pt modelId="{2003E764-60BA-4B86-94D2-3C38B351CCCD}">
      <dgm:prSet/>
      <dgm:spPr/>
      <dgm:t>
        <a:bodyPr/>
        <a:lstStyle/>
        <a:p>
          <a:r>
            <a:rPr lang="el-GR"/>
            <a:t>Συνήθεις λανθασμένες μορφές </a:t>
          </a:r>
          <a:endParaRPr lang="en-US"/>
        </a:p>
      </dgm:t>
    </dgm:pt>
    <dgm:pt modelId="{748E6165-4781-4DD8-9D65-B99A3D0A6D65}" type="parTrans" cxnId="{12F7F881-77A4-4F5C-AC00-64935BEBECA9}">
      <dgm:prSet/>
      <dgm:spPr/>
      <dgm:t>
        <a:bodyPr/>
        <a:lstStyle/>
        <a:p>
          <a:endParaRPr lang="en-US"/>
        </a:p>
      </dgm:t>
    </dgm:pt>
    <dgm:pt modelId="{3E86BD0A-DBF6-4F76-B41B-D6A526A78268}" type="sibTrans" cxnId="{12F7F881-77A4-4F5C-AC00-64935BEBECA9}">
      <dgm:prSet/>
      <dgm:spPr/>
      <dgm:t>
        <a:bodyPr/>
        <a:lstStyle/>
        <a:p>
          <a:endParaRPr lang="en-US"/>
        </a:p>
      </dgm:t>
    </dgm:pt>
    <dgm:pt modelId="{E524C5D5-02C2-4010-923D-90472C29E57D}">
      <dgm:prSet/>
      <dgm:spPr/>
      <dgm:t>
        <a:bodyPr/>
        <a:lstStyle/>
        <a:p>
          <a:r>
            <a:rPr lang="el-GR"/>
            <a:t>Γραπτή κατονομασία εικόνων</a:t>
          </a:r>
          <a:endParaRPr lang="en-US"/>
        </a:p>
      </dgm:t>
    </dgm:pt>
    <dgm:pt modelId="{419864A9-169C-4314-B905-CC9496A717FD}" type="parTrans" cxnId="{919FCA59-A4A7-41D1-965D-908275617482}">
      <dgm:prSet/>
      <dgm:spPr/>
      <dgm:t>
        <a:bodyPr/>
        <a:lstStyle/>
        <a:p>
          <a:endParaRPr lang="en-US"/>
        </a:p>
      </dgm:t>
    </dgm:pt>
    <dgm:pt modelId="{3BFB6009-278B-4A19-BFD9-233FAF8F3844}" type="sibTrans" cxnId="{919FCA59-A4A7-41D1-965D-908275617482}">
      <dgm:prSet/>
      <dgm:spPr/>
      <dgm:t>
        <a:bodyPr/>
        <a:lstStyle/>
        <a:p>
          <a:endParaRPr lang="en-US"/>
        </a:p>
      </dgm:t>
    </dgm:pt>
    <dgm:pt modelId="{DF1A6118-14F6-4D3C-A360-7A4746E036F4}">
      <dgm:prSet/>
      <dgm:spPr/>
      <dgm:t>
        <a:bodyPr/>
        <a:lstStyle/>
        <a:p>
          <a:r>
            <a:rPr lang="el-GR"/>
            <a:t>Γραπτός αφηγηματικός λόγος</a:t>
          </a:r>
          <a:endParaRPr lang="en-US"/>
        </a:p>
      </dgm:t>
    </dgm:pt>
    <dgm:pt modelId="{5A78236B-39FE-4F87-868C-C293725B2DA5}" type="parTrans" cxnId="{E960B054-87F7-4C02-9B83-680E0A5FA497}">
      <dgm:prSet/>
      <dgm:spPr/>
      <dgm:t>
        <a:bodyPr/>
        <a:lstStyle/>
        <a:p>
          <a:endParaRPr lang="en-US"/>
        </a:p>
      </dgm:t>
    </dgm:pt>
    <dgm:pt modelId="{64CC66FB-EB2E-41BB-94F1-203FF15822C3}" type="sibTrans" cxnId="{E960B054-87F7-4C02-9B83-680E0A5FA497}">
      <dgm:prSet/>
      <dgm:spPr/>
      <dgm:t>
        <a:bodyPr/>
        <a:lstStyle/>
        <a:p>
          <a:endParaRPr lang="en-US"/>
        </a:p>
      </dgm:t>
    </dgm:pt>
    <dgm:pt modelId="{043851DF-576B-4905-A306-0EDA851F4921}" type="pres">
      <dgm:prSet presAssocID="{C9CDCA5D-6FE2-4FD3-9CCA-BCBEDFB0BB90}" presName="diagram" presStyleCnt="0">
        <dgm:presLayoutVars>
          <dgm:dir/>
          <dgm:resizeHandles val="exact"/>
        </dgm:presLayoutVars>
      </dgm:prSet>
      <dgm:spPr/>
    </dgm:pt>
    <dgm:pt modelId="{41A4D90C-02FA-4A44-984E-EC57660C88A8}" type="pres">
      <dgm:prSet presAssocID="{AF694B60-0DCA-4969-8033-B230F5B54D71}" presName="node" presStyleLbl="node1" presStyleIdx="0" presStyleCnt="8">
        <dgm:presLayoutVars>
          <dgm:bulletEnabled val="1"/>
        </dgm:presLayoutVars>
      </dgm:prSet>
      <dgm:spPr/>
    </dgm:pt>
    <dgm:pt modelId="{B7A54E6C-7AAA-4FDA-A0AE-2C891C27B479}" type="pres">
      <dgm:prSet presAssocID="{4FE49AEA-0245-455A-9FAF-CCF550ACE7E2}" presName="sibTrans" presStyleCnt="0"/>
      <dgm:spPr/>
    </dgm:pt>
    <dgm:pt modelId="{C4FFA2D0-4869-4D30-AE50-0A71BEFF16AC}" type="pres">
      <dgm:prSet presAssocID="{EBDF4DB7-ACF0-4F04-99EE-67C6D777C7E3}" presName="node" presStyleLbl="node1" presStyleIdx="1" presStyleCnt="8">
        <dgm:presLayoutVars>
          <dgm:bulletEnabled val="1"/>
        </dgm:presLayoutVars>
      </dgm:prSet>
      <dgm:spPr/>
    </dgm:pt>
    <dgm:pt modelId="{68568DFF-06EC-408E-A002-0055BED9465D}" type="pres">
      <dgm:prSet presAssocID="{839AD33E-A345-45BB-9D69-D96CC6B57038}" presName="sibTrans" presStyleCnt="0"/>
      <dgm:spPr/>
    </dgm:pt>
    <dgm:pt modelId="{653B948D-1BF6-46EB-96D9-425AC1678437}" type="pres">
      <dgm:prSet presAssocID="{17DB7400-6C35-4D1A-96AF-2EB50FC128A0}" presName="node" presStyleLbl="node1" presStyleIdx="2" presStyleCnt="8">
        <dgm:presLayoutVars>
          <dgm:bulletEnabled val="1"/>
        </dgm:presLayoutVars>
      </dgm:prSet>
      <dgm:spPr/>
    </dgm:pt>
    <dgm:pt modelId="{4167CB43-DC09-4732-B71E-25693917481D}" type="pres">
      <dgm:prSet presAssocID="{616450DE-3142-47E1-98FF-A8E6B7937070}" presName="sibTrans" presStyleCnt="0"/>
      <dgm:spPr/>
    </dgm:pt>
    <dgm:pt modelId="{E9C4C99E-8A9D-4ACC-8499-040A2E72B575}" type="pres">
      <dgm:prSet presAssocID="{1AC09A81-F596-4B1B-840C-2F3036E98227}" presName="node" presStyleLbl="node1" presStyleIdx="3" presStyleCnt="8">
        <dgm:presLayoutVars>
          <dgm:bulletEnabled val="1"/>
        </dgm:presLayoutVars>
      </dgm:prSet>
      <dgm:spPr/>
    </dgm:pt>
    <dgm:pt modelId="{35FC2CBC-0EE4-458C-9B4D-92F6E911CD82}" type="pres">
      <dgm:prSet presAssocID="{B8201794-1485-4F4D-B857-4B27295514E8}" presName="sibTrans" presStyleCnt="0"/>
      <dgm:spPr/>
    </dgm:pt>
    <dgm:pt modelId="{3C65E43D-E42D-439F-B0E0-E804E7263F56}" type="pres">
      <dgm:prSet presAssocID="{C1053B84-1703-4F2E-81EE-388BD139EAA1}" presName="node" presStyleLbl="node1" presStyleIdx="4" presStyleCnt="8">
        <dgm:presLayoutVars>
          <dgm:bulletEnabled val="1"/>
        </dgm:presLayoutVars>
      </dgm:prSet>
      <dgm:spPr/>
    </dgm:pt>
    <dgm:pt modelId="{2AF41B18-C4EE-4F82-AB3B-E4C3B4B9FE2D}" type="pres">
      <dgm:prSet presAssocID="{C232445F-412E-4051-97A0-2685B4751A6F}" presName="sibTrans" presStyleCnt="0"/>
      <dgm:spPr/>
    </dgm:pt>
    <dgm:pt modelId="{4CEB01FB-D8EB-4360-83B8-C41A3690F3B6}" type="pres">
      <dgm:prSet presAssocID="{2003E764-60BA-4B86-94D2-3C38B351CCCD}" presName="node" presStyleLbl="node1" presStyleIdx="5" presStyleCnt="8">
        <dgm:presLayoutVars>
          <dgm:bulletEnabled val="1"/>
        </dgm:presLayoutVars>
      </dgm:prSet>
      <dgm:spPr/>
    </dgm:pt>
    <dgm:pt modelId="{A6C8C15B-0441-4107-90A0-04D8495C9E1A}" type="pres">
      <dgm:prSet presAssocID="{3E86BD0A-DBF6-4F76-B41B-D6A526A78268}" presName="sibTrans" presStyleCnt="0"/>
      <dgm:spPr/>
    </dgm:pt>
    <dgm:pt modelId="{2E8C1F24-C747-435C-B5BF-B310ED75A272}" type="pres">
      <dgm:prSet presAssocID="{E524C5D5-02C2-4010-923D-90472C29E57D}" presName="node" presStyleLbl="node1" presStyleIdx="6" presStyleCnt="8">
        <dgm:presLayoutVars>
          <dgm:bulletEnabled val="1"/>
        </dgm:presLayoutVars>
      </dgm:prSet>
      <dgm:spPr/>
    </dgm:pt>
    <dgm:pt modelId="{851C7E28-EE2C-4DF6-ADA4-7B0B7565E50A}" type="pres">
      <dgm:prSet presAssocID="{3BFB6009-278B-4A19-BFD9-233FAF8F3844}" presName="sibTrans" presStyleCnt="0"/>
      <dgm:spPr/>
    </dgm:pt>
    <dgm:pt modelId="{84847637-3AA4-4C2B-B9D9-2424BBC562E9}" type="pres">
      <dgm:prSet presAssocID="{DF1A6118-14F6-4D3C-A360-7A4746E036F4}" presName="node" presStyleLbl="node1" presStyleIdx="7" presStyleCnt="8">
        <dgm:presLayoutVars>
          <dgm:bulletEnabled val="1"/>
        </dgm:presLayoutVars>
      </dgm:prSet>
      <dgm:spPr/>
    </dgm:pt>
  </dgm:ptLst>
  <dgm:cxnLst>
    <dgm:cxn modelId="{E4B68E06-D42F-4F11-B538-1766C6F3B7DD}" srcId="{C9CDCA5D-6FE2-4FD3-9CCA-BCBEDFB0BB90}" destId="{AF694B60-0DCA-4969-8033-B230F5B54D71}" srcOrd="0" destOrd="0" parTransId="{1320E451-691F-42AC-90B1-9E396B8BC566}" sibTransId="{4FE49AEA-0245-455A-9FAF-CCF550ACE7E2}"/>
    <dgm:cxn modelId="{73519319-1006-4B31-9BB6-17153C8B0C4F}" type="presOf" srcId="{E524C5D5-02C2-4010-923D-90472C29E57D}" destId="{2E8C1F24-C747-435C-B5BF-B310ED75A272}" srcOrd="0" destOrd="0" presId="urn:microsoft.com/office/officeart/2005/8/layout/default"/>
    <dgm:cxn modelId="{AF532922-5654-46C3-B4B4-A77F9102EE66}" srcId="{C9CDCA5D-6FE2-4FD3-9CCA-BCBEDFB0BB90}" destId="{C1053B84-1703-4F2E-81EE-388BD139EAA1}" srcOrd="4" destOrd="0" parTransId="{1D953FA5-35A5-46BE-9953-FB5FC0C28FF8}" sibTransId="{C232445F-412E-4051-97A0-2685B4751A6F}"/>
    <dgm:cxn modelId="{4ED7CA24-D1DB-4C9D-9453-66809FD1D7F9}" type="presOf" srcId="{2003E764-60BA-4B86-94D2-3C38B351CCCD}" destId="{4CEB01FB-D8EB-4360-83B8-C41A3690F3B6}" srcOrd="0" destOrd="0" presId="urn:microsoft.com/office/officeart/2005/8/layout/default"/>
    <dgm:cxn modelId="{D9813332-6D87-423D-AE61-0D0DAA02457C}" type="presOf" srcId="{EBDF4DB7-ACF0-4F04-99EE-67C6D777C7E3}" destId="{C4FFA2D0-4869-4D30-AE50-0A71BEFF16AC}" srcOrd="0" destOrd="0" presId="urn:microsoft.com/office/officeart/2005/8/layout/default"/>
    <dgm:cxn modelId="{C2B44463-3AAF-425C-BB82-ADB247A769AC}" type="presOf" srcId="{DF1A6118-14F6-4D3C-A360-7A4746E036F4}" destId="{84847637-3AA4-4C2B-B9D9-2424BBC562E9}" srcOrd="0" destOrd="0" presId="urn:microsoft.com/office/officeart/2005/8/layout/default"/>
    <dgm:cxn modelId="{3AAF6852-06E1-4C1D-A3D4-788801939BD8}" srcId="{C9CDCA5D-6FE2-4FD3-9CCA-BCBEDFB0BB90}" destId="{EBDF4DB7-ACF0-4F04-99EE-67C6D777C7E3}" srcOrd="1" destOrd="0" parTransId="{1ECCFD07-2081-41EA-9ED8-65AB48FD1E35}" sibTransId="{839AD33E-A345-45BB-9D69-D96CC6B57038}"/>
    <dgm:cxn modelId="{E960B054-87F7-4C02-9B83-680E0A5FA497}" srcId="{C9CDCA5D-6FE2-4FD3-9CCA-BCBEDFB0BB90}" destId="{DF1A6118-14F6-4D3C-A360-7A4746E036F4}" srcOrd="7" destOrd="0" parTransId="{5A78236B-39FE-4F87-868C-C293725B2DA5}" sibTransId="{64CC66FB-EB2E-41BB-94F1-203FF15822C3}"/>
    <dgm:cxn modelId="{919FCA59-A4A7-41D1-965D-908275617482}" srcId="{C9CDCA5D-6FE2-4FD3-9CCA-BCBEDFB0BB90}" destId="{E524C5D5-02C2-4010-923D-90472C29E57D}" srcOrd="6" destOrd="0" parTransId="{419864A9-169C-4314-B905-CC9496A717FD}" sibTransId="{3BFB6009-278B-4A19-BFD9-233FAF8F3844}"/>
    <dgm:cxn modelId="{12F7F881-77A4-4F5C-AC00-64935BEBECA9}" srcId="{C9CDCA5D-6FE2-4FD3-9CCA-BCBEDFB0BB90}" destId="{2003E764-60BA-4B86-94D2-3C38B351CCCD}" srcOrd="5" destOrd="0" parTransId="{748E6165-4781-4DD8-9D65-B99A3D0A6D65}" sibTransId="{3E86BD0A-DBF6-4F76-B41B-D6A526A78268}"/>
    <dgm:cxn modelId="{63B79EA3-29D1-4597-A925-ADAC222E12B8}" type="presOf" srcId="{17DB7400-6C35-4D1A-96AF-2EB50FC128A0}" destId="{653B948D-1BF6-46EB-96D9-425AC1678437}" srcOrd="0" destOrd="0" presId="urn:microsoft.com/office/officeart/2005/8/layout/default"/>
    <dgm:cxn modelId="{BB08CEA6-02C9-4677-A93F-DA68C38CD16A}" type="presOf" srcId="{C9CDCA5D-6FE2-4FD3-9CCA-BCBEDFB0BB90}" destId="{043851DF-576B-4905-A306-0EDA851F4921}" srcOrd="0" destOrd="0" presId="urn:microsoft.com/office/officeart/2005/8/layout/default"/>
    <dgm:cxn modelId="{AA213CAE-A086-442F-AC1B-B8E30E60B8BE}" type="presOf" srcId="{AF694B60-0DCA-4969-8033-B230F5B54D71}" destId="{41A4D90C-02FA-4A44-984E-EC57660C88A8}" srcOrd="0" destOrd="0" presId="urn:microsoft.com/office/officeart/2005/8/layout/default"/>
    <dgm:cxn modelId="{1C9883B3-F95F-46E1-9636-81BF214B13A8}" srcId="{C9CDCA5D-6FE2-4FD3-9CCA-BCBEDFB0BB90}" destId="{1AC09A81-F596-4B1B-840C-2F3036E98227}" srcOrd="3" destOrd="0" parTransId="{0DE206CA-D51D-40EB-B943-AB0C9FFC38DE}" sibTransId="{B8201794-1485-4F4D-B857-4B27295514E8}"/>
    <dgm:cxn modelId="{1322B9B9-0178-4E2E-BE76-3BB641C889F5}" type="presOf" srcId="{1AC09A81-F596-4B1B-840C-2F3036E98227}" destId="{E9C4C99E-8A9D-4ACC-8499-040A2E72B575}" srcOrd="0" destOrd="0" presId="urn:microsoft.com/office/officeart/2005/8/layout/default"/>
    <dgm:cxn modelId="{25C53BBC-5C07-4A46-8FEA-E7980F4EC44A}" srcId="{C9CDCA5D-6FE2-4FD3-9CCA-BCBEDFB0BB90}" destId="{17DB7400-6C35-4D1A-96AF-2EB50FC128A0}" srcOrd="2" destOrd="0" parTransId="{056520D6-C1B7-4A38-A96D-2F3382BED29A}" sibTransId="{616450DE-3142-47E1-98FF-A8E6B7937070}"/>
    <dgm:cxn modelId="{2940EBBF-764C-4EA1-AE72-05CDC5AE7172}" type="presOf" srcId="{C1053B84-1703-4F2E-81EE-388BD139EAA1}" destId="{3C65E43D-E42D-439F-B0E0-E804E7263F56}" srcOrd="0" destOrd="0" presId="urn:microsoft.com/office/officeart/2005/8/layout/default"/>
    <dgm:cxn modelId="{638EA90D-D000-4C1A-84AD-76E0AF0CED47}" type="presParOf" srcId="{043851DF-576B-4905-A306-0EDA851F4921}" destId="{41A4D90C-02FA-4A44-984E-EC57660C88A8}" srcOrd="0" destOrd="0" presId="urn:microsoft.com/office/officeart/2005/8/layout/default"/>
    <dgm:cxn modelId="{84290B6B-0C37-4F5B-AB4E-4F167C1DE92D}" type="presParOf" srcId="{043851DF-576B-4905-A306-0EDA851F4921}" destId="{B7A54E6C-7AAA-4FDA-A0AE-2C891C27B479}" srcOrd="1" destOrd="0" presId="urn:microsoft.com/office/officeart/2005/8/layout/default"/>
    <dgm:cxn modelId="{E83EAFB4-471C-40CE-921A-BE9A7A700B99}" type="presParOf" srcId="{043851DF-576B-4905-A306-0EDA851F4921}" destId="{C4FFA2D0-4869-4D30-AE50-0A71BEFF16AC}" srcOrd="2" destOrd="0" presId="urn:microsoft.com/office/officeart/2005/8/layout/default"/>
    <dgm:cxn modelId="{F276FD25-BDE4-486D-B03E-D11D66AB87F3}" type="presParOf" srcId="{043851DF-576B-4905-A306-0EDA851F4921}" destId="{68568DFF-06EC-408E-A002-0055BED9465D}" srcOrd="3" destOrd="0" presId="urn:microsoft.com/office/officeart/2005/8/layout/default"/>
    <dgm:cxn modelId="{58571521-0619-4A1C-8B00-BE59BA844FA8}" type="presParOf" srcId="{043851DF-576B-4905-A306-0EDA851F4921}" destId="{653B948D-1BF6-46EB-96D9-425AC1678437}" srcOrd="4" destOrd="0" presId="urn:microsoft.com/office/officeart/2005/8/layout/default"/>
    <dgm:cxn modelId="{EE62C252-6F32-49BB-B923-F1B403210DC0}" type="presParOf" srcId="{043851DF-576B-4905-A306-0EDA851F4921}" destId="{4167CB43-DC09-4732-B71E-25693917481D}" srcOrd="5" destOrd="0" presId="urn:microsoft.com/office/officeart/2005/8/layout/default"/>
    <dgm:cxn modelId="{A5BFD936-A851-42A9-88F1-5A5E6DCA0CEF}" type="presParOf" srcId="{043851DF-576B-4905-A306-0EDA851F4921}" destId="{E9C4C99E-8A9D-4ACC-8499-040A2E72B575}" srcOrd="6" destOrd="0" presId="urn:microsoft.com/office/officeart/2005/8/layout/default"/>
    <dgm:cxn modelId="{CC419849-DB6D-4D77-B9C6-4902C7FFFF8F}" type="presParOf" srcId="{043851DF-576B-4905-A306-0EDA851F4921}" destId="{35FC2CBC-0EE4-458C-9B4D-92F6E911CD82}" srcOrd="7" destOrd="0" presId="urn:microsoft.com/office/officeart/2005/8/layout/default"/>
    <dgm:cxn modelId="{A2FFA214-A9CC-4356-BC11-D3399DBB0C02}" type="presParOf" srcId="{043851DF-576B-4905-A306-0EDA851F4921}" destId="{3C65E43D-E42D-439F-B0E0-E804E7263F56}" srcOrd="8" destOrd="0" presId="urn:microsoft.com/office/officeart/2005/8/layout/default"/>
    <dgm:cxn modelId="{BE6E4863-3F63-4587-AC18-36217EAA66CF}" type="presParOf" srcId="{043851DF-576B-4905-A306-0EDA851F4921}" destId="{2AF41B18-C4EE-4F82-AB3B-E4C3B4B9FE2D}" srcOrd="9" destOrd="0" presId="urn:microsoft.com/office/officeart/2005/8/layout/default"/>
    <dgm:cxn modelId="{9706F3F7-A518-42CA-BC78-7CE96E3B2371}" type="presParOf" srcId="{043851DF-576B-4905-A306-0EDA851F4921}" destId="{4CEB01FB-D8EB-4360-83B8-C41A3690F3B6}" srcOrd="10" destOrd="0" presId="urn:microsoft.com/office/officeart/2005/8/layout/default"/>
    <dgm:cxn modelId="{3960D30F-B0A0-4CBF-A4FF-79CD6D9BCFA2}" type="presParOf" srcId="{043851DF-576B-4905-A306-0EDA851F4921}" destId="{A6C8C15B-0441-4107-90A0-04D8495C9E1A}" srcOrd="11" destOrd="0" presId="urn:microsoft.com/office/officeart/2005/8/layout/default"/>
    <dgm:cxn modelId="{105B564E-F853-49B8-B572-061FBEBF4673}" type="presParOf" srcId="{043851DF-576B-4905-A306-0EDA851F4921}" destId="{2E8C1F24-C747-435C-B5BF-B310ED75A272}" srcOrd="12" destOrd="0" presId="urn:microsoft.com/office/officeart/2005/8/layout/default"/>
    <dgm:cxn modelId="{0F145EFD-CCF4-4B27-8A3A-32D7BA08C37B}" type="presParOf" srcId="{043851DF-576B-4905-A306-0EDA851F4921}" destId="{851C7E28-EE2C-4DF6-ADA4-7B0B7565E50A}" srcOrd="13" destOrd="0" presId="urn:microsoft.com/office/officeart/2005/8/layout/default"/>
    <dgm:cxn modelId="{B9CB984B-3966-4DBA-B091-62FC21512E12}" type="presParOf" srcId="{043851DF-576B-4905-A306-0EDA851F4921}" destId="{84847637-3AA4-4C2B-B9D9-2424BBC562E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270CF-ED96-4D78-ADDB-146C5404895D}">
      <dsp:nvSpPr>
        <dsp:cNvPr id="0" name=""/>
        <dsp:cNvSpPr/>
      </dsp:nvSpPr>
      <dsp:spPr>
        <a:xfrm>
          <a:off x="2604505" y="1713456"/>
          <a:ext cx="567917" cy="91440"/>
        </a:xfrm>
        <a:custGeom>
          <a:avLst/>
          <a:gdLst/>
          <a:ahLst/>
          <a:cxnLst/>
          <a:rect l="0" t="0" r="0" b="0"/>
          <a:pathLst>
            <a:path>
              <a:moveTo>
                <a:pt x="0" y="45720"/>
              </a:moveTo>
              <a:lnTo>
                <a:pt x="5679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3501" y="1756180"/>
        <a:ext cx="29925" cy="5991"/>
      </dsp:txXfrm>
    </dsp:sp>
    <dsp:sp modelId="{5A09CF19-1E8A-42BF-9E3F-A7A7FDE52CE9}">
      <dsp:nvSpPr>
        <dsp:cNvPr id="0" name=""/>
        <dsp:cNvSpPr/>
      </dsp:nvSpPr>
      <dsp:spPr>
        <a:xfrm>
          <a:off x="4056" y="978501"/>
          <a:ext cx="2602248" cy="1561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12" tIns="133847" rIns="127512" bIns="133847" numCol="1" spcCol="1270" anchor="ctr" anchorCtr="0">
          <a:noAutofit/>
        </a:bodyPr>
        <a:lstStyle/>
        <a:p>
          <a:pPr marL="0" lvl="0" indent="0" algn="ctr" defTabSz="533400">
            <a:lnSpc>
              <a:spcPct val="90000"/>
            </a:lnSpc>
            <a:spcBef>
              <a:spcPct val="0"/>
            </a:spcBef>
            <a:spcAft>
              <a:spcPct val="35000"/>
            </a:spcAft>
            <a:buNone/>
          </a:pPr>
          <a:r>
            <a:rPr lang="el-GR" sz="1200" kern="1200"/>
            <a:t>Άνοια (αφασία αιφνίδια έναρξη, άνοια προοδευτική)</a:t>
          </a:r>
          <a:endParaRPr lang="en-US" sz="1200" kern="1200"/>
        </a:p>
      </dsp:txBody>
      <dsp:txXfrm>
        <a:off x="4056" y="978501"/>
        <a:ext cx="2602248" cy="1561349"/>
      </dsp:txXfrm>
    </dsp:sp>
    <dsp:sp modelId="{C3FA4A7B-ED5B-4B7C-82E1-6B8F55FF0F65}">
      <dsp:nvSpPr>
        <dsp:cNvPr id="0" name=""/>
        <dsp:cNvSpPr/>
      </dsp:nvSpPr>
      <dsp:spPr>
        <a:xfrm>
          <a:off x="1305180" y="2538050"/>
          <a:ext cx="3200766" cy="567917"/>
        </a:xfrm>
        <a:custGeom>
          <a:avLst/>
          <a:gdLst/>
          <a:ahLst/>
          <a:cxnLst/>
          <a:rect l="0" t="0" r="0" b="0"/>
          <a:pathLst>
            <a:path>
              <a:moveTo>
                <a:pt x="3200766" y="0"/>
              </a:moveTo>
              <a:lnTo>
                <a:pt x="3200766" y="301058"/>
              </a:lnTo>
              <a:lnTo>
                <a:pt x="0" y="301058"/>
              </a:lnTo>
              <a:lnTo>
                <a:pt x="0" y="56791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4157" y="2819013"/>
        <a:ext cx="162812" cy="5991"/>
      </dsp:txXfrm>
    </dsp:sp>
    <dsp:sp modelId="{553F2EAD-7963-4000-B645-4F57B2CF6278}">
      <dsp:nvSpPr>
        <dsp:cNvPr id="0" name=""/>
        <dsp:cNvSpPr/>
      </dsp:nvSpPr>
      <dsp:spPr>
        <a:xfrm>
          <a:off x="3204822" y="978501"/>
          <a:ext cx="2602248" cy="1561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12" tIns="133847" rIns="127512" bIns="133847" numCol="1" spcCol="1270" anchor="ctr" anchorCtr="0">
          <a:noAutofit/>
        </a:bodyPr>
        <a:lstStyle/>
        <a:p>
          <a:pPr marL="0" lvl="0" indent="0" algn="ctr" defTabSz="533400">
            <a:lnSpc>
              <a:spcPct val="90000"/>
            </a:lnSpc>
            <a:spcBef>
              <a:spcPct val="0"/>
            </a:spcBef>
            <a:spcAft>
              <a:spcPct val="35000"/>
            </a:spcAft>
            <a:buNone/>
          </a:pPr>
          <a:r>
            <a:rPr lang="el-GR" sz="1200" kern="1200"/>
            <a:t>Σύγχυση-παραλήρημα (διαταραχή επιπέδου συνείδησης, συνήθως αναστρέψιμα)</a:t>
          </a:r>
          <a:endParaRPr lang="en-US" sz="1200" kern="1200"/>
        </a:p>
      </dsp:txBody>
      <dsp:txXfrm>
        <a:off x="3204822" y="978501"/>
        <a:ext cx="2602248" cy="1561349"/>
      </dsp:txXfrm>
    </dsp:sp>
    <dsp:sp modelId="{ABB686B4-5495-4ACB-BE26-43EDFD6F5B0F}">
      <dsp:nvSpPr>
        <dsp:cNvPr id="0" name=""/>
        <dsp:cNvSpPr/>
      </dsp:nvSpPr>
      <dsp:spPr>
        <a:xfrm>
          <a:off x="2604505" y="3873322"/>
          <a:ext cx="567917" cy="91440"/>
        </a:xfrm>
        <a:custGeom>
          <a:avLst/>
          <a:gdLst/>
          <a:ahLst/>
          <a:cxnLst/>
          <a:rect l="0" t="0" r="0" b="0"/>
          <a:pathLst>
            <a:path>
              <a:moveTo>
                <a:pt x="0" y="45720"/>
              </a:moveTo>
              <a:lnTo>
                <a:pt x="5679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3501" y="3916047"/>
        <a:ext cx="29925" cy="5991"/>
      </dsp:txXfrm>
    </dsp:sp>
    <dsp:sp modelId="{5713E2A2-7939-4036-8930-55FC50576F0F}">
      <dsp:nvSpPr>
        <dsp:cNvPr id="0" name=""/>
        <dsp:cNvSpPr/>
      </dsp:nvSpPr>
      <dsp:spPr>
        <a:xfrm>
          <a:off x="4056" y="3138368"/>
          <a:ext cx="2602248" cy="1561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12" tIns="133847" rIns="127512" bIns="133847" numCol="1" spcCol="1270" anchor="ctr" anchorCtr="0">
          <a:noAutofit/>
        </a:bodyPr>
        <a:lstStyle/>
        <a:p>
          <a:pPr marL="0" lvl="0" indent="0" algn="ctr" defTabSz="533400">
            <a:lnSpc>
              <a:spcPct val="90000"/>
            </a:lnSpc>
            <a:spcBef>
              <a:spcPct val="0"/>
            </a:spcBef>
            <a:spcAft>
              <a:spcPct val="35000"/>
            </a:spcAft>
            <a:buNone/>
          </a:pPr>
          <a:r>
            <a:rPr lang="el-GR" sz="1200" kern="1200"/>
            <a:t>Σχιζοφρένεια (η διαφοροδιάγνωση γίνεται εύκολα εξαιτίας των άλλων συμπτωμάτων που την συνοδεύουν όπως πχ ψευδαισθήσεις)</a:t>
          </a:r>
          <a:endParaRPr lang="en-US" sz="1200" kern="1200"/>
        </a:p>
      </dsp:txBody>
      <dsp:txXfrm>
        <a:off x="4056" y="3138368"/>
        <a:ext cx="2602248" cy="1561349"/>
      </dsp:txXfrm>
    </dsp:sp>
    <dsp:sp modelId="{96D1C91B-534D-4BEE-8D84-5AD76E8F85F0}">
      <dsp:nvSpPr>
        <dsp:cNvPr id="0" name=""/>
        <dsp:cNvSpPr/>
      </dsp:nvSpPr>
      <dsp:spPr>
        <a:xfrm>
          <a:off x="3204822" y="3138368"/>
          <a:ext cx="2602248" cy="15613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512" tIns="133847" rIns="127512" bIns="133847" numCol="1" spcCol="1270" anchor="ctr" anchorCtr="0">
          <a:noAutofit/>
        </a:bodyPr>
        <a:lstStyle/>
        <a:p>
          <a:pPr marL="0" lvl="0" indent="0" algn="ctr" defTabSz="533400">
            <a:lnSpc>
              <a:spcPct val="90000"/>
            </a:lnSpc>
            <a:spcBef>
              <a:spcPct val="0"/>
            </a:spcBef>
            <a:spcAft>
              <a:spcPct val="35000"/>
            </a:spcAft>
            <a:buNone/>
          </a:pPr>
          <a:r>
            <a:rPr lang="el-GR" sz="1200" kern="1200"/>
            <a:t>Βλάβες δεξιού ημισφαιρίου (συνοδεύεται εκτός από ήπια προβλήματα σε κατονομασία, παραγωγή και κατανόηση και στην προσωδία και από άλλες νευρολογικές καταστάσεις όπως νοσοαγνωσία, παραμέληση αριστερής πλευράς, νοσοαγνωσία κτλ)</a:t>
          </a:r>
          <a:endParaRPr lang="en-US" sz="1200" kern="1200"/>
        </a:p>
      </dsp:txBody>
      <dsp:txXfrm>
        <a:off x="3204822" y="3138368"/>
        <a:ext cx="2602248" cy="1561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269B-339D-456F-9B5D-1FBD6514E582}">
      <dsp:nvSpPr>
        <dsp:cNvPr id="0" name=""/>
        <dsp:cNvSpPr/>
      </dsp:nvSpPr>
      <dsp:spPr>
        <a:xfrm>
          <a:off x="0" y="1802963"/>
          <a:ext cx="5737471"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703C49-6B7D-4F7C-B316-EF1F6D73C973}">
      <dsp:nvSpPr>
        <dsp:cNvPr id="0" name=""/>
        <dsp:cNvSpPr/>
      </dsp:nvSpPr>
      <dsp:spPr>
        <a:xfrm>
          <a:off x="286873" y="1566803"/>
          <a:ext cx="4016229" cy="472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804" tIns="0" rIns="151804" bIns="0" numCol="1" spcCol="1270" anchor="ctr" anchorCtr="0">
          <a:noAutofit/>
        </a:bodyPr>
        <a:lstStyle/>
        <a:p>
          <a:pPr marL="0" lvl="0" indent="0" algn="l" defTabSz="711200">
            <a:lnSpc>
              <a:spcPct val="90000"/>
            </a:lnSpc>
            <a:spcBef>
              <a:spcPct val="0"/>
            </a:spcBef>
            <a:spcAft>
              <a:spcPct val="35000"/>
            </a:spcAft>
            <a:buNone/>
          </a:pPr>
          <a:r>
            <a:rPr lang="el-GR" sz="1600" kern="1200" dirty="0"/>
            <a:t>Καθομιλούμενος και επεξηγηματικός λόγος</a:t>
          </a:r>
        </a:p>
      </dsp:txBody>
      <dsp:txXfrm>
        <a:off x="309930" y="1589860"/>
        <a:ext cx="3970115" cy="426206"/>
      </dsp:txXfrm>
    </dsp:sp>
    <dsp:sp modelId="{D856CB3B-5E8C-45E7-9BD4-0B722F28F9DD}">
      <dsp:nvSpPr>
        <dsp:cNvPr id="0" name=""/>
        <dsp:cNvSpPr/>
      </dsp:nvSpPr>
      <dsp:spPr>
        <a:xfrm>
          <a:off x="0" y="2528723"/>
          <a:ext cx="5737471" cy="4032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6EDC48-1D2C-4AD6-B2CC-53233EAE7897}">
      <dsp:nvSpPr>
        <dsp:cNvPr id="0" name=""/>
        <dsp:cNvSpPr/>
      </dsp:nvSpPr>
      <dsp:spPr>
        <a:xfrm>
          <a:off x="286873" y="2292563"/>
          <a:ext cx="4016229" cy="47232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804" tIns="0" rIns="151804" bIns="0" numCol="1" spcCol="1270" anchor="ctr" anchorCtr="0">
          <a:noAutofit/>
        </a:bodyPr>
        <a:lstStyle/>
        <a:p>
          <a:pPr marL="0" lvl="0" indent="0" algn="l" defTabSz="711200">
            <a:lnSpc>
              <a:spcPct val="90000"/>
            </a:lnSpc>
            <a:spcBef>
              <a:spcPct val="0"/>
            </a:spcBef>
            <a:spcAft>
              <a:spcPct val="35000"/>
            </a:spcAft>
            <a:buNone/>
          </a:pPr>
          <a:r>
            <a:rPr lang="el-GR" sz="1600" kern="1200"/>
            <a:t>Ακουστική Κατανόηση</a:t>
          </a:r>
          <a:endParaRPr lang="en-US" sz="1600" kern="1200"/>
        </a:p>
      </dsp:txBody>
      <dsp:txXfrm>
        <a:off x="309930" y="2315620"/>
        <a:ext cx="3970115" cy="426206"/>
      </dsp:txXfrm>
    </dsp:sp>
    <dsp:sp modelId="{43D0C982-634D-4549-BFE5-70D48A466EC6}">
      <dsp:nvSpPr>
        <dsp:cNvPr id="0" name=""/>
        <dsp:cNvSpPr/>
      </dsp:nvSpPr>
      <dsp:spPr>
        <a:xfrm>
          <a:off x="0" y="3254483"/>
          <a:ext cx="5737471" cy="403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47E447-91A5-4C91-8750-1A115D39AE44}">
      <dsp:nvSpPr>
        <dsp:cNvPr id="0" name=""/>
        <dsp:cNvSpPr/>
      </dsp:nvSpPr>
      <dsp:spPr>
        <a:xfrm>
          <a:off x="286873" y="3018323"/>
          <a:ext cx="4016229" cy="472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804" tIns="0" rIns="151804" bIns="0" numCol="1" spcCol="1270" anchor="ctr" anchorCtr="0">
          <a:noAutofit/>
        </a:bodyPr>
        <a:lstStyle/>
        <a:p>
          <a:pPr marL="0" lvl="0" indent="0" algn="l" defTabSz="711200">
            <a:lnSpc>
              <a:spcPct val="90000"/>
            </a:lnSpc>
            <a:spcBef>
              <a:spcPct val="0"/>
            </a:spcBef>
            <a:spcAft>
              <a:spcPct val="35000"/>
            </a:spcAft>
            <a:buNone/>
          </a:pPr>
          <a:r>
            <a:rPr lang="el-GR" sz="1600" kern="1200"/>
            <a:t>Έκφραση Λόγου</a:t>
          </a:r>
          <a:endParaRPr lang="en-US" sz="1600" kern="1200"/>
        </a:p>
      </dsp:txBody>
      <dsp:txXfrm>
        <a:off x="309930" y="3041380"/>
        <a:ext cx="3970115" cy="426206"/>
      </dsp:txXfrm>
    </dsp:sp>
    <dsp:sp modelId="{1880BD39-9704-48B2-BA3B-C19C1CCFABC2}">
      <dsp:nvSpPr>
        <dsp:cNvPr id="0" name=""/>
        <dsp:cNvSpPr/>
      </dsp:nvSpPr>
      <dsp:spPr>
        <a:xfrm>
          <a:off x="0" y="3980243"/>
          <a:ext cx="5737471" cy="4032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497801-1409-4EC3-BC67-8D2D6AA5BABB}">
      <dsp:nvSpPr>
        <dsp:cNvPr id="0" name=""/>
        <dsp:cNvSpPr/>
      </dsp:nvSpPr>
      <dsp:spPr>
        <a:xfrm>
          <a:off x="286873" y="3744083"/>
          <a:ext cx="4016229" cy="47232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804" tIns="0" rIns="151804" bIns="0" numCol="1" spcCol="1270" anchor="ctr" anchorCtr="0">
          <a:noAutofit/>
        </a:bodyPr>
        <a:lstStyle/>
        <a:p>
          <a:pPr marL="0" lvl="0" indent="0" algn="l" defTabSz="711200">
            <a:lnSpc>
              <a:spcPct val="90000"/>
            </a:lnSpc>
            <a:spcBef>
              <a:spcPct val="0"/>
            </a:spcBef>
            <a:spcAft>
              <a:spcPct val="35000"/>
            </a:spcAft>
            <a:buNone/>
          </a:pPr>
          <a:r>
            <a:rPr lang="el-GR" sz="1600" kern="1200"/>
            <a:t>Ανάγνωση </a:t>
          </a:r>
          <a:endParaRPr lang="en-US" sz="1600" kern="1200"/>
        </a:p>
      </dsp:txBody>
      <dsp:txXfrm>
        <a:off x="309930" y="3767140"/>
        <a:ext cx="3970115" cy="426206"/>
      </dsp:txXfrm>
    </dsp:sp>
    <dsp:sp modelId="{BFC9C6E7-E94E-413A-90F3-8A324DDC9EA6}">
      <dsp:nvSpPr>
        <dsp:cNvPr id="0" name=""/>
        <dsp:cNvSpPr/>
      </dsp:nvSpPr>
      <dsp:spPr>
        <a:xfrm>
          <a:off x="0" y="4706003"/>
          <a:ext cx="5737471" cy="403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430E7C-C9FD-43F7-8610-F8D480D3AEDE}">
      <dsp:nvSpPr>
        <dsp:cNvPr id="0" name=""/>
        <dsp:cNvSpPr/>
      </dsp:nvSpPr>
      <dsp:spPr>
        <a:xfrm>
          <a:off x="286873" y="4469843"/>
          <a:ext cx="4016229" cy="472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804" tIns="0" rIns="151804" bIns="0" numCol="1" spcCol="1270" anchor="ctr" anchorCtr="0">
          <a:noAutofit/>
        </a:bodyPr>
        <a:lstStyle/>
        <a:p>
          <a:pPr marL="0" lvl="0" indent="0" algn="l" defTabSz="711200">
            <a:lnSpc>
              <a:spcPct val="90000"/>
            </a:lnSpc>
            <a:spcBef>
              <a:spcPct val="0"/>
            </a:spcBef>
            <a:spcAft>
              <a:spcPct val="35000"/>
            </a:spcAft>
            <a:buNone/>
          </a:pPr>
          <a:r>
            <a:rPr lang="el-GR" sz="1600" kern="1200"/>
            <a:t>Γραπτός Λόγος</a:t>
          </a:r>
          <a:endParaRPr lang="en-US" sz="1600" kern="1200"/>
        </a:p>
      </dsp:txBody>
      <dsp:txXfrm>
        <a:off x="309930" y="4492900"/>
        <a:ext cx="3970115"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30411-AB06-4CF3-8B65-5DB7FA96E0B2}">
      <dsp:nvSpPr>
        <dsp:cNvPr id="0" name=""/>
        <dsp:cNvSpPr/>
      </dsp:nvSpPr>
      <dsp:spPr>
        <a:xfrm>
          <a:off x="867741" y="335785"/>
          <a:ext cx="4623937" cy="4623937"/>
        </a:xfrm>
        <a:prstGeom prst="pie">
          <a:avLst>
            <a:gd name="adj1" fmla="val 16200000"/>
            <a:gd name="adj2" fmla="val 192857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t>Αντιστοίχιση γραμμάτων και λέξεων</a:t>
          </a:r>
          <a:endParaRPr lang="en-US" sz="1000" kern="1200"/>
        </a:p>
      </dsp:txBody>
      <dsp:txXfrm>
        <a:off x="3296960" y="765151"/>
        <a:ext cx="1100937" cy="880750"/>
      </dsp:txXfrm>
    </dsp:sp>
    <dsp:sp modelId="{3526FF3F-248E-4F4C-AC65-E2EE367211BB}">
      <dsp:nvSpPr>
        <dsp:cNvPr id="0" name=""/>
        <dsp:cNvSpPr/>
      </dsp:nvSpPr>
      <dsp:spPr>
        <a:xfrm>
          <a:off x="927192" y="410099"/>
          <a:ext cx="4623937" cy="4623937"/>
        </a:xfrm>
        <a:prstGeom prst="pie">
          <a:avLst>
            <a:gd name="adj1" fmla="val 19285716"/>
            <a:gd name="adj2" fmla="val 771428"/>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t>Αντιστοίχιση αριθμού δαχτύλων με αριθμό και αριθμού με σχέδιο από τελείες</a:t>
          </a:r>
          <a:endParaRPr lang="en-US" sz="1000" kern="1200"/>
        </a:p>
      </dsp:txBody>
      <dsp:txXfrm>
        <a:off x="4067616" y="2086276"/>
        <a:ext cx="1266078" cy="770656"/>
      </dsp:txXfrm>
    </dsp:sp>
    <dsp:sp modelId="{A65C15D7-FD94-4824-ABC8-CFF3E144F730}">
      <dsp:nvSpPr>
        <dsp:cNvPr id="0" name=""/>
        <dsp:cNvSpPr/>
      </dsp:nvSpPr>
      <dsp:spPr>
        <a:xfrm>
          <a:off x="905724" y="503678"/>
          <a:ext cx="4623937" cy="4623937"/>
        </a:xfrm>
        <a:prstGeom prst="pie">
          <a:avLst>
            <a:gd name="adj1" fmla="val 771428"/>
            <a:gd name="adj2" fmla="val 3857143"/>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t>Αντιστοίχιση λέξης-εικόνας</a:t>
          </a:r>
          <a:endParaRPr lang="en-US" sz="1000" kern="1200"/>
        </a:p>
      </dsp:txBody>
      <dsp:txXfrm>
        <a:off x="3874952" y="3242261"/>
        <a:ext cx="1100937" cy="853226"/>
      </dsp:txXfrm>
    </dsp:sp>
    <dsp:sp modelId="{280A0BD8-AD03-4F3E-B395-ED111E0954B2}">
      <dsp:nvSpPr>
        <dsp:cNvPr id="0" name=""/>
        <dsp:cNvSpPr/>
      </dsp:nvSpPr>
      <dsp:spPr>
        <a:xfrm>
          <a:off x="819851" y="544964"/>
          <a:ext cx="4623937" cy="4623937"/>
        </a:xfrm>
        <a:prstGeom prst="pie">
          <a:avLst>
            <a:gd name="adj1" fmla="val 3857226"/>
            <a:gd name="adj2" fmla="val 6942858"/>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t>Ανάγνωση λέξεων</a:t>
          </a:r>
          <a:endParaRPr lang="en-US" sz="1000" kern="1200"/>
        </a:p>
      </dsp:txBody>
      <dsp:txXfrm>
        <a:off x="2595112" y="4178058"/>
        <a:ext cx="1073414" cy="770656"/>
      </dsp:txXfrm>
    </dsp:sp>
    <dsp:sp modelId="{8126254D-7C58-4521-8F37-6B274630C2CB}">
      <dsp:nvSpPr>
        <dsp:cNvPr id="0" name=""/>
        <dsp:cNvSpPr/>
      </dsp:nvSpPr>
      <dsp:spPr>
        <a:xfrm>
          <a:off x="733977" y="503678"/>
          <a:ext cx="4623937" cy="4623937"/>
        </a:xfrm>
        <a:prstGeom prst="pie">
          <a:avLst>
            <a:gd name="adj1" fmla="val 6942858"/>
            <a:gd name="adj2" fmla="val 10028574"/>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t>Ανάγνωση προτάσεων</a:t>
          </a:r>
          <a:endParaRPr lang="en-US" sz="1000" kern="1200"/>
        </a:p>
      </dsp:txBody>
      <dsp:txXfrm>
        <a:off x="1287749" y="3242261"/>
        <a:ext cx="1100937" cy="853226"/>
      </dsp:txXfrm>
    </dsp:sp>
    <dsp:sp modelId="{8873D678-6312-499A-B06B-F17773F8AE98}">
      <dsp:nvSpPr>
        <dsp:cNvPr id="0" name=""/>
        <dsp:cNvSpPr/>
      </dsp:nvSpPr>
      <dsp:spPr>
        <a:xfrm>
          <a:off x="712509" y="410099"/>
          <a:ext cx="4623937" cy="4623937"/>
        </a:xfrm>
        <a:prstGeom prst="pie">
          <a:avLst>
            <a:gd name="adj1" fmla="val 10028574"/>
            <a:gd name="adj2" fmla="val 13114284"/>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t>Κατανόηση προτάσεων</a:t>
          </a:r>
          <a:endParaRPr lang="en-US" sz="1000" kern="1200"/>
        </a:p>
      </dsp:txBody>
      <dsp:txXfrm>
        <a:off x="929944" y="2086276"/>
        <a:ext cx="1266078" cy="770656"/>
      </dsp:txXfrm>
    </dsp:sp>
    <dsp:sp modelId="{4AF34C89-832C-4D72-85CD-EB96C4BBB133}">
      <dsp:nvSpPr>
        <dsp:cNvPr id="0" name=""/>
        <dsp:cNvSpPr/>
      </dsp:nvSpPr>
      <dsp:spPr>
        <a:xfrm>
          <a:off x="771960" y="335785"/>
          <a:ext cx="4623937" cy="4623937"/>
        </a:xfrm>
        <a:prstGeom prst="pie">
          <a:avLst>
            <a:gd name="adj1" fmla="val 13114284"/>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l-GR" sz="1000" kern="1200"/>
            <a:t>Κατανόηση προτάσεων και παραγράφων</a:t>
          </a:r>
          <a:endParaRPr lang="en-US" sz="1000" kern="1200"/>
        </a:p>
      </dsp:txBody>
      <dsp:txXfrm>
        <a:off x="1865741" y="765151"/>
        <a:ext cx="1100937" cy="880750"/>
      </dsp:txXfrm>
    </dsp:sp>
    <dsp:sp modelId="{18D25797-7693-4E63-91D7-4A0ED0096C81}">
      <dsp:nvSpPr>
        <dsp:cNvPr id="0" name=""/>
        <dsp:cNvSpPr/>
      </dsp:nvSpPr>
      <dsp:spPr>
        <a:xfrm>
          <a:off x="581267" y="49542"/>
          <a:ext cx="5196425" cy="5196425"/>
        </a:xfrm>
        <a:prstGeom prst="circularArrow">
          <a:avLst>
            <a:gd name="adj1" fmla="val 5085"/>
            <a:gd name="adj2" fmla="val 327528"/>
            <a:gd name="adj3" fmla="val 18957827"/>
            <a:gd name="adj4" fmla="val 16200343"/>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F23CF7-4759-4EDC-A6DD-6326617EE4BA}">
      <dsp:nvSpPr>
        <dsp:cNvPr id="0" name=""/>
        <dsp:cNvSpPr/>
      </dsp:nvSpPr>
      <dsp:spPr>
        <a:xfrm>
          <a:off x="641092" y="124184"/>
          <a:ext cx="5196425" cy="5196425"/>
        </a:xfrm>
        <a:prstGeom prst="circularArrow">
          <a:avLst>
            <a:gd name="adj1" fmla="val 5085"/>
            <a:gd name="adj2" fmla="val 327528"/>
            <a:gd name="adj3" fmla="val 443744"/>
            <a:gd name="adj4" fmla="val 19285776"/>
            <a:gd name="adj5" fmla="val 5932"/>
          </a:avLst>
        </a:prstGeom>
        <a:solidFill>
          <a:schemeClr val="accent2">
            <a:hueOff val="-242561"/>
            <a:satOff val="-13988"/>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5CA818-DE16-42B9-B5E7-B5C7F9BE5554}">
      <dsp:nvSpPr>
        <dsp:cNvPr id="0" name=""/>
        <dsp:cNvSpPr/>
      </dsp:nvSpPr>
      <dsp:spPr>
        <a:xfrm>
          <a:off x="619547" y="217547"/>
          <a:ext cx="5196425" cy="5196425"/>
        </a:xfrm>
        <a:prstGeom prst="circularArrow">
          <a:avLst>
            <a:gd name="adj1" fmla="val 5085"/>
            <a:gd name="adj2" fmla="val 327528"/>
            <a:gd name="adj3" fmla="val 3529100"/>
            <a:gd name="adj4" fmla="val 770764"/>
            <a:gd name="adj5" fmla="val 5932"/>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1B78D4-2D7C-4FA3-9FB8-681FCA974361}">
      <dsp:nvSpPr>
        <dsp:cNvPr id="0" name=""/>
        <dsp:cNvSpPr/>
      </dsp:nvSpPr>
      <dsp:spPr>
        <a:xfrm>
          <a:off x="533607" y="258599"/>
          <a:ext cx="5196425" cy="5196425"/>
        </a:xfrm>
        <a:prstGeom prst="circularArrow">
          <a:avLst>
            <a:gd name="adj1" fmla="val 5085"/>
            <a:gd name="adj2" fmla="val 327528"/>
            <a:gd name="adj3" fmla="val 6615046"/>
            <a:gd name="adj4" fmla="val 3857426"/>
            <a:gd name="adj5" fmla="val 5932"/>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E55400-6CE3-4A69-B0EF-CADA43614283}">
      <dsp:nvSpPr>
        <dsp:cNvPr id="0" name=""/>
        <dsp:cNvSpPr/>
      </dsp:nvSpPr>
      <dsp:spPr>
        <a:xfrm>
          <a:off x="447666" y="217547"/>
          <a:ext cx="5196425" cy="5196425"/>
        </a:xfrm>
        <a:prstGeom prst="circularArrow">
          <a:avLst>
            <a:gd name="adj1" fmla="val 5085"/>
            <a:gd name="adj2" fmla="val 327528"/>
            <a:gd name="adj3" fmla="val 9701707"/>
            <a:gd name="adj4" fmla="val 6943371"/>
            <a:gd name="adj5" fmla="val 5932"/>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45D294-2FCC-432B-BD47-B8627B455003}">
      <dsp:nvSpPr>
        <dsp:cNvPr id="0" name=""/>
        <dsp:cNvSpPr/>
      </dsp:nvSpPr>
      <dsp:spPr>
        <a:xfrm>
          <a:off x="426122" y="124184"/>
          <a:ext cx="5196425" cy="5196425"/>
        </a:xfrm>
        <a:prstGeom prst="circularArrow">
          <a:avLst>
            <a:gd name="adj1" fmla="val 5085"/>
            <a:gd name="adj2" fmla="val 327528"/>
            <a:gd name="adj3" fmla="val 12786695"/>
            <a:gd name="adj4" fmla="val 10028727"/>
            <a:gd name="adj5" fmla="val 5932"/>
          </a:avLst>
        </a:prstGeom>
        <a:solidFill>
          <a:schemeClr val="accent2">
            <a:hueOff val="-1212803"/>
            <a:satOff val="-69940"/>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9407B0-8543-4B47-92DA-907B920E6700}">
      <dsp:nvSpPr>
        <dsp:cNvPr id="0" name=""/>
        <dsp:cNvSpPr/>
      </dsp:nvSpPr>
      <dsp:spPr>
        <a:xfrm>
          <a:off x="485947" y="49542"/>
          <a:ext cx="5196425" cy="5196425"/>
        </a:xfrm>
        <a:prstGeom prst="circularArrow">
          <a:avLst>
            <a:gd name="adj1" fmla="val 5085"/>
            <a:gd name="adj2" fmla="val 327528"/>
            <a:gd name="adj3" fmla="val 15872129"/>
            <a:gd name="adj4" fmla="val 13114645"/>
            <a:gd name="adj5" fmla="val 5932"/>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4D90C-02FA-4A44-984E-EC57660C88A8}">
      <dsp:nvSpPr>
        <dsp:cNvPr id="0" name=""/>
        <dsp:cNvSpPr/>
      </dsp:nvSpPr>
      <dsp:spPr>
        <a:xfrm>
          <a:off x="1038381" y="691"/>
          <a:ext cx="2041648" cy="12249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Μορφή γραφής (ευανάγνωστα γράμματα)</a:t>
          </a:r>
          <a:endParaRPr lang="en-US" sz="2200" kern="1200"/>
        </a:p>
      </dsp:txBody>
      <dsp:txXfrm>
        <a:off x="1038381" y="691"/>
        <a:ext cx="2041648" cy="1224988"/>
      </dsp:txXfrm>
    </dsp:sp>
    <dsp:sp modelId="{C4FFA2D0-4869-4D30-AE50-0A71BEFF16AC}">
      <dsp:nvSpPr>
        <dsp:cNvPr id="0" name=""/>
        <dsp:cNvSpPr/>
      </dsp:nvSpPr>
      <dsp:spPr>
        <a:xfrm>
          <a:off x="3284194" y="691"/>
          <a:ext cx="2041648" cy="12249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Σωστή επιλογή γραμμάτων </a:t>
          </a:r>
          <a:endParaRPr lang="en-US" sz="2200" kern="1200"/>
        </a:p>
      </dsp:txBody>
      <dsp:txXfrm>
        <a:off x="3284194" y="691"/>
        <a:ext cx="2041648" cy="1224988"/>
      </dsp:txXfrm>
    </dsp:sp>
    <dsp:sp modelId="{653B948D-1BF6-46EB-96D9-425AC1678437}">
      <dsp:nvSpPr>
        <dsp:cNvPr id="0" name=""/>
        <dsp:cNvSpPr/>
      </dsp:nvSpPr>
      <dsp:spPr>
        <a:xfrm>
          <a:off x="1038381" y="1429844"/>
          <a:ext cx="2041648" cy="12249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Κινητική ικανότητα</a:t>
          </a:r>
          <a:endParaRPr lang="en-US" sz="2200" kern="1200"/>
        </a:p>
      </dsp:txBody>
      <dsp:txXfrm>
        <a:off x="1038381" y="1429844"/>
        <a:ext cx="2041648" cy="1224988"/>
      </dsp:txXfrm>
    </dsp:sp>
    <dsp:sp modelId="{E9C4C99E-8A9D-4ACC-8499-040A2E72B575}">
      <dsp:nvSpPr>
        <dsp:cNvPr id="0" name=""/>
        <dsp:cNvSpPr/>
      </dsp:nvSpPr>
      <dsp:spPr>
        <a:xfrm>
          <a:off x="3284194" y="1429844"/>
          <a:ext cx="2041648" cy="122498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Βασικό λεξιλόγιο</a:t>
          </a:r>
          <a:endParaRPr lang="en-US" sz="2200" kern="1200"/>
        </a:p>
      </dsp:txBody>
      <dsp:txXfrm>
        <a:off x="3284194" y="1429844"/>
        <a:ext cx="2041648" cy="1224988"/>
      </dsp:txXfrm>
    </dsp:sp>
    <dsp:sp modelId="{3C65E43D-E42D-439F-B0E0-E804E7263F56}">
      <dsp:nvSpPr>
        <dsp:cNvPr id="0" name=""/>
        <dsp:cNvSpPr/>
      </dsp:nvSpPr>
      <dsp:spPr>
        <a:xfrm>
          <a:off x="1038381" y="2858998"/>
          <a:ext cx="2041648" cy="122498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Ομαλή φωνητική</a:t>
          </a:r>
          <a:endParaRPr lang="en-US" sz="2200" kern="1200"/>
        </a:p>
      </dsp:txBody>
      <dsp:txXfrm>
        <a:off x="1038381" y="2858998"/>
        <a:ext cx="2041648" cy="1224988"/>
      </dsp:txXfrm>
    </dsp:sp>
    <dsp:sp modelId="{4CEB01FB-D8EB-4360-83B8-C41A3690F3B6}">
      <dsp:nvSpPr>
        <dsp:cNvPr id="0" name=""/>
        <dsp:cNvSpPr/>
      </dsp:nvSpPr>
      <dsp:spPr>
        <a:xfrm>
          <a:off x="3284194" y="2858998"/>
          <a:ext cx="2041648" cy="122498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Συνήθεις λανθασμένες μορφές </a:t>
          </a:r>
          <a:endParaRPr lang="en-US" sz="2200" kern="1200"/>
        </a:p>
      </dsp:txBody>
      <dsp:txXfrm>
        <a:off x="3284194" y="2858998"/>
        <a:ext cx="2041648" cy="1224988"/>
      </dsp:txXfrm>
    </dsp:sp>
    <dsp:sp modelId="{2E8C1F24-C747-435C-B5BF-B310ED75A272}">
      <dsp:nvSpPr>
        <dsp:cNvPr id="0" name=""/>
        <dsp:cNvSpPr/>
      </dsp:nvSpPr>
      <dsp:spPr>
        <a:xfrm>
          <a:off x="1038381" y="4288152"/>
          <a:ext cx="2041648" cy="122498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Γραπτή κατονομασία εικόνων</a:t>
          </a:r>
          <a:endParaRPr lang="en-US" sz="2200" kern="1200"/>
        </a:p>
      </dsp:txBody>
      <dsp:txXfrm>
        <a:off x="1038381" y="4288152"/>
        <a:ext cx="2041648" cy="1224988"/>
      </dsp:txXfrm>
    </dsp:sp>
    <dsp:sp modelId="{84847637-3AA4-4C2B-B9D9-2424BBC562E9}">
      <dsp:nvSpPr>
        <dsp:cNvPr id="0" name=""/>
        <dsp:cNvSpPr/>
      </dsp:nvSpPr>
      <dsp:spPr>
        <a:xfrm>
          <a:off x="3284194" y="4288152"/>
          <a:ext cx="2041648" cy="122498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Γραπτός αφηγηματικός λόγος</a:t>
          </a:r>
          <a:endParaRPr lang="en-US" sz="2200" kern="1200"/>
        </a:p>
      </dsp:txBody>
      <dsp:txXfrm>
        <a:off x="3284194" y="4288152"/>
        <a:ext cx="2041648" cy="122498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p>
            <a:fld id="{532913CD-4AD5-4CA5-873D-FF437154D1C3}" type="datetimeFigureOut">
              <a:rPr lang="en-US" smtClean="0"/>
              <a:t>4/10/2024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2127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32913CD-4AD5-4CA5-873D-FF437154D1C3}" type="datetimeFigureOut">
              <a:rPr lang="en-US" smtClean="0"/>
              <a:t>4/10/2024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30257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32913CD-4AD5-4CA5-873D-FF437154D1C3}" type="datetimeFigureOut">
              <a:rPr lang="en-US" smtClean="0"/>
              <a:t>4/10/2024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98297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1960CD-009E-4479-B750-04A22594B72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364C5CC-A4AE-41DF-988C-F7754C6AF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9C1DB44-3A61-47AF-AD44-23966324E306}"/>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5" name="Θέση υποσέλιδου 4">
            <a:extLst>
              <a:ext uri="{FF2B5EF4-FFF2-40B4-BE49-F238E27FC236}">
                <a16:creationId xmlns:a16="http://schemas.microsoft.com/office/drawing/2014/main" id="{3C91DA0B-0932-4CAE-BB0A-20024754E1B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A75A85-D1B0-4D58-8BAD-07F9E3DEB58F}"/>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335287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AB6A1-6E73-48EE-9B67-95C59E71946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9F08D36-8471-4342-A6B6-BB71036687F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81188B-CF51-44EA-A2A4-03B59C62E77D}"/>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5" name="Θέση υποσέλιδου 4">
            <a:extLst>
              <a:ext uri="{FF2B5EF4-FFF2-40B4-BE49-F238E27FC236}">
                <a16:creationId xmlns:a16="http://schemas.microsoft.com/office/drawing/2014/main" id="{3D7E3C48-FACE-460C-B41D-9BA69A69C5F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054C792-F9C0-4075-8824-B566C5795B6F}"/>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2981232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5EA680-853B-4A2C-9288-5F3692DDE0F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80DEB27-8483-41C7-BFCC-9505C1D508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3A9A090-37B3-4A6B-932A-823107396BE4}"/>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5" name="Θέση υποσέλιδου 4">
            <a:extLst>
              <a:ext uri="{FF2B5EF4-FFF2-40B4-BE49-F238E27FC236}">
                <a16:creationId xmlns:a16="http://schemas.microsoft.com/office/drawing/2014/main" id="{D9DD7981-7168-44B7-AA32-BE77F5F31B7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87CB4F5-153B-4006-AB1D-7BA9592DB775}"/>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367065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9C1A46-ECBE-4828-93CB-EC7E30CFEFC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3F7A63C-CB4B-4DB5-B928-4676E1A135B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0AF23FC-8CB4-4CDA-B49E-A952CD071C1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5AE2F43-7BC6-48CA-94CC-9CDF7331A9C1}"/>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6" name="Θέση υποσέλιδου 5">
            <a:extLst>
              <a:ext uri="{FF2B5EF4-FFF2-40B4-BE49-F238E27FC236}">
                <a16:creationId xmlns:a16="http://schemas.microsoft.com/office/drawing/2014/main" id="{052C4FF6-E8CF-417C-9312-5C181D70371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35220A5-3591-4E43-8822-2BC766BD510B}"/>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381674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0A1A30-6C98-4002-BCCD-464C1DCDC25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CA8F36-180D-4D24-8231-AD89DB1F1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C103BFD-AE8F-4939-8AAC-28A35D05190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21D8561-EC61-4C60-B372-2EA68FF00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31E6ACA-42BD-4D43-A147-DD429BFD1DE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399A8FA-1466-4357-90D6-67F36F3B9FAE}"/>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8" name="Θέση υποσέλιδου 7">
            <a:extLst>
              <a:ext uri="{FF2B5EF4-FFF2-40B4-BE49-F238E27FC236}">
                <a16:creationId xmlns:a16="http://schemas.microsoft.com/office/drawing/2014/main" id="{48C39F8D-8B0A-41D5-A5AA-D6CF1748C4A3}"/>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188E0FC-EEEA-47C6-A511-6569EC99634A}"/>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2782533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1B7A5F-AFB4-4B3A-B712-89E33260B21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57F7E31-9C79-4B97-B2DF-E3551DFE0B79}"/>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4" name="Θέση υποσέλιδου 3">
            <a:extLst>
              <a:ext uri="{FF2B5EF4-FFF2-40B4-BE49-F238E27FC236}">
                <a16:creationId xmlns:a16="http://schemas.microsoft.com/office/drawing/2014/main" id="{48B3CA41-0753-4303-97B3-5DFC99783DF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20AE289-C0DD-44AC-B8F1-5129FC9BE81A}"/>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2248768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C0E3709-FD5C-4171-896D-E8A2D03C8153}"/>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3" name="Θέση υποσέλιδου 2">
            <a:extLst>
              <a:ext uri="{FF2B5EF4-FFF2-40B4-BE49-F238E27FC236}">
                <a16:creationId xmlns:a16="http://schemas.microsoft.com/office/drawing/2014/main" id="{D672C581-2C00-4614-93A3-DDCBC90FB34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05D3381-9D7C-485A-AC39-F68C3DF1ED05}"/>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275009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278CA1-06CB-44C2-8DE3-0DF76ED2E03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340F36-7C6D-4149-BFF9-524E308EC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C8FCD51-7A3A-4FAE-8AC7-C36EFDFD8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0DE7DA5-AA83-4BC4-BA77-3722CBA13E20}"/>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6" name="Θέση υποσέλιδου 5">
            <a:extLst>
              <a:ext uri="{FF2B5EF4-FFF2-40B4-BE49-F238E27FC236}">
                <a16:creationId xmlns:a16="http://schemas.microsoft.com/office/drawing/2014/main" id="{64AFEE2A-658D-4C26-B023-4E1A4367D8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AFEF9A6-DC3D-4CF7-9151-00103D95B502}"/>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365256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32913CD-4AD5-4CA5-873D-FF437154D1C3}" type="datetimeFigureOut">
              <a:rPr lang="en-US" smtClean="0"/>
              <a:t>4/10/2024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70368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43C50D-F771-43D4-8D85-2CD3C6421E4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8629B54-5095-46EF-B959-EA5A18D9F2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1EEF132-375B-4A20-9FED-0FB748BAF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AC0EFF2-44AB-415D-90A1-D28FB1C63493}"/>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6" name="Θέση υποσέλιδου 5">
            <a:extLst>
              <a:ext uri="{FF2B5EF4-FFF2-40B4-BE49-F238E27FC236}">
                <a16:creationId xmlns:a16="http://schemas.microsoft.com/office/drawing/2014/main" id="{F7E69BC2-DBB7-4B76-90FE-B34320C07CA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0758DB4-D8F2-41A2-8BAD-8E8B8C1D6E85}"/>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1093625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245C2-7AE6-4F2E-9A07-B96A5068620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E7D4972-7B5F-45AE-832E-C3E00AA6879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697657F-0D43-49EF-9B69-10EC77FC4968}"/>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5" name="Θέση υποσέλιδου 4">
            <a:extLst>
              <a:ext uri="{FF2B5EF4-FFF2-40B4-BE49-F238E27FC236}">
                <a16:creationId xmlns:a16="http://schemas.microsoft.com/office/drawing/2014/main" id="{48D9BEA3-708E-4A0C-BB21-DFB1478DDB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390CE55-F0BA-4E85-8918-AF94BD9B7D87}"/>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2084273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3B84510-5CB6-4BB8-A4C4-99D5AB18C94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27AFD04-9610-4B14-9BE5-89FD7E7D573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C535851-B00F-4F3F-9C33-15E49447DAB1}"/>
              </a:ext>
            </a:extLst>
          </p:cNvPr>
          <p:cNvSpPr>
            <a:spLocks noGrp="1"/>
          </p:cNvSpPr>
          <p:nvPr>
            <p:ph type="dt" sz="half" idx="10"/>
          </p:nvPr>
        </p:nvSpPr>
        <p:spPr/>
        <p:txBody>
          <a:bodyPr/>
          <a:lstStyle/>
          <a:p>
            <a:fld id="{D0B1414D-8915-486D-9D6C-8A080B9FAB23}" type="datetimeFigureOut">
              <a:rPr lang="el-GR" smtClean="0"/>
              <a:t>10/4/2024</a:t>
            </a:fld>
            <a:endParaRPr lang="el-GR"/>
          </a:p>
        </p:txBody>
      </p:sp>
      <p:sp>
        <p:nvSpPr>
          <p:cNvPr id="5" name="Θέση υποσέλιδου 4">
            <a:extLst>
              <a:ext uri="{FF2B5EF4-FFF2-40B4-BE49-F238E27FC236}">
                <a16:creationId xmlns:a16="http://schemas.microsoft.com/office/drawing/2014/main" id="{7A6B000B-1F91-4E65-8DA7-2B8ACCD6BA7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F6CB051-CA3F-4CDC-9DF4-4591B00C88E7}"/>
              </a:ext>
            </a:extLst>
          </p:cNvPr>
          <p:cNvSpPr>
            <a:spLocks noGrp="1"/>
          </p:cNvSpPr>
          <p:nvPr>
            <p:ph type="sldNum" sz="quarter" idx="12"/>
          </p:nvPr>
        </p:nvSpPr>
        <p:spPr/>
        <p:txBody>
          <a:bodyPr/>
          <a:lstStyle/>
          <a:p>
            <a:fld id="{162634C5-29EA-4709-9A18-C99958061070}" type="slidenum">
              <a:rPr lang="el-GR" smtClean="0"/>
              <a:t>‹#›</a:t>
            </a:fld>
            <a:endParaRPr lang="el-GR"/>
          </a:p>
        </p:txBody>
      </p:sp>
    </p:spTree>
    <p:extLst>
      <p:ext uri="{BB962C8B-B14F-4D97-AF65-F5344CB8AC3E}">
        <p14:creationId xmlns:p14="http://schemas.microsoft.com/office/powerpoint/2010/main" val="205238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532913CD-4AD5-4CA5-873D-FF437154D1C3}" type="datetimeFigureOut">
              <a:rPr lang="en-US" smtClean="0"/>
              <a:t>4/10/2024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69105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p:cNvSpPr>
            <a:spLocks noGrp="1"/>
          </p:cNvSpPr>
          <p:nvPr>
            <p:ph type="dt" sz="half" idx="10"/>
          </p:nvPr>
        </p:nvSpPr>
        <p:spPr/>
        <p:txBody>
          <a:bodyPr/>
          <a:lstStyle/>
          <a:p>
            <a:fld id="{532913CD-4AD5-4CA5-873D-FF437154D1C3}" type="datetimeFigureOut">
              <a:rPr lang="en-US" smtClean="0"/>
              <a:t>4/10/2024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09132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p:cNvSpPr>
            <a:spLocks noGrp="1"/>
          </p:cNvSpPr>
          <p:nvPr>
            <p:ph type="dt" sz="half" idx="10"/>
          </p:nvPr>
        </p:nvSpPr>
        <p:spPr/>
        <p:txBody>
          <a:bodyPr/>
          <a:lstStyle/>
          <a:p>
            <a:fld id="{532913CD-4AD5-4CA5-873D-FF437154D1C3}" type="datetimeFigureOut">
              <a:rPr lang="en-US" smtClean="0"/>
              <a:t>4/10/2024</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369542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532913CD-4AD5-4CA5-873D-FF437154D1C3}" type="datetimeFigureOut">
              <a:rPr lang="en-US" smtClean="0"/>
              <a:t>4/10/2024</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34403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32913CD-4AD5-4CA5-873D-FF437154D1C3}" type="datetimeFigureOut">
              <a:rPr lang="en-US" smtClean="0"/>
              <a:t>4/10/2024</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230342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32913CD-4AD5-4CA5-873D-FF437154D1C3}" type="datetimeFigureOut">
              <a:rPr lang="en-US" smtClean="0"/>
              <a:t>4/10/2024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340612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32913CD-4AD5-4CA5-873D-FF437154D1C3}" type="datetimeFigureOut">
              <a:rPr lang="en-US" smtClean="0"/>
              <a:t>4/10/2024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593B4F0E-E0F6-4544-97C4-20AE6DA2458B}" type="slidenum">
              <a:rPr lang="en-US" smtClean="0"/>
              <a:t>‹#›</a:t>
            </a:fld>
            <a:endParaRPr lang="en-US"/>
          </a:p>
        </p:txBody>
      </p:sp>
    </p:spTree>
    <p:extLst>
      <p:ext uri="{BB962C8B-B14F-4D97-AF65-F5344CB8AC3E}">
        <p14:creationId xmlns:p14="http://schemas.microsoft.com/office/powerpoint/2010/main" val="188476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913CD-4AD5-4CA5-873D-FF437154D1C3}" type="datetimeFigureOut">
              <a:rPr lang="en-US" smtClean="0"/>
              <a:t>4/10/2024</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B4F0E-E0F6-4544-97C4-20AE6DA2458B}" type="slidenum">
              <a:rPr lang="en-US" smtClean="0"/>
              <a:t>‹#›</a:t>
            </a:fld>
            <a:endParaRPr lang="en-US"/>
          </a:p>
        </p:txBody>
      </p:sp>
    </p:spTree>
    <p:extLst>
      <p:ext uri="{BB962C8B-B14F-4D97-AF65-F5344CB8AC3E}">
        <p14:creationId xmlns:p14="http://schemas.microsoft.com/office/powerpoint/2010/main" val="252048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EA9B28C-070D-4AF4-9114-05DFC5CA3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40DF5B9-F37D-45B3-A763-8A5E00040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D993C0-1AD5-4CF0-92BF-5ED0BD8BC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1414D-8915-486D-9D6C-8A080B9FAB23}" type="datetimeFigureOut">
              <a:rPr lang="el-GR" smtClean="0"/>
              <a:t>10/4/2024</a:t>
            </a:fld>
            <a:endParaRPr lang="el-GR"/>
          </a:p>
        </p:txBody>
      </p:sp>
      <p:sp>
        <p:nvSpPr>
          <p:cNvPr id="5" name="Θέση υποσέλιδου 4">
            <a:extLst>
              <a:ext uri="{FF2B5EF4-FFF2-40B4-BE49-F238E27FC236}">
                <a16:creationId xmlns:a16="http://schemas.microsoft.com/office/drawing/2014/main" id="{9E7E0CCD-9F5F-4D82-A2DD-B6A21FC25A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84F9F05-E275-4485-9959-00DF2BD72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634C5-29EA-4709-9A18-C99958061070}" type="slidenum">
              <a:rPr lang="el-GR" smtClean="0"/>
              <a:t>‹#›</a:t>
            </a:fld>
            <a:endParaRPr lang="el-GR"/>
          </a:p>
        </p:txBody>
      </p:sp>
    </p:spTree>
    <p:extLst>
      <p:ext uri="{BB962C8B-B14F-4D97-AF65-F5344CB8AC3E}">
        <p14:creationId xmlns:p14="http://schemas.microsoft.com/office/powerpoint/2010/main" val="1331193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406400"/>
            <a:ext cx="9144000" cy="2387600"/>
          </a:xfrm>
        </p:spPr>
        <p:txBody>
          <a:bodyPr/>
          <a:lstStyle/>
          <a:p>
            <a:r>
              <a:rPr lang="el-GR" dirty="0"/>
              <a:t>ΑΦΑΣΙΑ</a:t>
            </a:r>
            <a:endParaRPr lang="en-US" dirty="0"/>
          </a:p>
        </p:txBody>
      </p:sp>
      <p:sp>
        <p:nvSpPr>
          <p:cNvPr id="3" name="Υπότιτλος 2"/>
          <p:cNvSpPr>
            <a:spLocks noGrp="1"/>
          </p:cNvSpPr>
          <p:nvPr>
            <p:ph type="subTitle" idx="1"/>
          </p:nvPr>
        </p:nvSpPr>
        <p:spPr>
          <a:xfrm>
            <a:off x="1757265" y="2724960"/>
            <a:ext cx="9144000" cy="1655762"/>
          </a:xfrm>
        </p:spPr>
        <p:txBody>
          <a:bodyPr/>
          <a:lstStyle/>
          <a:p>
            <a:r>
              <a:rPr lang="el-GR" dirty="0"/>
              <a:t>Διάγνωση και Θεραπεία</a:t>
            </a:r>
            <a:endParaRPr lang="en-US" dirty="0"/>
          </a:p>
        </p:txBody>
      </p:sp>
      <p:pic>
        <p:nvPicPr>
          <p:cNvPr id="4" name="Εικόνα 3">
            <a:extLst>
              <a:ext uri="{FF2B5EF4-FFF2-40B4-BE49-F238E27FC236}">
                <a16:creationId xmlns:a16="http://schemas.microsoft.com/office/drawing/2014/main" id="{55EC0F50-7C14-13C8-0988-7728846D8305}"/>
              </a:ext>
            </a:extLst>
          </p:cNvPr>
          <p:cNvPicPr>
            <a:picLocks noChangeAspect="1"/>
          </p:cNvPicPr>
          <p:nvPr/>
        </p:nvPicPr>
        <p:blipFill>
          <a:blip r:embed="rId2"/>
          <a:stretch>
            <a:fillRect/>
          </a:stretch>
        </p:blipFill>
        <p:spPr>
          <a:xfrm>
            <a:off x="5069340" y="3429000"/>
            <a:ext cx="2314575" cy="2857500"/>
          </a:xfrm>
          <a:prstGeom prst="rect">
            <a:avLst/>
          </a:prstGeom>
        </p:spPr>
      </p:pic>
    </p:spTree>
    <p:extLst>
      <p:ext uri="{BB962C8B-B14F-4D97-AF65-F5344CB8AC3E}">
        <p14:creationId xmlns:p14="http://schemas.microsoft.com/office/powerpoint/2010/main" val="46094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ΑΦΑΣΙΑ </a:t>
            </a:r>
            <a:r>
              <a:rPr lang="en-US" dirty="0"/>
              <a:t>WERNICKE</a:t>
            </a:r>
          </a:p>
        </p:txBody>
      </p:sp>
      <p:sp>
        <p:nvSpPr>
          <p:cNvPr id="3" name="Θέση περιεχομένου 2"/>
          <p:cNvSpPr>
            <a:spLocks noGrp="1"/>
          </p:cNvSpPr>
          <p:nvPr>
            <p:ph idx="1"/>
          </p:nvPr>
        </p:nvSpPr>
        <p:spPr/>
        <p:txBody>
          <a:bodyPr/>
          <a:lstStyle/>
          <a:p>
            <a:r>
              <a:rPr lang="el-GR" dirty="0"/>
              <a:t>Ο λόγος είναι ρέων</a:t>
            </a:r>
          </a:p>
          <a:p>
            <a:r>
              <a:rPr lang="el-GR" dirty="0"/>
              <a:t>Ο λόγος είναι κενός περιεχομένου</a:t>
            </a:r>
          </a:p>
          <a:p>
            <a:r>
              <a:rPr lang="el-GR" dirty="0"/>
              <a:t>Το άτομο κάνει νεολογισμούς και αντικαταστάσεις ήχων και λέξεων</a:t>
            </a:r>
          </a:p>
          <a:p>
            <a:r>
              <a:rPr lang="el-GR" dirty="0"/>
              <a:t>Δεν υπάρχει συνοχή και ειρμός σε όσα λέει το άτομο</a:t>
            </a:r>
          </a:p>
          <a:p>
            <a:r>
              <a:rPr lang="el-GR" dirty="0"/>
              <a:t>Η κατανόηση είναι σοβαρά διαταραγμένη</a:t>
            </a:r>
          </a:p>
          <a:p>
            <a:r>
              <a:rPr lang="el-GR" dirty="0"/>
              <a:t>Το άτομο δεν κατανοεί τη δυσκολία</a:t>
            </a:r>
          </a:p>
          <a:p>
            <a:endParaRPr lang="en-US" dirty="0"/>
          </a:p>
        </p:txBody>
      </p:sp>
    </p:spTree>
    <p:extLst>
      <p:ext uri="{BB962C8B-B14F-4D97-AF65-F5344CB8AC3E}">
        <p14:creationId xmlns:p14="http://schemas.microsoft.com/office/powerpoint/2010/main" val="322240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Διαφλοιϊκές Αφασίες </a:t>
            </a:r>
            <a:endParaRPr lang="en-US" dirty="0"/>
          </a:p>
        </p:txBody>
      </p:sp>
      <p:sp>
        <p:nvSpPr>
          <p:cNvPr id="3" name="Θέση περιεχομένου 2"/>
          <p:cNvSpPr>
            <a:spLocks noGrp="1"/>
          </p:cNvSpPr>
          <p:nvPr>
            <p:ph idx="1"/>
          </p:nvPr>
        </p:nvSpPr>
        <p:spPr/>
        <p:txBody>
          <a:bodyPr/>
          <a:lstStyle/>
          <a:p>
            <a:r>
              <a:rPr lang="el-GR" dirty="0"/>
              <a:t>Διαφλοϊκή Κινητική Αφασία</a:t>
            </a:r>
          </a:p>
          <a:p>
            <a:pPr marL="514350" indent="-514350">
              <a:buFont typeface="+mj-lt"/>
              <a:buAutoNum type="arabicPeriod"/>
            </a:pPr>
            <a:r>
              <a:rPr lang="el-GR" dirty="0"/>
              <a:t>Μπροστινές περιοχές του εγκεφάλου</a:t>
            </a:r>
          </a:p>
          <a:p>
            <a:pPr marL="514350" indent="-514350">
              <a:buFont typeface="+mj-lt"/>
              <a:buAutoNum type="arabicPeriod"/>
            </a:pPr>
            <a:r>
              <a:rPr lang="el-GR" dirty="0"/>
              <a:t> Διαταραχές στην παραγωγή  αυθόρμητου λόγου</a:t>
            </a:r>
          </a:p>
          <a:p>
            <a:pPr marL="514350" indent="-514350">
              <a:buFont typeface="+mj-lt"/>
              <a:buAutoNum type="arabicPeriod"/>
            </a:pPr>
            <a:r>
              <a:rPr lang="el-GR" dirty="0"/>
              <a:t>Η ικανότητα επανάληψης διατηρείται σε ικανοποιητικά </a:t>
            </a:r>
            <a:r>
              <a:rPr lang="el-GR" dirty="0" err="1"/>
              <a:t>επίπεδακαλή</a:t>
            </a:r>
            <a:r>
              <a:rPr lang="el-GR" dirty="0"/>
              <a:t> επανάληψη</a:t>
            </a:r>
            <a:endParaRPr lang="en-US" dirty="0"/>
          </a:p>
        </p:txBody>
      </p:sp>
    </p:spTree>
    <p:extLst>
      <p:ext uri="{BB962C8B-B14F-4D97-AF65-F5344CB8AC3E}">
        <p14:creationId xmlns:p14="http://schemas.microsoft.com/office/powerpoint/2010/main" val="34266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Διαφλοιϊκές Αφασίες </a:t>
            </a:r>
            <a:endParaRPr lang="en-US" dirty="0"/>
          </a:p>
        </p:txBody>
      </p:sp>
      <p:sp>
        <p:nvSpPr>
          <p:cNvPr id="3" name="Θέση περιεχομένου 2"/>
          <p:cNvSpPr>
            <a:spLocks noGrp="1"/>
          </p:cNvSpPr>
          <p:nvPr>
            <p:ph idx="1"/>
          </p:nvPr>
        </p:nvSpPr>
        <p:spPr/>
        <p:txBody>
          <a:bodyPr/>
          <a:lstStyle/>
          <a:p>
            <a:r>
              <a:rPr lang="el-GR" dirty="0"/>
              <a:t>Διαφλοϊκή Αισθητική Αφασία</a:t>
            </a:r>
          </a:p>
          <a:p>
            <a:pPr marL="514350" indent="-514350">
              <a:buFont typeface="+mj-lt"/>
              <a:buAutoNum type="arabicPeriod"/>
            </a:pPr>
            <a:r>
              <a:rPr lang="el-GR" dirty="0"/>
              <a:t>Σοβαρά ελλείμματα κατανόησης</a:t>
            </a:r>
          </a:p>
          <a:p>
            <a:pPr marL="514350" indent="-514350">
              <a:buFont typeface="+mj-lt"/>
              <a:buAutoNum type="arabicPeriod"/>
            </a:pPr>
            <a:r>
              <a:rPr lang="el-GR" dirty="0"/>
              <a:t>Η επανάληψη διατηρείται σε καλά επίπεδα</a:t>
            </a:r>
          </a:p>
          <a:p>
            <a:pPr marL="514350" indent="-514350">
              <a:buFont typeface="+mj-lt"/>
              <a:buAutoNum type="arabicPeriod"/>
            </a:pPr>
            <a:r>
              <a:rPr lang="el-GR" dirty="0"/>
              <a:t>Τα άτομα μπορούν να μιλήσουν αλλά ο λόγος τους είναι κενός.</a:t>
            </a:r>
          </a:p>
          <a:p>
            <a:endParaRPr lang="en-US" dirty="0"/>
          </a:p>
        </p:txBody>
      </p:sp>
    </p:spTree>
    <p:extLst>
      <p:ext uri="{BB962C8B-B14F-4D97-AF65-F5344CB8AC3E}">
        <p14:creationId xmlns:p14="http://schemas.microsoft.com/office/powerpoint/2010/main" val="373998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ΑΝΟΜΙΚΗ ΑΦΑΣΙΑ</a:t>
            </a:r>
            <a:endParaRPr lang="en-US" dirty="0"/>
          </a:p>
        </p:txBody>
      </p:sp>
      <p:sp>
        <p:nvSpPr>
          <p:cNvPr id="3" name="Θέση περιεχομένου 2"/>
          <p:cNvSpPr>
            <a:spLocks noGrp="1"/>
          </p:cNvSpPr>
          <p:nvPr>
            <p:ph idx="1"/>
          </p:nvPr>
        </p:nvSpPr>
        <p:spPr/>
        <p:txBody>
          <a:bodyPr/>
          <a:lstStyle/>
          <a:p>
            <a:r>
              <a:rPr lang="el-GR" dirty="0"/>
              <a:t>Βασική δυσκολία στην </a:t>
            </a:r>
            <a:r>
              <a:rPr lang="el-GR" dirty="0" err="1"/>
              <a:t>ανομική</a:t>
            </a:r>
            <a:r>
              <a:rPr lang="el-GR" dirty="0"/>
              <a:t> αφασία αποτελεί η κατονομασία</a:t>
            </a:r>
          </a:p>
          <a:p>
            <a:r>
              <a:rPr lang="el-GR" dirty="0"/>
              <a:t>Η σύνταξη και η κατανόηση διατηρούνται ανέπαφες</a:t>
            </a:r>
          </a:p>
          <a:p>
            <a:r>
              <a:rPr lang="el-GR" dirty="0"/>
              <a:t> Ο λόγος είναι “άδειος”, με πολλές παύσεις επειδή το άτομο δεν βρίσει λέξεις</a:t>
            </a:r>
          </a:p>
          <a:p>
            <a:endParaRPr lang="en-US" dirty="0"/>
          </a:p>
        </p:txBody>
      </p:sp>
    </p:spTree>
    <p:extLst>
      <p:ext uri="{BB962C8B-B14F-4D97-AF65-F5344CB8AC3E}">
        <p14:creationId xmlns:p14="http://schemas.microsoft.com/office/powerpoint/2010/main" val="414518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ΑΦΑΣΙΑ ΑΓΩΓΗΣ</a:t>
            </a:r>
            <a:endParaRPr lang="en-US" dirty="0"/>
          </a:p>
        </p:txBody>
      </p:sp>
      <p:sp>
        <p:nvSpPr>
          <p:cNvPr id="3" name="Θέση περιεχομένου 2"/>
          <p:cNvSpPr>
            <a:spLocks noGrp="1"/>
          </p:cNvSpPr>
          <p:nvPr>
            <p:ph idx="1"/>
          </p:nvPr>
        </p:nvSpPr>
        <p:spPr/>
        <p:txBody>
          <a:bodyPr/>
          <a:lstStyle/>
          <a:p>
            <a:r>
              <a:rPr lang="el-GR" dirty="0"/>
              <a:t>Αποτέλεσμα δυσλειτουργίας της δομής που συνδέει την περιοχή του Wernicke με την περιοχή του Broca</a:t>
            </a:r>
          </a:p>
          <a:p>
            <a:r>
              <a:rPr lang="el-GR" dirty="0"/>
              <a:t>Το άτομο εμφανίζει πληθώρα παραφασιών</a:t>
            </a:r>
          </a:p>
          <a:p>
            <a:r>
              <a:rPr lang="el-GR" dirty="0"/>
              <a:t>Το άτομο έχει επίγνωση της κατάστασης</a:t>
            </a:r>
          </a:p>
          <a:p>
            <a:r>
              <a:rPr lang="el-GR" dirty="0"/>
              <a:t>Μικρές και ασύνδετες προτάσεις</a:t>
            </a:r>
          </a:p>
          <a:p>
            <a:endParaRPr lang="en-US" dirty="0"/>
          </a:p>
        </p:txBody>
      </p:sp>
    </p:spTree>
    <p:extLst>
      <p:ext uri="{BB962C8B-B14F-4D97-AF65-F5344CB8AC3E}">
        <p14:creationId xmlns:p14="http://schemas.microsoft.com/office/powerpoint/2010/main" val="938344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ΑΞΙΟΛΟΓΗΣΗ ΤΗΣ ΑΦΑΣΙΑΣ</a:t>
            </a:r>
            <a:endParaRPr lang="en-US" dirty="0"/>
          </a:p>
        </p:txBody>
      </p:sp>
      <p:sp>
        <p:nvSpPr>
          <p:cNvPr id="3" name="Θέση περιεχομένου 2"/>
          <p:cNvSpPr>
            <a:spLocks noGrp="1"/>
          </p:cNvSpPr>
          <p:nvPr>
            <p:ph idx="1"/>
          </p:nvPr>
        </p:nvSpPr>
        <p:spPr/>
        <p:txBody>
          <a:bodyPr>
            <a:normAutofit/>
          </a:bodyPr>
          <a:lstStyle/>
          <a:p>
            <a:r>
              <a:rPr lang="el-GR" dirty="0"/>
              <a:t> η γλωσσική εξέταση πραγματοποιείται συνδυαστικά με άλλες νοητικές-γνωσιακές δοκιμασίες.</a:t>
            </a:r>
          </a:p>
          <a:p>
            <a:r>
              <a:rPr lang="el-GR" dirty="0"/>
              <a:t>Λαμβάνεται πάντα το ιστορικό του ατόμου (π.χ. περιοχή εγκεφαλικής βλάβης) </a:t>
            </a:r>
          </a:p>
          <a:p>
            <a:endParaRPr lang="el-GR" dirty="0"/>
          </a:p>
          <a:p>
            <a:endParaRPr lang="en-US" dirty="0"/>
          </a:p>
        </p:txBody>
      </p:sp>
    </p:spTree>
    <p:extLst>
      <p:ext uri="{BB962C8B-B14F-4D97-AF65-F5344CB8AC3E}">
        <p14:creationId xmlns:p14="http://schemas.microsoft.com/office/powerpoint/2010/main" val="2487913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ΔΙΑΓΝΩΣΤΙΚΑ ΤΕΣΤ</a:t>
            </a:r>
            <a:endParaRPr lang="en-US" dirty="0"/>
          </a:p>
        </p:txBody>
      </p:sp>
      <p:sp>
        <p:nvSpPr>
          <p:cNvPr id="3" name="Θέση περιεχομένου 2"/>
          <p:cNvSpPr>
            <a:spLocks noGrp="1"/>
          </p:cNvSpPr>
          <p:nvPr>
            <p:ph idx="1"/>
          </p:nvPr>
        </p:nvSpPr>
        <p:spPr/>
        <p:txBody>
          <a:bodyPr/>
          <a:lstStyle/>
          <a:p>
            <a:r>
              <a:rPr lang="en-US" dirty="0"/>
              <a:t>Boston Diagnostic Aphasia Exam (BDAE)</a:t>
            </a:r>
            <a:r>
              <a:rPr lang="el-GR" dirty="0"/>
              <a:t> </a:t>
            </a:r>
            <a:r>
              <a:rPr lang="en-US" dirty="0"/>
              <a:t>(</a:t>
            </a:r>
            <a:r>
              <a:rPr lang="en-US" dirty="0" err="1"/>
              <a:t>Goodglass</a:t>
            </a:r>
            <a:r>
              <a:rPr lang="en-US" dirty="0"/>
              <a:t> &amp; Kaplan, 1972, 1982)</a:t>
            </a:r>
          </a:p>
          <a:p>
            <a:r>
              <a:rPr lang="en-US" dirty="0"/>
              <a:t> Western Aphasia Battery (WAB)</a:t>
            </a:r>
            <a:r>
              <a:rPr lang="el-GR" dirty="0"/>
              <a:t> </a:t>
            </a:r>
            <a:r>
              <a:rPr lang="en-US" dirty="0"/>
              <a:t>(</a:t>
            </a:r>
            <a:r>
              <a:rPr lang="en-US" dirty="0" err="1"/>
              <a:t>Kertesz</a:t>
            </a:r>
            <a:r>
              <a:rPr lang="en-US" dirty="0"/>
              <a:t> &amp; Poole 1974, </a:t>
            </a:r>
            <a:r>
              <a:rPr lang="en-US" dirty="0" err="1"/>
              <a:t>Kertesz</a:t>
            </a:r>
            <a:r>
              <a:rPr lang="en-US" dirty="0"/>
              <a:t>, 1979)</a:t>
            </a:r>
          </a:p>
          <a:p>
            <a:r>
              <a:rPr lang="en-US" dirty="0"/>
              <a:t>Porch Index of Communicative Ability (PICA)</a:t>
            </a:r>
            <a:r>
              <a:rPr lang="el-GR" dirty="0"/>
              <a:t> </a:t>
            </a:r>
            <a:r>
              <a:rPr lang="en-US" dirty="0"/>
              <a:t>(Porch, 1971)</a:t>
            </a:r>
          </a:p>
        </p:txBody>
      </p:sp>
    </p:spTree>
    <p:extLst>
      <p:ext uri="{BB962C8B-B14F-4D97-AF65-F5344CB8AC3E}">
        <p14:creationId xmlns:p14="http://schemas.microsoft.com/office/powerpoint/2010/main" val="291360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Τίτλος 1">
            <a:extLst>
              <a:ext uri="{FF2B5EF4-FFF2-40B4-BE49-F238E27FC236}">
                <a16:creationId xmlns:a16="http://schemas.microsoft.com/office/drawing/2014/main" id="{2796332F-E7A7-47B3-A08A-F2C936F6A828}"/>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Διαγνωστική Εξέταση της Βοστώνης για την Αφασία</a:t>
            </a:r>
          </a:p>
        </p:txBody>
      </p:sp>
      <p:graphicFrame>
        <p:nvGraphicFramePr>
          <p:cNvPr id="5" name="Θέση περιεχομένου 2">
            <a:extLst>
              <a:ext uri="{FF2B5EF4-FFF2-40B4-BE49-F238E27FC236}">
                <a16:creationId xmlns:a16="http://schemas.microsoft.com/office/drawing/2014/main" id="{1F801AD6-4D05-4014-B849-C04A50368E62}"/>
              </a:ext>
            </a:extLst>
          </p:cNvPr>
          <p:cNvGraphicFramePr>
            <a:graphicFrameLocks noGrp="1"/>
          </p:cNvGraphicFramePr>
          <p:nvPr>
            <p:ph idx="1"/>
          </p:nvPr>
        </p:nvGraphicFramePr>
        <p:xfrm>
          <a:off x="6309527" y="71021"/>
          <a:ext cx="5737471" cy="6676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141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DD642EF0-4D6C-422F-A019-6548E9B69158}"/>
              </a:ext>
            </a:extLst>
          </p:cNvPr>
          <p:cNvPicPr>
            <a:picLocks noChangeAspect="1"/>
          </p:cNvPicPr>
          <p:nvPr/>
        </p:nvPicPr>
        <p:blipFill rotWithShape="1">
          <a:blip r:embed="rId2">
            <a:alphaModFix amt="35000"/>
          </a:blip>
          <a:srcRect b="15414"/>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B802F26B-5216-43C4-8530-76BFE9F3D7E2}"/>
              </a:ext>
            </a:extLst>
          </p:cNvPr>
          <p:cNvSpPr>
            <a:spLocks noGrp="1"/>
          </p:cNvSpPr>
          <p:nvPr>
            <p:ph type="title"/>
          </p:nvPr>
        </p:nvSpPr>
        <p:spPr>
          <a:xfrm>
            <a:off x="838201" y="1065862"/>
            <a:ext cx="3313164" cy="4726276"/>
          </a:xfrm>
        </p:spPr>
        <p:txBody>
          <a:bodyPr>
            <a:normAutofit/>
          </a:bodyPr>
          <a:lstStyle/>
          <a:p>
            <a:pPr algn="r"/>
            <a:r>
              <a:rPr lang="el-GR" sz="3400">
                <a:solidFill>
                  <a:srgbClr val="FFFFFF"/>
                </a:solidFill>
              </a:rPr>
              <a:t>Καθομιλούμενος και επεξηγηματικός λόγος</a:t>
            </a:r>
          </a:p>
        </p:txBody>
      </p:sp>
      <p:sp>
        <p:nvSpPr>
          <p:cNvPr id="3" name="Θέση περιεχομένου 2">
            <a:extLst>
              <a:ext uri="{FF2B5EF4-FFF2-40B4-BE49-F238E27FC236}">
                <a16:creationId xmlns:a16="http://schemas.microsoft.com/office/drawing/2014/main" id="{D3EB7ADC-8F18-4BC3-B9DF-7096504D433C}"/>
              </a:ext>
            </a:extLst>
          </p:cNvPr>
          <p:cNvSpPr>
            <a:spLocks noGrp="1"/>
          </p:cNvSpPr>
          <p:nvPr>
            <p:ph idx="1"/>
          </p:nvPr>
        </p:nvSpPr>
        <p:spPr>
          <a:xfrm>
            <a:off x="5155379" y="1065862"/>
            <a:ext cx="5744685" cy="4726276"/>
          </a:xfrm>
        </p:spPr>
        <p:txBody>
          <a:bodyPr anchor="ctr">
            <a:normAutofit/>
          </a:bodyPr>
          <a:lstStyle/>
          <a:p>
            <a:r>
              <a:rPr lang="el-GR" sz="2000">
                <a:solidFill>
                  <a:srgbClr val="FFFFFF"/>
                </a:solidFill>
              </a:rPr>
              <a:t>Ανταπόκριση σε απλές κοινωνικές αποκρίσεις</a:t>
            </a:r>
          </a:p>
          <a:p>
            <a:r>
              <a:rPr lang="el-GR" sz="2000">
                <a:solidFill>
                  <a:srgbClr val="FFFFFF"/>
                </a:solidFill>
              </a:rPr>
              <a:t>Ελεύθερη συζήτηση</a:t>
            </a:r>
          </a:p>
          <a:p>
            <a:r>
              <a:rPr lang="el-GR" sz="2000">
                <a:solidFill>
                  <a:srgbClr val="FFFFFF"/>
                </a:solidFill>
              </a:rPr>
              <a:t>Παρουσίαση και περιγραφή εικόνας</a:t>
            </a:r>
          </a:p>
        </p:txBody>
      </p:sp>
    </p:spTree>
    <p:extLst>
      <p:ext uri="{BB962C8B-B14F-4D97-AF65-F5344CB8AC3E}">
        <p14:creationId xmlns:p14="http://schemas.microsoft.com/office/powerpoint/2010/main" val="12012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A21014-C913-4CFF-8237-C13C3141C328}"/>
              </a:ext>
            </a:extLst>
          </p:cNvPr>
          <p:cNvSpPr>
            <a:spLocks noGrp="1"/>
          </p:cNvSpPr>
          <p:nvPr>
            <p:ph type="title"/>
          </p:nvPr>
        </p:nvSpPr>
        <p:spPr>
          <a:xfrm>
            <a:off x="648929" y="629266"/>
            <a:ext cx="3505495" cy="1622321"/>
          </a:xfrm>
        </p:spPr>
        <p:txBody>
          <a:bodyPr>
            <a:normAutofit/>
          </a:bodyPr>
          <a:lstStyle/>
          <a:p>
            <a:r>
              <a:rPr lang="el-GR" dirty="0"/>
              <a:t>Απάντηση</a:t>
            </a:r>
            <a:r>
              <a:rPr lang="en-US" dirty="0"/>
              <a:t>: </a:t>
            </a:r>
            <a:r>
              <a:rPr lang="el-GR" dirty="0"/>
              <a:t>αφασία </a:t>
            </a:r>
            <a:r>
              <a:rPr lang="en-US" dirty="0"/>
              <a:t>Broca</a:t>
            </a:r>
            <a:endParaRPr lang="el-GR" dirty="0"/>
          </a:p>
        </p:txBody>
      </p:sp>
      <p:sp>
        <p:nvSpPr>
          <p:cNvPr id="3" name="Θέση περιεχομένου 2">
            <a:extLst>
              <a:ext uri="{FF2B5EF4-FFF2-40B4-BE49-F238E27FC236}">
                <a16:creationId xmlns:a16="http://schemas.microsoft.com/office/drawing/2014/main" id="{9A4F40E3-87A6-4087-8366-978FEF0EE4E2}"/>
              </a:ext>
            </a:extLst>
          </p:cNvPr>
          <p:cNvSpPr>
            <a:spLocks noGrp="1"/>
          </p:cNvSpPr>
          <p:nvPr>
            <p:ph idx="1"/>
          </p:nvPr>
        </p:nvSpPr>
        <p:spPr>
          <a:xfrm>
            <a:off x="648931" y="2438400"/>
            <a:ext cx="3505494" cy="3785419"/>
          </a:xfrm>
        </p:spPr>
        <p:txBody>
          <a:bodyPr>
            <a:normAutofit/>
          </a:bodyPr>
          <a:lstStyle/>
          <a:p>
            <a:r>
              <a:rPr lang="el-GR" sz="2000"/>
              <a:t>Ω! εε εεεε εε δες να αγόρι και δες ναι ναι μπισκότα και εεεε να δες μπισκότα αγόρι πφφ. Μητέρα δες και να.</a:t>
            </a:r>
          </a:p>
        </p:txBody>
      </p:sp>
      <p:pic>
        <p:nvPicPr>
          <p:cNvPr id="4" name="Εικόνα 3">
            <a:extLst>
              <a:ext uri="{FF2B5EF4-FFF2-40B4-BE49-F238E27FC236}">
                <a16:creationId xmlns:a16="http://schemas.microsoft.com/office/drawing/2014/main" id="{191F425B-859E-479F-9A4B-72B2E90DE23F}"/>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325097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B275429A-E428-4815-A365-6BB1916009E7}"/>
              </a:ext>
            </a:extLst>
          </p:cNvPr>
          <p:cNvSpPr>
            <a:spLocks noGrp="1" noChangeArrowheads="1"/>
          </p:cNvSpPr>
          <p:nvPr>
            <p:ph type="title"/>
          </p:nvPr>
        </p:nvSpPr>
        <p:spPr>
          <a:xfrm>
            <a:off x="1981200" y="76200"/>
            <a:ext cx="8229600" cy="1143000"/>
          </a:xfrm>
        </p:spPr>
        <p:txBody>
          <a:bodyPr/>
          <a:lstStyle/>
          <a:p>
            <a:pPr eaLnBrk="1" hangingPunct="1">
              <a:defRPr/>
            </a:pPr>
            <a:r>
              <a:rPr lang="el-GR" sz="4000"/>
              <a:t>Λόγος και Ομιλία</a:t>
            </a:r>
          </a:p>
        </p:txBody>
      </p:sp>
      <p:sp>
        <p:nvSpPr>
          <p:cNvPr id="124931" name="Rectangle 3">
            <a:extLst>
              <a:ext uri="{FF2B5EF4-FFF2-40B4-BE49-F238E27FC236}">
                <a16:creationId xmlns:a16="http://schemas.microsoft.com/office/drawing/2014/main" id="{E9F7A1DC-94CA-4493-9D3E-5314B472C28C}"/>
              </a:ext>
            </a:extLst>
          </p:cNvPr>
          <p:cNvSpPr>
            <a:spLocks noGrp="1" noChangeArrowheads="1"/>
          </p:cNvSpPr>
          <p:nvPr>
            <p:ph type="body" idx="1"/>
          </p:nvPr>
        </p:nvSpPr>
        <p:spPr>
          <a:xfrm>
            <a:off x="1981200" y="1143000"/>
            <a:ext cx="8458200" cy="5029200"/>
          </a:xfrm>
        </p:spPr>
        <p:txBody>
          <a:bodyPr/>
          <a:lstStyle/>
          <a:p>
            <a:pPr eaLnBrk="1" hangingPunct="1">
              <a:lnSpc>
                <a:spcPct val="90000"/>
              </a:lnSpc>
              <a:buFont typeface="Wingdings" panose="05000000000000000000" pitchFamily="2" charset="2"/>
              <a:buNone/>
              <a:defRPr/>
            </a:pPr>
            <a:r>
              <a:rPr lang="el-GR" dirty="0"/>
              <a:t>	</a:t>
            </a:r>
            <a:endParaRPr lang="el-GR" sz="1000" b="1" dirty="0"/>
          </a:p>
          <a:p>
            <a:pPr eaLnBrk="1" hangingPunct="1">
              <a:lnSpc>
                <a:spcPct val="90000"/>
              </a:lnSpc>
              <a:buFont typeface="Wingdings" panose="05000000000000000000" pitchFamily="2" charset="2"/>
              <a:buChar char="Ø"/>
              <a:defRPr/>
            </a:pPr>
            <a:r>
              <a:rPr lang="el-GR" dirty="0"/>
              <a:t>Ο </a:t>
            </a:r>
            <a:r>
              <a:rPr lang="el-GR" b="1" dirty="0">
                <a:solidFill>
                  <a:schemeClr val="folHlink"/>
                </a:solidFill>
              </a:rPr>
              <a:t>λόγος</a:t>
            </a:r>
            <a:r>
              <a:rPr lang="el-GR" dirty="0"/>
              <a:t> έχει να κάνει με την κατανόηση και την επεξεργασία των εννοιών και εξαρτάται από τη γνώση των εννοιών και των λέξεων καθώς και από γλωσσολογικούς παράγοντες (σύνταξη, γραμματική)</a:t>
            </a:r>
          </a:p>
          <a:p>
            <a:pPr eaLnBrk="1" hangingPunct="1">
              <a:lnSpc>
                <a:spcPct val="90000"/>
              </a:lnSpc>
              <a:buFont typeface="Wingdings" panose="05000000000000000000" pitchFamily="2" charset="2"/>
              <a:buNone/>
              <a:defRPr/>
            </a:pPr>
            <a:r>
              <a:rPr lang="en-US" sz="1000" dirty="0"/>
              <a:t> </a:t>
            </a:r>
            <a:endParaRPr lang="el-GR" sz="1000" dirty="0"/>
          </a:p>
          <a:p>
            <a:pPr eaLnBrk="1" hangingPunct="1">
              <a:lnSpc>
                <a:spcPct val="90000"/>
              </a:lnSpc>
              <a:buFont typeface="Wingdings" panose="05000000000000000000" pitchFamily="2" charset="2"/>
              <a:buChar char="Ø"/>
              <a:defRPr/>
            </a:pPr>
            <a:r>
              <a:rPr lang="el-GR" dirty="0"/>
              <a:t>Η </a:t>
            </a:r>
            <a:r>
              <a:rPr lang="el-GR" b="1" dirty="0">
                <a:solidFill>
                  <a:schemeClr val="folHlink"/>
                </a:solidFill>
              </a:rPr>
              <a:t>ομιλία</a:t>
            </a:r>
            <a:r>
              <a:rPr lang="el-GR" dirty="0"/>
              <a:t> είναι η παραγωγή καταληπτού ακουστικού λόγου η οποία ελέγχεται από πέντε υποσυστήματα όπως η άρθρωση, η φώνηση, η αντήχηση, το αναπνευστικό και η προσωδία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FCF6EA-8B7F-4FC2-8331-137D07C9AD19}"/>
              </a:ext>
            </a:extLst>
          </p:cNvPr>
          <p:cNvSpPr>
            <a:spLocks noGrp="1"/>
          </p:cNvSpPr>
          <p:nvPr>
            <p:ph type="title"/>
          </p:nvPr>
        </p:nvSpPr>
        <p:spPr>
          <a:xfrm>
            <a:off x="648929" y="629266"/>
            <a:ext cx="3505495" cy="1622321"/>
          </a:xfrm>
        </p:spPr>
        <p:txBody>
          <a:bodyPr>
            <a:normAutofit/>
          </a:bodyPr>
          <a:lstStyle/>
          <a:p>
            <a:r>
              <a:rPr lang="el-GR" sz="3100"/>
              <a:t>Απάντηση</a:t>
            </a:r>
            <a:r>
              <a:rPr lang="en-US" sz="3100"/>
              <a:t>:Wernicke</a:t>
            </a:r>
            <a:endParaRPr lang="el-GR" sz="3100"/>
          </a:p>
        </p:txBody>
      </p:sp>
      <p:sp>
        <p:nvSpPr>
          <p:cNvPr id="3" name="Θέση περιεχομένου 2">
            <a:extLst>
              <a:ext uri="{FF2B5EF4-FFF2-40B4-BE49-F238E27FC236}">
                <a16:creationId xmlns:a16="http://schemas.microsoft.com/office/drawing/2014/main" id="{B12531C4-6540-4B29-89A5-A72EFF875A67}"/>
              </a:ext>
            </a:extLst>
          </p:cNvPr>
          <p:cNvSpPr>
            <a:spLocks noGrp="1"/>
          </p:cNvSpPr>
          <p:nvPr>
            <p:ph idx="1"/>
          </p:nvPr>
        </p:nvSpPr>
        <p:spPr>
          <a:xfrm>
            <a:off x="648931" y="2438400"/>
            <a:ext cx="3505494" cy="3785419"/>
          </a:xfrm>
        </p:spPr>
        <p:txBody>
          <a:bodyPr>
            <a:normAutofit/>
          </a:bodyPr>
          <a:lstStyle/>
          <a:p>
            <a:r>
              <a:rPr lang="el-GR" sz="2000"/>
              <a:t>Η μαμά κοιτάει από πράσινο παράθυρο και πολλά διότι κάποτε τα παιδιά κλέβουν είναι κάτι που συμβαίνει και όσο εδώ πάνε στο σπίτι  καταλαβαίνεται δεν είναι έτσι τα πράγματα οι άνθρωποι κάνουν ε πολλά θα έλεγε κανείς…</a:t>
            </a:r>
          </a:p>
        </p:txBody>
      </p:sp>
      <p:pic>
        <p:nvPicPr>
          <p:cNvPr id="4" name="Εικόνα 3">
            <a:extLst>
              <a:ext uri="{FF2B5EF4-FFF2-40B4-BE49-F238E27FC236}">
                <a16:creationId xmlns:a16="http://schemas.microsoft.com/office/drawing/2014/main" id="{68A6805B-A435-4EEE-B81C-763AB8EA8066}"/>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216198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8A62DA-A87F-436C-85BD-603D5F323827}"/>
              </a:ext>
            </a:extLst>
          </p:cNvPr>
          <p:cNvSpPr>
            <a:spLocks noGrp="1"/>
          </p:cNvSpPr>
          <p:nvPr>
            <p:ph type="title"/>
          </p:nvPr>
        </p:nvSpPr>
        <p:spPr>
          <a:xfrm>
            <a:off x="648929" y="629266"/>
            <a:ext cx="3505495" cy="1622321"/>
          </a:xfrm>
        </p:spPr>
        <p:txBody>
          <a:bodyPr>
            <a:normAutofit/>
          </a:bodyPr>
          <a:lstStyle/>
          <a:p>
            <a:r>
              <a:rPr lang="el-GR" dirty="0"/>
              <a:t>Απάντηση</a:t>
            </a:r>
            <a:r>
              <a:rPr lang="en-US" dirty="0"/>
              <a:t>: </a:t>
            </a:r>
            <a:r>
              <a:rPr lang="el-GR" dirty="0" err="1"/>
              <a:t>ανομική</a:t>
            </a:r>
            <a:endParaRPr lang="el-GR" dirty="0"/>
          </a:p>
        </p:txBody>
      </p:sp>
      <p:sp>
        <p:nvSpPr>
          <p:cNvPr id="3" name="Θέση περιεχομένου 2">
            <a:extLst>
              <a:ext uri="{FF2B5EF4-FFF2-40B4-BE49-F238E27FC236}">
                <a16:creationId xmlns:a16="http://schemas.microsoft.com/office/drawing/2014/main" id="{B4013FD0-EC71-4EE2-8C1E-1B324FD3C1FE}"/>
              </a:ext>
            </a:extLst>
          </p:cNvPr>
          <p:cNvSpPr>
            <a:spLocks noGrp="1"/>
          </p:cNvSpPr>
          <p:nvPr>
            <p:ph idx="1"/>
          </p:nvPr>
        </p:nvSpPr>
        <p:spPr>
          <a:xfrm>
            <a:off x="648931" y="2438400"/>
            <a:ext cx="3505494" cy="3785419"/>
          </a:xfrm>
        </p:spPr>
        <p:txBody>
          <a:bodyPr>
            <a:normAutofit/>
          </a:bodyPr>
          <a:lstStyle/>
          <a:p>
            <a:r>
              <a:rPr lang="el-GR" sz="1900"/>
              <a:t>Λοιπόν βλέπω μια κυρία όχι κυρίε εε μαμά που ξέρετε έχει και τα εε παιδιά της, έχει και τα παιδιά της και το αγόρι θέλει αυτά ξέρεις θέλει να πάρει αυτά τα γλυκά (</a:t>
            </a:r>
            <a:r>
              <a:rPr lang="en-US" sz="1900"/>
              <a:t>“</a:t>
            </a:r>
            <a:r>
              <a:rPr lang="el-GR" sz="1900"/>
              <a:t>εννοείται τα μπισκότα</a:t>
            </a:r>
            <a:r>
              <a:rPr lang="en-US" sz="1900"/>
              <a:t>;”</a:t>
            </a:r>
            <a:r>
              <a:rPr lang="el-GR" sz="1900"/>
              <a:t>)ναι ναι τα μπισκότα χαχα τι γλυκό και πως το λένε πρέπει να προσέχει γιατί να πέσει κάτω (</a:t>
            </a:r>
            <a:r>
              <a:rPr lang="en-US" sz="1900"/>
              <a:t>“</a:t>
            </a:r>
            <a:r>
              <a:rPr lang="el-GR" sz="1900"/>
              <a:t>από που εννοείται πως θα πέσει</a:t>
            </a:r>
            <a:r>
              <a:rPr lang="en-US" sz="1900"/>
              <a:t>;”</a:t>
            </a:r>
            <a:r>
              <a:rPr lang="el-GR" sz="1900"/>
              <a:t>) να από αυτό (δείχει σκαμπό) αυτό πως το λένε θα πέσει και μετά ωχ ωχ ωχ..</a:t>
            </a:r>
          </a:p>
        </p:txBody>
      </p:sp>
      <p:pic>
        <p:nvPicPr>
          <p:cNvPr id="4" name="Εικόνα 3">
            <a:extLst>
              <a:ext uri="{FF2B5EF4-FFF2-40B4-BE49-F238E27FC236}">
                <a16:creationId xmlns:a16="http://schemas.microsoft.com/office/drawing/2014/main" id="{4C06C6ED-668B-47C4-99E2-C6366C5816FE}"/>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175543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FFBE97-20C0-428D-834D-6AEA1D80DB21}"/>
              </a:ext>
            </a:extLst>
          </p:cNvPr>
          <p:cNvSpPr>
            <a:spLocks noGrp="1"/>
          </p:cNvSpPr>
          <p:nvPr>
            <p:ph type="title"/>
          </p:nvPr>
        </p:nvSpPr>
        <p:spPr>
          <a:xfrm>
            <a:off x="648929" y="629266"/>
            <a:ext cx="3505495" cy="1622321"/>
          </a:xfrm>
        </p:spPr>
        <p:txBody>
          <a:bodyPr>
            <a:normAutofit/>
          </a:bodyPr>
          <a:lstStyle/>
          <a:p>
            <a:r>
              <a:rPr lang="en-US" sz="2800"/>
              <a:t>	</a:t>
            </a:r>
            <a:r>
              <a:rPr lang="el-GR" sz="2800"/>
              <a:t>Απάντηση</a:t>
            </a:r>
            <a:r>
              <a:rPr lang="en-US" sz="2800"/>
              <a:t>:</a:t>
            </a:r>
            <a:r>
              <a:rPr lang="el-GR" sz="2800"/>
              <a:t>Ολική αφασία</a:t>
            </a:r>
          </a:p>
        </p:txBody>
      </p:sp>
      <p:sp>
        <p:nvSpPr>
          <p:cNvPr id="3" name="Θέση περιεχομένου 2">
            <a:extLst>
              <a:ext uri="{FF2B5EF4-FFF2-40B4-BE49-F238E27FC236}">
                <a16:creationId xmlns:a16="http://schemas.microsoft.com/office/drawing/2014/main" id="{F48F6508-D3C9-47F9-82B6-9990D4C94A42}"/>
              </a:ext>
            </a:extLst>
          </p:cNvPr>
          <p:cNvSpPr>
            <a:spLocks noGrp="1"/>
          </p:cNvSpPr>
          <p:nvPr>
            <p:ph idx="1"/>
          </p:nvPr>
        </p:nvSpPr>
        <p:spPr>
          <a:xfrm>
            <a:off x="648931" y="2438400"/>
            <a:ext cx="3505494" cy="3785419"/>
          </a:xfrm>
        </p:spPr>
        <p:txBody>
          <a:bodyPr>
            <a:normAutofit/>
          </a:bodyPr>
          <a:lstStyle/>
          <a:p>
            <a:r>
              <a:rPr lang="el-GR" sz="2000"/>
              <a:t>Εεεε (δείχνει βιβλίο) </a:t>
            </a:r>
            <a:r>
              <a:rPr lang="en-US" sz="2000"/>
              <a:t>/karato</a:t>
            </a:r>
            <a:r>
              <a:rPr lang="el-GR" sz="2000"/>
              <a:t>/</a:t>
            </a:r>
            <a:r>
              <a:rPr lang="en-US" sz="2000"/>
              <a:t>.</a:t>
            </a:r>
            <a:endParaRPr lang="el-GR" sz="2000"/>
          </a:p>
        </p:txBody>
      </p:sp>
      <p:pic>
        <p:nvPicPr>
          <p:cNvPr id="4" name="Εικόνα 3">
            <a:extLst>
              <a:ext uri="{FF2B5EF4-FFF2-40B4-BE49-F238E27FC236}">
                <a16:creationId xmlns:a16="http://schemas.microsoft.com/office/drawing/2014/main" id="{07B11BAC-AD10-4D7F-94D7-C77630F3AE04}"/>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1929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A26E63-6E4C-4FA0-A529-545359A5C52C}"/>
              </a:ext>
            </a:extLst>
          </p:cNvPr>
          <p:cNvSpPr>
            <a:spLocks noGrp="1"/>
          </p:cNvSpPr>
          <p:nvPr>
            <p:ph type="title"/>
          </p:nvPr>
        </p:nvSpPr>
        <p:spPr>
          <a:xfrm>
            <a:off x="648929" y="629266"/>
            <a:ext cx="3505495" cy="1622321"/>
          </a:xfrm>
        </p:spPr>
        <p:txBody>
          <a:bodyPr>
            <a:normAutofit/>
          </a:bodyPr>
          <a:lstStyle/>
          <a:p>
            <a:r>
              <a:rPr lang="el-GR" sz="3400"/>
              <a:t>Απάντηση</a:t>
            </a:r>
            <a:r>
              <a:rPr lang="en-US" sz="3400"/>
              <a:t>:</a:t>
            </a:r>
            <a:r>
              <a:rPr lang="el-GR" sz="3400"/>
              <a:t>αφασία αγωγής</a:t>
            </a:r>
          </a:p>
        </p:txBody>
      </p:sp>
      <p:sp>
        <p:nvSpPr>
          <p:cNvPr id="3" name="Θέση περιεχομένου 2">
            <a:extLst>
              <a:ext uri="{FF2B5EF4-FFF2-40B4-BE49-F238E27FC236}">
                <a16:creationId xmlns:a16="http://schemas.microsoft.com/office/drawing/2014/main" id="{54FA325E-85F3-4161-BFB9-B8A8044E8C12}"/>
              </a:ext>
            </a:extLst>
          </p:cNvPr>
          <p:cNvSpPr>
            <a:spLocks noGrp="1"/>
          </p:cNvSpPr>
          <p:nvPr>
            <p:ph idx="1"/>
          </p:nvPr>
        </p:nvSpPr>
        <p:spPr>
          <a:xfrm>
            <a:off x="648931" y="2438400"/>
            <a:ext cx="3505494" cy="3785419"/>
          </a:xfrm>
        </p:spPr>
        <p:txBody>
          <a:bodyPr>
            <a:normAutofit/>
          </a:bodyPr>
          <a:lstStyle/>
          <a:p>
            <a:r>
              <a:rPr lang="el-GR" sz="2000"/>
              <a:t>Βλέπω δυο παιδιά και μία </a:t>
            </a:r>
            <a:r>
              <a:rPr lang="en-US" sz="2000"/>
              <a:t>/mamia/</a:t>
            </a:r>
            <a:r>
              <a:rPr lang="el-GR" sz="2000"/>
              <a:t> αυτή πλένει και κοιτάζει αλλά έχει </a:t>
            </a:r>
            <a:r>
              <a:rPr lang="en-US" sz="2000"/>
              <a:t>/troxolisi/</a:t>
            </a:r>
            <a:r>
              <a:rPr lang="el-GR" sz="2000"/>
              <a:t>και το παιδί το </a:t>
            </a:r>
            <a:r>
              <a:rPr lang="en-US" sz="2000"/>
              <a:t>/alori/</a:t>
            </a:r>
            <a:r>
              <a:rPr lang="el-GR" sz="2000"/>
              <a:t>(τι γίνεται για πείτε μου με το  αγόρι) το</a:t>
            </a:r>
            <a:r>
              <a:rPr lang="en-US" sz="2000"/>
              <a:t> /alori/</a:t>
            </a:r>
            <a:r>
              <a:rPr lang="el-GR" sz="2000"/>
              <a:t> προσπαθεί να πάρει τα </a:t>
            </a:r>
            <a:r>
              <a:rPr lang="en-US" sz="2000"/>
              <a:t>/skolifota/ (“</a:t>
            </a:r>
            <a:r>
              <a:rPr lang="el-GR" sz="2000"/>
              <a:t>εννοείτε μπισκότα</a:t>
            </a:r>
            <a:r>
              <a:rPr lang="en-US" sz="2000"/>
              <a:t>;”)</a:t>
            </a:r>
            <a:r>
              <a:rPr lang="el-GR" sz="2000"/>
              <a:t> ναι ναι </a:t>
            </a:r>
            <a:r>
              <a:rPr lang="en-US" sz="2000"/>
              <a:t>/skolifota/ </a:t>
            </a:r>
            <a:endParaRPr lang="el-GR" sz="2000"/>
          </a:p>
        </p:txBody>
      </p:sp>
      <p:pic>
        <p:nvPicPr>
          <p:cNvPr id="4" name="Εικόνα 3">
            <a:extLst>
              <a:ext uri="{FF2B5EF4-FFF2-40B4-BE49-F238E27FC236}">
                <a16:creationId xmlns:a16="http://schemas.microsoft.com/office/drawing/2014/main" id="{1905D617-8A43-435C-856A-2FB3C9F51CBF}"/>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2770280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439CBA-7463-4A1F-8FF9-566DA2449183}"/>
              </a:ext>
            </a:extLst>
          </p:cNvPr>
          <p:cNvSpPr>
            <a:spLocks noGrp="1"/>
          </p:cNvSpPr>
          <p:nvPr>
            <p:ph type="title"/>
          </p:nvPr>
        </p:nvSpPr>
        <p:spPr>
          <a:xfrm>
            <a:off x="648929" y="629266"/>
            <a:ext cx="3505495" cy="1622321"/>
          </a:xfrm>
        </p:spPr>
        <p:txBody>
          <a:bodyPr>
            <a:normAutofit/>
          </a:bodyPr>
          <a:lstStyle/>
          <a:p>
            <a:r>
              <a:rPr lang="el-GR" sz="3700"/>
              <a:t>Απάντηση</a:t>
            </a:r>
            <a:r>
              <a:rPr lang="en-US" sz="3700"/>
              <a:t>:</a:t>
            </a:r>
            <a:r>
              <a:rPr lang="el-GR" sz="3700"/>
              <a:t> </a:t>
            </a:r>
            <a:r>
              <a:rPr lang="el-GR" sz="3700" err="1"/>
              <a:t>Διαφλοιική</a:t>
            </a:r>
            <a:r>
              <a:rPr lang="el-GR" sz="3700"/>
              <a:t> αισθητηριακή</a:t>
            </a:r>
          </a:p>
        </p:txBody>
      </p:sp>
      <p:sp>
        <p:nvSpPr>
          <p:cNvPr id="3" name="Θέση περιεχομένου 2">
            <a:extLst>
              <a:ext uri="{FF2B5EF4-FFF2-40B4-BE49-F238E27FC236}">
                <a16:creationId xmlns:a16="http://schemas.microsoft.com/office/drawing/2014/main" id="{8A587A61-2970-4CA1-B114-C69DB5917688}"/>
              </a:ext>
            </a:extLst>
          </p:cNvPr>
          <p:cNvSpPr>
            <a:spLocks noGrp="1"/>
          </p:cNvSpPr>
          <p:nvPr>
            <p:ph idx="1"/>
          </p:nvPr>
        </p:nvSpPr>
        <p:spPr>
          <a:xfrm>
            <a:off x="648931" y="2438400"/>
            <a:ext cx="3505494" cy="3785419"/>
          </a:xfrm>
        </p:spPr>
        <p:txBody>
          <a:bodyPr>
            <a:normAutofit/>
          </a:bodyPr>
          <a:lstStyle/>
          <a:p>
            <a:r>
              <a:rPr lang="el-GR" sz="2000"/>
              <a:t>Πω πω πω δες εδώ το κορίτσι (δείχνει αγόρι) μανααα δες </a:t>
            </a:r>
            <a:r>
              <a:rPr lang="en-US" sz="2000"/>
              <a:t>/palo/</a:t>
            </a:r>
            <a:r>
              <a:rPr lang="el-GR" sz="2000"/>
              <a:t> και αυτή να έξω πήγε κάθοταν. Και δεν νομίζω πω πω πολλά κάναν. (πείτε</a:t>
            </a:r>
            <a:r>
              <a:rPr lang="en-US" sz="2000"/>
              <a:t>:</a:t>
            </a:r>
            <a:r>
              <a:rPr lang="el-GR" sz="2000"/>
              <a:t>το παιδί κλέβει τα μπισκότα ) Πείτε το παιδί κλέβει μπισκότα.</a:t>
            </a:r>
          </a:p>
        </p:txBody>
      </p:sp>
      <p:pic>
        <p:nvPicPr>
          <p:cNvPr id="4" name="Εικόνα 3">
            <a:extLst>
              <a:ext uri="{FF2B5EF4-FFF2-40B4-BE49-F238E27FC236}">
                <a16:creationId xmlns:a16="http://schemas.microsoft.com/office/drawing/2014/main" id="{1FBF8C18-7B2F-41D6-BAF2-98BB45530EF6}"/>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523991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33AB5-D101-42B2-819A-C7B6DD4C8425}"/>
              </a:ext>
            </a:extLst>
          </p:cNvPr>
          <p:cNvSpPr>
            <a:spLocks noGrp="1"/>
          </p:cNvSpPr>
          <p:nvPr>
            <p:ph type="title"/>
          </p:nvPr>
        </p:nvSpPr>
        <p:spPr>
          <a:xfrm>
            <a:off x="648929" y="629266"/>
            <a:ext cx="3505495" cy="1622321"/>
          </a:xfrm>
        </p:spPr>
        <p:txBody>
          <a:bodyPr>
            <a:normAutofit/>
          </a:bodyPr>
          <a:lstStyle/>
          <a:p>
            <a:r>
              <a:rPr lang="el-GR" sz="3700"/>
              <a:t>Απάντηση: </a:t>
            </a:r>
            <a:r>
              <a:rPr lang="el-GR" sz="3700" err="1"/>
              <a:t>Διαφλοιική</a:t>
            </a:r>
            <a:r>
              <a:rPr lang="el-GR" sz="3700"/>
              <a:t> κινητική</a:t>
            </a:r>
          </a:p>
        </p:txBody>
      </p:sp>
      <p:sp>
        <p:nvSpPr>
          <p:cNvPr id="3" name="Θέση περιεχομένου 2">
            <a:extLst>
              <a:ext uri="{FF2B5EF4-FFF2-40B4-BE49-F238E27FC236}">
                <a16:creationId xmlns:a16="http://schemas.microsoft.com/office/drawing/2014/main" id="{6BB79C0A-615C-4007-9E0A-C30B29481BC3}"/>
              </a:ext>
            </a:extLst>
          </p:cNvPr>
          <p:cNvSpPr>
            <a:spLocks noGrp="1"/>
          </p:cNvSpPr>
          <p:nvPr>
            <p:ph idx="1"/>
          </p:nvPr>
        </p:nvSpPr>
        <p:spPr>
          <a:xfrm>
            <a:off x="648931" y="2438400"/>
            <a:ext cx="3505494" cy="3785419"/>
          </a:xfrm>
        </p:spPr>
        <p:txBody>
          <a:bodyPr>
            <a:normAutofit/>
          </a:bodyPr>
          <a:lstStyle/>
          <a:p>
            <a:r>
              <a:rPr lang="el-GR" sz="2000" dirty="0"/>
              <a:t>Κοίτα ένα α-α-αγόρι και </a:t>
            </a:r>
            <a:r>
              <a:rPr lang="el-GR" sz="2000" dirty="0" err="1"/>
              <a:t>μμμμμπισκότο</a:t>
            </a:r>
            <a:r>
              <a:rPr lang="el-GR" sz="2000" dirty="0"/>
              <a:t> (λέτε πως το αγόρι κλέβει μπισκότο) ναι </a:t>
            </a:r>
            <a:r>
              <a:rPr lang="el-GR" sz="2000" dirty="0" err="1"/>
              <a:t>ναι</a:t>
            </a:r>
            <a:r>
              <a:rPr lang="el-GR" sz="2000" dirty="0"/>
              <a:t> το αγόρι κλέβει μπισκότο. </a:t>
            </a:r>
            <a:r>
              <a:rPr lang="el-GR" sz="2000" dirty="0" err="1"/>
              <a:t>Έτσσσ</a:t>
            </a:r>
            <a:r>
              <a:rPr lang="el-GR" sz="2000" dirty="0"/>
              <a:t> </a:t>
            </a:r>
            <a:r>
              <a:rPr lang="el-GR" sz="2000" dirty="0" err="1"/>
              <a:t>έτσιιι</a:t>
            </a:r>
            <a:r>
              <a:rPr lang="el-GR" sz="2000" dirty="0"/>
              <a:t> είναι.</a:t>
            </a:r>
          </a:p>
        </p:txBody>
      </p:sp>
      <p:pic>
        <p:nvPicPr>
          <p:cNvPr id="4" name="Εικόνα 3">
            <a:extLst>
              <a:ext uri="{FF2B5EF4-FFF2-40B4-BE49-F238E27FC236}">
                <a16:creationId xmlns:a16="http://schemas.microsoft.com/office/drawing/2014/main" id="{50C36142-5E30-4FDB-8F97-A1379AC8CA68}"/>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267159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182110-3F06-45E4-9A1B-20FFD140B691}"/>
              </a:ext>
            </a:extLst>
          </p:cNvPr>
          <p:cNvSpPr>
            <a:spLocks noGrp="1"/>
          </p:cNvSpPr>
          <p:nvPr>
            <p:ph type="title"/>
          </p:nvPr>
        </p:nvSpPr>
        <p:spPr>
          <a:xfrm>
            <a:off x="648929" y="629266"/>
            <a:ext cx="3505495" cy="1622321"/>
          </a:xfrm>
        </p:spPr>
        <p:txBody>
          <a:bodyPr>
            <a:normAutofit/>
          </a:bodyPr>
          <a:lstStyle/>
          <a:p>
            <a:r>
              <a:rPr lang="el-GR" dirty="0"/>
              <a:t>Απάντηση</a:t>
            </a:r>
            <a:r>
              <a:rPr lang="en-US" dirty="0"/>
              <a:t>:</a:t>
            </a:r>
            <a:r>
              <a:rPr lang="el-GR" dirty="0"/>
              <a:t> </a:t>
            </a:r>
            <a:r>
              <a:rPr lang="el-GR" dirty="0" err="1"/>
              <a:t>ημιανοψία</a:t>
            </a:r>
            <a:endParaRPr lang="el-GR" dirty="0"/>
          </a:p>
        </p:txBody>
      </p:sp>
      <p:sp>
        <p:nvSpPr>
          <p:cNvPr id="3" name="Θέση περιεχομένου 2">
            <a:extLst>
              <a:ext uri="{FF2B5EF4-FFF2-40B4-BE49-F238E27FC236}">
                <a16:creationId xmlns:a16="http://schemas.microsoft.com/office/drawing/2014/main" id="{87582BFA-2D37-4F6D-BBFB-2B76C4CE69B4}"/>
              </a:ext>
            </a:extLst>
          </p:cNvPr>
          <p:cNvSpPr>
            <a:spLocks noGrp="1"/>
          </p:cNvSpPr>
          <p:nvPr>
            <p:ph idx="1"/>
          </p:nvPr>
        </p:nvSpPr>
        <p:spPr>
          <a:xfrm>
            <a:off x="648931" y="2438400"/>
            <a:ext cx="3505494" cy="3785419"/>
          </a:xfrm>
        </p:spPr>
        <p:txBody>
          <a:bodyPr>
            <a:normAutofit/>
          </a:bodyPr>
          <a:lstStyle/>
          <a:p>
            <a:r>
              <a:rPr lang="el-GR" sz="2000"/>
              <a:t>Βλέπω μια κυρία όμορφα έτσι ντυμένη πλένει τα πιάτα μπροστά σε ένα παράθυρο έξω τι είναι αυτό έξω δεν ξέρω τώρα θάμνος είναι λουλούδια δεν ξέρω. Αλλά έχει αφήσει ανοιχτό το νερό και ξεχείλισε γιατί δεν το κλείνει καλέ αιντεεε. </a:t>
            </a:r>
          </a:p>
        </p:txBody>
      </p:sp>
      <p:pic>
        <p:nvPicPr>
          <p:cNvPr id="4" name="Εικόνα 3">
            <a:extLst>
              <a:ext uri="{FF2B5EF4-FFF2-40B4-BE49-F238E27FC236}">
                <a16:creationId xmlns:a16="http://schemas.microsoft.com/office/drawing/2014/main" id="{9F285564-C5C0-45BF-B32A-01734E2FA03B}"/>
              </a:ext>
            </a:extLst>
          </p:cNvPr>
          <p:cNvPicPr>
            <a:picLocks noChangeAspect="1"/>
          </p:cNvPicPr>
          <p:nvPr/>
        </p:nvPicPr>
        <p:blipFill>
          <a:blip r:embed="rId2"/>
          <a:stretch>
            <a:fillRect/>
          </a:stretch>
        </p:blipFill>
        <p:spPr>
          <a:xfrm>
            <a:off x="5405862" y="1734440"/>
            <a:ext cx="6019331" cy="3385873"/>
          </a:xfrm>
          <a:prstGeom prst="rect">
            <a:avLst/>
          </a:prstGeom>
          <a:effectLst/>
        </p:spPr>
      </p:pic>
    </p:spTree>
    <p:extLst>
      <p:ext uri="{BB962C8B-B14F-4D97-AF65-F5344CB8AC3E}">
        <p14:creationId xmlns:p14="http://schemas.microsoft.com/office/powerpoint/2010/main" val="93326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58495A-5036-42F0-B7F5-5D730F074628}"/>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82F9CE38-191D-42D2-89E0-B962C5254AF7}"/>
              </a:ext>
            </a:extLst>
          </p:cNvPr>
          <p:cNvPicPr>
            <a:picLocks noGrp="1" noChangeAspect="1"/>
          </p:cNvPicPr>
          <p:nvPr>
            <p:ph idx="1"/>
          </p:nvPr>
        </p:nvPicPr>
        <p:blipFill>
          <a:blip r:embed="rId2"/>
          <a:stretch>
            <a:fillRect/>
          </a:stretch>
        </p:blipFill>
        <p:spPr>
          <a:xfrm>
            <a:off x="970708" y="692879"/>
            <a:ext cx="4111657" cy="2736121"/>
          </a:xfrm>
          <a:prstGeom prst="rect">
            <a:avLst/>
          </a:prstGeom>
        </p:spPr>
      </p:pic>
      <p:pic>
        <p:nvPicPr>
          <p:cNvPr id="5" name="Εικόνα 4">
            <a:extLst>
              <a:ext uri="{FF2B5EF4-FFF2-40B4-BE49-F238E27FC236}">
                <a16:creationId xmlns:a16="http://schemas.microsoft.com/office/drawing/2014/main" id="{C1D82432-454A-44E0-AE9E-38B22D889DF5}"/>
              </a:ext>
            </a:extLst>
          </p:cNvPr>
          <p:cNvPicPr>
            <a:picLocks noChangeAspect="1"/>
          </p:cNvPicPr>
          <p:nvPr/>
        </p:nvPicPr>
        <p:blipFill>
          <a:blip r:embed="rId3"/>
          <a:stretch>
            <a:fillRect/>
          </a:stretch>
        </p:blipFill>
        <p:spPr>
          <a:xfrm>
            <a:off x="6887547" y="663251"/>
            <a:ext cx="3810000" cy="3124200"/>
          </a:xfrm>
          <a:prstGeom prst="rect">
            <a:avLst/>
          </a:prstGeom>
        </p:spPr>
      </p:pic>
    </p:spTree>
    <p:extLst>
      <p:ext uri="{BB962C8B-B14F-4D97-AF65-F5344CB8AC3E}">
        <p14:creationId xmlns:p14="http://schemas.microsoft.com/office/powerpoint/2010/main" val="3285953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78FA57AD-8562-4D1E-8AB6-6DA4C0FE5D61}"/>
              </a:ext>
            </a:extLst>
          </p:cNvPr>
          <p:cNvSpPr>
            <a:spLocks noGrp="1"/>
          </p:cNvSpPr>
          <p:nvPr>
            <p:ph type="title"/>
          </p:nvPr>
        </p:nvSpPr>
        <p:spPr>
          <a:xfrm>
            <a:off x="838200" y="585216"/>
            <a:ext cx="10515600" cy="1325563"/>
          </a:xfrm>
        </p:spPr>
        <p:txBody>
          <a:bodyPr>
            <a:normAutofit/>
          </a:bodyPr>
          <a:lstStyle/>
          <a:p>
            <a:r>
              <a:rPr lang="el-GR">
                <a:solidFill>
                  <a:schemeClr val="bg1"/>
                </a:solidFill>
              </a:rPr>
              <a:t>Έκφραση Λόγου </a:t>
            </a:r>
          </a:p>
        </p:txBody>
      </p:sp>
      <p:pic>
        <p:nvPicPr>
          <p:cNvPr id="4" name="Εικόνα 3">
            <a:extLst>
              <a:ext uri="{FF2B5EF4-FFF2-40B4-BE49-F238E27FC236}">
                <a16:creationId xmlns:a16="http://schemas.microsoft.com/office/drawing/2014/main" id="{5FAC2AA4-F798-4847-A5EB-0F2FFC4E8BBA}"/>
              </a:ext>
            </a:extLst>
          </p:cNvPr>
          <p:cNvPicPr>
            <a:picLocks noChangeAspect="1"/>
          </p:cNvPicPr>
          <p:nvPr/>
        </p:nvPicPr>
        <p:blipFill rotWithShape="1">
          <a:blip r:embed="rId2"/>
          <a:srcRect r="-1" b="11800"/>
          <a:stretch/>
        </p:blipFill>
        <p:spPr>
          <a:xfrm>
            <a:off x="841248" y="2516777"/>
            <a:ext cx="6236208" cy="3660185"/>
          </a:xfrm>
          <a:prstGeom prst="rect">
            <a:avLst/>
          </a:prstGeom>
        </p:spPr>
      </p:pic>
      <p:sp>
        <p:nvSpPr>
          <p:cNvPr id="3" name="Θέση περιεχομένου 2">
            <a:extLst>
              <a:ext uri="{FF2B5EF4-FFF2-40B4-BE49-F238E27FC236}">
                <a16:creationId xmlns:a16="http://schemas.microsoft.com/office/drawing/2014/main" id="{C0B52B02-89E7-4CFD-BE92-661C7BCBEF57}"/>
              </a:ext>
            </a:extLst>
          </p:cNvPr>
          <p:cNvSpPr>
            <a:spLocks noGrp="1"/>
          </p:cNvSpPr>
          <p:nvPr>
            <p:ph idx="1"/>
          </p:nvPr>
        </p:nvSpPr>
        <p:spPr>
          <a:xfrm>
            <a:off x="7546848" y="2516777"/>
            <a:ext cx="3803904" cy="3660185"/>
          </a:xfrm>
        </p:spPr>
        <p:txBody>
          <a:bodyPr anchor="ctr">
            <a:normAutofit/>
          </a:bodyPr>
          <a:lstStyle/>
          <a:p>
            <a:r>
              <a:rPr lang="el-GR" sz="2000"/>
              <a:t>Αυτοματοποιημένες Αλληλουχίες</a:t>
            </a:r>
          </a:p>
          <a:p>
            <a:r>
              <a:rPr lang="el-GR" sz="2000"/>
              <a:t>Επανάληψη μεμονωμένων  λέξεων</a:t>
            </a:r>
          </a:p>
          <a:p>
            <a:r>
              <a:rPr lang="el-GR" sz="2000"/>
              <a:t>Επανάληψη προτάσεων</a:t>
            </a:r>
          </a:p>
          <a:p>
            <a:r>
              <a:rPr lang="el-GR" sz="2000"/>
              <a:t>Απαντήσεις κατονομασίας</a:t>
            </a:r>
          </a:p>
          <a:p>
            <a:r>
              <a:rPr lang="el-GR" sz="2000"/>
              <a:t>Δοκιμασία κατονομασίας της Βοστώνης</a:t>
            </a:r>
          </a:p>
          <a:p>
            <a:r>
              <a:rPr lang="el-GR" sz="2000"/>
              <a:t>Έλεγχος ειδικών κατηγοριών (γράμματα, αριθμοί,χρώματα)</a:t>
            </a:r>
          </a:p>
        </p:txBody>
      </p:sp>
    </p:spTree>
    <p:extLst>
      <p:ext uri="{BB962C8B-B14F-4D97-AF65-F5344CB8AC3E}">
        <p14:creationId xmlns:p14="http://schemas.microsoft.com/office/powerpoint/2010/main" val="137554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462B613-4FFF-473B-AB26-0E3B220CD22D}"/>
              </a:ext>
            </a:extLst>
          </p:cNvPr>
          <p:cNvSpPr>
            <a:spLocks noGrp="1"/>
          </p:cNvSpPr>
          <p:nvPr>
            <p:ph type="title"/>
          </p:nvPr>
        </p:nvSpPr>
        <p:spPr>
          <a:xfrm>
            <a:off x="838200" y="585216"/>
            <a:ext cx="10515600" cy="1325563"/>
          </a:xfrm>
        </p:spPr>
        <p:txBody>
          <a:bodyPr>
            <a:normAutofit/>
          </a:bodyPr>
          <a:lstStyle/>
          <a:p>
            <a:r>
              <a:rPr lang="el-GR">
                <a:solidFill>
                  <a:schemeClr val="bg1"/>
                </a:solidFill>
              </a:rPr>
              <a:t>Ακουστική κατανόηση</a:t>
            </a:r>
          </a:p>
        </p:txBody>
      </p:sp>
      <p:pic>
        <p:nvPicPr>
          <p:cNvPr id="4" name="Εικόνα 3">
            <a:extLst>
              <a:ext uri="{FF2B5EF4-FFF2-40B4-BE49-F238E27FC236}">
                <a16:creationId xmlns:a16="http://schemas.microsoft.com/office/drawing/2014/main" id="{0A97D737-23E4-4415-A2D8-752F54CDF03F}"/>
              </a:ext>
            </a:extLst>
          </p:cNvPr>
          <p:cNvPicPr>
            <a:picLocks noChangeAspect="1"/>
          </p:cNvPicPr>
          <p:nvPr/>
        </p:nvPicPr>
        <p:blipFill rotWithShape="1">
          <a:blip r:embed="rId2"/>
          <a:srcRect l="4162" r="-3" b="-3"/>
          <a:stretch/>
        </p:blipFill>
        <p:spPr>
          <a:xfrm>
            <a:off x="841248" y="2516777"/>
            <a:ext cx="6236208" cy="3660185"/>
          </a:xfrm>
          <a:prstGeom prst="rect">
            <a:avLst/>
          </a:prstGeom>
        </p:spPr>
      </p:pic>
      <p:sp>
        <p:nvSpPr>
          <p:cNvPr id="3" name="Θέση περιεχομένου 2">
            <a:extLst>
              <a:ext uri="{FF2B5EF4-FFF2-40B4-BE49-F238E27FC236}">
                <a16:creationId xmlns:a16="http://schemas.microsoft.com/office/drawing/2014/main" id="{707ABB2E-703D-4E33-A64A-74ECDC20FD42}"/>
              </a:ext>
            </a:extLst>
          </p:cNvPr>
          <p:cNvSpPr>
            <a:spLocks noGrp="1"/>
          </p:cNvSpPr>
          <p:nvPr>
            <p:ph idx="1"/>
          </p:nvPr>
        </p:nvSpPr>
        <p:spPr>
          <a:xfrm>
            <a:off x="7546848" y="2516777"/>
            <a:ext cx="3803904" cy="3660185"/>
          </a:xfrm>
        </p:spPr>
        <p:txBody>
          <a:bodyPr anchor="ctr">
            <a:normAutofit/>
          </a:bodyPr>
          <a:lstStyle/>
          <a:p>
            <a:r>
              <a:rPr lang="el-GR" sz="2200"/>
              <a:t>Διάκριση λέξεων</a:t>
            </a:r>
          </a:p>
          <a:p>
            <a:r>
              <a:rPr lang="el-GR" sz="2200"/>
              <a:t>Εντολές</a:t>
            </a:r>
          </a:p>
          <a:p>
            <a:r>
              <a:rPr lang="el-GR" sz="2200"/>
              <a:t>Σύνθετο ιδεατό υλικό</a:t>
            </a:r>
          </a:p>
        </p:txBody>
      </p:sp>
    </p:spTree>
    <p:extLst>
      <p:ext uri="{BB962C8B-B14F-4D97-AF65-F5344CB8AC3E}">
        <p14:creationId xmlns:p14="http://schemas.microsoft.com/office/powerpoint/2010/main" val="339666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45C16F-0D9C-44F5-9E8C-2964E82D32C7}"/>
              </a:ext>
            </a:extLst>
          </p:cNvPr>
          <p:cNvSpPr>
            <a:spLocks noGrp="1"/>
          </p:cNvSpPr>
          <p:nvPr>
            <p:ph type="title"/>
          </p:nvPr>
        </p:nvSpPr>
        <p:spPr>
          <a:xfrm>
            <a:off x="630936" y="639520"/>
            <a:ext cx="3429000" cy="1719072"/>
          </a:xfrm>
        </p:spPr>
        <p:txBody>
          <a:bodyPr anchor="b">
            <a:normAutofit/>
          </a:bodyPr>
          <a:lstStyle/>
          <a:p>
            <a:r>
              <a:rPr lang="el-GR" sz="5400"/>
              <a:t>Αφασία</a:t>
            </a:r>
          </a:p>
        </p:txBody>
      </p:sp>
      <p:sp>
        <p:nvSpPr>
          <p:cNvPr id="3" name="Θέση περιεχομένου 2">
            <a:extLst>
              <a:ext uri="{FF2B5EF4-FFF2-40B4-BE49-F238E27FC236}">
                <a16:creationId xmlns:a16="http://schemas.microsoft.com/office/drawing/2014/main" id="{C7E444C8-6C13-4F58-B9FF-75D2FAD549CD}"/>
              </a:ext>
            </a:extLst>
          </p:cNvPr>
          <p:cNvSpPr>
            <a:spLocks noGrp="1"/>
          </p:cNvSpPr>
          <p:nvPr>
            <p:ph idx="1"/>
          </p:nvPr>
        </p:nvSpPr>
        <p:spPr>
          <a:xfrm>
            <a:off x="630936" y="2807208"/>
            <a:ext cx="3429000" cy="3410712"/>
          </a:xfrm>
        </p:spPr>
        <p:txBody>
          <a:bodyPr anchor="t">
            <a:normAutofit/>
          </a:bodyPr>
          <a:lstStyle/>
          <a:p>
            <a:r>
              <a:rPr lang="el-GR" sz="2000"/>
              <a:t>η λέξη «αφασία» προέρχεται από το στερητικό α- και το ρήμα «φάσκω», που σημαίνει ομιλώ</a:t>
            </a:r>
          </a:p>
          <a:p>
            <a:r>
              <a:rPr lang="el-GR" sz="2000"/>
              <a:t>«Αφασία είναι η απώλεια ή η διαταραχή της λειτουργίας </a:t>
            </a:r>
            <a:r>
              <a:rPr lang="el-GR" sz="2000" b="1"/>
              <a:t>του λόγου </a:t>
            </a:r>
            <a:r>
              <a:rPr lang="el-GR" sz="2000"/>
              <a:t>που προκαλείται από εγκεφαλική βλάβη»</a:t>
            </a:r>
            <a:r>
              <a:rPr lang="en-US" sz="2000"/>
              <a:t> Benson &amp; Ardila (1996)</a:t>
            </a:r>
            <a:endParaRPr lang="el-GR" sz="2000"/>
          </a:p>
          <a:p>
            <a:r>
              <a:rPr lang="el-GR" sz="2000"/>
              <a:t>επίκτητη, οργανική, εγκεφαλική βλάβη</a:t>
            </a:r>
          </a:p>
          <a:p>
            <a:endParaRPr lang="el-GR" sz="2000"/>
          </a:p>
        </p:txBody>
      </p:sp>
      <p:pic>
        <p:nvPicPr>
          <p:cNvPr id="6" name="Εικόνα 5">
            <a:extLst>
              <a:ext uri="{FF2B5EF4-FFF2-40B4-BE49-F238E27FC236}">
                <a16:creationId xmlns:a16="http://schemas.microsoft.com/office/drawing/2014/main" id="{CFC085F0-8432-40C0-9393-5FC20CC7D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305297"/>
            <a:ext cx="6903720" cy="4247405"/>
          </a:xfrm>
          <a:prstGeom prst="rect">
            <a:avLst/>
          </a:prstGeom>
        </p:spPr>
      </p:pic>
      <p:sp>
        <p:nvSpPr>
          <p:cNvPr id="4" name="TextBox 3">
            <a:extLst>
              <a:ext uri="{FF2B5EF4-FFF2-40B4-BE49-F238E27FC236}">
                <a16:creationId xmlns:a16="http://schemas.microsoft.com/office/drawing/2014/main" id="{7F99427C-AD8C-4D20-84A2-A5659250718A}"/>
              </a:ext>
            </a:extLst>
          </p:cNvPr>
          <p:cNvSpPr txBox="1"/>
          <p:nvPr/>
        </p:nvSpPr>
        <p:spPr>
          <a:xfrm>
            <a:off x="683581" y="6365289"/>
            <a:ext cx="11159231" cy="369332"/>
          </a:xfrm>
          <a:prstGeom prst="rect">
            <a:avLst/>
          </a:prstGeom>
          <a:noFill/>
        </p:spPr>
        <p:txBody>
          <a:bodyPr wrap="square" rtlCol="0">
            <a:spAutoFit/>
          </a:bodyPr>
          <a:lstStyle/>
          <a:p>
            <a:pPr>
              <a:spcAft>
                <a:spcPts val="600"/>
              </a:spcAft>
            </a:pPr>
            <a:r>
              <a:rPr lang="en-US"/>
              <a:t>David Frank Benson, Alfredo Ardila. Aphasia: a clinical perspective. Oxford University Press, 1996.</a:t>
            </a:r>
            <a:endParaRPr lang="el-GR"/>
          </a:p>
        </p:txBody>
      </p:sp>
    </p:spTree>
    <p:extLst>
      <p:ext uri="{BB962C8B-B14F-4D97-AF65-F5344CB8AC3E}">
        <p14:creationId xmlns:p14="http://schemas.microsoft.com/office/powerpoint/2010/main" val="418026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1E68E0-7758-472C-8006-BE5822712DDD}"/>
              </a:ext>
            </a:extLst>
          </p:cNvPr>
          <p:cNvSpPr>
            <a:spLocks noGrp="1"/>
          </p:cNvSpPr>
          <p:nvPr>
            <p:ph type="title"/>
          </p:nvPr>
        </p:nvSpPr>
        <p:spPr>
          <a:xfrm>
            <a:off x="524741" y="620392"/>
            <a:ext cx="3808268" cy="5504688"/>
          </a:xfrm>
        </p:spPr>
        <p:txBody>
          <a:bodyPr>
            <a:normAutofit/>
          </a:bodyPr>
          <a:lstStyle/>
          <a:p>
            <a:r>
              <a:rPr lang="el-GR" sz="6000">
                <a:solidFill>
                  <a:schemeClr val="accent5"/>
                </a:solidFill>
              </a:rPr>
              <a:t>Ανάγνωση</a:t>
            </a:r>
          </a:p>
        </p:txBody>
      </p:sp>
      <p:graphicFrame>
        <p:nvGraphicFramePr>
          <p:cNvPr id="5" name="Θέση περιεχομένου 2">
            <a:extLst>
              <a:ext uri="{FF2B5EF4-FFF2-40B4-BE49-F238E27FC236}">
                <a16:creationId xmlns:a16="http://schemas.microsoft.com/office/drawing/2014/main" id="{BC478DDD-0BF8-4E81-9A85-2308EBCAFA49}"/>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0577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24F091-E936-4933-8DBF-79FC05817DD4}"/>
              </a:ext>
            </a:extLst>
          </p:cNvPr>
          <p:cNvSpPr>
            <a:spLocks noGrp="1"/>
          </p:cNvSpPr>
          <p:nvPr>
            <p:ph type="title"/>
          </p:nvPr>
        </p:nvSpPr>
        <p:spPr>
          <a:xfrm>
            <a:off x="621792" y="1161288"/>
            <a:ext cx="3602736" cy="4526280"/>
          </a:xfrm>
        </p:spPr>
        <p:txBody>
          <a:bodyPr>
            <a:normAutofit/>
          </a:bodyPr>
          <a:lstStyle/>
          <a:p>
            <a:r>
              <a:rPr lang="el-GR" sz="4000"/>
              <a:t>Γραπτός λόγος και γραφή</a:t>
            </a:r>
          </a:p>
        </p:txBody>
      </p:sp>
      <p:graphicFrame>
        <p:nvGraphicFramePr>
          <p:cNvPr id="5" name="Θέση περιεχομένου 2">
            <a:extLst>
              <a:ext uri="{FF2B5EF4-FFF2-40B4-BE49-F238E27FC236}">
                <a16:creationId xmlns:a16="http://schemas.microsoft.com/office/drawing/2014/main" id="{BA9158DD-8BF8-4209-9C99-B9654D33384C}"/>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431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548760-0930-2DC4-32C9-497899DF6971}"/>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id="{37B1DCF4-1114-AE72-37A1-E085654C4DDE}"/>
              </a:ext>
            </a:extLst>
          </p:cNvPr>
          <p:cNvPicPr>
            <a:picLocks noGrp="1" noChangeAspect="1"/>
          </p:cNvPicPr>
          <p:nvPr>
            <p:ph idx="1"/>
          </p:nvPr>
        </p:nvPicPr>
        <p:blipFill>
          <a:blip r:embed="rId2"/>
          <a:stretch>
            <a:fillRect/>
          </a:stretch>
        </p:blipFill>
        <p:spPr>
          <a:xfrm>
            <a:off x="3052762" y="2286794"/>
            <a:ext cx="6086475" cy="3429000"/>
          </a:xfrm>
          <a:prstGeom prst="rect">
            <a:avLst/>
          </a:prstGeom>
        </p:spPr>
      </p:pic>
    </p:spTree>
    <p:extLst>
      <p:ext uri="{BB962C8B-B14F-4D97-AF65-F5344CB8AC3E}">
        <p14:creationId xmlns:p14="http://schemas.microsoft.com/office/powerpoint/2010/main" val="316926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ΑΞΙΟΛΟΓΗΣΗ ΤΗΣ ΑΦΑΣΙΑΣ</a:t>
            </a:r>
            <a:endParaRPr lang="en-US" dirty="0"/>
          </a:p>
        </p:txBody>
      </p:sp>
      <p:sp>
        <p:nvSpPr>
          <p:cNvPr id="3" name="Θέση περιεχομένου 2"/>
          <p:cNvSpPr>
            <a:spLocks noGrp="1"/>
          </p:cNvSpPr>
          <p:nvPr>
            <p:ph idx="1"/>
          </p:nvPr>
        </p:nvSpPr>
        <p:spPr/>
        <p:txBody>
          <a:bodyPr>
            <a:normAutofit/>
          </a:bodyPr>
          <a:lstStyle/>
          <a:p>
            <a:r>
              <a:rPr lang="el-GR" dirty="0"/>
              <a:t> η γλωσσική εξέταση πραγματοποιείται συνδυαστικά με άλλες νοητικές-γνωσιακές δοκιμασίες και άλλου τύπου δοκιμασίες (</a:t>
            </a:r>
            <a:r>
              <a:rPr lang="el-GR" dirty="0" err="1"/>
              <a:t>στοματοπροσωπικός</a:t>
            </a:r>
            <a:r>
              <a:rPr lang="el-GR" dirty="0"/>
              <a:t> έλεγχος)</a:t>
            </a:r>
          </a:p>
          <a:p>
            <a:r>
              <a:rPr lang="el-GR" dirty="0"/>
              <a:t>Λαμβάνεται πάντα το ιστορικό του ατόμου (π.χ. περιοχή εγκεφαλικής βλάβης) </a:t>
            </a:r>
          </a:p>
          <a:p>
            <a:r>
              <a:rPr lang="el-GR" dirty="0"/>
              <a:t>Παράλληλα με το ιατρικό ιστορικό λαμβάνονται και άλλες</a:t>
            </a:r>
            <a:r>
              <a:rPr lang="en-US" dirty="0"/>
              <a:t> </a:t>
            </a:r>
            <a:r>
              <a:rPr lang="el-GR" dirty="0"/>
              <a:t>σημαντικές πληροφορίες για το άτομο.</a:t>
            </a:r>
          </a:p>
          <a:p>
            <a:endParaRPr lang="el-GR" dirty="0"/>
          </a:p>
          <a:p>
            <a:endParaRPr lang="en-US" dirty="0"/>
          </a:p>
        </p:txBody>
      </p:sp>
    </p:spTree>
    <p:extLst>
      <p:ext uri="{BB962C8B-B14F-4D97-AF65-F5344CB8AC3E}">
        <p14:creationId xmlns:p14="http://schemas.microsoft.com/office/powerpoint/2010/main" val="149428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ΕΙΔΗ ΑΦΑΣΙΑΣ</a:t>
            </a:r>
            <a:endParaRPr lang="en-US" dirty="0"/>
          </a:p>
        </p:txBody>
      </p:sp>
      <p:sp>
        <p:nvSpPr>
          <p:cNvPr id="3" name="Θέση περιεχομένου 2"/>
          <p:cNvSpPr>
            <a:spLocks noGrp="1"/>
          </p:cNvSpPr>
          <p:nvPr>
            <p:ph idx="1"/>
          </p:nvPr>
        </p:nvSpPr>
        <p:spPr/>
        <p:txBody>
          <a:bodyPr/>
          <a:lstStyle/>
          <a:p>
            <a:r>
              <a:rPr lang="el-GR" dirty="0"/>
              <a:t>Τα στοιχεία που πρέπει ο κλινικός να λάβει υπόψιν κατά την ταξινόμηση της αφασίας</a:t>
            </a:r>
            <a:r>
              <a:rPr lang="en-US" dirty="0"/>
              <a:t>:</a:t>
            </a:r>
            <a:endParaRPr lang="el-GR" dirty="0"/>
          </a:p>
          <a:p>
            <a:endParaRPr lang="el-GR" dirty="0"/>
          </a:p>
          <a:p>
            <a:pPr marL="514350" indent="-514350">
              <a:buFont typeface="+mj-lt"/>
              <a:buAutoNum type="arabicPeriod"/>
            </a:pPr>
            <a:r>
              <a:rPr lang="el-GR" dirty="0"/>
              <a:t>Ικανότητα επανάληψης</a:t>
            </a:r>
          </a:p>
          <a:p>
            <a:pPr marL="514350" indent="-514350">
              <a:buFont typeface="+mj-lt"/>
              <a:buAutoNum type="arabicPeriod"/>
            </a:pPr>
            <a:r>
              <a:rPr lang="el-GR" dirty="0"/>
              <a:t>Κατανόηση λόγου</a:t>
            </a:r>
          </a:p>
          <a:p>
            <a:pPr marL="514350" indent="-514350">
              <a:buFont typeface="+mj-lt"/>
              <a:buAutoNum type="arabicPeriod"/>
            </a:pPr>
            <a:r>
              <a:rPr lang="el-GR" dirty="0"/>
              <a:t>Παραγωγή λόγου</a:t>
            </a:r>
          </a:p>
          <a:p>
            <a:pPr marL="514350" indent="-514350">
              <a:buFont typeface="+mj-lt"/>
              <a:buAutoNum type="arabicPeriod"/>
            </a:pPr>
            <a:endParaRPr lang="en-US" dirty="0"/>
          </a:p>
        </p:txBody>
      </p:sp>
    </p:spTree>
    <p:extLst>
      <p:ext uri="{BB962C8B-B14F-4D97-AF65-F5344CB8AC3E}">
        <p14:creationId xmlns:p14="http://schemas.microsoft.com/office/powerpoint/2010/main" val="90641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a:extLst>
              <a:ext uri="{FF2B5EF4-FFF2-40B4-BE49-F238E27FC236}">
                <a16:creationId xmlns:a16="http://schemas.microsoft.com/office/drawing/2014/main" id="{5EE34C97-356E-4341-B0EE-68A94FF8EE0F}"/>
              </a:ext>
            </a:extLst>
          </p:cNvPr>
          <p:cNvSpPr>
            <a:spLocks noGrp="1"/>
          </p:cNvSpPr>
          <p:nvPr>
            <p:ph type="title"/>
          </p:nvPr>
        </p:nvSpPr>
        <p:spPr>
          <a:xfrm>
            <a:off x="838200" y="673770"/>
            <a:ext cx="3220329" cy="2027227"/>
          </a:xfrm>
        </p:spPr>
        <p:txBody>
          <a:bodyPr anchor="t">
            <a:normAutofit/>
          </a:bodyPr>
          <a:lstStyle/>
          <a:p>
            <a:r>
              <a:rPr lang="el-GR" sz="3000">
                <a:solidFill>
                  <a:srgbClr val="FFFFFF"/>
                </a:solidFill>
              </a:rPr>
              <a:t>Διαφοροδιάγνωση</a:t>
            </a:r>
          </a:p>
        </p:txBody>
      </p:sp>
      <p:graphicFrame>
        <p:nvGraphicFramePr>
          <p:cNvPr id="5" name="Θέση περιεχομένου 2">
            <a:extLst>
              <a:ext uri="{FF2B5EF4-FFF2-40B4-BE49-F238E27FC236}">
                <a16:creationId xmlns:a16="http://schemas.microsoft.com/office/drawing/2014/main" id="{1CDEA98F-81DB-4698-B72C-ECD97C786AE1}"/>
              </a:ext>
            </a:extLst>
          </p:cNvPr>
          <p:cNvGraphicFramePr>
            <a:graphicFrameLocks noGrp="1"/>
          </p:cNvGraphicFramePr>
          <p:nvPr>
            <p:ph idx="1"/>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11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ΣΧΕΔΙΑΓΡΑΜΜΑ ΑΦΑΣΙΑΣ</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838200" y="2288139"/>
            <a:ext cx="10515600" cy="3426310"/>
          </a:xfrm>
          <a:prstGeom prst="rect">
            <a:avLst/>
          </a:prstGeom>
        </p:spPr>
      </p:pic>
    </p:spTree>
    <p:extLst>
      <p:ext uri="{BB962C8B-B14F-4D97-AF65-F5344CB8AC3E}">
        <p14:creationId xmlns:p14="http://schemas.microsoft.com/office/powerpoint/2010/main" val="107051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ΑΦΑΣΙΑ </a:t>
            </a:r>
            <a:r>
              <a:rPr lang="en-US" dirty="0"/>
              <a:t>BROCA</a:t>
            </a:r>
          </a:p>
        </p:txBody>
      </p:sp>
      <p:sp>
        <p:nvSpPr>
          <p:cNvPr id="3" name="Θέση περιεχομένου 2"/>
          <p:cNvSpPr>
            <a:spLocks noGrp="1"/>
          </p:cNvSpPr>
          <p:nvPr>
            <p:ph idx="1"/>
          </p:nvPr>
        </p:nvSpPr>
        <p:spPr/>
        <p:txBody>
          <a:bodyPr/>
          <a:lstStyle/>
          <a:p>
            <a:r>
              <a:rPr lang="el-GR" dirty="0"/>
              <a:t>Μη ρέοντας λόγος</a:t>
            </a:r>
            <a:r>
              <a:rPr lang="en-US" dirty="0"/>
              <a:t> </a:t>
            </a:r>
            <a:r>
              <a:rPr lang="el-GR" dirty="0"/>
              <a:t>(τηλεγραφικός λόγος)</a:t>
            </a:r>
            <a:endParaRPr lang="en-US" dirty="0"/>
          </a:p>
          <a:p>
            <a:r>
              <a:rPr lang="el-GR" dirty="0"/>
              <a:t>Καλή κατανόηση</a:t>
            </a:r>
          </a:p>
          <a:p>
            <a:r>
              <a:rPr lang="el-GR" dirty="0"/>
              <a:t>Ελλείμματα στην επανάληψη</a:t>
            </a:r>
          </a:p>
          <a:p>
            <a:r>
              <a:rPr lang="el-GR" dirty="0"/>
              <a:t>Ελλείμματα στην  κατονομασία, περιφράσεις</a:t>
            </a:r>
          </a:p>
          <a:p>
            <a:r>
              <a:rPr lang="el-GR" dirty="0"/>
              <a:t>Επηρεάζεται η γραφή</a:t>
            </a:r>
          </a:p>
          <a:p>
            <a:r>
              <a:rPr lang="el-GR" dirty="0"/>
              <a:t>Τα άτομα με αφασία </a:t>
            </a:r>
            <a:r>
              <a:rPr lang="en-US" dirty="0"/>
              <a:t>Broca </a:t>
            </a:r>
            <a:r>
              <a:rPr lang="el-GR" dirty="0"/>
              <a:t>έχουν επίγνωση της κατάστασης και μπορεί να εμφανίζουν συμπτώματα κατάθλιψης</a:t>
            </a:r>
          </a:p>
        </p:txBody>
      </p:sp>
    </p:spTree>
    <p:extLst>
      <p:ext uri="{BB962C8B-B14F-4D97-AF65-F5344CB8AC3E}">
        <p14:creationId xmlns:p14="http://schemas.microsoft.com/office/powerpoint/2010/main" val="268982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ΟΛΙΚΗ ΑΦΑΣΙΑ</a:t>
            </a:r>
            <a:endParaRPr lang="en-US" dirty="0"/>
          </a:p>
        </p:txBody>
      </p:sp>
      <p:sp>
        <p:nvSpPr>
          <p:cNvPr id="3" name="Θέση περιεχομένου 2"/>
          <p:cNvSpPr>
            <a:spLocks noGrp="1"/>
          </p:cNvSpPr>
          <p:nvPr>
            <p:ph idx="1"/>
          </p:nvPr>
        </p:nvSpPr>
        <p:spPr/>
        <p:txBody>
          <a:bodyPr/>
          <a:lstStyle/>
          <a:p>
            <a:r>
              <a:rPr lang="el-GR" dirty="0"/>
              <a:t>Το άτομο εμφανίζει σοβαρά ελλείμματα στην κατανόηση, την  παραγωγή, την ανάγνωση και την γραφή</a:t>
            </a:r>
          </a:p>
          <a:p>
            <a:r>
              <a:rPr lang="el-GR" dirty="0"/>
              <a:t>Άλλες γνωσιακές λειτουργίες παραμένουν αναλλοίωτες</a:t>
            </a:r>
            <a:endParaRPr lang="en-US" dirty="0"/>
          </a:p>
        </p:txBody>
      </p:sp>
    </p:spTree>
    <p:extLst>
      <p:ext uri="{BB962C8B-B14F-4D97-AF65-F5344CB8AC3E}">
        <p14:creationId xmlns:p14="http://schemas.microsoft.com/office/powerpoint/2010/main" val="60889418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1055</Words>
  <Application>Microsoft Office PowerPoint</Application>
  <PresentationFormat>Ευρεία οθόνη</PresentationFormat>
  <Paragraphs>125</Paragraphs>
  <Slides>32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32</vt:i4>
      </vt:variant>
    </vt:vector>
  </HeadingPairs>
  <TitlesOfParts>
    <vt:vector size="38" baseType="lpstr">
      <vt:lpstr>Arial</vt:lpstr>
      <vt:lpstr>Calibri</vt:lpstr>
      <vt:lpstr>Calibri Light</vt:lpstr>
      <vt:lpstr>Wingdings</vt:lpstr>
      <vt:lpstr>Θέμα του Office</vt:lpstr>
      <vt:lpstr>1_Θέμα του Office</vt:lpstr>
      <vt:lpstr>ΑΦΑΣΙΑ</vt:lpstr>
      <vt:lpstr>Λόγος και Ομιλία</vt:lpstr>
      <vt:lpstr>Αφασία</vt:lpstr>
      <vt:lpstr>ΑΞΙΟΛΟΓΗΣΗ ΤΗΣ ΑΦΑΣΙΑΣ</vt:lpstr>
      <vt:lpstr>ΕΙΔΗ ΑΦΑΣΙΑΣ</vt:lpstr>
      <vt:lpstr>Διαφοροδιάγνωση</vt:lpstr>
      <vt:lpstr>ΣΧΕΔΙΑΓΡΑΜΜΑ ΑΦΑΣΙΑΣ</vt:lpstr>
      <vt:lpstr>ΑΦΑΣΙΑ BROCA</vt:lpstr>
      <vt:lpstr>ΟΛΙΚΗ ΑΦΑΣΙΑ</vt:lpstr>
      <vt:lpstr>ΑΦΑΣΙΑ WERNICKE</vt:lpstr>
      <vt:lpstr>Διαφλοιϊκές Αφασίες </vt:lpstr>
      <vt:lpstr>Διαφλοιϊκές Αφασίες </vt:lpstr>
      <vt:lpstr>ΑΝΟΜΙΚΗ ΑΦΑΣΙΑ</vt:lpstr>
      <vt:lpstr>ΑΦΑΣΙΑ ΑΓΩΓΗΣ</vt:lpstr>
      <vt:lpstr>ΑΞΙΟΛΟΓΗΣΗ ΤΗΣ ΑΦΑΣΙΑΣ</vt:lpstr>
      <vt:lpstr>ΔΙΑΓΝΩΣΤΙΚΑ ΤΕΣΤ</vt:lpstr>
      <vt:lpstr>Διαγνωστική Εξέταση της Βοστώνης για την Αφασία</vt:lpstr>
      <vt:lpstr>Καθομιλούμενος και επεξηγηματικός λόγος</vt:lpstr>
      <vt:lpstr>Απάντηση: αφασία Broca</vt:lpstr>
      <vt:lpstr>Απάντηση:Wernicke</vt:lpstr>
      <vt:lpstr>Απάντηση: ανομική</vt:lpstr>
      <vt:lpstr> Απάντηση:Ολική αφασία</vt:lpstr>
      <vt:lpstr>Απάντηση:αφασία αγωγής</vt:lpstr>
      <vt:lpstr>Απάντηση: Διαφλοιική αισθητηριακή</vt:lpstr>
      <vt:lpstr>Απάντηση: Διαφλοιική κινητική</vt:lpstr>
      <vt:lpstr>Απάντηση: ημιανοψία</vt:lpstr>
      <vt:lpstr>Παρουσίαση του PowerPoint</vt:lpstr>
      <vt:lpstr>Έκφραση Λόγου </vt:lpstr>
      <vt:lpstr>Ακουστική κατανόηση</vt:lpstr>
      <vt:lpstr>Ανάγνωση</vt:lpstr>
      <vt:lpstr>Γραπτός λόγος και γραφή</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Tatiana Pourliaka</cp:lastModifiedBy>
  <cp:revision>32</cp:revision>
  <dcterms:created xsi:type="dcterms:W3CDTF">2021-08-22T16:50:37Z</dcterms:created>
  <dcterms:modified xsi:type="dcterms:W3CDTF">2024-04-10T14:39:18Z</dcterms:modified>
</cp:coreProperties>
</file>