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2D95A-B45F-428B-8411-ED4E6EBE381B}" type="datetimeFigureOut">
              <a:rPr lang="el-GR" smtClean="0"/>
              <a:pPr/>
              <a:t>25/5/2023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B5EAD-9DB7-481E-92DF-69D504FC7D8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2D95A-B45F-428B-8411-ED4E6EBE381B}" type="datetimeFigureOut">
              <a:rPr lang="el-GR" smtClean="0"/>
              <a:pPr/>
              <a:t>25/5/2023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B5EAD-9DB7-481E-92DF-69D504FC7D8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2D95A-B45F-428B-8411-ED4E6EBE381B}" type="datetimeFigureOut">
              <a:rPr lang="el-GR" smtClean="0"/>
              <a:pPr/>
              <a:t>25/5/2023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B5EAD-9DB7-481E-92DF-69D504FC7D8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2D95A-B45F-428B-8411-ED4E6EBE381B}" type="datetimeFigureOut">
              <a:rPr lang="el-GR" smtClean="0"/>
              <a:pPr/>
              <a:t>25/5/2023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B5EAD-9DB7-481E-92DF-69D504FC7D8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2D95A-B45F-428B-8411-ED4E6EBE381B}" type="datetimeFigureOut">
              <a:rPr lang="el-GR" smtClean="0"/>
              <a:pPr/>
              <a:t>25/5/2023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B5EAD-9DB7-481E-92DF-69D504FC7D8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2D95A-B45F-428B-8411-ED4E6EBE381B}" type="datetimeFigureOut">
              <a:rPr lang="el-GR" smtClean="0"/>
              <a:pPr/>
              <a:t>25/5/2023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B5EAD-9DB7-481E-92DF-69D504FC7D8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2D95A-B45F-428B-8411-ED4E6EBE381B}" type="datetimeFigureOut">
              <a:rPr lang="el-GR" smtClean="0"/>
              <a:pPr/>
              <a:t>25/5/2023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B5EAD-9DB7-481E-92DF-69D504FC7D8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2D95A-B45F-428B-8411-ED4E6EBE381B}" type="datetimeFigureOut">
              <a:rPr lang="el-GR" smtClean="0"/>
              <a:pPr/>
              <a:t>25/5/2023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B5EAD-9DB7-481E-92DF-69D504FC7D8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2D95A-B45F-428B-8411-ED4E6EBE381B}" type="datetimeFigureOut">
              <a:rPr lang="el-GR" smtClean="0"/>
              <a:pPr/>
              <a:t>25/5/2023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B5EAD-9DB7-481E-92DF-69D504FC7D8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2D95A-B45F-428B-8411-ED4E6EBE381B}" type="datetimeFigureOut">
              <a:rPr lang="el-GR" smtClean="0"/>
              <a:pPr/>
              <a:t>25/5/2023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B5EAD-9DB7-481E-92DF-69D504FC7D8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2D95A-B45F-428B-8411-ED4E6EBE381B}" type="datetimeFigureOut">
              <a:rPr lang="el-GR" smtClean="0"/>
              <a:pPr/>
              <a:t>25/5/2023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B5EAD-9DB7-481E-92DF-69D504FC7D8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2D95A-B45F-428B-8411-ED4E6EBE381B}" type="datetimeFigureOut">
              <a:rPr lang="el-GR" smtClean="0"/>
              <a:pPr/>
              <a:t>25/5/2023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B5EAD-9DB7-481E-92DF-69D504FC7D8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714348" y="1571612"/>
            <a:ext cx="7786742" cy="3995750"/>
          </a:xfrm>
        </p:spPr>
        <p:txBody>
          <a:bodyPr>
            <a:normAutofit lnSpcReduction="10000"/>
          </a:bodyPr>
          <a:lstStyle/>
          <a:p>
            <a:r>
              <a:rPr lang="el-GR" b="1" dirty="0" smtClean="0"/>
              <a:t>Εξώφυλλο Παρουσίασης</a:t>
            </a:r>
          </a:p>
          <a:p>
            <a:endParaRPr lang="el-GR" dirty="0"/>
          </a:p>
          <a:p>
            <a:r>
              <a:rPr lang="el-GR" dirty="0" smtClean="0"/>
              <a:t>Τίτλος Εργασίας</a:t>
            </a:r>
          </a:p>
          <a:p>
            <a:r>
              <a:rPr lang="el-GR" dirty="0" smtClean="0"/>
              <a:t>Ονοματεπώνυμο</a:t>
            </a:r>
            <a:endParaRPr lang="el-GR" dirty="0" smtClean="0"/>
          </a:p>
          <a:p>
            <a:r>
              <a:rPr lang="el-GR" dirty="0" smtClean="0"/>
              <a:t>Τίτλος Μαθήματος</a:t>
            </a:r>
          </a:p>
          <a:p>
            <a:r>
              <a:rPr lang="el-GR" dirty="0" smtClean="0"/>
              <a:t>Καθηγητής Μαθήματος</a:t>
            </a:r>
          </a:p>
          <a:p>
            <a:r>
              <a:rPr lang="el-GR" dirty="0" smtClean="0"/>
              <a:t>Εξάμηνο, Έτος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Πίνακας Περιεχομένων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b="1" dirty="0"/>
              <a:t>1. Εισαγωγή </a:t>
            </a:r>
            <a:r>
              <a:rPr lang="el-GR" dirty="0"/>
              <a:t> </a:t>
            </a:r>
            <a:endParaRPr lang="el-GR" dirty="0" smtClean="0"/>
          </a:p>
          <a:p>
            <a:pPr>
              <a:buNone/>
            </a:pPr>
            <a:r>
              <a:rPr lang="el-GR" b="1" dirty="0" smtClean="0"/>
              <a:t>2</a:t>
            </a:r>
            <a:r>
              <a:rPr lang="el-GR" b="1" dirty="0"/>
              <a:t>. Προφίλ του Οργανισμού </a:t>
            </a:r>
            <a:endParaRPr lang="el-GR" b="1" dirty="0" smtClean="0"/>
          </a:p>
          <a:p>
            <a:pPr>
              <a:buNone/>
            </a:pPr>
            <a:r>
              <a:rPr lang="el-GR" b="1" dirty="0" smtClean="0"/>
              <a:t>3</a:t>
            </a:r>
            <a:r>
              <a:rPr lang="el-GR" b="1" dirty="0"/>
              <a:t>. </a:t>
            </a:r>
            <a:r>
              <a:rPr lang="el-GR" b="1" dirty="0" smtClean="0"/>
              <a:t>Βιβλιογραφική Ανασκόπηση </a:t>
            </a:r>
            <a:r>
              <a:rPr lang="el-GR" b="1" dirty="0" smtClean="0"/>
              <a:t>(θεωρητικό πλαίσιο)</a:t>
            </a:r>
            <a:endParaRPr lang="el-GR" dirty="0" smtClean="0"/>
          </a:p>
          <a:p>
            <a:pPr>
              <a:buNone/>
            </a:pPr>
            <a:r>
              <a:rPr lang="el-GR" b="1" dirty="0" smtClean="0"/>
              <a:t>4</a:t>
            </a:r>
            <a:r>
              <a:rPr lang="el-GR" b="1" dirty="0"/>
              <a:t>. Μεθοδολογία </a:t>
            </a:r>
            <a:r>
              <a:rPr lang="el-GR" dirty="0"/>
              <a:t> </a:t>
            </a:r>
            <a:endParaRPr lang="el-GR" dirty="0" smtClean="0"/>
          </a:p>
          <a:p>
            <a:pPr>
              <a:buNone/>
            </a:pPr>
            <a:r>
              <a:rPr lang="el-GR" b="1" dirty="0" smtClean="0"/>
              <a:t>5</a:t>
            </a:r>
            <a:r>
              <a:rPr lang="el-GR" b="1" dirty="0"/>
              <a:t>. Αποτελέσματα Έρευνας </a:t>
            </a:r>
            <a:r>
              <a:rPr lang="el-GR" dirty="0"/>
              <a:t> </a:t>
            </a:r>
            <a:endParaRPr lang="el-GR" dirty="0" smtClean="0"/>
          </a:p>
          <a:p>
            <a:pPr>
              <a:buNone/>
            </a:pPr>
            <a:r>
              <a:rPr lang="el-GR" b="1" dirty="0" smtClean="0"/>
              <a:t>6</a:t>
            </a:r>
            <a:r>
              <a:rPr lang="el-GR" b="1" dirty="0"/>
              <a:t>. Συμπεράσματα </a:t>
            </a:r>
            <a:endParaRPr lang="el-GR" b="1" dirty="0" smtClean="0"/>
          </a:p>
          <a:p>
            <a:pPr>
              <a:buNone/>
            </a:pPr>
            <a:r>
              <a:rPr lang="el-GR" b="1" dirty="0" smtClean="0"/>
              <a:t>7</a:t>
            </a:r>
            <a:r>
              <a:rPr lang="el-GR" b="1" dirty="0"/>
              <a:t>. Βιβλιογραφικές Πηγές 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Εισαγωγή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Μια διαφάνεια</a:t>
            </a:r>
          </a:p>
          <a:p>
            <a:endParaRPr lang="el-GR" dirty="0"/>
          </a:p>
          <a:p>
            <a:r>
              <a:rPr lang="el-GR" dirty="0" smtClean="0"/>
              <a:t> </a:t>
            </a:r>
            <a:r>
              <a:rPr lang="el-GR" dirty="0"/>
              <a:t>Εξηγήστε τον σκοπό της εργασίας </a:t>
            </a:r>
            <a:r>
              <a:rPr lang="el-GR" dirty="0" smtClean="0"/>
              <a:t>και εξηγήστε </a:t>
            </a:r>
            <a:r>
              <a:rPr lang="el-GR" dirty="0"/>
              <a:t>γιατί είναι σημαντική και/ή ενδιαφέρον και σε ποιον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Προφίλ του Οργανισμού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Μια διαφάνεια</a:t>
            </a:r>
          </a:p>
          <a:p>
            <a:endParaRPr lang="el-GR" dirty="0"/>
          </a:p>
          <a:p>
            <a:pPr>
              <a:buNone/>
            </a:pPr>
            <a:r>
              <a:rPr lang="el-GR" dirty="0"/>
              <a:t>Δώστε συνοπτικά μια περιγραφή του οργανισμού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Ανασκόπηση Βιβλιογραφίας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Μέχρι </a:t>
            </a:r>
            <a:r>
              <a:rPr lang="el-GR" dirty="0" smtClean="0"/>
              <a:t>3 </a:t>
            </a:r>
            <a:r>
              <a:rPr lang="el-GR" dirty="0" smtClean="0"/>
              <a:t>διαφάνειες</a:t>
            </a:r>
          </a:p>
          <a:p>
            <a:endParaRPr lang="el-GR" dirty="0"/>
          </a:p>
          <a:p>
            <a:pPr>
              <a:buNone/>
            </a:pPr>
            <a:r>
              <a:rPr lang="el-GR" dirty="0" smtClean="0"/>
              <a:t>Παρουσιάστε Βασικές έννοιες, ορισμοί</a:t>
            </a:r>
            <a:r>
              <a:rPr lang="el-GR" dirty="0"/>
              <a:t>, Θεωρίες και θεωρητικά πλαίσια που σχετίζονται με το θέμα σας, Σχετικές μελέτες με το θέμα σας (Παγκόσμια, ΕΕ)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Μεθοδολογία Έρευνας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1 διαφάνεια</a:t>
            </a:r>
          </a:p>
          <a:p>
            <a:endParaRPr lang="el-GR" dirty="0"/>
          </a:p>
          <a:p>
            <a:r>
              <a:rPr lang="el-GR" dirty="0"/>
              <a:t>Εξηγήστε την γιατί επιλέξατε να μελετήσετε τον συγκεκριμένο οργανισμό. </a:t>
            </a:r>
            <a:endParaRPr lang="el-GR" dirty="0" smtClean="0"/>
          </a:p>
          <a:p>
            <a:r>
              <a:rPr lang="el-GR" dirty="0" smtClean="0"/>
              <a:t>Περιγράψτε </a:t>
            </a:r>
            <a:r>
              <a:rPr lang="el-GR" dirty="0"/>
              <a:t>και αιτιολογήστε την επιλογή των ερωτηθέντων στην έρευνά σας. </a:t>
            </a:r>
            <a:endParaRPr lang="el-GR" dirty="0" smtClean="0"/>
          </a:p>
          <a:p>
            <a:r>
              <a:rPr lang="el-GR" dirty="0" smtClean="0"/>
              <a:t>Περιγράψτε </a:t>
            </a:r>
            <a:r>
              <a:rPr lang="el-GR" dirty="0"/>
              <a:t>το ερωτηματολόγιο που χρησιμοποιήθηκε για τη συλλογή και ανάλυση των δεδομένων από τις συνεντεύξεις.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Αποτελέσματα </a:t>
            </a:r>
            <a:r>
              <a:rPr lang="el-GR" b="1" dirty="0" smtClean="0"/>
              <a:t>Έρευνας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Μέχρι </a:t>
            </a:r>
            <a:r>
              <a:rPr lang="el-GR" dirty="0" smtClean="0"/>
              <a:t>5 </a:t>
            </a:r>
            <a:r>
              <a:rPr lang="el-GR" dirty="0" smtClean="0"/>
              <a:t>διαφάνειες</a:t>
            </a:r>
          </a:p>
          <a:p>
            <a:endParaRPr lang="el-GR" dirty="0"/>
          </a:p>
          <a:p>
            <a:pPr>
              <a:buNone/>
            </a:pPr>
            <a:r>
              <a:rPr lang="el-GR" dirty="0"/>
              <a:t>Αναλύστε τα ευρήματά σας με βάση τις απαντήσεις του </a:t>
            </a:r>
            <a:r>
              <a:rPr lang="el-GR" dirty="0" smtClean="0"/>
              <a:t>ερωτώμενου.</a:t>
            </a:r>
          </a:p>
          <a:p>
            <a:pPr>
              <a:buNone/>
            </a:pPr>
            <a:r>
              <a:rPr lang="el-GR" dirty="0" smtClean="0"/>
              <a:t>Βάλτε τον Πίνακα των Αποτελεσμάτων αν υπάρχει</a:t>
            </a:r>
          </a:p>
          <a:p>
            <a:pPr>
              <a:buNone/>
            </a:pPr>
            <a:r>
              <a:rPr lang="el-GR" dirty="0" smtClean="0"/>
              <a:t>Σχεδιάστε </a:t>
            </a:r>
            <a:r>
              <a:rPr lang="el-GR" dirty="0"/>
              <a:t>τη θεωρία που προκύπτει από την ανάλυσή σας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Συμπεράσματα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1 διαφάνεια</a:t>
            </a:r>
          </a:p>
          <a:p>
            <a:endParaRPr lang="el-GR" dirty="0"/>
          </a:p>
          <a:p>
            <a:r>
              <a:rPr lang="el-GR" dirty="0" smtClean="0"/>
              <a:t>Παρουσιάστε με την μορφή </a:t>
            </a:r>
            <a:r>
              <a:rPr lang="en-US" dirty="0" smtClean="0"/>
              <a:t>Bullets </a:t>
            </a:r>
            <a:r>
              <a:rPr lang="el-GR" dirty="0" smtClean="0"/>
              <a:t>το πολύ 3-4 συμπεράσματα βασισμένα στα Αποτελέσματα της έρευνας (</a:t>
            </a:r>
            <a:r>
              <a:rPr lang="el-GR" dirty="0"/>
              <a:t>ό</a:t>
            </a:r>
            <a:r>
              <a:rPr lang="el-GR" dirty="0" smtClean="0"/>
              <a:t>χι Θεωρίες και Γενικότητες)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Βιβλιογραφικές Πηγές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1 διαφάνεια</a:t>
            </a:r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180</Words>
  <Application>Microsoft Office PowerPoint</Application>
  <PresentationFormat>Προβολή στην οθόνη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Διαφάνεια 1</vt:lpstr>
      <vt:lpstr>Πίνακας Περιεχομένων</vt:lpstr>
      <vt:lpstr>Εισαγωγή </vt:lpstr>
      <vt:lpstr>Προφίλ του Οργανισμού</vt:lpstr>
      <vt:lpstr>Ανασκόπηση Βιβλιογραφίας </vt:lpstr>
      <vt:lpstr>Μεθοδολογία Έρευνας</vt:lpstr>
      <vt:lpstr>Αποτελέσματα Έρευνας</vt:lpstr>
      <vt:lpstr>Συμπεράσματα </vt:lpstr>
      <vt:lpstr>Βιβλιογραφικές Πηγές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2</cp:revision>
  <dcterms:created xsi:type="dcterms:W3CDTF">2022-12-16T09:55:41Z</dcterms:created>
  <dcterms:modified xsi:type="dcterms:W3CDTF">2023-05-25T18:11:23Z</dcterms:modified>
</cp:coreProperties>
</file>