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8" r:id="rId4"/>
    <p:sldId id="261" r:id="rId5"/>
    <p:sldId id="262" r:id="rId6"/>
    <p:sldId id="263" r:id="rId7"/>
    <p:sldId id="264" r:id="rId8"/>
    <p:sldId id="265" r:id="rId9"/>
    <p:sldId id="266" r:id="rId10"/>
    <p:sldId id="267" r:id="rId11"/>
    <p:sldId id="268" r:id="rId12"/>
    <p:sldId id="269" r:id="rId13"/>
    <p:sldId id="270" r:id="rId14"/>
    <p:sldId id="271" r:id="rId15"/>
    <p:sldId id="273" r:id="rId16"/>
    <p:sldId id="274" r:id="rId17"/>
    <p:sldId id="277" r:id="rId18"/>
    <p:sldId id="278" r:id="rId19"/>
    <p:sldId id="279" r:id="rId20"/>
    <p:sldId id="280" r:id="rId21"/>
    <p:sldId id="281" r:id="rId22"/>
    <p:sldId id="282" r:id="rId23"/>
    <p:sldId id="283" r:id="rId24"/>
    <p:sldId id="284" r:id="rId25"/>
    <p:sldId id="285" r:id="rId26"/>
    <p:sldId id="287"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304" r:id="rId44"/>
    <p:sldId id="305" r:id="rId45"/>
    <p:sldId id="306" r:id="rId46"/>
    <p:sldId id="307" r:id="rId47"/>
    <p:sldId id="308" r:id="rId48"/>
    <p:sldId id="309" r:id="rId49"/>
    <p:sldId id="310" r:id="rId50"/>
    <p:sldId id="311" r:id="rId51"/>
    <p:sldId id="312" r:id="rId52"/>
    <p:sldId id="313" r:id="rId53"/>
    <p:sldId id="314" r:id="rId54"/>
    <p:sldId id="315" r:id="rId55"/>
    <p:sldId id="317" r:id="rId56"/>
    <p:sldId id="318" r:id="rId57"/>
    <p:sldId id="319" r:id="rId58"/>
    <p:sldId id="321" r:id="rId59"/>
    <p:sldId id="320" r:id="rId60"/>
    <p:sldId id="323" r:id="rId61"/>
    <p:sldId id="325" r:id="rId62"/>
    <p:sldId id="326" r:id="rId63"/>
    <p:sldId id="328" r:id="rId64"/>
    <p:sldId id="329" r:id="rId65"/>
    <p:sldId id="330" r:id="rId66"/>
    <p:sldId id="257" r:id="rId67"/>
    <p:sldId id="331" r:id="rId68"/>
    <p:sldId id="332" r:id="rId69"/>
    <p:sldId id="334" r:id="rId70"/>
    <p:sldId id="333" r:id="rId71"/>
    <p:sldId id="335" r:id="rId72"/>
  </p:sldIdLst>
  <p:sldSz cx="11304588"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5" d="100"/>
          <a:sy n="75" d="100"/>
        </p:scale>
        <p:origin x="-714" y="60"/>
      </p:cViewPr>
      <p:guideLst>
        <p:guide orient="horz" pos="2160"/>
        <p:guide pos="3561"/>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847845" y="2130428"/>
            <a:ext cx="9608899"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695689" y="3886200"/>
            <a:ext cx="7913213"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195827" y="274641"/>
            <a:ext cx="2543533"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565229" y="274641"/>
            <a:ext cx="7442187"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12/10/2021</a:t>
            </a:fld>
            <a:endParaRPr lang="en-US"/>
          </a:p>
        </p:txBody>
      </p:sp>
      <p:sp>
        <p:nvSpPr>
          <p:cNvPr id="4" name="Holder 4"/>
          <p:cNvSpPr>
            <a:spLocks noGrp="1"/>
          </p:cNvSpPr>
          <p:nvPr>
            <p:ph type="sldNum" sz="quarter" idx="7"/>
          </p:nvPr>
        </p:nvSpPr>
        <p:spPr/>
        <p:txBody>
          <a:bodyPr lIns="0" tIns="0" rIns="0" bIns="0"/>
          <a:lstStyle>
            <a:lvl1pPr>
              <a:defRPr sz="1100" b="0" i="0">
                <a:solidFill>
                  <a:srgbClr val="B71E42"/>
                </a:solidFill>
                <a:latin typeface="Times New Roman"/>
                <a:cs typeface="Times New Roman"/>
              </a:defRPr>
            </a:lvl1pPr>
          </a:lstStyle>
          <a:p>
            <a:pPr marL="38100">
              <a:lnSpc>
                <a:spcPct val="100000"/>
              </a:lnSpc>
              <a:spcBef>
                <a:spcPts val="25"/>
              </a:spcBef>
            </a:pPr>
            <a:fld id="{81D60167-4931-47E6-BA6A-407CBD079E47}" type="slidenum">
              <a:rPr dirty="0"/>
              <a:pPr marL="38100">
                <a:lnSpc>
                  <a:spcPct val="100000"/>
                </a:lnSpc>
                <a:spcBef>
                  <a:spcPts val="25"/>
                </a:spcBef>
              </a:pPr>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892985" y="4406903"/>
            <a:ext cx="9608899"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892985" y="2906713"/>
            <a:ext cx="9608899"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565230" y="1600203"/>
            <a:ext cx="499286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5746499" y="1600203"/>
            <a:ext cx="499286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10/12/2021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565231" y="1535113"/>
            <a:ext cx="499482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565231" y="2174875"/>
            <a:ext cx="499482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5742575" y="1535113"/>
            <a:ext cx="499678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5742575" y="2174875"/>
            <a:ext cx="499678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10/12/2021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10/12/2021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10/12/2021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65232" y="273050"/>
            <a:ext cx="3719132"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4419782" y="273053"/>
            <a:ext cx="631957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565232" y="1435103"/>
            <a:ext cx="371913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10/12/2021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215778" y="4800600"/>
            <a:ext cx="6782753"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2215778" y="612775"/>
            <a:ext cx="6782753"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2215778" y="5367338"/>
            <a:ext cx="678275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10/12/2021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565231" y="274638"/>
            <a:ext cx="1017413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565231" y="1600203"/>
            <a:ext cx="1017413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565229" y="6356353"/>
            <a:ext cx="2637737"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10/12/2021</a:t>
            </a:fld>
            <a:endParaRPr lang="el-GR"/>
          </a:p>
        </p:txBody>
      </p:sp>
      <p:sp>
        <p:nvSpPr>
          <p:cNvPr id="5" name="4 - Θέση υποσέλιδου"/>
          <p:cNvSpPr>
            <a:spLocks noGrp="1"/>
          </p:cNvSpPr>
          <p:nvPr>
            <p:ph type="ftr" sz="quarter" idx="3"/>
          </p:nvPr>
        </p:nvSpPr>
        <p:spPr>
          <a:xfrm>
            <a:off x="3862401" y="6356353"/>
            <a:ext cx="357978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8101623" y="6356353"/>
            <a:ext cx="263773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www.patsianta.gr/img/GC24.pdf" TargetMode="External"/><Relationship Id="rId2" Type="http://schemas.openxmlformats.org/officeDocument/2006/relationships/hyperlink" Target="https://www.patsianta.gr/img/GC25.pdf" TargetMode="External"/><Relationship Id="rId1" Type="http://schemas.openxmlformats.org/officeDocument/2006/relationships/slideLayout" Target="../slideLayouts/slideLayout2.xml"/><Relationship Id="rId5" Type="http://schemas.openxmlformats.org/officeDocument/2006/relationships/hyperlink" Target="https://www.patsianta.gr/img/GC22.pdf" TargetMode="External"/><Relationship Id="rId4" Type="http://schemas.openxmlformats.org/officeDocument/2006/relationships/hyperlink" Target="https://www.patsianta.gr/img/GC23.pdf"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www.patsianta.gr/img/GC20.pdf" TargetMode="External"/><Relationship Id="rId2" Type="http://schemas.openxmlformats.org/officeDocument/2006/relationships/hyperlink" Target="https://www.patsianta.gr/img/GC21.pdf" TargetMode="External"/><Relationship Id="rId1" Type="http://schemas.openxmlformats.org/officeDocument/2006/relationships/slideLayout" Target="../slideLayouts/slideLayout2.xml"/><Relationship Id="rId5" Type="http://schemas.openxmlformats.org/officeDocument/2006/relationships/hyperlink" Target="https://www.patsianta.gr/img/GC18.pdf" TargetMode="External"/><Relationship Id="rId4" Type="http://schemas.openxmlformats.org/officeDocument/2006/relationships/hyperlink" Target="https://www.patsianta.gr/img/GC19.pdf" TargetMode="External"/></Relationships>
</file>

<file path=ppt/slides/_rels/slide69.xml.rels><?xml version="1.0" encoding="UTF-8" standalone="yes"?>
<Relationships xmlns="http://schemas.openxmlformats.org/package/2006/relationships"><Relationship Id="rId8" Type="http://schemas.openxmlformats.org/officeDocument/2006/relationships/hyperlink" Target="https://www.patsianta.gr/img/GC11.pdf" TargetMode="External"/><Relationship Id="rId3" Type="http://schemas.openxmlformats.org/officeDocument/2006/relationships/hyperlink" Target="https://www.patsianta.gr/img/GC16.pdf" TargetMode="External"/><Relationship Id="rId7" Type="http://schemas.openxmlformats.org/officeDocument/2006/relationships/hyperlink" Target="https://www.patsianta.gr/img/GC12.pdf" TargetMode="External"/><Relationship Id="rId2" Type="http://schemas.openxmlformats.org/officeDocument/2006/relationships/hyperlink" Target="https://www.patsianta.gr/img/GC17.pdf" TargetMode="External"/><Relationship Id="rId1" Type="http://schemas.openxmlformats.org/officeDocument/2006/relationships/slideLayout" Target="../slideLayouts/slideLayout2.xml"/><Relationship Id="rId6" Type="http://schemas.openxmlformats.org/officeDocument/2006/relationships/hyperlink" Target="https://www.patsianta.gr/img/GC13.pdf" TargetMode="External"/><Relationship Id="rId5" Type="http://schemas.openxmlformats.org/officeDocument/2006/relationships/hyperlink" Target="https://www.patsianta.gr/img/GC14.pdf" TargetMode="External"/><Relationship Id="rId4" Type="http://schemas.openxmlformats.org/officeDocument/2006/relationships/hyperlink" Target="https://www.patsianta.gr/img/GC15.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hyperlink" Target="https://www.patsianta.gr/img/GC9.pdf" TargetMode="External"/><Relationship Id="rId2" Type="http://schemas.openxmlformats.org/officeDocument/2006/relationships/hyperlink" Target="https://www.patsianta.gr/img/GC10.pdf" TargetMode="External"/><Relationship Id="rId1" Type="http://schemas.openxmlformats.org/officeDocument/2006/relationships/slideLayout" Target="../slideLayouts/slideLayout2.xml"/><Relationship Id="rId5" Type="http://schemas.openxmlformats.org/officeDocument/2006/relationships/hyperlink" Target="https://www.patsianta.gr/img/GC7.pdf" TargetMode="External"/><Relationship Id="rId4" Type="http://schemas.openxmlformats.org/officeDocument/2006/relationships/hyperlink" Target="https://www.patsianta.gr/img/GC8.pdf" TargetMode="External"/></Relationships>
</file>

<file path=ppt/slides/_rels/slide71.xml.rels><?xml version="1.0" encoding="UTF-8" standalone="yes"?>
<Relationships xmlns="http://schemas.openxmlformats.org/package/2006/relationships"><Relationship Id="rId3" Type="http://schemas.openxmlformats.org/officeDocument/2006/relationships/hyperlink" Target="https://www.patsianta.gr/img/GC5.pdf" TargetMode="External"/><Relationship Id="rId7" Type="http://schemas.openxmlformats.org/officeDocument/2006/relationships/hyperlink" Target="https://www.patsianta.gr/img/GC1.pdf" TargetMode="External"/><Relationship Id="rId2" Type="http://schemas.openxmlformats.org/officeDocument/2006/relationships/hyperlink" Target="https://www.patsianta.gr/img/GC6.pdf" TargetMode="External"/><Relationship Id="rId1" Type="http://schemas.openxmlformats.org/officeDocument/2006/relationships/slideLayout" Target="../slideLayouts/slideLayout2.xml"/><Relationship Id="rId6" Type="http://schemas.openxmlformats.org/officeDocument/2006/relationships/hyperlink" Target="https://www.patsianta.gr/img/GC2.pdf" TargetMode="External"/><Relationship Id="rId5" Type="http://schemas.openxmlformats.org/officeDocument/2006/relationships/hyperlink" Target="https://www.patsianta.gr/img/GC3.pdf" TargetMode="External"/><Relationship Id="rId4" Type="http://schemas.openxmlformats.org/officeDocument/2006/relationships/hyperlink" Target="https://www.patsianta.gr/img/GC4.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65231" y="274640"/>
            <a:ext cx="10174130" cy="1536625"/>
          </a:xfrm>
          <a:prstGeom prst="rect">
            <a:avLst/>
          </a:prstGeom>
        </p:spPr>
        <p:txBody>
          <a:bodyPr vert="horz" wrap="square" lIns="0" tIns="424484" rIns="0" bIns="0" rtlCol="0">
            <a:spAutoFit/>
          </a:bodyPr>
          <a:lstStyle/>
          <a:p>
            <a:pPr marL="3611879" marR="5080" indent="-1243965">
              <a:lnSpc>
                <a:spcPct val="100000"/>
              </a:lnSpc>
              <a:spcBef>
                <a:spcPts val="100"/>
              </a:spcBef>
            </a:pPr>
            <a:r>
              <a:rPr sz="3600" spc="35" dirty="0"/>
              <a:t>ΥΙΟΘΕΤΗΣΗ, </a:t>
            </a:r>
            <a:r>
              <a:rPr sz="3600" spc="175" dirty="0"/>
              <a:t>ΥΠΟΓΡΑΦΗ, </a:t>
            </a:r>
            <a:r>
              <a:rPr sz="3600" spc="-40" dirty="0"/>
              <a:t>ΙΣΧΥΣ</a:t>
            </a:r>
            <a:r>
              <a:rPr sz="3600" spc="-620" dirty="0"/>
              <a:t> </a:t>
            </a:r>
            <a:r>
              <a:rPr sz="3600" spc="140" dirty="0"/>
              <a:t>ΚΑΙ  ΚΥΡΩΣΗ </a:t>
            </a:r>
            <a:r>
              <a:rPr sz="3600" spc="480" dirty="0"/>
              <a:t>ΑΠΟ</a:t>
            </a:r>
            <a:r>
              <a:rPr sz="3600" spc="-409" dirty="0"/>
              <a:t> </a:t>
            </a:r>
            <a:r>
              <a:rPr sz="3600" spc="409" dirty="0"/>
              <a:t>ΕΛΛΑΔΑ</a:t>
            </a:r>
            <a:endParaRPr sz="3600"/>
          </a:p>
        </p:txBody>
      </p:sp>
      <p:sp>
        <p:nvSpPr>
          <p:cNvPr id="3" name="object 3"/>
          <p:cNvSpPr txBox="1"/>
          <p:nvPr/>
        </p:nvSpPr>
        <p:spPr>
          <a:xfrm>
            <a:off x="2391863" y="2277621"/>
            <a:ext cx="7336795" cy="2741776"/>
          </a:xfrm>
          <a:prstGeom prst="rect">
            <a:avLst/>
          </a:prstGeom>
        </p:spPr>
        <p:txBody>
          <a:bodyPr vert="horz" wrap="square" lIns="0" tIns="12700" rIns="0" bIns="0" rtlCol="0">
            <a:spAutoFit/>
          </a:bodyPr>
          <a:lstStyle/>
          <a:p>
            <a:pPr marL="356870" indent="-344805">
              <a:lnSpc>
                <a:spcPct val="100000"/>
              </a:lnSpc>
              <a:spcBef>
                <a:spcPts val="100"/>
              </a:spcBef>
              <a:buClr>
                <a:srgbClr val="A42F0F"/>
              </a:buClr>
              <a:buFont typeface="Arial"/>
              <a:buChar char=""/>
              <a:tabLst>
                <a:tab pos="356870" algn="l"/>
                <a:tab pos="357505" algn="l"/>
              </a:tabLst>
            </a:pPr>
            <a:r>
              <a:rPr sz="1800" spc="60" dirty="0">
                <a:solidFill>
                  <a:srgbClr val="404040"/>
                </a:solidFill>
                <a:latin typeface="Trebuchet MS"/>
                <a:cs typeface="Trebuchet MS"/>
              </a:rPr>
              <a:t>Υιοθέτησή</a:t>
            </a:r>
            <a:r>
              <a:rPr sz="1800" spc="-40" dirty="0">
                <a:solidFill>
                  <a:srgbClr val="404040"/>
                </a:solidFill>
                <a:latin typeface="Trebuchet MS"/>
                <a:cs typeface="Trebuchet MS"/>
              </a:rPr>
              <a:t> </a:t>
            </a:r>
            <a:r>
              <a:rPr sz="1800" spc="15" dirty="0">
                <a:solidFill>
                  <a:srgbClr val="404040"/>
                </a:solidFill>
                <a:latin typeface="Trebuchet MS"/>
                <a:cs typeface="Trebuchet MS"/>
              </a:rPr>
              <a:t>της:</a:t>
            </a:r>
            <a:r>
              <a:rPr sz="1800" spc="-35" dirty="0">
                <a:solidFill>
                  <a:srgbClr val="404040"/>
                </a:solidFill>
                <a:latin typeface="Trebuchet MS"/>
                <a:cs typeface="Trebuchet MS"/>
              </a:rPr>
              <a:t> </a:t>
            </a:r>
            <a:r>
              <a:rPr sz="1800" spc="55" dirty="0">
                <a:solidFill>
                  <a:srgbClr val="404040"/>
                </a:solidFill>
                <a:latin typeface="Trebuchet MS"/>
                <a:cs typeface="Trebuchet MS"/>
              </a:rPr>
              <a:t>20</a:t>
            </a:r>
            <a:r>
              <a:rPr sz="1800" spc="-30" dirty="0">
                <a:solidFill>
                  <a:srgbClr val="404040"/>
                </a:solidFill>
                <a:latin typeface="Trebuchet MS"/>
                <a:cs typeface="Trebuchet MS"/>
              </a:rPr>
              <a:t> </a:t>
            </a:r>
            <a:r>
              <a:rPr sz="1800" spc="85" dirty="0">
                <a:solidFill>
                  <a:srgbClr val="404040"/>
                </a:solidFill>
                <a:latin typeface="Trebuchet MS"/>
                <a:cs typeface="Trebuchet MS"/>
              </a:rPr>
              <a:t>Νοεμβρίου</a:t>
            </a:r>
            <a:r>
              <a:rPr sz="1800" spc="-60" dirty="0">
                <a:solidFill>
                  <a:srgbClr val="404040"/>
                </a:solidFill>
                <a:latin typeface="Trebuchet MS"/>
                <a:cs typeface="Trebuchet MS"/>
              </a:rPr>
              <a:t> </a:t>
            </a:r>
            <a:r>
              <a:rPr sz="1800" spc="55" dirty="0">
                <a:solidFill>
                  <a:srgbClr val="404040"/>
                </a:solidFill>
                <a:latin typeface="Trebuchet MS"/>
                <a:cs typeface="Trebuchet MS"/>
              </a:rPr>
              <a:t>1989</a:t>
            </a:r>
            <a:r>
              <a:rPr sz="1800" spc="-50" dirty="0">
                <a:solidFill>
                  <a:srgbClr val="404040"/>
                </a:solidFill>
                <a:latin typeface="Trebuchet MS"/>
                <a:cs typeface="Trebuchet MS"/>
              </a:rPr>
              <a:t> </a:t>
            </a:r>
            <a:r>
              <a:rPr sz="1800" spc="15" dirty="0">
                <a:solidFill>
                  <a:srgbClr val="404040"/>
                </a:solidFill>
                <a:latin typeface="Trebuchet MS"/>
                <a:cs typeface="Trebuchet MS"/>
              </a:rPr>
              <a:t>με</a:t>
            </a:r>
            <a:r>
              <a:rPr sz="1800" spc="-60" dirty="0">
                <a:solidFill>
                  <a:srgbClr val="404040"/>
                </a:solidFill>
                <a:latin typeface="Trebuchet MS"/>
                <a:cs typeface="Trebuchet MS"/>
              </a:rPr>
              <a:t> </a:t>
            </a:r>
            <a:r>
              <a:rPr sz="1800" spc="45" dirty="0">
                <a:solidFill>
                  <a:srgbClr val="404040"/>
                </a:solidFill>
                <a:latin typeface="Trebuchet MS"/>
                <a:cs typeface="Trebuchet MS"/>
              </a:rPr>
              <a:t>την</a:t>
            </a:r>
            <a:r>
              <a:rPr sz="1800" spc="-25" dirty="0">
                <a:solidFill>
                  <a:srgbClr val="404040"/>
                </a:solidFill>
                <a:latin typeface="Trebuchet MS"/>
                <a:cs typeface="Trebuchet MS"/>
              </a:rPr>
              <a:t> </a:t>
            </a:r>
            <a:r>
              <a:rPr sz="1800" spc="15" dirty="0">
                <a:solidFill>
                  <a:srgbClr val="404040"/>
                </a:solidFill>
                <a:latin typeface="Trebuchet MS"/>
                <a:cs typeface="Trebuchet MS"/>
              </a:rPr>
              <a:t>44/25</a:t>
            </a:r>
            <a:r>
              <a:rPr sz="1800" spc="-80" dirty="0">
                <a:solidFill>
                  <a:srgbClr val="404040"/>
                </a:solidFill>
                <a:latin typeface="Trebuchet MS"/>
                <a:cs typeface="Trebuchet MS"/>
              </a:rPr>
              <a:t> </a:t>
            </a:r>
            <a:r>
              <a:rPr sz="1800" spc="160" dirty="0">
                <a:solidFill>
                  <a:srgbClr val="404040"/>
                </a:solidFill>
                <a:latin typeface="Trebuchet MS"/>
                <a:cs typeface="Trebuchet MS"/>
              </a:rPr>
              <a:t>Απόφαση</a:t>
            </a:r>
            <a:r>
              <a:rPr sz="1800" spc="60" dirty="0">
                <a:solidFill>
                  <a:srgbClr val="404040"/>
                </a:solidFill>
                <a:latin typeface="Trebuchet MS"/>
                <a:cs typeface="Trebuchet MS"/>
              </a:rPr>
              <a:t> </a:t>
            </a:r>
            <a:r>
              <a:rPr sz="1800" spc="80" dirty="0">
                <a:solidFill>
                  <a:srgbClr val="404040"/>
                </a:solidFill>
                <a:latin typeface="Trebuchet MS"/>
                <a:cs typeface="Trebuchet MS"/>
              </a:rPr>
              <a:t>της</a:t>
            </a:r>
            <a:r>
              <a:rPr sz="1800" spc="-55" dirty="0">
                <a:solidFill>
                  <a:srgbClr val="404040"/>
                </a:solidFill>
                <a:latin typeface="Trebuchet MS"/>
                <a:cs typeface="Trebuchet MS"/>
              </a:rPr>
              <a:t> </a:t>
            </a:r>
            <a:r>
              <a:rPr sz="1800" spc="5" dirty="0">
                <a:solidFill>
                  <a:srgbClr val="404040"/>
                </a:solidFill>
                <a:latin typeface="Trebuchet MS"/>
                <a:cs typeface="Trebuchet MS"/>
              </a:rPr>
              <a:t>Γενικής</a:t>
            </a:r>
            <a:endParaRPr sz="1800">
              <a:latin typeface="Trebuchet MS"/>
              <a:cs typeface="Trebuchet MS"/>
            </a:endParaRPr>
          </a:p>
          <a:p>
            <a:pPr marL="356870">
              <a:lnSpc>
                <a:spcPct val="100000"/>
              </a:lnSpc>
            </a:pPr>
            <a:r>
              <a:rPr sz="1800" spc="60" dirty="0">
                <a:solidFill>
                  <a:srgbClr val="404040"/>
                </a:solidFill>
                <a:latin typeface="Trebuchet MS"/>
                <a:cs typeface="Trebuchet MS"/>
              </a:rPr>
              <a:t>Συνέλευσης των </a:t>
            </a:r>
            <a:r>
              <a:rPr sz="1800" spc="85" dirty="0">
                <a:solidFill>
                  <a:srgbClr val="404040"/>
                </a:solidFill>
                <a:latin typeface="Trebuchet MS"/>
                <a:cs typeface="Trebuchet MS"/>
              </a:rPr>
              <a:t>Ηνωμένων</a:t>
            </a:r>
            <a:r>
              <a:rPr sz="1800" spc="-265" dirty="0">
                <a:solidFill>
                  <a:srgbClr val="404040"/>
                </a:solidFill>
                <a:latin typeface="Trebuchet MS"/>
                <a:cs typeface="Trebuchet MS"/>
              </a:rPr>
              <a:t> </a:t>
            </a:r>
            <a:r>
              <a:rPr sz="1800" spc="105" dirty="0">
                <a:solidFill>
                  <a:srgbClr val="404040"/>
                </a:solidFill>
                <a:latin typeface="Trebuchet MS"/>
                <a:cs typeface="Trebuchet MS"/>
              </a:rPr>
              <a:t>Εθνών</a:t>
            </a:r>
            <a:endParaRPr sz="1800">
              <a:latin typeface="Trebuchet MS"/>
              <a:cs typeface="Trebuchet MS"/>
            </a:endParaRPr>
          </a:p>
          <a:p>
            <a:pPr marL="356870" indent="-344805">
              <a:lnSpc>
                <a:spcPct val="100000"/>
              </a:lnSpc>
              <a:spcBef>
                <a:spcPts val="1010"/>
              </a:spcBef>
              <a:buClr>
                <a:srgbClr val="A42F0F"/>
              </a:buClr>
              <a:buFont typeface="Arial"/>
              <a:buChar char=""/>
              <a:tabLst>
                <a:tab pos="356870" algn="l"/>
                <a:tab pos="357505" algn="l"/>
              </a:tabLst>
            </a:pPr>
            <a:r>
              <a:rPr sz="1800" spc="110" dirty="0">
                <a:solidFill>
                  <a:srgbClr val="404040"/>
                </a:solidFill>
                <a:latin typeface="Trebuchet MS"/>
                <a:cs typeface="Trebuchet MS"/>
              </a:rPr>
              <a:t>Υπογραφή</a:t>
            </a:r>
            <a:r>
              <a:rPr sz="1800" spc="-20" dirty="0">
                <a:solidFill>
                  <a:srgbClr val="404040"/>
                </a:solidFill>
                <a:latin typeface="Trebuchet MS"/>
                <a:cs typeface="Trebuchet MS"/>
              </a:rPr>
              <a:t> </a:t>
            </a:r>
            <a:r>
              <a:rPr sz="1800" spc="80" dirty="0">
                <a:solidFill>
                  <a:srgbClr val="404040"/>
                </a:solidFill>
                <a:latin typeface="Trebuchet MS"/>
                <a:cs typeface="Trebuchet MS"/>
              </a:rPr>
              <a:t>της</a:t>
            </a:r>
            <a:r>
              <a:rPr sz="1800" spc="-25" dirty="0">
                <a:solidFill>
                  <a:srgbClr val="404040"/>
                </a:solidFill>
                <a:latin typeface="Trebuchet MS"/>
                <a:cs typeface="Trebuchet MS"/>
              </a:rPr>
              <a:t> </a:t>
            </a:r>
            <a:r>
              <a:rPr sz="1800" spc="100" dirty="0">
                <a:solidFill>
                  <a:srgbClr val="404040"/>
                </a:solidFill>
                <a:latin typeface="Trebuchet MS"/>
                <a:cs typeface="Trebuchet MS"/>
              </a:rPr>
              <a:t>στην</a:t>
            </a:r>
            <a:r>
              <a:rPr sz="1800" spc="-40" dirty="0">
                <a:solidFill>
                  <a:srgbClr val="404040"/>
                </a:solidFill>
                <a:latin typeface="Trebuchet MS"/>
                <a:cs typeface="Trebuchet MS"/>
              </a:rPr>
              <a:t> </a:t>
            </a:r>
            <a:r>
              <a:rPr sz="1800" spc="25" dirty="0">
                <a:solidFill>
                  <a:srgbClr val="404040"/>
                </a:solidFill>
                <a:latin typeface="Trebuchet MS"/>
                <a:cs typeface="Trebuchet MS"/>
              </a:rPr>
              <a:t>Ν.Υόρκη:</a:t>
            </a:r>
            <a:r>
              <a:rPr sz="1800" spc="10" dirty="0">
                <a:solidFill>
                  <a:srgbClr val="404040"/>
                </a:solidFill>
                <a:latin typeface="Trebuchet MS"/>
                <a:cs typeface="Trebuchet MS"/>
              </a:rPr>
              <a:t> </a:t>
            </a:r>
            <a:r>
              <a:rPr sz="1800" spc="55" dirty="0">
                <a:solidFill>
                  <a:srgbClr val="404040"/>
                </a:solidFill>
                <a:latin typeface="Trebuchet MS"/>
                <a:cs typeface="Trebuchet MS"/>
              </a:rPr>
              <a:t>26</a:t>
            </a:r>
            <a:r>
              <a:rPr sz="1800" spc="-55" dirty="0">
                <a:solidFill>
                  <a:srgbClr val="404040"/>
                </a:solidFill>
                <a:latin typeface="Trebuchet MS"/>
                <a:cs typeface="Trebuchet MS"/>
              </a:rPr>
              <a:t> </a:t>
            </a:r>
            <a:r>
              <a:rPr sz="1800" spc="95" dirty="0">
                <a:solidFill>
                  <a:srgbClr val="404040"/>
                </a:solidFill>
                <a:latin typeface="Trebuchet MS"/>
                <a:cs typeface="Trebuchet MS"/>
              </a:rPr>
              <a:t>Ιανουαρίου</a:t>
            </a:r>
            <a:r>
              <a:rPr sz="1800" spc="-85" dirty="0">
                <a:solidFill>
                  <a:srgbClr val="404040"/>
                </a:solidFill>
                <a:latin typeface="Trebuchet MS"/>
                <a:cs typeface="Trebuchet MS"/>
              </a:rPr>
              <a:t> </a:t>
            </a:r>
            <a:r>
              <a:rPr sz="1800" spc="55" dirty="0">
                <a:solidFill>
                  <a:srgbClr val="404040"/>
                </a:solidFill>
                <a:latin typeface="Trebuchet MS"/>
                <a:cs typeface="Trebuchet MS"/>
              </a:rPr>
              <a:t>1990</a:t>
            </a:r>
            <a:endParaRPr sz="1800">
              <a:latin typeface="Trebuchet MS"/>
              <a:cs typeface="Trebuchet MS"/>
            </a:endParaRPr>
          </a:p>
          <a:p>
            <a:pPr marL="421005" indent="-408940">
              <a:lnSpc>
                <a:spcPct val="100000"/>
              </a:lnSpc>
              <a:spcBef>
                <a:spcPts val="1005"/>
              </a:spcBef>
              <a:buClr>
                <a:srgbClr val="A42F0F"/>
              </a:buClr>
              <a:buFont typeface="Arial"/>
              <a:buChar char=""/>
              <a:tabLst>
                <a:tab pos="421005" algn="l"/>
                <a:tab pos="421640" algn="l"/>
              </a:tabLst>
            </a:pPr>
            <a:r>
              <a:rPr sz="1800" spc="70" dirty="0">
                <a:solidFill>
                  <a:srgbClr val="404040"/>
                </a:solidFill>
                <a:latin typeface="Trebuchet MS"/>
                <a:cs typeface="Trebuchet MS"/>
              </a:rPr>
              <a:t>Έναρξη</a:t>
            </a:r>
            <a:r>
              <a:rPr sz="1800" spc="-30" dirty="0">
                <a:solidFill>
                  <a:srgbClr val="404040"/>
                </a:solidFill>
                <a:latin typeface="Trebuchet MS"/>
                <a:cs typeface="Trebuchet MS"/>
              </a:rPr>
              <a:t> </a:t>
            </a:r>
            <a:r>
              <a:rPr sz="1800" spc="95" dirty="0">
                <a:solidFill>
                  <a:srgbClr val="404040"/>
                </a:solidFill>
                <a:latin typeface="Trebuchet MS"/>
                <a:cs typeface="Trebuchet MS"/>
              </a:rPr>
              <a:t>ισχύος</a:t>
            </a:r>
            <a:r>
              <a:rPr sz="1800" spc="-70" dirty="0">
                <a:solidFill>
                  <a:srgbClr val="404040"/>
                </a:solidFill>
                <a:latin typeface="Trebuchet MS"/>
                <a:cs typeface="Trebuchet MS"/>
              </a:rPr>
              <a:t> </a:t>
            </a:r>
            <a:r>
              <a:rPr sz="1800" spc="-165" dirty="0">
                <a:solidFill>
                  <a:srgbClr val="404040"/>
                </a:solidFill>
                <a:latin typeface="Trebuchet MS"/>
                <a:cs typeface="Trebuchet MS"/>
              </a:rPr>
              <a:t>:</a:t>
            </a:r>
            <a:r>
              <a:rPr sz="1800" spc="-30" dirty="0">
                <a:solidFill>
                  <a:srgbClr val="404040"/>
                </a:solidFill>
                <a:latin typeface="Trebuchet MS"/>
                <a:cs typeface="Trebuchet MS"/>
              </a:rPr>
              <a:t> </a:t>
            </a:r>
            <a:r>
              <a:rPr sz="1800" spc="55" dirty="0">
                <a:solidFill>
                  <a:srgbClr val="404040"/>
                </a:solidFill>
                <a:latin typeface="Trebuchet MS"/>
                <a:cs typeface="Trebuchet MS"/>
              </a:rPr>
              <a:t>20</a:t>
            </a:r>
            <a:r>
              <a:rPr sz="1800" spc="-50" dirty="0">
                <a:solidFill>
                  <a:srgbClr val="404040"/>
                </a:solidFill>
                <a:latin typeface="Trebuchet MS"/>
                <a:cs typeface="Trebuchet MS"/>
              </a:rPr>
              <a:t> </a:t>
            </a:r>
            <a:r>
              <a:rPr sz="1800" spc="25" dirty="0">
                <a:solidFill>
                  <a:srgbClr val="404040"/>
                </a:solidFill>
                <a:latin typeface="Trebuchet MS"/>
                <a:cs typeface="Trebuchet MS"/>
              </a:rPr>
              <a:t>Σεπτεμβρίου</a:t>
            </a:r>
            <a:r>
              <a:rPr sz="1800" spc="-55" dirty="0">
                <a:solidFill>
                  <a:srgbClr val="404040"/>
                </a:solidFill>
                <a:latin typeface="Trebuchet MS"/>
                <a:cs typeface="Trebuchet MS"/>
              </a:rPr>
              <a:t> </a:t>
            </a:r>
            <a:r>
              <a:rPr sz="1800" spc="60" dirty="0">
                <a:solidFill>
                  <a:srgbClr val="404040"/>
                </a:solidFill>
                <a:latin typeface="Trebuchet MS"/>
                <a:cs typeface="Trebuchet MS"/>
              </a:rPr>
              <a:t>1990</a:t>
            </a:r>
            <a:r>
              <a:rPr sz="1800" spc="-45" dirty="0">
                <a:solidFill>
                  <a:srgbClr val="404040"/>
                </a:solidFill>
                <a:latin typeface="Trebuchet MS"/>
                <a:cs typeface="Trebuchet MS"/>
              </a:rPr>
              <a:t> </a:t>
            </a:r>
            <a:r>
              <a:rPr sz="1800" spc="140" dirty="0">
                <a:solidFill>
                  <a:srgbClr val="404040"/>
                </a:solidFill>
                <a:latin typeface="Trebuchet MS"/>
                <a:cs typeface="Trebuchet MS"/>
              </a:rPr>
              <a:t>σύμφωνα</a:t>
            </a:r>
            <a:r>
              <a:rPr sz="1800" spc="-40" dirty="0">
                <a:solidFill>
                  <a:srgbClr val="404040"/>
                </a:solidFill>
                <a:latin typeface="Trebuchet MS"/>
                <a:cs typeface="Trebuchet MS"/>
              </a:rPr>
              <a:t> </a:t>
            </a:r>
            <a:r>
              <a:rPr sz="1800" spc="20" dirty="0">
                <a:solidFill>
                  <a:srgbClr val="404040"/>
                </a:solidFill>
                <a:latin typeface="Trebuchet MS"/>
                <a:cs typeface="Trebuchet MS"/>
              </a:rPr>
              <a:t>με</a:t>
            </a:r>
            <a:r>
              <a:rPr sz="1800" spc="-50" dirty="0">
                <a:solidFill>
                  <a:srgbClr val="404040"/>
                </a:solidFill>
                <a:latin typeface="Trebuchet MS"/>
                <a:cs typeface="Trebuchet MS"/>
              </a:rPr>
              <a:t> </a:t>
            </a:r>
            <a:r>
              <a:rPr sz="1800" spc="60" dirty="0">
                <a:solidFill>
                  <a:srgbClr val="404040"/>
                </a:solidFill>
                <a:latin typeface="Trebuchet MS"/>
                <a:cs typeface="Trebuchet MS"/>
              </a:rPr>
              <a:t>το</a:t>
            </a:r>
            <a:r>
              <a:rPr sz="1800" spc="-40" dirty="0">
                <a:solidFill>
                  <a:srgbClr val="404040"/>
                </a:solidFill>
                <a:latin typeface="Trebuchet MS"/>
                <a:cs typeface="Trebuchet MS"/>
              </a:rPr>
              <a:t> </a:t>
            </a:r>
            <a:r>
              <a:rPr sz="1800" spc="180" dirty="0">
                <a:solidFill>
                  <a:srgbClr val="404040"/>
                </a:solidFill>
                <a:latin typeface="Trebuchet MS"/>
                <a:cs typeface="Trebuchet MS"/>
              </a:rPr>
              <a:t>άρθρο</a:t>
            </a:r>
            <a:r>
              <a:rPr sz="1800" spc="-40" dirty="0">
                <a:solidFill>
                  <a:srgbClr val="404040"/>
                </a:solidFill>
                <a:latin typeface="Trebuchet MS"/>
                <a:cs typeface="Trebuchet MS"/>
              </a:rPr>
              <a:t> </a:t>
            </a:r>
            <a:r>
              <a:rPr sz="1800" spc="55" dirty="0">
                <a:solidFill>
                  <a:srgbClr val="404040"/>
                </a:solidFill>
                <a:latin typeface="Trebuchet MS"/>
                <a:cs typeface="Trebuchet MS"/>
              </a:rPr>
              <a:t>49</a:t>
            </a:r>
            <a:endParaRPr sz="1800">
              <a:latin typeface="Trebuchet MS"/>
              <a:cs typeface="Trebuchet MS"/>
            </a:endParaRPr>
          </a:p>
          <a:p>
            <a:pPr marL="356870" indent="-344805">
              <a:lnSpc>
                <a:spcPct val="100000"/>
              </a:lnSpc>
              <a:spcBef>
                <a:spcPts val="990"/>
              </a:spcBef>
              <a:buClr>
                <a:srgbClr val="A42F0F"/>
              </a:buClr>
              <a:buFont typeface="Arial"/>
              <a:buChar char=""/>
              <a:tabLst>
                <a:tab pos="356870" algn="l"/>
                <a:tab pos="357505" algn="l"/>
              </a:tabLst>
            </a:pPr>
            <a:r>
              <a:rPr sz="1800" spc="130" dirty="0">
                <a:solidFill>
                  <a:srgbClr val="404040"/>
                </a:solidFill>
                <a:latin typeface="Trebuchet MS"/>
                <a:cs typeface="Trebuchet MS"/>
              </a:rPr>
              <a:t>Κύρωσή</a:t>
            </a:r>
            <a:r>
              <a:rPr sz="1800" spc="-60" dirty="0">
                <a:solidFill>
                  <a:srgbClr val="404040"/>
                </a:solidFill>
                <a:latin typeface="Trebuchet MS"/>
                <a:cs typeface="Trebuchet MS"/>
              </a:rPr>
              <a:t> </a:t>
            </a:r>
            <a:r>
              <a:rPr sz="1800" spc="80" dirty="0">
                <a:solidFill>
                  <a:srgbClr val="404040"/>
                </a:solidFill>
                <a:latin typeface="Trebuchet MS"/>
                <a:cs typeface="Trebuchet MS"/>
              </a:rPr>
              <a:t>της</a:t>
            </a:r>
            <a:r>
              <a:rPr sz="1800" spc="-20" dirty="0">
                <a:solidFill>
                  <a:srgbClr val="404040"/>
                </a:solidFill>
                <a:latin typeface="Trebuchet MS"/>
                <a:cs typeface="Trebuchet MS"/>
              </a:rPr>
              <a:t> </a:t>
            </a:r>
            <a:r>
              <a:rPr sz="1800" spc="160" dirty="0">
                <a:solidFill>
                  <a:srgbClr val="404040"/>
                </a:solidFill>
                <a:latin typeface="Trebuchet MS"/>
                <a:cs typeface="Trebuchet MS"/>
              </a:rPr>
              <a:t>από</a:t>
            </a:r>
            <a:r>
              <a:rPr sz="1800" spc="-45" dirty="0">
                <a:solidFill>
                  <a:srgbClr val="404040"/>
                </a:solidFill>
                <a:latin typeface="Trebuchet MS"/>
                <a:cs typeface="Trebuchet MS"/>
              </a:rPr>
              <a:t> </a:t>
            </a:r>
            <a:r>
              <a:rPr sz="1800" spc="60" dirty="0">
                <a:solidFill>
                  <a:srgbClr val="404040"/>
                </a:solidFill>
                <a:latin typeface="Trebuchet MS"/>
                <a:cs typeface="Trebuchet MS"/>
              </a:rPr>
              <a:t>Ελλάδα</a:t>
            </a:r>
            <a:r>
              <a:rPr sz="1800" spc="-40" dirty="0">
                <a:solidFill>
                  <a:srgbClr val="404040"/>
                </a:solidFill>
                <a:latin typeface="Trebuchet MS"/>
                <a:cs typeface="Trebuchet MS"/>
              </a:rPr>
              <a:t> </a:t>
            </a:r>
            <a:r>
              <a:rPr sz="1800" spc="20" dirty="0">
                <a:solidFill>
                  <a:srgbClr val="404040"/>
                </a:solidFill>
                <a:latin typeface="Trebuchet MS"/>
                <a:cs typeface="Trebuchet MS"/>
              </a:rPr>
              <a:t>με</a:t>
            </a:r>
            <a:r>
              <a:rPr sz="1800" spc="-60" dirty="0">
                <a:solidFill>
                  <a:srgbClr val="404040"/>
                </a:solidFill>
                <a:latin typeface="Trebuchet MS"/>
                <a:cs typeface="Trebuchet MS"/>
              </a:rPr>
              <a:t> </a:t>
            </a:r>
            <a:r>
              <a:rPr sz="1800" spc="70" dirty="0">
                <a:solidFill>
                  <a:srgbClr val="404040"/>
                </a:solidFill>
                <a:latin typeface="Trebuchet MS"/>
                <a:cs typeface="Trebuchet MS"/>
              </a:rPr>
              <a:t>τον</a:t>
            </a:r>
            <a:r>
              <a:rPr sz="1800" spc="-25" dirty="0">
                <a:solidFill>
                  <a:srgbClr val="404040"/>
                </a:solidFill>
                <a:latin typeface="Trebuchet MS"/>
                <a:cs typeface="Trebuchet MS"/>
              </a:rPr>
              <a:t> </a:t>
            </a:r>
            <a:r>
              <a:rPr sz="1800" spc="5" dirty="0">
                <a:solidFill>
                  <a:srgbClr val="404040"/>
                </a:solidFill>
                <a:latin typeface="Trebuchet MS"/>
                <a:cs typeface="Trebuchet MS"/>
              </a:rPr>
              <a:t>Ν.</a:t>
            </a:r>
            <a:r>
              <a:rPr sz="1800" spc="-30" dirty="0">
                <a:solidFill>
                  <a:srgbClr val="404040"/>
                </a:solidFill>
                <a:latin typeface="Trebuchet MS"/>
                <a:cs typeface="Trebuchet MS"/>
              </a:rPr>
              <a:t> </a:t>
            </a:r>
            <a:r>
              <a:rPr sz="1800" spc="55" dirty="0">
                <a:solidFill>
                  <a:srgbClr val="404040"/>
                </a:solidFill>
                <a:latin typeface="Trebuchet MS"/>
                <a:cs typeface="Trebuchet MS"/>
              </a:rPr>
              <a:t>2101</a:t>
            </a:r>
            <a:r>
              <a:rPr sz="1800" spc="-55" dirty="0">
                <a:solidFill>
                  <a:srgbClr val="404040"/>
                </a:solidFill>
                <a:latin typeface="Trebuchet MS"/>
                <a:cs typeface="Trebuchet MS"/>
              </a:rPr>
              <a:t> </a:t>
            </a:r>
            <a:r>
              <a:rPr sz="1800" spc="80" dirty="0">
                <a:solidFill>
                  <a:srgbClr val="404040"/>
                </a:solidFill>
                <a:latin typeface="Trebuchet MS"/>
                <a:cs typeface="Trebuchet MS"/>
              </a:rPr>
              <a:t>της</a:t>
            </a:r>
            <a:r>
              <a:rPr sz="1800" spc="-50" dirty="0">
                <a:solidFill>
                  <a:srgbClr val="404040"/>
                </a:solidFill>
                <a:latin typeface="Trebuchet MS"/>
                <a:cs typeface="Trebuchet MS"/>
              </a:rPr>
              <a:t> </a:t>
            </a:r>
            <a:r>
              <a:rPr sz="1800" spc="-15" dirty="0">
                <a:solidFill>
                  <a:srgbClr val="404040"/>
                </a:solidFill>
                <a:latin typeface="Trebuchet MS"/>
                <a:cs typeface="Trebuchet MS"/>
              </a:rPr>
              <a:t>2/2</a:t>
            </a:r>
            <a:r>
              <a:rPr sz="1800" spc="-50" dirty="0">
                <a:solidFill>
                  <a:srgbClr val="404040"/>
                </a:solidFill>
                <a:latin typeface="Trebuchet MS"/>
                <a:cs typeface="Trebuchet MS"/>
              </a:rPr>
              <a:t> </a:t>
            </a:r>
            <a:r>
              <a:rPr sz="1800" spc="50" dirty="0">
                <a:solidFill>
                  <a:srgbClr val="404040"/>
                </a:solidFill>
                <a:latin typeface="Trebuchet MS"/>
                <a:cs typeface="Trebuchet MS"/>
              </a:rPr>
              <a:t>Δεκεμβρίου</a:t>
            </a:r>
            <a:r>
              <a:rPr sz="1800" spc="-55" dirty="0">
                <a:solidFill>
                  <a:srgbClr val="404040"/>
                </a:solidFill>
                <a:latin typeface="Trebuchet MS"/>
                <a:cs typeface="Trebuchet MS"/>
              </a:rPr>
              <a:t> </a:t>
            </a:r>
            <a:r>
              <a:rPr sz="1800" spc="55" dirty="0">
                <a:solidFill>
                  <a:srgbClr val="404040"/>
                </a:solidFill>
                <a:latin typeface="Trebuchet MS"/>
                <a:cs typeface="Trebuchet MS"/>
              </a:rPr>
              <a:t>1992</a:t>
            </a:r>
            <a:endParaRPr sz="1800">
              <a:latin typeface="Trebuchet MS"/>
              <a:cs typeface="Trebuchet MS"/>
            </a:endParaRPr>
          </a:p>
          <a:p>
            <a:pPr marR="251460" algn="ctr">
              <a:lnSpc>
                <a:spcPct val="100000"/>
              </a:lnSpc>
              <a:spcBef>
                <a:spcPts val="1010"/>
              </a:spcBef>
            </a:pPr>
            <a:r>
              <a:rPr sz="1800" spc="25" dirty="0">
                <a:solidFill>
                  <a:srgbClr val="404040"/>
                </a:solidFill>
                <a:latin typeface="Trebuchet MS"/>
                <a:cs typeface="Trebuchet MS"/>
              </a:rPr>
              <a:t>(ΦΕΚ </a:t>
            </a:r>
            <a:r>
              <a:rPr sz="1800" spc="5" dirty="0">
                <a:solidFill>
                  <a:srgbClr val="404040"/>
                </a:solidFill>
                <a:latin typeface="Trebuchet MS"/>
                <a:cs typeface="Trebuchet MS"/>
              </a:rPr>
              <a:t>192, </a:t>
            </a:r>
            <a:r>
              <a:rPr sz="1800" spc="-120" dirty="0">
                <a:solidFill>
                  <a:srgbClr val="404040"/>
                </a:solidFill>
                <a:latin typeface="Trebuchet MS"/>
                <a:cs typeface="Trebuchet MS"/>
              </a:rPr>
              <a:t>τ.</a:t>
            </a:r>
            <a:r>
              <a:rPr sz="1800" spc="-110" dirty="0">
                <a:solidFill>
                  <a:srgbClr val="404040"/>
                </a:solidFill>
                <a:latin typeface="Trebuchet MS"/>
                <a:cs typeface="Trebuchet MS"/>
              </a:rPr>
              <a:t> </a:t>
            </a:r>
            <a:r>
              <a:rPr sz="1800" spc="-30" dirty="0">
                <a:solidFill>
                  <a:srgbClr val="404040"/>
                </a:solidFill>
                <a:latin typeface="Trebuchet MS"/>
                <a:cs typeface="Trebuchet MS"/>
              </a:rPr>
              <a:t>Α΄)</a:t>
            </a:r>
            <a:endParaRPr sz="1800">
              <a:latin typeface="Trebuchet MS"/>
              <a:cs typeface="Trebuchet M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 y="274640"/>
            <a:ext cx="10739359" cy="1536625"/>
          </a:xfrm>
          <a:prstGeom prst="rect">
            <a:avLst/>
          </a:prstGeom>
        </p:spPr>
        <p:txBody>
          <a:bodyPr vert="horz" wrap="square" lIns="0" tIns="424484" rIns="0" bIns="0" rtlCol="0">
            <a:spAutoFit/>
          </a:bodyPr>
          <a:lstStyle/>
          <a:p>
            <a:pPr marL="2538730" marR="621665" algn="ctr">
              <a:lnSpc>
                <a:spcPct val="100000"/>
              </a:lnSpc>
              <a:spcBef>
                <a:spcPts val="100"/>
              </a:spcBef>
            </a:pPr>
            <a:r>
              <a:rPr sz="3600" spc="409" dirty="0"/>
              <a:t>Άρθρο</a:t>
            </a:r>
            <a:r>
              <a:rPr sz="3600" spc="-100" dirty="0"/>
              <a:t> </a:t>
            </a:r>
            <a:r>
              <a:rPr sz="3600" spc="105" dirty="0"/>
              <a:t>1</a:t>
            </a:r>
            <a:endParaRPr sz="3600"/>
          </a:p>
          <a:p>
            <a:pPr marL="2538730" algn="ctr">
              <a:lnSpc>
                <a:spcPct val="100000"/>
              </a:lnSpc>
            </a:pPr>
            <a:r>
              <a:rPr sz="3600" spc="330" dirty="0"/>
              <a:t>Ορισμός </a:t>
            </a:r>
            <a:r>
              <a:rPr sz="3600" spc="160" dirty="0"/>
              <a:t>της </a:t>
            </a:r>
            <a:r>
              <a:rPr sz="3600" spc="170" dirty="0"/>
              <a:t>έννοιας</a:t>
            </a:r>
            <a:r>
              <a:rPr sz="3600" spc="-805" dirty="0"/>
              <a:t> </a:t>
            </a:r>
            <a:r>
              <a:rPr sz="3600" spc="-85" dirty="0"/>
              <a:t>«παιδί»</a:t>
            </a:r>
            <a:endParaRPr sz="3600"/>
          </a:p>
        </p:txBody>
      </p:sp>
      <p:sp>
        <p:nvSpPr>
          <p:cNvPr id="3" name="object 3"/>
          <p:cNvSpPr txBox="1"/>
          <p:nvPr/>
        </p:nvSpPr>
        <p:spPr>
          <a:xfrm>
            <a:off x="1413044" y="2428868"/>
            <a:ext cx="8642123" cy="2483372"/>
          </a:xfrm>
          <a:prstGeom prst="rect">
            <a:avLst/>
          </a:prstGeom>
        </p:spPr>
        <p:txBody>
          <a:bodyPr vert="horz" wrap="square" lIns="0" tIns="137795" rIns="0" bIns="0" rtlCol="0">
            <a:spAutoFit/>
          </a:bodyPr>
          <a:lstStyle/>
          <a:p>
            <a:pPr marL="12700">
              <a:lnSpc>
                <a:spcPct val="100000"/>
              </a:lnSpc>
              <a:spcBef>
                <a:spcPts val="1085"/>
              </a:spcBef>
            </a:pPr>
            <a:r>
              <a:rPr sz="2400" spc="450" dirty="0">
                <a:solidFill>
                  <a:srgbClr val="A42F0F"/>
                </a:solidFill>
                <a:latin typeface="Arial"/>
                <a:cs typeface="Arial"/>
              </a:rPr>
              <a:t></a:t>
            </a:r>
            <a:r>
              <a:rPr sz="2400" spc="-95" dirty="0">
                <a:solidFill>
                  <a:srgbClr val="A42F0F"/>
                </a:solidFill>
                <a:latin typeface="Arial"/>
                <a:cs typeface="Arial"/>
              </a:rPr>
              <a:t> </a:t>
            </a:r>
            <a:r>
              <a:rPr sz="2400" spc="-10" dirty="0">
                <a:solidFill>
                  <a:srgbClr val="404040"/>
                </a:solidFill>
                <a:latin typeface="Trebuchet MS"/>
                <a:cs typeface="Trebuchet MS"/>
              </a:rPr>
              <a:t>Για</a:t>
            </a:r>
            <a:r>
              <a:rPr sz="2400" spc="-110" dirty="0">
                <a:solidFill>
                  <a:srgbClr val="404040"/>
                </a:solidFill>
                <a:latin typeface="Trebuchet MS"/>
                <a:cs typeface="Trebuchet MS"/>
              </a:rPr>
              <a:t> </a:t>
            </a:r>
            <a:r>
              <a:rPr sz="2400" spc="135" dirty="0">
                <a:solidFill>
                  <a:srgbClr val="404040"/>
                </a:solidFill>
                <a:latin typeface="Trebuchet MS"/>
                <a:cs typeface="Trebuchet MS"/>
              </a:rPr>
              <a:t>τους</a:t>
            </a:r>
            <a:r>
              <a:rPr sz="2400" spc="-45" dirty="0">
                <a:solidFill>
                  <a:srgbClr val="404040"/>
                </a:solidFill>
                <a:latin typeface="Trebuchet MS"/>
                <a:cs typeface="Trebuchet MS"/>
              </a:rPr>
              <a:t> </a:t>
            </a:r>
            <a:r>
              <a:rPr sz="2400" spc="185" dirty="0">
                <a:solidFill>
                  <a:srgbClr val="404040"/>
                </a:solidFill>
                <a:latin typeface="Trebuchet MS"/>
                <a:cs typeface="Trebuchet MS"/>
              </a:rPr>
              <a:t>σκοπούς</a:t>
            </a:r>
            <a:r>
              <a:rPr sz="2400" spc="-50" dirty="0">
                <a:solidFill>
                  <a:srgbClr val="404040"/>
                </a:solidFill>
                <a:latin typeface="Trebuchet MS"/>
                <a:cs typeface="Trebuchet MS"/>
              </a:rPr>
              <a:t> </a:t>
            </a:r>
            <a:r>
              <a:rPr sz="2400" spc="110" dirty="0">
                <a:solidFill>
                  <a:srgbClr val="404040"/>
                </a:solidFill>
                <a:latin typeface="Trebuchet MS"/>
                <a:cs typeface="Trebuchet MS"/>
              </a:rPr>
              <a:t>της</a:t>
            </a:r>
            <a:r>
              <a:rPr sz="2400" spc="-75" dirty="0">
                <a:solidFill>
                  <a:srgbClr val="404040"/>
                </a:solidFill>
                <a:latin typeface="Trebuchet MS"/>
                <a:cs typeface="Trebuchet MS"/>
              </a:rPr>
              <a:t> </a:t>
            </a:r>
            <a:r>
              <a:rPr sz="2400" spc="229" dirty="0">
                <a:solidFill>
                  <a:srgbClr val="404040"/>
                </a:solidFill>
                <a:latin typeface="Trebuchet MS"/>
                <a:cs typeface="Trebuchet MS"/>
              </a:rPr>
              <a:t>παρούσας</a:t>
            </a:r>
            <a:r>
              <a:rPr sz="2400" spc="-55" dirty="0">
                <a:solidFill>
                  <a:srgbClr val="404040"/>
                </a:solidFill>
                <a:latin typeface="Trebuchet MS"/>
                <a:cs typeface="Trebuchet MS"/>
              </a:rPr>
              <a:t> </a:t>
            </a:r>
            <a:r>
              <a:rPr sz="2400" spc="114" dirty="0">
                <a:solidFill>
                  <a:srgbClr val="404040"/>
                </a:solidFill>
                <a:latin typeface="Trebuchet MS"/>
                <a:cs typeface="Trebuchet MS"/>
              </a:rPr>
              <a:t>Σύμβασης,</a:t>
            </a:r>
            <a:r>
              <a:rPr sz="2400" spc="-90" dirty="0">
                <a:solidFill>
                  <a:srgbClr val="404040"/>
                </a:solidFill>
                <a:latin typeface="Trebuchet MS"/>
                <a:cs typeface="Trebuchet MS"/>
              </a:rPr>
              <a:t> </a:t>
            </a:r>
            <a:r>
              <a:rPr sz="2400" spc="30" dirty="0">
                <a:solidFill>
                  <a:srgbClr val="404040"/>
                </a:solidFill>
                <a:latin typeface="Trebuchet MS"/>
                <a:cs typeface="Trebuchet MS"/>
              </a:rPr>
              <a:t>θεωρείται</a:t>
            </a:r>
            <a:r>
              <a:rPr sz="2400" spc="-80" dirty="0">
                <a:solidFill>
                  <a:srgbClr val="404040"/>
                </a:solidFill>
                <a:latin typeface="Trebuchet MS"/>
                <a:cs typeface="Trebuchet MS"/>
              </a:rPr>
              <a:t> </a:t>
            </a:r>
            <a:r>
              <a:rPr sz="2400" spc="20" dirty="0">
                <a:solidFill>
                  <a:srgbClr val="404040"/>
                </a:solidFill>
                <a:latin typeface="Trebuchet MS"/>
                <a:cs typeface="Trebuchet MS"/>
              </a:rPr>
              <a:t>παιδί</a:t>
            </a:r>
            <a:endParaRPr sz="2400">
              <a:latin typeface="Trebuchet MS"/>
              <a:cs typeface="Trebuchet MS"/>
            </a:endParaRPr>
          </a:p>
          <a:p>
            <a:pPr marL="40005" marR="5080" algn="ctr">
              <a:lnSpc>
                <a:spcPct val="100000"/>
              </a:lnSpc>
              <a:spcBef>
                <a:spcPts val="985"/>
              </a:spcBef>
            </a:pPr>
            <a:r>
              <a:rPr sz="2400" spc="35" dirty="0">
                <a:solidFill>
                  <a:srgbClr val="404040"/>
                </a:solidFill>
                <a:latin typeface="Trebuchet MS"/>
                <a:cs typeface="Trebuchet MS"/>
              </a:rPr>
              <a:t>«</a:t>
            </a:r>
            <a:r>
              <a:rPr sz="2400" i="1" spc="35" dirty="0">
                <a:solidFill>
                  <a:srgbClr val="C00000"/>
                </a:solidFill>
                <a:latin typeface="Arial"/>
                <a:cs typeface="Arial"/>
              </a:rPr>
              <a:t>κάθε</a:t>
            </a:r>
            <a:r>
              <a:rPr sz="2400" i="1" spc="40" dirty="0">
                <a:solidFill>
                  <a:srgbClr val="C00000"/>
                </a:solidFill>
                <a:latin typeface="Arial"/>
                <a:cs typeface="Arial"/>
              </a:rPr>
              <a:t> </a:t>
            </a:r>
            <a:r>
              <a:rPr sz="2400" i="1" spc="145" dirty="0">
                <a:solidFill>
                  <a:srgbClr val="C00000"/>
                </a:solidFill>
                <a:latin typeface="Arial"/>
                <a:cs typeface="Arial"/>
              </a:rPr>
              <a:t>ανθρώπινο</a:t>
            </a:r>
            <a:r>
              <a:rPr sz="2400" i="1" spc="65" dirty="0">
                <a:solidFill>
                  <a:srgbClr val="C00000"/>
                </a:solidFill>
                <a:latin typeface="Arial"/>
                <a:cs typeface="Arial"/>
              </a:rPr>
              <a:t> </a:t>
            </a:r>
            <a:r>
              <a:rPr sz="2400" i="1" spc="175" dirty="0">
                <a:solidFill>
                  <a:srgbClr val="C00000"/>
                </a:solidFill>
                <a:latin typeface="Arial"/>
                <a:cs typeface="Arial"/>
              </a:rPr>
              <a:t>ον</a:t>
            </a:r>
            <a:r>
              <a:rPr sz="2400" i="1" spc="-15" dirty="0">
                <a:solidFill>
                  <a:srgbClr val="C00000"/>
                </a:solidFill>
                <a:latin typeface="Arial"/>
                <a:cs typeface="Arial"/>
              </a:rPr>
              <a:t> </a:t>
            </a:r>
            <a:r>
              <a:rPr sz="2400" i="1" spc="110" dirty="0">
                <a:solidFill>
                  <a:srgbClr val="C00000"/>
                </a:solidFill>
                <a:latin typeface="Arial"/>
                <a:cs typeface="Arial"/>
              </a:rPr>
              <a:t>μικρότερο</a:t>
            </a:r>
            <a:r>
              <a:rPr sz="2400" i="1" spc="65" dirty="0">
                <a:solidFill>
                  <a:srgbClr val="C00000"/>
                </a:solidFill>
                <a:latin typeface="Arial"/>
                <a:cs typeface="Arial"/>
              </a:rPr>
              <a:t> </a:t>
            </a:r>
            <a:r>
              <a:rPr sz="2400" i="1" spc="125" dirty="0">
                <a:solidFill>
                  <a:srgbClr val="C00000"/>
                </a:solidFill>
                <a:latin typeface="Arial"/>
                <a:cs typeface="Arial"/>
              </a:rPr>
              <a:t>των</a:t>
            </a:r>
            <a:r>
              <a:rPr sz="2400" i="1" spc="-10" dirty="0">
                <a:solidFill>
                  <a:srgbClr val="C00000"/>
                </a:solidFill>
                <a:latin typeface="Arial"/>
                <a:cs typeface="Arial"/>
              </a:rPr>
              <a:t> </a:t>
            </a:r>
            <a:r>
              <a:rPr sz="2400" i="1" spc="90" dirty="0">
                <a:solidFill>
                  <a:srgbClr val="C00000"/>
                </a:solidFill>
                <a:latin typeface="Arial"/>
                <a:cs typeface="Arial"/>
              </a:rPr>
              <a:t>δεκαοκτώ</a:t>
            </a:r>
            <a:r>
              <a:rPr sz="2400" i="1" spc="10" dirty="0">
                <a:solidFill>
                  <a:srgbClr val="C00000"/>
                </a:solidFill>
                <a:latin typeface="Arial"/>
                <a:cs typeface="Arial"/>
              </a:rPr>
              <a:t> </a:t>
            </a:r>
            <a:r>
              <a:rPr sz="2400" i="1" spc="60" dirty="0">
                <a:solidFill>
                  <a:srgbClr val="C00000"/>
                </a:solidFill>
                <a:latin typeface="Arial"/>
                <a:cs typeface="Arial"/>
              </a:rPr>
              <a:t>ετών,</a:t>
            </a:r>
            <a:r>
              <a:rPr sz="2400" i="1" spc="10" dirty="0">
                <a:solidFill>
                  <a:srgbClr val="C00000"/>
                </a:solidFill>
                <a:latin typeface="Arial"/>
                <a:cs typeface="Arial"/>
              </a:rPr>
              <a:t> </a:t>
            </a:r>
            <a:r>
              <a:rPr sz="2400" i="1" spc="90" dirty="0">
                <a:solidFill>
                  <a:srgbClr val="C00000"/>
                </a:solidFill>
                <a:latin typeface="Arial"/>
                <a:cs typeface="Arial"/>
              </a:rPr>
              <a:t>εκτός</a:t>
            </a:r>
            <a:r>
              <a:rPr sz="2400" i="1" spc="10" dirty="0">
                <a:solidFill>
                  <a:srgbClr val="C00000"/>
                </a:solidFill>
                <a:latin typeface="Arial"/>
                <a:cs typeface="Arial"/>
              </a:rPr>
              <a:t> </a:t>
            </a:r>
            <a:r>
              <a:rPr sz="2400" i="1" spc="110" dirty="0">
                <a:solidFill>
                  <a:srgbClr val="C00000"/>
                </a:solidFill>
                <a:latin typeface="Arial"/>
                <a:cs typeface="Arial"/>
              </a:rPr>
              <a:t>εάν</a:t>
            </a:r>
            <a:r>
              <a:rPr sz="2400" i="1" spc="15" dirty="0">
                <a:solidFill>
                  <a:srgbClr val="C00000"/>
                </a:solidFill>
                <a:latin typeface="Arial"/>
                <a:cs typeface="Arial"/>
              </a:rPr>
              <a:t> </a:t>
            </a:r>
            <a:r>
              <a:rPr sz="2400" i="1" spc="130" dirty="0">
                <a:solidFill>
                  <a:srgbClr val="C00000"/>
                </a:solidFill>
                <a:latin typeface="Arial"/>
                <a:cs typeface="Arial"/>
              </a:rPr>
              <a:t>η  </a:t>
            </a:r>
            <a:r>
              <a:rPr sz="2400" i="1" spc="75" dirty="0">
                <a:solidFill>
                  <a:srgbClr val="C00000"/>
                </a:solidFill>
                <a:latin typeface="Arial"/>
                <a:cs typeface="Arial"/>
              </a:rPr>
              <a:t>ενηλικίωση</a:t>
            </a:r>
            <a:r>
              <a:rPr sz="2400" i="1" spc="15" dirty="0">
                <a:solidFill>
                  <a:srgbClr val="C00000"/>
                </a:solidFill>
                <a:latin typeface="Arial"/>
                <a:cs typeface="Arial"/>
              </a:rPr>
              <a:t> </a:t>
            </a:r>
            <a:r>
              <a:rPr sz="2400" i="1" spc="20" dirty="0">
                <a:solidFill>
                  <a:srgbClr val="C00000"/>
                </a:solidFill>
                <a:latin typeface="Arial"/>
                <a:cs typeface="Arial"/>
              </a:rPr>
              <a:t>επέρχεται </a:t>
            </a:r>
            <a:r>
              <a:rPr sz="2400" i="1" spc="105" dirty="0">
                <a:solidFill>
                  <a:srgbClr val="C00000"/>
                </a:solidFill>
                <a:latin typeface="Arial"/>
                <a:cs typeface="Arial"/>
              </a:rPr>
              <a:t>νωρίτερα,</a:t>
            </a:r>
            <a:r>
              <a:rPr sz="2400" i="1" spc="20" dirty="0">
                <a:solidFill>
                  <a:srgbClr val="C00000"/>
                </a:solidFill>
                <a:latin typeface="Arial"/>
                <a:cs typeface="Arial"/>
              </a:rPr>
              <a:t> </a:t>
            </a:r>
            <a:r>
              <a:rPr sz="2400" i="1" spc="200" dirty="0">
                <a:solidFill>
                  <a:srgbClr val="C00000"/>
                </a:solidFill>
                <a:latin typeface="Arial"/>
                <a:cs typeface="Arial"/>
              </a:rPr>
              <a:t>σύμφωνα</a:t>
            </a:r>
            <a:r>
              <a:rPr sz="2400" i="1" spc="-60" dirty="0">
                <a:solidFill>
                  <a:srgbClr val="C00000"/>
                </a:solidFill>
                <a:latin typeface="Arial"/>
                <a:cs typeface="Arial"/>
              </a:rPr>
              <a:t> </a:t>
            </a:r>
            <a:r>
              <a:rPr sz="2400" i="1" spc="55" dirty="0">
                <a:solidFill>
                  <a:srgbClr val="C00000"/>
                </a:solidFill>
                <a:latin typeface="Arial"/>
                <a:cs typeface="Arial"/>
              </a:rPr>
              <a:t>με</a:t>
            </a:r>
            <a:r>
              <a:rPr sz="2400" i="1" spc="-20" dirty="0">
                <a:solidFill>
                  <a:srgbClr val="C00000"/>
                </a:solidFill>
                <a:latin typeface="Arial"/>
                <a:cs typeface="Arial"/>
              </a:rPr>
              <a:t> </a:t>
            </a:r>
            <a:r>
              <a:rPr sz="2400" i="1" spc="110" dirty="0">
                <a:solidFill>
                  <a:srgbClr val="C00000"/>
                </a:solidFill>
                <a:latin typeface="Arial"/>
                <a:cs typeface="Arial"/>
              </a:rPr>
              <a:t>την</a:t>
            </a:r>
            <a:r>
              <a:rPr sz="2400" i="1" spc="-20" dirty="0">
                <a:solidFill>
                  <a:srgbClr val="C00000"/>
                </a:solidFill>
                <a:latin typeface="Arial"/>
                <a:cs typeface="Arial"/>
              </a:rPr>
              <a:t> </a:t>
            </a:r>
            <a:r>
              <a:rPr sz="2400" i="1" spc="130" dirty="0">
                <a:solidFill>
                  <a:srgbClr val="C00000"/>
                </a:solidFill>
                <a:latin typeface="Arial"/>
                <a:cs typeface="Arial"/>
              </a:rPr>
              <a:t>ισχύουσα</a:t>
            </a:r>
            <a:r>
              <a:rPr sz="2400" i="1" spc="-10" dirty="0">
                <a:solidFill>
                  <a:srgbClr val="C00000"/>
                </a:solidFill>
                <a:latin typeface="Arial"/>
                <a:cs typeface="Arial"/>
              </a:rPr>
              <a:t> </a:t>
            </a:r>
            <a:r>
              <a:rPr sz="2400" i="1" spc="105" dirty="0">
                <a:solidFill>
                  <a:srgbClr val="C00000"/>
                </a:solidFill>
                <a:latin typeface="Arial"/>
                <a:cs typeface="Arial"/>
              </a:rPr>
              <a:t>για</a:t>
            </a:r>
            <a:endParaRPr sz="2400">
              <a:latin typeface="Arial"/>
              <a:cs typeface="Arial"/>
            </a:endParaRPr>
          </a:p>
          <a:p>
            <a:pPr marL="32384" algn="ctr">
              <a:lnSpc>
                <a:spcPct val="100000"/>
              </a:lnSpc>
              <a:spcBef>
                <a:spcPts val="5"/>
              </a:spcBef>
            </a:pPr>
            <a:r>
              <a:rPr sz="2400" i="1" spc="150" dirty="0">
                <a:solidFill>
                  <a:srgbClr val="C00000"/>
                </a:solidFill>
                <a:latin typeface="Arial"/>
                <a:cs typeface="Arial"/>
              </a:rPr>
              <a:t>το </a:t>
            </a:r>
            <a:r>
              <a:rPr sz="2400" i="1" spc="30" dirty="0">
                <a:solidFill>
                  <a:srgbClr val="C00000"/>
                </a:solidFill>
                <a:latin typeface="Arial"/>
                <a:cs typeface="Arial"/>
              </a:rPr>
              <a:t>παιδί</a:t>
            </a:r>
            <a:r>
              <a:rPr sz="2400" i="1" spc="-155" dirty="0">
                <a:solidFill>
                  <a:srgbClr val="C00000"/>
                </a:solidFill>
                <a:latin typeface="Arial"/>
                <a:cs typeface="Arial"/>
              </a:rPr>
              <a:t> </a:t>
            </a:r>
            <a:r>
              <a:rPr sz="2400" i="1" spc="110" dirty="0">
                <a:solidFill>
                  <a:srgbClr val="C00000"/>
                </a:solidFill>
                <a:latin typeface="Arial"/>
                <a:cs typeface="Arial"/>
              </a:rPr>
              <a:t>νομοθεσία</a:t>
            </a:r>
            <a:r>
              <a:rPr sz="2400" spc="110" dirty="0">
                <a:solidFill>
                  <a:srgbClr val="404040"/>
                </a:solidFill>
                <a:latin typeface="Trebuchet MS"/>
                <a:cs typeface="Trebuchet MS"/>
              </a:rPr>
              <a:t>»</a:t>
            </a:r>
            <a:endParaRPr sz="2400">
              <a:latin typeface="Trebuchet MS"/>
              <a:cs typeface="Trebuchet M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79110" y="157048"/>
            <a:ext cx="9195612" cy="1120820"/>
          </a:xfrm>
          <a:prstGeom prst="rect">
            <a:avLst/>
          </a:prstGeom>
        </p:spPr>
        <p:txBody>
          <a:bodyPr vert="horz" wrap="square" lIns="0" tIns="12700" rIns="0" bIns="0" rtlCol="0">
            <a:spAutoFit/>
          </a:bodyPr>
          <a:lstStyle/>
          <a:p>
            <a:pPr marL="12700" marR="5080">
              <a:lnSpc>
                <a:spcPct val="100000"/>
              </a:lnSpc>
              <a:spcBef>
                <a:spcPts val="100"/>
              </a:spcBef>
            </a:pPr>
            <a:r>
              <a:rPr sz="3600" spc="-235" dirty="0">
                <a:solidFill>
                  <a:srgbClr val="000000"/>
                </a:solidFill>
              </a:rPr>
              <a:t>Ι. </a:t>
            </a:r>
            <a:r>
              <a:rPr sz="3600" spc="105" dirty="0">
                <a:solidFill>
                  <a:srgbClr val="000000"/>
                </a:solidFill>
              </a:rPr>
              <a:t>Η </a:t>
            </a:r>
            <a:r>
              <a:rPr sz="3600" spc="165" dirty="0">
                <a:solidFill>
                  <a:srgbClr val="000000"/>
                </a:solidFill>
              </a:rPr>
              <a:t>έναρξη </a:t>
            </a:r>
            <a:r>
              <a:rPr sz="3600" spc="-30" dirty="0">
                <a:solidFill>
                  <a:srgbClr val="000000"/>
                </a:solidFill>
              </a:rPr>
              <a:t>και </a:t>
            </a:r>
            <a:r>
              <a:rPr sz="3600" spc="110" dirty="0">
                <a:solidFill>
                  <a:srgbClr val="000000"/>
                </a:solidFill>
              </a:rPr>
              <a:t>λήξη </a:t>
            </a:r>
            <a:r>
              <a:rPr sz="3600" spc="160" dirty="0">
                <a:solidFill>
                  <a:srgbClr val="000000"/>
                </a:solidFill>
              </a:rPr>
              <a:t>της</a:t>
            </a:r>
            <a:r>
              <a:rPr sz="3600" spc="-750" dirty="0">
                <a:solidFill>
                  <a:srgbClr val="000000"/>
                </a:solidFill>
              </a:rPr>
              <a:t> </a:t>
            </a:r>
            <a:r>
              <a:rPr sz="3600" spc="75" dirty="0">
                <a:solidFill>
                  <a:srgbClr val="000000"/>
                </a:solidFill>
              </a:rPr>
              <a:t>παιδικής </a:t>
            </a:r>
            <a:r>
              <a:rPr sz="3600" spc="45" dirty="0">
                <a:solidFill>
                  <a:srgbClr val="000000"/>
                </a:solidFill>
              </a:rPr>
              <a:t>ηλικίας  </a:t>
            </a:r>
            <a:r>
              <a:rPr sz="3600" spc="295" dirty="0">
                <a:solidFill>
                  <a:srgbClr val="000000"/>
                </a:solidFill>
              </a:rPr>
              <a:t>σύμφωνα </a:t>
            </a:r>
            <a:r>
              <a:rPr sz="3600" spc="25" dirty="0">
                <a:solidFill>
                  <a:srgbClr val="000000"/>
                </a:solidFill>
              </a:rPr>
              <a:t>με </a:t>
            </a:r>
            <a:r>
              <a:rPr sz="3600" spc="35" dirty="0">
                <a:solidFill>
                  <a:srgbClr val="000000"/>
                </a:solidFill>
              </a:rPr>
              <a:t>τη</a:t>
            </a:r>
            <a:r>
              <a:rPr sz="3600" spc="-600" dirty="0">
                <a:solidFill>
                  <a:srgbClr val="000000"/>
                </a:solidFill>
              </a:rPr>
              <a:t> </a:t>
            </a:r>
            <a:r>
              <a:rPr sz="3600" spc="200" dirty="0">
                <a:solidFill>
                  <a:srgbClr val="000000"/>
                </a:solidFill>
              </a:rPr>
              <a:t>Σύμβαση</a:t>
            </a:r>
            <a:endParaRPr sz="3600"/>
          </a:p>
        </p:txBody>
      </p:sp>
      <p:sp>
        <p:nvSpPr>
          <p:cNvPr id="3" name="object 3"/>
          <p:cNvSpPr txBox="1"/>
          <p:nvPr/>
        </p:nvSpPr>
        <p:spPr>
          <a:xfrm>
            <a:off x="441549" y="1298577"/>
            <a:ext cx="10509808" cy="4688976"/>
          </a:xfrm>
          <a:prstGeom prst="rect">
            <a:avLst/>
          </a:prstGeom>
        </p:spPr>
        <p:txBody>
          <a:bodyPr vert="horz" wrap="square" lIns="0" tIns="43180" rIns="0" bIns="0" rtlCol="0">
            <a:spAutoFit/>
          </a:bodyPr>
          <a:lstStyle/>
          <a:p>
            <a:pPr marL="369570" marR="450215" indent="-344805">
              <a:lnSpc>
                <a:spcPts val="1830"/>
              </a:lnSpc>
              <a:spcBef>
                <a:spcPts val="340"/>
              </a:spcBef>
              <a:buClr>
                <a:srgbClr val="A42F0F"/>
              </a:buClr>
              <a:buFont typeface="Arial"/>
              <a:buChar char=""/>
              <a:tabLst>
                <a:tab pos="369570" algn="l"/>
                <a:tab pos="370205" algn="l"/>
              </a:tabLst>
            </a:pPr>
            <a:r>
              <a:rPr sz="1400" spc="240" dirty="0">
                <a:solidFill>
                  <a:srgbClr val="404040"/>
                </a:solidFill>
                <a:cs typeface="Trebuchet MS"/>
              </a:rPr>
              <a:t>Ως</a:t>
            </a:r>
            <a:r>
              <a:rPr sz="1400" spc="-35" dirty="0">
                <a:solidFill>
                  <a:srgbClr val="404040"/>
                </a:solidFill>
                <a:cs typeface="Trebuchet MS"/>
              </a:rPr>
              <a:t> </a:t>
            </a:r>
            <a:r>
              <a:rPr sz="1400" spc="45" dirty="0">
                <a:solidFill>
                  <a:srgbClr val="404040"/>
                </a:solidFill>
                <a:cs typeface="Trebuchet MS"/>
              </a:rPr>
              <a:t>παιδιά</a:t>
            </a:r>
            <a:r>
              <a:rPr sz="1400" spc="-114" dirty="0">
                <a:solidFill>
                  <a:srgbClr val="404040"/>
                </a:solidFill>
                <a:cs typeface="Trebuchet MS"/>
              </a:rPr>
              <a:t> </a:t>
            </a:r>
            <a:r>
              <a:rPr sz="1400" spc="55" dirty="0">
                <a:solidFill>
                  <a:srgbClr val="404040"/>
                </a:solidFill>
                <a:cs typeface="Trebuchet MS"/>
              </a:rPr>
              <a:t>ορίζονται</a:t>
            </a:r>
            <a:r>
              <a:rPr sz="1400" spc="-85" dirty="0">
                <a:solidFill>
                  <a:srgbClr val="404040"/>
                </a:solidFill>
                <a:cs typeface="Trebuchet MS"/>
              </a:rPr>
              <a:t> </a:t>
            </a:r>
            <a:r>
              <a:rPr sz="1400" spc="114" dirty="0">
                <a:solidFill>
                  <a:srgbClr val="404040"/>
                </a:solidFill>
                <a:cs typeface="Trebuchet MS"/>
              </a:rPr>
              <a:t>όλα</a:t>
            </a:r>
            <a:r>
              <a:rPr sz="1400" spc="-20" dirty="0">
                <a:solidFill>
                  <a:srgbClr val="404040"/>
                </a:solidFill>
                <a:cs typeface="Trebuchet MS"/>
              </a:rPr>
              <a:t> </a:t>
            </a:r>
            <a:r>
              <a:rPr sz="1400" spc="55" dirty="0">
                <a:solidFill>
                  <a:srgbClr val="404040"/>
                </a:solidFill>
                <a:cs typeface="Trebuchet MS"/>
              </a:rPr>
              <a:t>τα</a:t>
            </a:r>
            <a:r>
              <a:rPr sz="1400" u="sng" spc="-10" dirty="0">
                <a:solidFill>
                  <a:srgbClr val="404040"/>
                </a:solidFill>
                <a:uFill>
                  <a:solidFill>
                    <a:srgbClr val="404040"/>
                  </a:solidFill>
                </a:uFill>
                <a:cs typeface="Trebuchet MS"/>
              </a:rPr>
              <a:t> </a:t>
            </a:r>
            <a:r>
              <a:rPr sz="1400" u="sng" spc="114" dirty="0">
                <a:solidFill>
                  <a:srgbClr val="404040"/>
                </a:solidFill>
                <a:uFill>
                  <a:solidFill>
                    <a:srgbClr val="404040"/>
                  </a:solidFill>
                </a:uFill>
                <a:cs typeface="Trebuchet MS"/>
              </a:rPr>
              <a:t>ανθρώπινα</a:t>
            </a:r>
            <a:r>
              <a:rPr sz="1400" u="sng" spc="-90" dirty="0">
                <a:solidFill>
                  <a:srgbClr val="404040"/>
                </a:solidFill>
                <a:uFill>
                  <a:solidFill>
                    <a:srgbClr val="404040"/>
                  </a:solidFill>
                </a:uFill>
                <a:cs typeface="Trebuchet MS"/>
              </a:rPr>
              <a:t> </a:t>
            </a:r>
            <a:r>
              <a:rPr sz="1400" u="sng" spc="90" dirty="0">
                <a:solidFill>
                  <a:srgbClr val="404040"/>
                </a:solidFill>
                <a:uFill>
                  <a:solidFill>
                    <a:srgbClr val="404040"/>
                  </a:solidFill>
                </a:uFill>
                <a:cs typeface="Trebuchet MS"/>
              </a:rPr>
              <a:t>όντα</a:t>
            </a:r>
            <a:r>
              <a:rPr sz="1400" u="sng" spc="-45" dirty="0">
                <a:solidFill>
                  <a:srgbClr val="404040"/>
                </a:solidFill>
                <a:uFill>
                  <a:solidFill>
                    <a:srgbClr val="404040"/>
                  </a:solidFill>
                </a:uFill>
                <a:cs typeface="Trebuchet MS"/>
              </a:rPr>
              <a:t> </a:t>
            </a:r>
            <a:r>
              <a:rPr sz="1400" u="sng" spc="10" dirty="0">
                <a:solidFill>
                  <a:srgbClr val="404040"/>
                </a:solidFill>
                <a:uFill>
                  <a:solidFill>
                    <a:srgbClr val="404040"/>
                  </a:solidFill>
                </a:uFill>
                <a:cs typeface="Trebuchet MS"/>
              </a:rPr>
              <a:t>με</a:t>
            </a:r>
            <a:r>
              <a:rPr sz="1400" u="sng" spc="-30" dirty="0">
                <a:solidFill>
                  <a:srgbClr val="404040"/>
                </a:solidFill>
                <a:uFill>
                  <a:solidFill>
                    <a:srgbClr val="404040"/>
                  </a:solidFill>
                </a:uFill>
                <a:cs typeface="Trebuchet MS"/>
              </a:rPr>
              <a:t> </a:t>
            </a:r>
            <a:r>
              <a:rPr sz="1400" u="sng" spc="-5" dirty="0">
                <a:solidFill>
                  <a:srgbClr val="404040"/>
                </a:solidFill>
                <a:uFill>
                  <a:solidFill>
                    <a:srgbClr val="404040"/>
                  </a:solidFill>
                </a:uFill>
                <a:cs typeface="Trebuchet MS"/>
              </a:rPr>
              <a:t>ηλικία</a:t>
            </a:r>
            <a:r>
              <a:rPr sz="1400" u="sng" spc="-90" dirty="0">
                <a:solidFill>
                  <a:srgbClr val="404040"/>
                </a:solidFill>
                <a:uFill>
                  <a:solidFill>
                    <a:srgbClr val="404040"/>
                  </a:solidFill>
                </a:uFill>
                <a:cs typeface="Trebuchet MS"/>
              </a:rPr>
              <a:t> </a:t>
            </a:r>
            <a:r>
              <a:rPr sz="1400" u="sng" spc="45" dirty="0">
                <a:solidFill>
                  <a:srgbClr val="404040"/>
                </a:solidFill>
                <a:uFill>
                  <a:solidFill>
                    <a:srgbClr val="404040"/>
                  </a:solidFill>
                </a:uFill>
                <a:cs typeface="Trebuchet MS"/>
              </a:rPr>
              <a:t>μικρότερη</a:t>
            </a:r>
            <a:r>
              <a:rPr sz="1400" u="sng" spc="-85" dirty="0">
                <a:solidFill>
                  <a:srgbClr val="404040"/>
                </a:solidFill>
                <a:uFill>
                  <a:solidFill>
                    <a:srgbClr val="404040"/>
                  </a:solidFill>
                </a:uFill>
                <a:cs typeface="Trebuchet MS"/>
              </a:rPr>
              <a:t> </a:t>
            </a:r>
            <a:r>
              <a:rPr sz="1400" u="sng" spc="65" dirty="0">
                <a:solidFill>
                  <a:srgbClr val="404040"/>
                </a:solidFill>
                <a:uFill>
                  <a:solidFill>
                    <a:srgbClr val="404040"/>
                  </a:solidFill>
                </a:uFill>
                <a:cs typeface="Trebuchet MS"/>
              </a:rPr>
              <a:t>των</a:t>
            </a:r>
            <a:r>
              <a:rPr sz="1400" u="sng" spc="-60" dirty="0">
                <a:solidFill>
                  <a:srgbClr val="404040"/>
                </a:solidFill>
                <a:uFill>
                  <a:solidFill>
                    <a:srgbClr val="404040"/>
                  </a:solidFill>
                </a:uFill>
                <a:cs typeface="Trebuchet MS"/>
              </a:rPr>
              <a:t> </a:t>
            </a:r>
            <a:r>
              <a:rPr sz="1400" u="sng" spc="35" dirty="0">
                <a:solidFill>
                  <a:srgbClr val="404040"/>
                </a:solidFill>
                <a:uFill>
                  <a:solidFill>
                    <a:srgbClr val="404040"/>
                  </a:solidFill>
                </a:uFill>
                <a:cs typeface="Trebuchet MS"/>
              </a:rPr>
              <a:t>δεκαοκτώ</a:t>
            </a:r>
            <a:r>
              <a:rPr sz="1400" u="sng" spc="-75" dirty="0">
                <a:solidFill>
                  <a:srgbClr val="404040"/>
                </a:solidFill>
                <a:uFill>
                  <a:solidFill>
                    <a:srgbClr val="404040"/>
                  </a:solidFill>
                </a:uFill>
                <a:cs typeface="Trebuchet MS"/>
              </a:rPr>
              <a:t> </a:t>
            </a:r>
            <a:r>
              <a:rPr sz="1400" u="sng" spc="5" dirty="0">
                <a:solidFill>
                  <a:srgbClr val="404040"/>
                </a:solidFill>
                <a:uFill>
                  <a:solidFill>
                    <a:srgbClr val="404040"/>
                  </a:solidFill>
                </a:uFill>
                <a:cs typeface="Trebuchet MS"/>
              </a:rPr>
              <a:t>ετών</a:t>
            </a:r>
            <a:r>
              <a:rPr sz="1400" spc="5" dirty="0">
                <a:solidFill>
                  <a:srgbClr val="404040"/>
                </a:solidFill>
                <a:cs typeface="Trebuchet MS"/>
              </a:rPr>
              <a:t>,</a:t>
            </a:r>
            <a:r>
              <a:rPr sz="1400" spc="-20" dirty="0">
                <a:solidFill>
                  <a:srgbClr val="404040"/>
                </a:solidFill>
                <a:cs typeface="Trebuchet MS"/>
              </a:rPr>
              <a:t> </a:t>
            </a:r>
            <a:r>
              <a:rPr sz="1400" spc="120" dirty="0">
                <a:solidFill>
                  <a:srgbClr val="404040"/>
                </a:solidFill>
                <a:cs typeface="Trebuchet MS"/>
              </a:rPr>
              <a:t>εφόσον  </a:t>
            </a:r>
            <a:r>
              <a:rPr sz="1400" spc="90" dirty="0">
                <a:solidFill>
                  <a:srgbClr val="404040"/>
                </a:solidFill>
                <a:cs typeface="Trebuchet MS"/>
              </a:rPr>
              <a:t>αυτά</a:t>
            </a:r>
            <a:r>
              <a:rPr sz="1400" spc="-50" dirty="0">
                <a:solidFill>
                  <a:srgbClr val="404040"/>
                </a:solidFill>
                <a:cs typeface="Trebuchet MS"/>
              </a:rPr>
              <a:t> </a:t>
            </a:r>
            <a:r>
              <a:rPr sz="1400" spc="-10" dirty="0">
                <a:solidFill>
                  <a:srgbClr val="404040"/>
                </a:solidFill>
                <a:cs typeface="Trebuchet MS"/>
              </a:rPr>
              <a:t>είναι</a:t>
            </a:r>
            <a:r>
              <a:rPr sz="1400" spc="-90" dirty="0">
                <a:solidFill>
                  <a:srgbClr val="404040"/>
                </a:solidFill>
                <a:cs typeface="Trebuchet MS"/>
              </a:rPr>
              <a:t> </a:t>
            </a:r>
            <a:r>
              <a:rPr sz="1400" spc="95" dirty="0">
                <a:solidFill>
                  <a:srgbClr val="404040"/>
                </a:solidFill>
                <a:cs typeface="Trebuchet MS"/>
              </a:rPr>
              <a:t>ακόμη</a:t>
            </a:r>
            <a:r>
              <a:rPr sz="1400" spc="-40" dirty="0">
                <a:solidFill>
                  <a:srgbClr val="404040"/>
                </a:solidFill>
                <a:cs typeface="Trebuchet MS"/>
              </a:rPr>
              <a:t> </a:t>
            </a:r>
            <a:r>
              <a:rPr sz="1400" spc="50" dirty="0">
                <a:solidFill>
                  <a:srgbClr val="404040"/>
                </a:solidFill>
                <a:cs typeface="Trebuchet MS"/>
              </a:rPr>
              <a:t>ανήλικα</a:t>
            </a:r>
            <a:r>
              <a:rPr sz="1400" spc="-95" dirty="0">
                <a:solidFill>
                  <a:srgbClr val="404040"/>
                </a:solidFill>
                <a:cs typeface="Trebuchet MS"/>
              </a:rPr>
              <a:t> </a:t>
            </a:r>
            <a:r>
              <a:rPr sz="1400" spc="55" dirty="0">
                <a:solidFill>
                  <a:srgbClr val="404040"/>
                </a:solidFill>
                <a:cs typeface="Trebuchet MS"/>
              </a:rPr>
              <a:t>κατά</a:t>
            </a:r>
            <a:r>
              <a:rPr sz="1400" spc="-70" dirty="0">
                <a:solidFill>
                  <a:srgbClr val="404040"/>
                </a:solidFill>
                <a:cs typeface="Trebuchet MS"/>
              </a:rPr>
              <a:t> </a:t>
            </a:r>
            <a:r>
              <a:rPr sz="1400" spc="60" dirty="0">
                <a:solidFill>
                  <a:srgbClr val="404040"/>
                </a:solidFill>
                <a:cs typeface="Trebuchet MS"/>
              </a:rPr>
              <a:t>το</a:t>
            </a:r>
            <a:r>
              <a:rPr sz="1400" spc="-45" dirty="0">
                <a:solidFill>
                  <a:srgbClr val="404040"/>
                </a:solidFill>
                <a:cs typeface="Trebuchet MS"/>
              </a:rPr>
              <a:t> </a:t>
            </a:r>
            <a:r>
              <a:rPr sz="1400" spc="30" dirty="0">
                <a:solidFill>
                  <a:srgbClr val="404040"/>
                </a:solidFill>
                <a:cs typeface="Trebuchet MS"/>
              </a:rPr>
              <a:t>εθνικό</a:t>
            </a:r>
            <a:r>
              <a:rPr sz="1400" spc="-70" dirty="0">
                <a:solidFill>
                  <a:srgbClr val="404040"/>
                </a:solidFill>
                <a:cs typeface="Trebuchet MS"/>
              </a:rPr>
              <a:t> </a:t>
            </a:r>
            <a:r>
              <a:rPr sz="1400" spc="-15" dirty="0">
                <a:solidFill>
                  <a:srgbClr val="404040"/>
                </a:solidFill>
                <a:cs typeface="Trebuchet MS"/>
              </a:rPr>
              <a:t>δίκαιο.</a:t>
            </a:r>
            <a:endParaRPr sz="1400">
              <a:cs typeface="Trebuchet MS"/>
            </a:endParaRPr>
          </a:p>
          <a:p>
            <a:pPr marL="369570" indent="-344805">
              <a:lnSpc>
                <a:spcPts val="1945"/>
              </a:lnSpc>
              <a:spcBef>
                <a:spcPts val="760"/>
              </a:spcBef>
              <a:buClr>
                <a:srgbClr val="A42F0F"/>
              </a:buClr>
              <a:buFont typeface="Arial"/>
              <a:buChar char=""/>
              <a:tabLst>
                <a:tab pos="369570" algn="l"/>
                <a:tab pos="370205" algn="l"/>
              </a:tabLst>
            </a:pPr>
            <a:r>
              <a:rPr sz="1400" spc="5" dirty="0">
                <a:solidFill>
                  <a:srgbClr val="404040"/>
                </a:solidFill>
                <a:cs typeface="Trebuchet MS"/>
              </a:rPr>
              <a:t>Επιτρέπεται</a:t>
            </a:r>
            <a:r>
              <a:rPr sz="1400" spc="-110" dirty="0">
                <a:solidFill>
                  <a:srgbClr val="404040"/>
                </a:solidFill>
                <a:cs typeface="Trebuchet MS"/>
              </a:rPr>
              <a:t> </a:t>
            </a:r>
            <a:r>
              <a:rPr sz="1400" spc="120" dirty="0">
                <a:solidFill>
                  <a:srgbClr val="404040"/>
                </a:solidFill>
                <a:cs typeface="Trebuchet MS"/>
              </a:rPr>
              <a:t>στα</a:t>
            </a:r>
            <a:r>
              <a:rPr sz="1400" spc="-45" dirty="0">
                <a:solidFill>
                  <a:srgbClr val="404040"/>
                </a:solidFill>
                <a:cs typeface="Trebuchet MS"/>
              </a:rPr>
              <a:t> </a:t>
            </a:r>
            <a:r>
              <a:rPr sz="1400" spc="90" dirty="0">
                <a:solidFill>
                  <a:srgbClr val="404040"/>
                </a:solidFill>
                <a:cs typeface="Trebuchet MS"/>
              </a:rPr>
              <a:t>συμβαλλόμενα</a:t>
            </a:r>
            <a:r>
              <a:rPr sz="1400" spc="-45" dirty="0">
                <a:solidFill>
                  <a:srgbClr val="404040"/>
                </a:solidFill>
                <a:cs typeface="Trebuchet MS"/>
              </a:rPr>
              <a:t> </a:t>
            </a:r>
            <a:r>
              <a:rPr sz="1400" spc="65" dirty="0">
                <a:solidFill>
                  <a:srgbClr val="404040"/>
                </a:solidFill>
                <a:cs typeface="Trebuchet MS"/>
              </a:rPr>
              <a:t>κράτη</a:t>
            </a:r>
            <a:r>
              <a:rPr sz="1400" spc="-85" dirty="0">
                <a:solidFill>
                  <a:srgbClr val="404040"/>
                </a:solidFill>
                <a:cs typeface="Trebuchet MS"/>
              </a:rPr>
              <a:t> </a:t>
            </a:r>
            <a:r>
              <a:rPr sz="1400" spc="130" dirty="0">
                <a:solidFill>
                  <a:srgbClr val="404040"/>
                </a:solidFill>
                <a:cs typeface="Trebuchet MS"/>
              </a:rPr>
              <a:t>να</a:t>
            </a:r>
            <a:r>
              <a:rPr sz="1400" spc="-20" dirty="0">
                <a:solidFill>
                  <a:srgbClr val="404040"/>
                </a:solidFill>
                <a:cs typeface="Trebuchet MS"/>
              </a:rPr>
              <a:t> </a:t>
            </a:r>
            <a:r>
              <a:rPr sz="1400" spc="110" dirty="0">
                <a:solidFill>
                  <a:srgbClr val="404040"/>
                </a:solidFill>
                <a:cs typeface="Trebuchet MS"/>
              </a:rPr>
              <a:t>προσδιορίσουν</a:t>
            </a:r>
            <a:r>
              <a:rPr sz="1400" spc="-85" dirty="0">
                <a:solidFill>
                  <a:srgbClr val="404040"/>
                </a:solidFill>
                <a:cs typeface="Trebuchet MS"/>
              </a:rPr>
              <a:t> </a:t>
            </a:r>
            <a:r>
              <a:rPr sz="1400" spc="90" dirty="0">
                <a:solidFill>
                  <a:srgbClr val="404040"/>
                </a:solidFill>
                <a:cs typeface="Trebuchet MS"/>
              </a:rPr>
              <a:t>αυτά</a:t>
            </a:r>
            <a:r>
              <a:rPr sz="1400" spc="-65" dirty="0">
                <a:solidFill>
                  <a:srgbClr val="404040"/>
                </a:solidFill>
                <a:cs typeface="Trebuchet MS"/>
              </a:rPr>
              <a:t> </a:t>
            </a:r>
            <a:r>
              <a:rPr sz="1400" spc="60" dirty="0">
                <a:solidFill>
                  <a:srgbClr val="404040"/>
                </a:solidFill>
                <a:cs typeface="Trebuchet MS"/>
              </a:rPr>
              <a:t>το</a:t>
            </a:r>
            <a:r>
              <a:rPr sz="1400" spc="-40" dirty="0">
                <a:solidFill>
                  <a:srgbClr val="404040"/>
                </a:solidFill>
                <a:cs typeface="Trebuchet MS"/>
              </a:rPr>
              <a:t> </a:t>
            </a:r>
            <a:r>
              <a:rPr sz="1400" spc="55" dirty="0">
                <a:solidFill>
                  <a:srgbClr val="404040"/>
                </a:solidFill>
                <a:cs typeface="Trebuchet MS"/>
              </a:rPr>
              <a:t>χρονικό</a:t>
            </a:r>
            <a:r>
              <a:rPr sz="1400" spc="-90" dirty="0">
                <a:solidFill>
                  <a:srgbClr val="404040"/>
                </a:solidFill>
                <a:cs typeface="Trebuchet MS"/>
              </a:rPr>
              <a:t> </a:t>
            </a:r>
            <a:r>
              <a:rPr sz="1400" spc="75" dirty="0">
                <a:solidFill>
                  <a:srgbClr val="404040"/>
                </a:solidFill>
                <a:cs typeface="Trebuchet MS"/>
              </a:rPr>
              <a:t>σημείο</a:t>
            </a:r>
            <a:r>
              <a:rPr sz="1400" spc="-40" dirty="0">
                <a:solidFill>
                  <a:srgbClr val="404040"/>
                </a:solidFill>
                <a:cs typeface="Trebuchet MS"/>
              </a:rPr>
              <a:t> </a:t>
            </a:r>
            <a:r>
              <a:rPr sz="1400" spc="75" dirty="0">
                <a:solidFill>
                  <a:srgbClr val="404040"/>
                </a:solidFill>
                <a:cs typeface="Trebuchet MS"/>
              </a:rPr>
              <a:t>της</a:t>
            </a:r>
            <a:r>
              <a:rPr sz="1400" spc="-55" dirty="0">
                <a:solidFill>
                  <a:srgbClr val="404040"/>
                </a:solidFill>
                <a:cs typeface="Trebuchet MS"/>
              </a:rPr>
              <a:t> </a:t>
            </a:r>
            <a:r>
              <a:rPr sz="1400" spc="95" dirty="0">
                <a:solidFill>
                  <a:srgbClr val="404040"/>
                </a:solidFill>
                <a:cs typeface="Trebuchet MS"/>
              </a:rPr>
              <a:t>έναρξης</a:t>
            </a:r>
            <a:r>
              <a:rPr sz="1400" spc="-35" dirty="0">
                <a:solidFill>
                  <a:srgbClr val="404040"/>
                </a:solidFill>
                <a:cs typeface="Trebuchet MS"/>
              </a:rPr>
              <a:t> </a:t>
            </a:r>
            <a:r>
              <a:rPr sz="1400" spc="-15" dirty="0">
                <a:solidFill>
                  <a:srgbClr val="404040"/>
                </a:solidFill>
                <a:cs typeface="Trebuchet MS"/>
              </a:rPr>
              <a:t>και</a:t>
            </a:r>
            <a:endParaRPr sz="1400">
              <a:cs typeface="Trebuchet MS"/>
            </a:endParaRPr>
          </a:p>
          <a:p>
            <a:pPr marL="369570">
              <a:lnSpc>
                <a:spcPts val="1945"/>
              </a:lnSpc>
            </a:pPr>
            <a:r>
              <a:rPr sz="1400" spc="80" dirty="0">
                <a:solidFill>
                  <a:srgbClr val="404040"/>
                </a:solidFill>
                <a:cs typeface="Trebuchet MS"/>
              </a:rPr>
              <a:t>της</a:t>
            </a:r>
            <a:r>
              <a:rPr sz="1400" spc="-45" dirty="0">
                <a:solidFill>
                  <a:srgbClr val="404040"/>
                </a:solidFill>
                <a:cs typeface="Trebuchet MS"/>
              </a:rPr>
              <a:t> </a:t>
            </a:r>
            <a:r>
              <a:rPr sz="1400" spc="80" dirty="0">
                <a:solidFill>
                  <a:srgbClr val="404040"/>
                </a:solidFill>
                <a:cs typeface="Trebuchet MS"/>
              </a:rPr>
              <a:t>λήξης</a:t>
            </a:r>
            <a:r>
              <a:rPr sz="1400" spc="-40" dirty="0">
                <a:solidFill>
                  <a:srgbClr val="404040"/>
                </a:solidFill>
                <a:cs typeface="Trebuchet MS"/>
              </a:rPr>
              <a:t> </a:t>
            </a:r>
            <a:r>
              <a:rPr sz="1400" spc="80" dirty="0">
                <a:solidFill>
                  <a:srgbClr val="404040"/>
                </a:solidFill>
                <a:cs typeface="Trebuchet MS"/>
              </a:rPr>
              <a:t>της</a:t>
            </a:r>
            <a:r>
              <a:rPr sz="1400" spc="-40" dirty="0">
                <a:solidFill>
                  <a:srgbClr val="404040"/>
                </a:solidFill>
                <a:cs typeface="Trebuchet MS"/>
              </a:rPr>
              <a:t> </a:t>
            </a:r>
            <a:r>
              <a:rPr sz="1400" spc="85" dirty="0">
                <a:solidFill>
                  <a:srgbClr val="404040"/>
                </a:solidFill>
                <a:cs typeface="Trebuchet MS"/>
              </a:rPr>
              <a:t>παρεχόμενης</a:t>
            </a:r>
            <a:r>
              <a:rPr sz="1400" spc="-60" dirty="0">
                <a:solidFill>
                  <a:srgbClr val="404040"/>
                </a:solidFill>
                <a:cs typeface="Trebuchet MS"/>
              </a:rPr>
              <a:t> </a:t>
            </a:r>
            <a:r>
              <a:rPr sz="1400" spc="110" dirty="0">
                <a:solidFill>
                  <a:srgbClr val="404040"/>
                </a:solidFill>
                <a:cs typeface="Trebuchet MS"/>
              </a:rPr>
              <a:t>προστασίας.</a:t>
            </a:r>
            <a:endParaRPr sz="1400">
              <a:cs typeface="Trebuchet MS"/>
            </a:endParaRPr>
          </a:p>
          <a:p>
            <a:pPr marL="369570" indent="-344805">
              <a:lnSpc>
                <a:spcPts val="1945"/>
              </a:lnSpc>
              <a:spcBef>
                <a:spcPts val="795"/>
              </a:spcBef>
              <a:buClr>
                <a:srgbClr val="A42F0F"/>
              </a:buClr>
              <a:buFont typeface="Arial"/>
              <a:buChar char=""/>
              <a:tabLst>
                <a:tab pos="369570" algn="l"/>
                <a:tab pos="370205" algn="l"/>
              </a:tabLst>
            </a:pPr>
            <a:r>
              <a:rPr sz="1400" spc="210" dirty="0">
                <a:solidFill>
                  <a:srgbClr val="404040"/>
                </a:solidFill>
                <a:cs typeface="Trebuchet MS"/>
              </a:rPr>
              <a:t>Μόνο</a:t>
            </a:r>
            <a:r>
              <a:rPr sz="1400" spc="-70" dirty="0">
                <a:solidFill>
                  <a:srgbClr val="404040"/>
                </a:solidFill>
                <a:cs typeface="Trebuchet MS"/>
              </a:rPr>
              <a:t> </a:t>
            </a:r>
            <a:r>
              <a:rPr sz="1400" spc="100" dirty="0">
                <a:solidFill>
                  <a:srgbClr val="404040"/>
                </a:solidFill>
                <a:cs typeface="Trebuchet MS"/>
              </a:rPr>
              <a:t>η</a:t>
            </a:r>
            <a:r>
              <a:rPr sz="1400" spc="-35" dirty="0">
                <a:solidFill>
                  <a:srgbClr val="404040"/>
                </a:solidFill>
                <a:cs typeface="Trebuchet MS"/>
              </a:rPr>
              <a:t> </a:t>
            </a:r>
            <a:r>
              <a:rPr sz="1400" spc="135" dirty="0">
                <a:solidFill>
                  <a:srgbClr val="404040"/>
                </a:solidFill>
                <a:cs typeface="Trebuchet MS"/>
              </a:rPr>
              <a:t>συμπλήρωση</a:t>
            </a:r>
            <a:r>
              <a:rPr sz="1400" spc="-85" dirty="0">
                <a:solidFill>
                  <a:srgbClr val="404040"/>
                </a:solidFill>
                <a:cs typeface="Trebuchet MS"/>
              </a:rPr>
              <a:t> </a:t>
            </a:r>
            <a:r>
              <a:rPr sz="1400" spc="60" dirty="0">
                <a:solidFill>
                  <a:srgbClr val="404040"/>
                </a:solidFill>
                <a:cs typeface="Trebuchet MS"/>
              </a:rPr>
              <a:t>του</a:t>
            </a:r>
            <a:r>
              <a:rPr sz="1400" spc="-35" dirty="0">
                <a:solidFill>
                  <a:srgbClr val="404040"/>
                </a:solidFill>
                <a:cs typeface="Trebuchet MS"/>
              </a:rPr>
              <a:t> </a:t>
            </a:r>
            <a:r>
              <a:rPr sz="1400" spc="35" dirty="0">
                <a:solidFill>
                  <a:srgbClr val="404040"/>
                </a:solidFill>
                <a:cs typeface="Trebuchet MS"/>
              </a:rPr>
              <a:t>δέκατου</a:t>
            </a:r>
            <a:r>
              <a:rPr sz="1400" spc="-60" dirty="0">
                <a:solidFill>
                  <a:srgbClr val="404040"/>
                </a:solidFill>
                <a:cs typeface="Trebuchet MS"/>
              </a:rPr>
              <a:t> </a:t>
            </a:r>
            <a:r>
              <a:rPr sz="1400" spc="105" dirty="0">
                <a:solidFill>
                  <a:srgbClr val="404040"/>
                </a:solidFill>
                <a:cs typeface="Trebuchet MS"/>
              </a:rPr>
              <a:t>όγδοου</a:t>
            </a:r>
            <a:r>
              <a:rPr sz="1400" spc="-15" dirty="0">
                <a:solidFill>
                  <a:srgbClr val="404040"/>
                </a:solidFill>
                <a:cs typeface="Trebuchet MS"/>
              </a:rPr>
              <a:t> </a:t>
            </a:r>
            <a:r>
              <a:rPr sz="1400" spc="60" dirty="0">
                <a:solidFill>
                  <a:srgbClr val="404040"/>
                </a:solidFill>
                <a:cs typeface="Trebuchet MS"/>
              </a:rPr>
              <a:t>έτους</a:t>
            </a:r>
            <a:r>
              <a:rPr sz="1400" spc="-35" dirty="0">
                <a:solidFill>
                  <a:srgbClr val="404040"/>
                </a:solidFill>
                <a:cs typeface="Trebuchet MS"/>
              </a:rPr>
              <a:t> </a:t>
            </a:r>
            <a:r>
              <a:rPr sz="1400" spc="55" dirty="0">
                <a:solidFill>
                  <a:srgbClr val="404040"/>
                </a:solidFill>
                <a:cs typeface="Trebuchet MS"/>
              </a:rPr>
              <a:t>αναφέρεται</a:t>
            </a:r>
            <a:r>
              <a:rPr sz="1400" spc="-85" dirty="0">
                <a:solidFill>
                  <a:srgbClr val="404040"/>
                </a:solidFill>
                <a:cs typeface="Trebuchet MS"/>
              </a:rPr>
              <a:t> </a:t>
            </a:r>
            <a:r>
              <a:rPr sz="1400" spc="165" dirty="0">
                <a:solidFill>
                  <a:srgbClr val="404040"/>
                </a:solidFill>
                <a:cs typeface="Trebuchet MS"/>
              </a:rPr>
              <a:t>από</a:t>
            </a:r>
            <a:r>
              <a:rPr sz="1400" spc="-65" dirty="0">
                <a:solidFill>
                  <a:srgbClr val="404040"/>
                </a:solidFill>
                <a:cs typeface="Trebuchet MS"/>
              </a:rPr>
              <a:t> </a:t>
            </a:r>
            <a:r>
              <a:rPr sz="1400" spc="20" dirty="0">
                <a:solidFill>
                  <a:srgbClr val="404040"/>
                </a:solidFill>
                <a:cs typeface="Trebuchet MS"/>
              </a:rPr>
              <a:t>τη</a:t>
            </a:r>
            <a:r>
              <a:rPr sz="1400" spc="-60" dirty="0">
                <a:solidFill>
                  <a:srgbClr val="404040"/>
                </a:solidFill>
                <a:cs typeface="Trebuchet MS"/>
              </a:rPr>
              <a:t> </a:t>
            </a:r>
            <a:r>
              <a:rPr sz="1400" spc="95" dirty="0">
                <a:solidFill>
                  <a:srgbClr val="404040"/>
                </a:solidFill>
                <a:cs typeface="Trebuchet MS"/>
              </a:rPr>
              <a:t>Σύμβαση</a:t>
            </a:r>
            <a:r>
              <a:rPr sz="1400" spc="-65" dirty="0">
                <a:solidFill>
                  <a:srgbClr val="404040"/>
                </a:solidFill>
                <a:cs typeface="Trebuchet MS"/>
              </a:rPr>
              <a:t> </a:t>
            </a:r>
            <a:r>
              <a:rPr sz="1400" spc="185" dirty="0">
                <a:solidFill>
                  <a:srgbClr val="404040"/>
                </a:solidFill>
                <a:cs typeface="Trebuchet MS"/>
              </a:rPr>
              <a:t>ως</a:t>
            </a:r>
            <a:r>
              <a:rPr sz="1400" spc="-30" dirty="0">
                <a:solidFill>
                  <a:srgbClr val="404040"/>
                </a:solidFill>
                <a:cs typeface="Trebuchet MS"/>
              </a:rPr>
              <a:t> </a:t>
            </a:r>
            <a:r>
              <a:rPr sz="1400" spc="60" dirty="0">
                <a:solidFill>
                  <a:srgbClr val="404040"/>
                </a:solidFill>
                <a:cs typeface="Trebuchet MS"/>
              </a:rPr>
              <a:t>ένα</a:t>
            </a:r>
            <a:r>
              <a:rPr sz="1400" u="sng" spc="35" dirty="0">
                <a:solidFill>
                  <a:srgbClr val="404040"/>
                </a:solidFill>
                <a:uFill>
                  <a:solidFill>
                    <a:srgbClr val="404040"/>
                  </a:solidFill>
                </a:uFill>
                <a:cs typeface="Trebuchet MS"/>
              </a:rPr>
              <a:t> </a:t>
            </a:r>
            <a:r>
              <a:rPr sz="1400" u="sng" spc="105" dirty="0">
                <a:solidFill>
                  <a:srgbClr val="404040"/>
                </a:solidFill>
                <a:uFill>
                  <a:solidFill>
                    <a:srgbClr val="404040"/>
                  </a:solidFill>
                </a:uFill>
                <a:cs typeface="Trebuchet MS"/>
              </a:rPr>
              <a:t>απώτατο</a:t>
            </a:r>
            <a:endParaRPr sz="1400">
              <a:cs typeface="Trebuchet MS"/>
            </a:endParaRPr>
          </a:p>
          <a:p>
            <a:pPr marL="369570">
              <a:lnSpc>
                <a:spcPts val="1945"/>
              </a:lnSpc>
            </a:pPr>
            <a:r>
              <a:rPr sz="1400" u="sng" spc="-425" dirty="0">
                <a:solidFill>
                  <a:srgbClr val="404040"/>
                </a:solidFill>
                <a:uFill>
                  <a:solidFill>
                    <a:srgbClr val="404040"/>
                  </a:solidFill>
                </a:uFill>
                <a:cs typeface="Times New Roman"/>
              </a:rPr>
              <a:t> </a:t>
            </a:r>
            <a:r>
              <a:rPr sz="1400" u="sng" spc="55" dirty="0">
                <a:solidFill>
                  <a:srgbClr val="404040"/>
                </a:solidFill>
                <a:uFill>
                  <a:solidFill>
                    <a:srgbClr val="404040"/>
                  </a:solidFill>
                </a:uFill>
                <a:cs typeface="Trebuchet MS"/>
              </a:rPr>
              <a:t>χρονικό</a:t>
            </a:r>
            <a:r>
              <a:rPr sz="1400" u="sng" spc="-95" dirty="0">
                <a:solidFill>
                  <a:srgbClr val="404040"/>
                </a:solidFill>
                <a:uFill>
                  <a:solidFill>
                    <a:srgbClr val="404040"/>
                  </a:solidFill>
                </a:uFill>
                <a:cs typeface="Trebuchet MS"/>
              </a:rPr>
              <a:t> </a:t>
            </a:r>
            <a:r>
              <a:rPr sz="1400" u="sng" spc="50" dirty="0">
                <a:solidFill>
                  <a:srgbClr val="404040"/>
                </a:solidFill>
                <a:uFill>
                  <a:solidFill>
                    <a:srgbClr val="404040"/>
                  </a:solidFill>
                </a:uFill>
                <a:cs typeface="Trebuchet MS"/>
              </a:rPr>
              <a:t>όριο</a:t>
            </a:r>
            <a:r>
              <a:rPr sz="1400" spc="50" dirty="0">
                <a:solidFill>
                  <a:srgbClr val="404040"/>
                </a:solidFill>
                <a:cs typeface="Trebuchet MS"/>
              </a:rPr>
              <a:t>,</a:t>
            </a:r>
            <a:r>
              <a:rPr sz="1400" spc="-55" dirty="0">
                <a:solidFill>
                  <a:srgbClr val="404040"/>
                </a:solidFill>
                <a:cs typeface="Trebuchet MS"/>
              </a:rPr>
              <a:t> </a:t>
            </a:r>
            <a:r>
              <a:rPr sz="1400" spc="100" dirty="0">
                <a:solidFill>
                  <a:srgbClr val="404040"/>
                </a:solidFill>
                <a:cs typeface="Trebuchet MS"/>
              </a:rPr>
              <a:t>πέρα</a:t>
            </a:r>
            <a:r>
              <a:rPr sz="1400" spc="-75" dirty="0">
                <a:solidFill>
                  <a:srgbClr val="404040"/>
                </a:solidFill>
                <a:cs typeface="Trebuchet MS"/>
              </a:rPr>
              <a:t> </a:t>
            </a:r>
            <a:r>
              <a:rPr sz="1400" spc="165" dirty="0">
                <a:solidFill>
                  <a:srgbClr val="404040"/>
                </a:solidFill>
                <a:cs typeface="Trebuchet MS"/>
              </a:rPr>
              <a:t>από</a:t>
            </a:r>
            <a:r>
              <a:rPr sz="1400" spc="-70" dirty="0">
                <a:solidFill>
                  <a:srgbClr val="404040"/>
                </a:solidFill>
                <a:cs typeface="Trebuchet MS"/>
              </a:rPr>
              <a:t> </a:t>
            </a:r>
            <a:r>
              <a:rPr sz="1400" spc="65" dirty="0">
                <a:solidFill>
                  <a:srgbClr val="404040"/>
                </a:solidFill>
                <a:cs typeface="Trebuchet MS"/>
              </a:rPr>
              <a:t>το</a:t>
            </a:r>
            <a:r>
              <a:rPr sz="1400" spc="-50" dirty="0">
                <a:solidFill>
                  <a:srgbClr val="404040"/>
                </a:solidFill>
                <a:cs typeface="Trebuchet MS"/>
              </a:rPr>
              <a:t> </a:t>
            </a:r>
            <a:r>
              <a:rPr sz="1400" spc="110" dirty="0">
                <a:solidFill>
                  <a:srgbClr val="404040"/>
                </a:solidFill>
                <a:cs typeface="Trebuchet MS"/>
              </a:rPr>
              <a:t>οποίο</a:t>
            </a:r>
            <a:r>
              <a:rPr sz="1400" spc="-70" dirty="0">
                <a:solidFill>
                  <a:srgbClr val="404040"/>
                </a:solidFill>
                <a:cs typeface="Trebuchet MS"/>
              </a:rPr>
              <a:t> </a:t>
            </a:r>
            <a:r>
              <a:rPr sz="1400" spc="30" dirty="0">
                <a:solidFill>
                  <a:srgbClr val="404040"/>
                </a:solidFill>
                <a:cs typeface="Trebuchet MS"/>
              </a:rPr>
              <a:t>παύει</a:t>
            </a:r>
            <a:r>
              <a:rPr sz="1400" spc="-65" dirty="0">
                <a:solidFill>
                  <a:srgbClr val="404040"/>
                </a:solidFill>
                <a:cs typeface="Trebuchet MS"/>
              </a:rPr>
              <a:t> </a:t>
            </a:r>
            <a:r>
              <a:rPr sz="1400" spc="105" dirty="0">
                <a:solidFill>
                  <a:srgbClr val="404040"/>
                </a:solidFill>
                <a:cs typeface="Trebuchet MS"/>
              </a:rPr>
              <a:t>η</a:t>
            </a:r>
            <a:r>
              <a:rPr sz="1400" spc="-40" dirty="0">
                <a:solidFill>
                  <a:srgbClr val="404040"/>
                </a:solidFill>
                <a:cs typeface="Trebuchet MS"/>
              </a:rPr>
              <a:t> </a:t>
            </a:r>
            <a:r>
              <a:rPr sz="1400" spc="130" dirty="0">
                <a:solidFill>
                  <a:srgbClr val="404040"/>
                </a:solidFill>
                <a:cs typeface="Trebuchet MS"/>
              </a:rPr>
              <a:t>προστασία</a:t>
            </a:r>
            <a:r>
              <a:rPr sz="1400" spc="-120" dirty="0">
                <a:solidFill>
                  <a:srgbClr val="404040"/>
                </a:solidFill>
                <a:cs typeface="Trebuchet MS"/>
              </a:rPr>
              <a:t> </a:t>
            </a:r>
            <a:r>
              <a:rPr sz="1400" spc="125" dirty="0">
                <a:solidFill>
                  <a:srgbClr val="404040"/>
                </a:solidFill>
                <a:cs typeface="Trebuchet MS"/>
              </a:rPr>
              <a:t>που</a:t>
            </a:r>
            <a:r>
              <a:rPr sz="1400" spc="-45" dirty="0">
                <a:solidFill>
                  <a:srgbClr val="404040"/>
                </a:solidFill>
                <a:cs typeface="Trebuchet MS"/>
              </a:rPr>
              <a:t> </a:t>
            </a:r>
            <a:r>
              <a:rPr sz="1400" spc="30" dirty="0">
                <a:solidFill>
                  <a:srgbClr val="404040"/>
                </a:solidFill>
                <a:cs typeface="Trebuchet MS"/>
              </a:rPr>
              <a:t>παρέχεται</a:t>
            </a:r>
            <a:r>
              <a:rPr sz="1400" spc="-110" dirty="0">
                <a:solidFill>
                  <a:srgbClr val="404040"/>
                </a:solidFill>
                <a:cs typeface="Trebuchet MS"/>
              </a:rPr>
              <a:t> </a:t>
            </a:r>
            <a:r>
              <a:rPr sz="1400" spc="125" dirty="0">
                <a:solidFill>
                  <a:srgbClr val="404040"/>
                </a:solidFill>
                <a:cs typeface="Trebuchet MS"/>
              </a:rPr>
              <a:t>στο</a:t>
            </a:r>
            <a:r>
              <a:rPr sz="1400" spc="-50" dirty="0">
                <a:solidFill>
                  <a:srgbClr val="404040"/>
                </a:solidFill>
                <a:cs typeface="Trebuchet MS"/>
              </a:rPr>
              <a:t> </a:t>
            </a:r>
            <a:r>
              <a:rPr sz="1400" spc="-15" dirty="0">
                <a:solidFill>
                  <a:srgbClr val="404040"/>
                </a:solidFill>
                <a:cs typeface="Trebuchet MS"/>
              </a:rPr>
              <a:t>παιδί.</a:t>
            </a:r>
            <a:endParaRPr sz="1400">
              <a:cs typeface="Trebuchet MS"/>
            </a:endParaRPr>
          </a:p>
          <a:p>
            <a:pPr marL="369570" marR="836930" indent="-344805">
              <a:lnSpc>
                <a:spcPts val="1820"/>
              </a:lnSpc>
              <a:spcBef>
                <a:spcPts val="1040"/>
              </a:spcBef>
              <a:buClr>
                <a:srgbClr val="A42F0F"/>
              </a:buClr>
              <a:buFont typeface="Arial"/>
              <a:buChar char=""/>
              <a:tabLst>
                <a:tab pos="369570" algn="l"/>
                <a:tab pos="370205" algn="l"/>
              </a:tabLst>
            </a:pPr>
            <a:r>
              <a:rPr sz="1400" spc="-65" dirty="0">
                <a:solidFill>
                  <a:srgbClr val="404040"/>
                </a:solidFill>
                <a:cs typeface="Trebuchet MS"/>
              </a:rPr>
              <a:t>Τα</a:t>
            </a:r>
            <a:r>
              <a:rPr sz="1400" spc="-15" dirty="0">
                <a:solidFill>
                  <a:srgbClr val="404040"/>
                </a:solidFill>
                <a:cs typeface="Trebuchet MS"/>
              </a:rPr>
              <a:t> </a:t>
            </a:r>
            <a:r>
              <a:rPr sz="1400" spc="90" dirty="0">
                <a:solidFill>
                  <a:srgbClr val="404040"/>
                </a:solidFill>
                <a:cs typeface="Trebuchet MS"/>
              </a:rPr>
              <a:t>συμβαλλόμενα</a:t>
            </a:r>
            <a:r>
              <a:rPr sz="1400" spc="-15" dirty="0">
                <a:solidFill>
                  <a:srgbClr val="404040"/>
                </a:solidFill>
                <a:cs typeface="Trebuchet MS"/>
              </a:rPr>
              <a:t> </a:t>
            </a:r>
            <a:r>
              <a:rPr sz="1400" spc="75" dirty="0">
                <a:solidFill>
                  <a:srgbClr val="404040"/>
                </a:solidFill>
                <a:cs typeface="Trebuchet MS"/>
              </a:rPr>
              <a:t>μέρη</a:t>
            </a:r>
            <a:r>
              <a:rPr sz="1400" spc="-25" dirty="0">
                <a:solidFill>
                  <a:srgbClr val="404040"/>
                </a:solidFill>
                <a:cs typeface="Trebuchet MS"/>
              </a:rPr>
              <a:t> </a:t>
            </a:r>
            <a:r>
              <a:rPr sz="1400" spc="40" dirty="0">
                <a:solidFill>
                  <a:srgbClr val="404040"/>
                </a:solidFill>
                <a:cs typeface="Trebuchet MS"/>
              </a:rPr>
              <a:t>έχουν</a:t>
            </a:r>
            <a:r>
              <a:rPr sz="1400" spc="-35" dirty="0">
                <a:solidFill>
                  <a:srgbClr val="404040"/>
                </a:solidFill>
                <a:cs typeface="Trebuchet MS"/>
              </a:rPr>
              <a:t> </a:t>
            </a:r>
            <a:r>
              <a:rPr sz="1400" spc="40" dirty="0">
                <a:solidFill>
                  <a:srgbClr val="404040"/>
                </a:solidFill>
                <a:cs typeface="Trebuchet MS"/>
              </a:rPr>
              <a:t>την</a:t>
            </a:r>
            <a:r>
              <a:rPr sz="1400" u="sng" spc="-20" dirty="0">
                <a:solidFill>
                  <a:srgbClr val="404040"/>
                </a:solidFill>
                <a:uFill>
                  <a:solidFill>
                    <a:srgbClr val="404040"/>
                  </a:solidFill>
                </a:uFill>
                <a:cs typeface="Trebuchet MS"/>
              </a:rPr>
              <a:t> </a:t>
            </a:r>
            <a:r>
              <a:rPr sz="1400" u="sng" dirty="0">
                <a:solidFill>
                  <a:srgbClr val="404040"/>
                </a:solidFill>
                <a:uFill>
                  <a:solidFill>
                    <a:srgbClr val="404040"/>
                  </a:solidFill>
                </a:uFill>
                <a:cs typeface="Trebuchet MS"/>
              </a:rPr>
              <a:t>ευχέρεια</a:t>
            </a:r>
            <a:r>
              <a:rPr sz="1400" spc="-35" dirty="0">
                <a:solidFill>
                  <a:srgbClr val="404040"/>
                </a:solidFill>
                <a:cs typeface="Trebuchet MS"/>
              </a:rPr>
              <a:t> </a:t>
            </a:r>
            <a:r>
              <a:rPr sz="1400" spc="130" dirty="0">
                <a:solidFill>
                  <a:srgbClr val="404040"/>
                </a:solidFill>
                <a:cs typeface="Trebuchet MS"/>
              </a:rPr>
              <a:t>να</a:t>
            </a:r>
            <a:r>
              <a:rPr sz="1400" spc="-40" dirty="0">
                <a:solidFill>
                  <a:srgbClr val="404040"/>
                </a:solidFill>
                <a:cs typeface="Trebuchet MS"/>
              </a:rPr>
              <a:t> </a:t>
            </a:r>
            <a:r>
              <a:rPr sz="1400" spc="110" dirty="0">
                <a:solidFill>
                  <a:srgbClr val="404040"/>
                </a:solidFill>
                <a:cs typeface="Trebuchet MS"/>
              </a:rPr>
              <a:t>καθορίσουν</a:t>
            </a:r>
            <a:r>
              <a:rPr sz="1400" spc="-80" dirty="0">
                <a:solidFill>
                  <a:srgbClr val="404040"/>
                </a:solidFill>
                <a:cs typeface="Trebuchet MS"/>
              </a:rPr>
              <a:t> </a:t>
            </a:r>
            <a:r>
              <a:rPr sz="1400" spc="70" dirty="0">
                <a:solidFill>
                  <a:srgbClr val="404040"/>
                </a:solidFill>
                <a:cs typeface="Trebuchet MS"/>
              </a:rPr>
              <a:t>χαμηλότερα</a:t>
            </a:r>
            <a:r>
              <a:rPr sz="1400" spc="-60" dirty="0">
                <a:solidFill>
                  <a:srgbClr val="404040"/>
                </a:solidFill>
                <a:cs typeface="Trebuchet MS"/>
              </a:rPr>
              <a:t> </a:t>
            </a:r>
            <a:r>
              <a:rPr sz="1400" spc="100" dirty="0">
                <a:solidFill>
                  <a:srgbClr val="404040"/>
                </a:solidFill>
                <a:cs typeface="Trebuchet MS"/>
              </a:rPr>
              <a:t>όρια</a:t>
            </a:r>
            <a:r>
              <a:rPr sz="1400" spc="-60" dirty="0">
                <a:solidFill>
                  <a:srgbClr val="404040"/>
                </a:solidFill>
                <a:cs typeface="Trebuchet MS"/>
              </a:rPr>
              <a:t> </a:t>
            </a:r>
            <a:r>
              <a:rPr sz="1400" spc="30" dirty="0">
                <a:solidFill>
                  <a:srgbClr val="404040"/>
                </a:solidFill>
                <a:cs typeface="Trebuchet MS"/>
              </a:rPr>
              <a:t>ενηλικίωσης: </a:t>
            </a:r>
            <a:r>
              <a:rPr sz="1400" spc="30" dirty="0">
                <a:solidFill>
                  <a:srgbClr val="C00000"/>
                </a:solidFill>
                <a:cs typeface="Trebuchet MS"/>
              </a:rPr>
              <a:t> </a:t>
            </a:r>
            <a:r>
              <a:rPr sz="1400" spc="25" dirty="0">
                <a:solidFill>
                  <a:srgbClr val="C00000"/>
                </a:solidFill>
                <a:cs typeface="Trebuchet MS"/>
              </a:rPr>
              <a:t>ελαστική</a:t>
            </a:r>
            <a:r>
              <a:rPr sz="1400" spc="-114" dirty="0">
                <a:solidFill>
                  <a:srgbClr val="C00000"/>
                </a:solidFill>
                <a:cs typeface="Trebuchet MS"/>
              </a:rPr>
              <a:t> </a:t>
            </a:r>
            <a:r>
              <a:rPr sz="1400" spc="90" dirty="0">
                <a:solidFill>
                  <a:srgbClr val="C00000"/>
                </a:solidFill>
                <a:cs typeface="Trebuchet MS"/>
              </a:rPr>
              <a:t>προσέγγιση</a:t>
            </a:r>
            <a:r>
              <a:rPr sz="1400" spc="-75" dirty="0">
                <a:solidFill>
                  <a:srgbClr val="C00000"/>
                </a:solidFill>
                <a:cs typeface="Trebuchet MS"/>
              </a:rPr>
              <a:t> </a:t>
            </a:r>
            <a:r>
              <a:rPr sz="1400" spc="85" dirty="0">
                <a:solidFill>
                  <a:srgbClr val="404040"/>
                </a:solidFill>
                <a:cs typeface="Trebuchet MS"/>
              </a:rPr>
              <a:t>σε</a:t>
            </a:r>
            <a:r>
              <a:rPr sz="1400" spc="-55" dirty="0">
                <a:solidFill>
                  <a:srgbClr val="404040"/>
                </a:solidFill>
                <a:cs typeface="Trebuchet MS"/>
              </a:rPr>
              <a:t> </a:t>
            </a:r>
            <a:r>
              <a:rPr sz="1400" spc="95" dirty="0">
                <a:solidFill>
                  <a:srgbClr val="404040"/>
                </a:solidFill>
                <a:cs typeface="Trebuchet MS"/>
              </a:rPr>
              <a:t>σχέση</a:t>
            </a:r>
            <a:r>
              <a:rPr sz="1400" spc="-40" dirty="0">
                <a:solidFill>
                  <a:srgbClr val="404040"/>
                </a:solidFill>
                <a:cs typeface="Trebuchet MS"/>
              </a:rPr>
              <a:t> </a:t>
            </a:r>
            <a:r>
              <a:rPr sz="1400" spc="10" dirty="0">
                <a:solidFill>
                  <a:srgbClr val="404040"/>
                </a:solidFill>
                <a:cs typeface="Trebuchet MS"/>
              </a:rPr>
              <a:t>με</a:t>
            </a:r>
            <a:r>
              <a:rPr sz="1400" spc="-35" dirty="0">
                <a:solidFill>
                  <a:srgbClr val="404040"/>
                </a:solidFill>
                <a:cs typeface="Trebuchet MS"/>
              </a:rPr>
              <a:t> </a:t>
            </a:r>
            <a:r>
              <a:rPr sz="1400" spc="60" dirty="0">
                <a:solidFill>
                  <a:srgbClr val="404040"/>
                </a:solidFill>
                <a:cs typeface="Trebuchet MS"/>
              </a:rPr>
              <a:t>το</a:t>
            </a:r>
            <a:r>
              <a:rPr sz="1400" spc="-45" dirty="0">
                <a:solidFill>
                  <a:srgbClr val="404040"/>
                </a:solidFill>
                <a:cs typeface="Trebuchet MS"/>
              </a:rPr>
              <a:t> </a:t>
            </a:r>
            <a:r>
              <a:rPr sz="1400" spc="95" dirty="0">
                <a:solidFill>
                  <a:srgbClr val="404040"/>
                </a:solidFill>
                <a:cs typeface="Trebuchet MS"/>
              </a:rPr>
              <a:t>ανώτερο</a:t>
            </a:r>
            <a:r>
              <a:rPr sz="1400" spc="-95" dirty="0">
                <a:solidFill>
                  <a:srgbClr val="404040"/>
                </a:solidFill>
                <a:cs typeface="Trebuchet MS"/>
              </a:rPr>
              <a:t> </a:t>
            </a:r>
            <a:r>
              <a:rPr sz="1400" spc="105" dirty="0">
                <a:solidFill>
                  <a:srgbClr val="404040"/>
                </a:solidFill>
                <a:cs typeface="Trebuchet MS"/>
              </a:rPr>
              <a:t>όριο</a:t>
            </a:r>
            <a:r>
              <a:rPr sz="1400" spc="-70" dirty="0">
                <a:solidFill>
                  <a:srgbClr val="404040"/>
                </a:solidFill>
                <a:cs typeface="Trebuchet MS"/>
              </a:rPr>
              <a:t> </a:t>
            </a:r>
            <a:r>
              <a:rPr sz="1400" spc="40" dirty="0">
                <a:solidFill>
                  <a:srgbClr val="404040"/>
                </a:solidFill>
                <a:cs typeface="Trebuchet MS"/>
              </a:rPr>
              <a:t>παιδικής</a:t>
            </a:r>
            <a:r>
              <a:rPr sz="1400" spc="-85" dirty="0">
                <a:solidFill>
                  <a:srgbClr val="404040"/>
                </a:solidFill>
                <a:cs typeface="Trebuchet MS"/>
              </a:rPr>
              <a:t> </a:t>
            </a:r>
            <a:r>
              <a:rPr sz="1400" spc="5" dirty="0">
                <a:solidFill>
                  <a:srgbClr val="404040"/>
                </a:solidFill>
                <a:cs typeface="Trebuchet MS"/>
              </a:rPr>
              <a:t>ηλικίας.</a:t>
            </a:r>
            <a:endParaRPr sz="1400">
              <a:cs typeface="Trebuchet MS"/>
            </a:endParaRPr>
          </a:p>
          <a:p>
            <a:pPr marL="369570" marR="688975" indent="-344805">
              <a:lnSpc>
                <a:spcPts val="1850"/>
              </a:lnSpc>
              <a:spcBef>
                <a:spcPts val="995"/>
              </a:spcBef>
              <a:buClr>
                <a:srgbClr val="A42F0F"/>
              </a:buClr>
              <a:buFont typeface="Arial"/>
              <a:buChar char=""/>
              <a:tabLst>
                <a:tab pos="369570" algn="l"/>
                <a:tab pos="370205" algn="l"/>
              </a:tabLst>
            </a:pPr>
            <a:r>
              <a:rPr sz="1400" spc="120" dirty="0">
                <a:solidFill>
                  <a:srgbClr val="404040"/>
                </a:solidFill>
                <a:cs typeface="Trebuchet MS"/>
              </a:rPr>
              <a:t>Παρόλη</a:t>
            </a:r>
            <a:r>
              <a:rPr sz="1400" spc="-60" dirty="0">
                <a:solidFill>
                  <a:srgbClr val="404040"/>
                </a:solidFill>
                <a:cs typeface="Trebuchet MS"/>
              </a:rPr>
              <a:t> </a:t>
            </a:r>
            <a:r>
              <a:rPr sz="1400" spc="40" dirty="0">
                <a:solidFill>
                  <a:srgbClr val="404040"/>
                </a:solidFill>
                <a:cs typeface="Trebuchet MS"/>
              </a:rPr>
              <a:t>την</a:t>
            </a:r>
            <a:r>
              <a:rPr sz="1400" spc="-55" dirty="0">
                <a:solidFill>
                  <a:srgbClr val="404040"/>
                </a:solidFill>
                <a:cs typeface="Trebuchet MS"/>
              </a:rPr>
              <a:t> </a:t>
            </a:r>
            <a:r>
              <a:rPr sz="1400" spc="145" dirty="0">
                <a:solidFill>
                  <a:srgbClr val="404040"/>
                </a:solidFill>
                <a:cs typeface="Trebuchet MS"/>
              </a:rPr>
              <a:t>παύση</a:t>
            </a:r>
            <a:r>
              <a:rPr sz="1400" spc="-55" dirty="0">
                <a:solidFill>
                  <a:srgbClr val="404040"/>
                </a:solidFill>
                <a:cs typeface="Trebuchet MS"/>
              </a:rPr>
              <a:t> </a:t>
            </a:r>
            <a:r>
              <a:rPr sz="1400" spc="130" dirty="0">
                <a:solidFill>
                  <a:srgbClr val="404040"/>
                </a:solidFill>
                <a:cs typeface="Trebuchet MS"/>
              </a:rPr>
              <a:t>παροχής</a:t>
            </a:r>
            <a:r>
              <a:rPr sz="1400" spc="-50" dirty="0">
                <a:solidFill>
                  <a:srgbClr val="404040"/>
                </a:solidFill>
                <a:cs typeface="Trebuchet MS"/>
              </a:rPr>
              <a:t> </a:t>
            </a:r>
            <a:r>
              <a:rPr sz="1400" spc="130" dirty="0">
                <a:solidFill>
                  <a:srgbClr val="404040"/>
                </a:solidFill>
                <a:cs typeface="Trebuchet MS"/>
              </a:rPr>
              <a:t>προστασίας</a:t>
            </a:r>
            <a:r>
              <a:rPr sz="1400" spc="-105" dirty="0">
                <a:solidFill>
                  <a:srgbClr val="404040"/>
                </a:solidFill>
                <a:cs typeface="Trebuchet MS"/>
              </a:rPr>
              <a:t> </a:t>
            </a:r>
            <a:r>
              <a:rPr sz="1400" spc="165" dirty="0">
                <a:solidFill>
                  <a:srgbClr val="404040"/>
                </a:solidFill>
                <a:cs typeface="Trebuchet MS"/>
              </a:rPr>
              <a:t>από</a:t>
            </a:r>
            <a:r>
              <a:rPr sz="1400" spc="-60" dirty="0">
                <a:solidFill>
                  <a:srgbClr val="404040"/>
                </a:solidFill>
                <a:cs typeface="Trebuchet MS"/>
              </a:rPr>
              <a:t> </a:t>
            </a:r>
            <a:r>
              <a:rPr sz="1400" spc="20" dirty="0">
                <a:solidFill>
                  <a:srgbClr val="404040"/>
                </a:solidFill>
                <a:cs typeface="Trebuchet MS"/>
              </a:rPr>
              <a:t>τη</a:t>
            </a:r>
            <a:r>
              <a:rPr sz="1400" spc="-30" dirty="0">
                <a:solidFill>
                  <a:srgbClr val="404040"/>
                </a:solidFill>
                <a:cs typeface="Trebuchet MS"/>
              </a:rPr>
              <a:t> </a:t>
            </a:r>
            <a:r>
              <a:rPr sz="1400" spc="95" dirty="0">
                <a:solidFill>
                  <a:srgbClr val="404040"/>
                </a:solidFill>
                <a:cs typeface="Trebuchet MS"/>
              </a:rPr>
              <a:t>Σύμβαση</a:t>
            </a:r>
            <a:r>
              <a:rPr sz="1400" spc="-55" dirty="0">
                <a:solidFill>
                  <a:srgbClr val="404040"/>
                </a:solidFill>
                <a:cs typeface="Trebuchet MS"/>
              </a:rPr>
              <a:t> </a:t>
            </a:r>
            <a:r>
              <a:rPr sz="1400" spc="10" dirty="0">
                <a:solidFill>
                  <a:srgbClr val="404040"/>
                </a:solidFill>
                <a:cs typeface="Trebuchet MS"/>
              </a:rPr>
              <a:t>με</a:t>
            </a:r>
            <a:r>
              <a:rPr sz="1400" spc="-25" dirty="0">
                <a:solidFill>
                  <a:srgbClr val="404040"/>
                </a:solidFill>
                <a:cs typeface="Trebuchet MS"/>
              </a:rPr>
              <a:t> </a:t>
            </a:r>
            <a:r>
              <a:rPr sz="1400" spc="40" dirty="0">
                <a:solidFill>
                  <a:srgbClr val="404040"/>
                </a:solidFill>
                <a:cs typeface="Trebuchet MS"/>
              </a:rPr>
              <a:t>την</a:t>
            </a:r>
            <a:r>
              <a:rPr sz="1400" spc="-35" dirty="0">
                <a:solidFill>
                  <a:srgbClr val="404040"/>
                </a:solidFill>
                <a:cs typeface="Trebuchet MS"/>
              </a:rPr>
              <a:t> </a:t>
            </a:r>
            <a:r>
              <a:rPr sz="1400" spc="30" dirty="0">
                <a:solidFill>
                  <a:srgbClr val="404040"/>
                </a:solidFill>
                <a:cs typeface="Trebuchet MS"/>
              </a:rPr>
              <a:t>ενηλικίωση</a:t>
            </a:r>
            <a:r>
              <a:rPr sz="1400" spc="-110" dirty="0">
                <a:solidFill>
                  <a:srgbClr val="404040"/>
                </a:solidFill>
                <a:cs typeface="Trebuchet MS"/>
              </a:rPr>
              <a:t> </a:t>
            </a:r>
            <a:r>
              <a:rPr sz="1400" spc="60" dirty="0">
                <a:solidFill>
                  <a:srgbClr val="404040"/>
                </a:solidFill>
                <a:cs typeface="Trebuchet MS"/>
              </a:rPr>
              <a:t>του</a:t>
            </a:r>
            <a:r>
              <a:rPr sz="1400" spc="-30" dirty="0">
                <a:solidFill>
                  <a:srgbClr val="404040"/>
                </a:solidFill>
                <a:cs typeface="Trebuchet MS"/>
              </a:rPr>
              <a:t> </a:t>
            </a:r>
            <a:r>
              <a:rPr sz="1400" spc="65" dirty="0">
                <a:solidFill>
                  <a:srgbClr val="404040"/>
                </a:solidFill>
                <a:cs typeface="Trebuchet MS"/>
              </a:rPr>
              <a:t>ατόμου,  </a:t>
            </a:r>
            <a:r>
              <a:rPr sz="1400" spc="45" dirty="0">
                <a:solidFill>
                  <a:srgbClr val="404040"/>
                </a:solidFill>
                <a:cs typeface="Trebuchet MS"/>
              </a:rPr>
              <a:t>προβλέπεται</a:t>
            </a:r>
            <a:r>
              <a:rPr sz="1400" spc="-85" dirty="0">
                <a:solidFill>
                  <a:srgbClr val="404040"/>
                </a:solidFill>
                <a:cs typeface="Trebuchet MS"/>
              </a:rPr>
              <a:t> </a:t>
            </a:r>
            <a:r>
              <a:rPr sz="1400" spc="100" dirty="0">
                <a:solidFill>
                  <a:srgbClr val="404040"/>
                </a:solidFill>
                <a:cs typeface="Trebuchet MS"/>
              </a:rPr>
              <a:t>η</a:t>
            </a:r>
            <a:r>
              <a:rPr sz="1400" spc="-30" dirty="0">
                <a:solidFill>
                  <a:srgbClr val="404040"/>
                </a:solidFill>
                <a:cs typeface="Trebuchet MS"/>
              </a:rPr>
              <a:t> </a:t>
            </a:r>
            <a:r>
              <a:rPr sz="1400" spc="114" dirty="0">
                <a:solidFill>
                  <a:srgbClr val="404040"/>
                </a:solidFill>
                <a:cs typeface="Trebuchet MS"/>
              </a:rPr>
              <a:t>παροχή</a:t>
            </a:r>
            <a:r>
              <a:rPr sz="1400" spc="-60" dirty="0">
                <a:solidFill>
                  <a:srgbClr val="404040"/>
                </a:solidFill>
                <a:cs typeface="Trebuchet MS"/>
              </a:rPr>
              <a:t> </a:t>
            </a:r>
            <a:r>
              <a:rPr sz="1400" spc="130" dirty="0">
                <a:solidFill>
                  <a:srgbClr val="404040"/>
                </a:solidFill>
                <a:cs typeface="Trebuchet MS"/>
              </a:rPr>
              <a:t>προστασίας</a:t>
            </a:r>
            <a:r>
              <a:rPr sz="1400" spc="-100" dirty="0">
                <a:solidFill>
                  <a:srgbClr val="404040"/>
                </a:solidFill>
                <a:cs typeface="Trebuchet MS"/>
              </a:rPr>
              <a:t> </a:t>
            </a:r>
            <a:r>
              <a:rPr sz="1400" spc="85" dirty="0">
                <a:solidFill>
                  <a:srgbClr val="404040"/>
                </a:solidFill>
                <a:cs typeface="Trebuchet MS"/>
              </a:rPr>
              <a:t>σε</a:t>
            </a:r>
            <a:r>
              <a:rPr sz="1400" spc="-25" dirty="0">
                <a:solidFill>
                  <a:srgbClr val="404040"/>
                </a:solidFill>
                <a:cs typeface="Trebuchet MS"/>
              </a:rPr>
              <a:t> </a:t>
            </a:r>
            <a:r>
              <a:rPr sz="1400" spc="110" dirty="0">
                <a:solidFill>
                  <a:srgbClr val="404040"/>
                </a:solidFill>
                <a:cs typeface="Trebuchet MS"/>
              </a:rPr>
              <a:t>άτομα</a:t>
            </a:r>
            <a:r>
              <a:rPr sz="1400" spc="-45" dirty="0">
                <a:solidFill>
                  <a:srgbClr val="404040"/>
                </a:solidFill>
                <a:cs typeface="Trebuchet MS"/>
              </a:rPr>
              <a:t> </a:t>
            </a:r>
            <a:r>
              <a:rPr sz="1400" spc="100" dirty="0">
                <a:solidFill>
                  <a:srgbClr val="404040"/>
                </a:solidFill>
                <a:cs typeface="Trebuchet MS"/>
              </a:rPr>
              <a:t>ορισμένης</a:t>
            </a:r>
            <a:r>
              <a:rPr sz="1400" spc="-50" dirty="0">
                <a:solidFill>
                  <a:srgbClr val="404040"/>
                </a:solidFill>
                <a:cs typeface="Trebuchet MS"/>
              </a:rPr>
              <a:t> </a:t>
            </a:r>
            <a:r>
              <a:rPr sz="1400" spc="25" dirty="0">
                <a:solidFill>
                  <a:srgbClr val="404040"/>
                </a:solidFill>
                <a:cs typeface="Trebuchet MS"/>
              </a:rPr>
              <a:t>ηλικίας</a:t>
            </a:r>
            <a:r>
              <a:rPr sz="1400" spc="-100" dirty="0">
                <a:solidFill>
                  <a:srgbClr val="404040"/>
                </a:solidFill>
                <a:cs typeface="Trebuchet MS"/>
              </a:rPr>
              <a:t> </a:t>
            </a:r>
            <a:r>
              <a:rPr sz="1400" spc="10" dirty="0">
                <a:solidFill>
                  <a:srgbClr val="404040"/>
                </a:solidFill>
                <a:cs typeface="Trebuchet MS"/>
              </a:rPr>
              <a:t>με</a:t>
            </a:r>
            <a:r>
              <a:rPr sz="1400" spc="-30" dirty="0">
                <a:solidFill>
                  <a:srgbClr val="404040"/>
                </a:solidFill>
                <a:cs typeface="Trebuchet MS"/>
              </a:rPr>
              <a:t> </a:t>
            </a:r>
            <a:r>
              <a:rPr sz="1400" spc="5" dirty="0">
                <a:solidFill>
                  <a:srgbClr val="404040"/>
                </a:solidFill>
                <a:cs typeface="Trebuchet MS"/>
              </a:rPr>
              <a:t>διατάξεις,</a:t>
            </a:r>
            <a:r>
              <a:rPr sz="1400" spc="-90" dirty="0">
                <a:solidFill>
                  <a:srgbClr val="404040"/>
                </a:solidFill>
                <a:cs typeface="Trebuchet MS"/>
              </a:rPr>
              <a:t> </a:t>
            </a:r>
            <a:r>
              <a:rPr sz="1400" spc="80" dirty="0">
                <a:solidFill>
                  <a:srgbClr val="404040"/>
                </a:solidFill>
                <a:cs typeface="Trebuchet MS"/>
              </a:rPr>
              <a:t>ανεξαρτήτως</a:t>
            </a:r>
            <a:endParaRPr sz="1400">
              <a:cs typeface="Trebuchet MS"/>
            </a:endParaRPr>
          </a:p>
          <a:p>
            <a:pPr marL="369570">
              <a:lnSpc>
                <a:spcPts val="1695"/>
              </a:lnSpc>
            </a:pPr>
            <a:r>
              <a:rPr sz="1400" spc="25" dirty="0">
                <a:solidFill>
                  <a:srgbClr val="404040"/>
                </a:solidFill>
                <a:cs typeface="Trebuchet MS"/>
              </a:rPr>
              <a:t>ενηλικιότητας</a:t>
            </a:r>
            <a:r>
              <a:rPr sz="1400" spc="-105" dirty="0">
                <a:solidFill>
                  <a:srgbClr val="404040"/>
                </a:solidFill>
                <a:cs typeface="Trebuchet MS"/>
              </a:rPr>
              <a:t> </a:t>
            </a:r>
            <a:r>
              <a:rPr sz="1400" spc="-50" dirty="0">
                <a:solidFill>
                  <a:srgbClr val="404040"/>
                </a:solidFill>
                <a:cs typeface="Trebuchet MS"/>
              </a:rPr>
              <a:t>(π.χ.</a:t>
            </a:r>
            <a:r>
              <a:rPr sz="1400" spc="-20" dirty="0">
                <a:solidFill>
                  <a:srgbClr val="404040"/>
                </a:solidFill>
                <a:cs typeface="Trebuchet MS"/>
              </a:rPr>
              <a:t> </a:t>
            </a:r>
            <a:r>
              <a:rPr sz="1400" spc="120" dirty="0">
                <a:solidFill>
                  <a:srgbClr val="404040"/>
                </a:solidFill>
                <a:cs typeface="Trebuchet MS"/>
              </a:rPr>
              <a:t>απαγόρευση</a:t>
            </a:r>
            <a:r>
              <a:rPr sz="1400" spc="-85" dirty="0">
                <a:solidFill>
                  <a:srgbClr val="404040"/>
                </a:solidFill>
                <a:cs typeface="Trebuchet MS"/>
              </a:rPr>
              <a:t> </a:t>
            </a:r>
            <a:r>
              <a:rPr sz="1400" spc="70" dirty="0">
                <a:solidFill>
                  <a:srgbClr val="404040"/>
                </a:solidFill>
                <a:cs typeface="Trebuchet MS"/>
              </a:rPr>
              <a:t>επιστράτευσης</a:t>
            </a:r>
            <a:r>
              <a:rPr sz="1400" spc="-100" dirty="0">
                <a:solidFill>
                  <a:srgbClr val="404040"/>
                </a:solidFill>
                <a:cs typeface="Trebuchet MS"/>
              </a:rPr>
              <a:t> </a:t>
            </a:r>
            <a:r>
              <a:rPr sz="1400" spc="110" dirty="0">
                <a:solidFill>
                  <a:srgbClr val="404040"/>
                </a:solidFill>
                <a:cs typeface="Trebuchet MS"/>
              </a:rPr>
              <a:t>ατόμων</a:t>
            </a:r>
            <a:r>
              <a:rPr sz="1400" spc="-35" dirty="0">
                <a:solidFill>
                  <a:srgbClr val="404040"/>
                </a:solidFill>
                <a:cs typeface="Trebuchet MS"/>
              </a:rPr>
              <a:t> </a:t>
            </a:r>
            <a:r>
              <a:rPr sz="1400" spc="125" dirty="0">
                <a:solidFill>
                  <a:srgbClr val="404040"/>
                </a:solidFill>
                <a:cs typeface="Trebuchet MS"/>
              </a:rPr>
              <a:t>που</a:t>
            </a:r>
            <a:r>
              <a:rPr sz="1400" spc="-40" dirty="0">
                <a:solidFill>
                  <a:srgbClr val="404040"/>
                </a:solidFill>
                <a:cs typeface="Trebuchet MS"/>
              </a:rPr>
              <a:t> </a:t>
            </a:r>
            <a:r>
              <a:rPr sz="1400" spc="20" dirty="0">
                <a:solidFill>
                  <a:srgbClr val="404040"/>
                </a:solidFill>
                <a:cs typeface="Trebuchet MS"/>
              </a:rPr>
              <a:t>δεν</a:t>
            </a:r>
            <a:r>
              <a:rPr sz="1400" spc="-60" dirty="0">
                <a:solidFill>
                  <a:srgbClr val="404040"/>
                </a:solidFill>
                <a:cs typeface="Trebuchet MS"/>
              </a:rPr>
              <a:t> </a:t>
            </a:r>
            <a:r>
              <a:rPr sz="1400" spc="40" dirty="0">
                <a:solidFill>
                  <a:srgbClr val="404040"/>
                </a:solidFill>
                <a:cs typeface="Trebuchet MS"/>
              </a:rPr>
              <a:t>έχουν</a:t>
            </a:r>
            <a:r>
              <a:rPr sz="1400" spc="-10" dirty="0">
                <a:solidFill>
                  <a:srgbClr val="404040"/>
                </a:solidFill>
                <a:cs typeface="Trebuchet MS"/>
              </a:rPr>
              <a:t> </a:t>
            </a:r>
            <a:r>
              <a:rPr sz="1400" spc="90" dirty="0">
                <a:solidFill>
                  <a:srgbClr val="404040"/>
                </a:solidFill>
                <a:cs typeface="Trebuchet MS"/>
              </a:rPr>
              <a:t>συμπληρώσει</a:t>
            </a:r>
            <a:r>
              <a:rPr sz="1400" spc="-85" dirty="0">
                <a:solidFill>
                  <a:srgbClr val="404040"/>
                </a:solidFill>
                <a:cs typeface="Trebuchet MS"/>
              </a:rPr>
              <a:t> </a:t>
            </a:r>
            <a:r>
              <a:rPr sz="1400" spc="65" dirty="0">
                <a:solidFill>
                  <a:srgbClr val="404040"/>
                </a:solidFill>
                <a:cs typeface="Trebuchet MS"/>
              </a:rPr>
              <a:t>το</a:t>
            </a:r>
            <a:r>
              <a:rPr sz="1400" spc="-40" dirty="0">
                <a:solidFill>
                  <a:srgbClr val="404040"/>
                </a:solidFill>
                <a:cs typeface="Trebuchet MS"/>
              </a:rPr>
              <a:t> </a:t>
            </a:r>
            <a:r>
              <a:rPr sz="1400" spc="95" dirty="0">
                <a:solidFill>
                  <a:srgbClr val="404040"/>
                </a:solidFill>
                <a:cs typeface="Trebuchet MS"/>
              </a:rPr>
              <a:t>15</a:t>
            </a:r>
            <a:r>
              <a:rPr sz="1400" spc="142" baseline="25252" dirty="0">
                <a:solidFill>
                  <a:srgbClr val="404040"/>
                </a:solidFill>
                <a:cs typeface="Trebuchet MS"/>
              </a:rPr>
              <a:t>ο</a:t>
            </a:r>
            <a:r>
              <a:rPr sz="1400" spc="240" baseline="25252" dirty="0">
                <a:solidFill>
                  <a:srgbClr val="404040"/>
                </a:solidFill>
                <a:cs typeface="Trebuchet MS"/>
              </a:rPr>
              <a:t> </a:t>
            </a:r>
            <a:r>
              <a:rPr sz="1400" spc="60" dirty="0">
                <a:solidFill>
                  <a:srgbClr val="404040"/>
                </a:solidFill>
                <a:cs typeface="Trebuchet MS"/>
              </a:rPr>
              <a:t>έτος</a:t>
            </a:r>
            <a:endParaRPr sz="1400">
              <a:cs typeface="Trebuchet MS"/>
            </a:endParaRPr>
          </a:p>
          <a:p>
            <a:pPr marL="369570">
              <a:lnSpc>
                <a:spcPts val="1945"/>
              </a:lnSpc>
            </a:pPr>
            <a:r>
              <a:rPr sz="1400" spc="75" dirty="0">
                <a:solidFill>
                  <a:srgbClr val="404040"/>
                </a:solidFill>
                <a:cs typeface="Trebuchet MS"/>
              </a:rPr>
              <a:t>της</a:t>
            </a:r>
            <a:r>
              <a:rPr sz="1400" spc="-45" dirty="0">
                <a:solidFill>
                  <a:srgbClr val="404040"/>
                </a:solidFill>
                <a:cs typeface="Trebuchet MS"/>
              </a:rPr>
              <a:t> </a:t>
            </a:r>
            <a:r>
              <a:rPr sz="1400" spc="25" dirty="0">
                <a:solidFill>
                  <a:srgbClr val="404040"/>
                </a:solidFill>
                <a:cs typeface="Trebuchet MS"/>
              </a:rPr>
              <a:t>ηλικίας</a:t>
            </a:r>
            <a:r>
              <a:rPr sz="1400" spc="-110" dirty="0">
                <a:solidFill>
                  <a:srgbClr val="404040"/>
                </a:solidFill>
                <a:cs typeface="Trebuchet MS"/>
              </a:rPr>
              <a:t> </a:t>
            </a:r>
            <a:r>
              <a:rPr sz="1400" spc="45" dirty="0">
                <a:solidFill>
                  <a:srgbClr val="404040"/>
                </a:solidFill>
                <a:cs typeface="Trebuchet MS"/>
              </a:rPr>
              <a:t>τους,</a:t>
            </a:r>
            <a:r>
              <a:rPr sz="1400" spc="-30" dirty="0">
                <a:solidFill>
                  <a:srgbClr val="404040"/>
                </a:solidFill>
                <a:cs typeface="Trebuchet MS"/>
              </a:rPr>
              <a:t> </a:t>
            </a:r>
            <a:r>
              <a:rPr sz="1400" spc="180" dirty="0">
                <a:solidFill>
                  <a:srgbClr val="404040"/>
                </a:solidFill>
                <a:cs typeface="Trebuchet MS"/>
              </a:rPr>
              <a:t>άρθρο</a:t>
            </a:r>
            <a:r>
              <a:rPr sz="1400" spc="-70" dirty="0">
                <a:solidFill>
                  <a:srgbClr val="404040"/>
                </a:solidFill>
                <a:cs typeface="Trebuchet MS"/>
              </a:rPr>
              <a:t> </a:t>
            </a:r>
            <a:r>
              <a:rPr sz="1400" spc="-25" dirty="0">
                <a:solidFill>
                  <a:srgbClr val="404040"/>
                </a:solidFill>
                <a:cs typeface="Trebuchet MS"/>
              </a:rPr>
              <a:t>38,</a:t>
            </a:r>
            <a:r>
              <a:rPr sz="1400" spc="-50" dirty="0">
                <a:solidFill>
                  <a:srgbClr val="404040"/>
                </a:solidFill>
                <a:cs typeface="Trebuchet MS"/>
              </a:rPr>
              <a:t> </a:t>
            </a:r>
            <a:r>
              <a:rPr sz="1400" spc="80" dirty="0">
                <a:solidFill>
                  <a:srgbClr val="404040"/>
                </a:solidFill>
                <a:cs typeface="Trebuchet MS"/>
              </a:rPr>
              <a:t>παρ.</a:t>
            </a:r>
            <a:r>
              <a:rPr sz="1400" spc="-75" dirty="0">
                <a:solidFill>
                  <a:srgbClr val="404040"/>
                </a:solidFill>
                <a:cs typeface="Trebuchet MS"/>
              </a:rPr>
              <a:t> </a:t>
            </a:r>
            <a:r>
              <a:rPr sz="1400" spc="20" dirty="0">
                <a:solidFill>
                  <a:srgbClr val="404040"/>
                </a:solidFill>
                <a:cs typeface="Trebuchet MS"/>
              </a:rPr>
              <a:t>3)</a:t>
            </a:r>
            <a:endParaRPr sz="1400">
              <a:cs typeface="Trebuchet MS"/>
            </a:endParaRPr>
          </a:p>
          <a:p>
            <a:pPr marL="369570" indent="-344805">
              <a:lnSpc>
                <a:spcPts val="1945"/>
              </a:lnSpc>
              <a:spcBef>
                <a:spcPts val="790"/>
              </a:spcBef>
              <a:buClr>
                <a:srgbClr val="A42F0F"/>
              </a:buClr>
              <a:buFont typeface="Arial"/>
              <a:buChar char=""/>
              <a:tabLst>
                <a:tab pos="369570" algn="l"/>
                <a:tab pos="370205" algn="l"/>
              </a:tabLst>
            </a:pPr>
            <a:r>
              <a:rPr sz="1400" spc="240" dirty="0">
                <a:solidFill>
                  <a:srgbClr val="404040"/>
                </a:solidFill>
                <a:cs typeface="Trebuchet MS"/>
              </a:rPr>
              <a:t>Ως</a:t>
            </a:r>
            <a:r>
              <a:rPr sz="1400" spc="-40" dirty="0">
                <a:solidFill>
                  <a:srgbClr val="404040"/>
                </a:solidFill>
                <a:cs typeface="Trebuchet MS"/>
              </a:rPr>
              <a:t> </a:t>
            </a:r>
            <a:r>
              <a:rPr sz="1400" spc="170" dirty="0">
                <a:solidFill>
                  <a:srgbClr val="404040"/>
                </a:solidFill>
                <a:cs typeface="Trebuchet MS"/>
              </a:rPr>
              <a:t>προς</a:t>
            </a:r>
            <a:r>
              <a:rPr sz="1400" spc="-60" dirty="0">
                <a:solidFill>
                  <a:srgbClr val="404040"/>
                </a:solidFill>
                <a:cs typeface="Trebuchet MS"/>
              </a:rPr>
              <a:t> </a:t>
            </a:r>
            <a:r>
              <a:rPr sz="1400" spc="55" dirty="0">
                <a:solidFill>
                  <a:srgbClr val="404040"/>
                </a:solidFill>
                <a:cs typeface="Trebuchet MS"/>
              </a:rPr>
              <a:t>τα</a:t>
            </a:r>
            <a:r>
              <a:rPr sz="1400" spc="-50" dirty="0">
                <a:solidFill>
                  <a:srgbClr val="404040"/>
                </a:solidFill>
                <a:cs typeface="Trebuchet MS"/>
              </a:rPr>
              <a:t> </a:t>
            </a:r>
            <a:r>
              <a:rPr sz="1400" spc="45" dirty="0">
                <a:solidFill>
                  <a:srgbClr val="404040"/>
                </a:solidFill>
                <a:cs typeface="Trebuchet MS"/>
              </a:rPr>
              <a:t>δικαιώματα</a:t>
            </a:r>
            <a:r>
              <a:rPr sz="1400" spc="-114" dirty="0">
                <a:solidFill>
                  <a:srgbClr val="404040"/>
                </a:solidFill>
                <a:cs typeface="Trebuchet MS"/>
              </a:rPr>
              <a:t> </a:t>
            </a:r>
            <a:r>
              <a:rPr sz="1400" spc="60" dirty="0">
                <a:solidFill>
                  <a:srgbClr val="404040"/>
                </a:solidFill>
                <a:cs typeface="Trebuchet MS"/>
              </a:rPr>
              <a:t>του</a:t>
            </a:r>
            <a:r>
              <a:rPr sz="1400" spc="-40" dirty="0">
                <a:solidFill>
                  <a:srgbClr val="404040"/>
                </a:solidFill>
                <a:cs typeface="Trebuchet MS"/>
              </a:rPr>
              <a:t> </a:t>
            </a:r>
            <a:r>
              <a:rPr sz="1400" spc="50" dirty="0">
                <a:solidFill>
                  <a:srgbClr val="404040"/>
                </a:solidFill>
                <a:cs typeface="Trebuchet MS"/>
              </a:rPr>
              <a:t>εμβρύου,</a:t>
            </a:r>
            <a:r>
              <a:rPr sz="1400" spc="-5" dirty="0">
                <a:solidFill>
                  <a:srgbClr val="404040"/>
                </a:solidFill>
                <a:cs typeface="Trebuchet MS"/>
              </a:rPr>
              <a:t> </a:t>
            </a:r>
            <a:r>
              <a:rPr sz="1400" spc="100" dirty="0">
                <a:solidFill>
                  <a:srgbClr val="404040"/>
                </a:solidFill>
                <a:cs typeface="Trebuchet MS"/>
              </a:rPr>
              <a:t>η</a:t>
            </a:r>
            <a:r>
              <a:rPr sz="1400" spc="-40" dirty="0">
                <a:solidFill>
                  <a:srgbClr val="404040"/>
                </a:solidFill>
                <a:cs typeface="Trebuchet MS"/>
              </a:rPr>
              <a:t> </a:t>
            </a:r>
            <a:r>
              <a:rPr sz="1400" spc="95" dirty="0">
                <a:solidFill>
                  <a:srgbClr val="404040"/>
                </a:solidFill>
                <a:cs typeface="Trebuchet MS"/>
              </a:rPr>
              <a:t>Σύμβαση</a:t>
            </a:r>
            <a:r>
              <a:rPr sz="1400" spc="-60" dirty="0">
                <a:solidFill>
                  <a:srgbClr val="404040"/>
                </a:solidFill>
                <a:cs typeface="Trebuchet MS"/>
              </a:rPr>
              <a:t> </a:t>
            </a:r>
            <a:r>
              <a:rPr sz="1400" spc="50" dirty="0">
                <a:solidFill>
                  <a:srgbClr val="404040"/>
                </a:solidFill>
                <a:cs typeface="Trebuchet MS"/>
              </a:rPr>
              <a:t>συνειδητά</a:t>
            </a:r>
            <a:r>
              <a:rPr sz="1400" spc="-95" dirty="0">
                <a:solidFill>
                  <a:srgbClr val="404040"/>
                </a:solidFill>
                <a:cs typeface="Trebuchet MS"/>
              </a:rPr>
              <a:t> </a:t>
            </a:r>
            <a:r>
              <a:rPr sz="1400" spc="45" dirty="0">
                <a:solidFill>
                  <a:srgbClr val="404040"/>
                </a:solidFill>
                <a:cs typeface="Trebuchet MS"/>
              </a:rPr>
              <a:t>απέφυγε</a:t>
            </a:r>
            <a:r>
              <a:rPr sz="1400" spc="-35" dirty="0">
                <a:solidFill>
                  <a:srgbClr val="404040"/>
                </a:solidFill>
                <a:cs typeface="Trebuchet MS"/>
              </a:rPr>
              <a:t> </a:t>
            </a:r>
            <a:r>
              <a:rPr sz="1400" spc="130" dirty="0">
                <a:solidFill>
                  <a:srgbClr val="404040"/>
                </a:solidFill>
                <a:cs typeface="Trebuchet MS"/>
              </a:rPr>
              <a:t>να</a:t>
            </a:r>
            <a:r>
              <a:rPr sz="1400" spc="-50" dirty="0">
                <a:solidFill>
                  <a:srgbClr val="404040"/>
                </a:solidFill>
                <a:cs typeface="Trebuchet MS"/>
              </a:rPr>
              <a:t> </a:t>
            </a:r>
            <a:r>
              <a:rPr sz="1400" spc="5" dirty="0">
                <a:solidFill>
                  <a:srgbClr val="404040"/>
                </a:solidFill>
                <a:cs typeface="Trebuchet MS"/>
              </a:rPr>
              <a:t>λάβει</a:t>
            </a:r>
            <a:r>
              <a:rPr sz="1400" spc="-35" dirty="0">
                <a:solidFill>
                  <a:srgbClr val="404040"/>
                </a:solidFill>
                <a:cs typeface="Trebuchet MS"/>
              </a:rPr>
              <a:t> </a:t>
            </a:r>
            <a:r>
              <a:rPr sz="1400" spc="55" dirty="0">
                <a:solidFill>
                  <a:srgbClr val="404040"/>
                </a:solidFill>
                <a:cs typeface="Trebuchet MS"/>
              </a:rPr>
              <a:t>θέση,</a:t>
            </a:r>
            <a:endParaRPr sz="1400">
              <a:cs typeface="Trebuchet MS"/>
            </a:endParaRPr>
          </a:p>
          <a:p>
            <a:pPr marL="369570">
              <a:lnSpc>
                <a:spcPts val="1835"/>
              </a:lnSpc>
            </a:pPr>
            <a:r>
              <a:rPr sz="1400" spc="55" dirty="0">
                <a:solidFill>
                  <a:srgbClr val="404040"/>
                </a:solidFill>
                <a:cs typeface="Trebuchet MS"/>
              </a:rPr>
              <a:t>επιτρέποντας</a:t>
            </a:r>
            <a:r>
              <a:rPr sz="1400" spc="-110" dirty="0">
                <a:solidFill>
                  <a:srgbClr val="404040"/>
                </a:solidFill>
                <a:cs typeface="Trebuchet MS"/>
              </a:rPr>
              <a:t> </a:t>
            </a:r>
            <a:r>
              <a:rPr sz="1400" spc="90" dirty="0">
                <a:solidFill>
                  <a:srgbClr val="404040"/>
                </a:solidFill>
                <a:cs typeface="Trebuchet MS"/>
              </a:rPr>
              <a:t>σε</a:t>
            </a:r>
            <a:r>
              <a:rPr sz="1400" spc="-55" dirty="0">
                <a:solidFill>
                  <a:srgbClr val="404040"/>
                </a:solidFill>
                <a:cs typeface="Trebuchet MS"/>
              </a:rPr>
              <a:t> </a:t>
            </a:r>
            <a:r>
              <a:rPr sz="1400" spc="55" dirty="0">
                <a:solidFill>
                  <a:srgbClr val="404040"/>
                </a:solidFill>
                <a:cs typeface="Trebuchet MS"/>
              </a:rPr>
              <a:t>κάθε</a:t>
            </a:r>
            <a:r>
              <a:rPr sz="1400" spc="-55" dirty="0">
                <a:solidFill>
                  <a:srgbClr val="404040"/>
                </a:solidFill>
                <a:cs typeface="Trebuchet MS"/>
              </a:rPr>
              <a:t> </a:t>
            </a:r>
            <a:r>
              <a:rPr sz="1400" spc="95" dirty="0">
                <a:solidFill>
                  <a:srgbClr val="404040"/>
                </a:solidFill>
                <a:cs typeface="Trebuchet MS"/>
              </a:rPr>
              <a:t>συμβαλλόμενο</a:t>
            </a:r>
            <a:r>
              <a:rPr sz="1400" spc="-15" dirty="0">
                <a:solidFill>
                  <a:srgbClr val="404040"/>
                </a:solidFill>
                <a:cs typeface="Trebuchet MS"/>
              </a:rPr>
              <a:t> </a:t>
            </a:r>
            <a:r>
              <a:rPr sz="1400" spc="100" dirty="0">
                <a:solidFill>
                  <a:srgbClr val="404040"/>
                </a:solidFill>
                <a:cs typeface="Trebuchet MS"/>
              </a:rPr>
              <a:t>κράτος</a:t>
            </a:r>
            <a:r>
              <a:rPr sz="1400" spc="-85" dirty="0">
                <a:solidFill>
                  <a:srgbClr val="404040"/>
                </a:solidFill>
                <a:cs typeface="Trebuchet MS"/>
              </a:rPr>
              <a:t> </a:t>
            </a:r>
            <a:r>
              <a:rPr sz="1400" spc="130" dirty="0">
                <a:solidFill>
                  <a:srgbClr val="404040"/>
                </a:solidFill>
                <a:cs typeface="Trebuchet MS"/>
              </a:rPr>
              <a:t>να</a:t>
            </a:r>
            <a:r>
              <a:rPr sz="1400" spc="-20" dirty="0">
                <a:solidFill>
                  <a:srgbClr val="404040"/>
                </a:solidFill>
                <a:cs typeface="Trebuchet MS"/>
              </a:rPr>
              <a:t> </a:t>
            </a:r>
            <a:r>
              <a:rPr sz="1400" spc="5" dirty="0">
                <a:solidFill>
                  <a:srgbClr val="404040"/>
                </a:solidFill>
                <a:cs typeface="Trebuchet MS"/>
              </a:rPr>
              <a:t>βρει</a:t>
            </a:r>
            <a:r>
              <a:rPr sz="1400" u="sng" spc="-25" dirty="0">
                <a:solidFill>
                  <a:srgbClr val="404040"/>
                </a:solidFill>
                <a:uFill>
                  <a:solidFill>
                    <a:srgbClr val="404040"/>
                  </a:solidFill>
                </a:uFill>
                <a:cs typeface="Trebuchet MS"/>
              </a:rPr>
              <a:t> </a:t>
            </a:r>
            <a:r>
              <a:rPr sz="1400" u="sng" spc="10" dirty="0">
                <a:solidFill>
                  <a:srgbClr val="404040"/>
                </a:solidFill>
                <a:uFill>
                  <a:solidFill>
                    <a:srgbClr val="404040"/>
                  </a:solidFill>
                </a:uFill>
                <a:cs typeface="Trebuchet MS"/>
              </a:rPr>
              <a:t>τις</a:t>
            </a:r>
            <a:r>
              <a:rPr sz="1400" u="sng" spc="-55" dirty="0">
                <a:solidFill>
                  <a:srgbClr val="404040"/>
                </a:solidFill>
                <a:uFill>
                  <a:solidFill>
                    <a:srgbClr val="404040"/>
                  </a:solidFill>
                </a:uFill>
                <a:cs typeface="Trebuchet MS"/>
              </a:rPr>
              <a:t> </a:t>
            </a:r>
            <a:r>
              <a:rPr sz="1400" u="sng" spc="55" dirty="0">
                <a:solidFill>
                  <a:srgbClr val="404040"/>
                </a:solidFill>
                <a:uFill>
                  <a:solidFill>
                    <a:srgbClr val="404040"/>
                  </a:solidFill>
                </a:uFill>
                <a:cs typeface="Trebuchet MS"/>
              </a:rPr>
              <a:t>λύσεις</a:t>
            </a:r>
            <a:r>
              <a:rPr sz="1400" u="sng" spc="-55" dirty="0">
                <a:solidFill>
                  <a:srgbClr val="404040"/>
                </a:solidFill>
                <a:uFill>
                  <a:solidFill>
                    <a:srgbClr val="404040"/>
                  </a:solidFill>
                </a:uFill>
                <a:cs typeface="Trebuchet MS"/>
              </a:rPr>
              <a:t> </a:t>
            </a:r>
            <a:r>
              <a:rPr sz="1400" u="sng" spc="125" dirty="0">
                <a:solidFill>
                  <a:srgbClr val="404040"/>
                </a:solidFill>
                <a:uFill>
                  <a:solidFill>
                    <a:srgbClr val="404040"/>
                  </a:solidFill>
                </a:uFill>
                <a:cs typeface="Trebuchet MS"/>
              </a:rPr>
              <a:t>που</a:t>
            </a:r>
            <a:r>
              <a:rPr sz="1400" u="sng" spc="-40" dirty="0">
                <a:solidFill>
                  <a:srgbClr val="404040"/>
                </a:solidFill>
                <a:uFill>
                  <a:solidFill>
                    <a:srgbClr val="404040"/>
                  </a:solidFill>
                </a:uFill>
                <a:cs typeface="Trebuchet MS"/>
              </a:rPr>
              <a:t> </a:t>
            </a:r>
            <a:r>
              <a:rPr sz="1400" u="sng" spc="125" dirty="0">
                <a:solidFill>
                  <a:srgbClr val="404040"/>
                </a:solidFill>
                <a:uFill>
                  <a:solidFill>
                    <a:srgbClr val="404040"/>
                  </a:solidFill>
                </a:uFill>
                <a:cs typeface="Trebuchet MS"/>
              </a:rPr>
              <a:t>αρμόζουν</a:t>
            </a:r>
            <a:r>
              <a:rPr sz="1400" u="sng" spc="-65" dirty="0">
                <a:solidFill>
                  <a:srgbClr val="404040"/>
                </a:solidFill>
                <a:uFill>
                  <a:solidFill>
                    <a:srgbClr val="404040"/>
                  </a:solidFill>
                </a:uFill>
                <a:cs typeface="Trebuchet MS"/>
              </a:rPr>
              <a:t> </a:t>
            </a:r>
            <a:r>
              <a:rPr sz="1400" u="sng" spc="90" dirty="0">
                <a:solidFill>
                  <a:srgbClr val="404040"/>
                </a:solidFill>
                <a:uFill>
                  <a:solidFill>
                    <a:srgbClr val="404040"/>
                  </a:solidFill>
                </a:uFill>
                <a:cs typeface="Trebuchet MS"/>
              </a:rPr>
              <a:t>περισσότερο</a:t>
            </a:r>
            <a:r>
              <a:rPr sz="1400" u="sng" spc="-114" dirty="0">
                <a:solidFill>
                  <a:srgbClr val="404040"/>
                </a:solidFill>
                <a:uFill>
                  <a:solidFill>
                    <a:srgbClr val="404040"/>
                  </a:solidFill>
                </a:uFill>
                <a:cs typeface="Trebuchet MS"/>
              </a:rPr>
              <a:t> </a:t>
            </a:r>
            <a:r>
              <a:rPr sz="1400" u="sng" spc="95" dirty="0">
                <a:solidFill>
                  <a:srgbClr val="404040"/>
                </a:solidFill>
                <a:uFill>
                  <a:solidFill>
                    <a:srgbClr val="404040"/>
                  </a:solidFill>
                </a:uFill>
                <a:cs typeface="Trebuchet MS"/>
              </a:rPr>
              <a:t>στη</a:t>
            </a:r>
            <a:endParaRPr sz="1400">
              <a:cs typeface="Trebuchet MS"/>
            </a:endParaRPr>
          </a:p>
          <a:p>
            <a:pPr marL="369570">
              <a:lnSpc>
                <a:spcPts val="1935"/>
              </a:lnSpc>
            </a:pPr>
            <a:r>
              <a:rPr sz="1400" u="sng" spc="-425" dirty="0">
                <a:solidFill>
                  <a:srgbClr val="404040"/>
                </a:solidFill>
                <a:uFill>
                  <a:solidFill>
                    <a:srgbClr val="404040"/>
                  </a:solidFill>
                </a:uFill>
                <a:cs typeface="Times New Roman"/>
              </a:rPr>
              <a:t> </a:t>
            </a:r>
            <a:r>
              <a:rPr sz="1400" u="sng" spc="-10" dirty="0">
                <a:solidFill>
                  <a:srgbClr val="404040"/>
                </a:solidFill>
                <a:uFill>
                  <a:solidFill>
                    <a:srgbClr val="404040"/>
                  </a:solidFill>
                </a:uFill>
                <a:cs typeface="Trebuchet MS"/>
              </a:rPr>
              <a:t>δική</a:t>
            </a:r>
            <a:r>
              <a:rPr sz="1400" u="sng" spc="-95" dirty="0">
                <a:solidFill>
                  <a:srgbClr val="404040"/>
                </a:solidFill>
                <a:uFill>
                  <a:solidFill>
                    <a:srgbClr val="404040"/>
                  </a:solidFill>
                </a:uFill>
                <a:cs typeface="Trebuchet MS"/>
              </a:rPr>
              <a:t> </a:t>
            </a:r>
            <a:r>
              <a:rPr sz="1400" u="sng" spc="60" dirty="0">
                <a:solidFill>
                  <a:srgbClr val="404040"/>
                </a:solidFill>
                <a:uFill>
                  <a:solidFill>
                    <a:srgbClr val="404040"/>
                  </a:solidFill>
                </a:uFill>
                <a:cs typeface="Trebuchet MS"/>
              </a:rPr>
              <a:t>του</a:t>
            </a:r>
            <a:r>
              <a:rPr sz="1400" u="sng" spc="-40" dirty="0">
                <a:solidFill>
                  <a:srgbClr val="404040"/>
                </a:solidFill>
                <a:uFill>
                  <a:solidFill>
                    <a:srgbClr val="404040"/>
                  </a:solidFill>
                </a:uFill>
                <a:cs typeface="Trebuchet MS"/>
              </a:rPr>
              <a:t> </a:t>
            </a:r>
            <a:r>
              <a:rPr sz="1400" u="sng" spc="80" dirty="0">
                <a:solidFill>
                  <a:srgbClr val="404040"/>
                </a:solidFill>
                <a:uFill>
                  <a:solidFill>
                    <a:srgbClr val="404040"/>
                  </a:solidFill>
                </a:uFill>
                <a:cs typeface="Trebuchet MS"/>
              </a:rPr>
              <a:t>έννομη</a:t>
            </a:r>
            <a:r>
              <a:rPr sz="1400" u="sng" spc="-20" dirty="0">
                <a:solidFill>
                  <a:srgbClr val="404040"/>
                </a:solidFill>
                <a:uFill>
                  <a:solidFill>
                    <a:srgbClr val="404040"/>
                  </a:solidFill>
                </a:uFill>
                <a:cs typeface="Trebuchet MS"/>
              </a:rPr>
              <a:t> </a:t>
            </a:r>
            <a:r>
              <a:rPr sz="1400" u="sng" spc="55" dirty="0">
                <a:solidFill>
                  <a:srgbClr val="404040"/>
                </a:solidFill>
                <a:uFill>
                  <a:solidFill>
                    <a:srgbClr val="404040"/>
                  </a:solidFill>
                </a:uFill>
                <a:cs typeface="Trebuchet MS"/>
              </a:rPr>
              <a:t>τάξη</a:t>
            </a:r>
            <a:r>
              <a:rPr sz="1400" u="sng" spc="-65" dirty="0">
                <a:solidFill>
                  <a:srgbClr val="404040"/>
                </a:solidFill>
                <a:uFill>
                  <a:solidFill>
                    <a:srgbClr val="404040"/>
                  </a:solidFill>
                </a:uFill>
                <a:cs typeface="Trebuchet MS"/>
              </a:rPr>
              <a:t> </a:t>
            </a:r>
            <a:r>
              <a:rPr sz="1400" u="sng" spc="-5" dirty="0">
                <a:solidFill>
                  <a:srgbClr val="404040"/>
                </a:solidFill>
                <a:uFill>
                  <a:solidFill>
                    <a:srgbClr val="404040"/>
                  </a:solidFill>
                </a:uFill>
                <a:cs typeface="Trebuchet MS"/>
              </a:rPr>
              <a:t>και</a:t>
            </a:r>
            <a:r>
              <a:rPr sz="1400" u="sng" spc="-65" dirty="0">
                <a:solidFill>
                  <a:srgbClr val="404040"/>
                </a:solidFill>
                <a:uFill>
                  <a:solidFill>
                    <a:srgbClr val="404040"/>
                  </a:solidFill>
                </a:uFill>
                <a:cs typeface="Trebuchet MS"/>
              </a:rPr>
              <a:t> </a:t>
            </a:r>
            <a:r>
              <a:rPr sz="1400" u="sng" spc="25" dirty="0">
                <a:solidFill>
                  <a:srgbClr val="404040"/>
                </a:solidFill>
                <a:uFill>
                  <a:solidFill>
                    <a:srgbClr val="404040"/>
                  </a:solidFill>
                </a:uFill>
                <a:cs typeface="Trebuchet MS"/>
              </a:rPr>
              <a:t>κοινωνικές</a:t>
            </a:r>
            <a:r>
              <a:rPr sz="1400" u="sng" spc="-110" dirty="0">
                <a:solidFill>
                  <a:srgbClr val="404040"/>
                </a:solidFill>
                <a:uFill>
                  <a:solidFill>
                    <a:srgbClr val="404040"/>
                  </a:solidFill>
                </a:uFill>
                <a:cs typeface="Trebuchet MS"/>
              </a:rPr>
              <a:t> </a:t>
            </a:r>
            <a:r>
              <a:rPr sz="1400" u="sng" spc="10" dirty="0">
                <a:solidFill>
                  <a:srgbClr val="404040"/>
                </a:solidFill>
                <a:uFill>
                  <a:solidFill>
                    <a:srgbClr val="404040"/>
                  </a:solidFill>
                </a:uFill>
                <a:cs typeface="Trebuchet MS"/>
              </a:rPr>
              <a:t>αντιλήψεις</a:t>
            </a:r>
            <a:r>
              <a:rPr sz="1400" spc="10" dirty="0">
                <a:solidFill>
                  <a:srgbClr val="404040"/>
                </a:solidFill>
                <a:cs typeface="Trebuchet MS"/>
              </a:rPr>
              <a:t>.</a:t>
            </a:r>
            <a:endParaRPr sz="1400">
              <a:cs typeface="Trebuchet MS"/>
            </a:endParaRPr>
          </a:p>
          <a:p>
            <a:pPr marL="369570" marR="446405" indent="-344805">
              <a:lnSpc>
                <a:spcPct val="90100"/>
              </a:lnSpc>
              <a:spcBef>
                <a:spcPts val="994"/>
              </a:spcBef>
              <a:buClr>
                <a:srgbClr val="A42F0F"/>
              </a:buClr>
              <a:buFont typeface="Arial"/>
              <a:buChar char=""/>
              <a:tabLst>
                <a:tab pos="369570" algn="l"/>
                <a:tab pos="370205" algn="l"/>
              </a:tabLst>
            </a:pPr>
            <a:r>
              <a:rPr sz="1400" spc="40" dirty="0">
                <a:solidFill>
                  <a:srgbClr val="404040"/>
                </a:solidFill>
                <a:cs typeface="Trebuchet MS"/>
              </a:rPr>
              <a:t>Παιδιά</a:t>
            </a:r>
            <a:r>
              <a:rPr sz="1400" spc="-114" dirty="0">
                <a:solidFill>
                  <a:srgbClr val="404040"/>
                </a:solidFill>
                <a:cs typeface="Trebuchet MS"/>
              </a:rPr>
              <a:t> </a:t>
            </a:r>
            <a:r>
              <a:rPr sz="1400" spc="10" dirty="0">
                <a:solidFill>
                  <a:srgbClr val="404040"/>
                </a:solidFill>
                <a:cs typeface="Trebuchet MS"/>
              </a:rPr>
              <a:t>με</a:t>
            </a:r>
            <a:r>
              <a:rPr sz="1400" spc="-35" dirty="0">
                <a:solidFill>
                  <a:srgbClr val="404040"/>
                </a:solidFill>
                <a:cs typeface="Trebuchet MS"/>
              </a:rPr>
              <a:t> </a:t>
            </a:r>
            <a:r>
              <a:rPr sz="1400" spc="95" dirty="0">
                <a:solidFill>
                  <a:srgbClr val="404040"/>
                </a:solidFill>
                <a:cs typeface="Trebuchet MS"/>
              </a:rPr>
              <a:t>αναπηρίες</a:t>
            </a:r>
            <a:r>
              <a:rPr sz="1400" spc="-105" dirty="0">
                <a:solidFill>
                  <a:srgbClr val="404040"/>
                </a:solidFill>
                <a:cs typeface="Trebuchet MS"/>
              </a:rPr>
              <a:t> </a:t>
            </a:r>
            <a:r>
              <a:rPr sz="1400" spc="55" dirty="0">
                <a:solidFill>
                  <a:srgbClr val="404040"/>
                </a:solidFill>
                <a:cs typeface="Trebuchet MS"/>
              </a:rPr>
              <a:t>κάθε</a:t>
            </a:r>
            <a:r>
              <a:rPr sz="1400" spc="-55" dirty="0">
                <a:solidFill>
                  <a:srgbClr val="404040"/>
                </a:solidFill>
                <a:cs typeface="Trebuchet MS"/>
              </a:rPr>
              <a:t> </a:t>
            </a:r>
            <a:r>
              <a:rPr sz="1400" spc="85" dirty="0">
                <a:solidFill>
                  <a:srgbClr val="404040"/>
                </a:solidFill>
                <a:cs typeface="Trebuchet MS"/>
              </a:rPr>
              <a:t>βαθμού,</a:t>
            </a:r>
            <a:r>
              <a:rPr sz="1400" dirty="0">
                <a:solidFill>
                  <a:srgbClr val="404040"/>
                </a:solidFill>
                <a:cs typeface="Trebuchet MS"/>
              </a:rPr>
              <a:t> </a:t>
            </a:r>
            <a:r>
              <a:rPr sz="1400" spc="30" dirty="0">
                <a:solidFill>
                  <a:srgbClr val="404040"/>
                </a:solidFill>
                <a:cs typeface="Trebuchet MS"/>
              </a:rPr>
              <a:t>διανοητικές</a:t>
            </a:r>
            <a:r>
              <a:rPr sz="1400" spc="-105" dirty="0">
                <a:solidFill>
                  <a:srgbClr val="404040"/>
                </a:solidFill>
                <a:cs typeface="Trebuchet MS"/>
              </a:rPr>
              <a:t> </a:t>
            </a:r>
            <a:r>
              <a:rPr sz="1400" spc="70" dirty="0">
                <a:solidFill>
                  <a:srgbClr val="404040"/>
                </a:solidFill>
                <a:cs typeface="Trebuchet MS"/>
              </a:rPr>
              <a:t>βλάβες</a:t>
            </a:r>
            <a:r>
              <a:rPr sz="1400" spc="-35" dirty="0">
                <a:solidFill>
                  <a:srgbClr val="404040"/>
                </a:solidFill>
                <a:cs typeface="Trebuchet MS"/>
              </a:rPr>
              <a:t> </a:t>
            </a:r>
            <a:r>
              <a:rPr sz="1400" spc="105" dirty="0">
                <a:solidFill>
                  <a:srgbClr val="404040"/>
                </a:solidFill>
                <a:cs typeface="Trebuchet MS"/>
              </a:rPr>
              <a:t>ή</a:t>
            </a:r>
            <a:r>
              <a:rPr sz="1400" spc="-35" dirty="0">
                <a:solidFill>
                  <a:srgbClr val="404040"/>
                </a:solidFill>
                <a:cs typeface="Trebuchet MS"/>
              </a:rPr>
              <a:t> </a:t>
            </a:r>
            <a:r>
              <a:rPr sz="1400" spc="100" dirty="0">
                <a:solidFill>
                  <a:srgbClr val="404040"/>
                </a:solidFill>
                <a:cs typeface="Trebuchet MS"/>
              </a:rPr>
              <a:t>ακόμη</a:t>
            </a:r>
            <a:r>
              <a:rPr sz="1400" spc="-60" dirty="0">
                <a:solidFill>
                  <a:srgbClr val="404040"/>
                </a:solidFill>
                <a:cs typeface="Trebuchet MS"/>
              </a:rPr>
              <a:t> </a:t>
            </a:r>
            <a:r>
              <a:rPr sz="1400" spc="-5" dirty="0">
                <a:solidFill>
                  <a:srgbClr val="404040"/>
                </a:solidFill>
                <a:cs typeface="Trebuchet MS"/>
              </a:rPr>
              <a:t>και</a:t>
            </a:r>
            <a:r>
              <a:rPr sz="1400" spc="-60" dirty="0">
                <a:solidFill>
                  <a:srgbClr val="404040"/>
                </a:solidFill>
                <a:cs typeface="Trebuchet MS"/>
              </a:rPr>
              <a:t> </a:t>
            </a:r>
            <a:r>
              <a:rPr sz="1400" spc="45" dirty="0">
                <a:solidFill>
                  <a:srgbClr val="404040"/>
                </a:solidFill>
                <a:cs typeface="Trebuchet MS"/>
              </a:rPr>
              <a:t>παιδιά</a:t>
            </a:r>
            <a:r>
              <a:rPr sz="1400" spc="-114" dirty="0">
                <a:solidFill>
                  <a:srgbClr val="404040"/>
                </a:solidFill>
                <a:cs typeface="Trebuchet MS"/>
              </a:rPr>
              <a:t> </a:t>
            </a:r>
            <a:r>
              <a:rPr sz="1400" spc="125" dirty="0">
                <a:solidFill>
                  <a:srgbClr val="404040"/>
                </a:solidFill>
                <a:cs typeface="Trebuchet MS"/>
              </a:rPr>
              <a:t>που</a:t>
            </a:r>
            <a:r>
              <a:rPr sz="1400" spc="-40" dirty="0">
                <a:solidFill>
                  <a:srgbClr val="404040"/>
                </a:solidFill>
                <a:cs typeface="Trebuchet MS"/>
              </a:rPr>
              <a:t> </a:t>
            </a:r>
            <a:r>
              <a:rPr sz="1400" spc="65" dirty="0">
                <a:solidFill>
                  <a:srgbClr val="404040"/>
                </a:solidFill>
                <a:cs typeface="Trebuchet MS"/>
              </a:rPr>
              <a:t>γεννήθηκαν</a:t>
            </a:r>
            <a:r>
              <a:rPr sz="1400" spc="-65" dirty="0">
                <a:solidFill>
                  <a:srgbClr val="404040"/>
                </a:solidFill>
                <a:cs typeface="Trebuchet MS"/>
              </a:rPr>
              <a:t> </a:t>
            </a:r>
            <a:r>
              <a:rPr sz="1400" spc="10" dirty="0">
                <a:solidFill>
                  <a:srgbClr val="404040"/>
                </a:solidFill>
                <a:cs typeface="Trebuchet MS"/>
              </a:rPr>
              <a:t>με  </a:t>
            </a:r>
            <a:r>
              <a:rPr sz="1400" spc="135" dirty="0">
                <a:solidFill>
                  <a:srgbClr val="404040"/>
                </a:solidFill>
                <a:cs typeface="Trebuchet MS"/>
              </a:rPr>
              <a:t>σοβαρές </a:t>
            </a:r>
            <a:r>
              <a:rPr sz="1400" spc="-25" dirty="0">
                <a:solidFill>
                  <a:srgbClr val="404040"/>
                </a:solidFill>
                <a:cs typeface="Trebuchet MS"/>
              </a:rPr>
              <a:t>ελλείψεις </a:t>
            </a:r>
            <a:r>
              <a:rPr sz="1400" spc="185" dirty="0">
                <a:solidFill>
                  <a:srgbClr val="404040"/>
                </a:solidFill>
                <a:cs typeface="Trebuchet MS"/>
              </a:rPr>
              <a:t>ως </a:t>
            </a:r>
            <a:r>
              <a:rPr sz="1400" spc="170" dirty="0">
                <a:solidFill>
                  <a:srgbClr val="404040"/>
                </a:solidFill>
                <a:cs typeface="Trebuchet MS"/>
              </a:rPr>
              <a:t>προς </a:t>
            </a:r>
            <a:r>
              <a:rPr sz="1400" spc="40" dirty="0">
                <a:solidFill>
                  <a:srgbClr val="404040"/>
                </a:solidFill>
                <a:cs typeface="Trebuchet MS"/>
              </a:rPr>
              <a:t>την </a:t>
            </a:r>
            <a:r>
              <a:rPr sz="1400" spc="65" dirty="0">
                <a:solidFill>
                  <a:srgbClr val="404040"/>
                </a:solidFill>
                <a:cs typeface="Trebuchet MS"/>
              </a:rPr>
              <a:t>οργανική </a:t>
            </a:r>
            <a:r>
              <a:rPr sz="1400" spc="95" dirty="0">
                <a:solidFill>
                  <a:srgbClr val="404040"/>
                </a:solidFill>
                <a:cs typeface="Trebuchet MS"/>
              </a:rPr>
              <a:t>τους </a:t>
            </a:r>
            <a:r>
              <a:rPr sz="1400" spc="20" dirty="0">
                <a:solidFill>
                  <a:srgbClr val="404040"/>
                </a:solidFill>
                <a:cs typeface="Trebuchet MS"/>
              </a:rPr>
              <a:t>αρτιμέλεια </a:t>
            </a:r>
            <a:r>
              <a:rPr sz="1400" spc="70" dirty="0">
                <a:solidFill>
                  <a:srgbClr val="404040"/>
                </a:solidFill>
                <a:cs typeface="Trebuchet MS"/>
              </a:rPr>
              <a:t>προστατεύονται </a:t>
            </a:r>
            <a:r>
              <a:rPr sz="1400" spc="55" dirty="0">
                <a:solidFill>
                  <a:srgbClr val="404040"/>
                </a:solidFill>
                <a:cs typeface="Trebuchet MS"/>
              </a:rPr>
              <a:t>εξίσου </a:t>
            </a:r>
            <a:r>
              <a:rPr sz="1400" spc="165" dirty="0">
                <a:solidFill>
                  <a:srgbClr val="404040"/>
                </a:solidFill>
                <a:cs typeface="Trebuchet MS"/>
              </a:rPr>
              <a:t>από </a:t>
            </a:r>
            <a:r>
              <a:rPr sz="1400" spc="40" dirty="0">
                <a:solidFill>
                  <a:srgbClr val="404040"/>
                </a:solidFill>
                <a:cs typeface="Trebuchet MS"/>
              </a:rPr>
              <a:t>την  </a:t>
            </a:r>
            <a:r>
              <a:rPr sz="1400" spc="65" dirty="0">
                <a:solidFill>
                  <a:srgbClr val="404040"/>
                </a:solidFill>
                <a:cs typeface="Trebuchet MS"/>
              </a:rPr>
              <a:t>Σύμβαση.</a:t>
            </a:r>
            <a:endParaRPr sz="1400">
              <a:cs typeface="Trebuchet M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 y="3"/>
            <a:ext cx="10739359" cy="1536625"/>
          </a:xfrm>
          <a:prstGeom prst="rect">
            <a:avLst/>
          </a:prstGeom>
        </p:spPr>
        <p:txBody>
          <a:bodyPr vert="horz" wrap="square" lIns="0" tIns="424484" rIns="0" bIns="0" rtlCol="0">
            <a:spAutoFit/>
          </a:bodyPr>
          <a:lstStyle/>
          <a:p>
            <a:pPr marL="1908175" algn="ctr">
              <a:lnSpc>
                <a:spcPct val="100000"/>
              </a:lnSpc>
              <a:spcBef>
                <a:spcPts val="100"/>
              </a:spcBef>
            </a:pPr>
            <a:r>
              <a:rPr sz="3600" spc="409" dirty="0">
                <a:latin typeface="+mn-lt"/>
              </a:rPr>
              <a:t>Άρθρο</a:t>
            </a:r>
            <a:r>
              <a:rPr sz="3600" spc="-100" dirty="0">
                <a:latin typeface="+mn-lt"/>
              </a:rPr>
              <a:t> </a:t>
            </a:r>
            <a:r>
              <a:rPr sz="3600" spc="105" dirty="0">
                <a:latin typeface="+mn-lt"/>
              </a:rPr>
              <a:t>2</a:t>
            </a:r>
            <a:endParaRPr sz="3600">
              <a:latin typeface="+mn-lt"/>
            </a:endParaRPr>
          </a:p>
          <a:p>
            <a:pPr marL="1903095" algn="ctr">
              <a:lnSpc>
                <a:spcPct val="100000"/>
              </a:lnSpc>
            </a:pPr>
            <a:r>
              <a:rPr sz="3600" spc="260" dirty="0">
                <a:latin typeface="+mn-lt"/>
              </a:rPr>
              <a:t>Αρχή </a:t>
            </a:r>
            <a:r>
              <a:rPr sz="3600" spc="160" dirty="0">
                <a:latin typeface="+mn-lt"/>
              </a:rPr>
              <a:t>της </a:t>
            </a:r>
            <a:r>
              <a:rPr sz="3600" spc="215" dirty="0">
                <a:latin typeface="+mn-lt"/>
              </a:rPr>
              <a:t>μη</a:t>
            </a:r>
            <a:r>
              <a:rPr sz="3600" spc="-790" dirty="0">
                <a:latin typeface="+mn-lt"/>
              </a:rPr>
              <a:t> </a:t>
            </a:r>
            <a:r>
              <a:rPr sz="3600" spc="140" dirty="0">
                <a:latin typeface="+mn-lt"/>
              </a:rPr>
              <a:t>διάκρισης</a:t>
            </a:r>
            <a:endParaRPr sz="3600">
              <a:latin typeface="+mn-lt"/>
            </a:endParaRPr>
          </a:p>
        </p:txBody>
      </p:sp>
      <p:sp>
        <p:nvSpPr>
          <p:cNvPr id="3" name="object 3"/>
          <p:cNvSpPr txBox="1"/>
          <p:nvPr/>
        </p:nvSpPr>
        <p:spPr>
          <a:xfrm>
            <a:off x="794820" y="1785928"/>
            <a:ext cx="9521182" cy="3005695"/>
          </a:xfrm>
          <a:prstGeom prst="rect">
            <a:avLst/>
          </a:prstGeom>
        </p:spPr>
        <p:txBody>
          <a:bodyPr vert="horz" wrap="square" lIns="0" tIns="69850" rIns="0" bIns="0" rtlCol="0">
            <a:spAutoFit/>
          </a:bodyPr>
          <a:lstStyle/>
          <a:p>
            <a:pPr marL="344805" marR="62230" indent="-192405">
              <a:lnSpc>
                <a:spcPct val="80100"/>
              </a:lnSpc>
              <a:spcBef>
                <a:spcPts val="550"/>
              </a:spcBef>
              <a:tabLst>
                <a:tab pos="497205" algn="l"/>
              </a:tabLst>
            </a:pPr>
            <a:r>
              <a:rPr sz="1900" spc="355" dirty="0">
                <a:solidFill>
                  <a:srgbClr val="A42F0F"/>
                </a:solidFill>
                <a:cs typeface="Arial"/>
              </a:rPr>
              <a:t>	</a:t>
            </a:r>
            <a:r>
              <a:rPr sz="1900" spc="-65" dirty="0">
                <a:solidFill>
                  <a:srgbClr val="404040"/>
                </a:solidFill>
                <a:cs typeface="Trebuchet MS"/>
              </a:rPr>
              <a:t>1. </a:t>
            </a:r>
            <a:r>
              <a:rPr sz="1900" spc="-50" dirty="0">
                <a:solidFill>
                  <a:srgbClr val="404040"/>
                </a:solidFill>
                <a:cs typeface="Trebuchet MS"/>
              </a:rPr>
              <a:t>Τα </a:t>
            </a:r>
            <a:r>
              <a:rPr sz="1900" spc="70" dirty="0">
                <a:solidFill>
                  <a:srgbClr val="404040"/>
                </a:solidFill>
                <a:cs typeface="Trebuchet MS"/>
              </a:rPr>
              <a:t>Συμβαλλόμενα </a:t>
            </a:r>
            <a:r>
              <a:rPr sz="1900" spc="85" dirty="0">
                <a:solidFill>
                  <a:srgbClr val="404040"/>
                </a:solidFill>
                <a:cs typeface="Trebuchet MS"/>
              </a:rPr>
              <a:t>Κράτη </a:t>
            </a:r>
            <a:r>
              <a:rPr sz="1900" spc="65" dirty="0">
                <a:solidFill>
                  <a:srgbClr val="404040"/>
                </a:solidFill>
                <a:cs typeface="Trebuchet MS"/>
              </a:rPr>
              <a:t>υποχρεούνται </a:t>
            </a:r>
            <a:r>
              <a:rPr sz="1900" spc="145" dirty="0">
                <a:solidFill>
                  <a:srgbClr val="404040"/>
                </a:solidFill>
                <a:cs typeface="Trebuchet MS"/>
              </a:rPr>
              <a:t>να </a:t>
            </a:r>
            <a:r>
              <a:rPr sz="1900" spc="60" dirty="0">
                <a:solidFill>
                  <a:srgbClr val="404040"/>
                </a:solidFill>
                <a:cs typeface="Trebuchet MS"/>
              </a:rPr>
              <a:t>σέβονται </a:t>
            </a:r>
            <a:r>
              <a:rPr sz="1900" spc="55" dirty="0">
                <a:solidFill>
                  <a:srgbClr val="404040"/>
                </a:solidFill>
                <a:cs typeface="Trebuchet MS"/>
              </a:rPr>
              <a:t>τα </a:t>
            </a:r>
            <a:r>
              <a:rPr sz="1900" spc="20" dirty="0">
                <a:solidFill>
                  <a:srgbClr val="404040"/>
                </a:solidFill>
                <a:cs typeface="Trebuchet MS"/>
              </a:rPr>
              <a:t>δικαιώματα,  </a:t>
            </a:r>
            <a:r>
              <a:rPr sz="1900" spc="135" dirty="0">
                <a:solidFill>
                  <a:srgbClr val="404040"/>
                </a:solidFill>
                <a:cs typeface="Trebuchet MS"/>
              </a:rPr>
              <a:t>που</a:t>
            </a:r>
            <a:r>
              <a:rPr sz="1900" spc="-55" dirty="0">
                <a:solidFill>
                  <a:srgbClr val="404040"/>
                </a:solidFill>
                <a:cs typeface="Trebuchet MS"/>
              </a:rPr>
              <a:t> </a:t>
            </a:r>
            <a:r>
              <a:rPr sz="1900" spc="85" dirty="0">
                <a:solidFill>
                  <a:srgbClr val="404040"/>
                </a:solidFill>
                <a:cs typeface="Trebuchet MS"/>
              </a:rPr>
              <a:t>αναφέρονται</a:t>
            </a:r>
            <a:r>
              <a:rPr sz="1900" spc="-45" dirty="0">
                <a:solidFill>
                  <a:srgbClr val="404040"/>
                </a:solidFill>
                <a:cs typeface="Trebuchet MS"/>
              </a:rPr>
              <a:t> </a:t>
            </a:r>
            <a:r>
              <a:rPr sz="1900" spc="105" dirty="0">
                <a:solidFill>
                  <a:srgbClr val="404040"/>
                </a:solidFill>
                <a:cs typeface="Trebuchet MS"/>
              </a:rPr>
              <a:t>στην</a:t>
            </a:r>
            <a:r>
              <a:rPr sz="1900" spc="-50" dirty="0">
                <a:solidFill>
                  <a:srgbClr val="404040"/>
                </a:solidFill>
                <a:cs typeface="Trebuchet MS"/>
              </a:rPr>
              <a:t> </a:t>
            </a:r>
            <a:r>
              <a:rPr sz="1900" spc="175" dirty="0">
                <a:solidFill>
                  <a:srgbClr val="404040"/>
                </a:solidFill>
                <a:cs typeface="Trebuchet MS"/>
              </a:rPr>
              <a:t>παρούσα</a:t>
            </a:r>
            <a:r>
              <a:rPr sz="1900" spc="-50" dirty="0">
                <a:solidFill>
                  <a:srgbClr val="404040"/>
                </a:solidFill>
                <a:cs typeface="Trebuchet MS"/>
              </a:rPr>
              <a:t> </a:t>
            </a:r>
            <a:r>
              <a:rPr sz="1900" spc="105" dirty="0">
                <a:solidFill>
                  <a:srgbClr val="404040"/>
                </a:solidFill>
                <a:cs typeface="Trebuchet MS"/>
              </a:rPr>
              <a:t>Σύμβαση</a:t>
            </a:r>
            <a:r>
              <a:rPr sz="1900" spc="-30" dirty="0">
                <a:solidFill>
                  <a:srgbClr val="404040"/>
                </a:solidFill>
                <a:cs typeface="Trebuchet MS"/>
              </a:rPr>
              <a:t> </a:t>
            </a:r>
            <a:r>
              <a:rPr sz="1900" spc="-15" dirty="0">
                <a:solidFill>
                  <a:srgbClr val="404040"/>
                </a:solidFill>
                <a:cs typeface="Trebuchet MS"/>
              </a:rPr>
              <a:t>και</a:t>
            </a:r>
            <a:r>
              <a:rPr sz="1900" spc="-70" dirty="0">
                <a:solidFill>
                  <a:srgbClr val="404040"/>
                </a:solidFill>
                <a:cs typeface="Trebuchet MS"/>
              </a:rPr>
              <a:t> </a:t>
            </a:r>
            <a:r>
              <a:rPr sz="1900" spc="140" dirty="0">
                <a:solidFill>
                  <a:srgbClr val="404040"/>
                </a:solidFill>
                <a:cs typeface="Trebuchet MS"/>
              </a:rPr>
              <a:t>να</a:t>
            </a:r>
            <a:r>
              <a:rPr sz="1900" spc="-45" dirty="0">
                <a:solidFill>
                  <a:srgbClr val="404040"/>
                </a:solidFill>
                <a:cs typeface="Trebuchet MS"/>
              </a:rPr>
              <a:t> </a:t>
            </a:r>
            <a:r>
              <a:rPr sz="1900" spc="55" dirty="0">
                <a:solidFill>
                  <a:srgbClr val="404040"/>
                </a:solidFill>
                <a:cs typeface="Trebuchet MS"/>
              </a:rPr>
              <a:t>τα</a:t>
            </a:r>
            <a:r>
              <a:rPr sz="1900" spc="-70" dirty="0">
                <a:solidFill>
                  <a:srgbClr val="404040"/>
                </a:solidFill>
                <a:cs typeface="Trebuchet MS"/>
              </a:rPr>
              <a:t> </a:t>
            </a:r>
            <a:r>
              <a:rPr sz="1900" spc="30" dirty="0">
                <a:solidFill>
                  <a:srgbClr val="404040"/>
                </a:solidFill>
                <a:cs typeface="Trebuchet MS"/>
              </a:rPr>
              <a:t>εγγυώνται</a:t>
            </a:r>
            <a:r>
              <a:rPr sz="1900" spc="-65" dirty="0">
                <a:solidFill>
                  <a:srgbClr val="404040"/>
                </a:solidFill>
                <a:cs typeface="Trebuchet MS"/>
              </a:rPr>
              <a:t> </a:t>
            </a:r>
            <a:r>
              <a:rPr sz="1900" spc="95" dirty="0">
                <a:solidFill>
                  <a:srgbClr val="404040"/>
                </a:solidFill>
                <a:cs typeface="Trebuchet MS"/>
              </a:rPr>
              <a:t>σε</a:t>
            </a:r>
            <a:r>
              <a:rPr sz="1900" spc="-60" dirty="0">
                <a:solidFill>
                  <a:srgbClr val="404040"/>
                </a:solidFill>
                <a:cs typeface="Trebuchet MS"/>
              </a:rPr>
              <a:t> </a:t>
            </a:r>
            <a:r>
              <a:rPr sz="1900" spc="55" dirty="0">
                <a:solidFill>
                  <a:srgbClr val="404040"/>
                </a:solidFill>
                <a:cs typeface="Trebuchet MS"/>
              </a:rPr>
              <a:t>κάθε  </a:t>
            </a:r>
            <a:r>
              <a:rPr sz="1900" spc="5" dirty="0">
                <a:solidFill>
                  <a:srgbClr val="404040"/>
                </a:solidFill>
                <a:cs typeface="Trebuchet MS"/>
              </a:rPr>
              <a:t>παιδί</a:t>
            </a:r>
            <a:r>
              <a:rPr sz="1900" spc="-45" dirty="0">
                <a:solidFill>
                  <a:srgbClr val="404040"/>
                </a:solidFill>
                <a:cs typeface="Trebuchet MS"/>
              </a:rPr>
              <a:t> </a:t>
            </a:r>
            <a:r>
              <a:rPr sz="1900" spc="135" dirty="0">
                <a:solidFill>
                  <a:srgbClr val="404040"/>
                </a:solidFill>
                <a:cs typeface="Trebuchet MS"/>
              </a:rPr>
              <a:t>που</a:t>
            </a:r>
            <a:r>
              <a:rPr sz="1900" spc="-45" dirty="0">
                <a:solidFill>
                  <a:srgbClr val="404040"/>
                </a:solidFill>
                <a:cs typeface="Trebuchet MS"/>
              </a:rPr>
              <a:t> </a:t>
            </a:r>
            <a:r>
              <a:rPr sz="1900" spc="30" dirty="0">
                <a:solidFill>
                  <a:srgbClr val="404040"/>
                </a:solidFill>
                <a:cs typeface="Trebuchet MS"/>
              </a:rPr>
              <a:t>υπάγεται</a:t>
            </a:r>
            <a:r>
              <a:rPr sz="1900" spc="-60" dirty="0">
                <a:solidFill>
                  <a:srgbClr val="404040"/>
                </a:solidFill>
                <a:cs typeface="Trebuchet MS"/>
              </a:rPr>
              <a:t> </a:t>
            </a:r>
            <a:r>
              <a:rPr sz="1900" spc="105" dirty="0">
                <a:solidFill>
                  <a:srgbClr val="404040"/>
                </a:solidFill>
                <a:cs typeface="Trebuchet MS"/>
              </a:rPr>
              <a:t>στη</a:t>
            </a:r>
            <a:r>
              <a:rPr sz="1900" spc="-40" dirty="0">
                <a:solidFill>
                  <a:srgbClr val="404040"/>
                </a:solidFill>
                <a:cs typeface="Trebuchet MS"/>
              </a:rPr>
              <a:t> </a:t>
            </a:r>
            <a:r>
              <a:rPr sz="1900" spc="50" dirty="0">
                <a:solidFill>
                  <a:srgbClr val="404040"/>
                </a:solidFill>
                <a:cs typeface="Trebuchet MS"/>
              </a:rPr>
              <a:t>δικαιοδοσία</a:t>
            </a:r>
            <a:r>
              <a:rPr sz="1900" spc="-60" dirty="0">
                <a:solidFill>
                  <a:srgbClr val="404040"/>
                </a:solidFill>
                <a:cs typeface="Trebuchet MS"/>
              </a:rPr>
              <a:t> </a:t>
            </a:r>
            <a:r>
              <a:rPr sz="1900" spc="50" dirty="0">
                <a:solidFill>
                  <a:srgbClr val="404040"/>
                </a:solidFill>
                <a:cs typeface="Trebuchet MS"/>
              </a:rPr>
              <a:t>τους,</a:t>
            </a:r>
            <a:r>
              <a:rPr sz="1900" spc="-40" dirty="0">
                <a:solidFill>
                  <a:srgbClr val="404040"/>
                </a:solidFill>
                <a:cs typeface="Trebuchet MS"/>
              </a:rPr>
              <a:t> </a:t>
            </a:r>
            <a:r>
              <a:rPr sz="1900" spc="75" dirty="0">
                <a:solidFill>
                  <a:srgbClr val="404040"/>
                </a:solidFill>
                <a:cs typeface="Trebuchet MS"/>
              </a:rPr>
              <a:t>χωρίς</a:t>
            </a:r>
            <a:r>
              <a:rPr sz="1900" spc="-60" dirty="0">
                <a:solidFill>
                  <a:srgbClr val="404040"/>
                </a:solidFill>
                <a:cs typeface="Trebuchet MS"/>
              </a:rPr>
              <a:t> </a:t>
            </a:r>
            <a:r>
              <a:rPr sz="1900" spc="50" dirty="0">
                <a:solidFill>
                  <a:srgbClr val="404040"/>
                </a:solidFill>
                <a:cs typeface="Trebuchet MS"/>
              </a:rPr>
              <a:t>καμία</a:t>
            </a:r>
            <a:r>
              <a:rPr sz="1900" spc="-40" dirty="0">
                <a:solidFill>
                  <a:srgbClr val="404040"/>
                </a:solidFill>
                <a:cs typeface="Trebuchet MS"/>
              </a:rPr>
              <a:t> </a:t>
            </a:r>
            <a:r>
              <a:rPr sz="1900" spc="50">
                <a:solidFill>
                  <a:srgbClr val="404040"/>
                </a:solidFill>
                <a:cs typeface="Trebuchet MS"/>
              </a:rPr>
              <a:t>διάκριση</a:t>
            </a:r>
            <a:r>
              <a:rPr sz="1900" spc="-70">
                <a:solidFill>
                  <a:srgbClr val="404040"/>
                </a:solidFill>
                <a:cs typeface="Trebuchet MS"/>
              </a:rPr>
              <a:t> </a:t>
            </a:r>
            <a:r>
              <a:rPr sz="1900" spc="55" smtClean="0">
                <a:solidFill>
                  <a:srgbClr val="404040"/>
                </a:solidFill>
                <a:cs typeface="Trebuchet MS"/>
              </a:rPr>
              <a:t>φυλής,</a:t>
            </a:r>
            <a:r>
              <a:rPr lang="el-GR" sz="1900" spc="55" dirty="0" smtClean="0">
                <a:solidFill>
                  <a:srgbClr val="404040"/>
                </a:solidFill>
                <a:cs typeface="Trebuchet MS"/>
              </a:rPr>
              <a:t> </a:t>
            </a:r>
            <a:r>
              <a:rPr sz="1900" spc="85" smtClean="0">
                <a:solidFill>
                  <a:srgbClr val="404040"/>
                </a:solidFill>
                <a:cs typeface="Trebuchet MS"/>
              </a:rPr>
              <a:t>χρώματος</a:t>
            </a:r>
            <a:r>
              <a:rPr sz="1900" spc="85" dirty="0">
                <a:solidFill>
                  <a:srgbClr val="404040"/>
                </a:solidFill>
                <a:cs typeface="Trebuchet MS"/>
              </a:rPr>
              <a:t>,</a:t>
            </a:r>
            <a:r>
              <a:rPr sz="1900" spc="-40" dirty="0">
                <a:solidFill>
                  <a:srgbClr val="404040"/>
                </a:solidFill>
                <a:cs typeface="Trebuchet MS"/>
              </a:rPr>
              <a:t> </a:t>
            </a:r>
            <a:r>
              <a:rPr sz="1900" spc="45" dirty="0">
                <a:solidFill>
                  <a:srgbClr val="404040"/>
                </a:solidFill>
                <a:cs typeface="Trebuchet MS"/>
              </a:rPr>
              <a:t>φύλου,</a:t>
            </a:r>
            <a:r>
              <a:rPr sz="1900" spc="-45" dirty="0">
                <a:solidFill>
                  <a:srgbClr val="404040"/>
                </a:solidFill>
                <a:cs typeface="Trebuchet MS"/>
              </a:rPr>
              <a:t> </a:t>
            </a:r>
            <a:r>
              <a:rPr sz="1900" spc="125" dirty="0">
                <a:solidFill>
                  <a:srgbClr val="404040"/>
                </a:solidFill>
                <a:cs typeface="Trebuchet MS"/>
              </a:rPr>
              <a:t>γλώσσας,</a:t>
            </a:r>
            <a:r>
              <a:rPr sz="1900" spc="-65" dirty="0">
                <a:solidFill>
                  <a:srgbClr val="404040"/>
                </a:solidFill>
                <a:cs typeface="Trebuchet MS"/>
              </a:rPr>
              <a:t> </a:t>
            </a:r>
            <a:r>
              <a:rPr sz="1900" spc="70" dirty="0">
                <a:solidFill>
                  <a:srgbClr val="404040"/>
                </a:solidFill>
                <a:cs typeface="Trebuchet MS"/>
              </a:rPr>
              <a:t>θρησκείας,</a:t>
            </a:r>
            <a:r>
              <a:rPr sz="1900" spc="-45" dirty="0">
                <a:solidFill>
                  <a:srgbClr val="404040"/>
                </a:solidFill>
                <a:cs typeface="Trebuchet MS"/>
              </a:rPr>
              <a:t> </a:t>
            </a:r>
            <a:r>
              <a:rPr sz="1900" spc="15" dirty="0">
                <a:solidFill>
                  <a:srgbClr val="404040"/>
                </a:solidFill>
                <a:cs typeface="Trebuchet MS"/>
              </a:rPr>
              <a:t>πολιτικών</a:t>
            </a:r>
            <a:r>
              <a:rPr sz="1900" spc="-90" dirty="0">
                <a:solidFill>
                  <a:srgbClr val="404040"/>
                </a:solidFill>
                <a:cs typeface="Trebuchet MS"/>
              </a:rPr>
              <a:t> </a:t>
            </a:r>
            <a:r>
              <a:rPr sz="1900" spc="110">
                <a:solidFill>
                  <a:srgbClr val="404040"/>
                </a:solidFill>
                <a:cs typeface="Trebuchet MS"/>
              </a:rPr>
              <a:t>ή</a:t>
            </a:r>
            <a:r>
              <a:rPr sz="1900" spc="-55">
                <a:solidFill>
                  <a:srgbClr val="404040"/>
                </a:solidFill>
                <a:cs typeface="Trebuchet MS"/>
              </a:rPr>
              <a:t> </a:t>
            </a:r>
            <a:r>
              <a:rPr sz="1900" spc="90" smtClean="0">
                <a:solidFill>
                  <a:srgbClr val="404040"/>
                </a:solidFill>
                <a:cs typeface="Trebuchet MS"/>
              </a:rPr>
              <a:t>άλλων</a:t>
            </a:r>
            <a:r>
              <a:rPr lang="el-GR" sz="1900" spc="90" dirty="0" smtClean="0">
                <a:solidFill>
                  <a:srgbClr val="404040"/>
                </a:solidFill>
                <a:cs typeface="Trebuchet MS"/>
              </a:rPr>
              <a:t> </a:t>
            </a:r>
            <a:r>
              <a:rPr sz="1900" spc="90" smtClean="0">
                <a:solidFill>
                  <a:srgbClr val="404040"/>
                </a:solidFill>
                <a:cs typeface="Trebuchet MS"/>
              </a:rPr>
              <a:t>πεποιθήσεων </a:t>
            </a:r>
            <a:r>
              <a:rPr sz="1900" spc="70" dirty="0">
                <a:solidFill>
                  <a:srgbClr val="404040"/>
                </a:solidFill>
                <a:cs typeface="Trebuchet MS"/>
              </a:rPr>
              <a:t>του </a:t>
            </a:r>
            <a:r>
              <a:rPr sz="1900" spc="45" dirty="0">
                <a:solidFill>
                  <a:srgbClr val="404040"/>
                </a:solidFill>
                <a:cs typeface="Trebuchet MS"/>
              </a:rPr>
              <a:t>παιδιού </a:t>
            </a:r>
            <a:r>
              <a:rPr sz="1900" spc="110" dirty="0">
                <a:solidFill>
                  <a:srgbClr val="404040"/>
                </a:solidFill>
                <a:cs typeface="Trebuchet MS"/>
              </a:rPr>
              <a:t>ή </a:t>
            </a:r>
            <a:r>
              <a:rPr sz="1900" spc="70" dirty="0">
                <a:solidFill>
                  <a:srgbClr val="404040"/>
                </a:solidFill>
                <a:cs typeface="Trebuchet MS"/>
              </a:rPr>
              <a:t>των </a:t>
            </a:r>
            <a:r>
              <a:rPr sz="1900" spc="85" dirty="0">
                <a:solidFill>
                  <a:srgbClr val="404040"/>
                </a:solidFill>
                <a:cs typeface="Trebuchet MS"/>
              </a:rPr>
              <a:t>γονέων </a:t>
            </a:r>
            <a:r>
              <a:rPr sz="1900" spc="70" dirty="0">
                <a:solidFill>
                  <a:srgbClr val="404040"/>
                </a:solidFill>
                <a:cs typeface="Trebuchet MS"/>
              </a:rPr>
              <a:t>του </a:t>
            </a:r>
            <a:r>
              <a:rPr sz="1900" spc="110" dirty="0">
                <a:solidFill>
                  <a:srgbClr val="404040"/>
                </a:solidFill>
                <a:cs typeface="Trebuchet MS"/>
              </a:rPr>
              <a:t>ή </a:t>
            </a:r>
            <a:r>
              <a:rPr sz="1900" spc="70" dirty="0">
                <a:solidFill>
                  <a:srgbClr val="404040"/>
                </a:solidFill>
                <a:cs typeface="Trebuchet MS"/>
              </a:rPr>
              <a:t>των </a:t>
            </a:r>
            <a:r>
              <a:rPr sz="1900" spc="95" dirty="0">
                <a:solidFill>
                  <a:srgbClr val="404040"/>
                </a:solidFill>
                <a:cs typeface="Trebuchet MS"/>
              </a:rPr>
              <a:t>νόμιμων  </a:t>
            </a:r>
            <a:r>
              <a:rPr sz="1900" spc="120" dirty="0">
                <a:solidFill>
                  <a:srgbClr val="404040"/>
                </a:solidFill>
                <a:cs typeface="Trebuchet MS"/>
              </a:rPr>
              <a:t>εκπροσώπων</a:t>
            </a:r>
            <a:r>
              <a:rPr sz="1900" spc="-65" dirty="0">
                <a:solidFill>
                  <a:srgbClr val="404040"/>
                </a:solidFill>
                <a:cs typeface="Trebuchet MS"/>
              </a:rPr>
              <a:t> </a:t>
            </a:r>
            <a:r>
              <a:rPr sz="1900" spc="70" dirty="0">
                <a:solidFill>
                  <a:srgbClr val="404040"/>
                </a:solidFill>
                <a:cs typeface="Trebuchet MS"/>
              </a:rPr>
              <a:t>του</a:t>
            </a:r>
            <a:r>
              <a:rPr sz="1900" spc="-50" dirty="0">
                <a:solidFill>
                  <a:srgbClr val="404040"/>
                </a:solidFill>
                <a:cs typeface="Trebuchet MS"/>
              </a:rPr>
              <a:t> </a:t>
            </a:r>
            <a:r>
              <a:rPr sz="1900" spc="110" dirty="0">
                <a:solidFill>
                  <a:srgbClr val="404040"/>
                </a:solidFill>
                <a:cs typeface="Trebuchet MS"/>
              </a:rPr>
              <a:t>ή</a:t>
            </a:r>
            <a:r>
              <a:rPr sz="1900" spc="-45" dirty="0">
                <a:solidFill>
                  <a:srgbClr val="404040"/>
                </a:solidFill>
                <a:cs typeface="Trebuchet MS"/>
              </a:rPr>
              <a:t> </a:t>
            </a:r>
            <a:r>
              <a:rPr sz="1900" spc="85" dirty="0">
                <a:solidFill>
                  <a:srgbClr val="404040"/>
                </a:solidFill>
                <a:cs typeface="Trebuchet MS"/>
              </a:rPr>
              <a:t>της</a:t>
            </a:r>
            <a:r>
              <a:rPr sz="1900" spc="-50" dirty="0">
                <a:solidFill>
                  <a:srgbClr val="404040"/>
                </a:solidFill>
                <a:cs typeface="Trebuchet MS"/>
              </a:rPr>
              <a:t> </a:t>
            </a:r>
            <a:r>
              <a:rPr sz="1900" spc="20" dirty="0">
                <a:solidFill>
                  <a:srgbClr val="404040"/>
                </a:solidFill>
                <a:cs typeface="Trebuchet MS"/>
              </a:rPr>
              <a:t>εθνικής,</a:t>
            </a:r>
            <a:r>
              <a:rPr sz="1900" spc="-70" dirty="0">
                <a:solidFill>
                  <a:srgbClr val="404040"/>
                </a:solidFill>
                <a:cs typeface="Trebuchet MS"/>
              </a:rPr>
              <a:t> </a:t>
            </a:r>
            <a:r>
              <a:rPr sz="1900" spc="10" dirty="0">
                <a:solidFill>
                  <a:srgbClr val="404040"/>
                </a:solidFill>
                <a:cs typeface="Trebuchet MS"/>
              </a:rPr>
              <a:t>εθνικιστικής</a:t>
            </a:r>
            <a:r>
              <a:rPr sz="1900" spc="-90" dirty="0">
                <a:solidFill>
                  <a:srgbClr val="404040"/>
                </a:solidFill>
                <a:cs typeface="Trebuchet MS"/>
              </a:rPr>
              <a:t> </a:t>
            </a:r>
            <a:r>
              <a:rPr sz="1900" spc="110" dirty="0">
                <a:solidFill>
                  <a:srgbClr val="404040"/>
                </a:solidFill>
                <a:cs typeface="Trebuchet MS"/>
              </a:rPr>
              <a:t>ή</a:t>
            </a:r>
            <a:r>
              <a:rPr sz="1900" spc="-30" dirty="0">
                <a:solidFill>
                  <a:srgbClr val="404040"/>
                </a:solidFill>
                <a:cs typeface="Trebuchet MS"/>
              </a:rPr>
              <a:t> </a:t>
            </a:r>
            <a:r>
              <a:rPr sz="1900" spc="45" dirty="0">
                <a:solidFill>
                  <a:srgbClr val="404040"/>
                </a:solidFill>
                <a:cs typeface="Trebuchet MS"/>
              </a:rPr>
              <a:t>κοινωνικής</a:t>
            </a:r>
            <a:r>
              <a:rPr sz="1900" spc="-114" dirty="0">
                <a:solidFill>
                  <a:srgbClr val="404040"/>
                </a:solidFill>
                <a:cs typeface="Trebuchet MS"/>
              </a:rPr>
              <a:t> </a:t>
            </a:r>
            <a:r>
              <a:rPr sz="1900" spc="85" dirty="0">
                <a:solidFill>
                  <a:srgbClr val="404040"/>
                </a:solidFill>
                <a:cs typeface="Trebuchet MS"/>
              </a:rPr>
              <a:t>καταγωγής  </a:t>
            </a:r>
            <a:r>
              <a:rPr sz="1900" spc="50" dirty="0">
                <a:solidFill>
                  <a:srgbClr val="404040"/>
                </a:solidFill>
                <a:cs typeface="Trebuchet MS"/>
              </a:rPr>
              <a:t>τους,</a:t>
            </a:r>
            <a:r>
              <a:rPr sz="1900" spc="-70" dirty="0">
                <a:solidFill>
                  <a:srgbClr val="404040"/>
                </a:solidFill>
                <a:cs typeface="Trebuchet MS"/>
              </a:rPr>
              <a:t> </a:t>
            </a:r>
            <a:r>
              <a:rPr sz="1900" spc="85" dirty="0">
                <a:solidFill>
                  <a:srgbClr val="404040"/>
                </a:solidFill>
                <a:cs typeface="Trebuchet MS"/>
              </a:rPr>
              <a:t>της</a:t>
            </a:r>
            <a:r>
              <a:rPr sz="1900" spc="-40" dirty="0">
                <a:solidFill>
                  <a:srgbClr val="404040"/>
                </a:solidFill>
                <a:cs typeface="Trebuchet MS"/>
              </a:rPr>
              <a:t> </a:t>
            </a:r>
            <a:r>
              <a:rPr sz="1900" spc="75" dirty="0">
                <a:solidFill>
                  <a:srgbClr val="404040"/>
                </a:solidFill>
                <a:cs typeface="Trebuchet MS"/>
              </a:rPr>
              <a:t>περιουσιακής</a:t>
            </a:r>
            <a:r>
              <a:rPr sz="1900" spc="-40" dirty="0">
                <a:solidFill>
                  <a:srgbClr val="404040"/>
                </a:solidFill>
                <a:cs typeface="Trebuchet MS"/>
              </a:rPr>
              <a:t> </a:t>
            </a:r>
            <a:r>
              <a:rPr sz="1900" spc="110" dirty="0">
                <a:solidFill>
                  <a:srgbClr val="404040"/>
                </a:solidFill>
                <a:cs typeface="Trebuchet MS"/>
              </a:rPr>
              <a:t>τους</a:t>
            </a:r>
            <a:r>
              <a:rPr sz="1900" spc="-70" dirty="0">
                <a:solidFill>
                  <a:srgbClr val="404040"/>
                </a:solidFill>
                <a:cs typeface="Trebuchet MS"/>
              </a:rPr>
              <a:t> </a:t>
            </a:r>
            <a:r>
              <a:rPr sz="1900" spc="95" dirty="0">
                <a:solidFill>
                  <a:srgbClr val="404040"/>
                </a:solidFill>
                <a:cs typeface="Trebuchet MS"/>
              </a:rPr>
              <a:t>κατάστασης,</a:t>
            </a:r>
            <a:r>
              <a:rPr sz="1900" spc="-60" dirty="0">
                <a:solidFill>
                  <a:srgbClr val="404040"/>
                </a:solidFill>
                <a:cs typeface="Trebuchet MS"/>
              </a:rPr>
              <a:t> </a:t>
            </a:r>
            <a:r>
              <a:rPr sz="1900" spc="85" dirty="0">
                <a:solidFill>
                  <a:srgbClr val="404040"/>
                </a:solidFill>
                <a:cs typeface="Trebuchet MS"/>
              </a:rPr>
              <a:t>της</a:t>
            </a:r>
            <a:r>
              <a:rPr sz="1900" spc="-40" dirty="0">
                <a:solidFill>
                  <a:srgbClr val="404040"/>
                </a:solidFill>
                <a:cs typeface="Trebuchet MS"/>
              </a:rPr>
              <a:t> </a:t>
            </a:r>
            <a:r>
              <a:rPr sz="1900" spc="75" dirty="0">
                <a:solidFill>
                  <a:srgbClr val="404040"/>
                </a:solidFill>
                <a:cs typeface="Trebuchet MS"/>
              </a:rPr>
              <a:t>ανικανότητάς</a:t>
            </a:r>
            <a:r>
              <a:rPr sz="1900" spc="-65" dirty="0">
                <a:solidFill>
                  <a:srgbClr val="404040"/>
                </a:solidFill>
                <a:cs typeface="Trebuchet MS"/>
              </a:rPr>
              <a:t> </a:t>
            </a:r>
            <a:r>
              <a:rPr sz="1900" spc="50" dirty="0">
                <a:solidFill>
                  <a:srgbClr val="404040"/>
                </a:solidFill>
                <a:cs typeface="Trebuchet MS"/>
              </a:rPr>
              <a:t>τους,</a:t>
            </a:r>
            <a:r>
              <a:rPr sz="1900" spc="-45" dirty="0">
                <a:solidFill>
                  <a:srgbClr val="404040"/>
                </a:solidFill>
                <a:cs typeface="Trebuchet MS"/>
              </a:rPr>
              <a:t> </a:t>
            </a:r>
            <a:r>
              <a:rPr sz="1900" spc="85" dirty="0">
                <a:solidFill>
                  <a:srgbClr val="404040"/>
                </a:solidFill>
                <a:cs typeface="Trebuchet MS"/>
              </a:rPr>
              <a:t>της  </a:t>
            </a:r>
            <a:r>
              <a:rPr sz="1900" spc="105" dirty="0">
                <a:solidFill>
                  <a:srgbClr val="404040"/>
                </a:solidFill>
                <a:cs typeface="Trebuchet MS"/>
              </a:rPr>
              <a:t>γέννησής</a:t>
            </a:r>
            <a:r>
              <a:rPr sz="1900" spc="-50" dirty="0">
                <a:solidFill>
                  <a:srgbClr val="404040"/>
                </a:solidFill>
                <a:cs typeface="Trebuchet MS"/>
              </a:rPr>
              <a:t> </a:t>
            </a:r>
            <a:r>
              <a:rPr sz="1900" spc="50" dirty="0">
                <a:solidFill>
                  <a:srgbClr val="404040"/>
                </a:solidFill>
                <a:cs typeface="Trebuchet MS"/>
              </a:rPr>
              <a:t>τους,</a:t>
            </a:r>
            <a:r>
              <a:rPr sz="1900" spc="-70" dirty="0">
                <a:solidFill>
                  <a:srgbClr val="404040"/>
                </a:solidFill>
                <a:cs typeface="Trebuchet MS"/>
              </a:rPr>
              <a:t> </a:t>
            </a:r>
            <a:r>
              <a:rPr sz="1900" spc="110" dirty="0">
                <a:solidFill>
                  <a:srgbClr val="404040"/>
                </a:solidFill>
                <a:cs typeface="Trebuchet MS"/>
              </a:rPr>
              <a:t>ή</a:t>
            </a:r>
            <a:r>
              <a:rPr sz="1900" spc="-25" dirty="0">
                <a:solidFill>
                  <a:srgbClr val="404040"/>
                </a:solidFill>
                <a:cs typeface="Trebuchet MS"/>
              </a:rPr>
              <a:t> </a:t>
            </a:r>
            <a:r>
              <a:rPr sz="1900" spc="95" dirty="0">
                <a:solidFill>
                  <a:srgbClr val="404040"/>
                </a:solidFill>
                <a:cs typeface="Trebuchet MS"/>
              </a:rPr>
              <a:t>οποιασδήποτε</a:t>
            </a:r>
            <a:r>
              <a:rPr sz="1900" spc="-65" dirty="0">
                <a:solidFill>
                  <a:srgbClr val="404040"/>
                </a:solidFill>
                <a:cs typeface="Trebuchet MS"/>
              </a:rPr>
              <a:t> </a:t>
            </a:r>
            <a:r>
              <a:rPr sz="1900" spc="100" dirty="0">
                <a:solidFill>
                  <a:srgbClr val="404040"/>
                </a:solidFill>
                <a:cs typeface="Trebuchet MS"/>
              </a:rPr>
              <a:t>άλλης</a:t>
            </a:r>
            <a:r>
              <a:rPr sz="1900" spc="-25" dirty="0">
                <a:solidFill>
                  <a:srgbClr val="404040"/>
                </a:solidFill>
                <a:cs typeface="Trebuchet MS"/>
              </a:rPr>
              <a:t> </a:t>
            </a:r>
            <a:r>
              <a:rPr sz="1900" spc="95" dirty="0">
                <a:solidFill>
                  <a:srgbClr val="404040"/>
                </a:solidFill>
                <a:cs typeface="Trebuchet MS"/>
              </a:rPr>
              <a:t>κατάστασης.</a:t>
            </a:r>
            <a:endParaRPr sz="1900">
              <a:cs typeface="Trebuchet MS"/>
            </a:endParaRPr>
          </a:p>
          <a:p>
            <a:pPr marL="283845" marR="5080" indent="-271780" algn="just">
              <a:lnSpc>
                <a:spcPct val="80000"/>
              </a:lnSpc>
              <a:spcBef>
                <a:spcPts val="1010"/>
              </a:spcBef>
            </a:pPr>
            <a:r>
              <a:rPr sz="1900" spc="355" dirty="0">
                <a:solidFill>
                  <a:srgbClr val="A42F0F"/>
                </a:solidFill>
                <a:cs typeface="Arial"/>
              </a:rPr>
              <a:t></a:t>
            </a:r>
            <a:r>
              <a:rPr sz="1900" spc="484" dirty="0">
                <a:solidFill>
                  <a:srgbClr val="A42F0F"/>
                </a:solidFill>
                <a:cs typeface="Arial"/>
              </a:rPr>
              <a:t> </a:t>
            </a:r>
            <a:r>
              <a:rPr sz="1900" spc="-65" dirty="0">
                <a:solidFill>
                  <a:srgbClr val="404040"/>
                </a:solidFill>
                <a:cs typeface="Trebuchet MS"/>
              </a:rPr>
              <a:t>2.</a:t>
            </a:r>
            <a:r>
              <a:rPr sz="1900" spc="-35" dirty="0">
                <a:solidFill>
                  <a:srgbClr val="404040"/>
                </a:solidFill>
                <a:cs typeface="Trebuchet MS"/>
              </a:rPr>
              <a:t> </a:t>
            </a:r>
            <a:r>
              <a:rPr sz="1900" spc="-50" dirty="0">
                <a:solidFill>
                  <a:srgbClr val="404040"/>
                </a:solidFill>
                <a:cs typeface="Trebuchet MS"/>
              </a:rPr>
              <a:t>Τα</a:t>
            </a:r>
            <a:r>
              <a:rPr sz="1900" spc="-70" dirty="0">
                <a:solidFill>
                  <a:srgbClr val="404040"/>
                </a:solidFill>
                <a:cs typeface="Trebuchet MS"/>
              </a:rPr>
              <a:t> </a:t>
            </a:r>
            <a:r>
              <a:rPr sz="1900" spc="70" dirty="0">
                <a:solidFill>
                  <a:srgbClr val="404040"/>
                </a:solidFill>
                <a:cs typeface="Trebuchet MS"/>
              </a:rPr>
              <a:t>Συμβαλλόμενα</a:t>
            </a:r>
            <a:r>
              <a:rPr sz="1900" dirty="0">
                <a:solidFill>
                  <a:srgbClr val="404040"/>
                </a:solidFill>
                <a:cs typeface="Trebuchet MS"/>
              </a:rPr>
              <a:t> </a:t>
            </a:r>
            <a:r>
              <a:rPr sz="1900" spc="85" dirty="0">
                <a:solidFill>
                  <a:srgbClr val="404040"/>
                </a:solidFill>
                <a:cs typeface="Trebuchet MS"/>
              </a:rPr>
              <a:t>Κράτη</a:t>
            </a:r>
            <a:r>
              <a:rPr sz="1900" spc="-50" dirty="0">
                <a:solidFill>
                  <a:srgbClr val="404040"/>
                </a:solidFill>
                <a:cs typeface="Trebuchet MS"/>
              </a:rPr>
              <a:t> </a:t>
            </a:r>
            <a:r>
              <a:rPr sz="1900" spc="105" dirty="0">
                <a:solidFill>
                  <a:srgbClr val="404040"/>
                </a:solidFill>
                <a:cs typeface="Trebuchet MS"/>
              </a:rPr>
              <a:t>παίρνουν</a:t>
            </a:r>
            <a:r>
              <a:rPr sz="1900" spc="-45" dirty="0">
                <a:solidFill>
                  <a:srgbClr val="404040"/>
                </a:solidFill>
                <a:cs typeface="Trebuchet MS"/>
              </a:rPr>
              <a:t> </a:t>
            </a:r>
            <a:r>
              <a:rPr sz="1900" spc="130" dirty="0">
                <a:solidFill>
                  <a:srgbClr val="404040"/>
                </a:solidFill>
                <a:cs typeface="Trebuchet MS"/>
              </a:rPr>
              <a:t>όλα</a:t>
            </a:r>
            <a:r>
              <a:rPr sz="1900" spc="-50" dirty="0">
                <a:solidFill>
                  <a:srgbClr val="404040"/>
                </a:solidFill>
                <a:cs typeface="Trebuchet MS"/>
              </a:rPr>
              <a:t> </a:t>
            </a:r>
            <a:r>
              <a:rPr sz="1900" spc="55" dirty="0">
                <a:solidFill>
                  <a:srgbClr val="404040"/>
                </a:solidFill>
                <a:cs typeface="Trebuchet MS"/>
              </a:rPr>
              <a:t>τα</a:t>
            </a:r>
            <a:r>
              <a:rPr sz="1900" spc="-45" dirty="0">
                <a:solidFill>
                  <a:srgbClr val="404040"/>
                </a:solidFill>
                <a:cs typeface="Trebuchet MS"/>
              </a:rPr>
              <a:t> </a:t>
            </a:r>
            <a:r>
              <a:rPr sz="1900" spc="55" dirty="0">
                <a:solidFill>
                  <a:srgbClr val="404040"/>
                </a:solidFill>
                <a:cs typeface="Trebuchet MS"/>
              </a:rPr>
              <a:t>κατάλληλα</a:t>
            </a:r>
            <a:r>
              <a:rPr sz="1900" spc="-50" dirty="0">
                <a:solidFill>
                  <a:srgbClr val="404040"/>
                </a:solidFill>
                <a:cs typeface="Trebuchet MS"/>
              </a:rPr>
              <a:t> </a:t>
            </a:r>
            <a:r>
              <a:rPr sz="1900" spc="25" dirty="0">
                <a:solidFill>
                  <a:srgbClr val="404040"/>
                </a:solidFill>
                <a:cs typeface="Trebuchet MS"/>
              </a:rPr>
              <a:t>μέτρα,</a:t>
            </a:r>
            <a:r>
              <a:rPr sz="1900" spc="-20" dirty="0">
                <a:solidFill>
                  <a:srgbClr val="404040"/>
                </a:solidFill>
                <a:cs typeface="Trebuchet MS"/>
              </a:rPr>
              <a:t> </a:t>
            </a:r>
            <a:r>
              <a:rPr sz="1900" spc="75" dirty="0">
                <a:solidFill>
                  <a:srgbClr val="404040"/>
                </a:solidFill>
                <a:cs typeface="Trebuchet MS"/>
              </a:rPr>
              <a:t>ώστε</a:t>
            </a:r>
            <a:r>
              <a:rPr sz="1900" spc="-75" dirty="0">
                <a:solidFill>
                  <a:srgbClr val="404040"/>
                </a:solidFill>
                <a:cs typeface="Trebuchet MS"/>
              </a:rPr>
              <a:t> </a:t>
            </a:r>
            <a:r>
              <a:rPr sz="1900" spc="140" dirty="0">
                <a:solidFill>
                  <a:srgbClr val="404040"/>
                </a:solidFill>
                <a:cs typeface="Trebuchet MS"/>
              </a:rPr>
              <a:t>να  </a:t>
            </a:r>
            <a:r>
              <a:rPr sz="1900" spc="50" dirty="0">
                <a:solidFill>
                  <a:srgbClr val="404040"/>
                </a:solidFill>
                <a:cs typeface="Trebuchet MS"/>
              </a:rPr>
              <a:t>προστατεύεται</a:t>
            </a:r>
            <a:r>
              <a:rPr sz="1900" spc="-40" dirty="0">
                <a:solidFill>
                  <a:srgbClr val="404040"/>
                </a:solidFill>
                <a:cs typeface="Trebuchet MS"/>
              </a:rPr>
              <a:t> </a:t>
            </a:r>
            <a:r>
              <a:rPr sz="1900" spc="50" dirty="0">
                <a:solidFill>
                  <a:srgbClr val="404040"/>
                </a:solidFill>
                <a:cs typeface="Trebuchet MS"/>
              </a:rPr>
              <a:t>αποτελεσματικά</a:t>
            </a:r>
            <a:r>
              <a:rPr sz="1900" spc="-45" dirty="0">
                <a:solidFill>
                  <a:srgbClr val="404040"/>
                </a:solidFill>
                <a:cs typeface="Trebuchet MS"/>
              </a:rPr>
              <a:t> </a:t>
            </a:r>
            <a:r>
              <a:rPr sz="1900" spc="65" dirty="0">
                <a:solidFill>
                  <a:srgbClr val="404040"/>
                </a:solidFill>
                <a:cs typeface="Trebuchet MS"/>
              </a:rPr>
              <a:t>το</a:t>
            </a:r>
            <a:r>
              <a:rPr sz="1900" spc="-40" dirty="0">
                <a:solidFill>
                  <a:srgbClr val="404040"/>
                </a:solidFill>
                <a:cs typeface="Trebuchet MS"/>
              </a:rPr>
              <a:t> </a:t>
            </a:r>
            <a:r>
              <a:rPr sz="1900" spc="5" dirty="0">
                <a:solidFill>
                  <a:srgbClr val="404040"/>
                </a:solidFill>
                <a:cs typeface="Trebuchet MS"/>
              </a:rPr>
              <a:t>παιδί</a:t>
            </a:r>
            <a:r>
              <a:rPr sz="1900" spc="-45" dirty="0">
                <a:solidFill>
                  <a:srgbClr val="404040"/>
                </a:solidFill>
                <a:cs typeface="Trebuchet MS"/>
              </a:rPr>
              <a:t> </a:t>
            </a:r>
            <a:r>
              <a:rPr sz="1900" spc="10" dirty="0">
                <a:solidFill>
                  <a:srgbClr val="404040"/>
                </a:solidFill>
                <a:cs typeface="Trebuchet MS"/>
              </a:rPr>
              <a:t>έναντι</a:t>
            </a:r>
            <a:r>
              <a:rPr sz="1900" spc="-60" dirty="0">
                <a:solidFill>
                  <a:srgbClr val="404040"/>
                </a:solidFill>
                <a:cs typeface="Trebuchet MS"/>
              </a:rPr>
              <a:t> </a:t>
            </a:r>
            <a:r>
              <a:rPr sz="1900" spc="55" dirty="0">
                <a:solidFill>
                  <a:srgbClr val="404040"/>
                </a:solidFill>
                <a:cs typeface="Trebuchet MS"/>
              </a:rPr>
              <a:t>κάθε</a:t>
            </a:r>
            <a:r>
              <a:rPr sz="1900" spc="-55" dirty="0">
                <a:solidFill>
                  <a:srgbClr val="404040"/>
                </a:solidFill>
                <a:cs typeface="Trebuchet MS"/>
              </a:rPr>
              <a:t> </a:t>
            </a:r>
            <a:r>
              <a:rPr sz="1900" spc="155" dirty="0">
                <a:solidFill>
                  <a:srgbClr val="404040"/>
                </a:solidFill>
                <a:cs typeface="Trebuchet MS"/>
              </a:rPr>
              <a:t>μορφής</a:t>
            </a:r>
            <a:r>
              <a:rPr sz="1900" spc="-20" dirty="0">
                <a:solidFill>
                  <a:srgbClr val="404040"/>
                </a:solidFill>
                <a:cs typeface="Trebuchet MS"/>
              </a:rPr>
              <a:t> </a:t>
            </a:r>
            <a:r>
              <a:rPr sz="1900" spc="70" dirty="0">
                <a:solidFill>
                  <a:srgbClr val="404040"/>
                </a:solidFill>
                <a:cs typeface="Trebuchet MS"/>
              </a:rPr>
              <a:t>διάκρισης</a:t>
            </a:r>
            <a:r>
              <a:rPr sz="1900" spc="-45" dirty="0">
                <a:solidFill>
                  <a:srgbClr val="404040"/>
                </a:solidFill>
                <a:cs typeface="Trebuchet MS"/>
              </a:rPr>
              <a:t> </a:t>
            </a:r>
            <a:r>
              <a:rPr sz="1900" spc="110" dirty="0">
                <a:solidFill>
                  <a:srgbClr val="404040"/>
                </a:solidFill>
                <a:cs typeface="Trebuchet MS"/>
              </a:rPr>
              <a:t>ή  </a:t>
            </a:r>
            <a:r>
              <a:rPr sz="1900" spc="100" dirty="0">
                <a:solidFill>
                  <a:srgbClr val="404040"/>
                </a:solidFill>
                <a:cs typeface="Trebuchet MS"/>
              </a:rPr>
              <a:t>κύρωσης,</a:t>
            </a:r>
            <a:r>
              <a:rPr sz="1900" spc="-70" dirty="0">
                <a:solidFill>
                  <a:srgbClr val="404040"/>
                </a:solidFill>
                <a:cs typeface="Trebuchet MS"/>
              </a:rPr>
              <a:t> </a:t>
            </a:r>
            <a:r>
              <a:rPr sz="1900" spc="110" dirty="0">
                <a:solidFill>
                  <a:srgbClr val="404040"/>
                </a:solidFill>
                <a:cs typeface="Trebuchet MS"/>
              </a:rPr>
              <a:t>βασισμένης</a:t>
            </a:r>
            <a:r>
              <a:rPr sz="1900" spc="-40" dirty="0">
                <a:solidFill>
                  <a:srgbClr val="404040"/>
                </a:solidFill>
                <a:cs typeface="Trebuchet MS"/>
              </a:rPr>
              <a:t> </a:t>
            </a:r>
            <a:r>
              <a:rPr sz="1900" spc="105" dirty="0">
                <a:solidFill>
                  <a:srgbClr val="404040"/>
                </a:solidFill>
                <a:cs typeface="Trebuchet MS"/>
              </a:rPr>
              <a:t>στη</a:t>
            </a:r>
            <a:r>
              <a:rPr sz="1900" spc="-45" dirty="0">
                <a:solidFill>
                  <a:srgbClr val="404040"/>
                </a:solidFill>
                <a:cs typeface="Trebuchet MS"/>
              </a:rPr>
              <a:t> </a:t>
            </a:r>
            <a:r>
              <a:rPr sz="1900" spc="50" dirty="0">
                <a:solidFill>
                  <a:srgbClr val="404040"/>
                </a:solidFill>
                <a:cs typeface="Trebuchet MS"/>
              </a:rPr>
              <a:t>νομική</a:t>
            </a:r>
            <a:r>
              <a:rPr sz="1900" spc="-45" dirty="0">
                <a:solidFill>
                  <a:srgbClr val="404040"/>
                </a:solidFill>
                <a:cs typeface="Trebuchet MS"/>
              </a:rPr>
              <a:t> </a:t>
            </a:r>
            <a:r>
              <a:rPr sz="1900" spc="80" dirty="0">
                <a:solidFill>
                  <a:srgbClr val="404040"/>
                </a:solidFill>
                <a:cs typeface="Trebuchet MS"/>
              </a:rPr>
              <a:t>κατάσταση,</a:t>
            </a:r>
            <a:r>
              <a:rPr sz="1900" spc="-70" dirty="0">
                <a:solidFill>
                  <a:srgbClr val="404040"/>
                </a:solidFill>
                <a:cs typeface="Trebuchet MS"/>
              </a:rPr>
              <a:t> </a:t>
            </a:r>
            <a:r>
              <a:rPr sz="1900" spc="65" dirty="0">
                <a:solidFill>
                  <a:srgbClr val="404040"/>
                </a:solidFill>
                <a:cs typeface="Trebuchet MS"/>
              </a:rPr>
              <a:t>στις</a:t>
            </a:r>
            <a:r>
              <a:rPr sz="1900" spc="-55" dirty="0">
                <a:solidFill>
                  <a:srgbClr val="404040"/>
                </a:solidFill>
                <a:cs typeface="Trebuchet MS"/>
              </a:rPr>
              <a:t> </a:t>
            </a:r>
            <a:r>
              <a:rPr sz="1900" spc="55" dirty="0">
                <a:solidFill>
                  <a:srgbClr val="404040"/>
                </a:solidFill>
                <a:cs typeface="Trebuchet MS"/>
              </a:rPr>
              <a:t>δραστηριότητες,</a:t>
            </a:r>
            <a:r>
              <a:rPr sz="1900" spc="-15" dirty="0">
                <a:solidFill>
                  <a:srgbClr val="404040"/>
                </a:solidFill>
                <a:cs typeface="Trebuchet MS"/>
              </a:rPr>
              <a:t> </a:t>
            </a:r>
            <a:r>
              <a:rPr sz="1900" spc="65" dirty="0">
                <a:solidFill>
                  <a:srgbClr val="404040"/>
                </a:solidFill>
                <a:cs typeface="Trebuchet MS"/>
              </a:rPr>
              <a:t>στις  </a:t>
            </a:r>
            <a:r>
              <a:rPr sz="1900" spc="70" dirty="0">
                <a:solidFill>
                  <a:srgbClr val="404040"/>
                </a:solidFill>
                <a:cs typeface="Trebuchet MS"/>
              </a:rPr>
              <a:t>εκφρασμένες</a:t>
            </a:r>
            <a:r>
              <a:rPr sz="1900" spc="-20" dirty="0">
                <a:solidFill>
                  <a:srgbClr val="404040"/>
                </a:solidFill>
                <a:cs typeface="Trebuchet MS"/>
              </a:rPr>
              <a:t> </a:t>
            </a:r>
            <a:r>
              <a:rPr sz="1900" spc="70" dirty="0">
                <a:solidFill>
                  <a:srgbClr val="404040"/>
                </a:solidFill>
                <a:cs typeface="Trebuchet MS"/>
              </a:rPr>
              <a:t>απόψεις</a:t>
            </a:r>
            <a:r>
              <a:rPr sz="1900" spc="-35" dirty="0">
                <a:solidFill>
                  <a:srgbClr val="404040"/>
                </a:solidFill>
                <a:cs typeface="Trebuchet MS"/>
              </a:rPr>
              <a:t> </a:t>
            </a:r>
            <a:r>
              <a:rPr sz="1900" spc="110" dirty="0">
                <a:solidFill>
                  <a:srgbClr val="404040"/>
                </a:solidFill>
                <a:cs typeface="Trebuchet MS"/>
              </a:rPr>
              <a:t>ή</a:t>
            </a:r>
            <a:r>
              <a:rPr sz="1900" spc="-25" dirty="0">
                <a:solidFill>
                  <a:srgbClr val="404040"/>
                </a:solidFill>
                <a:cs typeface="Trebuchet MS"/>
              </a:rPr>
              <a:t> </a:t>
            </a:r>
            <a:r>
              <a:rPr sz="1900" spc="70" dirty="0">
                <a:solidFill>
                  <a:srgbClr val="404040"/>
                </a:solidFill>
                <a:cs typeface="Trebuchet MS"/>
              </a:rPr>
              <a:t>στις</a:t>
            </a:r>
            <a:r>
              <a:rPr sz="1900" spc="-60" dirty="0">
                <a:solidFill>
                  <a:srgbClr val="404040"/>
                </a:solidFill>
                <a:cs typeface="Trebuchet MS"/>
              </a:rPr>
              <a:t> </a:t>
            </a:r>
            <a:r>
              <a:rPr sz="1900" spc="70" dirty="0">
                <a:solidFill>
                  <a:srgbClr val="404040"/>
                </a:solidFill>
                <a:cs typeface="Trebuchet MS"/>
              </a:rPr>
              <a:t>πεποιθήσεις</a:t>
            </a:r>
            <a:r>
              <a:rPr sz="1900" spc="-45" dirty="0">
                <a:solidFill>
                  <a:srgbClr val="404040"/>
                </a:solidFill>
                <a:cs typeface="Trebuchet MS"/>
              </a:rPr>
              <a:t> </a:t>
            </a:r>
            <a:r>
              <a:rPr sz="1900" spc="70" dirty="0">
                <a:solidFill>
                  <a:srgbClr val="404040"/>
                </a:solidFill>
                <a:cs typeface="Trebuchet MS"/>
              </a:rPr>
              <a:t>των</a:t>
            </a:r>
            <a:r>
              <a:rPr sz="1900" spc="-65" dirty="0">
                <a:solidFill>
                  <a:srgbClr val="404040"/>
                </a:solidFill>
                <a:cs typeface="Trebuchet MS"/>
              </a:rPr>
              <a:t> </a:t>
            </a:r>
            <a:r>
              <a:rPr sz="1900" spc="85" dirty="0">
                <a:solidFill>
                  <a:srgbClr val="404040"/>
                </a:solidFill>
                <a:cs typeface="Trebuchet MS"/>
              </a:rPr>
              <a:t>γονέων</a:t>
            </a:r>
            <a:r>
              <a:rPr sz="1900" spc="-60" dirty="0">
                <a:solidFill>
                  <a:srgbClr val="404040"/>
                </a:solidFill>
                <a:cs typeface="Trebuchet MS"/>
              </a:rPr>
              <a:t> </a:t>
            </a:r>
            <a:r>
              <a:rPr sz="1900" spc="10" dirty="0">
                <a:solidFill>
                  <a:srgbClr val="404040"/>
                </a:solidFill>
                <a:cs typeface="Trebuchet MS"/>
              </a:rPr>
              <a:t>του,</a:t>
            </a:r>
            <a:r>
              <a:rPr sz="1900" spc="-45" dirty="0">
                <a:solidFill>
                  <a:srgbClr val="404040"/>
                </a:solidFill>
                <a:cs typeface="Trebuchet MS"/>
              </a:rPr>
              <a:t> </a:t>
            </a:r>
            <a:r>
              <a:rPr sz="1900" spc="70">
                <a:solidFill>
                  <a:srgbClr val="404040"/>
                </a:solidFill>
                <a:cs typeface="Trebuchet MS"/>
              </a:rPr>
              <a:t>των</a:t>
            </a:r>
            <a:r>
              <a:rPr sz="1900" spc="-60">
                <a:solidFill>
                  <a:srgbClr val="404040"/>
                </a:solidFill>
                <a:cs typeface="Trebuchet MS"/>
              </a:rPr>
              <a:t> </a:t>
            </a:r>
            <a:r>
              <a:rPr sz="1900" spc="95" smtClean="0">
                <a:solidFill>
                  <a:srgbClr val="404040"/>
                </a:solidFill>
                <a:cs typeface="Trebuchet MS"/>
              </a:rPr>
              <a:t>νόμιμων</a:t>
            </a:r>
            <a:r>
              <a:rPr lang="el-GR" sz="1900" spc="95" dirty="0" smtClean="0">
                <a:solidFill>
                  <a:srgbClr val="404040"/>
                </a:solidFill>
                <a:cs typeface="Trebuchet MS"/>
              </a:rPr>
              <a:t> </a:t>
            </a:r>
            <a:r>
              <a:rPr sz="1900" spc="120" smtClean="0">
                <a:solidFill>
                  <a:srgbClr val="404040"/>
                </a:solidFill>
                <a:cs typeface="Trebuchet MS"/>
              </a:rPr>
              <a:t>εκπροσώπων</a:t>
            </a:r>
            <a:r>
              <a:rPr sz="1900" spc="-65" smtClean="0">
                <a:solidFill>
                  <a:srgbClr val="404040"/>
                </a:solidFill>
                <a:cs typeface="Trebuchet MS"/>
              </a:rPr>
              <a:t> </a:t>
            </a:r>
            <a:r>
              <a:rPr sz="1900" spc="5" dirty="0">
                <a:solidFill>
                  <a:srgbClr val="404040"/>
                </a:solidFill>
                <a:cs typeface="Trebuchet MS"/>
              </a:rPr>
              <a:t>του,</a:t>
            </a:r>
            <a:r>
              <a:rPr sz="1900" spc="-45" dirty="0">
                <a:solidFill>
                  <a:srgbClr val="404040"/>
                </a:solidFill>
                <a:cs typeface="Trebuchet MS"/>
              </a:rPr>
              <a:t> </a:t>
            </a:r>
            <a:r>
              <a:rPr sz="1900" spc="110" dirty="0">
                <a:solidFill>
                  <a:srgbClr val="404040"/>
                </a:solidFill>
                <a:cs typeface="Trebuchet MS"/>
              </a:rPr>
              <a:t>ή</a:t>
            </a:r>
            <a:r>
              <a:rPr sz="1900" spc="-50" dirty="0">
                <a:solidFill>
                  <a:srgbClr val="404040"/>
                </a:solidFill>
                <a:cs typeface="Trebuchet MS"/>
              </a:rPr>
              <a:t> </a:t>
            </a:r>
            <a:r>
              <a:rPr sz="1900" spc="70" dirty="0">
                <a:solidFill>
                  <a:srgbClr val="404040"/>
                </a:solidFill>
                <a:cs typeface="Trebuchet MS"/>
              </a:rPr>
              <a:t>των</a:t>
            </a:r>
            <a:r>
              <a:rPr sz="1900" spc="-65" dirty="0">
                <a:solidFill>
                  <a:srgbClr val="404040"/>
                </a:solidFill>
                <a:cs typeface="Trebuchet MS"/>
              </a:rPr>
              <a:t> </a:t>
            </a:r>
            <a:r>
              <a:rPr sz="1900" spc="60" dirty="0">
                <a:solidFill>
                  <a:srgbClr val="404040"/>
                </a:solidFill>
                <a:cs typeface="Trebuchet MS"/>
              </a:rPr>
              <a:t>μελών</a:t>
            </a:r>
            <a:r>
              <a:rPr sz="1900" spc="-45" dirty="0">
                <a:solidFill>
                  <a:srgbClr val="404040"/>
                </a:solidFill>
                <a:cs typeface="Trebuchet MS"/>
              </a:rPr>
              <a:t> </a:t>
            </a:r>
            <a:r>
              <a:rPr sz="1900" spc="85" dirty="0">
                <a:solidFill>
                  <a:srgbClr val="404040"/>
                </a:solidFill>
                <a:cs typeface="Trebuchet MS"/>
              </a:rPr>
              <a:t>της</a:t>
            </a:r>
            <a:r>
              <a:rPr sz="1900" spc="-50" dirty="0">
                <a:solidFill>
                  <a:srgbClr val="404040"/>
                </a:solidFill>
                <a:cs typeface="Trebuchet MS"/>
              </a:rPr>
              <a:t> </a:t>
            </a:r>
            <a:r>
              <a:rPr sz="1900" spc="30" dirty="0">
                <a:solidFill>
                  <a:srgbClr val="404040"/>
                </a:solidFill>
                <a:cs typeface="Trebuchet MS"/>
              </a:rPr>
              <a:t>οικογένειάς</a:t>
            </a:r>
            <a:r>
              <a:rPr sz="1900" spc="-65" dirty="0">
                <a:solidFill>
                  <a:srgbClr val="404040"/>
                </a:solidFill>
                <a:cs typeface="Trebuchet MS"/>
              </a:rPr>
              <a:t> </a:t>
            </a:r>
            <a:r>
              <a:rPr sz="1900" spc="5" dirty="0">
                <a:solidFill>
                  <a:srgbClr val="404040"/>
                </a:solidFill>
                <a:cs typeface="Trebuchet MS"/>
              </a:rPr>
              <a:t>του.</a:t>
            </a:r>
            <a:endParaRPr sz="1900">
              <a:cs typeface="Trebuchet M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77998" y="24130"/>
            <a:ext cx="7136049" cy="1120820"/>
          </a:xfrm>
          <a:prstGeom prst="rect">
            <a:avLst/>
          </a:prstGeom>
        </p:spPr>
        <p:txBody>
          <a:bodyPr vert="horz" wrap="square" lIns="0" tIns="12700" rIns="0" bIns="0" rtlCol="0">
            <a:spAutoFit/>
          </a:bodyPr>
          <a:lstStyle/>
          <a:p>
            <a:pPr algn="ctr">
              <a:lnSpc>
                <a:spcPct val="100000"/>
              </a:lnSpc>
              <a:spcBef>
                <a:spcPts val="100"/>
              </a:spcBef>
            </a:pPr>
            <a:r>
              <a:rPr sz="3600" spc="409" dirty="0"/>
              <a:t>Άρθρο</a:t>
            </a:r>
            <a:r>
              <a:rPr sz="3600" spc="-100" dirty="0"/>
              <a:t> </a:t>
            </a:r>
            <a:r>
              <a:rPr sz="3600" spc="105" dirty="0"/>
              <a:t>2</a:t>
            </a:r>
            <a:endParaRPr sz="3600"/>
          </a:p>
          <a:p>
            <a:pPr algn="ctr">
              <a:lnSpc>
                <a:spcPct val="100000"/>
              </a:lnSpc>
            </a:pPr>
            <a:r>
              <a:rPr sz="3600" spc="254" dirty="0"/>
              <a:t>Αρχή </a:t>
            </a:r>
            <a:r>
              <a:rPr sz="3600" spc="160" dirty="0"/>
              <a:t>της </a:t>
            </a:r>
            <a:r>
              <a:rPr sz="3600" spc="210" dirty="0"/>
              <a:t>μη</a:t>
            </a:r>
            <a:r>
              <a:rPr sz="3600" spc="-715" dirty="0"/>
              <a:t> </a:t>
            </a:r>
            <a:r>
              <a:rPr sz="3600" spc="135" dirty="0"/>
              <a:t>διάκρισης</a:t>
            </a:r>
            <a:endParaRPr sz="3600"/>
          </a:p>
        </p:txBody>
      </p:sp>
      <p:sp>
        <p:nvSpPr>
          <p:cNvPr id="3" name="object 3"/>
          <p:cNvSpPr txBox="1"/>
          <p:nvPr/>
        </p:nvSpPr>
        <p:spPr>
          <a:xfrm>
            <a:off x="441549" y="1285863"/>
            <a:ext cx="10333172" cy="3976088"/>
          </a:xfrm>
          <a:prstGeom prst="rect">
            <a:avLst/>
          </a:prstGeom>
        </p:spPr>
        <p:txBody>
          <a:bodyPr vert="horz" wrap="square" lIns="0" tIns="13335" rIns="0" bIns="0" rtlCol="0">
            <a:spAutoFit/>
          </a:bodyPr>
          <a:lstStyle/>
          <a:p>
            <a:pPr marL="344170" marR="15240" indent="-344170">
              <a:lnSpc>
                <a:spcPts val="1730"/>
              </a:lnSpc>
              <a:spcBef>
                <a:spcPts val="105"/>
              </a:spcBef>
              <a:buClr>
                <a:srgbClr val="A42F0F"/>
              </a:buClr>
              <a:buFont typeface="Arial"/>
              <a:buChar char=""/>
              <a:tabLst>
                <a:tab pos="344170" algn="l"/>
                <a:tab pos="357505" algn="l"/>
              </a:tabLst>
            </a:pPr>
            <a:r>
              <a:rPr sz="1500" spc="50" dirty="0">
                <a:solidFill>
                  <a:srgbClr val="404040"/>
                </a:solidFill>
                <a:cs typeface="Trebuchet MS"/>
              </a:rPr>
              <a:t>Η</a:t>
            </a:r>
            <a:r>
              <a:rPr sz="1500" spc="-45" dirty="0">
                <a:solidFill>
                  <a:srgbClr val="404040"/>
                </a:solidFill>
                <a:cs typeface="Trebuchet MS"/>
              </a:rPr>
              <a:t> </a:t>
            </a:r>
            <a:r>
              <a:rPr sz="1500" spc="45" dirty="0">
                <a:solidFill>
                  <a:srgbClr val="404040"/>
                </a:solidFill>
                <a:cs typeface="Trebuchet MS"/>
              </a:rPr>
              <a:t>ηθική</a:t>
            </a:r>
            <a:r>
              <a:rPr sz="1500" spc="-114" dirty="0">
                <a:solidFill>
                  <a:srgbClr val="404040"/>
                </a:solidFill>
                <a:cs typeface="Trebuchet MS"/>
              </a:rPr>
              <a:t> </a:t>
            </a:r>
            <a:r>
              <a:rPr sz="1500" spc="25" dirty="0">
                <a:solidFill>
                  <a:srgbClr val="404040"/>
                </a:solidFill>
                <a:cs typeface="Trebuchet MS"/>
              </a:rPr>
              <a:t>επιταγή</a:t>
            </a:r>
            <a:r>
              <a:rPr sz="1500" spc="-125" dirty="0">
                <a:solidFill>
                  <a:srgbClr val="404040"/>
                </a:solidFill>
                <a:cs typeface="Trebuchet MS"/>
              </a:rPr>
              <a:t> </a:t>
            </a:r>
            <a:r>
              <a:rPr sz="1500" spc="75" dirty="0">
                <a:solidFill>
                  <a:srgbClr val="404040"/>
                </a:solidFill>
                <a:cs typeface="Trebuchet MS"/>
              </a:rPr>
              <a:t>της</a:t>
            </a:r>
            <a:r>
              <a:rPr sz="1500" spc="-65" dirty="0">
                <a:solidFill>
                  <a:srgbClr val="404040"/>
                </a:solidFill>
                <a:cs typeface="Trebuchet MS"/>
              </a:rPr>
              <a:t> </a:t>
            </a:r>
            <a:r>
              <a:rPr sz="1500" spc="40" dirty="0">
                <a:solidFill>
                  <a:srgbClr val="404040"/>
                </a:solidFill>
                <a:cs typeface="Trebuchet MS"/>
              </a:rPr>
              <a:t>μεταχείρισης</a:t>
            </a:r>
            <a:r>
              <a:rPr sz="1500" spc="-135" dirty="0">
                <a:solidFill>
                  <a:srgbClr val="404040"/>
                </a:solidFill>
                <a:cs typeface="Trebuchet MS"/>
              </a:rPr>
              <a:t> </a:t>
            </a:r>
            <a:r>
              <a:rPr sz="1500" spc="60" dirty="0">
                <a:solidFill>
                  <a:srgbClr val="404040"/>
                </a:solidFill>
                <a:cs typeface="Trebuchet MS"/>
              </a:rPr>
              <a:t>των</a:t>
            </a:r>
            <a:r>
              <a:rPr sz="1500" spc="-35" dirty="0">
                <a:solidFill>
                  <a:srgbClr val="404040"/>
                </a:solidFill>
                <a:cs typeface="Trebuchet MS"/>
              </a:rPr>
              <a:t> </a:t>
            </a:r>
            <a:r>
              <a:rPr sz="1500" spc="135" dirty="0">
                <a:solidFill>
                  <a:srgbClr val="404040"/>
                </a:solidFill>
                <a:cs typeface="Trebuchet MS"/>
              </a:rPr>
              <a:t>ανθρώπων</a:t>
            </a:r>
            <a:r>
              <a:rPr sz="1500" spc="-75" dirty="0">
                <a:solidFill>
                  <a:srgbClr val="404040"/>
                </a:solidFill>
                <a:cs typeface="Trebuchet MS"/>
              </a:rPr>
              <a:t> </a:t>
            </a:r>
            <a:r>
              <a:rPr sz="1500" spc="170" dirty="0">
                <a:solidFill>
                  <a:srgbClr val="404040"/>
                </a:solidFill>
                <a:cs typeface="Trebuchet MS"/>
              </a:rPr>
              <a:t>ως</a:t>
            </a:r>
            <a:r>
              <a:rPr sz="1500" spc="-45" dirty="0">
                <a:solidFill>
                  <a:srgbClr val="404040"/>
                </a:solidFill>
                <a:cs typeface="Trebuchet MS"/>
              </a:rPr>
              <a:t> </a:t>
            </a:r>
            <a:r>
              <a:rPr sz="1500" spc="90" dirty="0">
                <a:solidFill>
                  <a:srgbClr val="404040"/>
                </a:solidFill>
                <a:cs typeface="Trebuchet MS"/>
              </a:rPr>
              <a:t>όντων</a:t>
            </a:r>
            <a:r>
              <a:rPr sz="1500" spc="-55" dirty="0">
                <a:solidFill>
                  <a:srgbClr val="404040"/>
                </a:solidFill>
                <a:cs typeface="Trebuchet MS"/>
              </a:rPr>
              <a:t> </a:t>
            </a:r>
            <a:r>
              <a:rPr sz="1500" spc="110" dirty="0">
                <a:solidFill>
                  <a:srgbClr val="404040"/>
                </a:solidFill>
                <a:cs typeface="Trebuchet MS"/>
              </a:rPr>
              <a:t>ίσης</a:t>
            </a:r>
            <a:r>
              <a:rPr sz="1500" spc="-90" dirty="0">
                <a:solidFill>
                  <a:srgbClr val="404040"/>
                </a:solidFill>
                <a:cs typeface="Trebuchet MS"/>
              </a:rPr>
              <a:t> </a:t>
            </a:r>
            <a:r>
              <a:rPr sz="1500" spc="50" dirty="0">
                <a:solidFill>
                  <a:srgbClr val="404040"/>
                </a:solidFill>
                <a:cs typeface="Trebuchet MS"/>
              </a:rPr>
              <a:t>αξίας,</a:t>
            </a:r>
            <a:r>
              <a:rPr sz="1500" spc="-130" dirty="0">
                <a:solidFill>
                  <a:srgbClr val="404040"/>
                </a:solidFill>
                <a:cs typeface="Trebuchet MS"/>
              </a:rPr>
              <a:t> </a:t>
            </a:r>
            <a:r>
              <a:rPr sz="1500" spc="15" dirty="0">
                <a:solidFill>
                  <a:srgbClr val="404040"/>
                </a:solidFill>
                <a:cs typeface="Trebuchet MS"/>
              </a:rPr>
              <a:t>αποτελεί</a:t>
            </a:r>
            <a:r>
              <a:rPr sz="1500" spc="-45" dirty="0">
                <a:solidFill>
                  <a:srgbClr val="404040"/>
                </a:solidFill>
                <a:cs typeface="Trebuchet MS"/>
              </a:rPr>
              <a:t> </a:t>
            </a:r>
            <a:r>
              <a:rPr sz="1500" spc="-10" dirty="0">
                <a:solidFill>
                  <a:srgbClr val="404040"/>
                </a:solidFill>
                <a:cs typeface="Trebuchet MS"/>
              </a:rPr>
              <a:t>δικαιικό</a:t>
            </a:r>
            <a:r>
              <a:rPr sz="1500" spc="-105" dirty="0">
                <a:solidFill>
                  <a:srgbClr val="404040"/>
                </a:solidFill>
                <a:cs typeface="Trebuchet MS"/>
              </a:rPr>
              <a:t> </a:t>
            </a:r>
            <a:r>
              <a:rPr sz="1500" spc="100" dirty="0">
                <a:solidFill>
                  <a:srgbClr val="404040"/>
                </a:solidFill>
                <a:cs typeface="Trebuchet MS"/>
              </a:rPr>
              <a:t>κανόνα</a:t>
            </a:r>
            <a:endParaRPr sz="1500">
              <a:cs typeface="Trebuchet MS"/>
            </a:endParaRPr>
          </a:p>
          <a:p>
            <a:pPr marR="601980" algn="ctr">
              <a:lnSpc>
                <a:spcPts val="1730"/>
              </a:lnSpc>
            </a:pPr>
            <a:r>
              <a:rPr sz="1500" spc="120" dirty="0">
                <a:solidFill>
                  <a:srgbClr val="404040"/>
                </a:solidFill>
                <a:cs typeface="Trebuchet MS"/>
              </a:rPr>
              <a:t>που</a:t>
            </a:r>
            <a:r>
              <a:rPr sz="1500" spc="-65" dirty="0">
                <a:solidFill>
                  <a:srgbClr val="404040"/>
                </a:solidFill>
                <a:cs typeface="Trebuchet MS"/>
              </a:rPr>
              <a:t> </a:t>
            </a:r>
            <a:r>
              <a:rPr sz="1500" dirty="0">
                <a:solidFill>
                  <a:srgbClr val="404040"/>
                </a:solidFill>
                <a:cs typeface="Trebuchet MS"/>
              </a:rPr>
              <a:t>θετικοποιείται</a:t>
            </a:r>
            <a:r>
              <a:rPr sz="1500" spc="-95" dirty="0">
                <a:solidFill>
                  <a:srgbClr val="404040"/>
                </a:solidFill>
                <a:cs typeface="Trebuchet MS"/>
              </a:rPr>
              <a:t> </a:t>
            </a:r>
            <a:r>
              <a:rPr sz="1500" spc="120" dirty="0">
                <a:solidFill>
                  <a:srgbClr val="404040"/>
                </a:solidFill>
                <a:cs typeface="Trebuchet MS"/>
              </a:rPr>
              <a:t>στο</a:t>
            </a:r>
            <a:r>
              <a:rPr sz="1500" spc="-70" dirty="0">
                <a:solidFill>
                  <a:srgbClr val="404040"/>
                </a:solidFill>
                <a:cs typeface="Trebuchet MS"/>
              </a:rPr>
              <a:t> </a:t>
            </a:r>
            <a:r>
              <a:rPr sz="1500" spc="15" dirty="0">
                <a:solidFill>
                  <a:srgbClr val="404040"/>
                </a:solidFill>
                <a:cs typeface="Trebuchet MS"/>
              </a:rPr>
              <a:t>δίκαιο</a:t>
            </a:r>
            <a:r>
              <a:rPr sz="1500" spc="-120" dirty="0">
                <a:solidFill>
                  <a:srgbClr val="404040"/>
                </a:solidFill>
                <a:cs typeface="Trebuchet MS"/>
              </a:rPr>
              <a:t> </a:t>
            </a:r>
            <a:r>
              <a:rPr sz="1500" spc="-75" dirty="0">
                <a:solidFill>
                  <a:srgbClr val="404040"/>
                </a:solidFill>
                <a:cs typeface="Trebuchet MS"/>
              </a:rPr>
              <a:t>είτε </a:t>
            </a:r>
            <a:r>
              <a:rPr sz="1500" spc="170" dirty="0">
                <a:solidFill>
                  <a:srgbClr val="404040"/>
                </a:solidFill>
                <a:cs typeface="Trebuchet MS"/>
              </a:rPr>
              <a:t>ως</a:t>
            </a:r>
            <a:r>
              <a:rPr sz="1500" spc="-30" dirty="0">
                <a:solidFill>
                  <a:srgbClr val="404040"/>
                </a:solidFill>
                <a:cs typeface="Trebuchet MS"/>
              </a:rPr>
              <a:t> </a:t>
            </a:r>
            <a:r>
              <a:rPr sz="1500" spc="25" dirty="0">
                <a:solidFill>
                  <a:srgbClr val="C00000"/>
                </a:solidFill>
                <a:cs typeface="Trebuchet MS"/>
              </a:rPr>
              <a:t>επιταγή</a:t>
            </a:r>
            <a:r>
              <a:rPr sz="1500" spc="-114" dirty="0">
                <a:solidFill>
                  <a:srgbClr val="C00000"/>
                </a:solidFill>
                <a:cs typeface="Trebuchet MS"/>
              </a:rPr>
              <a:t> </a:t>
            </a:r>
            <a:r>
              <a:rPr sz="1500" spc="80" dirty="0">
                <a:solidFill>
                  <a:srgbClr val="C00000"/>
                </a:solidFill>
                <a:cs typeface="Trebuchet MS"/>
              </a:rPr>
              <a:t>ισότητας</a:t>
            </a:r>
            <a:r>
              <a:rPr sz="1500" spc="-110" dirty="0">
                <a:solidFill>
                  <a:srgbClr val="C00000"/>
                </a:solidFill>
                <a:cs typeface="Trebuchet MS"/>
              </a:rPr>
              <a:t> </a:t>
            </a:r>
            <a:r>
              <a:rPr sz="1500" spc="-75" dirty="0">
                <a:solidFill>
                  <a:srgbClr val="404040"/>
                </a:solidFill>
                <a:cs typeface="Trebuchet MS"/>
              </a:rPr>
              <a:t>είτε</a:t>
            </a:r>
            <a:r>
              <a:rPr sz="1500" spc="-100" dirty="0">
                <a:solidFill>
                  <a:srgbClr val="404040"/>
                </a:solidFill>
                <a:cs typeface="Trebuchet MS"/>
              </a:rPr>
              <a:t> </a:t>
            </a:r>
            <a:r>
              <a:rPr sz="1500" spc="170" dirty="0">
                <a:solidFill>
                  <a:srgbClr val="404040"/>
                </a:solidFill>
                <a:cs typeface="Trebuchet MS"/>
              </a:rPr>
              <a:t>ως</a:t>
            </a:r>
            <a:r>
              <a:rPr sz="1500" spc="-10" dirty="0">
                <a:solidFill>
                  <a:srgbClr val="404040"/>
                </a:solidFill>
                <a:cs typeface="Trebuchet MS"/>
              </a:rPr>
              <a:t> </a:t>
            </a:r>
            <a:r>
              <a:rPr sz="1500" spc="110" dirty="0">
                <a:solidFill>
                  <a:srgbClr val="C00000"/>
                </a:solidFill>
                <a:cs typeface="Trebuchet MS"/>
              </a:rPr>
              <a:t>απαγόρευση</a:t>
            </a:r>
            <a:r>
              <a:rPr sz="1500" spc="-120" dirty="0">
                <a:solidFill>
                  <a:srgbClr val="C00000"/>
                </a:solidFill>
                <a:cs typeface="Trebuchet MS"/>
              </a:rPr>
              <a:t> </a:t>
            </a:r>
            <a:r>
              <a:rPr sz="1500" spc="25" dirty="0">
                <a:solidFill>
                  <a:srgbClr val="C00000"/>
                </a:solidFill>
                <a:cs typeface="Trebuchet MS"/>
              </a:rPr>
              <a:t>διακρίσεων.</a:t>
            </a:r>
            <a:endParaRPr sz="1500">
              <a:cs typeface="Trebuchet MS"/>
            </a:endParaRPr>
          </a:p>
          <a:p>
            <a:pPr marL="344170" marR="640715" indent="-344170">
              <a:lnSpc>
                <a:spcPct val="100000"/>
              </a:lnSpc>
              <a:spcBef>
                <a:spcPts val="630"/>
              </a:spcBef>
              <a:buClr>
                <a:srgbClr val="A42F0F"/>
              </a:buClr>
              <a:buFont typeface="Arial"/>
              <a:buChar char=""/>
              <a:tabLst>
                <a:tab pos="344170" algn="l"/>
                <a:tab pos="357505" algn="l"/>
              </a:tabLst>
            </a:pPr>
            <a:r>
              <a:rPr sz="1500" spc="-30" dirty="0">
                <a:solidFill>
                  <a:srgbClr val="404040"/>
                </a:solidFill>
                <a:cs typeface="Trebuchet MS"/>
              </a:rPr>
              <a:t>Το</a:t>
            </a:r>
            <a:r>
              <a:rPr sz="1500" spc="-50" dirty="0">
                <a:solidFill>
                  <a:srgbClr val="404040"/>
                </a:solidFill>
                <a:cs typeface="Trebuchet MS"/>
              </a:rPr>
              <a:t> </a:t>
            </a:r>
            <a:r>
              <a:rPr sz="1500" spc="170" dirty="0">
                <a:solidFill>
                  <a:srgbClr val="404040"/>
                </a:solidFill>
                <a:cs typeface="Trebuchet MS"/>
              </a:rPr>
              <a:t>άρθρο</a:t>
            </a:r>
            <a:r>
              <a:rPr sz="1500" spc="-95" dirty="0">
                <a:solidFill>
                  <a:srgbClr val="404040"/>
                </a:solidFill>
                <a:cs typeface="Trebuchet MS"/>
              </a:rPr>
              <a:t> </a:t>
            </a:r>
            <a:r>
              <a:rPr sz="1500" spc="50" dirty="0">
                <a:solidFill>
                  <a:srgbClr val="404040"/>
                </a:solidFill>
                <a:cs typeface="Trebuchet MS"/>
              </a:rPr>
              <a:t>2</a:t>
            </a:r>
            <a:r>
              <a:rPr sz="1500" spc="-50" dirty="0">
                <a:solidFill>
                  <a:srgbClr val="404040"/>
                </a:solidFill>
                <a:cs typeface="Trebuchet MS"/>
              </a:rPr>
              <a:t> </a:t>
            </a:r>
            <a:r>
              <a:rPr sz="1500" spc="75" dirty="0">
                <a:solidFill>
                  <a:srgbClr val="404040"/>
                </a:solidFill>
                <a:cs typeface="Trebuchet MS"/>
              </a:rPr>
              <a:t>της</a:t>
            </a:r>
            <a:r>
              <a:rPr sz="1500" spc="-70" dirty="0">
                <a:solidFill>
                  <a:srgbClr val="404040"/>
                </a:solidFill>
                <a:cs typeface="Trebuchet MS"/>
              </a:rPr>
              <a:t> </a:t>
            </a:r>
            <a:r>
              <a:rPr sz="1500" spc="135" dirty="0">
                <a:solidFill>
                  <a:srgbClr val="404040"/>
                </a:solidFill>
                <a:cs typeface="Trebuchet MS"/>
              </a:rPr>
              <a:t>ΔΣΔΠ</a:t>
            </a:r>
            <a:r>
              <a:rPr sz="1500" spc="-90" dirty="0">
                <a:solidFill>
                  <a:srgbClr val="404040"/>
                </a:solidFill>
                <a:cs typeface="Trebuchet MS"/>
              </a:rPr>
              <a:t> </a:t>
            </a:r>
            <a:r>
              <a:rPr sz="1500" spc="15" dirty="0">
                <a:solidFill>
                  <a:srgbClr val="404040"/>
                </a:solidFill>
                <a:cs typeface="Trebuchet MS"/>
              </a:rPr>
              <a:t>αποτελεί</a:t>
            </a:r>
            <a:r>
              <a:rPr sz="1500" u="sng" spc="-35" dirty="0">
                <a:solidFill>
                  <a:srgbClr val="404040"/>
                </a:solidFill>
                <a:uFill>
                  <a:solidFill>
                    <a:srgbClr val="404040"/>
                  </a:solidFill>
                </a:uFill>
                <a:cs typeface="Trebuchet MS"/>
              </a:rPr>
              <a:t> </a:t>
            </a:r>
            <a:r>
              <a:rPr sz="1500" u="sng" spc="110" dirty="0">
                <a:solidFill>
                  <a:srgbClr val="404040"/>
                </a:solidFill>
                <a:uFill>
                  <a:solidFill>
                    <a:srgbClr val="404040"/>
                  </a:solidFill>
                </a:uFill>
                <a:cs typeface="Trebuchet MS"/>
              </a:rPr>
              <a:t>απαγόρευση</a:t>
            </a:r>
            <a:r>
              <a:rPr sz="1500" u="sng" spc="-120" dirty="0">
                <a:solidFill>
                  <a:srgbClr val="404040"/>
                </a:solidFill>
                <a:uFill>
                  <a:solidFill>
                    <a:srgbClr val="404040"/>
                  </a:solidFill>
                </a:uFill>
                <a:cs typeface="Trebuchet MS"/>
              </a:rPr>
              <a:t> </a:t>
            </a:r>
            <a:r>
              <a:rPr sz="1500" u="sng" spc="50" dirty="0">
                <a:solidFill>
                  <a:srgbClr val="404040"/>
                </a:solidFill>
                <a:uFill>
                  <a:solidFill>
                    <a:srgbClr val="404040"/>
                  </a:solidFill>
                </a:uFill>
                <a:cs typeface="Trebuchet MS"/>
              </a:rPr>
              <a:t>διακρίσεων</a:t>
            </a:r>
            <a:r>
              <a:rPr sz="1500" spc="-125" dirty="0">
                <a:solidFill>
                  <a:srgbClr val="404040"/>
                </a:solidFill>
                <a:cs typeface="Trebuchet MS"/>
              </a:rPr>
              <a:t> </a:t>
            </a:r>
            <a:r>
              <a:rPr sz="1500" spc="70" dirty="0">
                <a:solidFill>
                  <a:srgbClr val="404040"/>
                </a:solidFill>
                <a:cs typeface="Trebuchet MS"/>
              </a:rPr>
              <a:t>(επανάληψη</a:t>
            </a:r>
            <a:r>
              <a:rPr sz="1500" spc="-95" dirty="0">
                <a:solidFill>
                  <a:srgbClr val="404040"/>
                </a:solidFill>
                <a:cs typeface="Trebuchet MS"/>
              </a:rPr>
              <a:t> </a:t>
            </a:r>
            <a:r>
              <a:rPr sz="1500" spc="155" dirty="0">
                <a:solidFill>
                  <a:srgbClr val="404040"/>
                </a:solidFill>
                <a:cs typeface="Trebuchet MS"/>
              </a:rPr>
              <a:t>άρθρου</a:t>
            </a:r>
            <a:r>
              <a:rPr sz="1500" spc="-100" dirty="0">
                <a:solidFill>
                  <a:srgbClr val="404040"/>
                </a:solidFill>
                <a:cs typeface="Trebuchet MS"/>
              </a:rPr>
              <a:t> </a:t>
            </a:r>
            <a:r>
              <a:rPr sz="1500" spc="45" dirty="0">
                <a:solidFill>
                  <a:srgbClr val="404040"/>
                </a:solidFill>
                <a:cs typeface="Trebuchet MS"/>
              </a:rPr>
              <a:t>24</a:t>
            </a:r>
            <a:r>
              <a:rPr sz="1500" spc="-55" dirty="0">
                <a:solidFill>
                  <a:srgbClr val="404040"/>
                </a:solidFill>
                <a:cs typeface="Trebuchet MS"/>
              </a:rPr>
              <a:t> </a:t>
            </a:r>
            <a:r>
              <a:rPr sz="1500" spc="75" dirty="0">
                <a:solidFill>
                  <a:srgbClr val="404040"/>
                </a:solidFill>
                <a:cs typeface="Trebuchet MS"/>
              </a:rPr>
              <a:t>ΔΣΑΠΔ).</a:t>
            </a:r>
            <a:endParaRPr sz="1500">
              <a:cs typeface="Trebuchet MS"/>
            </a:endParaRPr>
          </a:p>
          <a:p>
            <a:pPr marL="344170" marR="87630" indent="-344170">
              <a:lnSpc>
                <a:spcPts val="1730"/>
              </a:lnSpc>
              <a:spcBef>
                <a:spcPts val="625"/>
              </a:spcBef>
              <a:buClr>
                <a:srgbClr val="A42F0F"/>
              </a:buClr>
              <a:buFont typeface="Arial"/>
              <a:buChar char=""/>
              <a:tabLst>
                <a:tab pos="344170" algn="l"/>
                <a:tab pos="357505" algn="l"/>
              </a:tabLst>
            </a:pPr>
            <a:r>
              <a:rPr sz="1500" spc="50" dirty="0">
                <a:solidFill>
                  <a:srgbClr val="404040"/>
                </a:solidFill>
                <a:cs typeface="Trebuchet MS"/>
              </a:rPr>
              <a:t>Η</a:t>
            </a:r>
            <a:r>
              <a:rPr sz="1500" spc="-45" dirty="0">
                <a:solidFill>
                  <a:srgbClr val="404040"/>
                </a:solidFill>
                <a:cs typeface="Trebuchet MS"/>
              </a:rPr>
              <a:t> </a:t>
            </a:r>
            <a:r>
              <a:rPr sz="1500" spc="95" dirty="0">
                <a:solidFill>
                  <a:srgbClr val="404040"/>
                </a:solidFill>
                <a:cs typeface="Trebuchet MS"/>
              </a:rPr>
              <a:t>αρχή</a:t>
            </a:r>
            <a:r>
              <a:rPr sz="1500" spc="-95" dirty="0">
                <a:solidFill>
                  <a:srgbClr val="404040"/>
                </a:solidFill>
                <a:cs typeface="Trebuchet MS"/>
              </a:rPr>
              <a:t> </a:t>
            </a:r>
            <a:r>
              <a:rPr sz="1500" spc="50" dirty="0">
                <a:solidFill>
                  <a:srgbClr val="404040"/>
                </a:solidFill>
                <a:cs typeface="Trebuchet MS"/>
              </a:rPr>
              <a:t>εφαρμόζεται</a:t>
            </a:r>
            <a:r>
              <a:rPr sz="1500" u="sng" spc="-70" dirty="0">
                <a:solidFill>
                  <a:srgbClr val="C00000"/>
                </a:solidFill>
                <a:uFill>
                  <a:solidFill>
                    <a:srgbClr val="C00000"/>
                  </a:solidFill>
                </a:uFill>
                <a:cs typeface="Trebuchet MS"/>
              </a:rPr>
              <a:t> </a:t>
            </a:r>
            <a:r>
              <a:rPr sz="1500" u="sng" spc="85" dirty="0">
                <a:solidFill>
                  <a:srgbClr val="C00000"/>
                </a:solidFill>
                <a:uFill>
                  <a:solidFill>
                    <a:srgbClr val="C00000"/>
                  </a:solidFill>
                </a:uFill>
                <a:cs typeface="Trebuchet MS"/>
              </a:rPr>
              <a:t>σε</a:t>
            </a:r>
            <a:r>
              <a:rPr sz="1500" u="sng" spc="-55" dirty="0">
                <a:solidFill>
                  <a:srgbClr val="C00000"/>
                </a:solidFill>
                <a:uFill>
                  <a:solidFill>
                    <a:srgbClr val="C00000"/>
                  </a:solidFill>
                </a:uFill>
                <a:cs typeface="Trebuchet MS"/>
              </a:rPr>
              <a:t> </a:t>
            </a:r>
            <a:r>
              <a:rPr sz="1500" u="sng" spc="120" dirty="0">
                <a:solidFill>
                  <a:srgbClr val="C00000"/>
                </a:solidFill>
                <a:uFill>
                  <a:solidFill>
                    <a:srgbClr val="C00000"/>
                  </a:solidFill>
                </a:uFill>
                <a:cs typeface="Trebuchet MS"/>
              </a:rPr>
              <a:t>όλα</a:t>
            </a:r>
            <a:r>
              <a:rPr sz="1500" u="sng" spc="-65" dirty="0">
                <a:solidFill>
                  <a:srgbClr val="C00000"/>
                </a:solidFill>
                <a:uFill>
                  <a:solidFill>
                    <a:srgbClr val="C00000"/>
                  </a:solidFill>
                </a:uFill>
                <a:cs typeface="Trebuchet MS"/>
              </a:rPr>
              <a:t> </a:t>
            </a:r>
            <a:r>
              <a:rPr sz="1500" u="sng" spc="50" dirty="0">
                <a:solidFill>
                  <a:srgbClr val="C00000"/>
                </a:solidFill>
                <a:uFill>
                  <a:solidFill>
                    <a:srgbClr val="C00000"/>
                  </a:solidFill>
                </a:uFill>
                <a:cs typeface="Trebuchet MS"/>
              </a:rPr>
              <a:t>τα</a:t>
            </a:r>
            <a:r>
              <a:rPr sz="1500" u="sng" spc="-45" dirty="0">
                <a:solidFill>
                  <a:srgbClr val="C00000"/>
                </a:solidFill>
                <a:uFill>
                  <a:solidFill>
                    <a:srgbClr val="C00000"/>
                  </a:solidFill>
                </a:uFill>
                <a:cs typeface="Trebuchet MS"/>
              </a:rPr>
              <a:t> </a:t>
            </a:r>
            <a:r>
              <a:rPr sz="1500" u="sng" spc="45" dirty="0">
                <a:solidFill>
                  <a:srgbClr val="C00000"/>
                </a:solidFill>
                <a:uFill>
                  <a:solidFill>
                    <a:srgbClr val="C00000"/>
                  </a:solidFill>
                </a:uFill>
                <a:cs typeface="Trebuchet MS"/>
              </a:rPr>
              <a:t>παιδιά</a:t>
            </a:r>
            <a:r>
              <a:rPr sz="1500" spc="-135" dirty="0">
                <a:solidFill>
                  <a:srgbClr val="C00000"/>
                </a:solidFill>
                <a:cs typeface="Trebuchet MS"/>
              </a:rPr>
              <a:t> </a:t>
            </a:r>
            <a:r>
              <a:rPr sz="1500" spc="120" dirty="0">
                <a:solidFill>
                  <a:srgbClr val="404040"/>
                </a:solidFill>
                <a:cs typeface="Trebuchet MS"/>
              </a:rPr>
              <a:t>που</a:t>
            </a:r>
            <a:r>
              <a:rPr sz="1500" spc="-45" dirty="0">
                <a:solidFill>
                  <a:srgbClr val="404040"/>
                </a:solidFill>
                <a:cs typeface="Trebuchet MS"/>
              </a:rPr>
              <a:t> </a:t>
            </a:r>
            <a:r>
              <a:rPr sz="1500" spc="65" dirty="0">
                <a:solidFill>
                  <a:srgbClr val="404040"/>
                </a:solidFill>
                <a:cs typeface="Trebuchet MS"/>
              </a:rPr>
              <a:t>υπάγονται</a:t>
            </a:r>
            <a:r>
              <a:rPr sz="1500" spc="-85" dirty="0">
                <a:solidFill>
                  <a:srgbClr val="404040"/>
                </a:solidFill>
                <a:cs typeface="Trebuchet MS"/>
              </a:rPr>
              <a:t> </a:t>
            </a:r>
            <a:r>
              <a:rPr sz="1500" spc="95" dirty="0">
                <a:solidFill>
                  <a:srgbClr val="404040"/>
                </a:solidFill>
                <a:cs typeface="Trebuchet MS"/>
              </a:rPr>
              <a:t>στη</a:t>
            </a:r>
            <a:r>
              <a:rPr sz="1500" spc="-70" dirty="0">
                <a:solidFill>
                  <a:srgbClr val="404040"/>
                </a:solidFill>
                <a:cs typeface="Trebuchet MS"/>
              </a:rPr>
              <a:t> </a:t>
            </a:r>
            <a:r>
              <a:rPr sz="1500" spc="50" dirty="0">
                <a:solidFill>
                  <a:srgbClr val="404040"/>
                </a:solidFill>
                <a:cs typeface="Trebuchet MS"/>
              </a:rPr>
              <a:t>δικαιοδοσία</a:t>
            </a:r>
            <a:r>
              <a:rPr sz="1500" spc="-140" dirty="0">
                <a:solidFill>
                  <a:srgbClr val="404040"/>
                </a:solidFill>
                <a:cs typeface="Trebuchet MS"/>
              </a:rPr>
              <a:t> </a:t>
            </a:r>
            <a:r>
              <a:rPr sz="1500" spc="65" dirty="0">
                <a:solidFill>
                  <a:srgbClr val="404040"/>
                </a:solidFill>
                <a:cs typeface="Trebuchet MS"/>
              </a:rPr>
              <a:t>του</a:t>
            </a:r>
            <a:r>
              <a:rPr sz="1500" spc="-65" dirty="0">
                <a:solidFill>
                  <a:srgbClr val="404040"/>
                </a:solidFill>
                <a:cs typeface="Trebuchet MS"/>
              </a:rPr>
              <a:t> </a:t>
            </a:r>
            <a:r>
              <a:rPr sz="1500" spc="95" dirty="0">
                <a:solidFill>
                  <a:srgbClr val="404040"/>
                </a:solidFill>
                <a:cs typeface="Trebuchet MS"/>
              </a:rPr>
              <a:t>κράτους</a:t>
            </a:r>
            <a:r>
              <a:rPr sz="1500" spc="-85" dirty="0">
                <a:solidFill>
                  <a:srgbClr val="404040"/>
                </a:solidFill>
                <a:cs typeface="Trebuchet MS"/>
              </a:rPr>
              <a:t> </a:t>
            </a:r>
            <a:r>
              <a:rPr sz="1500" spc="-10" dirty="0">
                <a:solidFill>
                  <a:srgbClr val="404040"/>
                </a:solidFill>
                <a:cs typeface="Trebuchet MS"/>
              </a:rPr>
              <a:t>και</a:t>
            </a:r>
            <a:r>
              <a:rPr sz="1500" u="sng" spc="-60" dirty="0">
                <a:solidFill>
                  <a:srgbClr val="404040"/>
                </a:solidFill>
                <a:uFill>
                  <a:solidFill>
                    <a:srgbClr val="404040"/>
                  </a:solidFill>
                </a:uFill>
                <a:cs typeface="Trebuchet MS"/>
              </a:rPr>
              <a:t> </a:t>
            </a:r>
            <a:r>
              <a:rPr sz="1500" u="sng" spc="5" dirty="0">
                <a:solidFill>
                  <a:srgbClr val="404040"/>
                </a:solidFill>
                <a:uFill>
                  <a:solidFill>
                    <a:srgbClr val="404040"/>
                  </a:solidFill>
                </a:uFill>
                <a:cs typeface="Trebuchet MS"/>
              </a:rPr>
              <a:t>όχι</a:t>
            </a:r>
            <a:r>
              <a:rPr sz="1500" u="sng" spc="-65" dirty="0">
                <a:solidFill>
                  <a:srgbClr val="404040"/>
                </a:solidFill>
                <a:uFill>
                  <a:solidFill>
                    <a:srgbClr val="404040"/>
                  </a:solidFill>
                </a:uFill>
                <a:cs typeface="Trebuchet MS"/>
              </a:rPr>
              <a:t> </a:t>
            </a:r>
            <a:r>
              <a:rPr sz="1500" u="sng" spc="140" dirty="0">
                <a:solidFill>
                  <a:srgbClr val="404040"/>
                </a:solidFill>
                <a:uFill>
                  <a:solidFill>
                    <a:srgbClr val="404040"/>
                  </a:solidFill>
                </a:uFill>
                <a:cs typeface="Trebuchet MS"/>
              </a:rPr>
              <a:t>μόνο</a:t>
            </a:r>
            <a:endParaRPr sz="1500">
              <a:cs typeface="Trebuchet MS"/>
            </a:endParaRPr>
          </a:p>
          <a:p>
            <a:pPr marR="251460" algn="ctr">
              <a:lnSpc>
                <a:spcPts val="1730"/>
              </a:lnSpc>
            </a:pPr>
            <a:r>
              <a:rPr sz="1500" u="sng" spc="-400" dirty="0">
                <a:solidFill>
                  <a:srgbClr val="404040"/>
                </a:solidFill>
                <a:uFill>
                  <a:solidFill>
                    <a:srgbClr val="404040"/>
                  </a:solidFill>
                </a:uFill>
                <a:cs typeface="Times New Roman"/>
              </a:rPr>
              <a:t> </a:t>
            </a:r>
            <a:r>
              <a:rPr sz="1500" u="sng" spc="85" dirty="0">
                <a:solidFill>
                  <a:srgbClr val="404040"/>
                </a:solidFill>
                <a:uFill>
                  <a:solidFill>
                    <a:srgbClr val="404040"/>
                  </a:solidFill>
                </a:uFill>
                <a:cs typeface="Trebuchet MS"/>
              </a:rPr>
              <a:t>σε</a:t>
            </a:r>
            <a:r>
              <a:rPr sz="1500" u="sng" spc="-60" dirty="0">
                <a:solidFill>
                  <a:srgbClr val="404040"/>
                </a:solidFill>
                <a:uFill>
                  <a:solidFill>
                    <a:srgbClr val="404040"/>
                  </a:solidFill>
                </a:uFill>
                <a:cs typeface="Trebuchet MS"/>
              </a:rPr>
              <a:t> </a:t>
            </a:r>
            <a:r>
              <a:rPr sz="1500" u="sng" spc="195" dirty="0">
                <a:solidFill>
                  <a:srgbClr val="404040"/>
                </a:solidFill>
                <a:uFill>
                  <a:solidFill>
                    <a:srgbClr val="404040"/>
                  </a:solidFill>
                </a:uFill>
                <a:cs typeface="Trebuchet MS"/>
              </a:rPr>
              <a:t>όσα</a:t>
            </a:r>
            <a:r>
              <a:rPr sz="1500" u="sng" spc="-65" dirty="0">
                <a:solidFill>
                  <a:srgbClr val="404040"/>
                </a:solidFill>
                <a:uFill>
                  <a:solidFill>
                    <a:srgbClr val="404040"/>
                  </a:solidFill>
                </a:uFill>
                <a:cs typeface="Trebuchet MS"/>
              </a:rPr>
              <a:t> </a:t>
            </a:r>
            <a:r>
              <a:rPr sz="1500" u="sng" spc="90" dirty="0">
                <a:solidFill>
                  <a:srgbClr val="404040"/>
                </a:solidFill>
                <a:uFill>
                  <a:solidFill>
                    <a:srgbClr val="404040"/>
                  </a:solidFill>
                </a:uFill>
                <a:cs typeface="Trebuchet MS"/>
              </a:rPr>
              <a:t>νόμιμα</a:t>
            </a:r>
            <a:r>
              <a:rPr sz="1500" u="sng" spc="-85" dirty="0">
                <a:solidFill>
                  <a:srgbClr val="404040"/>
                </a:solidFill>
                <a:uFill>
                  <a:solidFill>
                    <a:srgbClr val="404040"/>
                  </a:solidFill>
                </a:uFill>
                <a:cs typeface="Trebuchet MS"/>
              </a:rPr>
              <a:t> </a:t>
            </a:r>
            <a:r>
              <a:rPr sz="1500" u="sng" spc="60" dirty="0">
                <a:solidFill>
                  <a:srgbClr val="404040"/>
                </a:solidFill>
                <a:uFill>
                  <a:solidFill>
                    <a:srgbClr val="404040"/>
                  </a:solidFill>
                </a:uFill>
                <a:cs typeface="Trebuchet MS"/>
              </a:rPr>
              <a:t>διαμένουν</a:t>
            </a:r>
            <a:r>
              <a:rPr sz="1500" u="sng" spc="-100" dirty="0">
                <a:solidFill>
                  <a:srgbClr val="404040"/>
                </a:solidFill>
                <a:uFill>
                  <a:solidFill>
                    <a:srgbClr val="404040"/>
                  </a:solidFill>
                </a:uFill>
                <a:cs typeface="Trebuchet MS"/>
              </a:rPr>
              <a:t> </a:t>
            </a:r>
            <a:r>
              <a:rPr sz="1500" u="sng" spc="90" dirty="0">
                <a:solidFill>
                  <a:srgbClr val="404040"/>
                </a:solidFill>
                <a:uFill>
                  <a:solidFill>
                    <a:srgbClr val="404040"/>
                  </a:solidFill>
                </a:uFill>
                <a:cs typeface="Trebuchet MS"/>
              </a:rPr>
              <a:t>στην</a:t>
            </a:r>
            <a:r>
              <a:rPr sz="1500" u="sng" spc="-70" dirty="0">
                <a:solidFill>
                  <a:srgbClr val="404040"/>
                </a:solidFill>
                <a:uFill>
                  <a:solidFill>
                    <a:srgbClr val="404040"/>
                  </a:solidFill>
                </a:uFill>
                <a:cs typeface="Trebuchet MS"/>
              </a:rPr>
              <a:t> </a:t>
            </a:r>
            <a:r>
              <a:rPr sz="1500" u="sng" spc="10" dirty="0">
                <a:solidFill>
                  <a:srgbClr val="404040"/>
                </a:solidFill>
                <a:uFill>
                  <a:solidFill>
                    <a:srgbClr val="404040"/>
                  </a:solidFill>
                </a:uFill>
                <a:cs typeface="Trebuchet MS"/>
              </a:rPr>
              <a:t>επικράτειά</a:t>
            </a:r>
            <a:r>
              <a:rPr sz="1500" u="sng" spc="-120" dirty="0">
                <a:solidFill>
                  <a:srgbClr val="404040"/>
                </a:solidFill>
                <a:uFill>
                  <a:solidFill>
                    <a:srgbClr val="404040"/>
                  </a:solidFill>
                </a:uFill>
                <a:cs typeface="Trebuchet MS"/>
              </a:rPr>
              <a:t> </a:t>
            </a:r>
            <a:r>
              <a:rPr sz="1500" u="sng" spc="65" dirty="0">
                <a:solidFill>
                  <a:srgbClr val="404040"/>
                </a:solidFill>
                <a:uFill>
                  <a:solidFill>
                    <a:srgbClr val="404040"/>
                  </a:solidFill>
                </a:uFill>
                <a:cs typeface="Trebuchet MS"/>
              </a:rPr>
              <a:t>του</a:t>
            </a:r>
            <a:r>
              <a:rPr sz="1500" u="sng" spc="-55" dirty="0">
                <a:solidFill>
                  <a:srgbClr val="404040"/>
                </a:solidFill>
                <a:uFill>
                  <a:solidFill>
                    <a:srgbClr val="404040"/>
                  </a:solidFill>
                </a:uFill>
                <a:cs typeface="Trebuchet MS"/>
              </a:rPr>
              <a:t> </a:t>
            </a:r>
            <a:r>
              <a:rPr sz="1500" spc="-5" dirty="0">
                <a:solidFill>
                  <a:srgbClr val="404040"/>
                </a:solidFill>
                <a:cs typeface="Trebuchet MS"/>
              </a:rPr>
              <a:t>(και</a:t>
            </a:r>
            <a:r>
              <a:rPr sz="1500" spc="-85" dirty="0">
                <a:solidFill>
                  <a:srgbClr val="404040"/>
                </a:solidFill>
                <a:cs typeface="Trebuchet MS"/>
              </a:rPr>
              <a:t> </a:t>
            </a:r>
            <a:r>
              <a:rPr sz="1500" spc="25" dirty="0">
                <a:solidFill>
                  <a:srgbClr val="404040"/>
                </a:solidFill>
                <a:cs typeface="Trebuchet MS"/>
              </a:rPr>
              <a:t>οι</a:t>
            </a:r>
            <a:r>
              <a:rPr sz="1500" spc="-55" dirty="0">
                <a:solidFill>
                  <a:srgbClr val="404040"/>
                </a:solidFill>
                <a:cs typeface="Trebuchet MS"/>
              </a:rPr>
              <a:t> </a:t>
            </a:r>
            <a:r>
              <a:rPr sz="1500" spc="65" dirty="0">
                <a:solidFill>
                  <a:srgbClr val="404040"/>
                </a:solidFill>
                <a:cs typeface="Trebuchet MS"/>
              </a:rPr>
              <a:t>μετανάστες</a:t>
            </a:r>
            <a:r>
              <a:rPr sz="1500" spc="-95" dirty="0">
                <a:solidFill>
                  <a:srgbClr val="404040"/>
                </a:solidFill>
                <a:cs typeface="Trebuchet MS"/>
              </a:rPr>
              <a:t> </a:t>
            </a:r>
            <a:r>
              <a:rPr sz="1500" spc="75" dirty="0">
                <a:solidFill>
                  <a:srgbClr val="404040"/>
                </a:solidFill>
                <a:cs typeface="Trebuchet MS"/>
              </a:rPr>
              <a:t>φορείς</a:t>
            </a:r>
            <a:r>
              <a:rPr sz="1500" spc="-95" dirty="0">
                <a:solidFill>
                  <a:srgbClr val="404040"/>
                </a:solidFill>
                <a:cs typeface="Trebuchet MS"/>
              </a:rPr>
              <a:t> </a:t>
            </a:r>
            <a:r>
              <a:rPr sz="1500" spc="65" dirty="0">
                <a:solidFill>
                  <a:srgbClr val="404040"/>
                </a:solidFill>
                <a:cs typeface="Trebuchet MS"/>
              </a:rPr>
              <a:t>του</a:t>
            </a:r>
            <a:r>
              <a:rPr sz="1500" spc="-65" dirty="0">
                <a:solidFill>
                  <a:srgbClr val="404040"/>
                </a:solidFill>
                <a:cs typeface="Trebuchet MS"/>
              </a:rPr>
              <a:t> </a:t>
            </a:r>
            <a:r>
              <a:rPr sz="1500" spc="30" dirty="0">
                <a:solidFill>
                  <a:srgbClr val="404040"/>
                </a:solidFill>
                <a:cs typeface="Trebuchet MS"/>
              </a:rPr>
              <a:t>δικαιώματος).</a:t>
            </a:r>
            <a:endParaRPr sz="1500">
              <a:cs typeface="Trebuchet MS"/>
            </a:endParaRPr>
          </a:p>
          <a:p>
            <a:pPr marL="344170" indent="-344170">
              <a:lnSpc>
                <a:spcPts val="1730"/>
              </a:lnSpc>
              <a:spcBef>
                <a:spcPts val="595"/>
              </a:spcBef>
              <a:buClr>
                <a:srgbClr val="A42F0F"/>
              </a:buClr>
              <a:buFont typeface="Arial"/>
              <a:buChar char=""/>
              <a:tabLst>
                <a:tab pos="344170" algn="l"/>
                <a:tab pos="357505" algn="l"/>
              </a:tabLst>
            </a:pPr>
            <a:r>
              <a:rPr sz="1500" spc="15" dirty="0">
                <a:solidFill>
                  <a:srgbClr val="404040"/>
                </a:solidFill>
                <a:cs typeface="Trebuchet MS"/>
              </a:rPr>
              <a:t>Αποτελεί</a:t>
            </a:r>
            <a:r>
              <a:rPr sz="1500" spc="20" dirty="0">
                <a:solidFill>
                  <a:srgbClr val="404040"/>
                </a:solidFill>
                <a:cs typeface="Trebuchet MS"/>
              </a:rPr>
              <a:t> </a:t>
            </a:r>
            <a:r>
              <a:rPr sz="1500" spc="105" dirty="0">
                <a:solidFill>
                  <a:srgbClr val="404040"/>
                </a:solidFill>
                <a:cs typeface="Trebuchet MS"/>
              </a:rPr>
              <a:t>αναγνώριση</a:t>
            </a:r>
            <a:r>
              <a:rPr sz="1500" spc="-105" dirty="0">
                <a:solidFill>
                  <a:srgbClr val="404040"/>
                </a:solidFill>
                <a:cs typeface="Trebuchet MS"/>
              </a:rPr>
              <a:t> </a:t>
            </a:r>
            <a:r>
              <a:rPr sz="1500" spc="60" dirty="0">
                <a:solidFill>
                  <a:srgbClr val="404040"/>
                </a:solidFill>
                <a:cs typeface="Trebuchet MS"/>
              </a:rPr>
              <a:t>των</a:t>
            </a:r>
            <a:r>
              <a:rPr sz="1500" spc="-35" dirty="0">
                <a:solidFill>
                  <a:srgbClr val="404040"/>
                </a:solidFill>
                <a:cs typeface="Trebuchet MS"/>
              </a:rPr>
              <a:t> </a:t>
            </a:r>
            <a:r>
              <a:rPr sz="1500" spc="15" dirty="0">
                <a:solidFill>
                  <a:srgbClr val="404040"/>
                </a:solidFill>
                <a:cs typeface="Trebuchet MS"/>
              </a:rPr>
              <a:t>ιδιαιτεροτήτων</a:t>
            </a:r>
            <a:r>
              <a:rPr sz="1500" spc="-120" dirty="0">
                <a:solidFill>
                  <a:srgbClr val="404040"/>
                </a:solidFill>
                <a:cs typeface="Trebuchet MS"/>
              </a:rPr>
              <a:t> </a:t>
            </a:r>
            <a:r>
              <a:rPr sz="1500" spc="60" dirty="0">
                <a:solidFill>
                  <a:srgbClr val="404040"/>
                </a:solidFill>
                <a:cs typeface="Trebuchet MS"/>
              </a:rPr>
              <a:t>των</a:t>
            </a:r>
            <a:r>
              <a:rPr sz="1500" spc="-35" dirty="0">
                <a:solidFill>
                  <a:srgbClr val="404040"/>
                </a:solidFill>
                <a:cs typeface="Trebuchet MS"/>
              </a:rPr>
              <a:t> </a:t>
            </a:r>
            <a:r>
              <a:rPr sz="1500" spc="45" dirty="0">
                <a:solidFill>
                  <a:srgbClr val="404040"/>
                </a:solidFill>
                <a:cs typeface="Trebuchet MS"/>
              </a:rPr>
              <a:t>παιδιών</a:t>
            </a:r>
            <a:r>
              <a:rPr sz="1500" spc="-90" dirty="0">
                <a:solidFill>
                  <a:srgbClr val="404040"/>
                </a:solidFill>
                <a:cs typeface="Trebuchet MS"/>
              </a:rPr>
              <a:t> </a:t>
            </a:r>
            <a:r>
              <a:rPr sz="1500" spc="120" dirty="0">
                <a:solidFill>
                  <a:srgbClr val="404040"/>
                </a:solidFill>
                <a:cs typeface="Trebuchet MS"/>
              </a:rPr>
              <a:t>που</a:t>
            </a:r>
            <a:r>
              <a:rPr sz="1500" spc="-60" dirty="0">
                <a:solidFill>
                  <a:srgbClr val="404040"/>
                </a:solidFill>
                <a:cs typeface="Trebuchet MS"/>
              </a:rPr>
              <a:t> </a:t>
            </a:r>
            <a:r>
              <a:rPr sz="1500" spc="50" dirty="0">
                <a:solidFill>
                  <a:srgbClr val="404040"/>
                </a:solidFill>
                <a:cs typeface="Trebuchet MS"/>
              </a:rPr>
              <a:t>δικαιολογούν</a:t>
            </a:r>
            <a:r>
              <a:rPr sz="1500" spc="-110" dirty="0">
                <a:solidFill>
                  <a:srgbClr val="404040"/>
                </a:solidFill>
                <a:cs typeface="Trebuchet MS"/>
              </a:rPr>
              <a:t> </a:t>
            </a:r>
            <a:r>
              <a:rPr sz="1500" spc="85" dirty="0">
                <a:solidFill>
                  <a:srgbClr val="404040"/>
                </a:solidFill>
                <a:cs typeface="Trebuchet MS"/>
              </a:rPr>
              <a:t>σε</a:t>
            </a:r>
            <a:r>
              <a:rPr sz="1500" spc="-45" dirty="0">
                <a:solidFill>
                  <a:srgbClr val="404040"/>
                </a:solidFill>
                <a:cs typeface="Trebuchet MS"/>
              </a:rPr>
              <a:t> </a:t>
            </a:r>
            <a:r>
              <a:rPr sz="1500" spc="60" dirty="0">
                <a:solidFill>
                  <a:srgbClr val="404040"/>
                </a:solidFill>
                <a:cs typeface="Trebuchet MS"/>
              </a:rPr>
              <a:t>κάποιες</a:t>
            </a:r>
            <a:r>
              <a:rPr sz="1500" spc="-105" dirty="0">
                <a:solidFill>
                  <a:srgbClr val="404040"/>
                </a:solidFill>
                <a:cs typeface="Trebuchet MS"/>
              </a:rPr>
              <a:t> </a:t>
            </a:r>
            <a:r>
              <a:rPr sz="1500" spc="40" dirty="0">
                <a:solidFill>
                  <a:srgbClr val="404040"/>
                </a:solidFill>
                <a:cs typeface="Trebuchet MS"/>
              </a:rPr>
              <a:t>περιπτώσεις</a:t>
            </a:r>
            <a:endParaRPr sz="1500">
              <a:cs typeface="Trebuchet MS"/>
            </a:endParaRPr>
          </a:p>
          <a:p>
            <a:pPr marR="4102735" algn="ctr">
              <a:lnSpc>
                <a:spcPts val="1730"/>
              </a:lnSpc>
            </a:pPr>
            <a:r>
              <a:rPr sz="1500" spc="20" dirty="0">
                <a:solidFill>
                  <a:srgbClr val="404040"/>
                </a:solidFill>
                <a:cs typeface="Trebuchet MS"/>
              </a:rPr>
              <a:t>τη</a:t>
            </a:r>
            <a:r>
              <a:rPr sz="1500" spc="-75" dirty="0">
                <a:solidFill>
                  <a:srgbClr val="404040"/>
                </a:solidFill>
                <a:cs typeface="Trebuchet MS"/>
              </a:rPr>
              <a:t> </a:t>
            </a:r>
            <a:r>
              <a:rPr sz="1500" spc="25" dirty="0">
                <a:solidFill>
                  <a:srgbClr val="404040"/>
                </a:solidFill>
                <a:cs typeface="Trebuchet MS"/>
              </a:rPr>
              <a:t>διαφορετική</a:t>
            </a:r>
            <a:r>
              <a:rPr sz="1500" spc="-120" dirty="0">
                <a:solidFill>
                  <a:srgbClr val="404040"/>
                </a:solidFill>
                <a:cs typeface="Trebuchet MS"/>
              </a:rPr>
              <a:t> </a:t>
            </a:r>
            <a:r>
              <a:rPr sz="1500" spc="30" dirty="0">
                <a:solidFill>
                  <a:srgbClr val="404040"/>
                </a:solidFill>
                <a:cs typeface="Trebuchet MS"/>
              </a:rPr>
              <a:t>μεταχείρισή</a:t>
            </a:r>
            <a:r>
              <a:rPr sz="1500" spc="-150" dirty="0">
                <a:solidFill>
                  <a:srgbClr val="404040"/>
                </a:solidFill>
                <a:cs typeface="Trebuchet MS"/>
              </a:rPr>
              <a:t> </a:t>
            </a:r>
            <a:r>
              <a:rPr sz="1500" spc="95" dirty="0">
                <a:solidFill>
                  <a:srgbClr val="404040"/>
                </a:solidFill>
                <a:cs typeface="Trebuchet MS"/>
              </a:rPr>
              <a:t>τους</a:t>
            </a:r>
            <a:r>
              <a:rPr sz="1500" spc="-65" dirty="0">
                <a:solidFill>
                  <a:srgbClr val="404040"/>
                </a:solidFill>
                <a:cs typeface="Trebuchet MS"/>
              </a:rPr>
              <a:t> </a:t>
            </a:r>
            <a:r>
              <a:rPr sz="1500" spc="150" dirty="0">
                <a:solidFill>
                  <a:srgbClr val="404040"/>
                </a:solidFill>
                <a:cs typeface="Trebuchet MS"/>
              </a:rPr>
              <a:t>από</a:t>
            </a:r>
            <a:r>
              <a:rPr sz="1500" spc="-75" dirty="0">
                <a:solidFill>
                  <a:srgbClr val="404040"/>
                </a:solidFill>
                <a:cs typeface="Trebuchet MS"/>
              </a:rPr>
              <a:t> </a:t>
            </a:r>
            <a:r>
              <a:rPr sz="1500" spc="95" dirty="0">
                <a:solidFill>
                  <a:srgbClr val="404040"/>
                </a:solidFill>
                <a:cs typeface="Trebuchet MS"/>
              </a:rPr>
              <a:t>τους</a:t>
            </a:r>
            <a:r>
              <a:rPr sz="1500" spc="-70" dirty="0">
                <a:solidFill>
                  <a:srgbClr val="404040"/>
                </a:solidFill>
                <a:cs typeface="Trebuchet MS"/>
              </a:rPr>
              <a:t> </a:t>
            </a:r>
            <a:r>
              <a:rPr sz="1500" spc="10" dirty="0">
                <a:solidFill>
                  <a:srgbClr val="404040"/>
                </a:solidFill>
                <a:cs typeface="Trebuchet MS"/>
              </a:rPr>
              <a:t>ενήλικες</a:t>
            </a:r>
            <a:endParaRPr sz="1500">
              <a:cs typeface="Trebuchet MS"/>
            </a:endParaRPr>
          </a:p>
          <a:p>
            <a:pPr marL="12700" marR="304800" indent="225425">
              <a:lnSpc>
                <a:spcPts val="1540"/>
              </a:lnSpc>
              <a:spcBef>
                <a:spcPts val="994"/>
              </a:spcBef>
            </a:pPr>
            <a:r>
              <a:rPr sz="1500" spc="90" dirty="0">
                <a:solidFill>
                  <a:srgbClr val="404040"/>
                </a:solidFill>
                <a:cs typeface="Trebuchet MS"/>
              </a:rPr>
              <a:t>εφαρμογή</a:t>
            </a:r>
            <a:r>
              <a:rPr sz="1500" spc="-114" dirty="0">
                <a:solidFill>
                  <a:srgbClr val="404040"/>
                </a:solidFill>
                <a:cs typeface="Trebuchet MS"/>
              </a:rPr>
              <a:t> </a:t>
            </a:r>
            <a:r>
              <a:rPr sz="1500" spc="75" dirty="0">
                <a:solidFill>
                  <a:srgbClr val="404040"/>
                </a:solidFill>
                <a:cs typeface="Trebuchet MS"/>
              </a:rPr>
              <a:t>της</a:t>
            </a:r>
            <a:r>
              <a:rPr sz="1500" spc="-55" dirty="0">
                <a:solidFill>
                  <a:srgbClr val="404040"/>
                </a:solidFill>
                <a:cs typeface="Trebuchet MS"/>
              </a:rPr>
              <a:t> </a:t>
            </a:r>
            <a:r>
              <a:rPr sz="1500" spc="114" dirty="0">
                <a:solidFill>
                  <a:srgbClr val="C00000"/>
                </a:solidFill>
                <a:cs typeface="Trebuchet MS"/>
              </a:rPr>
              <a:t>αρχής</a:t>
            </a:r>
            <a:r>
              <a:rPr sz="1500" spc="-60" dirty="0">
                <a:solidFill>
                  <a:srgbClr val="C00000"/>
                </a:solidFill>
                <a:cs typeface="Trebuchet MS"/>
              </a:rPr>
              <a:t> </a:t>
            </a:r>
            <a:r>
              <a:rPr sz="1500" spc="75" dirty="0">
                <a:solidFill>
                  <a:srgbClr val="C00000"/>
                </a:solidFill>
                <a:cs typeface="Trebuchet MS"/>
              </a:rPr>
              <a:t>της</a:t>
            </a:r>
            <a:r>
              <a:rPr sz="1500" spc="-60" dirty="0">
                <a:solidFill>
                  <a:srgbClr val="C00000"/>
                </a:solidFill>
                <a:cs typeface="Trebuchet MS"/>
              </a:rPr>
              <a:t> </a:t>
            </a:r>
            <a:r>
              <a:rPr sz="1500" spc="100" dirty="0">
                <a:solidFill>
                  <a:srgbClr val="C00000"/>
                </a:solidFill>
                <a:cs typeface="Trebuchet MS"/>
              </a:rPr>
              <a:t>μη</a:t>
            </a:r>
            <a:r>
              <a:rPr sz="1500" spc="-55" dirty="0">
                <a:solidFill>
                  <a:srgbClr val="C00000"/>
                </a:solidFill>
                <a:cs typeface="Trebuchet MS"/>
              </a:rPr>
              <a:t> </a:t>
            </a:r>
            <a:r>
              <a:rPr sz="1500" spc="65" dirty="0">
                <a:solidFill>
                  <a:srgbClr val="C00000"/>
                </a:solidFill>
                <a:cs typeface="Trebuchet MS"/>
              </a:rPr>
              <a:t>διάκρισης</a:t>
            </a:r>
            <a:r>
              <a:rPr sz="1500" spc="-114" dirty="0">
                <a:solidFill>
                  <a:srgbClr val="C00000"/>
                </a:solidFill>
                <a:cs typeface="Trebuchet MS"/>
              </a:rPr>
              <a:t> </a:t>
            </a:r>
            <a:r>
              <a:rPr sz="1500" spc="35" dirty="0">
                <a:solidFill>
                  <a:srgbClr val="C00000"/>
                </a:solidFill>
                <a:cs typeface="Trebuchet MS"/>
              </a:rPr>
              <a:t>μεταξύ</a:t>
            </a:r>
            <a:r>
              <a:rPr sz="1500" spc="-70" dirty="0">
                <a:solidFill>
                  <a:srgbClr val="C00000"/>
                </a:solidFill>
                <a:cs typeface="Trebuchet MS"/>
              </a:rPr>
              <a:t> </a:t>
            </a:r>
            <a:r>
              <a:rPr sz="1500" spc="25" dirty="0">
                <a:solidFill>
                  <a:srgbClr val="C00000"/>
                </a:solidFill>
                <a:cs typeface="Trebuchet MS"/>
              </a:rPr>
              <a:t>ενηλίκων</a:t>
            </a:r>
            <a:r>
              <a:rPr sz="1500" spc="-95" dirty="0">
                <a:solidFill>
                  <a:srgbClr val="C00000"/>
                </a:solidFill>
                <a:cs typeface="Trebuchet MS"/>
              </a:rPr>
              <a:t> </a:t>
            </a:r>
            <a:r>
              <a:rPr sz="1500" spc="-10" dirty="0">
                <a:solidFill>
                  <a:srgbClr val="C00000"/>
                </a:solidFill>
                <a:cs typeface="Trebuchet MS"/>
              </a:rPr>
              <a:t>και</a:t>
            </a:r>
            <a:r>
              <a:rPr sz="1500" spc="-80" dirty="0">
                <a:solidFill>
                  <a:srgbClr val="C00000"/>
                </a:solidFill>
                <a:cs typeface="Trebuchet MS"/>
              </a:rPr>
              <a:t> </a:t>
            </a:r>
            <a:r>
              <a:rPr sz="1500" spc="45" dirty="0">
                <a:solidFill>
                  <a:srgbClr val="C00000"/>
                </a:solidFill>
                <a:cs typeface="Trebuchet MS"/>
              </a:rPr>
              <a:t>παιδιών</a:t>
            </a:r>
            <a:r>
              <a:rPr sz="1500" spc="-55" dirty="0">
                <a:solidFill>
                  <a:srgbClr val="C00000"/>
                </a:solidFill>
                <a:cs typeface="Trebuchet MS"/>
              </a:rPr>
              <a:t> </a:t>
            </a:r>
            <a:r>
              <a:rPr sz="1500" spc="15" dirty="0">
                <a:solidFill>
                  <a:srgbClr val="404040"/>
                </a:solidFill>
                <a:cs typeface="Trebuchet MS"/>
              </a:rPr>
              <a:t>με</a:t>
            </a:r>
            <a:r>
              <a:rPr sz="1500" spc="-45" dirty="0">
                <a:solidFill>
                  <a:srgbClr val="404040"/>
                </a:solidFill>
                <a:cs typeface="Trebuchet MS"/>
              </a:rPr>
              <a:t> </a:t>
            </a:r>
            <a:r>
              <a:rPr sz="1500" spc="30" dirty="0">
                <a:solidFill>
                  <a:srgbClr val="404040"/>
                </a:solidFill>
                <a:cs typeface="Trebuchet MS"/>
              </a:rPr>
              <a:t>κριτήρια</a:t>
            </a:r>
            <a:r>
              <a:rPr sz="1500" spc="-130" dirty="0">
                <a:solidFill>
                  <a:srgbClr val="404040"/>
                </a:solidFill>
                <a:cs typeface="Trebuchet MS"/>
              </a:rPr>
              <a:t> </a:t>
            </a:r>
            <a:r>
              <a:rPr sz="1500" spc="-145" dirty="0">
                <a:solidFill>
                  <a:srgbClr val="404040"/>
                </a:solidFill>
                <a:cs typeface="Trebuchet MS"/>
              </a:rPr>
              <a:t>:</a:t>
            </a:r>
            <a:r>
              <a:rPr sz="1500" spc="-30" dirty="0">
                <a:solidFill>
                  <a:srgbClr val="404040"/>
                </a:solidFill>
                <a:cs typeface="Trebuchet MS"/>
              </a:rPr>
              <a:t> </a:t>
            </a:r>
            <a:r>
              <a:rPr sz="1500" spc="60" dirty="0">
                <a:solidFill>
                  <a:srgbClr val="404040"/>
                </a:solidFill>
                <a:cs typeface="Trebuchet MS"/>
              </a:rPr>
              <a:t>το</a:t>
            </a:r>
            <a:r>
              <a:rPr sz="1500" spc="-60" dirty="0">
                <a:solidFill>
                  <a:srgbClr val="404040"/>
                </a:solidFill>
                <a:cs typeface="Trebuchet MS"/>
              </a:rPr>
              <a:t> </a:t>
            </a:r>
            <a:r>
              <a:rPr sz="1500" spc="105" dirty="0">
                <a:solidFill>
                  <a:srgbClr val="404040"/>
                </a:solidFill>
                <a:cs typeface="Trebuchet MS"/>
              </a:rPr>
              <a:t>συμφέρον  </a:t>
            </a:r>
            <a:r>
              <a:rPr sz="1500" spc="65" dirty="0">
                <a:solidFill>
                  <a:srgbClr val="404040"/>
                </a:solidFill>
                <a:cs typeface="Trebuchet MS"/>
              </a:rPr>
              <a:t>του</a:t>
            </a:r>
            <a:r>
              <a:rPr sz="1500" spc="-65" dirty="0">
                <a:solidFill>
                  <a:srgbClr val="404040"/>
                </a:solidFill>
                <a:cs typeface="Trebuchet MS"/>
              </a:rPr>
              <a:t> </a:t>
            </a:r>
            <a:r>
              <a:rPr sz="1500" spc="50" dirty="0">
                <a:solidFill>
                  <a:srgbClr val="404040"/>
                </a:solidFill>
                <a:cs typeface="Trebuchet MS"/>
              </a:rPr>
              <a:t>παιδιού</a:t>
            </a:r>
            <a:r>
              <a:rPr sz="1500" spc="-110" dirty="0">
                <a:solidFill>
                  <a:srgbClr val="404040"/>
                </a:solidFill>
                <a:cs typeface="Trebuchet MS"/>
              </a:rPr>
              <a:t> </a:t>
            </a:r>
            <a:r>
              <a:rPr sz="1500" spc="-10" dirty="0">
                <a:solidFill>
                  <a:srgbClr val="404040"/>
                </a:solidFill>
                <a:cs typeface="Trebuchet MS"/>
              </a:rPr>
              <a:t>και</a:t>
            </a:r>
            <a:r>
              <a:rPr sz="1500" spc="-80" dirty="0">
                <a:solidFill>
                  <a:srgbClr val="404040"/>
                </a:solidFill>
                <a:cs typeface="Trebuchet MS"/>
              </a:rPr>
              <a:t> </a:t>
            </a:r>
            <a:r>
              <a:rPr sz="1500" spc="15" dirty="0">
                <a:solidFill>
                  <a:srgbClr val="404040"/>
                </a:solidFill>
                <a:cs typeface="Trebuchet MS"/>
              </a:rPr>
              <a:t>τις</a:t>
            </a:r>
            <a:r>
              <a:rPr sz="1500" spc="-85" dirty="0">
                <a:solidFill>
                  <a:srgbClr val="404040"/>
                </a:solidFill>
                <a:cs typeface="Trebuchet MS"/>
              </a:rPr>
              <a:t> </a:t>
            </a:r>
            <a:r>
              <a:rPr sz="1500" spc="100" dirty="0">
                <a:solidFill>
                  <a:srgbClr val="404040"/>
                </a:solidFill>
                <a:cs typeface="Trebuchet MS"/>
              </a:rPr>
              <a:t>αναπτυσσόμενες</a:t>
            </a:r>
            <a:r>
              <a:rPr sz="1500" spc="-114" dirty="0">
                <a:solidFill>
                  <a:srgbClr val="404040"/>
                </a:solidFill>
                <a:cs typeface="Trebuchet MS"/>
              </a:rPr>
              <a:t> </a:t>
            </a:r>
            <a:r>
              <a:rPr sz="1500" spc="35" dirty="0">
                <a:solidFill>
                  <a:srgbClr val="404040"/>
                </a:solidFill>
                <a:cs typeface="Trebuchet MS"/>
              </a:rPr>
              <a:t>ικανότητές</a:t>
            </a:r>
            <a:r>
              <a:rPr sz="1500" spc="-110" dirty="0">
                <a:solidFill>
                  <a:srgbClr val="404040"/>
                </a:solidFill>
                <a:cs typeface="Trebuchet MS"/>
              </a:rPr>
              <a:t> </a:t>
            </a:r>
            <a:r>
              <a:rPr sz="1500" spc="65" dirty="0">
                <a:solidFill>
                  <a:srgbClr val="404040"/>
                </a:solidFill>
                <a:cs typeface="Trebuchet MS"/>
              </a:rPr>
              <a:t>του</a:t>
            </a:r>
            <a:r>
              <a:rPr sz="1500" spc="-60" dirty="0">
                <a:solidFill>
                  <a:srgbClr val="404040"/>
                </a:solidFill>
                <a:cs typeface="Trebuchet MS"/>
              </a:rPr>
              <a:t> </a:t>
            </a:r>
            <a:r>
              <a:rPr sz="1500" spc="-10" dirty="0">
                <a:solidFill>
                  <a:srgbClr val="404040"/>
                </a:solidFill>
                <a:cs typeface="Trebuchet MS"/>
              </a:rPr>
              <a:t>και</a:t>
            </a:r>
            <a:r>
              <a:rPr sz="1500" spc="-40" dirty="0">
                <a:solidFill>
                  <a:srgbClr val="404040"/>
                </a:solidFill>
                <a:cs typeface="Trebuchet MS"/>
              </a:rPr>
              <a:t> </a:t>
            </a:r>
            <a:r>
              <a:rPr sz="1500" spc="35" dirty="0">
                <a:solidFill>
                  <a:srgbClr val="C00000"/>
                </a:solidFill>
                <a:cs typeface="Trebuchet MS"/>
              </a:rPr>
              <a:t>μεταξύ</a:t>
            </a:r>
            <a:r>
              <a:rPr sz="1500" spc="-70" dirty="0">
                <a:solidFill>
                  <a:srgbClr val="C00000"/>
                </a:solidFill>
                <a:cs typeface="Trebuchet MS"/>
              </a:rPr>
              <a:t> </a:t>
            </a:r>
            <a:r>
              <a:rPr sz="1500" spc="35" dirty="0">
                <a:solidFill>
                  <a:srgbClr val="C00000"/>
                </a:solidFill>
                <a:cs typeface="Trebuchet MS"/>
              </a:rPr>
              <a:t>διαφορετικών</a:t>
            </a:r>
            <a:r>
              <a:rPr sz="1500" spc="-125" dirty="0">
                <a:solidFill>
                  <a:srgbClr val="C00000"/>
                </a:solidFill>
                <a:cs typeface="Trebuchet MS"/>
              </a:rPr>
              <a:t> </a:t>
            </a:r>
            <a:r>
              <a:rPr sz="1500" spc="65" dirty="0">
                <a:solidFill>
                  <a:srgbClr val="C00000"/>
                </a:solidFill>
                <a:cs typeface="Trebuchet MS"/>
              </a:rPr>
              <a:t>κατηγοριών</a:t>
            </a:r>
            <a:r>
              <a:rPr sz="1500" spc="-95" dirty="0">
                <a:solidFill>
                  <a:srgbClr val="C00000"/>
                </a:solidFill>
                <a:cs typeface="Trebuchet MS"/>
              </a:rPr>
              <a:t> </a:t>
            </a:r>
            <a:r>
              <a:rPr sz="1500" spc="45" dirty="0">
                <a:solidFill>
                  <a:srgbClr val="C00000"/>
                </a:solidFill>
                <a:cs typeface="Trebuchet MS"/>
              </a:rPr>
              <a:t>παιδιών  </a:t>
            </a:r>
            <a:r>
              <a:rPr sz="1500" spc="75" dirty="0">
                <a:solidFill>
                  <a:srgbClr val="C00000"/>
                </a:solidFill>
                <a:cs typeface="Trebuchet MS"/>
              </a:rPr>
              <a:t>(καταπολέμηση </a:t>
            </a:r>
            <a:r>
              <a:rPr sz="1500" spc="55" dirty="0">
                <a:solidFill>
                  <a:srgbClr val="C00000"/>
                </a:solidFill>
                <a:cs typeface="Trebuchet MS"/>
              </a:rPr>
              <a:t>αρνητικών</a:t>
            </a:r>
            <a:r>
              <a:rPr sz="1500" spc="-330" dirty="0">
                <a:solidFill>
                  <a:srgbClr val="C00000"/>
                </a:solidFill>
                <a:cs typeface="Trebuchet MS"/>
              </a:rPr>
              <a:t> </a:t>
            </a:r>
            <a:r>
              <a:rPr sz="1500" spc="25" dirty="0">
                <a:solidFill>
                  <a:srgbClr val="C00000"/>
                </a:solidFill>
                <a:cs typeface="Trebuchet MS"/>
              </a:rPr>
              <a:t>διακρίσεων)</a:t>
            </a:r>
            <a:r>
              <a:rPr sz="1500" spc="25" dirty="0">
                <a:solidFill>
                  <a:srgbClr val="404040"/>
                </a:solidFill>
                <a:cs typeface="Trebuchet MS"/>
              </a:rPr>
              <a:t>.</a:t>
            </a:r>
            <a:endParaRPr sz="1500">
              <a:cs typeface="Trebuchet MS"/>
            </a:endParaRPr>
          </a:p>
          <a:p>
            <a:pPr marL="356870" marR="68580" indent="-344805">
              <a:lnSpc>
                <a:spcPts val="1540"/>
              </a:lnSpc>
              <a:spcBef>
                <a:spcPts val="1000"/>
              </a:spcBef>
              <a:buClr>
                <a:srgbClr val="A42F0F"/>
              </a:buClr>
              <a:buFont typeface="Arial"/>
              <a:buChar char=""/>
              <a:tabLst>
                <a:tab pos="356870" algn="l"/>
                <a:tab pos="357505" algn="l"/>
              </a:tabLst>
            </a:pPr>
            <a:r>
              <a:rPr sz="1500" spc="-30" dirty="0">
                <a:solidFill>
                  <a:srgbClr val="404040"/>
                </a:solidFill>
                <a:cs typeface="Trebuchet MS"/>
              </a:rPr>
              <a:t>Το</a:t>
            </a:r>
            <a:r>
              <a:rPr sz="1500" spc="-45" dirty="0">
                <a:solidFill>
                  <a:srgbClr val="404040"/>
                </a:solidFill>
                <a:cs typeface="Trebuchet MS"/>
              </a:rPr>
              <a:t> </a:t>
            </a:r>
            <a:r>
              <a:rPr sz="1500" spc="170" dirty="0">
                <a:solidFill>
                  <a:srgbClr val="404040"/>
                </a:solidFill>
                <a:cs typeface="Trebuchet MS"/>
              </a:rPr>
              <a:t>άρθρο</a:t>
            </a:r>
            <a:r>
              <a:rPr sz="1500" spc="-85" dirty="0">
                <a:solidFill>
                  <a:srgbClr val="404040"/>
                </a:solidFill>
                <a:cs typeface="Trebuchet MS"/>
              </a:rPr>
              <a:t> </a:t>
            </a:r>
            <a:r>
              <a:rPr sz="1500" spc="10" dirty="0">
                <a:solidFill>
                  <a:srgbClr val="404040"/>
                </a:solidFill>
                <a:cs typeface="Trebuchet MS"/>
              </a:rPr>
              <a:t>δεν</a:t>
            </a:r>
            <a:r>
              <a:rPr sz="1500" spc="-25" dirty="0">
                <a:solidFill>
                  <a:srgbClr val="404040"/>
                </a:solidFill>
                <a:cs typeface="Trebuchet MS"/>
              </a:rPr>
              <a:t> </a:t>
            </a:r>
            <a:r>
              <a:rPr sz="1500" spc="-10" dirty="0">
                <a:solidFill>
                  <a:srgbClr val="404040"/>
                </a:solidFill>
                <a:cs typeface="Trebuchet MS"/>
              </a:rPr>
              <a:t>είναι</a:t>
            </a:r>
            <a:r>
              <a:rPr sz="1500" spc="-100" dirty="0">
                <a:solidFill>
                  <a:srgbClr val="404040"/>
                </a:solidFill>
                <a:cs typeface="Trebuchet MS"/>
              </a:rPr>
              <a:t> </a:t>
            </a:r>
            <a:r>
              <a:rPr sz="1500" spc="80" dirty="0">
                <a:solidFill>
                  <a:srgbClr val="404040"/>
                </a:solidFill>
                <a:cs typeface="Trebuchet MS"/>
              </a:rPr>
              <a:t>αυτόνομο,</a:t>
            </a:r>
            <a:r>
              <a:rPr sz="1500" spc="-110" dirty="0">
                <a:solidFill>
                  <a:srgbClr val="404040"/>
                </a:solidFill>
                <a:cs typeface="Trebuchet MS"/>
              </a:rPr>
              <a:t> </a:t>
            </a:r>
            <a:r>
              <a:rPr sz="1500" spc="85" dirty="0">
                <a:solidFill>
                  <a:srgbClr val="404040"/>
                </a:solidFill>
                <a:cs typeface="Trebuchet MS"/>
              </a:rPr>
              <a:t>αλλά</a:t>
            </a:r>
            <a:r>
              <a:rPr sz="1500" spc="-60" dirty="0">
                <a:solidFill>
                  <a:srgbClr val="404040"/>
                </a:solidFill>
                <a:cs typeface="Trebuchet MS"/>
              </a:rPr>
              <a:t> </a:t>
            </a:r>
            <a:r>
              <a:rPr sz="1500" spc="-70" dirty="0">
                <a:solidFill>
                  <a:srgbClr val="404040"/>
                </a:solidFill>
                <a:cs typeface="Trebuchet MS"/>
              </a:rPr>
              <a:t>τελεί</a:t>
            </a:r>
            <a:r>
              <a:rPr sz="1500" spc="-55" dirty="0">
                <a:solidFill>
                  <a:srgbClr val="404040"/>
                </a:solidFill>
                <a:cs typeface="Trebuchet MS"/>
              </a:rPr>
              <a:t> </a:t>
            </a:r>
            <a:r>
              <a:rPr sz="1500" spc="85" dirty="0">
                <a:solidFill>
                  <a:srgbClr val="404040"/>
                </a:solidFill>
                <a:cs typeface="Trebuchet MS"/>
              </a:rPr>
              <a:t>σε</a:t>
            </a:r>
            <a:r>
              <a:rPr sz="1500" spc="-30" dirty="0">
                <a:solidFill>
                  <a:srgbClr val="404040"/>
                </a:solidFill>
                <a:cs typeface="Trebuchet MS"/>
              </a:rPr>
              <a:t> </a:t>
            </a:r>
            <a:r>
              <a:rPr sz="1500" spc="105" dirty="0">
                <a:solidFill>
                  <a:srgbClr val="404040"/>
                </a:solidFill>
                <a:cs typeface="Trebuchet MS"/>
              </a:rPr>
              <a:t>άμεση</a:t>
            </a:r>
            <a:r>
              <a:rPr sz="1500" spc="-95" dirty="0">
                <a:solidFill>
                  <a:srgbClr val="404040"/>
                </a:solidFill>
                <a:cs typeface="Trebuchet MS"/>
              </a:rPr>
              <a:t> </a:t>
            </a:r>
            <a:r>
              <a:rPr sz="1500" spc="125" dirty="0">
                <a:solidFill>
                  <a:srgbClr val="404040"/>
                </a:solidFill>
                <a:cs typeface="Trebuchet MS"/>
              </a:rPr>
              <a:t>συνάρτηση</a:t>
            </a:r>
            <a:r>
              <a:rPr sz="1500" spc="-90" dirty="0">
                <a:solidFill>
                  <a:srgbClr val="404040"/>
                </a:solidFill>
                <a:cs typeface="Trebuchet MS"/>
              </a:rPr>
              <a:t> </a:t>
            </a:r>
            <a:r>
              <a:rPr sz="1500" spc="-10" dirty="0">
                <a:solidFill>
                  <a:srgbClr val="404040"/>
                </a:solidFill>
                <a:cs typeface="Trebuchet MS"/>
              </a:rPr>
              <a:t>και</a:t>
            </a:r>
            <a:r>
              <a:rPr sz="1500" spc="-80" dirty="0">
                <a:solidFill>
                  <a:srgbClr val="404040"/>
                </a:solidFill>
                <a:cs typeface="Trebuchet MS"/>
              </a:rPr>
              <a:t> </a:t>
            </a:r>
            <a:r>
              <a:rPr sz="1500" spc="75" dirty="0">
                <a:solidFill>
                  <a:srgbClr val="404040"/>
                </a:solidFill>
                <a:cs typeface="Trebuchet MS"/>
              </a:rPr>
              <a:t>εξάρτηση</a:t>
            </a:r>
            <a:r>
              <a:rPr sz="1500" spc="-65" dirty="0">
                <a:solidFill>
                  <a:srgbClr val="404040"/>
                </a:solidFill>
                <a:cs typeface="Trebuchet MS"/>
              </a:rPr>
              <a:t> </a:t>
            </a:r>
            <a:r>
              <a:rPr sz="1500" spc="150" dirty="0">
                <a:solidFill>
                  <a:srgbClr val="404040"/>
                </a:solidFill>
                <a:cs typeface="Trebuchet MS"/>
              </a:rPr>
              <a:t>από</a:t>
            </a:r>
            <a:r>
              <a:rPr sz="1500" spc="-70" dirty="0">
                <a:solidFill>
                  <a:srgbClr val="404040"/>
                </a:solidFill>
                <a:cs typeface="Trebuchet MS"/>
              </a:rPr>
              <a:t> </a:t>
            </a:r>
            <a:r>
              <a:rPr sz="1500" spc="50" dirty="0">
                <a:solidFill>
                  <a:srgbClr val="404040"/>
                </a:solidFill>
                <a:cs typeface="Trebuchet MS"/>
              </a:rPr>
              <a:t>τα</a:t>
            </a:r>
            <a:r>
              <a:rPr sz="1500" spc="-60" dirty="0">
                <a:solidFill>
                  <a:srgbClr val="404040"/>
                </a:solidFill>
                <a:cs typeface="Trebuchet MS"/>
              </a:rPr>
              <a:t> </a:t>
            </a:r>
            <a:r>
              <a:rPr sz="1500" spc="165" dirty="0">
                <a:solidFill>
                  <a:srgbClr val="404040"/>
                </a:solidFill>
                <a:cs typeface="Trebuchet MS"/>
              </a:rPr>
              <a:t>άρθρα</a:t>
            </a:r>
            <a:r>
              <a:rPr sz="1500" spc="-85" dirty="0">
                <a:solidFill>
                  <a:srgbClr val="404040"/>
                </a:solidFill>
                <a:cs typeface="Trebuchet MS"/>
              </a:rPr>
              <a:t> </a:t>
            </a:r>
            <a:r>
              <a:rPr sz="1500" spc="120" dirty="0">
                <a:solidFill>
                  <a:srgbClr val="404040"/>
                </a:solidFill>
                <a:cs typeface="Trebuchet MS"/>
              </a:rPr>
              <a:t>που  </a:t>
            </a:r>
            <a:r>
              <a:rPr sz="1500" spc="80" dirty="0">
                <a:solidFill>
                  <a:srgbClr val="404040"/>
                </a:solidFill>
                <a:cs typeface="Trebuchet MS"/>
              </a:rPr>
              <a:t>κατοχυρώνουν</a:t>
            </a:r>
            <a:r>
              <a:rPr sz="1500" spc="-130" dirty="0">
                <a:solidFill>
                  <a:srgbClr val="404040"/>
                </a:solidFill>
                <a:cs typeface="Trebuchet MS"/>
              </a:rPr>
              <a:t> </a:t>
            </a:r>
            <a:r>
              <a:rPr sz="1500" spc="25" dirty="0">
                <a:solidFill>
                  <a:srgbClr val="404040"/>
                </a:solidFill>
                <a:cs typeface="Trebuchet MS"/>
              </a:rPr>
              <a:t>δικαιώματα.</a:t>
            </a:r>
            <a:endParaRPr sz="1500">
              <a:cs typeface="Trebuchet MS"/>
            </a:endParaRPr>
          </a:p>
          <a:p>
            <a:pPr>
              <a:lnSpc>
                <a:spcPct val="100000"/>
              </a:lnSpc>
              <a:spcBef>
                <a:spcPts val="20"/>
              </a:spcBef>
              <a:buClr>
                <a:srgbClr val="A42F0F"/>
              </a:buClr>
              <a:buFont typeface="Arial"/>
              <a:buChar char=""/>
            </a:pPr>
            <a:endParaRPr sz="1500">
              <a:cs typeface="Trebuchet MS"/>
            </a:endParaRPr>
          </a:p>
          <a:p>
            <a:pPr marL="344170" marR="94615" indent="-344170">
              <a:lnSpc>
                <a:spcPts val="1730"/>
              </a:lnSpc>
              <a:buClr>
                <a:srgbClr val="A42F0F"/>
              </a:buClr>
              <a:buFont typeface="Arial"/>
              <a:buChar char=""/>
              <a:tabLst>
                <a:tab pos="344170" algn="l"/>
                <a:tab pos="357505" algn="l"/>
              </a:tabLst>
            </a:pPr>
            <a:r>
              <a:rPr sz="1500" spc="50" dirty="0">
                <a:solidFill>
                  <a:srgbClr val="404040"/>
                </a:solidFill>
                <a:cs typeface="Trebuchet MS"/>
              </a:rPr>
              <a:t>Η</a:t>
            </a:r>
            <a:r>
              <a:rPr sz="1500" spc="-45" dirty="0">
                <a:solidFill>
                  <a:srgbClr val="404040"/>
                </a:solidFill>
                <a:cs typeface="Trebuchet MS"/>
              </a:rPr>
              <a:t> </a:t>
            </a:r>
            <a:r>
              <a:rPr sz="1500" spc="120" dirty="0">
                <a:solidFill>
                  <a:srgbClr val="404040"/>
                </a:solidFill>
                <a:cs typeface="Trebuchet MS"/>
              </a:rPr>
              <a:t>προστασία</a:t>
            </a:r>
            <a:r>
              <a:rPr sz="1500" spc="-114" dirty="0">
                <a:solidFill>
                  <a:srgbClr val="404040"/>
                </a:solidFill>
                <a:cs typeface="Trebuchet MS"/>
              </a:rPr>
              <a:t> </a:t>
            </a:r>
            <a:r>
              <a:rPr sz="1500" spc="50" dirty="0">
                <a:solidFill>
                  <a:srgbClr val="404040"/>
                </a:solidFill>
                <a:cs typeface="Trebuchet MS"/>
              </a:rPr>
              <a:t>κατά</a:t>
            </a:r>
            <a:r>
              <a:rPr sz="1500" spc="-114" dirty="0">
                <a:solidFill>
                  <a:srgbClr val="404040"/>
                </a:solidFill>
                <a:cs typeface="Trebuchet MS"/>
              </a:rPr>
              <a:t> </a:t>
            </a:r>
            <a:r>
              <a:rPr sz="1500" spc="60" dirty="0">
                <a:solidFill>
                  <a:srgbClr val="404040"/>
                </a:solidFill>
                <a:cs typeface="Trebuchet MS"/>
              </a:rPr>
              <a:t>των</a:t>
            </a:r>
            <a:r>
              <a:rPr sz="1500" spc="-50" dirty="0">
                <a:solidFill>
                  <a:srgbClr val="404040"/>
                </a:solidFill>
                <a:cs typeface="Trebuchet MS"/>
              </a:rPr>
              <a:t> </a:t>
            </a:r>
            <a:r>
              <a:rPr sz="1500" spc="50" dirty="0">
                <a:solidFill>
                  <a:srgbClr val="404040"/>
                </a:solidFill>
                <a:cs typeface="Trebuchet MS"/>
              </a:rPr>
              <a:t>διακρίσεων</a:t>
            </a:r>
            <a:r>
              <a:rPr sz="1500" spc="-100" dirty="0">
                <a:solidFill>
                  <a:srgbClr val="404040"/>
                </a:solidFill>
                <a:cs typeface="Trebuchet MS"/>
              </a:rPr>
              <a:t> </a:t>
            </a:r>
            <a:r>
              <a:rPr sz="1500" spc="10" dirty="0">
                <a:solidFill>
                  <a:srgbClr val="404040"/>
                </a:solidFill>
                <a:cs typeface="Trebuchet MS"/>
              </a:rPr>
              <a:t>δεν</a:t>
            </a:r>
            <a:r>
              <a:rPr sz="1500" spc="-50" dirty="0">
                <a:solidFill>
                  <a:srgbClr val="404040"/>
                </a:solidFill>
                <a:cs typeface="Trebuchet MS"/>
              </a:rPr>
              <a:t> </a:t>
            </a:r>
            <a:r>
              <a:rPr sz="1500" spc="-5" dirty="0">
                <a:solidFill>
                  <a:srgbClr val="404040"/>
                </a:solidFill>
                <a:cs typeface="Trebuchet MS"/>
              </a:rPr>
              <a:t>ισχύει</a:t>
            </a:r>
            <a:r>
              <a:rPr sz="1500" spc="-85" dirty="0">
                <a:solidFill>
                  <a:srgbClr val="404040"/>
                </a:solidFill>
                <a:cs typeface="Trebuchet MS"/>
              </a:rPr>
              <a:t> </a:t>
            </a:r>
            <a:r>
              <a:rPr sz="1500" spc="140" dirty="0">
                <a:solidFill>
                  <a:srgbClr val="404040"/>
                </a:solidFill>
                <a:cs typeface="Trebuchet MS"/>
              </a:rPr>
              <a:t>μόνο</a:t>
            </a:r>
            <a:r>
              <a:rPr sz="1500" spc="-75" dirty="0">
                <a:solidFill>
                  <a:srgbClr val="404040"/>
                </a:solidFill>
                <a:cs typeface="Trebuchet MS"/>
              </a:rPr>
              <a:t> </a:t>
            </a:r>
            <a:r>
              <a:rPr sz="1500" spc="10" dirty="0">
                <a:solidFill>
                  <a:srgbClr val="404040"/>
                </a:solidFill>
                <a:cs typeface="Trebuchet MS"/>
              </a:rPr>
              <a:t>έναντι</a:t>
            </a:r>
            <a:r>
              <a:rPr sz="1500" spc="-55" dirty="0">
                <a:solidFill>
                  <a:srgbClr val="404040"/>
                </a:solidFill>
                <a:cs typeface="Trebuchet MS"/>
              </a:rPr>
              <a:t> </a:t>
            </a:r>
            <a:r>
              <a:rPr sz="1500" spc="65" dirty="0">
                <a:solidFill>
                  <a:srgbClr val="404040"/>
                </a:solidFill>
                <a:cs typeface="Trebuchet MS"/>
              </a:rPr>
              <a:t>του</a:t>
            </a:r>
            <a:r>
              <a:rPr sz="1500" spc="-65" dirty="0">
                <a:solidFill>
                  <a:srgbClr val="404040"/>
                </a:solidFill>
                <a:cs typeface="Trebuchet MS"/>
              </a:rPr>
              <a:t> </a:t>
            </a:r>
            <a:r>
              <a:rPr sz="1500" spc="65" dirty="0">
                <a:solidFill>
                  <a:srgbClr val="404040"/>
                </a:solidFill>
                <a:cs typeface="Trebuchet MS"/>
              </a:rPr>
              <a:t>κράτους,</a:t>
            </a:r>
            <a:r>
              <a:rPr sz="1500" spc="-130" dirty="0">
                <a:solidFill>
                  <a:srgbClr val="404040"/>
                </a:solidFill>
                <a:cs typeface="Trebuchet MS"/>
              </a:rPr>
              <a:t> </a:t>
            </a:r>
            <a:r>
              <a:rPr sz="1500" spc="85" dirty="0">
                <a:solidFill>
                  <a:srgbClr val="404040"/>
                </a:solidFill>
                <a:cs typeface="Trebuchet MS"/>
              </a:rPr>
              <a:t>αλλά</a:t>
            </a:r>
            <a:r>
              <a:rPr sz="1500" spc="-65" dirty="0">
                <a:solidFill>
                  <a:srgbClr val="404040"/>
                </a:solidFill>
                <a:cs typeface="Trebuchet MS"/>
              </a:rPr>
              <a:t> </a:t>
            </a:r>
            <a:r>
              <a:rPr sz="1500" spc="35" dirty="0">
                <a:solidFill>
                  <a:srgbClr val="404040"/>
                </a:solidFill>
                <a:cs typeface="Trebuchet MS"/>
              </a:rPr>
              <a:t>δημιουργεί</a:t>
            </a:r>
            <a:r>
              <a:rPr sz="1500" spc="-85" dirty="0">
                <a:solidFill>
                  <a:srgbClr val="404040"/>
                </a:solidFill>
                <a:cs typeface="Trebuchet MS"/>
              </a:rPr>
              <a:t> </a:t>
            </a:r>
            <a:r>
              <a:rPr sz="1500" spc="-10" dirty="0">
                <a:solidFill>
                  <a:srgbClr val="404040"/>
                </a:solidFill>
                <a:cs typeface="Trebuchet MS"/>
              </a:rPr>
              <a:t>και</a:t>
            </a:r>
            <a:r>
              <a:rPr sz="1500" spc="-85" dirty="0">
                <a:solidFill>
                  <a:srgbClr val="404040"/>
                </a:solidFill>
                <a:cs typeface="Trebuchet MS"/>
              </a:rPr>
              <a:t> </a:t>
            </a:r>
            <a:r>
              <a:rPr sz="1500" spc="120" dirty="0">
                <a:solidFill>
                  <a:srgbClr val="404040"/>
                </a:solidFill>
                <a:cs typeface="Trebuchet MS"/>
              </a:rPr>
              <a:t>στο</a:t>
            </a:r>
            <a:endParaRPr sz="1500">
              <a:cs typeface="Trebuchet MS"/>
            </a:endParaRPr>
          </a:p>
          <a:p>
            <a:pPr marR="40640" algn="ctr">
              <a:lnSpc>
                <a:spcPts val="1535"/>
              </a:lnSpc>
            </a:pPr>
            <a:r>
              <a:rPr sz="1500" spc="95" dirty="0">
                <a:solidFill>
                  <a:srgbClr val="404040"/>
                </a:solidFill>
                <a:cs typeface="Trebuchet MS"/>
              </a:rPr>
              <a:t>κράτος</a:t>
            </a:r>
            <a:r>
              <a:rPr sz="1500" u="sng" spc="-85" dirty="0">
                <a:solidFill>
                  <a:srgbClr val="404040"/>
                </a:solidFill>
                <a:uFill>
                  <a:solidFill>
                    <a:srgbClr val="404040"/>
                  </a:solidFill>
                </a:uFill>
                <a:cs typeface="Trebuchet MS"/>
              </a:rPr>
              <a:t> </a:t>
            </a:r>
            <a:r>
              <a:rPr sz="1500" u="sng" spc="95" dirty="0">
                <a:solidFill>
                  <a:srgbClr val="404040"/>
                </a:solidFill>
                <a:uFill>
                  <a:solidFill>
                    <a:srgbClr val="404040"/>
                  </a:solidFill>
                </a:uFill>
                <a:cs typeface="Trebuchet MS"/>
              </a:rPr>
              <a:t>υποχρέωση</a:t>
            </a:r>
            <a:r>
              <a:rPr sz="1500" u="sng" spc="-95" dirty="0">
                <a:solidFill>
                  <a:srgbClr val="404040"/>
                </a:solidFill>
                <a:uFill>
                  <a:solidFill>
                    <a:srgbClr val="404040"/>
                  </a:solidFill>
                </a:uFill>
                <a:cs typeface="Trebuchet MS"/>
              </a:rPr>
              <a:t> </a:t>
            </a:r>
            <a:r>
              <a:rPr sz="1500" u="sng" spc="125" dirty="0">
                <a:solidFill>
                  <a:srgbClr val="404040"/>
                </a:solidFill>
                <a:uFill>
                  <a:solidFill>
                    <a:srgbClr val="404040"/>
                  </a:solidFill>
                </a:uFill>
                <a:cs typeface="Trebuchet MS"/>
              </a:rPr>
              <a:t>να</a:t>
            </a:r>
            <a:r>
              <a:rPr sz="1500" u="sng" spc="-45" dirty="0">
                <a:solidFill>
                  <a:srgbClr val="404040"/>
                </a:solidFill>
                <a:uFill>
                  <a:solidFill>
                    <a:srgbClr val="404040"/>
                  </a:solidFill>
                </a:uFill>
                <a:cs typeface="Trebuchet MS"/>
              </a:rPr>
              <a:t> </a:t>
            </a:r>
            <a:r>
              <a:rPr sz="1500" u="sng" spc="5" dirty="0">
                <a:solidFill>
                  <a:srgbClr val="404040"/>
                </a:solidFill>
                <a:uFill>
                  <a:solidFill>
                    <a:srgbClr val="404040"/>
                  </a:solidFill>
                </a:uFill>
                <a:cs typeface="Trebuchet MS"/>
              </a:rPr>
              <a:t>λάβει</a:t>
            </a:r>
            <a:r>
              <a:rPr sz="1500" u="sng" spc="-55" dirty="0">
                <a:solidFill>
                  <a:srgbClr val="404040"/>
                </a:solidFill>
                <a:uFill>
                  <a:solidFill>
                    <a:srgbClr val="404040"/>
                  </a:solidFill>
                </a:uFill>
                <a:cs typeface="Trebuchet MS"/>
              </a:rPr>
              <a:t> </a:t>
            </a:r>
            <a:r>
              <a:rPr sz="1500" u="sng" spc="50" dirty="0">
                <a:solidFill>
                  <a:srgbClr val="404040"/>
                </a:solidFill>
                <a:uFill>
                  <a:solidFill>
                    <a:srgbClr val="404040"/>
                  </a:solidFill>
                </a:uFill>
                <a:cs typeface="Trebuchet MS"/>
              </a:rPr>
              <a:t>τα</a:t>
            </a:r>
            <a:r>
              <a:rPr sz="1500" u="sng" spc="-60" dirty="0">
                <a:solidFill>
                  <a:srgbClr val="404040"/>
                </a:solidFill>
                <a:uFill>
                  <a:solidFill>
                    <a:srgbClr val="404040"/>
                  </a:solidFill>
                </a:uFill>
                <a:cs typeface="Trebuchet MS"/>
              </a:rPr>
              <a:t> </a:t>
            </a:r>
            <a:r>
              <a:rPr sz="1500" u="sng" spc="75" dirty="0">
                <a:solidFill>
                  <a:srgbClr val="404040"/>
                </a:solidFill>
                <a:uFill>
                  <a:solidFill>
                    <a:srgbClr val="404040"/>
                  </a:solidFill>
                </a:uFill>
                <a:cs typeface="Trebuchet MS"/>
              </a:rPr>
              <a:t>απαραίτητα</a:t>
            </a:r>
            <a:r>
              <a:rPr sz="1500" u="sng" spc="-130" dirty="0">
                <a:solidFill>
                  <a:srgbClr val="404040"/>
                </a:solidFill>
                <a:uFill>
                  <a:solidFill>
                    <a:srgbClr val="404040"/>
                  </a:solidFill>
                </a:uFill>
                <a:cs typeface="Trebuchet MS"/>
              </a:rPr>
              <a:t> </a:t>
            </a:r>
            <a:r>
              <a:rPr sz="1500" u="sng" spc="25" dirty="0">
                <a:solidFill>
                  <a:srgbClr val="404040"/>
                </a:solidFill>
                <a:uFill>
                  <a:solidFill>
                    <a:srgbClr val="404040"/>
                  </a:solidFill>
                </a:uFill>
                <a:cs typeface="Trebuchet MS"/>
              </a:rPr>
              <a:t>μέτρα,</a:t>
            </a:r>
            <a:r>
              <a:rPr sz="1500" u="sng" spc="-85" dirty="0">
                <a:solidFill>
                  <a:srgbClr val="404040"/>
                </a:solidFill>
                <a:uFill>
                  <a:solidFill>
                    <a:srgbClr val="404040"/>
                  </a:solidFill>
                </a:uFill>
                <a:cs typeface="Trebuchet MS"/>
              </a:rPr>
              <a:t> </a:t>
            </a:r>
            <a:r>
              <a:rPr sz="1500" u="sng" spc="65" dirty="0">
                <a:solidFill>
                  <a:srgbClr val="404040"/>
                </a:solidFill>
                <a:uFill>
                  <a:solidFill>
                    <a:srgbClr val="404040"/>
                  </a:solidFill>
                </a:uFill>
                <a:cs typeface="Trebuchet MS"/>
              </a:rPr>
              <a:t>ώστε</a:t>
            </a:r>
            <a:r>
              <a:rPr sz="1500" u="sng" spc="-55" dirty="0">
                <a:solidFill>
                  <a:srgbClr val="404040"/>
                </a:solidFill>
                <a:uFill>
                  <a:solidFill>
                    <a:srgbClr val="404040"/>
                  </a:solidFill>
                </a:uFill>
                <a:cs typeface="Trebuchet MS"/>
              </a:rPr>
              <a:t> </a:t>
            </a:r>
            <a:r>
              <a:rPr sz="1500" u="sng" spc="60" dirty="0">
                <a:solidFill>
                  <a:srgbClr val="404040"/>
                </a:solidFill>
                <a:uFill>
                  <a:solidFill>
                    <a:srgbClr val="404040"/>
                  </a:solidFill>
                </a:uFill>
                <a:cs typeface="Trebuchet MS"/>
              </a:rPr>
              <a:t>το</a:t>
            </a:r>
            <a:r>
              <a:rPr sz="1500" u="sng" spc="-40" dirty="0">
                <a:solidFill>
                  <a:srgbClr val="404040"/>
                </a:solidFill>
                <a:uFill>
                  <a:solidFill>
                    <a:srgbClr val="404040"/>
                  </a:solidFill>
                </a:uFill>
                <a:cs typeface="Trebuchet MS"/>
              </a:rPr>
              <a:t> </a:t>
            </a:r>
            <a:r>
              <a:rPr sz="1500" u="sng" spc="15" dirty="0">
                <a:solidFill>
                  <a:srgbClr val="404040"/>
                </a:solidFill>
                <a:uFill>
                  <a:solidFill>
                    <a:srgbClr val="404040"/>
                  </a:solidFill>
                </a:uFill>
                <a:cs typeface="Trebuchet MS"/>
              </a:rPr>
              <a:t>παιδί</a:t>
            </a:r>
            <a:r>
              <a:rPr sz="1500" u="sng" spc="-100" dirty="0">
                <a:solidFill>
                  <a:srgbClr val="404040"/>
                </a:solidFill>
                <a:uFill>
                  <a:solidFill>
                    <a:srgbClr val="404040"/>
                  </a:solidFill>
                </a:uFill>
                <a:cs typeface="Trebuchet MS"/>
              </a:rPr>
              <a:t> </a:t>
            </a:r>
            <a:r>
              <a:rPr sz="1500" u="sng" spc="125" dirty="0">
                <a:solidFill>
                  <a:srgbClr val="404040"/>
                </a:solidFill>
                <a:uFill>
                  <a:solidFill>
                    <a:srgbClr val="404040"/>
                  </a:solidFill>
                </a:uFill>
                <a:cs typeface="Trebuchet MS"/>
              </a:rPr>
              <a:t>να</a:t>
            </a:r>
            <a:r>
              <a:rPr sz="1500" u="sng" spc="-45" dirty="0">
                <a:solidFill>
                  <a:srgbClr val="404040"/>
                </a:solidFill>
                <a:uFill>
                  <a:solidFill>
                    <a:srgbClr val="404040"/>
                  </a:solidFill>
                </a:uFill>
                <a:cs typeface="Trebuchet MS"/>
              </a:rPr>
              <a:t> </a:t>
            </a:r>
            <a:r>
              <a:rPr sz="1500" u="sng" spc="45" dirty="0">
                <a:solidFill>
                  <a:srgbClr val="404040"/>
                </a:solidFill>
                <a:uFill>
                  <a:solidFill>
                    <a:srgbClr val="404040"/>
                  </a:solidFill>
                </a:uFill>
                <a:cs typeface="Trebuchet MS"/>
              </a:rPr>
              <a:t>προστατεύεται</a:t>
            </a:r>
            <a:r>
              <a:rPr sz="1500" spc="-100" dirty="0">
                <a:solidFill>
                  <a:srgbClr val="404040"/>
                </a:solidFill>
                <a:cs typeface="Trebuchet MS"/>
              </a:rPr>
              <a:t> </a:t>
            </a:r>
            <a:r>
              <a:rPr sz="1500" spc="40" dirty="0">
                <a:solidFill>
                  <a:srgbClr val="404040"/>
                </a:solidFill>
                <a:cs typeface="Trebuchet MS"/>
              </a:rPr>
              <a:t>απέναντι</a:t>
            </a:r>
            <a:endParaRPr sz="1500">
              <a:cs typeface="Trebuchet MS"/>
            </a:endParaRPr>
          </a:p>
          <a:p>
            <a:pPr marL="34925" algn="ctr">
              <a:lnSpc>
                <a:spcPts val="1730"/>
              </a:lnSpc>
            </a:pPr>
            <a:r>
              <a:rPr sz="1500" spc="90" dirty="0">
                <a:solidFill>
                  <a:srgbClr val="404040"/>
                </a:solidFill>
                <a:cs typeface="Trebuchet MS"/>
              </a:rPr>
              <a:t>στην</a:t>
            </a:r>
            <a:r>
              <a:rPr sz="1500" spc="-70" dirty="0">
                <a:solidFill>
                  <a:srgbClr val="404040"/>
                </a:solidFill>
                <a:cs typeface="Trebuchet MS"/>
              </a:rPr>
              <a:t> </a:t>
            </a:r>
            <a:r>
              <a:rPr sz="1500" spc="20" dirty="0">
                <a:solidFill>
                  <a:srgbClr val="404040"/>
                </a:solidFill>
                <a:cs typeface="Trebuchet MS"/>
              </a:rPr>
              <a:t>οικογένειά</a:t>
            </a:r>
            <a:r>
              <a:rPr sz="1500" spc="-114" dirty="0">
                <a:solidFill>
                  <a:srgbClr val="404040"/>
                </a:solidFill>
                <a:cs typeface="Trebuchet MS"/>
              </a:rPr>
              <a:t> </a:t>
            </a:r>
            <a:r>
              <a:rPr sz="1500" spc="10" dirty="0">
                <a:solidFill>
                  <a:srgbClr val="404040"/>
                </a:solidFill>
                <a:cs typeface="Trebuchet MS"/>
              </a:rPr>
              <a:t>του,</a:t>
            </a:r>
            <a:r>
              <a:rPr sz="1500" spc="-85" dirty="0">
                <a:solidFill>
                  <a:srgbClr val="404040"/>
                </a:solidFill>
                <a:cs typeface="Trebuchet MS"/>
              </a:rPr>
              <a:t> </a:t>
            </a:r>
            <a:r>
              <a:rPr sz="1500" spc="85" dirty="0">
                <a:solidFill>
                  <a:srgbClr val="404040"/>
                </a:solidFill>
                <a:cs typeface="Trebuchet MS"/>
              </a:rPr>
              <a:t>αλλά</a:t>
            </a:r>
            <a:r>
              <a:rPr sz="1500" spc="-65" dirty="0">
                <a:solidFill>
                  <a:srgbClr val="404040"/>
                </a:solidFill>
                <a:cs typeface="Trebuchet MS"/>
              </a:rPr>
              <a:t> </a:t>
            </a:r>
            <a:r>
              <a:rPr sz="1500" spc="-10" dirty="0">
                <a:solidFill>
                  <a:srgbClr val="404040"/>
                </a:solidFill>
                <a:cs typeface="Trebuchet MS"/>
              </a:rPr>
              <a:t>και</a:t>
            </a:r>
            <a:r>
              <a:rPr sz="1500" spc="-85" dirty="0">
                <a:solidFill>
                  <a:srgbClr val="404040"/>
                </a:solidFill>
                <a:cs typeface="Trebuchet MS"/>
              </a:rPr>
              <a:t> </a:t>
            </a:r>
            <a:r>
              <a:rPr sz="1500" spc="85" dirty="0">
                <a:solidFill>
                  <a:srgbClr val="404040"/>
                </a:solidFill>
                <a:cs typeface="Trebuchet MS"/>
              </a:rPr>
              <a:t>σε</a:t>
            </a:r>
            <a:r>
              <a:rPr sz="1500" spc="-35" dirty="0">
                <a:solidFill>
                  <a:srgbClr val="404040"/>
                </a:solidFill>
                <a:cs typeface="Trebuchet MS"/>
              </a:rPr>
              <a:t> </a:t>
            </a:r>
            <a:r>
              <a:rPr sz="1500" spc="75" dirty="0">
                <a:solidFill>
                  <a:srgbClr val="404040"/>
                </a:solidFill>
                <a:cs typeface="Trebuchet MS"/>
              </a:rPr>
              <a:t>οποιοδήποτε</a:t>
            </a:r>
            <a:r>
              <a:rPr sz="1500" spc="-125" dirty="0">
                <a:solidFill>
                  <a:srgbClr val="404040"/>
                </a:solidFill>
                <a:cs typeface="Trebuchet MS"/>
              </a:rPr>
              <a:t> </a:t>
            </a:r>
            <a:r>
              <a:rPr sz="1500" spc="90" dirty="0">
                <a:solidFill>
                  <a:srgbClr val="404040"/>
                </a:solidFill>
                <a:cs typeface="Trebuchet MS"/>
              </a:rPr>
              <a:t>άλλο</a:t>
            </a:r>
            <a:r>
              <a:rPr sz="1500" spc="-35" dirty="0">
                <a:solidFill>
                  <a:srgbClr val="404040"/>
                </a:solidFill>
                <a:cs typeface="Trebuchet MS"/>
              </a:rPr>
              <a:t> </a:t>
            </a:r>
            <a:r>
              <a:rPr sz="1500" spc="160" dirty="0">
                <a:solidFill>
                  <a:srgbClr val="404040"/>
                </a:solidFill>
                <a:cs typeface="Trebuchet MS"/>
              </a:rPr>
              <a:t>πρόσωπο</a:t>
            </a:r>
            <a:r>
              <a:rPr sz="1500" spc="-70" dirty="0">
                <a:solidFill>
                  <a:srgbClr val="404040"/>
                </a:solidFill>
                <a:cs typeface="Trebuchet MS"/>
              </a:rPr>
              <a:t> </a:t>
            </a:r>
            <a:r>
              <a:rPr sz="1500" spc="100" dirty="0">
                <a:solidFill>
                  <a:srgbClr val="404040"/>
                </a:solidFill>
                <a:cs typeface="Trebuchet MS"/>
              </a:rPr>
              <a:t>ή</a:t>
            </a:r>
            <a:r>
              <a:rPr sz="1500" spc="-45" dirty="0">
                <a:solidFill>
                  <a:srgbClr val="404040"/>
                </a:solidFill>
                <a:cs typeface="Trebuchet MS"/>
              </a:rPr>
              <a:t> </a:t>
            </a:r>
            <a:r>
              <a:rPr sz="1500" spc="125" dirty="0">
                <a:solidFill>
                  <a:srgbClr val="404040"/>
                </a:solidFill>
                <a:cs typeface="Trebuchet MS"/>
              </a:rPr>
              <a:t>θεσμό</a:t>
            </a:r>
            <a:r>
              <a:rPr sz="1500" spc="-70" dirty="0">
                <a:solidFill>
                  <a:srgbClr val="404040"/>
                </a:solidFill>
                <a:cs typeface="Trebuchet MS"/>
              </a:rPr>
              <a:t> </a:t>
            </a:r>
            <a:r>
              <a:rPr sz="1500" spc="15" dirty="0">
                <a:solidFill>
                  <a:srgbClr val="404040"/>
                </a:solidFill>
                <a:cs typeface="Trebuchet MS"/>
              </a:rPr>
              <a:t>με</a:t>
            </a:r>
            <a:r>
              <a:rPr sz="1500" spc="-50" dirty="0">
                <a:solidFill>
                  <a:srgbClr val="404040"/>
                </a:solidFill>
                <a:cs typeface="Trebuchet MS"/>
              </a:rPr>
              <a:t> </a:t>
            </a:r>
            <a:r>
              <a:rPr sz="1500" spc="70" dirty="0">
                <a:solidFill>
                  <a:srgbClr val="404040"/>
                </a:solidFill>
                <a:cs typeface="Trebuchet MS"/>
              </a:rPr>
              <a:t>εξουσία</a:t>
            </a:r>
            <a:r>
              <a:rPr sz="1500" spc="-90" dirty="0">
                <a:solidFill>
                  <a:srgbClr val="404040"/>
                </a:solidFill>
                <a:cs typeface="Trebuchet MS"/>
              </a:rPr>
              <a:t> </a:t>
            </a:r>
            <a:r>
              <a:rPr sz="1500" spc="130" dirty="0">
                <a:solidFill>
                  <a:srgbClr val="404040"/>
                </a:solidFill>
                <a:cs typeface="Trebuchet MS"/>
              </a:rPr>
              <a:t>πάνω</a:t>
            </a:r>
            <a:r>
              <a:rPr sz="1500" spc="-80" dirty="0">
                <a:solidFill>
                  <a:srgbClr val="404040"/>
                </a:solidFill>
                <a:cs typeface="Trebuchet MS"/>
              </a:rPr>
              <a:t> </a:t>
            </a:r>
            <a:r>
              <a:rPr sz="1500" spc="10" dirty="0">
                <a:solidFill>
                  <a:srgbClr val="404040"/>
                </a:solidFill>
                <a:cs typeface="Trebuchet MS"/>
              </a:rPr>
              <a:t>του.</a:t>
            </a:r>
            <a:endParaRPr sz="1500">
              <a:cs typeface="Trebuchet MS"/>
            </a:endParaRPr>
          </a:p>
          <a:p>
            <a:pPr marL="344170" marR="3730625" indent="-344170">
              <a:lnSpc>
                <a:spcPct val="100000"/>
              </a:lnSpc>
              <a:spcBef>
                <a:spcPts val="625"/>
              </a:spcBef>
              <a:buClr>
                <a:srgbClr val="A42F0F"/>
              </a:buClr>
              <a:buFont typeface="Arial"/>
              <a:buChar char=""/>
              <a:tabLst>
                <a:tab pos="344170" algn="l"/>
                <a:tab pos="357505" algn="l"/>
              </a:tabLst>
            </a:pPr>
            <a:r>
              <a:rPr sz="1500" spc="60" dirty="0">
                <a:solidFill>
                  <a:srgbClr val="404040"/>
                </a:solidFill>
                <a:cs typeface="Trebuchet MS"/>
              </a:rPr>
              <a:t>Βασική</a:t>
            </a:r>
            <a:r>
              <a:rPr sz="1500" spc="-105" dirty="0">
                <a:solidFill>
                  <a:srgbClr val="404040"/>
                </a:solidFill>
                <a:cs typeface="Trebuchet MS"/>
              </a:rPr>
              <a:t> </a:t>
            </a:r>
            <a:r>
              <a:rPr sz="1500" spc="95" dirty="0">
                <a:solidFill>
                  <a:srgbClr val="404040"/>
                </a:solidFill>
                <a:cs typeface="Trebuchet MS"/>
              </a:rPr>
              <a:t>αρχή</a:t>
            </a:r>
            <a:r>
              <a:rPr sz="1500" spc="-105" dirty="0">
                <a:solidFill>
                  <a:srgbClr val="404040"/>
                </a:solidFill>
                <a:cs typeface="Trebuchet MS"/>
              </a:rPr>
              <a:t> </a:t>
            </a:r>
            <a:r>
              <a:rPr sz="1500" spc="30" dirty="0">
                <a:solidFill>
                  <a:srgbClr val="404040"/>
                </a:solidFill>
                <a:cs typeface="Trebuchet MS"/>
              </a:rPr>
              <a:t>για</a:t>
            </a:r>
            <a:r>
              <a:rPr sz="1500" spc="-100" dirty="0">
                <a:solidFill>
                  <a:srgbClr val="404040"/>
                </a:solidFill>
                <a:cs typeface="Trebuchet MS"/>
              </a:rPr>
              <a:t> </a:t>
            </a:r>
            <a:r>
              <a:rPr sz="1500" spc="130" dirty="0">
                <a:solidFill>
                  <a:srgbClr val="404040"/>
                </a:solidFill>
                <a:cs typeface="Trebuchet MS"/>
              </a:rPr>
              <a:t>απόλαυση</a:t>
            </a:r>
            <a:r>
              <a:rPr sz="1500" spc="-100" dirty="0">
                <a:solidFill>
                  <a:srgbClr val="404040"/>
                </a:solidFill>
                <a:cs typeface="Trebuchet MS"/>
              </a:rPr>
              <a:t> </a:t>
            </a:r>
            <a:r>
              <a:rPr sz="1500" spc="55" dirty="0">
                <a:solidFill>
                  <a:srgbClr val="404040"/>
                </a:solidFill>
                <a:cs typeface="Trebuchet MS"/>
              </a:rPr>
              <a:t>δικαιώματος</a:t>
            </a:r>
            <a:r>
              <a:rPr sz="1500" spc="-125" dirty="0">
                <a:solidFill>
                  <a:srgbClr val="404040"/>
                </a:solidFill>
                <a:cs typeface="Trebuchet MS"/>
              </a:rPr>
              <a:t> </a:t>
            </a:r>
            <a:r>
              <a:rPr sz="1500" spc="90" dirty="0">
                <a:solidFill>
                  <a:srgbClr val="404040"/>
                </a:solidFill>
                <a:cs typeface="Trebuchet MS"/>
              </a:rPr>
              <a:t>στην</a:t>
            </a:r>
            <a:r>
              <a:rPr sz="1500" spc="-80" dirty="0">
                <a:solidFill>
                  <a:srgbClr val="404040"/>
                </a:solidFill>
                <a:cs typeface="Trebuchet MS"/>
              </a:rPr>
              <a:t> </a:t>
            </a:r>
            <a:r>
              <a:rPr sz="1500" spc="40" dirty="0">
                <a:solidFill>
                  <a:srgbClr val="404040"/>
                </a:solidFill>
                <a:cs typeface="Trebuchet MS"/>
              </a:rPr>
              <a:t>εκπαίδευση</a:t>
            </a:r>
            <a:endParaRPr sz="1500">
              <a:cs typeface="Trebuchet M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9867" y="0"/>
            <a:ext cx="10174130" cy="1274708"/>
          </a:xfrm>
          <a:prstGeom prst="rect">
            <a:avLst/>
          </a:prstGeom>
        </p:spPr>
        <p:txBody>
          <a:bodyPr vert="horz" wrap="square" lIns="0" tIns="165100" rIns="0" bIns="0" rtlCol="0">
            <a:spAutoFit/>
          </a:bodyPr>
          <a:lstStyle/>
          <a:p>
            <a:pPr marL="33655" algn="ctr">
              <a:lnSpc>
                <a:spcPct val="100000"/>
              </a:lnSpc>
              <a:spcBef>
                <a:spcPts val="100"/>
              </a:spcBef>
            </a:pPr>
            <a:r>
              <a:rPr sz="3600" spc="409" dirty="0"/>
              <a:t>Άρθρο</a:t>
            </a:r>
            <a:r>
              <a:rPr sz="3600" spc="-100" dirty="0"/>
              <a:t> </a:t>
            </a:r>
            <a:r>
              <a:rPr sz="3600" spc="105" dirty="0"/>
              <a:t>3</a:t>
            </a:r>
            <a:endParaRPr sz="3600"/>
          </a:p>
          <a:p>
            <a:pPr marL="33655" algn="ctr">
              <a:lnSpc>
                <a:spcPct val="100000"/>
              </a:lnSpc>
              <a:spcBef>
                <a:spcPts val="5"/>
              </a:spcBef>
            </a:pPr>
            <a:r>
              <a:rPr sz="3600" spc="150" dirty="0"/>
              <a:t>Συμφέρον </a:t>
            </a:r>
            <a:r>
              <a:rPr sz="3600" spc="135" dirty="0"/>
              <a:t>του </a:t>
            </a:r>
            <a:r>
              <a:rPr sz="3600" spc="100" dirty="0"/>
              <a:t>παιδιού</a:t>
            </a:r>
            <a:r>
              <a:rPr sz="3600" spc="-575" dirty="0"/>
              <a:t> </a:t>
            </a:r>
            <a:r>
              <a:rPr sz="3600" spc="-130" dirty="0"/>
              <a:t>-</a:t>
            </a:r>
            <a:endParaRPr sz="3600"/>
          </a:p>
        </p:txBody>
      </p:sp>
      <p:sp>
        <p:nvSpPr>
          <p:cNvPr id="3" name="object 3"/>
          <p:cNvSpPr txBox="1"/>
          <p:nvPr/>
        </p:nvSpPr>
        <p:spPr>
          <a:xfrm>
            <a:off x="441550" y="1500176"/>
            <a:ext cx="10421489" cy="4023666"/>
          </a:xfrm>
          <a:prstGeom prst="rect">
            <a:avLst/>
          </a:prstGeom>
        </p:spPr>
        <p:txBody>
          <a:bodyPr vert="horz" wrap="square" lIns="0" tIns="167640" rIns="0" bIns="0" rtlCol="0">
            <a:spAutoFit/>
          </a:bodyPr>
          <a:lstStyle/>
          <a:p>
            <a:pPr marL="12700">
              <a:lnSpc>
                <a:spcPct val="100000"/>
              </a:lnSpc>
              <a:spcBef>
                <a:spcPts val="1320"/>
              </a:spcBef>
            </a:pPr>
            <a:r>
              <a:rPr spc="135" dirty="0">
                <a:solidFill>
                  <a:srgbClr val="C00000"/>
                </a:solidFill>
                <a:cs typeface="Trebuchet MS"/>
              </a:rPr>
              <a:t>Δικαιώματα </a:t>
            </a:r>
            <a:r>
              <a:rPr spc="-35" dirty="0">
                <a:solidFill>
                  <a:srgbClr val="C00000"/>
                </a:solidFill>
                <a:cs typeface="Trebuchet MS"/>
              </a:rPr>
              <a:t>και </a:t>
            </a:r>
            <a:r>
              <a:rPr spc="155" dirty="0">
                <a:solidFill>
                  <a:srgbClr val="C00000"/>
                </a:solidFill>
                <a:cs typeface="Trebuchet MS"/>
              </a:rPr>
              <a:t>Υποχρεώσεις</a:t>
            </a:r>
            <a:r>
              <a:rPr spc="-375" dirty="0">
                <a:solidFill>
                  <a:srgbClr val="C00000"/>
                </a:solidFill>
                <a:cs typeface="Trebuchet MS"/>
              </a:rPr>
              <a:t> </a:t>
            </a:r>
            <a:r>
              <a:rPr spc="170" dirty="0">
                <a:solidFill>
                  <a:srgbClr val="C00000"/>
                </a:solidFill>
                <a:cs typeface="Trebuchet MS"/>
              </a:rPr>
              <a:t>γονέων</a:t>
            </a:r>
            <a:endParaRPr>
              <a:cs typeface="Trebuchet MS"/>
            </a:endParaRPr>
          </a:p>
          <a:p>
            <a:pPr marL="1354455" marR="187960" indent="-537210">
              <a:lnSpc>
                <a:spcPct val="80100"/>
              </a:lnSpc>
              <a:spcBef>
                <a:spcPts val="990"/>
              </a:spcBef>
              <a:tabLst>
                <a:tab pos="1162050" algn="l"/>
              </a:tabLst>
            </a:pPr>
            <a:r>
              <a:rPr spc="325" dirty="0">
                <a:solidFill>
                  <a:srgbClr val="A42F0F"/>
                </a:solidFill>
                <a:cs typeface="Arial"/>
              </a:rPr>
              <a:t>	</a:t>
            </a:r>
            <a:r>
              <a:rPr spc="-55" dirty="0">
                <a:solidFill>
                  <a:srgbClr val="404040"/>
                </a:solidFill>
                <a:cs typeface="Trebuchet MS"/>
              </a:rPr>
              <a:t>1.</a:t>
            </a:r>
            <a:r>
              <a:rPr spc="-30" dirty="0">
                <a:solidFill>
                  <a:srgbClr val="404040"/>
                </a:solidFill>
                <a:cs typeface="Trebuchet MS"/>
              </a:rPr>
              <a:t> </a:t>
            </a:r>
            <a:r>
              <a:rPr spc="-70" dirty="0">
                <a:solidFill>
                  <a:srgbClr val="404040"/>
                </a:solidFill>
                <a:cs typeface="Trebuchet MS"/>
              </a:rPr>
              <a:t>Σε</a:t>
            </a:r>
            <a:r>
              <a:rPr spc="-55" dirty="0">
                <a:solidFill>
                  <a:srgbClr val="404040"/>
                </a:solidFill>
                <a:cs typeface="Trebuchet MS"/>
              </a:rPr>
              <a:t> </a:t>
            </a:r>
            <a:r>
              <a:rPr spc="75" dirty="0">
                <a:solidFill>
                  <a:srgbClr val="404040"/>
                </a:solidFill>
                <a:cs typeface="Trebuchet MS"/>
              </a:rPr>
              <a:t>όλες</a:t>
            </a:r>
            <a:r>
              <a:rPr spc="-20" dirty="0">
                <a:solidFill>
                  <a:srgbClr val="404040"/>
                </a:solidFill>
                <a:cs typeface="Trebuchet MS"/>
              </a:rPr>
              <a:t> </a:t>
            </a:r>
            <a:r>
              <a:rPr spc="10" dirty="0">
                <a:solidFill>
                  <a:srgbClr val="404040"/>
                </a:solidFill>
                <a:cs typeface="Trebuchet MS"/>
              </a:rPr>
              <a:t>τις</a:t>
            </a:r>
            <a:r>
              <a:rPr spc="-80" dirty="0">
                <a:solidFill>
                  <a:srgbClr val="404040"/>
                </a:solidFill>
                <a:cs typeface="Trebuchet MS"/>
              </a:rPr>
              <a:t> </a:t>
            </a:r>
            <a:r>
              <a:rPr spc="114" dirty="0">
                <a:solidFill>
                  <a:srgbClr val="404040"/>
                </a:solidFill>
                <a:cs typeface="Trebuchet MS"/>
              </a:rPr>
              <a:t>αποφάσεις</a:t>
            </a:r>
            <a:r>
              <a:rPr spc="-85" dirty="0">
                <a:solidFill>
                  <a:srgbClr val="404040"/>
                </a:solidFill>
                <a:cs typeface="Trebuchet MS"/>
              </a:rPr>
              <a:t> </a:t>
            </a:r>
            <a:r>
              <a:rPr spc="125" dirty="0">
                <a:solidFill>
                  <a:srgbClr val="404040"/>
                </a:solidFill>
                <a:cs typeface="Trebuchet MS"/>
              </a:rPr>
              <a:t>που</a:t>
            </a:r>
            <a:r>
              <a:rPr spc="-60" dirty="0">
                <a:solidFill>
                  <a:srgbClr val="404040"/>
                </a:solidFill>
                <a:cs typeface="Trebuchet MS"/>
              </a:rPr>
              <a:t> </a:t>
            </a:r>
            <a:r>
              <a:rPr spc="135" dirty="0">
                <a:solidFill>
                  <a:srgbClr val="404040"/>
                </a:solidFill>
                <a:cs typeface="Trebuchet MS"/>
              </a:rPr>
              <a:t>αφορούν</a:t>
            </a:r>
            <a:r>
              <a:rPr spc="-45" dirty="0">
                <a:solidFill>
                  <a:srgbClr val="404040"/>
                </a:solidFill>
                <a:cs typeface="Trebuchet MS"/>
              </a:rPr>
              <a:t> </a:t>
            </a:r>
            <a:r>
              <a:rPr spc="55" dirty="0">
                <a:solidFill>
                  <a:srgbClr val="404040"/>
                </a:solidFill>
                <a:cs typeface="Trebuchet MS"/>
              </a:rPr>
              <a:t>τα</a:t>
            </a:r>
            <a:r>
              <a:rPr spc="-45" dirty="0">
                <a:solidFill>
                  <a:srgbClr val="404040"/>
                </a:solidFill>
                <a:cs typeface="Trebuchet MS"/>
              </a:rPr>
              <a:t> </a:t>
            </a:r>
            <a:r>
              <a:rPr spc="15" dirty="0">
                <a:solidFill>
                  <a:srgbClr val="404040"/>
                </a:solidFill>
                <a:cs typeface="Trebuchet MS"/>
              </a:rPr>
              <a:t>παιδιά,</a:t>
            </a:r>
            <a:r>
              <a:rPr spc="-100" dirty="0">
                <a:solidFill>
                  <a:srgbClr val="404040"/>
                </a:solidFill>
                <a:cs typeface="Trebuchet MS"/>
              </a:rPr>
              <a:t> </a:t>
            </a:r>
            <a:r>
              <a:rPr spc="-80" dirty="0">
                <a:solidFill>
                  <a:srgbClr val="404040"/>
                </a:solidFill>
                <a:cs typeface="Trebuchet MS"/>
              </a:rPr>
              <a:t>είτε</a:t>
            </a:r>
            <a:r>
              <a:rPr spc="-55" dirty="0">
                <a:solidFill>
                  <a:srgbClr val="404040"/>
                </a:solidFill>
                <a:cs typeface="Trebuchet MS"/>
              </a:rPr>
              <a:t> </a:t>
            </a:r>
            <a:r>
              <a:rPr spc="65" dirty="0">
                <a:solidFill>
                  <a:srgbClr val="404040"/>
                </a:solidFill>
                <a:cs typeface="Trebuchet MS"/>
              </a:rPr>
              <a:t>αυτές</a:t>
            </a:r>
            <a:r>
              <a:rPr spc="-65" dirty="0">
                <a:solidFill>
                  <a:srgbClr val="404040"/>
                </a:solidFill>
                <a:cs typeface="Trebuchet MS"/>
              </a:rPr>
              <a:t> </a:t>
            </a:r>
            <a:r>
              <a:rPr spc="75" dirty="0">
                <a:solidFill>
                  <a:srgbClr val="404040"/>
                </a:solidFill>
                <a:cs typeface="Trebuchet MS"/>
              </a:rPr>
              <a:t>λαμβάνονται</a:t>
            </a:r>
            <a:r>
              <a:rPr spc="-60" dirty="0">
                <a:solidFill>
                  <a:srgbClr val="404040"/>
                </a:solidFill>
                <a:cs typeface="Trebuchet MS"/>
              </a:rPr>
              <a:t> </a:t>
            </a:r>
            <a:r>
              <a:rPr spc="165" dirty="0">
                <a:solidFill>
                  <a:srgbClr val="404040"/>
                </a:solidFill>
                <a:cs typeface="Trebuchet MS"/>
              </a:rPr>
              <a:t>από  </a:t>
            </a:r>
            <a:r>
              <a:rPr spc="110" dirty="0">
                <a:solidFill>
                  <a:srgbClr val="404040"/>
                </a:solidFill>
                <a:cs typeface="Trebuchet MS"/>
              </a:rPr>
              <a:t>δημόσιους </a:t>
            </a:r>
            <a:r>
              <a:rPr spc="100" dirty="0">
                <a:solidFill>
                  <a:srgbClr val="404040"/>
                </a:solidFill>
                <a:cs typeface="Trebuchet MS"/>
              </a:rPr>
              <a:t>ή </a:t>
            </a:r>
            <a:r>
              <a:rPr spc="10" dirty="0">
                <a:solidFill>
                  <a:srgbClr val="404040"/>
                </a:solidFill>
                <a:cs typeface="Trebuchet MS"/>
              </a:rPr>
              <a:t>ιδιωτικούς </a:t>
            </a:r>
            <a:r>
              <a:rPr spc="120" dirty="0">
                <a:solidFill>
                  <a:srgbClr val="404040"/>
                </a:solidFill>
                <a:cs typeface="Trebuchet MS"/>
              </a:rPr>
              <a:t>οργανισμούς </a:t>
            </a:r>
            <a:r>
              <a:rPr spc="45" dirty="0">
                <a:solidFill>
                  <a:srgbClr val="404040"/>
                </a:solidFill>
                <a:cs typeface="Trebuchet MS"/>
              </a:rPr>
              <a:t>κοινωνικής </a:t>
            </a:r>
            <a:r>
              <a:rPr spc="110" dirty="0">
                <a:solidFill>
                  <a:srgbClr val="404040"/>
                </a:solidFill>
                <a:cs typeface="Trebuchet MS"/>
              </a:rPr>
              <a:t>προστασίας, </a:t>
            </a:r>
            <a:r>
              <a:rPr spc="-85" dirty="0">
                <a:solidFill>
                  <a:srgbClr val="404040"/>
                </a:solidFill>
                <a:cs typeface="Trebuchet MS"/>
              </a:rPr>
              <a:t>είτε </a:t>
            </a:r>
            <a:r>
              <a:rPr spc="165" dirty="0">
                <a:solidFill>
                  <a:srgbClr val="404040"/>
                </a:solidFill>
                <a:cs typeface="Trebuchet MS"/>
              </a:rPr>
              <a:t>από </a:t>
            </a:r>
            <a:r>
              <a:rPr spc="55" dirty="0">
                <a:solidFill>
                  <a:srgbClr val="404040"/>
                </a:solidFill>
                <a:cs typeface="Trebuchet MS"/>
              </a:rPr>
              <a:t>τα  </a:t>
            </a:r>
            <a:r>
              <a:rPr spc="30" dirty="0">
                <a:solidFill>
                  <a:srgbClr val="404040"/>
                </a:solidFill>
                <a:cs typeface="Trebuchet MS"/>
              </a:rPr>
              <a:t>δικαστήρια,</a:t>
            </a:r>
            <a:r>
              <a:rPr spc="-120" dirty="0">
                <a:solidFill>
                  <a:srgbClr val="404040"/>
                </a:solidFill>
                <a:cs typeface="Trebuchet MS"/>
              </a:rPr>
              <a:t> </a:t>
            </a:r>
            <a:r>
              <a:rPr spc="5" dirty="0">
                <a:solidFill>
                  <a:srgbClr val="404040"/>
                </a:solidFill>
                <a:cs typeface="Trebuchet MS"/>
              </a:rPr>
              <a:t>τις</a:t>
            </a:r>
            <a:r>
              <a:rPr spc="-55" dirty="0">
                <a:solidFill>
                  <a:srgbClr val="404040"/>
                </a:solidFill>
                <a:cs typeface="Trebuchet MS"/>
              </a:rPr>
              <a:t> </a:t>
            </a:r>
            <a:r>
              <a:rPr spc="-15" dirty="0">
                <a:solidFill>
                  <a:srgbClr val="404040"/>
                </a:solidFill>
                <a:cs typeface="Trebuchet MS"/>
              </a:rPr>
              <a:t>διοικητικές</a:t>
            </a:r>
            <a:r>
              <a:rPr spc="-105" dirty="0">
                <a:solidFill>
                  <a:srgbClr val="404040"/>
                </a:solidFill>
                <a:cs typeface="Trebuchet MS"/>
              </a:rPr>
              <a:t> </a:t>
            </a:r>
            <a:r>
              <a:rPr spc="45" dirty="0">
                <a:solidFill>
                  <a:srgbClr val="404040"/>
                </a:solidFill>
                <a:cs typeface="Trebuchet MS"/>
              </a:rPr>
              <a:t>αρχές,</a:t>
            </a:r>
            <a:r>
              <a:rPr spc="-45" dirty="0">
                <a:solidFill>
                  <a:srgbClr val="404040"/>
                </a:solidFill>
                <a:cs typeface="Trebuchet MS"/>
              </a:rPr>
              <a:t> </a:t>
            </a:r>
            <a:r>
              <a:rPr spc="100" dirty="0">
                <a:solidFill>
                  <a:srgbClr val="404040"/>
                </a:solidFill>
                <a:cs typeface="Trebuchet MS"/>
              </a:rPr>
              <a:t>ή</a:t>
            </a:r>
            <a:r>
              <a:rPr spc="-35" dirty="0">
                <a:solidFill>
                  <a:srgbClr val="404040"/>
                </a:solidFill>
                <a:cs typeface="Trebuchet MS"/>
              </a:rPr>
              <a:t> </a:t>
            </a:r>
            <a:r>
              <a:rPr spc="165" dirty="0">
                <a:solidFill>
                  <a:srgbClr val="404040"/>
                </a:solidFill>
                <a:cs typeface="Trebuchet MS"/>
              </a:rPr>
              <a:t>από</a:t>
            </a:r>
            <a:r>
              <a:rPr spc="-65" dirty="0">
                <a:solidFill>
                  <a:srgbClr val="404040"/>
                </a:solidFill>
                <a:cs typeface="Trebuchet MS"/>
              </a:rPr>
              <a:t> </a:t>
            </a:r>
            <a:r>
              <a:rPr spc="55" dirty="0">
                <a:solidFill>
                  <a:srgbClr val="404040"/>
                </a:solidFill>
                <a:cs typeface="Trebuchet MS"/>
              </a:rPr>
              <a:t>τα</a:t>
            </a:r>
            <a:r>
              <a:rPr spc="-45" dirty="0">
                <a:solidFill>
                  <a:srgbClr val="404040"/>
                </a:solidFill>
                <a:cs typeface="Trebuchet MS"/>
              </a:rPr>
              <a:t> </a:t>
            </a:r>
            <a:r>
              <a:rPr spc="55" dirty="0">
                <a:solidFill>
                  <a:srgbClr val="404040"/>
                </a:solidFill>
                <a:cs typeface="Trebuchet MS"/>
              </a:rPr>
              <a:t>νομοθετικά</a:t>
            </a:r>
            <a:r>
              <a:rPr spc="-45" dirty="0">
                <a:solidFill>
                  <a:srgbClr val="404040"/>
                </a:solidFill>
                <a:cs typeface="Trebuchet MS"/>
              </a:rPr>
              <a:t> </a:t>
            </a:r>
            <a:r>
              <a:rPr spc="95" dirty="0">
                <a:solidFill>
                  <a:srgbClr val="404040"/>
                </a:solidFill>
                <a:cs typeface="Trebuchet MS"/>
              </a:rPr>
              <a:t>όργανα,</a:t>
            </a:r>
            <a:r>
              <a:rPr spc="-70" dirty="0">
                <a:solidFill>
                  <a:srgbClr val="404040"/>
                </a:solidFill>
                <a:cs typeface="Trebuchet MS"/>
              </a:rPr>
              <a:t> </a:t>
            </a:r>
            <a:r>
              <a:rPr spc="20" dirty="0">
                <a:solidFill>
                  <a:srgbClr val="404040"/>
                </a:solidFill>
                <a:cs typeface="Trebuchet MS"/>
              </a:rPr>
              <a:t>πρέπει</a:t>
            </a:r>
            <a:r>
              <a:rPr spc="-85" dirty="0">
                <a:solidFill>
                  <a:srgbClr val="404040"/>
                </a:solidFill>
                <a:cs typeface="Trebuchet MS"/>
              </a:rPr>
              <a:t> </a:t>
            </a:r>
            <a:r>
              <a:rPr spc="130" dirty="0">
                <a:solidFill>
                  <a:srgbClr val="404040"/>
                </a:solidFill>
                <a:cs typeface="Trebuchet MS"/>
              </a:rPr>
              <a:t>να</a:t>
            </a:r>
            <a:endParaRPr>
              <a:cs typeface="Trebuchet MS"/>
            </a:endParaRPr>
          </a:p>
          <a:p>
            <a:pPr marL="2219960">
              <a:lnSpc>
                <a:spcPts val="1630"/>
              </a:lnSpc>
            </a:pPr>
            <a:r>
              <a:rPr spc="50" dirty="0">
                <a:solidFill>
                  <a:srgbClr val="404040"/>
                </a:solidFill>
                <a:cs typeface="Trebuchet MS"/>
              </a:rPr>
              <a:t>λαμβάνεται</a:t>
            </a:r>
            <a:r>
              <a:rPr spc="-65" dirty="0">
                <a:solidFill>
                  <a:srgbClr val="404040"/>
                </a:solidFill>
                <a:cs typeface="Trebuchet MS"/>
              </a:rPr>
              <a:t> </a:t>
            </a:r>
            <a:r>
              <a:rPr spc="90" dirty="0">
                <a:solidFill>
                  <a:srgbClr val="404040"/>
                </a:solidFill>
                <a:cs typeface="Trebuchet MS"/>
              </a:rPr>
              <a:t>πρωτίστως</a:t>
            </a:r>
            <a:r>
              <a:rPr spc="-110" dirty="0">
                <a:solidFill>
                  <a:srgbClr val="404040"/>
                </a:solidFill>
                <a:cs typeface="Trebuchet MS"/>
              </a:rPr>
              <a:t> </a:t>
            </a:r>
            <a:r>
              <a:rPr spc="95" dirty="0">
                <a:solidFill>
                  <a:srgbClr val="404040"/>
                </a:solidFill>
                <a:cs typeface="Trebuchet MS"/>
              </a:rPr>
              <a:t>υπόψη</a:t>
            </a:r>
            <a:r>
              <a:rPr spc="-45" dirty="0">
                <a:solidFill>
                  <a:srgbClr val="404040"/>
                </a:solidFill>
                <a:cs typeface="Trebuchet MS"/>
              </a:rPr>
              <a:t> </a:t>
            </a:r>
            <a:r>
              <a:rPr spc="65" dirty="0">
                <a:solidFill>
                  <a:srgbClr val="404040"/>
                </a:solidFill>
                <a:cs typeface="Trebuchet MS"/>
              </a:rPr>
              <a:t>το</a:t>
            </a:r>
            <a:r>
              <a:rPr spc="-45" dirty="0">
                <a:solidFill>
                  <a:srgbClr val="404040"/>
                </a:solidFill>
                <a:cs typeface="Trebuchet MS"/>
              </a:rPr>
              <a:t> </a:t>
            </a:r>
            <a:r>
              <a:rPr spc="110" dirty="0">
                <a:solidFill>
                  <a:srgbClr val="404040"/>
                </a:solidFill>
                <a:cs typeface="Trebuchet MS"/>
              </a:rPr>
              <a:t>συμφέρον</a:t>
            </a:r>
            <a:r>
              <a:rPr spc="-45" dirty="0">
                <a:solidFill>
                  <a:srgbClr val="404040"/>
                </a:solidFill>
                <a:cs typeface="Trebuchet MS"/>
              </a:rPr>
              <a:t> </a:t>
            </a:r>
            <a:r>
              <a:rPr spc="60" dirty="0">
                <a:solidFill>
                  <a:srgbClr val="404040"/>
                </a:solidFill>
                <a:cs typeface="Trebuchet MS"/>
              </a:rPr>
              <a:t>του</a:t>
            </a:r>
            <a:r>
              <a:rPr spc="-45" dirty="0">
                <a:solidFill>
                  <a:srgbClr val="404040"/>
                </a:solidFill>
                <a:cs typeface="Trebuchet MS"/>
              </a:rPr>
              <a:t> </a:t>
            </a:r>
            <a:r>
              <a:rPr spc="20" dirty="0">
                <a:solidFill>
                  <a:srgbClr val="404040"/>
                </a:solidFill>
                <a:cs typeface="Trebuchet MS"/>
              </a:rPr>
              <a:t>παιδιού.</a:t>
            </a:r>
            <a:endParaRPr>
              <a:cs typeface="Trebuchet MS"/>
            </a:endParaRPr>
          </a:p>
          <a:p>
            <a:pPr marL="991235" marR="19050" indent="91440">
              <a:lnSpc>
                <a:spcPts val="1630"/>
              </a:lnSpc>
              <a:spcBef>
                <a:spcPts val="1000"/>
              </a:spcBef>
              <a:tabLst>
                <a:tab pos="1427480" algn="l"/>
              </a:tabLst>
            </a:pPr>
            <a:r>
              <a:rPr spc="320" dirty="0">
                <a:solidFill>
                  <a:srgbClr val="A42F0F"/>
                </a:solidFill>
                <a:cs typeface="Arial"/>
              </a:rPr>
              <a:t>	</a:t>
            </a:r>
            <a:r>
              <a:rPr spc="-55" dirty="0">
                <a:solidFill>
                  <a:srgbClr val="404040"/>
                </a:solidFill>
                <a:cs typeface="Trebuchet MS"/>
              </a:rPr>
              <a:t>2. </a:t>
            </a:r>
            <a:r>
              <a:rPr spc="-65" dirty="0">
                <a:solidFill>
                  <a:srgbClr val="404040"/>
                </a:solidFill>
                <a:cs typeface="Trebuchet MS"/>
              </a:rPr>
              <a:t>Τα </a:t>
            </a:r>
            <a:r>
              <a:rPr spc="65" dirty="0">
                <a:solidFill>
                  <a:srgbClr val="404040"/>
                </a:solidFill>
                <a:cs typeface="Trebuchet MS"/>
              </a:rPr>
              <a:t>Συμβαλλόμενα </a:t>
            </a:r>
            <a:r>
              <a:rPr spc="85" dirty="0">
                <a:solidFill>
                  <a:srgbClr val="404040"/>
                </a:solidFill>
                <a:cs typeface="Trebuchet MS"/>
              </a:rPr>
              <a:t>Κράτη </a:t>
            </a:r>
            <a:r>
              <a:rPr spc="60" dirty="0">
                <a:solidFill>
                  <a:srgbClr val="404040"/>
                </a:solidFill>
                <a:cs typeface="Trebuchet MS"/>
              </a:rPr>
              <a:t>υποχρεούνται </a:t>
            </a:r>
            <a:r>
              <a:rPr spc="130" dirty="0">
                <a:solidFill>
                  <a:srgbClr val="404040"/>
                </a:solidFill>
                <a:cs typeface="Trebuchet MS"/>
              </a:rPr>
              <a:t>να </a:t>
            </a:r>
            <a:r>
              <a:rPr spc="75" dirty="0">
                <a:solidFill>
                  <a:srgbClr val="404040"/>
                </a:solidFill>
                <a:cs typeface="Trebuchet MS"/>
              </a:rPr>
              <a:t>εξασφαλίζουν </a:t>
            </a:r>
            <a:r>
              <a:rPr spc="125" dirty="0">
                <a:solidFill>
                  <a:srgbClr val="404040"/>
                </a:solidFill>
                <a:cs typeface="Trebuchet MS"/>
              </a:rPr>
              <a:t>στο </a:t>
            </a:r>
            <a:r>
              <a:rPr spc="20" dirty="0">
                <a:solidFill>
                  <a:srgbClr val="404040"/>
                </a:solidFill>
                <a:cs typeface="Trebuchet MS"/>
              </a:rPr>
              <a:t>παιδί </a:t>
            </a:r>
            <a:r>
              <a:rPr spc="40" dirty="0">
                <a:solidFill>
                  <a:srgbClr val="404040"/>
                </a:solidFill>
                <a:cs typeface="Trebuchet MS"/>
              </a:rPr>
              <a:t>την  </a:t>
            </a:r>
            <a:r>
              <a:rPr spc="80" dirty="0">
                <a:solidFill>
                  <a:srgbClr val="404040"/>
                </a:solidFill>
                <a:cs typeface="Trebuchet MS"/>
              </a:rPr>
              <a:t>αναγκαία</a:t>
            </a:r>
            <a:r>
              <a:rPr spc="-114" dirty="0">
                <a:solidFill>
                  <a:srgbClr val="404040"/>
                </a:solidFill>
                <a:cs typeface="Trebuchet MS"/>
              </a:rPr>
              <a:t> </a:t>
            </a:r>
            <a:r>
              <a:rPr spc="20" dirty="0">
                <a:solidFill>
                  <a:srgbClr val="404040"/>
                </a:solidFill>
                <a:cs typeface="Trebuchet MS"/>
              </a:rPr>
              <a:t>για</a:t>
            </a:r>
            <a:r>
              <a:rPr spc="-40" dirty="0">
                <a:solidFill>
                  <a:srgbClr val="404040"/>
                </a:solidFill>
                <a:cs typeface="Trebuchet MS"/>
              </a:rPr>
              <a:t> </a:t>
            </a:r>
            <a:r>
              <a:rPr spc="40" dirty="0">
                <a:solidFill>
                  <a:srgbClr val="404040"/>
                </a:solidFill>
                <a:cs typeface="Trebuchet MS"/>
              </a:rPr>
              <a:t>την</a:t>
            </a:r>
            <a:r>
              <a:rPr spc="-60" dirty="0">
                <a:solidFill>
                  <a:srgbClr val="404040"/>
                </a:solidFill>
                <a:cs typeface="Trebuchet MS"/>
              </a:rPr>
              <a:t> </a:t>
            </a:r>
            <a:r>
              <a:rPr spc="40" dirty="0">
                <a:solidFill>
                  <a:srgbClr val="404040"/>
                </a:solidFill>
                <a:cs typeface="Trebuchet MS"/>
              </a:rPr>
              <a:t>ευημερία</a:t>
            </a:r>
            <a:r>
              <a:rPr spc="-40" dirty="0">
                <a:solidFill>
                  <a:srgbClr val="404040"/>
                </a:solidFill>
                <a:cs typeface="Trebuchet MS"/>
              </a:rPr>
              <a:t> </a:t>
            </a:r>
            <a:r>
              <a:rPr spc="60" dirty="0">
                <a:solidFill>
                  <a:srgbClr val="404040"/>
                </a:solidFill>
                <a:cs typeface="Trebuchet MS"/>
              </a:rPr>
              <a:t>του</a:t>
            </a:r>
            <a:r>
              <a:rPr spc="-35" dirty="0">
                <a:solidFill>
                  <a:srgbClr val="404040"/>
                </a:solidFill>
                <a:cs typeface="Trebuchet MS"/>
              </a:rPr>
              <a:t> </a:t>
            </a:r>
            <a:r>
              <a:rPr spc="125" dirty="0">
                <a:solidFill>
                  <a:srgbClr val="404040"/>
                </a:solidFill>
                <a:cs typeface="Trebuchet MS"/>
              </a:rPr>
              <a:t>προστασία</a:t>
            </a:r>
            <a:r>
              <a:rPr spc="-90" dirty="0">
                <a:solidFill>
                  <a:srgbClr val="404040"/>
                </a:solidFill>
                <a:cs typeface="Trebuchet MS"/>
              </a:rPr>
              <a:t> </a:t>
            </a:r>
            <a:r>
              <a:rPr spc="-5" dirty="0">
                <a:solidFill>
                  <a:srgbClr val="404040"/>
                </a:solidFill>
                <a:cs typeface="Trebuchet MS"/>
              </a:rPr>
              <a:t>και</a:t>
            </a:r>
            <a:r>
              <a:rPr spc="-85" dirty="0">
                <a:solidFill>
                  <a:srgbClr val="404040"/>
                </a:solidFill>
                <a:cs typeface="Trebuchet MS"/>
              </a:rPr>
              <a:t> </a:t>
            </a:r>
            <a:r>
              <a:rPr spc="45" dirty="0">
                <a:solidFill>
                  <a:srgbClr val="404040"/>
                </a:solidFill>
                <a:cs typeface="Trebuchet MS"/>
              </a:rPr>
              <a:t>φροντίδα,</a:t>
            </a:r>
            <a:r>
              <a:rPr spc="-65" dirty="0">
                <a:solidFill>
                  <a:srgbClr val="404040"/>
                </a:solidFill>
                <a:cs typeface="Trebuchet MS"/>
              </a:rPr>
              <a:t> </a:t>
            </a:r>
            <a:r>
              <a:rPr spc="105" dirty="0">
                <a:solidFill>
                  <a:srgbClr val="404040"/>
                </a:solidFill>
                <a:cs typeface="Trebuchet MS"/>
              </a:rPr>
              <a:t>λαμβάνοντας</a:t>
            </a:r>
            <a:r>
              <a:rPr spc="-80" dirty="0">
                <a:solidFill>
                  <a:srgbClr val="404040"/>
                </a:solidFill>
                <a:cs typeface="Trebuchet MS"/>
              </a:rPr>
              <a:t> </a:t>
            </a:r>
            <a:r>
              <a:rPr spc="95" dirty="0">
                <a:solidFill>
                  <a:srgbClr val="404040"/>
                </a:solidFill>
                <a:cs typeface="Trebuchet MS"/>
              </a:rPr>
              <a:t>υπόψη</a:t>
            </a:r>
            <a:r>
              <a:rPr spc="-30" dirty="0">
                <a:solidFill>
                  <a:srgbClr val="404040"/>
                </a:solidFill>
                <a:cs typeface="Trebuchet MS"/>
              </a:rPr>
              <a:t> </a:t>
            </a:r>
            <a:r>
              <a:rPr spc="55" dirty="0">
                <a:solidFill>
                  <a:srgbClr val="404040"/>
                </a:solidFill>
                <a:cs typeface="Trebuchet MS"/>
              </a:rPr>
              <a:t>τα</a:t>
            </a:r>
            <a:endParaRPr>
              <a:cs typeface="Trebuchet MS"/>
            </a:endParaRPr>
          </a:p>
          <a:p>
            <a:pPr marL="1280795" marR="292100" indent="635" algn="ctr">
              <a:lnSpc>
                <a:spcPts val="1630"/>
              </a:lnSpc>
            </a:pPr>
            <a:r>
              <a:rPr spc="45" dirty="0">
                <a:solidFill>
                  <a:srgbClr val="404040"/>
                </a:solidFill>
                <a:cs typeface="Trebuchet MS"/>
              </a:rPr>
              <a:t>δικαιώματα</a:t>
            </a:r>
            <a:r>
              <a:rPr spc="-114" dirty="0">
                <a:solidFill>
                  <a:srgbClr val="404040"/>
                </a:solidFill>
                <a:cs typeface="Trebuchet MS"/>
              </a:rPr>
              <a:t> </a:t>
            </a:r>
            <a:r>
              <a:rPr spc="-5" dirty="0">
                <a:solidFill>
                  <a:srgbClr val="404040"/>
                </a:solidFill>
                <a:cs typeface="Trebuchet MS"/>
              </a:rPr>
              <a:t>και</a:t>
            </a:r>
            <a:r>
              <a:rPr spc="-65" dirty="0">
                <a:solidFill>
                  <a:srgbClr val="404040"/>
                </a:solidFill>
                <a:cs typeface="Trebuchet MS"/>
              </a:rPr>
              <a:t> </a:t>
            </a:r>
            <a:r>
              <a:rPr spc="10" dirty="0">
                <a:solidFill>
                  <a:srgbClr val="404040"/>
                </a:solidFill>
                <a:cs typeface="Trebuchet MS"/>
              </a:rPr>
              <a:t>τις</a:t>
            </a:r>
            <a:r>
              <a:rPr spc="-85" dirty="0">
                <a:solidFill>
                  <a:srgbClr val="404040"/>
                </a:solidFill>
                <a:cs typeface="Trebuchet MS"/>
              </a:rPr>
              <a:t> </a:t>
            </a:r>
            <a:r>
              <a:rPr spc="80" dirty="0">
                <a:solidFill>
                  <a:srgbClr val="404040"/>
                </a:solidFill>
                <a:cs typeface="Trebuchet MS"/>
              </a:rPr>
              <a:t>υποχρεώσεις</a:t>
            </a:r>
            <a:r>
              <a:rPr spc="-60" dirty="0">
                <a:solidFill>
                  <a:srgbClr val="404040"/>
                </a:solidFill>
                <a:cs typeface="Trebuchet MS"/>
              </a:rPr>
              <a:t> </a:t>
            </a:r>
            <a:r>
              <a:rPr spc="70" dirty="0">
                <a:solidFill>
                  <a:srgbClr val="404040"/>
                </a:solidFill>
                <a:cs typeface="Trebuchet MS"/>
              </a:rPr>
              <a:t>των</a:t>
            </a:r>
            <a:r>
              <a:rPr spc="-60" dirty="0">
                <a:solidFill>
                  <a:srgbClr val="404040"/>
                </a:solidFill>
                <a:cs typeface="Trebuchet MS"/>
              </a:rPr>
              <a:t> </a:t>
            </a:r>
            <a:r>
              <a:rPr spc="75" dirty="0">
                <a:solidFill>
                  <a:srgbClr val="404040"/>
                </a:solidFill>
                <a:cs typeface="Trebuchet MS"/>
              </a:rPr>
              <a:t>γονέων</a:t>
            </a:r>
            <a:r>
              <a:rPr spc="-40" dirty="0">
                <a:solidFill>
                  <a:srgbClr val="404040"/>
                </a:solidFill>
                <a:cs typeface="Trebuchet MS"/>
              </a:rPr>
              <a:t> </a:t>
            </a:r>
            <a:r>
              <a:rPr spc="10" dirty="0">
                <a:solidFill>
                  <a:srgbClr val="404040"/>
                </a:solidFill>
                <a:cs typeface="Trebuchet MS"/>
              </a:rPr>
              <a:t>του,</a:t>
            </a:r>
            <a:r>
              <a:rPr spc="-35" dirty="0">
                <a:solidFill>
                  <a:srgbClr val="404040"/>
                </a:solidFill>
                <a:cs typeface="Trebuchet MS"/>
              </a:rPr>
              <a:t> </a:t>
            </a:r>
            <a:r>
              <a:rPr spc="70" dirty="0">
                <a:solidFill>
                  <a:srgbClr val="404040"/>
                </a:solidFill>
                <a:cs typeface="Trebuchet MS"/>
              </a:rPr>
              <a:t>των</a:t>
            </a:r>
            <a:r>
              <a:rPr spc="-45" dirty="0">
                <a:solidFill>
                  <a:srgbClr val="404040"/>
                </a:solidFill>
                <a:cs typeface="Trebuchet MS"/>
              </a:rPr>
              <a:t> </a:t>
            </a:r>
            <a:r>
              <a:rPr spc="70" dirty="0">
                <a:solidFill>
                  <a:srgbClr val="404040"/>
                </a:solidFill>
                <a:cs typeface="Trebuchet MS"/>
              </a:rPr>
              <a:t>επιτρόπων</a:t>
            </a:r>
            <a:r>
              <a:rPr spc="-110" dirty="0">
                <a:solidFill>
                  <a:srgbClr val="404040"/>
                </a:solidFill>
                <a:cs typeface="Trebuchet MS"/>
              </a:rPr>
              <a:t> </a:t>
            </a:r>
            <a:r>
              <a:rPr spc="10" dirty="0">
                <a:solidFill>
                  <a:srgbClr val="404040"/>
                </a:solidFill>
                <a:cs typeface="Trebuchet MS"/>
              </a:rPr>
              <a:t>του,</a:t>
            </a:r>
            <a:r>
              <a:rPr spc="-30" dirty="0">
                <a:solidFill>
                  <a:srgbClr val="404040"/>
                </a:solidFill>
                <a:cs typeface="Trebuchet MS"/>
              </a:rPr>
              <a:t> </a:t>
            </a:r>
            <a:r>
              <a:rPr spc="105" dirty="0">
                <a:solidFill>
                  <a:srgbClr val="404040"/>
                </a:solidFill>
                <a:cs typeface="Trebuchet MS"/>
              </a:rPr>
              <a:t>ή</a:t>
            </a:r>
            <a:r>
              <a:rPr spc="-45" dirty="0">
                <a:solidFill>
                  <a:srgbClr val="404040"/>
                </a:solidFill>
                <a:cs typeface="Trebuchet MS"/>
              </a:rPr>
              <a:t> </a:t>
            </a:r>
            <a:r>
              <a:rPr spc="65" dirty="0">
                <a:solidFill>
                  <a:srgbClr val="404040"/>
                </a:solidFill>
                <a:cs typeface="Trebuchet MS"/>
              </a:rPr>
              <a:t>των  </a:t>
            </a:r>
            <a:r>
              <a:rPr spc="90" dirty="0">
                <a:solidFill>
                  <a:srgbClr val="404040"/>
                </a:solidFill>
                <a:cs typeface="Trebuchet MS"/>
              </a:rPr>
              <a:t>άλλων</a:t>
            </a:r>
            <a:r>
              <a:rPr spc="-65" dirty="0">
                <a:solidFill>
                  <a:srgbClr val="404040"/>
                </a:solidFill>
                <a:cs typeface="Trebuchet MS"/>
              </a:rPr>
              <a:t> </a:t>
            </a:r>
            <a:r>
              <a:rPr spc="160" dirty="0">
                <a:solidFill>
                  <a:srgbClr val="404040"/>
                </a:solidFill>
                <a:cs typeface="Trebuchet MS"/>
              </a:rPr>
              <a:t>προσώπων</a:t>
            </a:r>
            <a:r>
              <a:rPr spc="-80" dirty="0">
                <a:solidFill>
                  <a:srgbClr val="404040"/>
                </a:solidFill>
                <a:cs typeface="Trebuchet MS"/>
              </a:rPr>
              <a:t> </a:t>
            </a:r>
            <a:r>
              <a:rPr spc="125" dirty="0">
                <a:solidFill>
                  <a:srgbClr val="404040"/>
                </a:solidFill>
                <a:cs typeface="Trebuchet MS"/>
              </a:rPr>
              <a:t>που</a:t>
            </a:r>
            <a:r>
              <a:rPr spc="-40" dirty="0">
                <a:solidFill>
                  <a:srgbClr val="404040"/>
                </a:solidFill>
                <a:cs typeface="Trebuchet MS"/>
              </a:rPr>
              <a:t> </a:t>
            </a:r>
            <a:r>
              <a:rPr spc="-10" dirty="0">
                <a:solidFill>
                  <a:srgbClr val="404040"/>
                </a:solidFill>
                <a:cs typeface="Trebuchet MS"/>
              </a:rPr>
              <a:t>είναι</a:t>
            </a:r>
            <a:r>
              <a:rPr spc="-85" dirty="0">
                <a:solidFill>
                  <a:srgbClr val="404040"/>
                </a:solidFill>
                <a:cs typeface="Trebuchet MS"/>
              </a:rPr>
              <a:t> </a:t>
            </a:r>
            <a:r>
              <a:rPr spc="90" dirty="0">
                <a:solidFill>
                  <a:srgbClr val="404040"/>
                </a:solidFill>
                <a:cs typeface="Trebuchet MS"/>
              </a:rPr>
              <a:t>νόμιμα</a:t>
            </a:r>
            <a:r>
              <a:rPr spc="-20" dirty="0">
                <a:solidFill>
                  <a:srgbClr val="404040"/>
                </a:solidFill>
                <a:cs typeface="Trebuchet MS"/>
              </a:rPr>
              <a:t> </a:t>
            </a:r>
            <a:r>
              <a:rPr spc="85" dirty="0">
                <a:solidFill>
                  <a:srgbClr val="404040"/>
                </a:solidFill>
                <a:cs typeface="Trebuchet MS"/>
              </a:rPr>
              <a:t>υπεύθυνα</a:t>
            </a:r>
            <a:r>
              <a:rPr spc="-40" dirty="0">
                <a:solidFill>
                  <a:srgbClr val="404040"/>
                </a:solidFill>
                <a:cs typeface="Trebuchet MS"/>
              </a:rPr>
              <a:t> </a:t>
            </a:r>
            <a:r>
              <a:rPr spc="-15" dirty="0">
                <a:solidFill>
                  <a:srgbClr val="404040"/>
                </a:solidFill>
                <a:cs typeface="Trebuchet MS"/>
              </a:rPr>
              <a:t>γι'</a:t>
            </a:r>
            <a:r>
              <a:rPr spc="-55" dirty="0">
                <a:solidFill>
                  <a:srgbClr val="404040"/>
                </a:solidFill>
                <a:cs typeface="Trebuchet MS"/>
              </a:rPr>
              <a:t> </a:t>
            </a:r>
            <a:r>
              <a:rPr spc="40" dirty="0">
                <a:solidFill>
                  <a:srgbClr val="404040"/>
                </a:solidFill>
                <a:cs typeface="Trebuchet MS"/>
              </a:rPr>
              <a:t>αυτό,</a:t>
            </a:r>
            <a:r>
              <a:rPr spc="-20" dirty="0">
                <a:solidFill>
                  <a:srgbClr val="404040"/>
                </a:solidFill>
                <a:cs typeface="Trebuchet MS"/>
              </a:rPr>
              <a:t> </a:t>
            </a:r>
            <a:r>
              <a:rPr spc="-5" dirty="0">
                <a:solidFill>
                  <a:srgbClr val="404040"/>
                </a:solidFill>
                <a:cs typeface="Trebuchet MS"/>
              </a:rPr>
              <a:t>και</a:t>
            </a:r>
            <a:r>
              <a:rPr spc="-85" dirty="0">
                <a:solidFill>
                  <a:srgbClr val="404040"/>
                </a:solidFill>
                <a:cs typeface="Trebuchet MS"/>
              </a:rPr>
              <a:t> </a:t>
            </a:r>
            <a:r>
              <a:rPr spc="100" dirty="0">
                <a:solidFill>
                  <a:srgbClr val="404040"/>
                </a:solidFill>
                <a:cs typeface="Trebuchet MS"/>
              </a:rPr>
              <a:t>παίρνουν</a:t>
            </a:r>
            <a:r>
              <a:rPr spc="-85" dirty="0">
                <a:solidFill>
                  <a:srgbClr val="404040"/>
                </a:solidFill>
                <a:cs typeface="Trebuchet MS"/>
              </a:rPr>
              <a:t> </a:t>
            </a:r>
            <a:r>
              <a:rPr spc="20" dirty="0">
                <a:solidFill>
                  <a:srgbClr val="404040"/>
                </a:solidFill>
                <a:cs typeface="Trebuchet MS"/>
              </a:rPr>
              <a:t>για</a:t>
            </a:r>
            <a:r>
              <a:rPr spc="-65" dirty="0">
                <a:solidFill>
                  <a:srgbClr val="404040"/>
                </a:solidFill>
                <a:cs typeface="Trebuchet MS"/>
              </a:rPr>
              <a:t> </a:t>
            </a:r>
            <a:r>
              <a:rPr spc="65" dirty="0">
                <a:solidFill>
                  <a:srgbClr val="404040"/>
                </a:solidFill>
                <a:cs typeface="Trebuchet MS"/>
              </a:rPr>
              <a:t>το  </a:t>
            </a:r>
            <a:r>
              <a:rPr spc="135" dirty="0">
                <a:solidFill>
                  <a:srgbClr val="404040"/>
                </a:solidFill>
                <a:cs typeface="Trebuchet MS"/>
              </a:rPr>
              <a:t>σκοπό</a:t>
            </a:r>
            <a:r>
              <a:rPr spc="-70" dirty="0">
                <a:solidFill>
                  <a:srgbClr val="404040"/>
                </a:solidFill>
                <a:cs typeface="Trebuchet MS"/>
              </a:rPr>
              <a:t> </a:t>
            </a:r>
            <a:r>
              <a:rPr spc="90" dirty="0">
                <a:solidFill>
                  <a:srgbClr val="404040"/>
                </a:solidFill>
                <a:cs typeface="Trebuchet MS"/>
              </a:rPr>
              <a:t>αυτόν</a:t>
            </a:r>
            <a:r>
              <a:rPr spc="-65" dirty="0">
                <a:solidFill>
                  <a:srgbClr val="404040"/>
                </a:solidFill>
                <a:cs typeface="Trebuchet MS"/>
              </a:rPr>
              <a:t> </a:t>
            </a:r>
            <a:r>
              <a:rPr spc="114" dirty="0">
                <a:solidFill>
                  <a:srgbClr val="404040"/>
                </a:solidFill>
                <a:cs typeface="Trebuchet MS"/>
              </a:rPr>
              <a:t>όλα</a:t>
            </a:r>
            <a:r>
              <a:rPr spc="-25" dirty="0">
                <a:solidFill>
                  <a:srgbClr val="404040"/>
                </a:solidFill>
                <a:cs typeface="Trebuchet MS"/>
              </a:rPr>
              <a:t> </a:t>
            </a:r>
            <a:r>
              <a:rPr spc="55" dirty="0">
                <a:solidFill>
                  <a:srgbClr val="404040"/>
                </a:solidFill>
                <a:cs typeface="Trebuchet MS"/>
              </a:rPr>
              <a:t>τα</a:t>
            </a:r>
            <a:r>
              <a:rPr spc="-50" dirty="0">
                <a:solidFill>
                  <a:srgbClr val="404040"/>
                </a:solidFill>
                <a:cs typeface="Trebuchet MS"/>
              </a:rPr>
              <a:t> </a:t>
            </a:r>
            <a:r>
              <a:rPr spc="55" dirty="0">
                <a:solidFill>
                  <a:srgbClr val="404040"/>
                </a:solidFill>
                <a:cs typeface="Trebuchet MS"/>
              </a:rPr>
              <a:t>κατάλληλα</a:t>
            </a:r>
            <a:r>
              <a:rPr spc="-95" dirty="0">
                <a:solidFill>
                  <a:srgbClr val="404040"/>
                </a:solidFill>
                <a:cs typeface="Trebuchet MS"/>
              </a:rPr>
              <a:t> </a:t>
            </a:r>
            <a:r>
              <a:rPr spc="55" dirty="0">
                <a:solidFill>
                  <a:srgbClr val="404040"/>
                </a:solidFill>
                <a:cs typeface="Trebuchet MS"/>
              </a:rPr>
              <a:t>νομοθετικά</a:t>
            </a:r>
            <a:r>
              <a:rPr spc="-50" dirty="0">
                <a:solidFill>
                  <a:srgbClr val="404040"/>
                </a:solidFill>
                <a:cs typeface="Trebuchet MS"/>
              </a:rPr>
              <a:t> </a:t>
            </a:r>
            <a:r>
              <a:rPr spc="-5" dirty="0">
                <a:solidFill>
                  <a:srgbClr val="404040"/>
                </a:solidFill>
                <a:cs typeface="Trebuchet MS"/>
              </a:rPr>
              <a:t>και</a:t>
            </a:r>
            <a:r>
              <a:rPr spc="-65" dirty="0">
                <a:solidFill>
                  <a:srgbClr val="404040"/>
                </a:solidFill>
                <a:cs typeface="Trebuchet MS"/>
              </a:rPr>
              <a:t> </a:t>
            </a:r>
            <a:r>
              <a:rPr spc="-10" dirty="0">
                <a:solidFill>
                  <a:srgbClr val="404040"/>
                </a:solidFill>
                <a:cs typeface="Trebuchet MS"/>
              </a:rPr>
              <a:t>διοικητικά</a:t>
            </a:r>
            <a:r>
              <a:rPr spc="-114" dirty="0">
                <a:solidFill>
                  <a:srgbClr val="404040"/>
                </a:solidFill>
                <a:cs typeface="Trebuchet MS"/>
              </a:rPr>
              <a:t> </a:t>
            </a:r>
            <a:r>
              <a:rPr spc="25" dirty="0">
                <a:solidFill>
                  <a:srgbClr val="404040"/>
                </a:solidFill>
                <a:cs typeface="Trebuchet MS"/>
              </a:rPr>
              <a:t>μέτρα.</a:t>
            </a:r>
            <a:endParaRPr>
              <a:cs typeface="Trebuchet MS"/>
            </a:endParaRPr>
          </a:p>
          <a:p>
            <a:pPr marL="623570" algn="ctr">
              <a:lnSpc>
                <a:spcPts val="1839"/>
              </a:lnSpc>
              <a:spcBef>
                <a:spcPts val="620"/>
              </a:spcBef>
              <a:tabLst>
                <a:tab pos="967740" algn="l"/>
              </a:tabLst>
            </a:pPr>
            <a:r>
              <a:rPr spc="325" dirty="0">
                <a:solidFill>
                  <a:srgbClr val="A42F0F"/>
                </a:solidFill>
                <a:cs typeface="Arial"/>
              </a:rPr>
              <a:t>	</a:t>
            </a:r>
            <a:r>
              <a:rPr spc="-55" dirty="0">
                <a:solidFill>
                  <a:srgbClr val="404040"/>
                </a:solidFill>
                <a:cs typeface="Trebuchet MS"/>
              </a:rPr>
              <a:t>3.</a:t>
            </a:r>
            <a:r>
              <a:rPr spc="-25" dirty="0">
                <a:solidFill>
                  <a:srgbClr val="404040"/>
                </a:solidFill>
                <a:cs typeface="Trebuchet MS"/>
              </a:rPr>
              <a:t> </a:t>
            </a:r>
            <a:r>
              <a:rPr spc="-60" dirty="0">
                <a:solidFill>
                  <a:srgbClr val="404040"/>
                </a:solidFill>
                <a:cs typeface="Trebuchet MS"/>
              </a:rPr>
              <a:t>Τα</a:t>
            </a:r>
            <a:r>
              <a:rPr spc="-25" dirty="0">
                <a:solidFill>
                  <a:srgbClr val="404040"/>
                </a:solidFill>
                <a:cs typeface="Trebuchet MS"/>
              </a:rPr>
              <a:t> </a:t>
            </a:r>
            <a:r>
              <a:rPr spc="65" dirty="0">
                <a:solidFill>
                  <a:srgbClr val="404040"/>
                </a:solidFill>
                <a:cs typeface="Trebuchet MS"/>
              </a:rPr>
              <a:t>Συμβαλλόμενα</a:t>
            </a:r>
            <a:r>
              <a:rPr spc="-20" dirty="0">
                <a:solidFill>
                  <a:srgbClr val="404040"/>
                </a:solidFill>
                <a:cs typeface="Trebuchet MS"/>
              </a:rPr>
              <a:t> </a:t>
            </a:r>
            <a:r>
              <a:rPr spc="85" dirty="0">
                <a:solidFill>
                  <a:srgbClr val="404040"/>
                </a:solidFill>
                <a:cs typeface="Trebuchet MS"/>
              </a:rPr>
              <a:t>Κράτη</a:t>
            </a:r>
            <a:r>
              <a:rPr spc="-85" dirty="0">
                <a:solidFill>
                  <a:srgbClr val="404040"/>
                </a:solidFill>
                <a:cs typeface="Trebuchet MS"/>
              </a:rPr>
              <a:t> </a:t>
            </a:r>
            <a:r>
              <a:rPr spc="45" dirty="0">
                <a:solidFill>
                  <a:srgbClr val="404040"/>
                </a:solidFill>
                <a:cs typeface="Trebuchet MS"/>
              </a:rPr>
              <a:t>μεριμνούν,</a:t>
            </a:r>
            <a:r>
              <a:rPr spc="-50" dirty="0">
                <a:solidFill>
                  <a:srgbClr val="404040"/>
                </a:solidFill>
                <a:cs typeface="Trebuchet MS"/>
              </a:rPr>
              <a:t> </a:t>
            </a:r>
            <a:r>
              <a:rPr spc="70" dirty="0">
                <a:solidFill>
                  <a:srgbClr val="404040"/>
                </a:solidFill>
                <a:cs typeface="Trebuchet MS"/>
              </a:rPr>
              <a:t>ώστε</a:t>
            </a:r>
            <a:r>
              <a:rPr spc="-55" dirty="0">
                <a:solidFill>
                  <a:srgbClr val="404040"/>
                </a:solidFill>
                <a:cs typeface="Trebuchet MS"/>
              </a:rPr>
              <a:t> </a:t>
            </a:r>
            <a:r>
              <a:rPr spc="105" dirty="0">
                <a:solidFill>
                  <a:srgbClr val="404040"/>
                </a:solidFill>
                <a:cs typeface="Trebuchet MS"/>
              </a:rPr>
              <a:t>η</a:t>
            </a:r>
            <a:r>
              <a:rPr spc="-35" dirty="0">
                <a:solidFill>
                  <a:srgbClr val="404040"/>
                </a:solidFill>
                <a:cs typeface="Trebuchet MS"/>
              </a:rPr>
              <a:t> </a:t>
            </a:r>
            <a:r>
              <a:rPr spc="20" dirty="0">
                <a:solidFill>
                  <a:srgbClr val="404040"/>
                </a:solidFill>
                <a:cs typeface="Trebuchet MS"/>
              </a:rPr>
              <a:t>λειτουργία</a:t>
            </a:r>
            <a:r>
              <a:rPr spc="-70" dirty="0">
                <a:solidFill>
                  <a:srgbClr val="404040"/>
                </a:solidFill>
                <a:cs typeface="Trebuchet MS"/>
              </a:rPr>
              <a:t> </a:t>
            </a:r>
            <a:r>
              <a:rPr spc="65" dirty="0">
                <a:solidFill>
                  <a:srgbClr val="404040"/>
                </a:solidFill>
                <a:cs typeface="Trebuchet MS"/>
              </a:rPr>
              <a:t>των</a:t>
            </a:r>
            <a:r>
              <a:rPr spc="-65" dirty="0">
                <a:solidFill>
                  <a:srgbClr val="404040"/>
                </a:solidFill>
                <a:cs typeface="Trebuchet MS"/>
              </a:rPr>
              <a:t> </a:t>
            </a:r>
            <a:r>
              <a:rPr spc="85" dirty="0">
                <a:solidFill>
                  <a:srgbClr val="404040"/>
                </a:solidFill>
                <a:cs typeface="Trebuchet MS"/>
              </a:rPr>
              <a:t>οργανισμών,</a:t>
            </a:r>
            <a:r>
              <a:rPr spc="-75" dirty="0">
                <a:solidFill>
                  <a:srgbClr val="404040"/>
                </a:solidFill>
                <a:cs typeface="Trebuchet MS"/>
              </a:rPr>
              <a:t> </a:t>
            </a:r>
            <a:r>
              <a:rPr spc="65" dirty="0">
                <a:solidFill>
                  <a:srgbClr val="404040"/>
                </a:solidFill>
                <a:cs typeface="Trebuchet MS"/>
              </a:rPr>
              <a:t>των</a:t>
            </a:r>
            <a:endParaRPr>
              <a:cs typeface="Trebuchet MS"/>
            </a:endParaRPr>
          </a:p>
          <a:p>
            <a:pPr marL="963930" algn="ctr">
              <a:lnSpc>
                <a:spcPts val="1635"/>
              </a:lnSpc>
            </a:pPr>
            <a:r>
              <a:rPr spc="85" dirty="0">
                <a:solidFill>
                  <a:srgbClr val="404040"/>
                </a:solidFill>
                <a:cs typeface="Trebuchet MS"/>
              </a:rPr>
              <a:t>υπηρεσιών</a:t>
            </a:r>
            <a:r>
              <a:rPr spc="-95" dirty="0">
                <a:solidFill>
                  <a:srgbClr val="404040"/>
                </a:solidFill>
                <a:cs typeface="Trebuchet MS"/>
              </a:rPr>
              <a:t> </a:t>
            </a:r>
            <a:r>
              <a:rPr spc="-5" dirty="0">
                <a:solidFill>
                  <a:srgbClr val="404040"/>
                </a:solidFill>
                <a:cs typeface="Trebuchet MS"/>
              </a:rPr>
              <a:t>και</a:t>
            </a:r>
            <a:r>
              <a:rPr spc="-65" dirty="0">
                <a:solidFill>
                  <a:srgbClr val="404040"/>
                </a:solidFill>
                <a:cs typeface="Trebuchet MS"/>
              </a:rPr>
              <a:t> </a:t>
            </a:r>
            <a:r>
              <a:rPr spc="65" dirty="0">
                <a:solidFill>
                  <a:srgbClr val="404040"/>
                </a:solidFill>
                <a:cs typeface="Trebuchet MS"/>
              </a:rPr>
              <a:t>των</a:t>
            </a:r>
            <a:r>
              <a:rPr spc="-65" dirty="0">
                <a:solidFill>
                  <a:srgbClr val="404040"/>
                </a:solidFill>
                <a:cs typeface="Trebuchet MS"/>
              </a:rPr>
              <a:t> </a:t>
            </a:r>
            <a:r>
              <a:rPr spc="70" dirty="0">
                <a:solidFill>
                  <a:srgbClr val="404040"/>
                </a:solidFill>
                <a:cs typeface="Trebuchet MS"/>
              </a:rPr>
              <a:t>ιδρυμάτων</a:t>
            </a:r>
            <a:r>
              <a:rPr spc="-110" dirty="0">
                <a:solidFill>
                  <a:srgbClr val="404040"/>
                </a:solidFill>
                <a:cs typeface="Trebuchet MS"/>
              </a:rPr>
              <a:t> </a:t>
            </a:r>
            <a:r>
              <a:rPr spc="125" dirty="0">
                <a:solidFill>
                  <a:srgbClr val="404040"/>
                </a:solidFill>
                <a:cs typeface="Trebuchet MS"/>
              </a:rPr>
              <a:t>που</a:t>
            </a:r>
            <a:r>
              <a:rPr spc="-40" dirty="0">
                <a:solidFill>
                  <a:srgbClr val="404040"/>
                </a:solidFill>
                <a:cs typeface="Trebuchet MS"/>
              </a:rPr>
              <a:t> </a:t>
            </a:r>
            <a:r>
              <a:rPr spc="114" dirty="0">
                <a:solidFill>
                  <a:srgbClr val="404040"/>
                </a:solidFill>
                <a:cs typeface="Trebuchet MS"/>
              </a:rPr>
              <a:t>αναλαμβάνουν</a:t>
            </a:r>
            <a:r>
              <a:rPr spc="-65" dirty="0">
                <a:solidFill>
                  <a:srgbClr val="404040"/>
                </a:solidFill>
                <a:cs typeface="Trebuchet MS"/>
              </a:rPr>
              <a:t> </a:t>
            </a:r>
            <a:r>
              <a:rPr spc="45" dirty="0">
                <a:solidFill>
                  <a:srgbClr val="404040"/>
                </a:solidFill>
                <a:cs typeface="Trebuchet MS"/>
              </a:rPr>
              <a:t>παιδιά</a:t>
            </a:r>
            <a:r>
              <a:rPr spc="-105" dirty="0">
                <a:solidFill>
                  <a:srgbClr val="404040"/>
                </a:solidFill>
                <a:cs typeface="Trebuchet MS"/>
              </a:rPr>
              <a:t> </a:t>
            </a:r>
            <a:r>
              <a:rPr spc="-5" dirty="0">
                <a:solidFill>
                  <a:srgbClr val="404040"/>
                </a:solidFill>
                <a:cs typeface="Trebuchet MS"/>
              </a:rPr>
              <a:t>και</a:t>
            </a:r>
            <a:r>
              <a:rPr spc="-95" dirty="0">
                <a:solidFill>
                  <a:srgbClr val="404040"/>
                </a:solidFill>
                <a:cs typeface="Trebuchet MS"/>
              </a:rPr>
              <a:t> </a:t>
            </a:r>
            <a:r>
              <a:rPr spc="125" dirty="0">
                <a:solidFill>
                  <a:srgbClr val="404040"/>
                </a:solidFill>
                <a:cs typeface="Trebuchet MS"/>
              </a:rPr>
              <a:t>που</a:t>
            </a:r>
            <a:r>
              <a:rPr spc="-40" dirty="0">
                <a:solidFill>
                  <a:srgbClr val="404040"/>
                </a:solidFill>
                <a:cs typeface="Trebuchet MS"/>
              </a:rPr>
              <a:t> </a:t>
            </a:r>
            <a:r>
              <a:rPr spc="-10" dirty="0">
                <a:solidFill>
                  <a:srgbClr val="404040"/>
                </a:solidFill>
                <a:cs typeface="Trebuchet MS"/>
              </a:rPr>
              <a:t>είναι</a:t>
            </a:r>
            <a:endParaRPr>
              <a:cs typeface="Trebuchet MS"/>
            </a:endParaRPr>
          </a:p>
          <a:p>
            <a:pPr marL="979169" marR="5080" algn="ctr">
              <a:lnSpc>
                <a:spcPct val="80000"/>
              </a:lnSpc>
              <a:spcBef>
                <a:spcPts val="204"/>
              </a:spcBef>
            </a:pPr>
            <a:r>
              <a:rPr spc="60" dirty="0">
                <a:solidFill>
                  <a:srgbClr val="404040"/>
                </a:solidFill>
                <a:cs typeface="Trebuchet MS"/>
              </a:rPr>
              <a:t>υπεύθυνοι</a:t>
            </a:r>
            <a:r>
              <a:rPr spc="-20" dirty="0">
                <a:solidFill>
                  <a:srgbClr val="404040"/>
                </a:solidFill>
                <a:cs typeface="Trebuchet MS"/>
              </a:rPr>
              <a:t> </a:t>
            </a:r>
            <a:r>
              <a:rPr spc="20" dirty="0">
                <a:solidFill>
                  <a:srgbClr val="404040"/>
                </a:solidFill>
                <a:cs typeface="Trebuchet MS"/>
              </a:rPr>
              <a:t>για</a:t>
            </a:r>
            <a:r>
              <a:rPr spc="-70" dirty="0">
                <a:solidFill>
                  <a:srgbClr val="404040"/>
                </a:solidFill>
                <a:cs typeface="Trebuchet MS"/>
              </a:rPr>
              <a:t> </a:t>
            </a:r>
            <a:r>
              <a:rPr spc="40" dirty="0">
                <a:solidFill>
                  <a:srgbClr val="404040"/>
                </a:solidFill>
                <a:cs typeface="Trebuchet MS"/>
              </a:rPr>
              <a:t>την</a:t>
            </a:r>
            <a:r>
              <a:rPr spc="-40" dirty="0">
                <a:solidFill>
                  <a:srgbClr val="404040"/>
                </a:solidFill>
                <a:cs typeface="Trebuchet MS"/>
              </a:rPr>
              <a:t> </a:t>
            </a:r>
            <a:r>
              <a:rPr spc="125" dirty="0">
                <a:solidFill>
                  <a:srgbClr val="404040"/>
                </a:solidFill>
                <a:cs typeface="Trebuchet MS"/>
              </a:rPr>
              <a:t>προστασία</a:t>
            </a:r>
            <a:r>
              <a:rPr spc="-120" dirty="0">
                <a:solidFill>
                  <a:srgbClr val="404040"/>
                </a:solidFill>
                <a:cs typeface="Trebuchet MS"/>
              </a:rPr>
              <a:t> </a:t>
            </a:r>
            <a:r>
              <a:rPr spc="95" dirty="0">
                <a:solidFill>
                  <a:srgbClr val="404040"/>
                </a:solidFill>
                <a:cs typeface="Trebuchet MS"/>
              </a:rPr>
              <a:t>τους</a:t>
            </a:r>
            <a:r>
              <a:rPr spc="-15" dirty="0">
                <a:solidFill>
                  <a:srgbClr val="404040"/>
                </a:solidFill>
                <a:cs typeface="Trebuchet MS"/>
              </a:rPr>
              <a:t> </a:t>
            </a:r>
            <a:r>
              <a:rPr spc="130" dirty="0">
                <a:solidFill>
                  <a:srgbClr val="404040"/>
                </a:solidFill>
                <a:cs typeface="Trebuchet MS"/>
              </a:rPr>
              <a:t>να</a:t>
            </a:r>
            <a:r>
              <a:rPr spc="-45" dirty="0">
                <a:solidFill>
                  <a:srgbClr val="404040"/>
                </a:solidFill>
                <a:cs typeface="Trebuchet MS"/>
              </a:rPr>
              <a:t> </a:t>
            </a:r>
            <a:r>
              <a:rPr spc="-10" dirty="0">
                <a:solidFill>
                  <a:srgbClr val="404040"/>
                </a:solidFill>
                <a:cs typeface="Trebuchet MS"/>
              </a:rPr>
              <a:t>είναι</a:t>
            </a:r>
            <a:r>
              <a:rPr spc="-90" dirty="0">
                <a:solidFill>
                  <a:srgbClr val="404040"/>
                </a:solidFill>
                <a:cs typeface="Trebuchet MS"/>
              </a:rPr>
              <a:t> </a:t>
            </a:r>
            <a:r>
              <a:rPr spc="125" dirty="0">
                <a:solidFill>
                  <a:srgbClr val="404040"/>
                </a:solidFill>
                <a:cs typeface="Trebuchet MS"/>
              </a:rPr>
              <a:t>σύμφωνη</a:t>
            </a:r>
            <a:r>
              <a:rPr spc="-20" dirty="0">
                <a:solidFill>
                  <a:srgbClr val="404040"/>
                </a:solidFill>
                <a:cs typeface="Trebuchet MS"/>
              </a:rPr>
              <a:t> </a:t>
            </a:r>
            <a:r>
              <a:rPr spc="10" dirty="0">
                <a:solidFill>
                  <a:srgbClr val="404040"/>
                </a:solidFill>
                <a:cs typeface="Trebuchet MS"/>
              </a:rPr>
              <a:t>με</a:t>
            </a:r>
            <a:r>
              <a:rPr spc="-35" dirty="0">
                <a:solidFill>
                  <a:srgbClr val="404040"/>
                </a:solidFill>
                <a:cs typeface="Trebuchet MS"/>
              </a:rPr>
              <a:t> </a:t>
            </a:r>
            <a:r>
              <a:rPr spc="95" dirty="0">
                <a:solidFill>
                  <a:srgbClr val="404040"/>
                </a:solidFill>
                <a:cs typeface="Trebuchet MS"/>
              </a:rPr>
              <a:t>τους</a:t>
            </a:r>
            <a:r>
              <a:rPr spc="-35" dirty="0">
                <a:solidFill>
                  <a:srgbClr val="404040"/>
                </a:solidFill>
                <a:cs typeface="Trebuchet MS"/>
              </a:rPr>
              <a:t> </a:t>
            </a:r>
            <a:r>
              <a:rPr spc="85" dirty="0">
                <a:solidFill>
                  <a:srgbClr val="404040"/>
                </a:solidFill>
                <a:cs typeface="Trebuchet MS"/>
              </a:rPr>
              <a:t>κανόνες</a:t>
            </a:r>
            <a:r>
              <a:rPr spc="-60" dirty="0">
                <a:solidFill>
                  <a:srgbClr val="404040"/>
                </a:solidFill>
                <a:cs typeface="Trebuchet MS"/>
              </a:rPr>
              <a:t> </a:t>
            </a:r>
            <a:r>
              <a:rPr spc="125" dirty="0">
                <a:solidFill>
                  <a:srgbClr val="404040"/>
                </a:solidFill>
                <a:cs typeface="Trebuchet MS"/>
              </a:rPr>
              <a:t>που</a:t>
            </a:r>
            <a:r>
              <a:rPr spc="-40" dirty="0">
                <a:solidFill>
                  <a:srgbClr val="404040"/>
                </a:solidFill>
                <a:cs typeface="Trebuchet MS"/>
              </a:rPr>
              <a:t> </a:t>
            </a:r>
            <a:r>
              <a:rPr spc="40" dirty="0">
                <a:solidFill>
                  <a:srgbClr val="404040"/>
                </a:solidFill>
                <a:cs typeface="Trebuchet MS"/>
              </a:rPr>
              <a:t>έχουν  θεσπιστεί</a:t>
            </a:r>
            <a:r>
              <a:rPr spc="-90" dirty="0">
                <a:solidFill>
                  <a:srgbClr val="404040"/>
                </a:solidFill>
                <a:cs typeface="Trebuchet MS"/>
              </a:rPr>
              <a:t> </a:t>
            </a:r>
            <a:r>
              <a:rPr spc="165" dirty="0">
                <a:solidFill>
                  <a:srgbClr val="404040"/>
                </a:solidFill>
                <a:cs typeface="Trebuchet MS"/>
              </a:rPr>
              <a:t>από</a:t>
            </a:r>
            <a:r>
              <a:rPr spc="-70" dirty="0">
                <a:solidFill>
                  <a:srgbClr val="404040"/>
                </a:solidFill>
                <a:cs typeface="Trebuchet MS"/>
              </a:rPr>
              <a:t> </a:t>
            </a:r>
            <a:r>
              <a:rPr spc="10" dirty="0">
                <a:solidFill>
                  <a:srgbClr val="404040"/>
                </a:solidFill>
                <a:cs typeface="Trebuchet MS"/>
              </a:rPr>
              <a:t>τις</a:t>
            </a:r>
            <a:r>
              <a:rPr spc="-85" dirty="0">
                <a:solidFill>
                  <a:srgbClr val="404040"/>
                </a:solidFill>
                <a:cs typeface="Trebuchet MS"/>
              </a:rPr>
              <a:t> </a:t>
            </a:r>
            <a:r>
              <a:rPr spc="85" dirty="0">
                <a:solidFill>
                  <a:srgbClr val="404040"/>
                </a:solidFill>
                <a:cs typeface="Trebuchet MS"/>
              </a:rPr>
              <a:t>αρμόδιες</a:t>
            </a:r>
            <a:r>
              <a:rPr spc="-60" dirty="0">
                <a:solidFill>
                  <a:srgbClr val="404040"/>
                </a:solidFill>
                <a:cs typeface="Trebuchet MS"/>
              </a:rPr>
              <a:t> </a:t>
            </a:r>
            <a:r>
              <a:rPr spc="45" dirty="0">
                <a:solidFill>
                  <a:srgbClr val="404040"/>
                </a:solidFill>
                <a:cs typeface="Trebuchet MS"/>
              </a:rPr>
              <a:t>αρχές,</a:t>
            </a:r>
            <a:r>
              <a:rPr spc="-80" dirty="0">
                <a:solidFill>
                  <a:srgbClr val="404040"/>
                </a:solidFill>
                <a:cs typeface="Trebuchet MS"/>
              </a:rPr>
              <a:t> </a:t>
            </a:r>
            <a:r>
              <a:rPr spc="5" dirty="0">
                <a:solidFill>
                  <a:srgbClr val="404040"/>
                </a:solidFill>
                <a:cs typeface="Trebuchet MS"/>
              </a:rPr>
              <a:t>ιδιαίτερα</a:t>
            </a:r>
            <a:r>
              <a:rPr spc="-120" dirty="0">
                <a:solidFill>
                  <a:srgbClr val="404040"/>
                </a:solidFill>
                <a:cs typeface="Trebuchet MS"/>
              </a:rPr>
              <a:t> </a:t>
            </a:r>
            <a:r>
              <a:rPr spc="114" dirty="0">
                <a:solidFill>
                  <a:srgbClr val="404040"/>
                </a:solidFill>
                <a:cs typeface="Trebuchet MS"/>
              </a:rPr>
              <a:t>στον</a:t>
            </a:r>
            <a:r>
              <a:rPr spc="-65" dirty="0">
                <a:solidFill>
                  <a:srgbClr val="404040"/>
                </a:solidFill>
                <a:cs typeface="Trebuchet MS"/>
              </a:rPr>
              <a:t> </a:t>
            </a:r>
            <a:r>
              <a:rPr spc="60" dirty="0">
                <a:solidFill>
                  <a:srgbClr val="404040"/>
                </a:solidFill>
                <a:cs typeface="Trebuchet MS"/>
              </a:rPr>
              <a:t>τομέα</a:t>
            </a:r>
            <a:r>
              <a:rPr spc="-30" dirty="0">
                <a:solidFill>
                  <a:srgbClr val="404040"/>
                </a:solidFill>
                <a:cs typeface="Trebuchet MS"/>
              </a:rPr>
              <a:t> </a:t>
            </a:r>
            <a:r>
              <a:rPr spc="80" dirty="0">
                <a:solidFill>
                  <a:srgbClr val="404040"/>
                </a:solidFill>
                <a:cs typeface="Trebuchet MS"/>
              </a:rPr>
              <a:t>της</a:t>
            </a:r>
            <a:r>
              <a:rPr spc="-35" dirty="0">
                <a:solidFill>
                  <a:srgbClr val="404040"/>
                </a:solidFill>
                <a:cs typeface="Trebuchet MS"/>
              </a:rPr>
              <a:t> </a:t>
            </a:r>
            <a:r>
              <a:rPr spc="100" dirty="0">
                <a:solidFill>
                  <a:srgbClr val="404040"/>
                </a:solidFill>
                <a:cs typeface="Trebuchet MS"/>
              </a:rPr>
              <a:t>ασφάλειας</a:t>
            </a:r>
            <a:r>
              <a:rPr spc="-110" dirty="0">
                <a:solidFill>
                  <a:srgbClr val="404040"/>
                </a:solidFill>
                <a:cs typeface="Trebuchet MS"/>
              </a:rPr>
              <a:t> </a:t>
            </a:r>
            <a:r>
              <a:rPr spc="-5" dirty="0">
                <a:solidFill>
                  <a:srgbClr val="404040"/>
                </a:solidFill>
                <a:cs typeface="Trebuchet MS"/>
              </a:rPr>
              <a:t>και</a:t>
            </a:r>
            <a:r>
              <a:rPr spc="-65" dirty="0">
                <a:solidFill>
                  <a:srgbClr val="404040"/>
                </a:solidFill>
                <a:cs typeface="Trebuchet MS"/>
              </a:rPr>
              <a:t> </a:t>
            </a:r>
            <a:r>
              <a:rPr spc="80" dirty="0">
                <a:solidFill>
                  <a:srgbClr val="404040"/>
                </a:solidFill>
                <a:cs typeface="Trebuchet MS"/>
              </a:rPr>
              <a:t>της  </a:t>
            </a:r>
            <a:r>
              <a:rPr spc="45" dirty="0">
                <a:solidFill>
                  <a:srgbClr val="404040"/>
                </a:solidFill>
                <a:cs typeface="Trebuchet MS"/>
              </a:rPr>
              <a:t>υγείας</a:t>
            </a:r>
            <a:r>
              <a:rPr spc="-55" dirty="0">
                <a:solidFill>
                  <a:srgbClr val="404040"/>
                </a:solidFill>
                <a:cs typeface="Trebuchet MS"/>
              </a:rPr>
              <a:t> </a:t>
            </a:r>
            <a:r>
              <a:rPr spc="-5" dirty="0">
                <a:solidFill>
                  <a:srgbClr val="404040"/>
                </a:solidFill>
                <a:cs typeface="Trebuchet MS"/>
              </a:rPr>
              <a:t>και</a:t>
            </a:r>
            <a:r>
              <a:rPr spc="-60" dirty="0">
                <a:solidFill>
                  <a:srgbClr val="404040"/>
                </a:solidFill>
                <a:cs typeface="Trebuchet MS"/>
              </a:rPr>
              <a:t> </a:t>
            </a:r>
            <a:r>
              <a:rPr spc="85" dirty="0">
                <a:solidFill>
                  <a:srgbClr val="404040"/>
                </a:solidFill>
                <a:cs typeface="Trebuchet MS"/>
              </a:rPr>
              <a:t>σε</a:t>
            </a:r>
            <a:r>
              <a:rPr spc="-45" dirty="0">
                <a:solidFill>
                  <a:srgbClr val="404040"/>
                </a:solidFill>
                <a:cs typeface="Trebuchet MS"/>
              </a:rPr>
              <a:t> </a:t>
            </a:r>
            <a:r>
              <a:rPr spc="-55" dirty="0">
                <a:solidFill>
                  <a:srgbClr val="404040"/>
                </a:solidFill>
                <a:cs typeface="Trebuchet MS"/>
              </a:rPr>
              <a:t>ό,τι</a:t>
            </a:r>
            <a:r>
              <a:rPr spc="10" dirty="0">
                <a:solidFill>
                  <a:srgbClr val="404040"/>
                </a:solidFill>
                <a:cs typeface="Trebuchet MS"/>
              </a:rPr>
              <a:t> </a:t>
            </a:r>
            <a:r>
              <a:rPr spc="160" dirty="0">
                <a:solidFill>
                  <a:srgbClr val="404040"/>
                </a:solidFill>
                <a:cs typeface="Trebuchet MS"/>
              </a:rPr>
              <a:t>αφορά</a:t>
            </a:r>
            <a:r>
              <a:rPr spc="-65" dirty="0">
                <a:solidFill>
                  <a:srgbClr val="404040"/>
                </a:solidFill>
                <a:cs typeface="Trebuchet MS"/>
              </a:rPr>
              <a:t> </a:t>
            </a:r>
            <a:r>
              <a:rPr spc="70" dirty="0">
                <a:solidFill>
                  <a:srgbClr val="404040"/>
                </a:solidFill>
                <a:cs typeface="Trebuchet MS"/>
              </a:rPr>
              <a:t>τον</a:t>
            </a:r>
            <a:r>
              <a:rPr spc="-35" dirty="0">
                <a:solidFill>
                  <a:srgbClr val="404040"/>
                </a:solidFill>
                <a:cs typeface="Trebuchet MS"/>
              </a:rPr>
              <a:t> </a:t>
            </a:r>
            <a:r>
              <a:rPr spc="114" dirty="0">
                <a:solidFill>
                  <a:srgbClr val="404040"/>
                </a:solidFill>
                <a:cs typeface="Trebuchet MS"/>
              </a:rPr>
              <a:t>αριθμό</a:t>
            </a:r>
            <a:r>
              <a:rPr spc="-65" dirty="0">
                <a:solidFill>
                  <a:srgbClr val="404040"/>
                </a:solidFill>
                <a:cs typeface="Trebuchet MS"/>
              </a:rPr>
              <a:t> </a:t>
            </a:r>
            <a:r>
              <a:rPr spc="-5" dirty="0">
                <a:solidFill>
                  <a:srgbClr val="404040"/>
                </a:solidFill>
                <a:cs typeface="Trebuchet MS"/>
              </a:rPr>
              <a:t>και</a:t>
            </a:r>
            <a:r>
              <a:rPr spc="-60" dirty="0">
                <a:solidFill>
                  <a:srgbClr val="404040"/>
                </a:solidFill>
                <a:cs typeface="Trebuchet MS"/>
              </a:rPr>
              <a:t> </a:t>
            </a:r>
            <a:r>
              <a:rPr spc="40" dirty="0">
                <a:solidFill>
                  <a:srgbClr val="404040"/>
                </a:solidFill>
                <a:cs typeface="Trebuchet MS"/>
              </a:rPr>
              <a:t>την</a:t>
            </a:r>
            <a:r>
              <a:rPr spc="-55" dirty="0">
                <a:solidFill>
                  <a:srgbClr val="404040"/>
                </a:solidFill>
                <a:cs typeface="Trebuchet MS"/>
              </a:rPr>
              <a:t> </a:t>
            </a:r>
            <a:r>
              <a:rPr spc="75" dirty="0">
                <a:solidFill>
                  <a:srgbClr val="404040"/>
                </a:solidFill>
                <a:cs typeface="Trebuchet MS"/>
              </a:rPr>
              <a:t>αρμοδιότητα</a:t>
            </a:r>
            <a:r>
              <a:rPr spc="-90" dirty="0">
                <a:solidFill>
                  <a:srgbClr val="404040"/>
                </a:solidFill>
                <a:cs typeface="Trebuchet MS"/>
              </a:rPr>
              <a:t> </a:t>
            </a:r>
            <a:r>
              <a:rPr spc="60" dirty="0">
                <a:solidFill>
                  <a:srgbClr val="404040"/>
                </a:solidFill>
                <a:cs typeface="Trebuchet MS"/>
              </a:rPr>
              <a:t>του</a:t>
            </a:r>
            <a:r>
              <a:rPr spc="-35" dirty="0">
                <a:solidFill>
                  <a:srgbClr val="404040"/>
                </a:solidFill>
                <a:cs typeface="Trebuchet MS"/>
              </a:rPr>
              <a:t> </a:t>
            </a:r>
            <a:r>
              <a:rPr spc="105" dirty="0">
                <a:solidFill>
                  <a:srgbClr val="404040"/>
                </a:solidFill>
                <a:cs typeface="Trebuchet MS"/>
              </a:rPr>
              <a:t>προσωπικού</a:t>
            </a:r>
            <a:r>
              <a:rPr spc="-105" dirty="0">
                <a:solidFill>
                  <a:srgbClr val="404040"/>
                </a:solidFill>
                <a:cs typeface="Trebuchet MS"/>
              </a:rPr>
              <a:t> </a:t>
            </a:r>
            <a:r>
              <a:rPr spc="45" dirty="0">
                <a:solidFill>
                  <a:srgbClr val="404040"/>
                </a:solidFill>
                <a:cs typeface="Trebuchet MS"/>
              </a:rPr>
              <a:t>τους,  </a:t>
            </a:r>
            <a:r>
              <a:rPr spc="130" dirty="0">
                <a:solidFill>
                  <a:srgbClr val="404040"/>
                </a:solidFill>
                <a:cs typeface="Trebuchet MS"/>
              </a:rPr>
              <a:t>καθώς</a:t>
            </a:r>
            <a:r>
              <a:rPr spc="-65" dirty="0">
                <a:solidFill>
                  <a:srgbClr val="404040"/>
                </a:solidFill>
                <a:cs typeface="Trebuchet MS"/>
              </a:rPr>
              <a:t> </a:t>
            </a:r>
            <a:r>
              <a:rPr spc="-5" dirty="0">
                <a:solidFill>
                  <a:srgbClr val="404040"/>
                </a:solidFill>
                <a:cs typeface="Trebuchet MS"/>
              </a:rPr>
              <a:t>και</a:t>
            </a:r>
            <a:r>
              <a:rPr spc="-65" dirty="0">
                <a:solidFill>
                  <a:srgbClr val="404040"/>
                </a:solidFill>
                <a:cs typeface="Trebuchet MS"/>
              </a:rPr>
              <a:t> </a:t>
            </a:r>
            <a:r>
              <a:rPr spc="45" dirty="0">
                <a:solidFill>
                  <a:srgbClr val="404040"/>
                </a:solidFill>
                <a:cs typeface="Trebuchet MS"/>
              </a:rPr>
              <a:t>την</a:t>
            </a:r>
            <a:r>
              <a:rPr spc="-45" dirty="0">
                <a:solidFill>
                  <a:srgbClr val="404040"/>
                </a:solidFill>
                <a:cs typeface="Trebuchet MS"/>
              </a:rPr>
              <a:t> </a:t>
            </a:r>
            <a:r>
              <a:rPr spc="110" dirty="0">
                <a:solidFill>
                  <a:srgbClr val="404040"/>
                </a:solidFill>
                <a:cs typeface="Trebuchet MS"/>
              </a:rPr>
              <a:t>ύπαρξη</a:t>
            </a:r>
            <a:r>
              <a:rPr spc="-85" dirty="0">
                <a:solidFill>
                  <a:srgbClr val="404040"/>
                </a:solidFill>
                <a:cs typeface="Trebuchet MS"/>
              </a:rPr>
              <a:t> </a:t>
            </a:r>
            <a:r>
              <a:rPr spc="90" dirty="0">
                <a:solidFill>
                  <a:srgbClr val="404040"/>
                </a:solidFill>
                <a:cs typeface="Trebuchet MS"/>
              </a:rPr>
              <a:t>μιας</a:t>
            </a:r>
            <a:r>
              <a:rPr spc="-80" dirty="0">
                <a:solidFill>
                  <a:srgbClr val="404040"/>
                </a:solidFill>
                <a:cs typeface="Trebuchet MS"/>
              </a:rPr>
              <a:t> </a:t>
            </a:r>
            <a:r>
              <a:rPr spc="65" dirty="0">
                <a:solidFill>
                  <a:srgbClr val="404040"/>
                </a:solidFill>
                <a:cs typeface="Trebuchet MS"/>
              </a:rPr>
              <a:t>κατάλληλης</a:t>
            </a:r>
            <a:r>
              <a:rPr spc="-60" dirty="0">
                <a:solidFill>
                  <a:srgbClr val="404040"/>
                </a:solidFill>
                <a:cs typeface="Trebuchet MS"/>
              </a:rPr>
              <a:t> </a:t>
            </a:r>
            <a:r>
              <a:rPr spc="35" dirty="0">
                <a:solidFill>
                  <a:srgbClr val="404040"/>
                </a:solidFill>
                <a:cs typeface="Trebuchet MS"/>
              </a:rPr>
              <a:t>εποπτείας.</a:t>
            </a:r>
            <a:endParaRPr>
              <a:cs typeface="Trebuchet M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797623" y="0"/>
            <a:ext cx="4384650" cy="566822"/>
          </a:xfrm>
          <a:prstGeom prst="rect">
            <a:avLst/>
          </a:prstGeom>
        </p:spPr>
        <p:txBody>
          <a:bodyPr vert="horz" wrap="square" lIns="0" tIns="12700" rIns="0" bIns="0" rtlCol="0">
            <a:spAutoFit/>
          </a:bodyPr>
          <a:lstStyle/>
          <a:p>
            <a:pPr marL="12700">
              <a:lnSpc>
                <a:spcPct val="100000"/>
              </a:lnSpc>
              <a:spcBef>
                <a:spcPts val="100"/>
              </a:spcBef>
            </a:pPr>
            <a:r>
              <a:rPr sz="3600" spc="-210" dirty="0">
                <a:solidFill>
                  <a:srgbClr val="252525"/>
                </a:solidFill>
              </a:rPr>
              <a:t>III. </a:t>
            </a:r>
            <a:r>
              <a:rPr sz="3600" spc="180" dirty="0">
                <a:solidFill>
                  <a:srgbClr val="252525"/>
                </a:solidFill>
              </a:rPr>
              <a:t>Σημασία </a:t>
            </a:r>
            <a:r>
              <a:rPr sz="3600" spc="330" dirty="0">
                <a:solidFill>
                  <a:srgbClr val="252525"/>
                </a:solidFill>
              </a:rPr>
              <a:t>άρθρου</a:t>
            </a:r>
            <a:r>
              <a:rPr sz="3600" spc="-300" dirty="0">
                <a:solidFill>
                  <a:srgbClr val="252525"/>
                </a:solidFill>
              </a:rPr>
              <a:t> </a:t>
            </a:r>
            <a:r>
              <a:rPr sz="3600" spc="105" dirty="0">
                <a:solidFill>
                  <a:srgbClr val="252525"/>
                </a:solidFill>
              </a:rPr>
              <a:t>3</a:t>
            </a:r>
            <a:endParaRPr sz="3600"/>
          </a:p>
        </p:txBody>
      </p:sp>
      <p:sp>
        <p:nvSpPr>
          <p:cNvPr id="3" name="object 3"/>
          <p:cNvSpPr txBox="1"/>
          <p:nvPr/>
        </p:nvSpPr>
        <p:spPr>
          <a:xfrm>
            <a:off x="264916" y="1142985"/>
            <a:ext cx="10686443" cy="4796185"/>
          </a:xfrm>
          <a:prstGeom prst="rect">
            <a:avLst/>
          </a:prstGeom>
        </p:spPr>
        <p:txBody>
          <a:bodyPr vert="horz" wrap="square" lIns="0" tIns="12700" rIns="0" bIns="0" rtlCol="0">
            <a:spAutoFit/>
          </a:bodyPr>
          <a:lstStyle/>
          <a:p>
            <a:pPr marL="356870" marR="13335" indent="-344805">
              <a:lnSpc>
                <a:spcPct val="100000"/>
              </a:lnSpc>
              <a:spcBef>
                <a:spcPts val="100"/>
              </a:spcBef>
              <a:buClr>
                <a:srgbClr val="A42F0F"/>
              </a:buClr>
              <a:buFont typeface="Arial"/>
              <a:buChar char=""/>
              <a:tabLst>
                <a:tab pos="356870" algn="l"/>
                <a:tab pos="357505" algn="l"/>
              </a:tabLst>
            </a:pPr>
            <a:r>
              <a:rPr sz="1800" spc="50" dirty="0">
                <a:solidFill>
                  <a:srgbClr val="404040"/>
                </a:solidFill>
                <a:latin typeface="Trebuchet MS"/>
                <a:cs typeface="Trebuchet MS"/>
              </a:rPr>
              <a:t>Η </a:t>
            </a:r>
            <a:r>
              <a:rPr sz="1800" spc="100" dirty="0">
                <a:solidFill>
                  <a:srgbClr val="404040"/>
                </a:solidFill>
                <a:latin typeface="Trebuchet MS"/>
                <a:cs typeface="Trebuchet MS"/>
              </a:rPr>
              <a:t>αρχή </a:t>
            </a:r>
            <a:r>
              <a:rPr sz="1800" spc="85" dirty="0">
                <a:solidFill>
                  <a:srgbClr val="404040"/>
                </a:solidFill>
                <a:latin typeface="Trebuchet MS"/>
                <a:cs typeface="Trebuchet MS"/>
              </a:rPr>
              <a:t>της </a:t>
            </a:r>
            <a:r>
              <a:rPr sz="1800" spc="135" dirty="0">
                <a:solidFill>
                  <a:srgbClr val="404040"/>
                </a:solidFill>
                <a:latin typeface="Trebuchet MS"/>
                <a:cs typeface="Trebuchet MS"/>
              </a:rPr>
              <a:t>προστασίας </a:t>
            </a:r>
            <a:r>
              <a:rPr sz="1800" spc="65" dirty="0">
                <a:solidFill>
                  <a:srgbClr val="404040"/>
                </a:solidFill>
                <a:latin typeface="Trebuchet MS"/>
                <a:cs typeface="Trebuchet MS"/>
              </a:rPr>
              <a:t>του </a:t>
            </a:r>
            <a:r>
              <a:rPr sz="1800" spc="114" dirty="0">
                <a:solidFill>
                  <a:srgbClr val="404040"/>
                </a:solidFill>
                <a:latin typeface="Trebuchet MS"/>
                <a:cs typeface="Trebuchet MS"/>
              </a:rPr>
              <a:t>συμφέροντος </a:t>
            </a:r>
            <a:r>
              <a:rPr sz="1800" spc="65" dirty="0">
                <a:solidFill>
                  <a:srgbClr val="404040"/>
                </a:solidFill>
                <a:latin typeface="Trebuchet MS"/>
                <a:cs typeface="Trebuchet MS"/>
              </a:rPr>
              <a:t>του </a:t>
            </a:r>
            <a:r>
              <a:rPr sz="1800" spc="40" dirty="0">
                <a:solidFill>
                  <a:srgbClr val="404040"/>
                </a:solidFill>
                <a:latin typeface="Trebuchet MS"/>
                <a:cs typeface="Trebuchet MS"/>
              </a:rPr>
              <a:t>παιδιού </a:t>
            </a:r>
            <a:r>
              <a:rPr sz="1800" spc="10" dirty="0">
                <a:solidFill>
                  <a:srgbClr val="404040"/>
                </a:solidFill>
                <a:latin typeface="Trebuchet MS"/>
                <a:cs typeface="Trebuchet MS"/>
              </a:rPr>
              <a:t>αποτελεί </a:t>
            </a:r>
            <a:r>
              <a:rPr sz="1800" spc="60" dirty="0">
                <a:solidFill>
                  <a:srgbClr val="404040"/>
                </a:solidFill>
                <a:latin typeface="Trebuchet MS"/>
                <a:cs typeface="Trebuchet MS"/>
              </a:rPr>
              <a:t>το </a:t>
            </a:r>
            <a:r>
              <a:rPr sz="1800" spc="30" dirty="0">
                <a:solidFill>
                  <a:srgbClr val="C00000"/>
                </a:solidFill>
                <a:latin typeface="Trebuchet MS"/>
                <a:cs typeface="Trebuchet MS"/>
              </a:rPr>
              <a:t>θεμέλιο </a:t>
            </a:r>
            <a:r>
              <a:rPr sz="1800" spc="30" dirty="0">
                <a:solidFill>
                  <a:srgbClr val="404040"/>
                </a:solidFill>
                <a:latin typeface="Trebuchet MS"/>
                <a:cs typeface="Trebuchet MS"/>
              </a:rPr>
              <a:t> </a:t>
            </a:r>
            <a:r>
              <a:rPr sz="1800" spc="85" dirty="0">
                <a:solidFill>
                  <a:srgbClr val="404040"/>
                </a:solidFill>
                <a:latin typeface="Trebuchet MS"/>
                <a:cs typeface="Trebuchet MS"/>
              </a:rPr>
              <a:t>μιας</a:t>
            </a:r>
            <a:r>
              <a:rPr sz="1800" spc="-45" dirty="0">
                <a:solidFill>
                  <a:srgbClr val="404040"/>
                </a:solidFill>
                <a:latin typeface="Trebuchet MS"/>
                <a:cs typeface="Trebuchet MS"/>
              </a:rPr>
              <a:t> </a:t>
            </a:r>
            <a:r>
              <a:rPr sz="1800" spc="120" dirty="0">
                <a:solidFill>
                  <a:srgbClr val="C00000"/>
                </a:solidFill>
                <a:latin typeface="Trebuchet MS"/>
                <a:cs typeface="Trebuchet MS"/>
              </a:rPr>
              <a:t>δημόσιας</a:t>
            </a:r>
            <a:r>
              <a:rPr sz="1800" spc="-75" dirty="0">
                <a:solidFill>
                  <a:srgbClr val="C00000"/>
                </a:solidFill>
                <a:latin typeface="Trebuchet MS"/>
                <a:cs typeface="Trebuchet MS"/>
              </a:rPr>
              <a:t> </a:t>
            </a:r>
            <a:r>
              <a:rPr sz="1800" spc="20" dirty="0">
                <a:solidFill>
                  <a:srgbClr val="C00000"/>
                </a:solidFill>
                <a:latin typeface="Trebuchet MS"/>
                <a:cs typeface="Trebuchet MS"/>
              </a:rPr>
              <a:t>πολιτικής</a:t>
            </a:r>
            <a:r>
              <a:rPr sz="1800" spc="-15" dirty="0">
                <a:solidFill>
                  <a:srgbClr val="C00000"/>
                </a:solidFill>
                <a:latin typeface="Trebuchet MS"/>
                <a:cs typeface="Trebuchet MS"/>
              </a:rPr>
              <a:t> </a:t>
            </a:r>
            <a:r>
              <a:rPr sz="1800" spc="20" dirty="0">
                <a:solidFill>
                  <a:srgbClr val="404040"/>
                </a:solidFill>
                <a:latin typeface="Trebuchet MS"/>
                <a:cs typeface="Trebuchet MS"/>
              </a:rPr>
              <a:t>για</a:t>
            </a:r>
            <a:r>
              <a:rPr sz="1800" spc="-70" dirty="0">
                <a:solidFill>
                  <a:srgbClr val="404040"/>
                </a:solidFill>
                <a:latin typeface="Trebuchet MS"/>
                <a:cs typeface="Trebuchet MS"/>
              </a:rPr>
              <a:t> </a:t>
            </a:r>
            <a:r>
              <a:rPr sz="1800" spc="60" dirty="0">
                <a:solidFill>
                  <a:srgbClr val="404040"/>
                </a:solidFill>
                <a:latin typeface="Trebuchet MS"/>
                <a:cs typeface="Trebuchet MS"/>
              </a:rPr>
              <a:t>το</a:t>
            </a:r>
            <a:r>
              <a:rPr sz="1800" spc="-55" dirty="0">
                <a:solidFill>
                  <a:srgbClr val="404040"/>
                </a:solidFill>
                <a:latin typeface="Trebuchet MS"/>
                <a:cs typeface="Trebuchet MS"/>
              </a:rPr>
              <a:t> </a:t>
            </a:r>
            <a:r>
              <a:rPr sz="1800" spc="5" dirty="0">
                <a:solidFill>
                  <a:srgbClr val="404040"/>
                </a:solidFill>
                <a:latin typeface="Trebuchet MS"/>
                <a:cs typeface="Trebuchet MS"/>
              </a:rPr>
              <a:t>παιδί</a:t>
            </a:r>
            <a:r>
              <a:rPr sz="1800" spc="-15" dirty="0">
                <a:solidFill>
                  <a:srgbClr val="404040"/>
                </a:solidFill>
                <a:latin typeface="Trebuchet MS"/>
                <a:cs typeface="Trebuchet MS"/>
              </a:rPr>
              <a:t> </a:t>
            </a:r>
            <a:r>
              <a:rPr sz="1800" spc="130" dirty="0">
                <a:solidFill>
                  <a:srgbClr val="404040"/>
                </a:solidFill>
                <a:latin typeface="Trebuchet MS"/>
                <a:cs typeface="Trebuchet MS"/>
              </a:rPr>
              <a:t>που</a:t>
            </a:r>
            <a:r>
              <a:rPr sz="1800" spc="-35" dirty="0">
                <a:solidFill>
                  <a:srgbClr val="404040"/>
                </a:solidFill>
                <a:latin typeface="Trebuchet MS"/>
                <a:cs typeface="Trebuchet MS"/>
              </a:rPr>
              <a:t> </a:t>
            </a:r>
            <a:r>
              <a:rPr sz="1800" spc="50" dirty="0">
                <a:solidFill>
                  <a:srgbClr val="404040"/>
                </a:solidFill>
                <a:latin typeface="Trebuchet MS"/>
                <a:cs typeface="Trebuchet MS"/>
              </a:rPr>
              <a:t>λαμβάνει</a:t>
            </a:r>
            <a:r>
              <a:rPr sz="1800" spc="-45" dirty="0">
                <a:solidFill>
                  <a:srgbClr val="404040"/>
                </a:solidFill>
                <a:latin typeface="Trebuchet MS"/>
                <a:cs typeface="Trebuchet MS"/>
              </a:rPr>
              <a:t> </a:t>
            </a:r>
            <a:r>
              <a:rPr sz="1800" spc="100" dirty="0">
                <a:solidFill>
                  <a:srgbClr val="404040"/>
                </a:solidFill>
                <a:latin typeface="Trebuchet MS"/>
                <a:cs typeface="Trebuchet MS"/>
              </a:rPr>
              <a:t>υπόψη</a:t>
            </a:r>
            <a:r>
              <a:rPr sz="1800" spc="-35" dirty="0">
                <a:solidFill>
                  <a:srgbClr val="404040"/>
                </a:solidFill>
                <a:latin typeface="Trebuchet MS"/>
                <a:cs typeface="Trebuchet MS"/>
              </a:rPr>
              <a:t> </a:t>
            </a:r>
            <a:r>
              <a:rPr sz="1800" spc="85" dirty="0">
                <a:solidFill>
                  <a:srgbClr val="404040"/>
                </a:solidFill>
                <a:latin typeface="Trebuchet MS"/>
                <a:cs typeface="Trebuchet MS"/>
              </a:rPr>
              <a:t>της</a:t>
            </a:r>
            <a:r>
              <a:rPr sz="1800" spc="-55" dirty="0">
                <a:solidFill>
                  <a:srgbClr val="404040"/>
                </a:solidFill>
                <a:latin typeface="Trebuchet MS"/>
                <a:cs typeface="Trebuchet MS"/>
              </a:rPr>
              <a:t> </a:t>
            </a:r>
            <a:r>
              <a:rPr sz="1800" spc="50" dirty="0">
                <a:solidFill>
                  <a:srgbClr val="404040"/>
                </a:solidFill>
                <a:latin typeface="Trebuchet MS"/>
                <a:cs typeface="Trebuchet MS"/>
              </a:rPr>
              <a:t>τα</a:t>
            </a:r>
            <a:r>
              <a:rPr sz="1800" spc="-45" dirty="0">
                <a:solidFill>
                  <a:srgbClr val="404040"/>
                </a:solidFill>
                <a:latin typeface="Trebuchet MS"/>
                <a:cs typeface="Trebuchet MS"/>
              </a:rPr>
              <a:t> </a:t>
            </a:r>
            <a:r>
              <a:rPr sz="1800" spc="40" dirty="0">
                <a:solidFill>
                  <a:srgbClr val="404040"/>
                </a:solidFill>
                <a:latin typeface="Trebuchet MS"/>
                <a:cs typeface="Trebuchet MS"/>
              </a:rPr>
              <a:t>δικαιώματα  </a:t>
            </a:r>
            <a:r>
              <a:rPr sz="1800" spc="-15" dirty="0">
                <a:solidFill>
                  <a:srgbClr val="404040"/>
                </a:solidFill>
                <a:latin typeface="Trebuchet MS"/>
                <a:cs typeface="Trebuchet MS"/>
              </a:rPr>
              <a:t>και</a:t>
            </a:r>
            <a:r>
              <a:rPr sz="1800" spc="-65" dirty="0">
                <a:solidFill>
                  <a:srgbClr val="404040"/>
                </a:solidFill>
                <a:latin typeface="Trebuchet MS"/>
                <a:cs typeface="Trebuchet MS"/>
              </a:rPr>
              <a:t> </a:t>
            </a:r>
            <a:r>
              <a:rPr sz="1800" dirty="0">
                <a:solidFill>
                  <a:srgbClr val="404040"/>
                </a:solidFill>
                <a:latin typeface="Trebuchet MS"/>
                <a:cs typeface="Trebuchet MS"/>
              </a:rPr>
              <a:t>τις</a:t>
            </a:r>
            <a:r>
              <a:rPr sz="1800" spc="-25" dirty="0">
                <a:solidFill>
                  <a:srgbClr val="404040"/>
                </a:solidFill>
                <a:latin typeface="Trebuchet MS"/>
                <a:cs typeface="Trebuchet MS"/>
              </a:rPr>
              <a:t> </a:t>
            </a:r>
            <a:r>
              <a:rPr sz="1800" spc="75" dirty="0">
                <a:solidFill>
                  <a:srgbClr val="404040"/>
                </a:solidFill>
                <a:latin typeface="Trebuchet MS"/>
                <a:cs typeface="Trebuchet MS"/>
              </a:rPr>
              <a:t>υποχρεώσεις</a:t>
            </a:r>
            <a:r>
              <a:rPr sz="1800" spc="-80" dirty="0">
                <a:solidFill>
                  <a:srgbClr val="404040"/>
                </a:solidFill>
                <a:latin typeface="Trebuchet MS"/>
                <a:cs typeface="Trebuchet MS"/>
              </a:rPr>
              <a:t> </a:t>
            </a:r>
            <a:r>
              <a:rPr sz="1800" spc="60" dirty="0">
                <a:solidFill>
                  <a:srgbClr val="404040"/>
                </a:solidFill>
                <a:latin typeface="Trebuchet MS"/>
                <a:cs typeface="Trebuchet MS"/>
              </a:rPr>
              <a:t>των</a:t>
            </a:r>
            <a:r>
              <a:rPr sz="1800" spc="-25" dirty="0">
                <a:solidFill>
                  <a:srgbClr val="404040"/>
                </a:solidFill>
                <a:latin typeface="Trebuchet MS"/>
                <a:cs typeface="Trebuchet MS"/>
              </a:rPr>
              <a:t> </a:t>
            </a:r>
            <a:r>
              <a:rPr sz="1800" spc="45" dirty="0">
                <a:solidFill>
                  <a:srgbClr val="404040"/>
                </a:solidFill>
                <a:latin typeface="Trebuchet MS"/>
                <a:cs typeface="Trebuchet MS"/>
              </a:rPr>
              <a:t>γονέων,</a:t>
            </a:r>
            <a:r>
              <a:rPr sz="1800" spc="-10" dirty="0">
                <a:solidFill>
                  <a:srgbClr val="404040"/>
                </a:solidFill>
                <a:latin typeface="Trebuchet MS"/>
                <a:cs typeface="Trebuchet MS"/>
              </a:rPr>
              <a:t> </a:t>
            </a:r>
            <a:r>
              <a:rPr sz="1800" spc="60" dirty="0">
                <a:solidFill>
                  <a:srgbClr val="404040"/>
                </a:solidFill>
                <a:latin typeface="Trebuchet MS"/>
                <a:cs typeface="Trebuchet MS"/>
              </a:rPr>
              <a:t>επιτρόπων</a:t>
            </a:r>
            <a:r>
              <a:rPr sz="1800" spc="-30" dirty="0">
                <a:solidFill>
                  <a:srgbClr val="404040"/>
                </a:solidFill>
                <a:latin typeface="Trebuchet MS"/>
                <a:cs typeface="Trebuchet MS"/>
              </a:rPr>
              <a:t> </a:t>
            </a:r>
            <a:r>
              <a:rPr sz="1800" spc="105" dirty="0">
                <a:solidFill>
                  <a:srgbClr val="404040"/>
                </a:solidFill>
                <a:latin typeface="Trebuchet MS"/>
                <a:cs typeface="Trebuchet MS"/>
              </a:rPr>
              <a:t>ή</a:t>
            </a:r>
            <a:r>
              <a:rPr sz="1800" spc="-35" dirty="0">
                <a:solidFill>
                  <a:srgbClr val="404040"/>
                </a:solidFill>
                <a:latin typeface="Trebuchet MS"/>
                <a:cs typeface="Trebuchet MS"/>
              </a:rPr>
              <a:t> </a:t>
            </a:r>
            <a:r>
              <a:rPr sz="1800" spc="90" dirty="0">
                <a:solidFill>
                  <a:srgbClr val="404040"/>
                </a:solidFill>
                <a:latin typeface="Trebuchet MS"/>
                <a:cs typeface="Trebuchet MS"/>
              </a:rPr>
              <a:t>νόμιμα</a:t>
            </a:r>
            <a:r>
              <a:rPr sz="1800" spc="-40" dirty="0">
                <a:solidFill>
                  <a:srgbClr val="404040"/>
                </a:solidFill>
                <a:latin typeface="Trebuchet MS"/>
                <a:cs typeface="Trebuchet MS"/>
              </a:rPr>
              <a:t> </a:t>
            </a:r>
            <a:r>
              <a:rPr sz="1800" spc="90" dirty="0">
                <a:solidFill>
                  <a:srgbClr val="404040"/>
                </a:solidFill>
                <a:latin typeface="Trebuchet MS"/>
                <a:cs typeface="Trebuchet MS"/>
              </a:rPr>
              <a:t>υπευθύνων</a:t>
            </a:r>
            <a:r>
              <a:rPr sz="1800" spc="-30" dirty="0">
                <a:solidFill>
                  <a:srgbClr val="404040"/>
                </a:solidFill>
                <a:latin typeface="Trebuchet MS"/>
                <a:cs typeface="Trebuchet MS"/>
              </a:rPr>
              <a:t> </a:t>
            </a:r>
            <a:r>
              <a:rPr sz="1800" spc="45" dirty="0">
                <a:solidFill>
                  <a:srgbClr val="404040"/>
                </a:solidFill>
                <a:latin typeface="Trebuchet MS"/>
                <a:cs typeface="Trebuchet MS"/>
              </a:rPr>
              <a:t>τους.</a:t>
            </a:r>
            <a:endParaRPr sz="1800">
              <a:latin typeface="Trebuchet MS"/>
              <a:cs typeface="Trebuchet MS"/>
            </a:endParaRPr>
          </a:p>
          <a:p>
            <a:pPr marL="356870" indent="-344805">
              <a:lnSpc>
                <a:spcPct val="100000"/>
              </a:lnSpc>
              <a:spcBef>
                <a:spcPts val="1010"/>
              </a:spcBef>
              <a:buClr>
                <a:srgbClr val="A42F0F"/>
              </a:buClr>
              <a:buFont typeface="Arial"/>
              <a:buChar char=""/>
              <a:tabLst>
                <a:tab pos="356870" algn="l"/>
                <a:tab pos="357505" algn="l"/>
              </a:tabLst>
            </a:pPr>
            <a:r>
              <a:rPr sz="1800" spc="50" dirty="0">
                <a:solidFill>
                  <a:srgbClr val="404040"/>
                </a:solidFill>
                <a:latin typeface="Trebuchet MS"/>
                <a:cs typeface="Trebuchet MS"/>
              </a:rPr>
              <a:t>Η</a:t>
            </a:r>
            <a:r>
              <a:rPr sz="1800" spc="-45" dirty="0">
                <a:solidFill>
                  <a:srgbClr val="404040"/>
                </a:solidFill>
                <a:latin typeface="Trebuchet MS"/>
                <a:cs typeface="Trebuchet MS"/>
              </a:rPr>
              <a:t> </a:t>
            </a:r>
            <a:r>
              <a:rPr sz="1800" spc="105" dirty="0">
                <a:solidFill>
                  <a:srgbClr val="404040"/>
                </a:solidFill>
                <a:latin typeface="Trebuchet MS"/>
                <a:cs typeface="Trebuchet MS"/>
              </a:rPr>
              <a:t>δημόσια</a:t>
            </a:r>
            <a:r>
              <a:rPr sz="1800" spc="-60" dirty="0">
                <a:solidFill>
                  <a:srgbClr val="404040"/>
                </a:solidFill>
                <a:latin typeface="Trebuchet MS"/>
                <a:cs typeface="Trebuchet MS"/>
              </a:rPr>
              <a:t> </a:t>
            </a:r>
            <a:r>
              <a:rPr sz="1800" spc="-5" dirty="0">
                <a:solidFill>
                  <a:srgbClr val="404040"/>
                </a:solidFill>
                <a:latin typeface="Trebuchet MS"/>
                <a:cs typeface="Trebuchet MS"/>
              </a:rPr>
              <a:t>πολιτική</a:t>
            </a:r>
            <a:r>
              <a:rPr sz="1800" spc="-30" dirty="0">
                <a:solidFill>
                  <a:srgbClr val="404040"/>
                </a:solidFill>
                <a:latin typeface="Trebuchet MS"/>
                <a:cs typeface="Trebuchet MS"/>
              </a:rPr>
              <a:t> </a:t>
            </a:r>
            <a:r>
              <a:rPr sz="1800" spc="20" dirty="0">
                <a:solidFill>
                  <a:srgbClr val="404040"/>
                </a:solidFill>
                <a:latin typeface="Trebuchet MS"/>
                <a:cs typeface="Trebuchet MS"/>
              </a:rPr>
              <a:t>για</a:t>
            </a:r>
            <a:r>
              <a:rPr sz="1800" spc="-45" dirty="0">
                <a:solidFill>
                  <a:srgbClr val="404040"/>
                </a:solidFill>
                <a:latin typeface="Trebuchet MS"/>
                <a:cs typeface="Trebuchet MS"/>
              </a:rPr>
              <a:t> </a:t>
            </a:r>
            <a:r>
              <a:rPr sz="1800" spc="60" dirty="0">
                <a:solidFill>
                  <a:srgbClr val="404040"/>
                </a:solidFill>
                <a:latin typeface="Trebuchet MS"/>
                <a:cs typeface="Trebuchet MS"/>
              </a:rPr>
              <a:t>το</a:t>
            </a:r>
            <a:r>
              <a:rPr sz="1800" spc="-35" dirty="0">
                <a:solidFill>
                  <a:srgbClr val="404040"/>
                </a:solidFill>
                <a:latin typeface="Trebuchet MS"/>
                <a:cs typeface="Trebuchet MS"/>
              </a:rPr>
              <a:t> </a:t>
            </a:r>
            <a:r>
              <a:rPr sz="1800" spc="5" dirty="0">
                <a:solidFill>
                  <a:srgbClr val="404040"/>
                </a:solidFill>
                <a:latin typeface="Trebuchet MS"/>
                <a:cs typeface="Trebuchet MS"/>
              </a:rPr>
              <a:t>παιδί</a:t>
            </a:r>
            <a:r>
              <a:rPr sz="1800" spc="-35" dirty="0">
                <a:solidFill>
                  <a:srgbClr val="404040"/>
                </a:solidFill>
                <a:latin typeface="Trebuchet MS"/>
                <a:cs typeface="Trebuchet MS"/>
              </a:rPr>
              <a:t> </a:t>
            </a:r>
            <a:r>
              <a:rPr sz="1800" spc="10" dirty="0">
                <a:solidFill>
                  <a:srgbClr val="404040"/>
                </a:solidFill>
                <a:latin typeface="Trebuchet MS"/>
                <a:cs typeface="Trebuchet MS"/>
              </a:rPr>
              <a:t>αποτελεί</a:t>
            </a:r>
            <a:r>
              <a:rPr sz="1800" spc="-35" dirty="0">
                <a:solidFill>
                  <a:srgbClr val="404040"/>
                </a:solidFill>
                <a:latin typeface="Trebuchet MS"/>
                <a:cs typeface="Trebuchet MS"/>
              </a:rPr>
              <a:t> </a:t>
            </a:r>
            <a:r>
              <a:rPr sz="1800" spc="105" dirty="0">
                <a:solidFill>
                  <a:srgbClr val="404040"/>
                </a:solidFill>
                <a:latin typeface="Trebuchet MS"/>
                <a:cs typeface="Trebuchet MS"/>
              </a:rPr>
              <a:t>αυτόνομη</a:t>
            </a:r>
            <a:r>
              <a:rPr sz="1800" spc="-35" dirty="0">
                <a:solidFill>
                  <a:srgbClr val="404040"/>
                </a:solidFill>
                <a:latin typeface="Trebuchet MS"/>
                <a:cs typeface="Trebuchet MS"/>
              </a:rPr>
              <a:t> </a:t>
            </a:r>
            <a:r>
              <a:rPr sz="1800" spc="20" dirty="0">
                <a:solidFill>
                  <a:srgbClr val="404040"/>
                </a:solidFill>
                <a:latin typeface="Trebuchet MS"/>
                <a:cs typeface="Trebuchet MS"/>
              </a:rPr>
              <a:t>κοινωνική</a:t>
            </a:r>
            <a:r>
              <a:rPr sz="1800" spc="-5" dirty="0">
                <a:solidFill>
                  <a:srgbClr val="404040"/>
                </a:solidFill>
                <a:latin typeface="Trebuchet MS"/>
                <a:cs typeface="Trebuchet MS"/>
              </a:rPr>
              <a:t> πολιτική</a:t>
            </a:r>
            <a:r>
              <a:rPr sz="1800" spc="-30" dirty="0">
                <a:solidFill>
                  <a:srgbClr val="404040"/>
                </a:solidFill>
                <a:latin typeface="Trebuchet MS"/>
                <a:cs typeface="Trebuchet MS"/>
              </a:rPr>
              <a:t> </a:t>
            </a:r>
            <a:r>
              <a:rPr sz="1800" spc="125" dirty="0">
                <a:solidFill>
                  <a:srgbClr val="404040"/>
                </a:solidFill>
                <a:latin typeface="Trebuchet MS"/>
                <a:cs typeface="Trebuchet MS"/>
              </a:rPr>
              <a:t>που</a:t>
            </a:r>
            <a:endParaRPr sz="1800">
              <a:latin typeface="Trebuchet MS"/>
              <a:cs typeface="Trebuchet MS"/>
            </a:endParaRPr>
          </a:p>
          <a:p>
            <a:pPr marL="356870">
              <a:lnSpc>
                <a:spcPct val="100000"/>
              </a:lnSpc>
            </a:pPr>
            <a:r>
              <a:rPr sz="1800" spc="30" dirty="0">
                <a:solidFill>
                  <a:srgbClr val="C00000"/>
                </a:solidFill>
                <a:latin typeface="Trebuchet MS"/>
                <a:cs typeface="Trebuchet MS"/>
              </a:rPr>
              <a:t>συνδέεται</a:t>
            </a:r>
            <a:r>
              <a:rPr sz="1800" spc="-50" dirty="0">
                <a:solidFill>
                  <a:srgbClr val="C00000"/>
                </a:solidFill>
                <a:latin typeface="Trebuchet MS"/>
                <a:cs typeface="Trebuchet MS"/>
              </a:rPr>
              <a:t> </a:t>
            </a:r>
            <a:r>
              <a:rPr sz="1800" spc="20" dirty="0">
                <a:solidFill>
                  <a:srgbClr val="C00000"/>
                </a:solidFill>
                <a:latin typeface="Trebuchet MS"/>
                <a:cs typeface="Trebuchet MS"/>
              </a:rPr>
              <a:t>με</a:t>
            </a:r>
            <a:r>
              <a:rPr sz="1800" spc="-60" dirty="0">
                <a:solidFill>
                  <a:srgbClr val="C00000"/>
                </a:solidFill>
                <a:latin typeface="Trebuchet MS"/>
                <a:cs typeface="Trebuchet MS"/>
              </a:rPr>
              <a:t> </a:t>
            </a:r>
            <a:r>
              <a:rPr sz="1800" spc="45" dirty="0">
                <a:solidFill>
                  <a:srgbClr val="C00000"/>
                </a:solidFill>
                <a:latin typeface="Trebuchet MS"/>
                <a:cs typeface="Trebuchet MS"/>
              </a:rPr>
              <a:t>την</a:t>
            </a:r>
            <a:r>
              <a:rPr sz="1800" spc="-35" dirty="0">
                <a:solidFill>
                  <a:srgbClr val="C00000"/>
                </a:solidFill>
                <a:latin typeface="Trebuchet MS"/>
                <a:cs typeface="Trebuchet MS"/>
              </a:rPr>
              <a:t> </a:t>
            </a:r>
            <a:r>
              <a:rPr sz="1800" spc="-5" dirty="0">
                <a:solidFill>
                  <a:srgbClr val="C00000"/>
                </a:solidFill>
                <a:latin typeface="Trebuchet MS"/>
                <a:cs typeface="Trebuchet MS"/>
              </a:rPr>
              <a:t>πολιτική</a:t>
            </a:r>
            <a:r>
              <a:rPr sz="1800" spc="-40" dirty="0">
                <a:solidFill>
                  <a:srgbClr val="C00000"/>
                </a:solidFill>
                <a:latin typeface="Trebuchet MS"/>
                <a:cs typeface="Trebuchet MS"/>
              </a:rPr>
              <a:t> </a:t>
            </a:r>
            <a:r>
              <a:rPr sz="1800" spc="85" dirty="0">
                <a:solidFill>
                  <a:srgbClr val="C00000"/>
                </a:solidFill>
                <a:latin typeface="Trebuchet MS"/>
                <a:cs typeface="Trebuchet MS"/>
              </a:rPr>
              <a:t>της</a:t>
            </a:r>
            <a:r>
              <a:rPr sz="1800" spc="-55" dirty="0">
                <a:solidFill>
                  <a:srgbClr val="C00000"/>
                </a:solidFill>
                <a:latin typeface="Trebuchet MS"/>
                <a:cs typeface="Trebuchet MS"/>
              </a:rPr>
              <a:t> </a:t>
            </a:r>
            <a:r>
              <a:rPr sz="1800" spc="35" dirty="0">
                <a:solidFill>
                  <a:srgbClr val="C00000"/>
                </a:solidFill>
                <a:latin typeface="Trebuchet MS"/>
                <a:cs typeface="Trebuchet MS"/>
              </a:rPr>
              <a:t>οικογένειας</a:t>
            </a:r>
            <a:r>
              <a:rPr sz="1800" spc="-50" dirty="0">
                <a:solidFill>
                  <a:srgbClr val="C00000"/>
                </a:solidFill>
                <a:latin typeface="Trebuchet MS"/>
                <a:cs typeface="Trebuchet MS"/>
              </a:rPr>
              <a:t> </a:t>
            </a:r>
            <a:r>
              <a:rPr sz="1800" spc="90" dirty="0">
                <a:solidFill>
                  <a:srgbClr val="404040"/>
                </a:solidFill>
                <a:latin typeface="Trebuchet MS"/>
                <a:cs typeface="Trebuchet MS"/>
              </a:rPr>
              <a:t>αλλά</a:t>
            </a:r>
            <a:r>
              <a:rPr sz="1800" spc="-25" dirty="0">
                <a:solidFill>
                  <a:srgbClr val="404040"/>
                </a:solidFill>
                <a:latin typeface="Trebuchet MS"/>
                <a:cs typeface="Trebuchet MS"/>
              </a:rPr>
              <a:t> </a:t>
            </a:r>
            <a:r>
              <a:rPr sz="1800" spc="20" dirty="0">
                <a:solidFill>
                  <a:srgbClr val="404040"/>
                </a:solidFill>
                <a:latin typeface="Trebuchet MS"/>
                <a:cs typeface="Trebuchet MS"/>
              </a:rPr>
              <a:t>δεν</a:t>
            </a:r>
            <a:r>
              <a:rPr sz="1800" spc="-65" dirty="0">
                <a:solidFill>
                  <a:srgbClr val="404040"/>
                </a:solidFill>
                <a:latin typeface="Trebuchet MS"/>
                <a:cs typeface="Trebuchet MS"/>
              </a:rPr>
              <a:t> </a:t>
            </a:r>
            <a:r>
              <a:rPr sz="1800" dirty="0">
                <a:solidFill>
                  <a:srgbClr val="404040"/>
                </a:solidFill>
                <a:latin typeface="Trebuchet MS"/>
                <a:cs typeface="Trebuchet MS"/>
              </a:rPr>
              <a:t>επικαλύπτεται</a:t>
            </a:r>
            <a:r>
              <a:rPr sz="1800" spc="-45" dirty="0">
                <a:solidFill>
                  <a:srgbClr val="404040"/>
                </a:solidFill>
                <a:latin typeface="Trebuchet MS"/>
                <a:cs typeface="Trebuchet MS"/>
              </a:rPr>
              <a:t> </a:t>
            </a:r>
            <a:r>
              <a:rPr sz="1800" spc="160" dirty="0">
                <a:solidFill>
                  <a:srgbClr val="404040"/>
                </a:solidFill>
                <a:latin typeface="Trebuchet MS"/>
                <a:cs typeface="Trebuchet MS"/>
              </a:rPr>
              <a:t>από</a:t>
            </a:r>
            <a:r>
              <a:rPr sz="1800" spc="-45" dirty="0">
                <a:solidFill>
                  <a:srgbClr val="404040"/>
                </a:solidFill>
                <a:latin typeface="Trebuchet MS"/>
                <a:cs typeface="Trebuchet MS"/>
              </a:rPr>
              <a:t> </a:t>
            </a:r>
            <a:r>
              <a:rPr sz="1800" spc="35" dirty="0">
                <a:solidFill>
                  <a:srgbClr val="404040"/>
                </a:solidFill>
                <a:latin typeface="Trebuchet MS"/>
                <a:cs typeface="Trebuchet MS"/>
              </a:rPr>
              <a:t>αυτήν.</a:t>
            </a:r>
            <a:endParaRPr sz="1800">
              <a:latin typeface="Trebuchet MS"/>
              <a:cs typeface="Trebuchet MS"/>
            </a:endParaRPr>
          </a:p>
          <a:p>
            <a:pPr>
              <a:lnSpc>
                <a:spcPct val="100000"/>
              </a:lnSpc>
            </a:pPr>
            <a:endParaRPr sz="2100">
              <a:latin typeface="Trebuchet MS"/>
              <a:cs typeface="Trebuchet MS"/>
            </a:endParaRPr>
          </a:p>
          <a:p>
            <a:pPr marL="356870" indent="-344805">
              <a:lnSpc>
                <a:spcPct val="100000"/>
              </a:lnSpc>
              <a:spcBef>
                <a:spcPts val="1720"/>
              </a:spcBef>
              <a:buClr>
                <a:srgbClr val="A42F0F"/>
              </a:buClr>
              <a:buFont typeface="Arial"/>
              <a:buChar char=""/>
              <a:tabLst>
                <a:tab pos="356870" algn="l"/>
                <a:tab pos="357505" algn="l"/>
              </a:tabLst>
            </a:pPr>
            <a:r>
              <a:rPr sz="1800" spc="70" dirty="0">
                <a:solidFill>
                  <a:srgbClr val="404040"/>
                </a:solidFill>
                <a:latin typeface="Trebuchet MS"/>
                <a:cs typeface="Trebuchet MS"/>
              </a:rPr>
              <a:t>Αναγκαία</a:t>
            </a:r>
            <a:r>
              <a:rPr sz="1800" spc="80" dirty="0">
                <a:solidFill>
                  <a:srgbClr val="404040"/>
                </a:solidFill>
                <a:latin typeface="Trebuchet MS"/>
                <a:cs typeface="Trebuchet MS"/>
              </a:rPr>
              <a:t> </a:t>
            </a:r>
            <a:r>
              <a:rPr sz="1800" spc="105" dirty="0">
                <a:solidFill>
                  <a:srgbClr val="C00000"/>
                </a:solidFill>
                <a:latin typeface="Trebuchet MS"/>
                <a:cs typeface="Trebuchet MS"/>
              </a:rPr>
              <a:t>η</a:t>
            </a:r>
            <a:r>
              <a:rPr sz="1800" spc="-55" dirty="0">
                <a:solidFill>
                  <a:srgbClr val="C00000"/>
                </a:solidFill>
                <a:latin typeface="Trebuchet MS"/>
                <a:cs typeface="Trebuchet MS"/>
              </a:rPr>
              <a:t> </a:t>
            </a:r>
            <a:r>
              <a:rPr sz="1800" spc="100" dirty="0">
                <a:solidFill>
                  <a:srgbClr val="C00000"/>
                </a:solidFill>
                <a:latin typeface="Trebuchet MS"/>
                <a:cs typeface="Trebuchet MS"/>
              </a:rPr>
              <a:t>δραστηριοποίηση</a:t>
            </a:r>
            <a:r>
              <a:rPr sz="1800" spc="-40" dirty="0">
                <a:solidFill>
                  <a:srgbClr val="C00000"/>
                </a:solidFill>
                <a:latin typeface="Trebuchet MS"/>
                <a:cs typeface="Trebuchet MS"/>
              </a:rPr>
              <a:t> </a:t>
            </a:r>
            <a:r>
              <a:rPr sz="1800" spc="85" dirty="0">
                <a:solidFill>
                  <a:srgbClr val="C00000"/>
                </a:solidFill>
                <a:latin typeface="Trebuchet MS"/>
                <a:cs typeface="Trebuchet MS"/>
              </a:rPr>
              <a:t>της</a:t>
            </a:r>
            <a:r>
              <a:rPr sz="1800" spc="-50" dirty="0">
                <a:solidFill>
                  <a:srgbClr val="C00000"/>
                </a:solidFill>
                <a:latin typeface="Trebuchet MS"/>
                <a:cs typeface="Trebuchet MS"/>
              </a:rPr>
              <a:t> </a:t>
            </a:r>
            <a:r>
              <a:rPr sz="1800" spc="25" dirty="0">
                <a:solidFill>
                  <a:srgbClr val="C00000"/>
                </a:solidFill>
                <a:latin typeface="Trebuchet MS"/>
                <a:cs typeface="Trebuchet MS"/>
              </a:rPr>
              <a:t>πολιτείας</a:t>
            </a:r>
            <a:r>
              <a:rPr sz="1800" spc="-10" dirty="0">
                <a:solidFill>
                  <a:srgbClr val="C00000"/>
                </a:solidFill>
                <a:latin typeface="Trebuchet MS"/>
                <a:cs typeface="Trebuchet MS"/>
              </a:rPr>
              <a:t> </a:t>
            </a:r>
            <a:r>
              <a:rPr sz="1800" spc="90" dirty="0">
                <a:solidFill>
                  <a:srgbClr val="404040"/>
                </a:solidFill>
                <a:latin typeface="Trebuchet MS"/>
                <a:cs typeface="Trebuchet MS"/>
              </a:rPr>
              <a:t>σε</a:t>
            </a:r>
            <a:r>
              <a:rPr sz="1800" spc="-55" dirty="0">
                <a:solidFill>
                  <a:srgbClr val="404040"/>
                </a:solidFill>
                <a:latin typeface="Trebuchet MS"/>
                <a:cs typeface="Trebuchet MS"/>
              </a:rPr>
              <a:t> </a:t>
            </a:r>
            <a:r>
              <a:rPr sz="1800" spc="45" dirty="0">
                <a:solidFill>
                  <a:srgbClr val="404040"/>
                </a:solidFill>
                <a:latin typeface="Trebuchet MS"/>
                <a:cs typeface="Trebuchet MS"/>
              </a:rPr>
              <a:t>περιπτώσεις</a:t>
            </a:r>
            <a:r>
              <a:rPr sz="1800" spc="-30" dirty="0">
                <a:solidFill>
                  <a:srgbClr val="404040"/>
                </a:solidFill>
                <a:latin typeface="Trebuchet MS"/>
                <a:cs typeface="Trebuchet MS"/>
              </a:rPr>
              <a:t> </a:t>
            </a:r>
            <a:r>
              <a:rPr sz="1800" spc="85" dirty="0">
                <a:solidFill>
                  <a:srgbClr val="404040"/>
                </a:solidFill>
                <a:latin typeface="Trebuchet MS"/>
                <a:cs typeface="Trebuchet MS"/>
              </a:rPr>
              <a:t>όπου:</a:t>
            </a:r>
            <a:endParaRPr sz="1800">
              <a:latin typeface="Trebuchet MS"/>
              <a:cs typeface="Trebuchet MS"/>
            </a:endParaRPr>
          </a:p>
          <a:p>
            <a:pPr marL="356870" marR="163830" indent="-344805">
              <a:lnSpc>
                <a:spcPct val="100000"/>
              </a:lnSpc>
              <a:spcBef>
                <a:spcPts val="1005"/>
              </a:spcBef>
              <a:buClr>
                <a:srgbClr val="A42F0F"/>
              </a:buClr>
              <a:buFont typeface="Wingdings"/>
              <a:buChar char=""/>
              <a:tabLst>
                <a:tab pos="866140" algn="l"/>
                <a:tab pos="866775" algn="l"/>
              </a:tabLst>
            </a:pPr>
            <a:r>
              <a:rPr dirty="0"/>
              <a:t>	</a:t>
            </a:r>
            <a:r>
              <a:rPr sz="1800" spc="60" dirty="0">
                <a:solidFill>
                  <a:srgbClr val="404040"/>
                </a:solidFill>
                <a:latin typeface="Trebuchet MS"/>
                <a:cs typeface="Trebuchet MS"/>
              </a:rPr>
              <a:t>το</a:t>
            </a:r>
            <a:r>
              <a:rPr sz="1800" spc="-40" dirty="0">
                <a:solidFill>
                  <a:srgbClr val="404040"/>
                </a:solidFill>
                <a:latin typeface="Trebuchet MS"/>
                <a:cs typeface="Trebuchet MS"/>
              </a:rPr>
              <a:t> </a:t>
            </a:r>
            <a:r>
              <a:rPr sz="1800" spc="114" dirty="0">
                <a:solidFill>
                  <a:srgbClr val="404040"/>
                </a:solidFill>
                <a:latin typeface="Trebuchet MS"/>
                <a:cs typeface="Trebuchet MS"/>
              </a:rPr>
              <a:t>συμφέρον</a:t>
            </a:r>
            <a:r>
              <a:rPr sz="1800" spc="-70" dirty="0">
                <a:solidFill>
                  <a:srgbClr val="404040"/>
                </a:solidFill>
                <a:latin typeface="Trebuchet MS"/>
                <a:cs typeface="Trebuchet MS"/>
              </a:rPr>
              <a:t> </a:t>
            </a:r>
            <a:r>
              <a:rPr sz="1800" spc="80" dirty="0">
                <a:solidFill>
                  <a:srgbClr val="404040"/>
                </a:solidFill>
                <a:latin typeface="Trebuchet MS"/>
                <a:cs typeface="Trebuchet MS"/>
              </a:rPr>
              <a:t>της</a:t>
            </a:r>
            <a:r>
              <a:rPr sz="1800" spc="-5" dirty="0">
                <a:solidFill>
                  <a:srgbClr val="404040"/>
                </a:solidFill>
                <a:latin typeface="Trebuchet MS"/>
                <a:cs typeface="Trebuchet MS"/>
              </a:rPr>
              <a:t> </a:t>
            </a:r>
            <a:r>
              <a:rPr sz="1800" spc="30" dirty="0">
                <a:solidFill>
                  <a:srgbClr val="404040"/>
                </a:solidFill>
                <a:latin typeface="Trebuchet MS"/>
                <a:cs typeface="Trebuchet MS"/>
              </a:rPr>
              <a:t>οικογένειας</a:t>
            </a:r>
            <a:r>
              <a:rPr sz="1800" spc="-60" dirty="0">
                <a:solidFill>
                  <a:srgbClr val="404040"/>
                </a:solidFill>
                <a:latin typeface="Trebuchet MS"/>
                <a:cs typeface="Trebuchet MS"/>
              </a:rPr>
              <a:t> </a:t>
            </a:r>
            <a:r>
              <a:rPr sz="1800" spc="55" dirty="0">
                <a:solidFill>
                  <a:srgbClr val="404040"/>
                </a:solidFill>
                <a:latin typeface="Trebuchet MS"/>
                <a:cs typeface="Trebuchet MS"/>
              </a:rPr>
              <a:t>συγκρούεται</a:t>
            </a:r>
            <a:r>
              <a:rPr sz="1800" spc="-80" dirty="0">
                <a:solidFill>
                  <a:srgbClr val="404040"/>
                </a:solidFill>
                <a:latin typeface="Trebuchet MS"/>
                <a:cs typeface="Trebuchet MS"/>
              </a:rPr>
              <a:t> </a:t>
            </a:r>
            <a:r>
              <a:rPr sz="1800" spc="15" dirty="0">
                <a:solidFill>
                  <a:srgbClr val="404040"/>
                </a:solidFill>
                <a:latin typeface="Trebuchet MS"/>
                <a:cs typeface="Trebuchet MS"/>
              </a:rPr>
              <a:t>με</a:t>
            </a:r>
            <a:r>
              <a:rPr sz="1800" spc="-25" dirty="0">
                <a:solidFill>
                  <a:srgbClr val="404040"/>
                </a:solidFill>
                <a:latin typeface="Trebuchet MS"/>
                <a:cs typeface="Trebuchet MS"/>
              </a:rPr>
              <a:t> </a:t>
            </a:r>
            <a:r>
              <a:rPr sz="1800" spc="60" dirty="0">
                <a:solidFill>
                  <a:srgbClr val="404040"/>
                </a:solidFill>
                <a:latin typeface="Trebuchet MS"/>
                <a:cs typeface="Trebuchet MS"/>
              </a:rPr>
              <a:t>το</a:t>
            </a:r>
            <a:r>
              <a:rPr sz="1800" spc="-25" dirty="0">
                <a:solidFill>
                  <a:srgbClr val="404040"/>
                </a:solidFill>
                <a:latin typeface="Trebuchet MS"/>
                <a:cs typeface="Trebuchet MS"/>
              </a:rPr>
              <a:t> </a:t>
            </a:r>
            <a:r>
              <a:rPr sz="1800" spc="114" dirty="0">
                <a:solidFill>
                  <a:srgbClr val="404040"/>
                </a:solidFill>
                <a:latin typeface="Trebuchet MS"/>
                <a:cs typeface="Trebuchet MS"/>
              </a:rPr>
              <a:t>συμφέρον</a:t>
            </a:r>
            <a:r>
              <a:rPr sz="1800" spc="-45" dirty="0">
                <a:solidFill>
                  <a:srgbClr val="404040"/>
                </a:solidFill>
                <a:latin typeface="Trebuchet MS"/>
                <a:cs typeface="Trebuchet MS"/>
              </a:rPr>
              <a:t> </a:t>
            </a:r>
            <a:r>
              <a:rPr sz="1800" spc="95" dirty="0">
                <a:solidFill>
                  <a:srgbClr val="404040"/>
                </a:solidFill>
                <a:latin typeface="Trebuchet MS"/>
                <a:cs typeface="Trebuchet MS"/>
              </a:rPr>
              <a:t>ορισμένων  </a:t>
            </a:r>
            <a:r>
              <a:rPr sz="1800" spc="60" dirty="0">
                <a:solidFill>
                  <a:srgbClr val="404040"/>
                </a:solidFill>
                <a:latin typeface="Trebuchet MS"/>
                <a:cs typeface="Trebuchet MS"/>
              </a:rPr>
              <a:t>μελών</a:t>
            </a:r>
            <a:r>
              <a:rPr sz="1800" spc="-65" dirty="0">
                <a:solidFill>
                  <a:srgbClr val="404040"/>
                </a:solidFill>
                <a:latin typeface="Trebuchet MS"/>
                <a:cs typeface="Trebuchet MS"/>
              </a:rPr>
              <a:t> </a:t>
            </a:r>
            <a:r>
              <a:rPr sz="1800" spc="85" dirty="0">
                <a:solidFill>
                  <a:srgbClr val="404040"/>
                </a:solidFill>
                <a:latin typeface="Trebuchet MS"/>
                <a:cs typeface="Trebuchet MS"/>
              </a:rPr>
              <a:t>της</a:t>
            </a:r>
            <a:endParaRPr sz="1800">
              <a:latin typeface="Trebuchet MS"/>
              <a:cs typeface="Trebuchet MS"/>
            </a:endParaRPr>
          </a:p>
          <a:p>
            <a:pPr marL="866140" indent="-854075">
              <a:lnSpc>
                <a:spcPct val="100000"/>
              </a:lnSpc>
              <a:spcBef>
                <a:spcPts val="1010"/>
              </a:spcBef>
              <a:buClr>
                <a:srgbClr val="A42F0F"/>
              </a:buClr>
              <a:buFont typeface="Wingdings"/>
              <a:buChar char=""/>
              <a:tabLst>
                <a:tab pos="866140" algn="l"/>
                <a:tab pos="866775" algn="l"/>
              </a:tabLst>
            </a:pPr>
            <a:r>
              <a:rPr sz="1800" spc="85" dirty="0">
                <a:solidFill>
                  <a:srgbClr val="404040"/>
                </a:solidFill>
                <a:latin typeface="Trebuchet MS"/>
                <a:cs typeface="Trebuchet MS"/>
              </a:rPr>
              <a:t>ανακύπτουν</a:t>
            </a:r>
            <a:r>
              <a:rPr sz="1800" spc="-30" dirty="0">
                <a:solidFill>
                  <a:srgbClr val="404040"/>
                </a:solidFill>
                <a:latin typeface="Trebuchet MS"/>
                <a:cs typeface="Trebuchet MS"/>
              </a:rPr>
              <a:t> </a:t>
            </a:r>
            <a:r>
              <a:rPr sz="1800" spc="70" dirty="0">
                <a:solidFill>
                  <a:srgbClr val="404040"/>
                </a:solidFill>
                <a:latin typeface="Trebuchet MS"/>
                <a:cs typeface="Trebuchet MS"/>
              </a:rPr>
              <a:t>ανάγκες</a:t>
            </a:r>
            <a:r>
              <a:rPr sz="1800" spc="-75" dirty="0">
                <a:solidFill>
                  <a:srgbClr val="404040"/>
                </a:solidFill>
                <a:latin typeface="Trebuchet MS"/>
                <a:cs typeface="Trebuchet MS"/>
              </a:rPr>
              <a:t> </a:t>
            </a:r>
            <a:r>
              <a:rPr sz="1800" spc="130" dirty="0">
                <a:solidFill>
                  <a:srgbClr val="404040"/>
                </a:solidFill>
                <a:latin typeface="Trebuchet MS"/>
                <a:cs typeface="Trebuchet MS"/>
              </a:rPr>
              <a:t>που</a:t>
            </a:r>
            <a:r>
              <a:rPr sz="1800" spc="-10" dirty="0">
                <a:solidFill>
                  <a:srgbClr val="404040"/>
                </a:solidFill>
                <a:latin typeface="Trebuchet MS"/>
                <a:cs typeface="Trebuchet MS"/>
              </a:rPr>
              <a:t> </a:t>
            </a:r>
            <a:r>
              <a:rPr sz="1800" spc="20" dirty="0">
                <a:solidFill>
                  <a:srgbClr val="404040"/>
                </a:solidFill>
                <a:latin typeface="Trebuchet MS"/>
                <a:cs typeface="Trebuchet MS"/>
              </a:rPr>
              <a:t>δεν</a:t>
            </a:r>
            <a:r>
              <a:rPr sz="1800" spc="-60" dirty="0">
                <a:solidFill>
                  <a:srgbClr val="404040"/>
                </a:solidFill>
                <a:latin typeface="Trebuchet MS"/>
                <a:cs typeface="Trebuchet MS"/>
              </a:rPr>
              <a:t> </a:t>
            </a:r>
            <a:r>
              <a:rPr sz="1800" spc="60" dirty="0">
                <a:solidFill>
                  <a:srgbClr val="404040"/>
                </a:solidFill>
                <a:latin typeface="Trebuchet MS"/>
                <a:cs typeface="Trebuchet MS"/>
              </a:rPr>
              <a:t>μπορεί</a:t>
            </a:r>
            <a:r>
              <a:rPr sz="1800" spc="-45" dirty="0">
                <a:solidFill>
                  <a:srgbClr val="404040"/>
                </a:solidFill>
                <a:latin typeface="Trebuchet MS"/>
                <a:cs typeface="Trebuchet MS"/>
              </a:rPr>
              <a:t> </a:t>
            </a:r>
            <a:r>
              <a:rPr sz="1800" spc="160" dirty="0">
                <a:solidFill>
                  <a:srgbClr val="404040"/>
                </a:solidFill>
                <a:latin typeface="Trebuchet MS"/>
                <a:cs typeface="Trebuchet MS"/>
              </a:rPr>
              <a:t>από</a:t>
            </a:r>
            <a:r>
              <a:rPr sz="1800" spc="-45" dirty="0">
                <a:solidFill>
                  <a:srgbClr val="404040"/>
                </a:solidFill>
                <a:latin typeface="Trebuchet MS"/>
                <a:cs typeface="Trebuchet MS"/>
              </a:rPr>
              <a:t> </a:t>
            </a:r>
            <a:r>
              <a:rPr sz="1800" spc="125" dirty="0">
                <a:solidFill>
                  <a:srgbClr val="404040"/>
                </a:solidFill>
                <a:latin typeface="Trebuchet MS"/>
                <a:cs typeface="Trebuchet MS"/>
              </a:rPr>
              <a:t>μόνη</a:t>
            </a:r>
            <a:r>
              <a:rPr sz="1800" spc="-35" dirty="0">
                <a:solidFill>
                  <a:srgbClr val="404040"/>
                </a:solidFill>
                <a:latin typeface="Trebuchet MS"/>
                <a:cs typeface="Trebuchet MS"/>
              </a:rPr>
              <a:t> </a:t>
            </a:r>
            <a:r>
              <a:rPr sz="1800" spc="85" dirty="0">
                <a:solidFill>
                  <a:srgbClr val="404040"/>
                </a:solidFill>
                <a:latin typeface="Trebuchet MS"/>
                <a:cs typeface="Trebuchet MS"/>
              </a:rPr>
              <a:t>της</a:t>
            </a:r>
            <a:r>
              <a:rPr sz="1800" spc="-55" dirty="0">
                <a:solidFill>
                  <a:srgbClr val="404040"/>
                </a:solidFill>
                <a:latin typeface="Trebuchet MS"/>
                <a:cs typeface="Trebuchet MS"/>
              </a:rPr>
              <a:t> </a:t>
            </a:r>
            <a:r>
              <a:rPr sz="1800" spc="135" dirty="0">
                <a:solidFill>
                  <a:srgbClr val="404040"/>
                </a:solidFill>
                <a:latin typeface="Trebuchet MS"/>
                <a:cs typeface="Trebuchet MS"/>
              </a:rPr>
              <a:t>να</a:t>
            </a:r>
            <a:r>
              <a:rPr sz="1800" spc="-25" dirty="0">
                <a:solidFill>
                  <a:srgbClr val="404040"/>
                </a:solidFill>
                <a:latin typeface="Trebuchet MS"/>
                <a:cs typeface="Trebuchet MS"/>
              </a:rPr>
              <a:t> </a:t>
            </a:r>
            <a:r>
              <a:rPr sz="1800" spc="45" dirty="0">
                <a:solidFill>
                  <a:srgbClr val="404040"/>
                </a:solidFill>
                <a:latin typeface="Trebuchet MS"/>
                <a:cs typeface="Trebuchet MS"/>
              </a:rPr>
              <a:t>ανταποκριθεί</a:t>
            </a:r>
            <a:endParaRPr sz="1800">
              <a:latin typeface="Trebuchet MS"/>
              <a:cs typeface="Trebuchet MS"/>
            </a:endParaRPr>
          </a:p>
          <a:p>
            <a:pPr marL="356870" marR="343535" indent="-344805">
              <a:lnSpc>
                <a:spcPct val="100000"/>
              </a:lnSpc>
              <a:spcBef>
                <a:spcPts val="985"/>
              </a:spcBef>
              <a:buClr>
                <a:srgbClr val="A42F0F"/>
              </a:buClr>
              <a:buFont typeface="Arial"/>
              <a:buChar char=""/>
              <a:tabLst>
                <a:tab pos="356870" algn="l"/>
                <a:tab pos="357505" algn="l"/>
              </a:tabLst>
            </a:pPr>
            <a:r>
              <a:rPr sz="1800" spc="114" dirty="0">
                <a:solidFill>
                  <a:srgbClr val="404040"/>
                </a:solidFill>
                <a:latin typeface="Trebuchet MS"/>
                <a:cs typeface="Trebuchet MS"/>
              </a:rPr>
              <a:t>Παρέμβαση</a:t>
            </a:r>
            <a:r>
              <a:rPr sz="1800" spc="-60" dirty="0">
                <a:solidFill>
                  <a:srgbClr val="404040"/>
                </a:solidFill>
                <a:latin typeface="Trebuchet MS"/>
                <a:cs typeface="Trebuchet MS"/>
              </a:rPr>
              <a:t> </a:t>
            </a:r>
            <a:r>
              <a:rPr sz="1800" spc="110" dirty="0">
                <a:solidFill>
                  <a:srgbClr val="404040"/>
                </a:solidFill>
                <a:latin typeface="Trebuchet MS"/>
                <a:cs typeface="Trebuchet MS"/>
              </a:rPr>
              <a:t>Κράτους</a:t>
            </a:r>
            <a:r>
              <a:rPr sz="1800" spc="-55" dirty="0">
                <a:solidFill>
                  <a:srgbClr val="404040"/>
                </a:solidFill>
                <a:latin typeface="Trebuchet MS"/>
                <a:cs typeface="Trebuchet MS"/>
              </a:rPr>
              <a:t> </a:t>
            </a:r>
            <a:r>
              <a:rPr sz="1800" spc="100" dirty="0">
                <a:solidFill>
                  <a:srgbClr val="404040"/>
                </a:solidFill>
                <a:latin typeface="Trebuchet MS"/>
                <a:cs typeface="Trebuchet MS"/>
              </a:rPr>
              <a:t>στην</a:t>
            </a:r>
            <a:r>
              <a:rPr sz="1800" spc="-55" dirty="0">
                <a:solidFill>
                  <a:srgbClr val="404040"/>
                </a:solidFill>
                <a:latin typeface="Trebuchet MS"/>
                <a:cs typeface="Trebuchet MS"/>
              </a:rPr>
              <a:t> «ιδιωτική</a:t>
            </a:r>
            <a:r>
              <a:rPr sz="1800" spc="-15" dirty="0">
                <a:solidFill>
                  <a:srgbClr val="404040"/>
                </a:solidFill>
                <a:latin typeface="Trebuchet MS"/>
                <a:cs typeface="Trebuchet MS"/>
              </a:rPr>
              <a:t> </a:t>
            </a:r>
            <a:r>
              <a:rPr sz="1800" spc="75" dirty="0">
                <a:solidFill>
                  <a:srgbClr val="404040"/>
                </a:solidFill>
                <a:latin typeface="Trebuchet MS"/>
                <a:cs typeface="Trebuchet MS"/>
              </a:rPr>
              <a:t>σφαίρα»</a:t>
            </a:r>
            <a:r>
              <a:rPr sz="1800" spc="-65" dirty="0">
                <a:solidFill>
                  <a:srgbClr val="404040"/>
                </a:solidFill>
                <a:latin typeface="Trebuchet MS"/>
                <a:cs typeface="Trebuchet MS"/>
              </a:rPr>
              <a:t> </a:t>
            </a:r>
            <a:r>
              <a:rPr sz="1800" spc="35" dirty="0">
                <a:solidFill>
                  <a:srgbClr val="404040"/>
                </a:solidFill>
                <a:latin typeface="Trebuchet MS"/>
                <a:cs typeface="Trebuchet MS"/>
              </a:rPr>
              <a:t>ενδοοικογενειακών</a:t>
            </a:r>
            <a:r>
              <a:rPr sz="1800" spc="-60" dirty="0">
                <a:solidFill>
                  <a:srgbClr val="404040"/>
                </a:solidFill>
                <a:latin typeface="Trebuchet MS"/>
                <a:cs typeface="Trebuchet MS"/>
              </a:rPr>
              <a:t> </a:t>
            </a:r>
            <a:r>
              <a:rPr sz="1800" spc="85" dirty="0">
                <a:solidFill>
                  <a:srgbClr val="404040"/>
                </a:solidFill>
                <a:latin typeface="Trebuchet MS"/>
                <a:cs typeface="Trebuchet MS"/>
              </a:rPr>
              <a:t>σχέσεων  </a:t>
            </a:r>
            <a:r>
              <a:rPr sz="1800" spc="95" dirty="0">
                <a:solidFill>
                  <a:srgbClr val="404040"/>
                </a:solidFill>
                <a:latin typeface="Trebuchet MS"/>
                <a:cs typeface="Trebuchet MS"/>
              </a:rPr>
              <a:t>λόγω</a:t>
            </a:r>
            <a:r>
              <a:rPr sz="1800" spc="-55" dirty="0">
                <a:solidFill>
                  <a:srgbClr val="404040"/>
                </a:solidFill>
                <a:latin typeface="Trebuchet MS"/>
                <a:cs typeface="Trebuchet MS"/>
              </a:rPr>
              <a:t> </a:t>
            </a:r>
            <a:r>
              <a:rPr sz="1800" spc="65" dirty="0">
                <a:solidFill>
                  <a:srgbClr val="404040"/>
                </a:solidFill>
                <a:latin typeface="Trebuchet MS"/>
                <a:cs typeface="Trebuchet MS"/>
              </a:rPr>
              <a:t>του</a:t>
            </a:r>
            <a:r>
              <a:rPr sz="1800" spc="-60" dirty="0">
                <a:solidFill>
                  <a:srgbClr val="404040"/>
                </a:solidFill>
                <a:latin typeface="Trebuchet MS"/>
                <a:cs typeface="Trebuchet MS"/>
              </a:rPr>
              <a:t> </a:t>
            </a:r>
            <a:r>
              <a:rPr sz="1800" spc="70" dirty="0">
                <a:solidFill>
                  <a:srgbClr val="404040"/>
                </a:solidFill>
                <a:latin typeface="Trebuchet MS"/>
                <a:cs typeface="Trebuchet MS"/>
              </a:rPr>
              <a:t>«δημόσιου</a:t>
            </a:r>
            <a:r>
              <a:rPr sz="1800" spc="-40" dirty="0">
                <a:solidFill>
                  <a:srgbClr val="404040"/>
                </a:solidFill>
                <a:latin typeface="Trebuchet MS"/>
                <a:cs typeface="Trebuchet MS"/>
              </a:rPr>
              <a:t> </a:t>
            </a:r>
            <a:r>
              <a:rPr sz="1800" spc="85" dirty="0">
                <a:solidFill>
                  <a:srgbClr val="404040"/>
                </a:solidFill>
                <a:latin typeface="Trebuchet MS"/>
                <a:cs typeface="Trebuchet MS"/>
              </a:rPr>
              <a:t>συμφέροντος»</a:t>
            </a:r>
            <a:r>
              <a:rPr sz="1800" spc="-35" dirty="0">
                <a:solidFill>
                  <a:srgbClr val="404040"/>
                </a:solidFill>
                <a:latin typeface="Trebuchet MS"/>
                <a:cs typeface="Trebuchet MS"/>
              </a:rPr>
              <a:t> </a:t>
            </a:r>
            <a:r>
              <a:rPr sz="1800" spc="135" dirty="0">
                <a:solidFill>
                  <a:srgbClr val="404040"/>
                </a:solidFill>
                <a:latin typeface="Trebuchet MS"/>
                <a:cs typeface="Trebuchet MS"/>
              </a:rPr>
              <a:t>προστασίας</a:t>
            </a:r>
            <a:r>
              <a:rPr sz="1800" spc="-55" dirty="0">
                <a:solidFill>
                  <a:srgbClr val="404040"/>
                </a:solidFill>
                <a:latin typeface="Trebuchet MS"/>
                <a:cs typeface="Trebuchet MS"/>
              </a:rPr>
              <a:t> </a:t>
            </a:r>
            <a:r>
              <a:rPr sz="1800" spc="65" dirty="0">
                <a:solidFill>
                  <a:srgbClr val="404040"/>
                </a:solidFill>
                <a:latin typeface="Trebuchet MS"/>
                <a:cs typeface="Trebuchet MS"/>
              </a:rPr>
              <a:t>του</a:t>
            </a:r>
            <a:r>
              <a:rPr sz="1800" spc="-40" dirty="0">
                <a:solidFill>
                  <a:srgbClr val="404040"/>
                </a:solidFill>
                <a:latin typeface="Trebuchet MS"/>
                <a:cs typeface="Trebuchet MS"/>
              </a:rPr>
              <a:t> </a:t>
            </a:r>
            <a:r>
              <a:rPr sz="1800" spc="15" dirty="0">
                <a:solidFill>
                  <a:srgbClr val="404040"/>
                </a:solidFill>
                <a:latin typeface="Trebuchet MS"/>
                <a:cs typeface="Trebuchet MS"/>
              </a:rPr>
              <a:t>παιδιού.</a:t>
            </a:r>
            <a:endParaRPr sz="1800">
              <a:latin typeface="Trebuchet MS"/>
              <a:cs typeface="Trebuchet MS"/>
            </a:endParaRPr>
          </a:p>
          <a:p>
            <a:pPr marL="356870" indent="-344805">
              <a:lnSpc>
                <a:spcPct val="100000"/>
              </a:lnSpc>
              <a:spcBef>
                <a:spcPts val="1015"/>
              </a:spcBef>
              <a:buClr>
                <a:srgbClr val="A42F0F"/>
              </a:buClr>
              <a:buFont typeface="Arial"/>
              <a:buChar char=""/>
              <a:tabLst>
                <a:tab pos="356870" algn="l"/>
                <a:tab pos="357505" algn="l"/>
              </a:tabLst>
            </a:pPr>
            <a:r>
              <a:rPr sz="1800" spc="95" dirty="0">
                <a:solidFill>
                  <a:srgbClr val="404040"/>
                </a:solidFill>
                <a:latin typeface="Trebuchet MS"/>
                <a:cs typeface="Trebuchet MS"/>
              </a:rPr>
              <a:t>Δεν</a:t>
            </a:r>
            <a:r>
              <a:rPr sz="1800" spc="-30" dirty="0">
                <a:solidFill>
                  <a:srgbClr val="404040"/>
                </a:solidFill>
                <a:latin typeface="Trebuchet MS"/>
                <a:cs typeface="Trebuchet MS"/>
              </a:rPr>
              <a:t> </a:t>
            </a:r>
            <a:r>
              <a:rPr sz="1800" spc="35" dirty="0">
                <a:solidFill>
                  <a:srgbClr val="404040"/>
                </a:solidFill>
                <a:latin typeface="Trebuchet MS"/>
                <a:cs typeface="Trebuchet MS"/>
              </a:rPr>
              <a:t>υπάρχει</a:t>
            </a:r>
            <a:r>
              <a:rPr sz="1800" spc="-45" dirty="0">
                <a:solidFill>
                  <a:srgbClr val="404040"/>
                </a:solidFill>
                <a:latin typeface="Trebuchet MS"/>
                <a:cs typeface="Trebuchet MS"/>
              </a:rPr>
              <a:t> </a:t>
            </a:r>
            <a:r>
              <a:rPr sz="1800" spc="45" dirty="0">
                <a:solidFill>
                  <a:srgbClr val="404040"/>
                </a:solidFill>
                <a:latin typeface="Trebuchet MS"/>
                <a:cs typeface="Trebuchet MS"/>
              </a:rPr>
              <a:t>«μονοπώλιο»</a:t>
            </a:r>
            <a:r>
              <a:rPr sz="1800" spc="15" dirty="0">
                <a:solidFill>
                  <a:srgbClr val="404040"/>
                </a:solidFill>
                <a:latin typeface="Trebuchet MS"/>
                <a:cs typeface="Trebuchet MS"/>
              </a:rPr>
              <a:t> </a:t>
            </a:r>
            <a:r>
              <a:rPr sz="1800" spc="65" dirty="0">
                <a:solidFill>
                  <a:srgbClr val="404040"/>
                </a:solidFill>
                <a:latin typeface="Trebuchet MS"/>
                <a:cs typeface="Trebuchet MS"/>
              </a:rPr>
              <a:t>του</a:t>
            </a:r>
            <a:r>
              <a:rPr sz="1800" spc="-55" dirty="0">
                <a:solidFill>
                  <a:srgbClr val="404040"/>
                </a:solidFill>
                <a:latin typeface="Trebuchet MS"/>
                <a:cs typeface="Trebuchet MS"/>
              </a:rPr>
              <a:t> </a:t>
            </a:r>
            <a:r>
              <a:rPr sz="1800" spc="95" dirty="0">
                <a:solidFill>
                  <a:srgbClr val="404040"/>
                </a:solidFill>
                <a:latin typeface="Trebuchet MS"/>
                <a:cs typeface="Trebuchet MS"/>
              </a:rPr>
              <a:t>κράτους</a:t>
            </a:r>
            <a:r>
              <a:rPr sz="1800" spc="-50" dirty="0">
                <a:solidFill>
                  <a:srgbClr val="404040"/>
                </a:solidFill>
                <a:latin typeface="Trebuchet MS"/>
                <a:cs typeface="Trebuchet MS"/>
              </a:rPr>
              <a:t> </a:t>
            </a:r>
            <a:r>
              <a:rPr sz="1800" spc="100" dirty="0">
                <a:solidFill>
                  <a:srgbClr val="404040"/>
                </a:solidFill>
                <a:latin typeface="Trebuchet MS"/>
                <a:cs typeface="Trebuchet MS"/>
              </a:rPr>
              <a:t>στην</a:t>
            </a:r>
            <a:r>
              <a:rPr sz="1800" spc="-55" dirty="0">
                <a:solidFill>
                  <a:srgbClr val="404040"/>
                </a:solidFill>
                <a:latin typeface="Trebuchet MS"/>
                <a:cs typeface="Trebuchet MS"/>
              </a:rPr>
              <a:t> </a:t>
            </a:r>
            <a:r>
              <a:rPr sz="1800" spc="-5" dirty="0">
                <a:solidFill>
                  <a:srgbClr val="404040"/>
                </a:solidFill>
                <a:latin typeface="Trebuchet MS"/>
                <a:cs typeface="Trebuchet MS"/>
              </a:rPr>
              <a:t>πολιτική</a:t>
            </a:r>
            <a:r>
              <a:rPr sz="1800" spc="-30" dirty="0">
                <a:solidFill>
                  <a:srgbClr val="404040"/>
                </a:solidFill>
                <a:latin typeface="Trebuchet MS"/>
                <a:cs typeface="Trebuchet MS"/>
              </a:rPr>
              <a:t> </a:t>
            </a:r>
            <a:r>
              <a:rPr sz="1800" spc="20" dirty="0">
                <a:solidFill>
                  <a:srgbClr val="404040"/>
                </a:solidFill>
                <a:latin typeface="Trebuchet MS"/>
                <a:cs typeface="Trebuchet MS"/>
              </a:rPr>
              <a:t>για</a:t>
            </a:r>
            <a:r>
              <a:rPr sz="1800" spc="-50" dirty="0">
                <a:solidFill>
                  <a:srgbClr val="404040"/>
                </a:solidFill>
                <a:latin typeface="Trebuchet MS"/>
                <a:cs typeface="Trebuchet MS"/>
              </a:rPr>
              <a:t> </a:t>
            </a:r>
            <a:r>
              <a:rPr sz="1800" spc="60" dirty="0">
                <a:solidFill>
                  <a:srgbClr val="404040"/>
                </a:solidFill>
                <a:latin typeface="Trebuchet MS"/>
                <a:cs typeface="Trebuchet MS"/>
              </a:rPr>
              <a:t>το</a:t>
            </a:r>
            <a:r>
              <a:rPr sz="1800" spc="-40" dirty="0">
                <a:solidFill>
                  <a:srgbClr val="404040"/>
                </a:solidFill>
                <a:latin typeface="Trebuchet MS"/>
                <a:cs typeface="Trebuchet MS"/>
              </a:rPr>
              <a:t> </a:t>
            </a:r>
            <a:r>
              <a:rPr sz="1800" spc="-25" dirty="0">
                <a:solidFill>
                  <a:srgbClr val="404040"/>
                </a:solidFill>
                <a:latin typeface="Trebuchet MS"/>
                <a:cs typeface="Trebuchet MS"/>
              </a:rPr>
              <a:t>παιδί,</a:t>
            </a:r>
            <a:r>
              <a:rPr sz="1800" spc="-35" dirty="0">
                <a:solidFill>
                  <a:srgbClr val="404040"/>
                </a:solidFill>
                <a:latin typeface="Trebuchet MS"/>
                <a:cs typeface="Trebuchet MS"/>
              </a:rPr>
              <a:t> </a:t>
            </a:r>
            <a:r>
              <a:rPr sz="1800" spc="90" dirty="0">
                <a:solidFill>
                  <a:srgbClr val="404040"/>
                </a:solidFill>
                <a:latin typeface="Trebuchet MS"/>
                <a:cs typeface="Trebuchet MS"/>
              </a:rPr>
              <a:t>αλλά</a:t>
            </a:r>
            <a:endParaRPr sz="1800">
              <a:latin typeface="Trebuchet MS"/>
              <a:cs typeface="Trebuchet MS"/>
            </a:endParaRPr>
          </a:p>
          <a:p>
            <a:pPr marL="356870">
              <a:lnSpc>
                <a:spcPct val="100000"/>
              </a:lnSpc>
            </a:pPr>
            <a:r>
              <a:rPr sz="1800" spc="100" dirty="0">
                <a:solidFill>
                  <a:srgbClr val="404040"/>
                </a:solidFill>
                <a:latin typeface="Trebuchet MS"/>
                <a:cs typeface="Trebuchet MS"/>
              </a:rPr>
              <a:t>δραστηριοποίηση</a:t>
            </a:r>
            <a:r>
              <a:rPr sz="1800" spc="-45" dirty="0">
                <a:solidFill>
                  <a:srgbClr val="404040"/>
                </a:solidFill>
                <a:latin typeface="Trebuchet MS"/>
                <a:cs typeface="Trebuchet MS"/>
              </a:rPr>
              <a:t> </a:t>
            </a:r>
            <a:r>
              <a:rPr sz="1800" spc="-15" dirty="0">
                <a:solidFill>
                  <a:srgbClr val="404040"/>
                </a:solidFill>
                <a:latin typeface="Trebuchet MS"/>
                <a:cs typeface="Trebuchet MS"/>
              </a:rPr>
              <a:t>ιδιωτικών </a:t>
            </a:r>
            <a:r>
              <a:rPr sz="1800" spc="40" dirty="0">
                <a:solidFill>
                  <a:srgbClr val="404040"/>
                </a:solidFill>
                <a:latin typeface="Trebuchet MS"/>
                <a:cs typeface="Trebuchet MS"/>
              </a:rPr>
              <a:t>υποκειμένων</a:t>
            </a:r>
            <a:r>
              <a:rPr sz="1800" spc="-45" dirty="0">
                <a:solidFill>
                  <a:srgbClr val="404040"/>
                </a:solidFill>
                <a:latin typeface="Trebuchet MS"/>
                <a:cs typeface="Trebuchet MS"/>
              </a:rPr>
              <a:t> </a:t>
            </a:r>
            <a:r>
              <a:rPr sz="1800" spc="105" dirty="0">
                <a:solidFill>
                  <a:srgbClr val="404040"/>
                </a:solidFill>
                <a:latin typeface="Trebuchet MS"/>
                <a:cs typeface="Trebuchet MS"/>
              </a:rPr>
              <a:t>ή</a:t>
            </a:r>
            <a:r>
              <a:rPr sz="1800" spc="-20" dirty="0">
                <a:solidFill>
                  <a:srgbClr val="404040"/>
                </a:solidFill>
                <a:latin typeface="Trebuchet MS"/>
                <a:cs typeface="Trebuchet MS"/>
              </a:rPr>
              <a:t> </a:t>
            </a:r>
            <a:r>
              <a:rPr sz="1800" spc="110" dirty="0">
                <a:solidFill>
                  <a:srgbClr val="404040"/>
                </a:solidFill>
                <a:latin typeface="Trebuchet MS"/>
                <a:cs typeface="Trebuchet MS"/>
              </a:rPr>
              <a:t>μη</a:t>
            </a:r>
            <a:r>
              <a:rPr sz="1800" spc="-45" dirty="0">
                <a:solidFill>
                  <a:srgbClr val="404040"/>
                </a:solidFill>
                <a:latin typeface="Trebuchet MS"/>
                <a:cs typeface="Trebuchet MS"/>
              </a:rPr>
              <a:t> </a:t>
            </a:r>
            <a:r>
              <a:rPr sz="1800" spc="60" dirty="0">
                <a:solidFill>
                  <a:srgbClr val="404040"/>
                </a:solidFill>
                <a:latin typeface="Trebuchet MS"/>
                <a:cs typeface="Trebuchet MS"/>
              </a:rPr>
              <a:t>κερδοσκοπικών</a:t>
            </a:r>
            <a:r>
              <a:rPr sz="1800" spc="-60" dirty="0">
                <a:solidFill>
                  <a:srgbClr val="404040"/>
                </a:solidFill>
                <a:latin typeface="Trebuchet MS"/>
                <a:cs typeface="Trebuchet MS"/>
              </a:rPr>
              <a:t> </a:t>
            </a:r>
            <a:r>
              <a:rPr sz="1800" spc="125" dirty="0">
                <a:solidFill>
                  <a:srgbClr val="404040"/>
                </a:solidFill>
                <a:latin typeface="Trebuchet MS"/>
                <a:cs typeface="Trebuchet MS"/>
              </a:rPr>
              <a:t>οργανώσεων</a:t>
            </a:r>
            <a:endParaRPr sz="1800">
              <a:latin typeface="Trebuchet MS"/>
              <a:cs typeface="Trebuchet MS"/>
            </a:endParaRPr>
          </a:p>
          <a:p>
            <a:pPr marL="356870">
              <a:lnSpc>
                <a:spcPct val="100000"/>
              </a:lnSpc>
            </a:pPr>
            <a:r>
              <a:rPr sz="1800" spc="15" dirty="0">
                <a:solidFill>
                  <a:srgbClr val="404040"/>
                </a:solidFill>
                <a:latin typeface="Trebuchet MS"/>
                <a:cs typeface="Trebuchet MS"/>
              </a:rPr>
              <a:t>με</a:t>
            </a:r>
            <a:r>
              <a:rPr sz="1800" spc="-55" dirty="0">
                <a:solidFill>
                  <a:srgbClr val="404040"/>
                </a:solidFill>
                <a:latin typeface="Trebuchet MS"/>
                <a:cs typeface="Trebuchet MS"/>
              </a:rPr>
              <a:t> </a:t>
            </a:r>
            <a:r>
              <a:rPr sz="1800" spc="45" dirty="0">
                <a:solidFill>
                  <a:srgbClr val="404040"/>
                </a:solidFill>
                <a:latin typeface="Trebuchet MS"/>
                <a:cs typeface="Trebuchet MS"/>
              </a:rPr>
              <a:t>την</a:t>
            </a:r>
            <a:r>
              <a:rPr sz="1800" spc="-35" dirty="0">
                <a:solidFill>
                  <a:srgbClr val="404040"/>
                </a:solidFill>
                <a:latin typeface="Trebuchet MS"/>
                <a:cs typeface="Trebuchet MS"/>
              </a:rPr>
              <a:t> </a:t>
            </a:r>
            <a:r>
              <a:rPr sz="1800" spc="135" dirty="0">
                <a:solidFill>
                  <a:srgbClr val="404040"/>
                </a:solidFill>
                <a:latin typeface="Trebuchet MS"/>
                <a:cs typeface="Trebuchet MS"/>
              </a:rPr>
              <a:t>προϋπόθεση</a:t>
            </a:r>
            <a:r>
              <a:rPr sz="1800" spc="-40" dirty="0">
                <a:solidFill>
                  <a:srgbClr val="404040"/>
                </a:solidFill>
                <a:latin typeface="Trebuchet MS"/>
                <a:cs typeface="Trebuchet MS"/>
              </a:rPr>
              <a:t> </a:t>
            </a:r>
            <a:r>
              <a:rPr sz="1800" spc="135" dirty="0">
                <a:solidFill>
                  <a:srgbClr val="404040"/>
                </a:solidFill>
                <a:latin typeface="Trebuchet MS"/>
                <a:cs typeface="Trebuchet MS"/>
              </a:rPr>
              <a:t>να</a:t>
            </a:r>
            <a:r>
              <a:rPr sz="1800" spc="-55" dirty="0">
                <a:solidFill>
                  <a:srgbClr val="404040"/>
                </a:solidFill>
                <a:latin typeface="Trebuchet MS"/>
                <a:cs typeface="Trebuchet MS"/>
              </a:rPr>
              <a:t> </a:t>
            </a:r>
            <a:r>
              <a:rPr sz="1800" spc="114" dirty="0">
                <a:solidFill>
                  <a:srgbClr val="404040"/>
                </a:solidFill>
                <a:latin typeface="Trebuchet MS"/>
                <a:cs typeface="Trebuchet MS"/>
              </a:rPr>
              <a:t>ακολουθούν</a:t>
            </a:r>
            <a:r>
              <a:rPr sz="1800" spc="-55" dirty="0">
                <a:solidFill>
                  <a:srgbClr val="404040"/>
                </a:solidFill>
                <a:latin typeface="Trebuchet MS"/>
                <a:cs typeface="Trebuchet MS"/>
              </a:rPr>
              <a:t> </a:t>
            </a:r>
            <a:r>
              <a:rPr sz="1800" spc="105" dirty="0">
                <a:solidFill>
                  <a:srgbClr val="404040"/>
                </a:solidFill>
                <a:latin typeface="Trebuchet MS"/>
                <a:cs typeface="Trebuchet MS"/>
              </a:rPr>
              <a:t>τους</a:t>
            </a:r>
            <a:r>
              <a:rPr sz="1800" spc="-55" dirty="0">
                <a:solidFill>
                  <a:srgbClr val="404040"/>
                </a:solidFill>
                <a:latin typeface="Trebuchet MS"/>
                <a:cs typeface="Trebuchet MS"/>
              </a:rPr>
              <a:t> </a:t>
            </a:r>
            <a:r>
              <a:rPr sz="1800" spc="85" dirty="0">
                <a:solidFill>
                  <a:srgbClr val="404040"/>
                </a:solidFill>
                <a:latin typeface="Trebuchet MS"/>
                <a:cs typeface="Trebuchet MS"/>
              </a:rPr>
              <a:t>κανόνες</a:t>
            </a:r>
            <a:r>
              <a:rPr sz="1800" spc="-30" dirty="0">
                <a:solidFill>
                  <a:srgbClr val="404040"/>
                </a:solidFill>
                <a:latin typeface="Trebuchet MS"/>
                <a:cs typeface="Trebuchet MS"/>
              </a:rPr>
              <a:t> </a:t>
            </a:r>
            <a:r>
              <a:rPr sz="1800" spc="60" dirty="0">
                <a:solidFill>
                  <a:srgbClr val="404040"/>
                </a:solidFill>
                <a:latin typeface="Trebuchet MS"/>
                <a:cs typeface="Trebuchet MS"/>
              </a:rPr>
              <a:t>των</a:t>
            </a:r>
            <a:r>
              <a:rPr sz="1800" spc="-60" dirty="0">
                <a:solidFill>
                  <a:srgbClr val="404040"/>
                </a:solidFill>
                <a:latin typeface="Trebuchet MS"/>
                <a:cs typeface="Trebuchet MS"/>
              </a:rPr>
              <a:t> </a:t>
            </a:r>
            <a:r>
              <a:rPr sz="1800" spc="105" dirty="0">
                <a:solidFill>
                  <a:srgbClr val="404040"/>
                </a:solidFill>
                <a:latin typeface="Trebuchet MS"/>
                <a:cs typeface="Trebuchet MS"/>
              </a:rPr>
              <a:t>δημόσιων</a:t>
            </a:r>
            <a:r>
              <a:rPr sz="1800" spc="-55" dirty="0">
                <a:solidFill>
                  <a:srgbClr val="404040"/>
                </a:solidFill>
                <a:latin typeface="Trebuchet MS"/>
                <a:cs typeface="Trebuchet MS"/>
              </a:rPr>
              <a:t> </a:t>
            </a:r>
            <a:r>
              <a:rPr sz="1800" spc="65" dirty="0">
                <a:solidFill>
                  <a:srgbClr val="404040"/>
                </a:solidFill>
                <a:latin typeface="Trebuchet MS"/>
                <a:cs typeface="Trebuchet MS"/>
              </a:rPr>
              <a:t>αρχών.</a:t>
            </a:r>
            <a:endParaRPr sz="1800">
              <a:latin typeface="Trebuchet MS"/>
              <a:cs typeface="Trebuchet MS"/>
            </a:endParaRPr>
          </a:p>
        </p:txBody>
      </p:sp>
      <p:grpSp>
        <p:nvGrpSpPr>
          <p:cNvPr id="4" name="object 4"/>
          <p:cNvGrpSpPr/>
          <p:nvPr/>
        </p:nvGrpSpPr>
        <p:grpSpPr>
          <a:xfrm>
            <a:off x="5394821" y="3172650"/>
            <a:ext cx="266718" cy="345440"/>
            <a:chOff x="5818314" y="3172650"/>
            <a:chExt cx="287655" cy="345440"/>
          </a:xfrm>
        </p:grpSpPr>
        <p:sp>
          <p:nvSpPr>
            <p:cNvPr id="5" name="object 5"/>
            <p:cNvSpPr/>
            <p:nvPr/>
          </p:nvSpPr>
          <p:spPr>
            <a:xfrm>
              <a:off x="5826252" y="3180588"/>
              <a:ext cx="271780" cy="329565"/>
            </a:xfrm>
            <a:custGeom>
              <a:avLst/>
              <a:gdLst/>
              <a:ahLst/>
              <a:cxnLst/>
              <a:rect l="l" t="t" r="r" b="b"/>
              <a:pathLst>
                <a:path w="271779" h="329564">
                  <a:moveTo>
                    <a:pt x="203453" y="0"/>
                  </a:moveTo>
                  <a:lnTo>
                    <a:pt x="67818" y="0"/>
                  </a:lnTo>
                  <a:lnTo>
                    <a:pt x="67818" y="193548"/>
                  </a:lnTo>
                  <a:lnTo>
                    <a:pt x="0" y="193548"/>
                  </a:lnTo>
                  <a:lnTo>
                    <a:pt x="135636" y="329184"/>
                  </a:lnTo>
                  <a:lnTo>
                    <a:pt x="271272" y="193548"/>
                  </a:lnTo>
                  <a:lnTo>
                    <a:pt x="203453" y="193548"/>
                  </a:lnTo>
                  <a:lnTo>
                    <a:pt x="203453" y="0"/>
                  </a:lnTo>
                  <a:close/>
                </a:path>
              </a:pathLst>
            </a:custGeom>
            <a:solidFill>
              <a:srgbClr val="A42F0F"/>
            </a:solidFill>
          </p:spPr>
          <p:txBody>
            <a:bodyPr wrap="square" lIns="0" tIns="0" rIns="0" bIns="0" rtlCol="0"/>
            <a:lstStyle/>
            <a:p>
              <a:endParaRPr/>
            </a:p>
          </p:txBody>
        </p:sp>
        <p:sp>
          <p:nvSpPr>
            <p:cNvPr id="6" name="object 6"/>
            <p:cNvSpPr/>
            <p:nvPr/>
          </p:nvSpPr>
          <p:spPr>
            <a:xfrm>
              <a:off x="5826252" y="3180588"/>
              <a:ext cx="271780" cy="329565"/>
            </a:xfrm>
            <a:custGeom>
              <a:avLst/>
              <a:gdLst/>
              <a:ahLst/>
              <a:cxnLst/>
              <a:rect l="l" t="t" r="r" b="b"/>
              <a:pathLst>
                <a:path w="271779" h="329564">
                  <a:moveTo>
                    <a:pt x="0" y="193548"/>
                  </a:moveTo>
                  <a:lnTo>
                    <a:pt x="67818" y="193548"/>
                  </a:lnTo>
                  <a:lnTo>
                    <a:pt x="67818" y="0"/>
                  </a:lnTo>
                  <a:lnTo>
                    <a:pt x="203453" y="0"/>
                  </a:lnTo>
                  <a:lnTo>
                    <a:pt x="203453" y="193548"/>
                  </a:lnTo>
                  <a:lnTo>
                    <a:pt x="271272" y="193548"/>
                  </a:lnTo>
                  <a:lnTo>
                    <a:pt x="135636" y="329184"/>
                  </a:lnTo>
                  <a:lnTo>
                    <a:pt x="0" y="193548"/>
                  </a:lnTo>
                  <a:close/>
                </a:path>
              </a:pathLst>
            </a:custGeom>
            <a:ln w="15875">
              <a:solidFill>
                <a:srgbClr val="781F09"/>
              </a:solidFill>
            </a:ln>
          </p:spPr>
          <p:txBody>
            <a:bodyPr wrap="square" lIns="0" tIns="0" rIns="0" bIns="0" rtlCol="0"/>
            <a:lstStyle/>
            <a:p>
              <a:endParaRPr/>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9867" y="285728"/>
            <a:ext cx="9361678" cy="2043508"/>
          </a:xfrm>
          <a:prstGeom prst="rect">
            <a:avLst/>
          </a:prstGeom>
        </p:spPr>
        <p:txBody>
          <a:bodyPr vert="horz" wrap="square" lIns="0" tIns="12065" rIns="0" bIns="0" rtlCol="0">
            <a:spAutoFit/>
          </a:bodyPr>
          <a:lstStyle/>
          <a:p>
            <a:pPr marL="12065" algn="ctr">
              <a:lnSpc>
                <a:spcPct val="100000"/>
              </a:lnSpc>
              <a:spcBef>
                <a:spcPts val="95"/>
              </a:spcBef>
            </a:pPr>
            <a:r>
              <a:rPr spc="360" dirty="0"/>
              <a:t>Άρθρο</a:t>
            </a:r>
            <a:r>
              <a:rPr spc="-65" dirty="0"/>
              <a:t> </a:t>
            </a:r>
            <a:r>
              <a:rPr spc="90" dirty="0"/>
              <a:t>4</a:t>
            </a:r>
          </a:p>
          <a:p>
            <a:pPr marL="12065" marR="5080" algn="ctr">
              <a:lnSpc>
                <a:spcPct val="100000"/>
              </a:lnSpc>
            </a:pPr>
            <a:r>
              <a:rPr spc="190" dirty="0"/>
              <a:t>Λήψη </a:t>
            </a:r>
            <a:r>
              <a:rPr spc="114" dirty="0"/>
              <a:t>μέτρων </a:t>
            </a:r>
            <a:r>
              <a:rPr spc="40" dirty="0"/>
              <a:t>για </a:t>
            </a:r>
            <a:r>
              <a:rPr spc="175" dirty="0"/>
              <a:t>εφαρμογή</a:t>
            </a:r>
            <a:r>
              <a:rPr spc="-585" dirty="0"/>
              <a:t> </a:t>
            </a:r>
            <a:r>
              <a:rPr spc="120" dirty="0"/>
              <a:t>Δικαιωμάτων  </a:t>
            </a:r>
            <a:r>
              <a:rPr spc="110" dirty="0"/>
              <a:t>του</a:t>
            </a:r>
            <a:r>
              <a:rPr spc="-65" dirty="0"/>
              <a:t> </a:t>
            </a:r>
            <a:r>
              <a:rPr spc="85" dirty="0"/>
              <a:t>παιδιού</a:t>
            </a:r>
          </a:p>
        </p:txBody>
      </p:sp>
      <p:sp>
        <p:nvSpPr>
          <p:cNvPr id="3" name="object 3"/>
          <p:cNvSpPr txBox="1"/>
          <p:nvPr/>
        </p:nvSpPr>
        <p:spPr>
          <a:xfrm>
            <a:off x="883138" y="2571745"/>
            <a:ext cx="9626631" cy="3588162"/>
          </a:xfrm>
          <a:prstGeom prst="rect">
            <a:avLst/>
          </a:prstGeom>
        </p:spPr>
        <p:txBody>
          <a:bodyPr vert="horz" wrap="square" lIns="0" tIns="12700" rIns="0" bIns="0" rtlCol="0">
            <a:spAutoFit/>
          </a:bodyPr>
          <a:lstStyle/>
          <a:p>
            <a:pPr marR="24130" algn="just">
              <a:lnSpc>
                <a:spcPct val="100000"/>
              </a:lnSpc>
              <a:spcBef>
                <a:spcPts val="100"/>
              </a:spcBef>
              <a:tabLst>
                <a:tab pos="344170" algn="l"/>
              </a:tabLst>
            </a:pPr>
            <a:r>
              <a:rPr sz="2800" spc="340" dirty="0">
                <a:solidFill>
                  <a:srgbClr val="A42F0F"/>
                </a:solidFill>
                <a:cs typeface="Arial"/>
              </a:rPr>
              <a:t>	</a:t>
            </a:r>
            <a:r>
              <a:rPr sz="2800" spc="-60" dirty="0">
                <a:solidFill>
                  <a:srgbClr val="404040"/>
                </a:solidFill>
                <a:cs typeface="Trebuchet MS"/>
              </a:rPr>
              <a:t>Τα</a:t>
            </a:r>
            <a:r>
              <a:rPr sz="2800" spc="-25" dirty="0">
                <a:solidFill>
                  <a:srgbClr val="404040"/>
                </a:solidFill>
                <a:cs typeface="Trebuchet MS"/>
              </a:rPr>
              <a:t> </a:t>
            </a:r>
            <a:r>
              <a:rPr sz="2800" spc="70" dirty="0">
                <a:solidFill>
                  <a:srgbClr val="404040"/>
                </a:solidFill>
                <a:cs typeface="Trebuchet MS"/>
              </a:rPr>
              <a:t>Συμβαλλόμενα</a:t>
            </a:r>
            <a:r>
              <a:rPr sz="2800" spc="-70" dirty="0">
                <a:solidFill>
                  <a:srgbClr val="404040"/>
                </a:solidFill>
                <a:cs typeface="Trebuchet MS"/>
              </a:rPr>
              <a:t> </a:t>
            </a:r>
            <a:r>
              <a:rPr sz="2800" spc="80" dirty="0">
                <a:solidFill>
                  <a:srgbClr val="404040"/>
                </a:solidFill>
                <a:cs typeface="Trebuchet MS"/>
              </a:rPr>
              <a:t>Κράτη</a:t>
            </a:r>
            <a:r>
              <a:rPr sz="2800" spc="-40" dirty="0">
                <a:solidFill>
                  <a:srgbClr val="404040"/>
                </a:solidFill>
                <a:cs typeface="Trebuchet MS"/>
              </a:rPr>
              <a:t> </a:t>
            </a:r>
            <a:r>
              <a:rPr sz="2800" spc="60" dirty="0">
                <a:solidFill>
                  <a:srgbClr val="404040"/>
                </a:solidFill>
                <a:cs typeface="Trebuchet MS"/>
              </a:rPr>
              <a:t>υποχρεούνται</a:t>
            </a:r>
            <a:r>
              <a:rPr sz="2800" spc="-15" dirty="0">
                <a:solidFill>
                  <a:srgbClr val="404040"/>
                </a:solidFill>
                <a:cs typeface="Trebuchet MS"/>
              </a:rPr>
              <a:t> </a:t>
            </a:r>
            <a:r>
              <a:rPr sz="2800" spc="135" dirty="0">
                <a:solidFill>
                  <a:srgbClr val="404040"/>
                </a:solidFill>
                <a:cs typeface="Trebuchet MS"/>
              </a:rPr>
              <a:t>να</a:t>
            </a:r>
            <a:r>
              <a:rPr sz="2800" spc="-50" dirty="0">
                <a:solidFill>
                  <a:srgbClr val="404040"/>
                </a:solidFill>
                <a:cs typeface="Trebuchet MS"/>
              </a:rPr>
              <a:t> </a:t>
            </a:r>
            <a:r>
              <a:rPr sz="2800" spc="95" dirty="0">
                <a:solidFill>
                  <a:srgbClr val="404040"/>
                </a:solidFill>
                <a:cs typeface="Trebuchet MS"/>
              </a:rPr>
              <a:t>παίρνουν</a:t>
            </a:r>
            <a:r>
              <a:rPr sz="2800" spc="-5" dirty="0">
                <a:solidFill>
                  <a:srgbClr val="404040"/>
                </a:solidFill>
                <a:cs typeface="Trebuchet MS"/>
              </a:rPr>
              <a:t> </a:t>
            </a:r>
            <a:r>
              <a:rPr sz="2800" spc="125" dirty="0">
                <a:solidFill>
                  <a:srgbClr val="404040"/>
                </a:solidFill>
                <a:cs typeface="Trebuchet MS"/>
              </a:rPr>
              <a:t>όλα</a:t>
            </a:r>
            <a:r>
              <a:rPr sz="2800" spc="-50" dirty="0">
                <a:solidFill>
                  <a:srgbClr val="404040"/>
                </a:solidFill>
                <a:cs typeface="Trebuchet MS"/>
              </a:rPr>
              <a:t> </a:t>
            </a:r>
            <a:r>
              <a:rPr sz="2800" spc="55">
                <a:solidFill>
                  <a:srgbClr val="404040"/>
                </a:solidFill>
                <a:cs typeface="Trebuchet MS"/>
              </a:rPr>
              <a:t>τα</a:t>
            </a:r>
            <a:r>
              <a:rPr sz="2800" spc="-45">
                <a:solidFill>
                  <a:srgbClr val="404040"/>
                </a:solidFill>
                <a:cs typeface="Trebuchet MS"/>
              </a:rPr>
              <a:t> </a:t>
            </a:r>
            <a:r>
              <a:rPr sz="2800" spc="40" smtClean="0">
                <a:solidFill>
                  <a:srgbClr val="404040"/>
                </a:solidFill>
                <a:cs typeface="Trebuchet MS"/>
              </a:rPr>
              <a:t>νομοθετικά,</a:t>
            </a:r>
            <a:r>
              <a:rPr lang="el-GR" sz="2800" spc="40" dirty="0" smtClean="0">
                <a:solidFill>
                  <a:srgbClr val="404040"/>
                </a:solidFill>
                <a:cs typeface="Trebuchet MS"/>
              </a:rPr>
              <a:t> </a:t>
            </a:r>
            <a:r>
              <a:rPr sz="2800" spc="-15" smtClean="0">
                <a:solidFill>
                  <a:srgbClr val="404040"/>
                </a:solidFill>
                <a:cs typeface="Trebuchet MS"/>
              </a:rPr>
              <a:t>διοικητικά</a:t>
            </a:r>
            <a:r>
              <a:rPr sz="2800" spc="-65" smtClean="0">
                <a:solidFill>
                  <a:srgbClr val="404040"/>
                </a:solidFill>
                <a:cs typeface="Trebuchet MS"/>
              </a:rPr>
              <a:t> </a:t>
            </a:r>
            <a:r>
              <a:rPr sz="2800" spc="-15" dirty="0">
                <a:solidFill>
                  <a:srgbClr val="404040"/>
                </a:solidFill>
                <a:cs typeface="Trebuchet MS"/>
              </a:rPr>
              <a:t>και</a:t>
            </a:r>
            <a:r>
              <a:rPr sz="2800" spc="-65" dirty="0">
                <a:solidFill>
                  <a:srgbClr val="404040"/>
                </a:solidFill>
                <a:cs typeface="Trebuchet MS"/>
              </a:rPr>
              <a:t> </a:t>
            </a:r>
            <a:r>
              <a:rPr sz="2800" spc="90" dirty="0">
                <a:solidFill>
                  <a:srgbClr val="404040"/>
                </a:solidFill>
                <a:cs typeface="Trebuchet MS"/>
              </a:rPr>
              <a:t>άλλα</a:t>
            </a:r>
            <a:r>
              <a:rPr sz="2800" spc="-25" dirty="0">
                <a:solidFill>
                  <a:srgbClr val="404040"/>
                </a:solidFill>
                <a:cs typeface="Trebuchet MS"/>
              </a:rPr>
              <a:t> </a:t>
            </a:r>
            <a:r>
              <a:rPr sz="2800" spc="60" dirty="0">
                <a:solidFill>
                  <a:srgbClr val="404040"/>
                </a:solidFill>
                <a:cs typeface="Trebuchet MS"/>
              </a:rPr>
              <a:t>μέτρα</a:t>
            </a:r>
            <a:r>
              <a:rPr sz="2800" spc="-70" dirty="0">
                <a:solidFill>
                  <a:srgbClr val="404040"/>
                </a:solidFill>
                <a:cs typeface="Trebuchet MS"/>
              </a:rPr>
              <a:t> </a:t>
            </a:r>
            <a:r>
              <a:rPr sz="2800" spc="130" dirty="0">
                <a:solidFill>
                  <a:srgbClr val="404040"/>
                </a:solidFill>
                <a:cs typeface="Trebuchet MS"/>
              </a:rPr>
              <a:t>που</a:t>
            </a:r>
            <a:r>
              <a:rPr sz="2800" spc="-40" dirty="0">
                <a:solidFill>
                  <a:srgbClr val="404040"/>
                </a:solidFill>
                <a:cs typeface="Trebuchet MS"/>
              </a:rPr>
              <a:t> </a:t>
            </a:r>
            <a:r>
              <a:rPr sz="2800" spc="-20" dirty="0">
                <a:solidFill>
                  <a:srgbClr val="404040"/>
                </a:solidFill>
                <a:cs typeface="Trebuchet MS"/>
              </a:rPr>
              <a:t>είναι</a:t>
            </a:r>
            <a:r>
              <a:rPr sz="2800" spc="-15" dirty="0">
                <a:solidFill>
                  <a:srgbClr val="404040"/>
                </a:solidFill>
                <a:cs typeface="Trebuchet MS"/>
              </a:rPr>
              <a:t> </a:t>
            </a:r>
            <a:r>
              <a:rPr sz="2800" spc="70" dirty="0">
                <a:solidFill>
                  <a:srgbClr val="404040"/>
                </a:solidFill>
                <a:cs typeface="Trebuchet MS"/>
              </a:rPr>
              <a:t>αναγκαία</a:t>
            </a:r>
            <a:r>
              <a:rPr sz="2800" spc="-50" dirty="0">
                <a:solidFill>
                  <a:srgbClr val="404040"/>
                </a:solidFill>
                <a:cs typeface="Trebuchet MS"/>
              </a:rPr>
              <a:t> </a:t>
            </a:r>
            <a:r>
              <a:rPr sz="2800" spc="20" dirty="0">
                <a:solidFill>
                  <a:srgbClr val="404040"/>
                </a:solidFill>
                <a:cs typeface="Trebuchet MS"/>
              </a:rPr>
              <a:t>για</a:t>
            </a:r>
            <a:r>
              <a:rPr sz="2800" spc="-70" dirty="0">
                <a:solidFill>
                  <a:srgbClr val="404040"/>
                </a:solidFill>
                <a:cs typeface="Trebuchet MS"/>
              </a:rPr>
              <a:t> </a:t>
            </a:r>
            <a:r>
              <a:rPr sz="2800" spc="45" dirty="0">
                <a:solidFill>
                  <a:srgbClr val="404040"/>
                </a:solidFill>
                <a:cs typeface="Trebuchet MS"/>
              </a:rPr>
              <a:t>την</a:t>
            </a:r>
            <a:r>
              <a:rPr sz="2800" spc="-30" dirty="0">
                <a:solidFill>
                  <a:srgbClr val="404040"/>
                </a:solidFill>
                <a:cs typeface="Trebuchet MS"/>
              </a:rPr>
              <a:t> </a:t>
            </a:r>
            <a:r>
              <a:rPr sz="2800" spc="100">
                <a:solidFill>
                  <a:srgbClr val="404040"/>
                </a:solidFill>
                <a:cs typeface="Trebuchet MS"/>
              </a:rPr>
              <a:t>εφαρμογή</a:t>
            </a:r>
            <a:r>
              <a:rPr sz="2800" spc="-60">
                <a:solidFill>
                  <a:srgbClr val="404040"/>
                </a:solidFill>
                <a:cs typeface="Trebuchet MS"/>
              </a:rPr>
              <a:t> </a:t>
            </a:r>
            <a:r>
              <a:rPr sz="2800" spc="60" smtClean="0">
                <a:solidFill>
                  <a:srgbClr val="404040"/>
                </a:solidFill>
                <a:cs typeface="Trebuchet MS"/>
              </a:rPr>
              <a:t>των</a:t>
            </a:r>
            <a:r>
              <a:rPr lang="el-GR" sz="2800" spc="60" dirty="0" smtClean="0">
                <a:solidFill>
                  <a:srgbClr val="404040"/>
                </a:solidFill>
                <a:cs typeface="Trebuchet MS"/>
              </a:rPr>
              <a:t> </a:t>
            </a:r>
            <a:r>
              <a:rPr sz="2800" spc="100" smtClean="0">
                <a:solidFill>
                  <a:srgbClr val="404040"/>
                </a:solidFill>
                <a:cs typeface="Trebuchet MS"/>
              </a:rPr>
              <a:t>αναγνωρισμένων</a:t>
            </a:r>
            <a:r>
              <a:rPr sz="2800" spc="-15" smtClean="0">
                <a:solidFill>
                  <a:srgbClr val="404040"/>
                </a:solidFill>
                <a:cs typeface="Trebuchet MS"/>
              </a:rPr>
              <a:t> </a:t>
            </a:r>
            <a:r>
              <a:rPr sz="2800" spc="100" dirty="0">
                <a:solidFill>
                  <a:srgbClr val="404040"/>
                </a:solidFill>
                <a:cs typeface="Trebuchet MS"/>
              </a:rPr>
              <a:t>στην</a:t>
            </a:r>
            <a:r>
              <a:rPr sz="2800" spc="-55" dirty="0">
                <a:solidFill>
                  <a:srgbClr val="404040"/>
                </a:solidFill>
                <a:cs typeface="Trebuchet MS"/>
              </a:rPr>
              <a:t> </a:t>
            </a:r>
            <a:r>
              <a:rPr sz="2800" spc="170" dirty="0">
                <a:solidFill>
                  <a:srgbClr val="404040"/>
                </a:solidFill>
                <a:cs typeface="Trebuchet MS"/>
              </a:rPr>
              <a:t>παρούσα</a:t>
            </a:r>
            <a:r>
              <a:rPr sz="2800" spc="-55" dirty="0">
                <a:solidFill>
                  <a:srgbClr val="404040"/>
                </a:solidFill>
                <a:cs typeface="Trebuchet MS"/>
              </a:rPr>
              <a:t> </a:t>
            </a:r>
            <a:r>
              <a:rPr sz="2800" spc="105" dirty="0">
                <a:solidFill>
                  <a:srgbClr val="404040"/>
                </a:solidFill>
                <a:cs typeface="Trebuchet MS"/>
              </a:rPr>
              <a:t>Σύμβαση</a:t>
            </a:r>
            <a:r>
              <a:rPr sz="2800" spc="-85" dirty="0">
                <a:solidFill>
                  <a:srgbClr val="404040"/>
                </a:solidFill>
                <a:cs typeface="Trebuchet MS"/>
              </a:rPr>
              <a:t> </a:t>
            </a:r>
            <a:r>
              <a:rPr sz="2800" spc="25" dirty="0">
                <a:solidFill>
                  <a:srgbClr val="404040"/>
                </a:solidFill>
                <a:cs typeface="Trebuchet MS"/>
              </a:rPr>
              <a:t>δικαιωμάτων.</a:t>
            </a:r>
            <a:endParaRPr sz="2800">
              <a:cs typeface="Trebuchet MS"/>
            </a:endParaRPr>
          </a:p>
          <a:p>
            <a:pPr marR="37465" algn="just">
              <a:lnSpc>
                <a:spcPct val="100000"/>
              </a:lnSpc>
              <a:spcBef>
                <a:spcPts val="1010"/>
              </a:spcBef>
              <a:tabLst>
                <a:tab pos="344170" algn="l"/>
              </a:tabLst>
            </a:pPr>
            <a:r>
              <a:rPr sz="2800" spc="335" dirty="0">
                <a:solidFill>
                  <a:srgbClr val="A42F0F"/>
                </a:solidFill>
                <a:cs typeface="Arial"/>
              </a:rPr>
              <a:t>	</a:t>
            </a:r>
            <a:r>
              <a:rPr sz="2800" spc="15" dirty="0">
                <a:solidFill>
                  <a:srgbClr val="404040"/>
                </a:solidFill>
                <a:cs typeface="Trebuchet MS"/>
              </a:rPr>
              <a:t>Στην</a:t>
            </a:r>
            <a:r>
              <a:rPr sz="2800" spc="-55" dirty="0">
                <a:solidFill>
                  <a:srgbClr val="404040"/>
                </a:solidFill>
                <a:cs typeface="Trebuchet MS"/>
              </a:rPr>
              <a:t> </a:t>
            </a:r>
            <a:r>
              <a:rPr sz="2800" spc="70" dirty="0">
                <a:solidFill>
                  <a:srgbClr val="404040"/>
                </a:solidFill>
                <a:cs typeface="Trebuchet MS"/>
              </a:rPr>
              <a:t>περίπτωση</a:t>
            </a:r>
            <a:r>
              <a:rPr sz="2800" spc="-10" dirty="0">
                <a:solidFill>
                  <a:srgbClr val="404040"/>
                </a:solidFill>
                <a:cs typeface="Trebuchet MS"/>
              </a:rPr>
              <a:t> </a:t>
            </a:r>
            <a:r>
              <a:rPr sz="2800" spc="60" dirty="0">
                <a:solidFill>
                  <a:srgbClr val="404040"/>
                </a:solidFill>
                <a:cs typeface="Trebuchet MS"/>
              </a:rPr>
              <a:t>των</a:t>
            </a:r>
            <a:r>
              <a:rPr sz="2800" spc="-60" dirty="0">
                <a:solidFill>
                  <a:srgbClr val="404040"/>
                </a:solidFill>
                <a:cs typeface="Trebuchet MS"/>
              </a:rPr>
              <a:t> </a:t>
            </a:r>
            <a:r>
              <a:rPr sz="2800" spc="35" dirty="0">
                <a:solidFill>
                  <a:srgbClr val="404040"/>
                </a:solidFill>
                <a:cs typeface="Trebuchet MS"/>
              </a:rPr>
              <a:t>οικονομικών,</a:t>
            </a:r>
            <a:r>
              <a:rPr sz="2800" spc="-30" dirty="0">
                <a:solidFill>
                  <a:srgbClr val="404040"/>
                </a:solidFill>
                <a:cs typeface="Trebuchet MS"/>
              </a:rPr>
              <a:t> </a:t>
            </a:r>
            <a:r>
              <a:rPr sz="2800" spc="35" dirty="0">
                <a:solidFill>
                  <a:srgbClr val="404040"/>
                </a:solidFill>
                <a:cs typeface="Trebuchet MS"/>
              </a:rPr>
              <a:t>κοινωνικών</a:t>
            </a:r>
            <a:r>
              <a:rPr sz="2800" spc="-35" dirty="0">
                <a:solidFill>
                  <a:srgbClr val="404040"/>
                </a:solidFill>
                <a:cs typeface="Trebuchet MS"/>
              </a:rPr>
              <a:t> </a:t>
            </a:r>
            <a:r>
              <a:rPr sz="2800" spc="-15" dirty="0">
                <a:solidFill>
                  <a:srgbClr val="404040"/>
                </a:solidFill>
                <a:cs typeface="Trebuchet MS"/>
              </a:rPr>
              <a:t>και</a:t>
            </a:r>
            <a:r>
              <a:rPr sz="2800" spc="-45" dirty="0">
                <a:solidFill>
                  <a:srgbClr val="404040"/>
                </a:solidFill>
                <a:cs typeface="Trebuchet MS"/>
              </a:rPr>
              <a:t> </a:t>
            </a:r>
            <a:r>
              <a:rPr sz="2800" spc="15">
                <a:solidFill>
                  <a:srgbClr val="404040"/>
                </a:solidFill>
                <a:cs typeface="Trebuchet MS"/>
              </a:rPr>
              <a:t>πολιτιστικών</a:t>
            </a:r>
            <a:r>
              <a:rPr sz="2800" spc="-35">
                <a:solidFill>
                  <a:srgbClr val="404040"/>
                </a:solidFill>
                <a:cs typeface="Trebuchet MS"/>
              </a:rPr>
              <a:t> </a:t>
            </a:r>
            <a:r>
              <a:rPr sz="2800" spc="25" smtClean="0">
                <a:solidFill>
                  <a:srgbClr val="404040"/>
                </a:solidFill>
                <a:cs typeface="Trebuchet MS"/>
              </a:rPr>
              <a:t>δικαιωμάτων,</a:t>
            </a:r>
            <a:r>
              <a:rPr lang="el-GR" sz="2800" spc="25" dirty="0" smtClean="0">
                <a:solidFill>
                  <a:srgbClr val="404040"/>
                </a:solidFill>
                <a:cs typeface="Trebuchet MS"/>
              </a:rPr>
              <a:t> </a:t>
            </a:r>
            <a:r>
              <a:rPr sz="2800" spc="95" smtClean="0">
                <a:solidFill>
                  <a:srgbClr val="404040"/>
                </a:solidFill>
                <a:cs typeface="Trebuchet MS"/>
              </a:rPr>
              <a:t>παίρνουν</a:t>
            </a:r>
            <a:r>
              <a:rPr sz="2800" spc="-5" smtClean="0">
                <a:solidFill>
                  <a:srgbClr val="404040"/>
                </a:solidFill>
                <a:cs typeface="Trebuchet MS"/>
              </a:rPr>
              <a:t> </a:t>
            </a:r>
            <a:r>
              <a:rPr sz="2800" spc="55" dirty="0">
                <a:solidFill>
                  <a:srgbClr val="404040"/>
                </a:solidFill>
                <a:cs typeface="Trebuchet MS"/>
              </a:rPr>
              <a:t>τα</a:t>
            </a:r>
            <a:r>
              <a:rPr sz="2800" spc="-55" dirty="0">
                <a:solidFill>
                  <a:srgbClr val="404040"/>
                </a:solidFill>
                <a:cs typeface="Trebuchet MS"/>
              </a:rPr>
              <a:t> </a:t>
            </a:r>
            <a:r>
              <a:rPr sz="2800" spc="60" dirty="0">
                <a:solidFill>
                  <a:srgbClr val="404040"/>
                </a:solidFill>
                <a:cs typeface="Trebuchet MS"/>
              </a:rPr>
              <a:t>μέτρα</a:t>
            </a:r>
            <a:r>
              <a:rPr sz="2800" spc="-75" dirty="0">
                <a:solidFill>
                  <a:srgbClr val="404040"/>
                </a:solidFill>
                <a:cs typeface="Trebuchet MS"/>
              </a:rPr>
              <a:t> </a:t>
            </a:r>
            <a:r>
              <a:rPr sz="2800" spc="90" dirty="0">
                <a:solidFill>
                  <a:srgbClr val="404040"/>
                </a:solidFill>
                <a:cs typeface="Trebuchet MS"/>
              </a:rPr>
              <a:t>αυτά</a:t>
            </a:r>
            <a:r>
              <a:rPr sz="2800" spc="-50" dirty="0">
                <a:solidFill>
                  <a:srgbClr val="404040"/>
                </a:solidFill>
                <a:cs typeface="Trebuchet MS"/>
              </a:rPr>
              <a:t> </a:t>
            </a:r>
            <a:r>
              <a:rPr sz="2800" spc="120" dirty="0">
                <a:solidFill>
                  <a:srgbClr val="404040"/>
                </a:solidFill>
                <a:cs typeface="Trebuchet MS"/>
              </a:rPr>
              <a:t>μέσα</a:t>
            </a:r>
            <a:r>
              <a:rPr sz="2800" spc="-70" dirty="0">
                <a:solidFill>
                  <a:srgbClr val="404040"/>
                </a:solidFill>
                <a:cs typeface="Trebuchet MS"/>
              </a:rPr>
              <a:t> </a:t>
            </a:r>
            <a:r>
              <a:rPr sz="2800" spc="125" dirty="0">
                <a:solidFill>
                  <a:srgbClr val="404040"/>
                </a:solidFill>
                <a:cs typeface="Trebuchet MS"/>
              </a:rPr>
              <a:t>στα</a:t>
            </a:r>
            <a:r>
              <a:rPr sz="2800" spc="-50" dirty="0">
                <a:solidFill>
                  <a:srgbClr val="404040"/>
                </a:solidFill>
                <a:cs typeface="Trebuchet MS"/>
              </a:rPr>
              <a:t> </a:t>
            </a:r>
            <a:r>
              <a:rPr sz="2800" spc="100" dirty="0">
                <a:solidFill>
                  <a:srgbClr val="404040"/>
                </a:solidFill>
                <a:cs typeface="Trebuchet MS"/>
              </a:rPr>
              <a:t>όρια</a:t>
            </a:r>
            <a:r>
              <a:rPr sz="2800" spc="-55" dirty="0">
                <a:solidFill>
                  <a:srgbClr val="404040"/>
                </a:solidFill>
                <a:cs typeface="Trebuchet MS"/>
              </a:rPr>
              <a:t> </a:t>
            </a:r>
            <a:r>
              <a:rPr sz="2800" spc="65" dirty="0">
                <a:solidFill>
                  <a:srgbClr val="404040"/>
                </a:solidFill>
                <a:cs typeface="Trebuchet MS"/>
              </a:rPr>
              <a:t>των</a:t>
            </a:r>
            <a:r>
              <a:rPr sz="2800" spc="-30" dirty="0">
                <a:solidFill>
                  <a:srgbClr val="404040"/>
                </a:solidFill>
                <a:cs typeface="Trebuchet MS"/>
              </a:rPr>
              <a:t> </a:t>
            </a:r>
            <a:r>
              <a:rPr sz="2800" spc="150" dirty="0">
                <a:solidFill>
                  <a:srgbClr val="404040"/>
                </a:solidFill>
                <a:cs typeface="Trebuchet MS"/>
              </a:rPr>
              <a:t>πόρων</a:t>
            </a:r>
            <a:r>
              <a:rPr sz="2800" spc="-35" dirty="0">
                <a:solidFill>
                  <a:srgbClr val="404040"/>
                </a:solidFill>
                <a:cs typeface="Trebuchet MS"/>
              </a:rPr>
              <a:t> </a:t>
            </a:r>
            <a:r>
              <a:rPr sz="2800" spc="130" dirty="0">
                <a:solidFill>
                  <a:srgbClr val="404040"/>
                </a:solidFill>
                <a:cs typeface="Trebuchet MS"/>
              </a:rPr>
              <a:t>που</a:t>
            </a:r>
            <a:r>
              <a:rPr sz="2800" spc="-40" dirty="0">
                <a:solidFill>
                  <a:srgbClr val="404040"/>
                </a:solidFill>
                <a:cs typeface="Trebuchet MS"/>
              </a:rPr>
              <a:t> </a:t>
            </a:r>
            <a:r>
              <a:rPr sz="2800" spc="55" dirty="0">
                <a:solidFill>
                  <a:srgbClr val="404040"/>
                </a:solidFill>
                <a:cs typeface="Trebuchet MS"/>
              </a:rPr>
              <a:t>διαθέτουν</a:t>
            </a:r>
            <a:r>
              <a:rPr sz="2800" spc="-55" dirty="0">
                <a:solidFill>
                  <a:srgbClr val="404040"/>
                </a:solidFill>
                <a:cs typeface="Trebuchet MS"/>
              </a:rPr>
              <a:t> </a:t>
            </a:r>
            <a:r>
              <a:rPr sz="2800" spc="-50" dirty="0">
                <a:solidFill>
                  <a:srgbClr val="404040"/>
                </a:solidFill>
                <a:cs typeface="Trebuchet MS"/>
              </a:rPr>
              <a:t>και</a:t>
            </a:r>
            <a:r>
              <a:rPr sz="2800" spc="-50">
                <a:solidFill>
                  <a:srgbClr val="404040"/>
                </a:solidFill>
                <a:cs typeface="Trebuchet MS"/>
              </a:rPr>
              <a:t>,</a:t>
            </a:r>
            <a:r>
              <a:rPr sz="2800" spc="-65">
                <a:solidFill>
                  <a:srgbClr val="404040"/>
                </a:solidFill>
                <a:cs typeface="Trebuchet MS"/>
              </a:rPr>
              <a:t> </a:t>
            </a:r>
            <a:r>
              <a:rPr sz="2800" spc="145" smtClean="0">
                <a:solidFill>
                  <a:srgbClr val="404040"/>
                </a:solidFill>
                <a:cs typeface="Trebuchet MS"/>
              </a:rPr>
              <a:t>όπου</a:t>
            </a:r>
            <a:r>
              <a:rPr lang="el-GR" sz="2800" spc="145" dirty="0" smtClean="0">
                <a:solidFill>
                  <a:srgbClr val="404040"/>
                </a:solidFill>
                <a:cs typeface="Trebuchet MS"/>
              </a:rPr>
              <a:t> </a:t>
            </a:r>
            <a:r>
              <a:rPr sz="2800" spc="-25" smtClean="0">
                <a:solidFill>
                  <a:srgbClr val="404040"/>
                </a:solidFill>
                <a:cs typeface="Trebuchet MS"/>
              </a:rPr>
              <a:t>είναι</a:t>
            </a:r>
            <a:r>
              <a:rPr sz="2800" spc="-20" smtClean="0">
                <a:solidFill>
                  <a:srgbClr val="404040"/>
                </a:solidFill>
                <a:cs typeface="Trebuchet MS"/>
              </a:rPr>
              <a:t> </a:t>
            </a:r>
            <a:r>
              <a:rPr sz="2800" spc="45" dirty="0">
                <a:solidFill>
                  <a:srgbClr val="404040"/>
                </a:solidFill>
                <a:cs typeface="Trebuchet MS"/>
              </a:rPr>
              <a:t>αναγκαίο,</a:t>
            </a:r>
            <a:r>
              <a:rPr sz="2800" spc="-65" dirty="0">
                <a:solidFill>
                  <a:srgbClr val="404040"/>
                </a:solidFill>
                <a:cs typeface="Trebuchet MS"/>
              </a:rPr>
              <a:t> </a:t>
            </a:r>
            <a:r>
              <a:rPr sz="2800" spc="120" dirty="0">
                <a:solidFill>
                  <a:srgbClr val="404040"/>
                </a:solidFill>
                <a:cs typeface="Trebuchet MS"/>
              </a:rPr>
              <a:t>μέσα</a:t>
            </a:r>
            <a:r>
              <a:rPr sz="2800" spc="-65" dirty="0">
                <a:solidFill>
                  <a:srgbClr val="404040"/>
                </a:solidFill>
                <a:cs typeface="Trebuchet MS"/>
              </a:rPr>
              <a:t> </a:t>
            </a:r>
            <a:r>
              <a:rPr sz="2800" spc="120" dirty="0">
                <a:solidFill>
                  <a:srgbClr val="404040"/>
                </a:solidFill>
                <a:cs typeface="Trebuchet MS"/>
              </a:rPr>
              <a:t>στα</a:t>
            </a:r>
            <a:r>
              <a:rPr sz="2800" spc="-50" dirty="0">
                <a:solidFill>
                  <a:srgbClr val="404040"/>
                </a:solidFill>
                <a:cs typeface="Trebuchet MS"/>
              </a:rPr>
              <a:t> </a:t>
            </a:r>
            <a:r>
              <a:rPr sz="2800" spc="60" dirty="0">
                <a:solidFill>
                  <a:srgbClr val="404040"/>
                </a:solidFill>
                <a:cs typeface="Trebuchet MS"/>
              </a:rPr>
              <a:t>πλαίσια</a:t>
            </a:r>
            <a:r>
              <a:rPr sz="2800" spc="-45" dirty="0">
                <a:solidFill>
                  <a:srgbClr val="404040"/>
                </a:solidFill>
                <a:cs typeface="Trebuchet MS"/>
              </a:rPr>
              <a:t> </a:t>
            </a:r>
            <a:r>
              <a:rPr sz="2800" spc="85" dirty="0">
                <a:solidFill>
                  <a:srgbClr val="404040"/>
                </a:solidFill>
                <a:cs typeface="Trebuchet MS"/>
              </a:rPr>
              <a:t>της</a:t>
            </a:r>
            <a:r>
              <a:rPr sz="2800" spc="-25" dirty="0">
                <a:solidFill>
                  <a:srgbClr val="404040"/>
                </a:solidFill>
                <a:cs typeface="Trebuchet MS"/>
              </a:rPr>
              <a:t> </a:t>
            </a:r>
            <a:r>
              <a:rPr sz="2800" spc="70" dirty="0">
                <a:solidFill>
                  <a:srgbClr val="404040"/>
                </a:solidFill>
                <a:cs typeface="Trebuchet MS"/>
              </a:rPr>
              <a:t>διεθνούς</a:t>
            </a:r>
            <a:r>
              <a:rPr sz="2800" spc="-50" dirty="0">
                <a:solidFill>
                  <a:srgbClr val="404040"/>
                </a:solidFill>
                <a:cs typeface="Trebuchet MS"/>
              </a:rPr>
              <a:t> </a:t>
            </a:r>
            <a:r>
              <a:rPr sz="2800" spc="85" dirty="0">
                <a:solidFill>
                  <a:srgbClr val="404040"/>
                </a:solidFill>
                <a:cs typeface="Trebuchet MS"/>
              </a:rPr>
              <a:t>συνεργασίας.</a:t>
            </a:r>
            <a:endParaRPr sz="2800">
              <a:cs typeface="Trebuchet M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4991" y="274638"/>
            <a:ext cx="11004351" cy="1350626"/>
          </a:xfrm>
          <a:prstGeom prst="rect">
            <a:avLst/>
          </a:prstGeom>
        </p:spPr>
        <p:txBody>
          <a:bodyPr vert="horz" wrap="square" lIns="0" tIns="423164" rIns="0" bIns="0" rtlCol="0">
            <a:spAutoFit/>
          </a:bodyPr>
          <a:lstStyle/>
          <a:p>
            <a:pPr marL="1906905" algn="ctr">
              <a:lnSpc>
                <a:spcPct val="100000"/>
              </a:lnSpc>
              <a:spcBef>
                <a:spcPts val="95"/>
              </a:spcBef>
            </a:pPr>
            <a:r>
              <a:rPr sz="3000" spc="360" dirty="0"/>
              <a:t>Άρθρο</a:t>
            </a:r>
            <a:r>
              <a:rPr sz="3000" spc="-65" dirty="0"/>
              <a:t> </a:t>
            </a:r>
            <a:r>
              <a:rPr sz="3000" spc="90" dirty="0"/>
              <a:t>5</a:t>
            </a:r>
          </a:p>
          <a:p>
            <a:pPr marL="1901189" algn="ctr">
              <a:lnSpc>
                <a:spcPct val="100000"/>
              </a:lnSpc>
            </a:pPr>
            <a:r>
              <a:rPr sz="3000" spc="235" dirty="0"/>
              <a:t>Ρόλος </a:t>
            </a:r>
            <a:r>
              <a:rPr sz="3000" spc="95" dirty="0"/>
              <a:t>γονέων, </a:t>
            </a:r>
            <a:r>
              <a:rPr sz="3000" spc="130" dirty="0"/>
              <a:t>κηδεμόνων</a:t>
            </a:r>
            <a:r>
              <a:rPr sz="3000" spc="-645" dirty="0"/>
              <a:t> </a:t>
            </a:r>
            <a:r>
              <a:rPr sz="3000" spc="-25" dirty="0"/>
              <a:t>και </a:t>
            </a:r>
            <a:r>
              <a:rPr sz="3000" spc="110" dirty="0"/>
              <a:t>κοινότητας</a:t>
            </a:r>
          </a:p>
        </p:txBody>
      </p:sp>
      <p:sp>
        <p:nvSpPr>
          <p:cNvPr id="3" name="object 3"/>
          <p:cNvSpPr txBox="1"/>
          <p:nvPr/>
        </p:nvSpPr>
        <p:spPr>
          <a:xfrm>
            <a:off x="1059774" y="2161108"/>
            <a:ext cx="9523558" cy="2721258"/>
          </a:xfrm>
          <a:prstGeom prst="rect">
            <a:avLst/>
          </a:prstGeom>
        </p:spPr>
        <p:txBody>
          <a:bodyPr vert="horz" wrap="square" lIns="0" tIns="12700" rIns="0" bIns="0" rtlCol="0">
            <a:spAutoFit/>
          </a:bodyPr>
          <a:lstStyle/>
          <a:p>
            <a:pPr marR="140335" algn="ctr">
              <a:lnSpc>
                <a:spcPct val="100000"/>
              </a:lnSpc>
              <a:spcBef>
                <a:spcPts val="100"/>
              </a:spcBef>
              <a:tabLst>
                <a:tab pos="344170" algn="l"/>
              </a:tabLst>
            </a:pPr>
            <a:r>
              <a:rPr sz="2200" spc="340" dirty="0">
                <a:solidFill>
                  <a:srgbClr val="A42F0F"/>
                </a:solidFill>
                <a:latin typeface="Arial"/>
                <a:cs typeface="Arial"/>
              </a:rPr>
              <a:t>	</a:t>
            </a:r>
            <a:r>
              <a:rPr sz="2200" spc="-60" dirty="0">
                <a:solidFill>
                  <a:srgbClr val="404040"/>
                </a:solidFill>
                <a:latin typeface="Trebuchet MS"/>
                <a:cs typeface="Trebuchet MS"/>
              </a:rPr>
              <a:t>Τα</a:t>
            </a:r>
            <a:r>
              <a:rPr sz="2200" spc="-25" dirty="0">
                <a:solidFill>
                  <a:srgbClr val="404040"/>
                </a:solidFill>
                <a:latin typeface="Trebuchet MS"/>
                <a:cs typeface="Trebuchet MS"/>
              </a:rPr>
              <a:t> </a:t>
            </a:r>
            <a:r>
              <a:rPr sz="2200" spc="70" dirty="0">
                <a:solidFill>
                  <a:srgbClr val="404040"/>
                </a:solidFill>
                <a:latin typeface="Trebuchet MS"/>
                <a:cs typeface="Trebuchet MS"/>
              </a:rPr>
              <a:t>Συμβαλλόμενα</a:t>
            </a:r>
            <a:r>
              <a:rPr sz="2200" spc="-75" dirty="0">
                <a:solidFill>
                  <a:srgbClr val="404040"/>
                </a:solidFill>
                <a:latin typeface="Trebuchet MS"/>
                <a:cs typeface="Trebuchet MS"/>
              </a:rPr>
              <a:t> </a:t>
            </a:r>
            <a:r>
              <a:rPr sz="2200" spc="80" dirty="0">
                <a:solidFill>
                  <a:srgbClr val="404040"/>
                </a:solidFill>
                <a:latin typeface="Trebuchet MS"/>
                <a:cs typeface="Trebuchet MS"/>
              </a:rPr>
              <a:t>Κράτη</a:t>
            </a:r>
            <a:r>
              <a:rPr sz="2200" spc="-45" dirty="0">
                <a:solidFill>
                  <a:srgbClr val="404040"/>
                </a:solidFill>
                <a:latin typeface="Trebuchet MS"/>
                <a:cs typeface="Trebuchet MS"/>
              </a:rPr>
              <a:t> </a:t>
            </a:r>
            <a:r>
              <a:rPr sz="2200" spc="60" dirty="0">
                <a:solidFill>
                  <a:srgbClr val="404040"/>
                </a:solidFill>
                <a:latin typeface="Trebuchet MS"/>
                <a:cs typeface="Trebuchet MS"/>
              </a:rPr>
              <a:t>σέβονται</a:t>
            </a:r>
            <a:r>
              <a:rPr sz="2200" spc="-40" dirty="0">
                <a:solidFill>
                  <a:srgbClr val="404040"/>
                </a:solidFill>
                <a:latin typeface="Trebuchet MS"/>
                <a:cs typeface="Trebuchet MS"/>
              </a:rPr>
              <a:t> </a:t>
            </a:r>
            <a:r>
              <a:rPr sz="2200" spc="45" dirty="0">
                <a:solidFill>
                  <a:srgbClr val="404040"/>
                </a:solidFill>
                <a:latin typeface="Trebuchet MS"/>
                <a:cs typeface="Trebuchet MS"/>
              </a:rPr>
              <a:t>την</a:t>
            </a:r>
            <a:r>
              <a:rPr sz="2200" spc="-30" dirty="0">
                <a:solidFill>
                  <a:srgbClr val="404040"/>
                </a:solidFill>
                <a:latin typeface="Trebuchet MS"/>
                <a:cs typeface="Trebuchet MS"/>
              </a:rPr>
              <a:t> </a:t>
            </a:r>
            <a:r>
              <a:rPr sz="2200" spc="45" dirty="0">
                <a:solidFill>
                  <a:srgbClr val="404040"/>
                </a:solidFill>
                <a:latin typeface="Trebuchet MS"/>
                <a:cs typeface="Trebuchet MS"/>
              </a:rPr>
              <a:t>ευθύνη,</a:t>
            </a:r>
            <a:r>
              <a:rPr sz="2200" spc="-60" dirty="0">
                <a:solidFill>
                  <a:srgbClr val="404040"/>
                </a:solidFill>
                <a:latin typeface="Trebuchet MS"/>
                <a:cs typeface="Trebuchet MS"/>
              </a:rPr>
              <a:t> </a:t>
            </a:r>
            <a:r>
              <a:rPr sz="2200" spc="60" dirty="0">
                <a:solidFill>
                  <a:srgbClr val="404040"/>
                </a:solidFill>
                <a:latin typeface="Trebuchet MS"/>
                <a:cs typeface="Trebuchet MS"/>
              </a:rPr>
              <a:t>το</a:t>
            </a:r>
            <a:r>
              <a:rPr sz="2200" spc="-40" dirty="0">
                <a:solidFill>
                  <a:srgbClr val="404040"/>
                </a:solidFill>
                <a:latin typeface="Trebuchet MS"/>
                <a:cs typeface="Trebuchet MS"/>
              </a:rPr>
              <a:t> </a:t>
            </a:r>
            <a:r>
              <a:rPr sz="2200" spc="40" dirty="0">
                <a:solidFill>
                  <a:srgbClr val="404040"/>
                </a:solidFill>
                <a:latin typeface="Trebuchet MS"/>
                <a:cs typeface="Trebuchet MS"/>
              </a:rPr>
              <a:t>δικαίωμα</a:t>
            </a:r>
            <a:r>
              <a:rPr sz="2200" spc="-65" dirty="0">
                <a:solidFill>
                  <a:srgbClr val="404040"/>
                </a:solidFill>
                <a:latin typeface="Trebuchet MS"/>
                <a:cs typeface="Trebuchet MS"/>
              </a:rPr>
              <a:t> </a:t>
            </a:r>
            <a:r>
              <a:rPr sz="2200" spc="-15" dirty="0">
                <a:solidFill>
                  <a:srgbClr val="404040"/>
                </a:solidFill>
                <a:latin typeface="Trebuchet MS"/>
                <a:cs typeface="Trebuchet MS"/>
              </a:rPr>
              <a:t>και</a:t>
            </a:r>
            <a:r>
              <a:rPr sz="2200" spc="-45" dirty="0">
                <a:solidFill>
                  <a:srgbClr val="404040"/>
                </a:solidFill>
                <a:latin typeface="Trebuchet MS"/>
                <a:cs typeface="Trebuchet MS"/>
              </a:rPr>
              <a:t> </a:t>
            </a:r>
            <a:r>
              <a:rPr sz="2200" spc="60">
                <a:solidFill>
                  <a:srgbClr val="404040"/>
                </a:solidFill>
                <a:latin typeface="Trebuchet MS"/>
                <a:cs typeface="Trebuchet MS"/>
              </a:rPr>
              <a:t>το</a:t>
            </a:r>
            <a:r>
              <a:rPr sz="2200" spc="-45">
                <a:solidFill>
                  <a:srgbClr val="404040"/>
                </a:solidFill>
                <a:latin typeface="Trebuchet MS"/>
                <a:cs typeface="Trebuchet MS"/>
              </a:rPr>
              <a:t> </a:t>
            </a:r>
            <a:r>
              <a:rPr sz="2200" spc="90" smtClean="0">
                <a:solidFill>
                  <a:srgbClr val="404040"/>
                </a:solidFill>
                <a:latin typeface="Trebuchet MS"/>
                <a:cs typeface="Trebuchet MS"/>
              </a:rPr>
              <a:t>καθήκον</a:t>
            </a:r>
            <a:r>
              <a:rPr lang="el-GR" sz="2200" spc="90" dirty="0" smtClean="0">
                <a:solidFill>
                  <a:srgbClr val="404040"/>
                </a:solidFill>
                <a:latin typeface="Trebuchet MS"/>
                <a:cs typeface="Trebuchet MS"/>
              </a:rPr>
              <a:t> </a:t>
            </a:r>
            <a:r>
              <a:rPr sz="2200" spc="130" smtClean="0">
                <a:solidFill>
                  <a:srgbClr val="404040"/>
                </a:solidFill>
                <a:latin typeface="Trebuchet MS"/>
                <a:cs typeface="Trebuchet MS"/>
              </a:rPr>
              <a:t>που</a:t>
            </a:r>
            <a:r>
              <a:rPr sz="2200" spc="-40" smtClean="0">
                <a:solidFill>
                  <a:srgbClr val="404040"/>
                </a:solidFill>
                <a:latin typeface="Trebuchet MS"/>
                <a:cs typeface="Trebuchet MS"/>
              </a:rPr>
              <a:t> </a:t>
            </a:r>
            <a:r>
              <a:rPr sz="2200" spc="50" dirty="0">
                <a:solidFill>
                  <a:srgbClr val="404040"/>
                </a:solidFill>
                <a:latin typeface="Trebuchet MS"/>
                <a:cs typeface="Trebuchet MS"/>
              </a:rPr>
              <a:t>έχουν</a:t>
            </a:r>
            <a:r>
              <a:rPr sz="2200" spc="-55" dirty="0">
                <a:solidFill>
                  <a:srgbClr val="404040"/>
                </a:solidFill>
                <a:latin typeface="Trebuchet MS"/>
                <a:cs typeface="Trebuchet MS"/>
              </a:rPr>
              <a:t> </a:t>
            </a:r>
            <a:r>
              <a:rPr sz="2200" spc="25" dirty="0">
                <a:solidFill>
                  <a:srgbClr val="404040"/>
                </a:solidFill>
                <a:latin typeface="Trebuchet MS"/>
                <a:cs typeface="Trebuchet MS"/>
              </a:rPr>
              <a:t>οι</a:t>
            </a:r>
            <a:r>
              <a:rPr sz="2200" spc="-35" dirty="0">
                <a:solidFill>
                  <a:srgbClr val="404040"/>
                </a:solidFill>
                <a:latin typeface="Trebuchet MS"/>
                <a:cs typeface="Trebuchet MS"/>
              </a:rPr>
              <a:t> </a:t>
            </a:r>
            <a:r>
              <a:rPr sz="2200" spc="50" dirty="0">
                <a:solidFill>
                  <a:srgbClr val="404040"/>
                </a:solidFill>
                <a:latin typeface="Trebuchet MS"/>
                <a:cs typeface="Trebuchet MS"/>
              </a:rPr>
              <a:t>γονείς</a:t>
            </a:r>
            <a:r>
              <a:rPr sz="2200" spc="-50" dirty="0">
                <a:solidFill>
                  <a:srgbClr val="404040"/>
                </a:solidFill>
                <a:latin typeface="Trebuchet MS"/>
                <a:cs typeface="Trebuchet MS"/>
              </a:rPr>
              <a:t> </a:t>
            </a:r>
            <a:r>
              <a:rPr sz="2200" spc="105" dirty="0">
                <a:solidFill>
                  <a:srgbClr val="404040"/>
                </a:solidFill>
                <a:latin typeface="Trebuchet MS"/>
                <a:cs typeface="Trebuchet MS"/>
              </a:rPr>
              <a:t>ή</a:t>
            </a:r>
            <a:r>
              <a:rPr sz="2200" spc="-30" dirty="0">
                <a:solidFill>
                  <a:srgbClr val="404040"/>
                </a:solidFill>
                <a:latin typeface="Trebuchet MS"/>
                <a:cs typeface="Trebuchet MS"/>
              </a:rPr>
              <a:t> </a:t>
            </a:r>
            <a:r>
              <a:rPr sz="2200" spc="-165" dirty="0">
                <a:solidFill>
                  <a:srgbClr val="404040"/>
                </a:solidFill>
                <a:latin typeface="Trebuchet MS"/>
                <a:cs typeface="Trebuchet MS"/>
              </a:rPr>
              <a:t>,</a:t>
            </a:r>
            <a:r>
              <a:rPr sz="2200" spc="-25" dirty="0">
                <a:solidFill>
                  <a:srgbClr val="404040"/>
                </a:solidFill>
                <a:latin typeface="Trebuchet MS"/>
                <a:cs typeface="Trebuchet MS"/>
              </a:rPr>
              <a:t> </a:t>
            </a:r>
            <a:r>
              <a:rPr sz="2200" spc="50" dirty="0">
                <a:solidFill>
                  <a:srgbClr val="404040"/>
                </a:solidFill>
                <a:latin typeface="Trebuchet MS"/>
                <a:cs typeface="Trebuchet MS"/>
              </a:rPr>
              <a:t>κατά</a:t>
            </a:r>
            <a:r>
              <a:rPr sz="2200" spc="-75" dirty="0">
                <a:solidFill>
                  <a:srgbClr val="404040"/>
                </a:solidFill>
                <a:latin typeface="Trebuchet MS"/>
                <a:cs typeface="Trebuchet MS"/>
              </a:rPr>
              <a:t> </a:t>
            </a:r>
            <a:r>
              <a:rPr sz="2200" spc="45" dirty="0">
                <a:solidFill>
                  <a:srgbClr val="404040"/>
                </a:solidFill>
                <a:latin typeface="Trebuchet MS"/>
                <a:cs typeface="Trebuchet MS"/>
              </a:rPr>
              <a:t>περίπτωση,</a:t>
            </a:r>
            <a:r>
              <a:rPr sz="2200" spc="-30" dirty="0">
                <a:solidFill>
                  <a:srgbClr val="404040"/>
                </a:solidFill>
                <a:latin typeface="Trebuchet MS"/>
                <a:cs typeface="Trebuchet MS"/>
              </a:rPr>
              <a:t> </a:t>
            </a:r>
            <a:r>
              <a:rPr sz="2200" spc="50" dirty="0">
                <a:solidFill>
                  <a:srgbClr val="404040"/>
                </a:solidFill>
                <a:latin typeface="Trebuchet MS"/>
                <a:cs typeface="Trebuchet MS"/>
              </a:rPr>
              <a:t>τα</a:t>
            </a:r>
            <a:r>
              <a:rPr sz="2200" spc="-25" dirty="0">
                <a:solidFill>
                  <a:srgbClr val="404040"/>
                </a:solidFill>
                <a:latin typeface="Trebuchet MS"/>
                <a:cs typeface="Trebuchet MS"/>
              </a:rPr>
              <a:t> </a:t>
            </a:r>
            <a:r>
              <a:rPr sz="2200" spc="35" dirty="0">
                <a:solidFill>
                  <a:srgbClr val="404040"/>
                </a:solidFill>
                <a:latin typeface="Trebuchet MS"/>
                <a:cs typeface="Trebuchet MS"/>
              </a:rPr>
              <a:t>μέλη</a:t>
            </a:r>
            <a:r>
              <a:rPr sz="2200" spc="-60" dirty="0">
                <a:solidFill>
                  <a:srgbClr val="404040"/>
                </a:solidFill>
                <a:latin typeface="Trebuchet MS"/>
                <a:cs typeface="Trebuchet MS"/>
              </a:rPr>
              <a:t> </a:t>
            </a:r>
            <a:r>
              <a:rPr sz="2200" spc="80" dirty="0">
                <a:solidFill>
                  <a:srgbClr val="404040"/>
                </a:solidFill>
                <a:latin typeface="Trebuchet MS"/>
                <a:cs typeface="Trebuchet MS"/>
              </a:rPr>
              <a:t>της</a:t>
            </a:r>
            <a:r>
              <a:rPr sz="2200" spc="-50" dirty="0">
                <a:solidFill>
                  <a:srgbClr val="404040"/>
                </a:solidFill>
                <a:latin typeface="Trebuchet MS"/>
                <a:cs typeface="Trebuchet MS"/>
              </a:rPr>
              <a:t> </a:t>
            </a:r>
            <a:r>
              <a:rPr sz="2200" spc="55" dirty="0">
                <a:solidFill>
                  <a:srgbClr val="404040"/>
                </a:solidFill>
                <a:latin typeface="Trebuchet MS"/>
                <a:cs typeface="Trebuchet MS"/>
              </a:rPr>
              <a:t>διευρυμένης</a:t>
            </a:r>
            <a:r>
              <a:rPr sz="2200" spc="-70" dirty="0">
                <a:solidFill>
                  <a:srgbClr val="404040"/>
                </a:solidFill>
                <a:latin typeface="Trebuchet MS"/>
                <a:cs typeface="Trebuchet MS"/>
              </a:rPr>
              <a:t> </a:t>
            </a:r>
            <a:r>
              <a:rPr sz="2200" spc="30" dirty="0">
                <a:solidFill>
                  <a:srgbClr val="404040"/>
                </a:solidFill>
                <a:latin typeface="Trebuchet MS"/>
                <a:cs typeface="Trebuchet MS"/>
              </a:rPr>
              <a:t>οικογένειας  </a:t>
            </a:r>
            <a:r>
              <a:rPr sz="2200" spc="105" dirty="0">
                <a:solidFill>
                  <a:srgbClr val="404040"/>
                </a:solidFill>
                <a:latin typeface="Trebuchet MS"/>
                <a:cs typeface="Trebuchet MS"/>
              </a:rPr>
              <a:t>ή </a:t>
            </a:r>
            <a:r>
              <a:rPr sz="2200" spc="85" dirty="0">
                <a:solidFill>
                  <a:srgbClr val="404040"/>
                </a:solidFill>
                <a:latin typeface="Trebuchet MS"/>
                <a:cs typeface="Trebuchet MS"/>
              </a:rPr>
              <a:t>της </a:t>
            </a:r>
            <a:r>
              <a:rPr sz="2200" spc="40" dirty="0">
                <a:solidFill>
                  <a:srgbClr val="404040"/>
                </a:solidFill>
                <a:latin typeface="Trebuchet MS"/>
                <a:cs typeface="Trebuchet MS"/>
              </a:rPr>
              <a:t>κοινότητας, </a:t>
            </a:r>
            <a:r>
              <a:rPr sz="2200" spc="170" dirty="0">
                <a:solidFill>
                  <a:srgbClr val="404040"/>
                </a:solidFill>
                <a:latin typeface="Trebuchet MS"/>
                <a:cs typeface="Trebuchet MS"/>
              </a:rPr>
              <a:t>όπως </a:t>
            </a:r>
            <a:r>
              <a:rPr sz="2200" spc="40" dirty="0">
                <a:solidFill>
                  <a:srgbClr val="404040"/>
                </a:solidFill>
                <a:latin typeface="Trebuchet MS"/>
                <a:cs typeface="Trebuchet MS"/>
              </a:rPr>
              <a:t>προβλέπεται </a:t>
            </a:r>
            <a:r>
              <a:rPr sz="2200" spc="160" dirty="0">
                <a:solidFill>
                  <a:srgbClr val="404040"/>
                </a:solidFill>
                <a:latin typeface="Trebuchet MS"/>
                <a:cs typeface="Trebuchet MS"/>
              </a:rPr>
              <a:t>από </a:t>
            </a:r>
            <a:r>
              <a:rPr sz="2200" spc="55" dirty="0">
                <a:solidFill>
                  <a:srgbClr val="404040"/>
                </a:solidFill>
                <a:latin typeface="Trebuchet MS"/>
                <a:cs typeface="Trebuchet MS"/>
              </a:rPr>
              <a:t>τα </a:t>
            </a:r>
            <a:r>
              <a:rPr sz="2200" spc="30" dirty="0">
                <a:solidFill>
                  <a:srgbClr val="404040"/>
                </a:solidFill>
                <a:latin typeface="Trebuchet MS"/>
                <a:cs typeface="Trebuchet MS"/>
              </a:rPr>
              <a:t>τοπικά </a:t>
            </a:r>
            <a:r>
              <a:rPr sz="2200" spc="15" dirty="0">
                <a:solidFill>
                  <a:srgbClr val="404040"/>
                </a:solidFill>
                <a:latin typeface="Trebuchet MS"/>
                <a:cs typeface="Trebuchet MS"/>
              </a:rPr>
              <a:t>έθιμα, </a:t>
            </a:r>
            <a:r>
              <a:rPr sz="2200" spc="30" dirty="0">
                <a:solidFill>
                  <a:srgbClr val="404040"/>
                </a:solidFill>
                <a:latin typeface="Trebuchet MS"/>
                <a:cs typeface="Trebuchet MS"/>
              </a:rPr>
              <a:t>οι </a:t>
            </a:r>
            <a:r>
              <a:rPr sz="2200" spc="35" dirty="0">
                <a:solidFill>
                  <a:srgbClr val="404040"/>
                </a:solidFill>
                <a:latin typeface="Trebuchet MS"/>
                <a:cs typeface="Trebuchet MS"/>
              </a:rPr>
              <a:t>επίτροποι </a:t>
            </a:r>
            <a:r>
              <a:rPr sz="2200" spc="105" dirty="0">
                <a:solidFill>
                  <a:srgbClr val="404040"/>
                </a:solidFill>
                <a:latin typeface="Trebuchet MS"/>
                <a:cs typeface="Trebuchet MS"/>
              </a:rPr>
              <a:t>ή  </a:t>
            </a:r>
            <a:r>
              <a:rPr sz="2200" spc="90" dirty="0">
                <a:solidFill>
                  <a:srgbClr val="404040"/>
                </a:solidFill>
                <a:latin typeface="Trebuchet MS"/>
                <a:cs typeface="Trebuchet MS"/>
              </a:rPr>
              <a:t>άλλα</a:t>
            </a:r>
            <a:r>
              <a:rPr sz="2200" spc="-50" dirty="0">
                <a:solidFill>
                  <a:srgbClr val="404040"/>
                </a:solidFill>
                <a:latin typeface="Trebuchet MS"/>
                <a:cs typeface="Trebuchet MS"/>
              </a:rPr>
              <a:t> </a:t>
            </a:r>
            <a:r>
              <a:rPr sz="2200" spc="170" dirty="0">
                <a:solidFill>
                  <a:srgbClr val="404040"/>
                </a:solidFill>
                <a:latin typeface="Trebuchet MS"/>
                <a:cs typeface="Trebuchet MS"/>
              </a:rPr>
              <a:t>πρόσωπα</a:t>
            </a:r>
            <a:r>
              <a:rPr sz="2200" spc="-20" dirty="0">
                <a:solidFill>
                  <a:srgbClr val="404040"/>
                </a:solidFill>
                <a:latin typeface="Trebuchet MS"/>
                <a:cs typeface="Trebuchet MS"/>
              </a:rPr>
              <a:t> </a:t>
            </a:r>
            <a:r>
              <a:rPr sz="2200" spc="130" dirty="0">
                <a:solidFill>
                  <a:srgbClr val="404040"/>
                </a:solidFill>
                <a:latin typeface="Trebuchet MS"/>
                <a:cs typeface="Trebuchet MS"/>
              </a:rPr>
              <a:t>που</a:t>
            </a:r>
            <a:r>
              <a:rPr sz="2200" spc="-35" dirty="0">
                <a:solidFill>
                  <a:srgbClr val="404040"/>
                </a:solidFill>
                <a:latin typeface="Trebuchet MS"/>
                <a:cs typeface="Trebuchet MS"/>
              </a:rPr>
              <a:t> </a:t>
            </a:r>
            <a:r>
              <a:rPr sz="2200" spc="50" dirty="0">
                <a:solidFill>
                  <a:srgbClr val="404040"/>
                </a:solidFill>
                <a:latin typeface="Trebuchet MS"/>
                <a:cs typeface="Trebuchet MS"/>
              </a:rPr>
              <a:t>έχουν</a:t>
            </a:r>
            <a:r>
              <a:rPr sz="2200" spc="-60" dirty="0">
                <a:solidFill>
                  <a:srgbClr val="404040"/>
                </a:solidFill>
                <a:latin typeface="Trebuchet MS"/>
                <a:cs typeface="Trebuchet MS"/>
              </a:rPr>
              <a:t> </a:t>
            </a:r>
            <a:r>
              <a:rPr sz="2200" spc="90" dirty="0">
                <a:solidFill>
                  <a:srgbClr val="404040"/>
                </a:solidFill>
                <a:latin typeface="Trebuchet MS"/>
                <a:cs typeface="Trebuchet MS"/>
              </a:rPr>
              <a:t>νόμιμα</a:t>
            </a:r>
            <a:r>
              <a:rPr sz="2200" spc="-45" dirty="0">
                <a:solidFill>
                  <a:srgbClr val="404040"/>
                </a:solidFill>
                <a:latin typeface="Trebuchet MS"/>
                <a:cs typeface="Trebuchet MS"/>
              </a:rPr>
              <a:t> </a:t>
            </a:r>
            <a:r>
              <a:rPr sz="2200" spc="45" dirty="0">
                <a:solidFill>
                  <a:srgbClr val="404040"/>
                </a:solidFill>
                <a:latin typeface="Trebuchet MS"/>
                <a:cs typeface="Trebuchet MS"/>
              </a:rPr>
              <a:t>την</a:t>
            </a:r>
            <a:r>
              <a:rPr sz="2200" spc="-25" dirty="0">
                <a:solidFill>
                  <a:srgbClr val="404040"/>
                </a:solidFill>
                <a:latin typeface="Trebuchet MS"/>
                <a:cs typeface="Trebuchet MS"/>
              </a:rPr>
              <a:t> </a:t>
            </a:r>
            <a:r>
              <a:rPr sz="2200" spc="80" dirty="0">
                <a:solidFill>
                  <a:srgbClr val="404040"/>
                </a:solidFill>
                <a:latin typeface="Trebuchet MS"/>
                <a:cs typeface="Trebuchet MS"/>
              </a:rPr>
              <a:t>ευθύνη</a:t>
            </a:r>
            <a:r>
              <a:rPr sz="2200" spc="-60" dirty="0">
                <a:solidFill>
                  <a:srgbClr val="404040"/>
                </a:solidFill>
                <a:latin typeface="Trebuchet MS"/>
                <a:cs typeface="Trebuchet MS"/>
              </a:rPr>
              <a:t> </a:t>
            </a:r>
            <a:r>
              <a:rPr sz="2200" spc="20" dirty="0">
                <a:solidFill>
                  <a:srgbClr val="404040"/>
                </a:solidFill>
                <a:latin typeface="Trebuchet MS"/>
                <a:cs typeface="Trebuchet MS"/>
              </a:rPr>
              <a:t>για</a:t>
            </a:r>
            <a:r>
              <a:rPr sz="2200" spc="-45" dirty="0">
                <a:solidFill>
                  <a:srgbClr val="404040"/>
                </a:solidFill>
                <a:latin typeface="Trebuchet MS"/>
                <a:cs typeface="Trebuchet MS"/>
              </a:rPr>
              <a:t> </a:t>
            </a:r>
            <a:r>
              <a:rPr sz="2200" spc="60" dirty="0">
                <a:solidFill>
                  <a:srgbClr val="404040"/>
                </a:solidFill>
                <a:latin typeface="Trebuchet MS"/>
                <a:cs typeface="Trebuchet MS"/>
              </a:rPr>
              <a:t>το</a:t>
            </a:r>
            <a:r>
              <a:rPr sz="2200" spc="-40" dirty="0">
                <a:solidFill>
                  <a:srgbClr val="404040"/>
                </a:solidFill>
                <a:latin typeface="Trebuchet MS"/>
                <a:cs typeface="Trebuchet MS"/>
              </a:rPr>
              <a:t> </a:t>
            </a:r>
            <a:r>
              <a:rPr sz="2200" spc="-25" dirty="0">
                <a:solidFill>
                  <a:srgbClr val="404040"/>
                </a:solidFill>
                <a:latin typeface="Trebuchet MS"/>
                <a:cs typeface="Trebuchet MS"/>
              </a:rPr>
              <a:t>παιδί,</a:t>
            </a:r>
            <a:r>
              <a:rPr sz="2200" spc="-35" dirty="0">
                <a:solidFill>
                  <a:srgbClr val="404040"/>
                </a:solidFill>
                <a:latin typeface="Trebuchet MS"/>
                <a:cs typeface="Trebuchet MS"/>
              </a:rPr>
              <a:t> </a:t>
            </a:r>
            <a:r>
              <a:rPr sz="2200" spc="130" dirty="0">
                <a:solidFill>
                  <a:srgbClr val="404040"/>
                </a:solidFill>
                <a:latin typeface="Trebuchet MS"/>
                <a:cs typeface="Trebuchet MS"/>
              </a:rPr>
              <a:t>να</a:t>
            </a:r>
            <a:r>
              <a:rPr sz="2200" spc="-20" dirty="0">
                <a:solidFill>
                  <a:srgbClr val="404040"/>
                </a:solidFill>
                <a:latin typeface="Trebuchet MS"/>
                <a:cs typeface="Trebuchet MS"/>
              </a:rPr>
              <a:t> </a:t>
            </a:r>
            <a:r>
              <a:rPr sz="2200" spc="65" dirty="0">
                <a:solidFill>
                  <a:srgbClr val="404040"/>
                </a:solidFill>
                <a:latin typeface="Trebuchet MS"/>
                <a:cs typeface="Trebuchet MS"/>
              </a:rPr>
              <a:t>του</a:t>
            </a:r>
            <a:r>
              <a:rPr sz="2200" spc="-50" dirty="0">
                <a:solidFill>
                  <a:srgbClr val="404040"/>
                </a:solidFill>
                <a:latin typeface="Trebuchet MS"/>
                <a:cs typeface="Trebuchet MS"/>
              </a:rPr>
              <a:t> </a:t>
            </a:r>
            <a:r>
              <a:rPr sz="2200" spc="55" dirty="0">
                <a:solidFill>
                  <a:srgbClr val="404040"/>
                </a:solidFill>
                <a:latin typeface="Trebuchet MS"/>
                <a:cs typeface="Trebuchet MS"/>
              </a:rPr>
              <a:t>παρέχουν,  </a:t>
            </a:r>
            <a:r>
              <a:rPr sz="2200" spc="50" dirty="0">
                <a:solidFill>
                  <a:srgbClr val="404040"/>
                </a:solidFill>
                <a:latin typeface="Trebuchet MS"/>
                <a:cs typeface="Trebuchet MS"/>
              </a:rPr>
              <a:t>κατά</a:t>
            </a:r>
            <a:r>
              <a:rPr sz="2200" spc="-55" dirty="0">
                <a:solidFill>
                  <a:srgbClr val="404040"/>
                </a:solidFill>
                <a:latin typeface="Trebuchet MS"/>
                <a:cs typeface="Trebuchet MS"/>
              </a:rPr>
              <a:t> </a:t>
            </a:r>
            <a:r>
              <a:rPr sz="2200" spc="120" dirty="0">
                <a:solidFill>
                  <a:srgbClr val="404040"/>
                </a:solidFill>
                <a:latin typeface="Trebuchet MS"/>
                <a:cs typeface="Trebuchet MS"/>
              </a:rPr>
              <a:t>τρόπο</a:t>
            </a:r>
            <a:r>
              <a:rPr sz="2200" spc="-40" dirty="0">
                <a:solidFill>
                  <a:srgbClr val="404040"/>
                </a:solidFill>
                <a:latin typeface="Trebuchet MS"/>
                <a:cs typeface="Trebuchet MS"/>
              </a:rPr>
              <a:t> </a:t>
            </a:r>
            <a:r>
              <a:rPr sz="2200" spc="125" dirty="0">
                <a:solidFill>
                  <a:srgbClr val="404040"/>
                </a:solidFill>
                <a:latin typeface="Trebuchet MS"/>
                <a:cs typeface="Trebuchet MS"/>
              </a:rPr>
              <a:t>που</a:t>
            </a:r>
            <a:r>
              <a:rPr sz="2200" spc="-40" dirty="0">
                <a:solidFill>
                  <a:srgbClr val="404040"/>
                </a:solidFill>
                <a:latin typeface="Trebuchet MS"/>
                <a:cs typeface="Trebuchet MS"/>
              </a:rPr>
              <a:t> </a:t>
            </a:r>
            <a:r>
              <a:rPr sz="2200" spc="135" dirty="0">
                <a:solidFill>
                  <a:srgbClr val="404040"/>
                </a:solidFill>
                <a:latin typeface="Trebuchet MS"/>
                <a:cs typeface="Trebuchet MS"/>
              </a:rPr>
              <a:t>να</a:t>
            </a:r>
            <a:r>
              <a:rPr sz="2200" spc="-20" dirty="0">
                <a:solidFill>
                  <a:srgbClr val="404040"/>
                </a:solidFill>
                <a:latin typeface="Trebuchet MS"/>
                <a:cs typeface="Trebuchet MS"/>
              </a:rPr>
              <a:t> </a:t>
            </a:r>
            <a:r>
              <a:rPr sz="2200" spc="40" dirty="0">
                <a:solidFill>
                  <a:srgbClr val="404040"/>
                </a:solidFill>
                <a:latin typeface="Trebuchet MS"/>
                <a:cs typeface="Trebuchet MS"/>
              </a:rPr>
              <a:t>ανταποκρίνεται</a:t>
            </a:r>
            <a:r>
              <a:rPr sz="2200" spc="-15" dirty="0">
                <a:solidFill>
                  <a:srgbClr val="404040"/>
                </a:solidFill>
                <a:latin typeface="Trebuchet MS"/>
                <a:cs typeface="Trebuchet MS"/>
              </a:rPr>
              <a:t> </a:t>
            </a:r>
            <a:r>
              <a:rPr sz="2200" spc="100" dirty="0">
                <a:solidFill>
                  <a:srgbClr val="404040"/>
                </a:solidFill>
                <a:latin typeface="Trebuchet MS"/>
                <a:cs typeface="Trebuchet MS"/>
              </a:rPr>
              <a:t>στην</a:t>
            </a:r>
            <a:r>
              <a:rPr sz="2200" spc="-30" dirty="0">
                <a:solidFill>
                  <a:srgbClr val="404040"/>
                </a:solidFill>
                <a:latin typeface="Trebuchet MS"/>
                <a:cs typeface="Trebuchet MS"/>
              </a:rPr>
              <a:t> </a:t>
            </a:r>
            <a:r>
              <a:rPr sz="2200" spc="80" dirty="0">
                <a:solidFill>
                  <a:srgbClr val="404040"/>
                </a:solidFill>
                <a:latin typeface="Trebuchet MS"/>
                <a:cs typeface="Trebuchet MS"/>
              </a:rPr>
              <a:t>ανάπτυξη</a:t>
            </a:r>
            <a:r>
              <a:rPr sz="2200" spc="-35" dirty="0">
                <a:solidFill>
                  <a:srgbClr val="404040"/>
                </a:solidFill>
                <a:latin typeface="Trebuchet MS"/>
                <a:cs typeface="Trebuchet MS"/>
              </a:rPr>
              <a:t> </a:t>
            </a:r>
            <a:r>
              <a:rPr sz="2200" spc="65" dirty="0">
                <a:solidFill>
                  <a:srgbClr val="404040"/>
                </a:solidFill>
                <a:latin typeface="Trebuchet MS"/>
                <a:cs typeface="Trebuchet MS"/>
              </a:rPr>
              <a:t>των</a:t>
            </a:r>
            <a:r>
              <a:rPr sz="2200" spc="-35" dirty="0">
                <a:solidFill>
                  <a:srgbClr val="404040"/>
                </a:solidFill>
                <a:latin typeface="Trebuchet MS"/>
                <a:cs typeface="Trebuchet MS"/>
              </a:rPr>
              <a:t> </a:t>
            </a:r>
            <a:r>
              <a:rPr sz="2200" spc="45" dirty="0">
                <a:solidFill>
                  <a:srgbClr val="404040"/>
                </a:solidFill>
                <a:latin typeface="Trebuchet MS"/>
                <a:cs typeface="Trebuchet MS"/>
              </a:rPr>
              <a:t>ικανοτήτων</a:t>
            </a:r>
            <a:r>
              <a:rPr sz="2200" spc="-25" dirty="0">
                <a:solidFill>
                  <a:srgbClr val="404040"/>
                </a:solidFill>
                <a:latin typeface="Trebuchet MS"/>
                <a:cs typeface="Trebuchet MS"/>
              </a:rPr>
              <a:t> </a:t>
            </a:r>
            <a:r>
              <a:rPr sz="2200" spc="5" dirty="0">
                <a:solidFill>
                  <a:srgbClr val="404040"/>
                </a:solidFill>
                <a:latin typeface="Trebuchet MS"/>
                <a:cs typeface="Trebuchet MS"/>
              </a:rPr>
              <a:t>του,</a:t>
            </a:r>
            <a:r>
              <a:rPr sz="2200" spc="-30" dirty="0">
                <a:solidFill>
                  <a:srgbClr val="404040"/>
                </a:solidFill>
                <a:latin typeface="Trebuchet MS"/>
                <a:cs typeface="Trebuchet MS"/>
              </a:rPr>
              <a:t> </a:t>
            </a:r>
            <a:r>
              <a:rPr sz="2200" spc="70" dirty="0">
                <a:solidFill>
                  <a:srgbClr val="404040"/>
                </a:solidFill>
                <a:latin typeface="Trebuchet MS"/>
                <a:cs typeface="Trebuchet MS"/>
              </a:rPr>
              <a:t>τον  </a:t>
            </a:r>
            <a:r>
              <a:rPr sz="2200" spc="120" dirty="0">
                <a:solidFill>
                  <a:srgbClr val="404040"/>
                </a:solidFill>
                <a:latin typeface="Trebuchet MS"/>
                <a:cs typeface="Trebuchet MS"/>
              </a:rPr>
              <a:t>προσανατολισμό</a:t>
            </a:r>
            <a:r>
              <a:rPr sz="2200" spc="-25" dirty="0">
                <a:solidFill>
                  <a:srgbClr val="404040"/>
                </a:solidFill>
                <a:latin typeface="Trebuchet MS"/>
                <a:cs typeface="Trebuchet MS"/>
              </a:rPr>
              <a:t> </a:t>
            </a:r>
            <a:r>
              <a:rPr sz="2200" spc="-15" dirty="0">
                <a:solidFill>
                  <a:srgbClr val="404040"/>
                </a:solidFill>
                <a:latin typeface="Trebuchet MS"/>
                <a:cs typeface="Trebuchet MS"/>
              </a:rPr>
              <a:t>και</a:t>
            </a:r>
            <a:r>
              <a:rPr sz="2200" spc="-60" dirty="0">
                <a:solidFill>
                  <a:srgbClr val="404040"/>
                </a:solidFill>
                <a:latin typeface="Trebuchet MS"/>
                <a:cs typeface="Trebuchet MS"/>
              </a:rPr>
              <a:t> </a:t>
            </a:r>
            <a:r>
              <a:rPr sz="2200" dirty="0">
                <a:solidFill>
                  <a:srgbClr val="404040"/>
                </a:solidFill>
                <a:latin typeface="Trebuchet MS"/>
                <a:cs typeface="Trebuchet MS"/>
              </a:rPr>
              <a:t>τις</a:t>
            </a:r>
            <a:r>
              <a:rPr sz="2200" spc="-55" dirty="0">
                <a:solidFill>
                  <a:srgbClr val="404040"/>
                </a:solidFill>
                <a:latin typeface="Trebuchet MS"/>
                <a:cs typeface="Trebuchet MS"/>
              </a:rPr>
              <a:t> </a:t>
            </a:r>
            <a:r>
              <a:rPr sz="2200" spc="45" dirty="0">
                <a:solidFill>
                  <a:srgbClr val="404040"/>
                </a:solidFill>
                <a:latin typeface="Trebuchet MS"/>
                <a:cs typeface="Trebuchet MS"/>
              </a:rPr>
              <a:t>κατάλληλες</a:t>
            </a:r>
            <a:r>
              <a:rPr sz="2200" spc="-45" dirty="0">
                <a:solidFill>
                  <a:srgbClr val="404040"/>
                </a:solidFill>
                <a:latin typeface="Trebuchet MS"/>
                <a:cs typeface="Trebuchet MS"/>
              </a:rPr>
              <a:t> </a:t>
            </a:r>
            <a:r>
              <a:rPr sz="2200" spc="105" dirty="0">
                <a:solidFill>
                  <a:srgbClr val="404040"/>
                </a:solidFill>
                <a:latin typeface="Trebuchet MS"/>
                <a:cs typeface="Trebuchet MS"/>
              </a:rPr>
              <a:t>συμβουλές</a:t>
            </a:r>
            <a:r>
              <a:rPr sz="2200" spc="-70" dirty="0">
                <a:solidFill>
                  <a:srgbClr val="404040"/>
                </a:solidFill>
                <a:latin typeface="Trebuchet MS"/>
                <a:cs typeface="Trebuchet MS"/>
              </a:rPr>
              <a:t> </a:t>
            </a:r>
            <a:r>
              <a:rPr sz="2200" spc="20" dirty="0">
                <a:solidFill>
                  <a:srgbClr val="404040"/>
                </a:solidFill>
                <a:latin typeface="Trebuchet MS"/>
                <a:cs typeface="Trebuchet MS"/>
              </a:rPr>
              <a:t>για</a:t>
            </a:r>
            <a:r>
              <a:rPr sz="2200" spc="-50" dirty="0">
                <a:solidFill>
                  <a:srgbClr val="404040"/>
                </a:solidFill>
                <a:latin typeface="Trebuchet MS"/>
                <a:cs typeface="Trebuchet MS"/>
              </a:rPr>
              <a:t> </a:t>
            </a:r>
            <a:r>
              <a:rPr sz="2200" spc="45" dirty="0">
                <a:solidFill>
                  <a:srgbClr val="404040"/>
                </a:solidFill>
                <a:latin typeface="Trebuchet MS"/>
                <a:cs typeface="Trebuchet MS"/>
              </a:rPr>
              <a:t>την</a:t>
            </a:r>
            <a:r>
              <a:rPr sz="2200" spc="-50" dirty="0">
                <a:solidFill>
                  <a:srgbClr val="404040"/>
                </a:solidFill>
                <a:latin typeface="Trebuchet MS"/>
                <a:cs typeface="Trebuchet MS"/>
              </a:rPr>
              <a:t> </a:t>
            </a:r>
            <a:r>
              <a:rPr sz="2200" spc="140">
                <a:solidFill>
                  <a:srgbClr val="404040"/>
                </a:solidFill>
                <a:latin typeface="Trebuchet MS"/>
                <a:cs typeface="Trebuchet MS"/>
              </a:rPr>
              <a:t>άσκηση</a:t>
            </a:r>
            <a:r>
              <a:rPr sz="2200" spc="-80">
                <a:solidFill>
                  <a:srgbClr val="404040"/>
                </a:solidFill>
                <a:latin typeface="Trebuchet MS"/>
                <a:cs typeface="Trebuchet MS"/>
              </a:rPr>
              <a:t> </a:t>
            </a:r>
            <a:r>
              <a:rPr sz="2200" spc="60" smtClean="0">
                <a:solidFill>
                  <a:srgbClr val="404040"/>
                </a:solidFill>
                <a:latin typeface="Trebuchet MS"/>
                <a:cs typeface="Trebuchet MS"/>
              </a:rPr>
              <a:t>των</a:t>
            </a:r>
            <a:r>
              <a:rPr lang="el-GR" sz="2200" spc="60" dirty="0" smtClean="0">
                <a:solidFill>
                  <a:srgbClr val="404040"/>
                </a:solidFill>
                <a:latin typeface="Trebuchet MS"/>
                <a:cs typeface="Trebuchet MS"/>
              </a:rPr>
              <a:t> </a:t>
            </a:r>
            <a:r>
              <a:rPr sz="2200" spc="40" smtClean="0">
                <a:solidFill>
                  <a:srgbClr val="404040"/>
                </a:solidFill>
                <a:latin typeface="Trebuchet MS"/>
                <a:cs typeface="Trebuchet MS"/>
              </a:rPr>
              <a:t>δικαιωμάτων</a:t>
            </a:r>
            <a:r>
              <a:rPr sz="2200" spc="-60" smtClean="0">
                <a:solidFill>
                  <a:srgbClr val="404040"/>
                </a:solidFill>
                <a:latin typeface="Trebuchet MS"/>
                <a:cs typeface="Trebuchet MS"/>
              </a:rPr>
              <a:t> </a:t>
            </a:r>
            <a:r>
              <a:rPr sz="2200" spc="130" dirty="0">
                <a:solidFill>
                  <a:srgbClr val="404040"/>
                </a:solidFill>
                <a:latin typeface="Trebuchet MS"/>
                <a:cs typeface="Trebuchet MS"/>
              </a:rPr>
              <a:t>που</a:t>
            </a:r>
            <a:r>
              <a:rPr sz="2200" spc="-45" dirty="0">
                <a:solidFill>
                  <a:srgbClr val="404040"/>
                </a:solidFill>
                <a:latin typeface="Trebuchet MS"/>
                <a:cs typeface="Trebuchet MS"/>
              </a:rPr>
              <a:t> </a:t>
            </a:r>
            <a:r>
              <a:rPr sz="2200" spc="65" dirty="0">
                <a:solidFill>
                  <a:srgbClr val="404040"/>
                </a:solidFill>
                <a:latin typeface="Trebuchet MS"/>
                <a:cs typeface="Trebuchet MS"/>
              </a:rPr>
              <a:t>του</a:t>
            </a:r>
            <a:r>
              <a:rPr sz="2200" spc="-40" dirty="0">
                <a:solidFill>
                  <a:srgbClr val="404040"/>
                </a:solidFill>
                <a:latin typeface="Trebuchet MS"/>
                <a:cs typeface="Trebuchet MS"/>
              </a:rPr>
              <a:t> </a:t>
            </a:r>
            <a:r>
              <a:rPr sz="2200" spc="50" dirty="0">
                <a:solidFill>
                  <a:srgbClr val="404040"/>
                </a:solidFill>
                <a:latin typeface="Trebuchet MS"/>
                <a:cs typeface="Trebuchet MS"/>
              </a:rPr>
              <a:t>αναγνωρίζει</a:t>
            </a:r>
            <a:r>
              <a:rPr sz="2200" spc="-20" dirty="0">
                <a:solidFill>
                  <a:srgbClr val="404040"/>
                </a:solidFill>
                <a:latin typeface="Trebuchet MS"/>
                <a:cs typeface="Trebuchet MS"/>
              </a:rPr>
              <a:t> </a:t>
            </a:r>
            <a:r>
              <a:rPr sz="2200" spc="105" dirty="0">
                <a:solidFill>
                  <a:srgbClr val="404040"/>
                </a:solidFill>
                <a:latin typeface="Trebuchet MS"/>
                <a:cs typeface="Trebuchet MS"/>
              </a:rPr>
              <a:t>η</a:t>
            </a:r>
            <a:r>
              <a:rPr sz="2200" spc="-40" dirty="0">
                <a:solidFill>
                  <a:srgbClr val="404040"/>
                </a:solidFill>
                <a:latin typeface="Trebuchet MS"/>
                <a:cs typeface="Trebuchet MS"/>
              </a:rPr>
              <a:t> </a:t>
            </a:r>
            <a:r>
              <a:rPr sz="2200" spc="165" dirty="0">
                <a:solidFill>
                  <a:srgbClr val="404040"/>
                </a:solidFill>
                <a:latin typeface="Trebuchet MS"/>
                <a:cs typeface="Trebuchet MS"/>
              </a:rPr>
              <a:t>παρούσα</a:t>
            </a:r>
            <a:r>
              <a:rPr sz="2200" spc="-70" dirty="0">
                <a:solidFill>
                  <a:srgbClr val="404040"/>
                </a:solidFill>
                <a:latin typeface="Trebuchet MS"/>
                <a:cs typeface="Trebuchet MS"/>
              </a:rPr>
              <a:t> </a:t>
            </a:r>
            <a:r>
              <a:rPr sz="2200" spc="70" dirty="0">
                <a:solidFill>
                  <a:srgbClr val="404040"/>
                </a:solidFill>
                <a:latin typeface="Trebuchet MS"/>
                <a:cs typeface="Trebuchet MS"/>
              </a:rPr>
              <a:t>Σύμβαση.</a:t>
            </a:r>
            <a:endParaRPr sz="2200">
              <a:latin typeface="Trebuchet MS"/>
              <a:cs typeface="Trebuchet M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91081" y="130555"/>
            <a:ext cx="4379369" cy="566822"/>
          </a:xfrm>
          <a:prstGeom prst="rect">
            <a:avLst/>
          </a:prstGeom>
        </p:spPr>
        <p:txBody>
          <a:bodyPr vert="horz" wrap="square" lIns="0" tIns="12700" rIns="0" bIns="0" rtlCol="0">
            <a:spAutoFit/>
          </a:bodyPr>
          <a:lstStyle/>
          <a:p>
            <a:pPr marL="12700">
              <a:lnSpc>
                <a:spcPct val="100000"/>
              </a:lnSpc>
              <a:spcBef>
                <a:spcPts val="100"/>
              </a:spcBef>
            </a:pPr>
            <a:r>
              <a:rPr sz="3600" spc="409" dirty="0"/>
              <a:t>Άρθρο</a:t>
            </a:r>
            <a:r>
              <a:rPr sz="3600" spc="-175" dirty="0"/>
              <a:t> </a:t>
            </a:r>
            <a:r>
              <a:rPr sz="3600" spc="105" dirty="0"/>
              <a:t>5</a:t>
            </a:r>
            <a:endParaRPr sz="3600"/>
          </a:p>
        </p:txBody>
      </p:sp>
      <p:sp>
        <p:nvSpPr>
          <p:cNvPr id="3" name="object 3"/>
          <p:cNvSpPr txBox="1"/>
          <p:nvPr/>
        </p:nvSpPr>
        <p:spPr>
          <a:xfrm>
            <a:off x="441549" y="1000110"/>
            <a:ext cx="10509808" cy="4606389"/>
          </a:xfrm>
          <a:prstGeom prst="rect">
            <a:avLst/>
          </a:prstGeom>
        </p:spPr>
        <p:txBody>
          <a:bodyPr vert="horz" wrap="square" lIns="0" tIns="142240" rIns="0" bIns="0" rtlCol="0">
            <a:spAutoFit/>
          </a:bodyPr>
          <a:lstStyle/>
          <a:p>
            <a:pPr marL="348615" algn="just">
              <a:lnSpc>
                <a:spcPct val="100000"/>
              </a:lnSpc>
              <a:spcBef>
                <a:spcPts val="1120"/>
              </a:spcBef>
            </a:pPr>
            <a:r>
              <a:rPr sz="2000" spc="235" dirty="0">
                <a:solidFill>
                  <a:srgbClr val="C00000"/>
                </a:solidFill>
                <a:latin typeface="Trebuchet MS"/>
                <a:cs typeface="Trebuchet MS"/>
              </a:rPr>
              <a:t>Ρόλος </a:t>
            </a:r>
            <a:r>
              <a:rPr sz="2000" spc="95" dirty="0">
                <a:solidFill>
                  <a:srgbClr val="C00000"/>
                </a:solidFill>
                <a:latin typeface="Trebuchet MS"/>
                <a:cs typeface="Trebuchet MS"/>
              </a:rPr>
              <a:t>γονέων, </a:t>
            </a:r>
            <a:r>
              <a:rPr sz="2000" spc="130" dirty="0">
                <a:solidFill>
                  <a:srgbClr val="C00000"/>
                </a:solidFill>
                <a:latin typeface="Trebuchet MS"/>
                <a:cs typeface="Trebuchet MS"/>
              </a:rPr>
              <a:t>κηδεμόνων</a:t>
            </a:r>
            <a:r>
              <a:rPr sz="2000" spc="-615" dirty="0">
                <a:solidFill>
                  <a:srgbClr val="C00000"/>
                </a:solidFill>
                <a:latin typeface="Trebuchet MS"/>
                <a:cs typeface="Trebuchet MS"/>
              </a:rPr>
              <a:t> </a:t>
            </a:r>
            <a:r>
              <a:rPr sz="2000" spc="-25" dirty="0">
                <a:solidFill>
                  <a:srgbClr val="C00000"/>
                </a:solidFill>
                <a:latin typeface="Trebuchet MS"/>
                <a:cs typeface="Trebuchet MS"/>
              </a:rPr>
              <a:t>και </a:t>
            </a:r>
            <a:r>
              <a:rPr sz="2000" spc="110" dirty="0">
                <a:solidFill>
                  <a:srgbClr val="C00000"/>
                </a:solidFill>
                <a:latin typeface="Trebuchet MS"/>
                <a:cs typeface="Trebuchet MS"/>
              </a:rPr>
              <a:t>κοινότητας</a:t>
            </a:r>
            <a:endParaRPr sz="2000">
              <a:latin typeface="Trebuchet MS"/>
              <a:cs typeface="Trebuchet MS"/>
            </a:endParaRPr>
          </a:p>
          <a:p>
            <a:pPr marR="609600" algn="just">
              <a:lnSpc>
                <a:spcPct val="100000"/>
              </a:lnSpc>
              <a:spcBef>
                <a:spcPts val="610"/>
              </a:spcBef>
              <a:tabLst>
                <a:tab pos="344170" algn="l"/>
              </a:tabLst>
            </a:pPr>
            <a:r>
              <a:rPr sz="2000" spc="350" dirty="0">
                <a:solidFill>
                  <a:srgbClr val="A42F0F"/>
                </a:solidFill>
                <a:latin typeface="Arial"/>
                <a:cs typeface="Arial"/>
              </a:rPr>
              <a:t>	</a:t>
            </a:r>
            <a:r>
              <a:rPr sz="2000" spc="-45" dirty="0">
                <a:solidFill>
                  <a:srgbClr val="404040"/>
                </a:solidFill>
                <a:latin typeface="Trebuchet MS"/>
                <a:cs typeface="Trebuchet MS"/>
              </a:rPr>
              <a:t>Το </a:t>
            </a:r>
            <a:r>
              <a:rPr sz="2000" spc="190" dirty="0">
                <a:solidFill>
                  <a:srgbClr val="404040"/>
                </a:solidFill>
                <a:latin typeface="Trebuchet MS"/>
                <a:cs typeface="Trebuchet MS"/>
              </a:rPr>
              <a:t>άρθρο</a:t>
            </a:r>
            <a:r>
              <a:rPr sz="2000" spc="-45" dirty="0">
                <a:solidFill>
                  <a:srgbClr val="404040"/>
                </a:solidFill>
                <a:latin typeface="Trebuchet MS"/>
                <a:cs typeface="Trebuchet MS"/>
              </a:rPr>
              <a:t> </a:t>
            </a:r>
            <a:r>
              <a:rPr sz="2000" spc="50" dirty="0">
                <a:solidFill>
                  <a:srgbClr val="404040"/>
                </a:solidFill>
                <a:latin typeface="Trebuchet MS"/>
                <a:cs typeface="Trebuchet MS"/>
              </a:rPr>
              <a:t>5</a:t>
            </a:r>
            <a:r>
              <a:rPr sz="2000" spc="-45" dirty="0">
                <a:solidFill>
                  <a:srgbClr val="404040"/>
                </a:solidFill>
                <a:latin typeface="Trebuchet MS"/>
                <a:cs typeface="Trebuchet MS"/>
              </a:rPr>
              <a:t> </a:t>
            </a:r>
            <a:r>
              <a:rPr sz="2000" spc="-50" dirty="0">
                <a:solidFill>
                  <a:srgbClr val="404040"/>
                </a:solidFill>
                <a:latin typeface="Trebuchet MS"/>
                <a:cs typeface="Trebuchet MS"/>
              </a:rPr>
              <a:t>δίνει</a:t>
            </a:r>
            <a:r>
              <a:rPr sz="2000" spc="-65" dirty="0">
                <a:solidFill>
                  <a:srgbClr val="404040"/>
                </a:solidFill>
                <a:latin typeface="Trebuchet MS"/>
                <a:cs typeface="Trebuchet MS"/>
              </a:rPr>
              <a:t> </a:t>
            </a:r>
            <a:r>
              <a:rPr sz="2000" spc="-15" dirty="0">
                <a:solidFill>
                  <a:srgbClr val="404040"/>
                </a:solidFill>
                <a:latin typeface="Trebuchet MS"/>
                <a:cs typeface="Trebuchet MS"/>
              </a:rPr>
              <a:t>ιδιαίτερη</a:t>
            </a:r>
            <a:r>
              <a:rPr sz="2000" spc="-50" dirty="0">
                <a:solidFill>
                  <a:srgbClr val="404040"/>
                </a:solidFill>
                <a:latin typeface="Trebuchet MS"/>
                <a:cs typeface="Trebuchet MS"/>
              </a:rPr>
              <a:t> </a:t>
            </a:r>
            <a:r>
              <a:rPr sz="2000" spc="114" dirty="0">
                <a:solidFill>
                  <a:srgbClr val="404040"/>
                </a:solidFill>
                <a:latin typeface="Trebuchet MS"/>
                <a:cs typeface="Trebuchet MS"/>
              </a:rPr>
              <a:t>έμφαση</a:t>
            </a:r>
            <a:r>
              <a:rPr sz="2000" spc="-5" dirty="0">
                <a:solidFill>
                  <a:srgbClr val="404040"/>
                </a:solidFill>
                <a:latin typeface="Trebuchet MS"/>
                <a:cs typeface="Trebuchet MS"/>
              </a:rPr>
              <a:t> </a:t>
            </a:r>
            <a:r>
              <a:rPr sz="2000" spc="105" dirty="0">
                <a:solidFill>
                  <a:srgbClr val="404040"/>
                </a:solidFill>
                <a:latin typeface="Trebuchet MS"/>
                <a:cs typeface="Trebuchet MS"/>
              </a:rPr>
              <a:t>στην</a:t>
            </a:r>
            <a:r>
              <a:rPr sz="2000" u="heavy" spc="-35" dirty="0">
                <a:solidFill>
                  <a:srgbClr val="404040"/>
                </a:solidFill>
                <a:uFill>
                  <a:solidFill>
                    <a:srgbClr val="404040"/>
                  </a:solidFill>
                </a:uFill>
                <a:latin typeface="Trebuchet MS"/>
                <a:cs typeface="Trebuchet MS"/>
              </a:rPr>
              <a:t> </a:t>
            </a:r>
            <a:r>
              <a:rPr sz="2000" u="heavy" spc="110" dirty="0">
                <a:solidFill>
                  <a:srgbClr val="404040"/>
                </a:solidFill>
                <a:uFill>
                  <a:solidFill>
                    <a:srgbClr val="404040"/>
                  </a:solidFill>
                </a:uFill>
                <a:latin typeface="Trebuchet MS"/>
                <a:cs typeface="Trebuchet MS"/>
              </a:rPr>
              <a:t>υποχρέωση</a:t>
            </a:r>
            <a:r>
              <a:rPr sz="2000" u="heavy" spc="-30" dirty="0">
                <a:solidFill>
                  <a:srgbClr val="404040"/>
                </a:solidFill>
                <a:uFill>
                  <a:solidFill>
                    <a:srgbClr val="404040"/>
                  </a:solidFill>
                </a:uFill>
                <a:latin typeface="Trebuchet MS"/>
                <a:cs typeface="Trebuchet MS"/>
              </a:rPr>
              <a:t> </a:t>
            </a:r>
            <a:r>
              <a:rPr sz="2000" u="heavy" spc="135" dirty="0">
                <a:solidFill>
                  <a:srgbClr val="404040"/>
                </a:solidFill>
                <a:uFill>
                  <a:solidFill>
                    <a:srgbClr val="404040"/>
                  </a:solidFill>
                </a:uFill>
                <a:latin typeface="Trebuchet MS"/>
                <a:cs typeface="Trebuchet MS"/>
              </a:rPr>
              <a:t>που</a:t>
            </a:r>
            <a:r>
              <a:rPr sz="2000" u="heavy" spc="-50" dirty="0">
                <a:solidFill>
                  <a:srgbClr val="404040"/>
                </a:solidFill>
                <a:uFill>
                  <a:solidFill>
                    <a:srgbClr val="404040"/>
                  </a:solidFill>
                </a:uFill>
                <a:latin typeface="Trebuchet MS"/>
                <a:cs typeface="Trebuchet MS"/>
              </a:rPr>
              <a:t> </a:t>
            </a:r>
            <a:r>
              <a:rPr sz="2000" u="heavy" spc="45">
                <a:solidFill>
                  <a:srgbClr val="404040"/>
                </a:solidFill>
                <a:uFill>
                  <a:solidFill>
                    <a:srgbClr val="404040"/>
                  </a:solidFill>
                </a:uFill>
                <a:latin typeface="Trebuchet MS"/>
                <a:cs typeface="Trebuchet MS"/>
              </a:rPr>
              <a:t>έχουν</a:t>
            </a:r>
            <a:r>
              <a:rPr sz="2000" u="heavy" spc="-45">
                <a:solidFill>
                  <a:srgbClr val="404040"/>
                </a:solidFill>
                <a:uFill>
                  <a:solidFill>
                    <a:srgbClr val="404040"/>
                  </a:solidFill>
                </a:uFill>
                <a:latin typeface="Trebuchet MS"/>
                <a:cs typeface="Trebuchet MS"/>
              </a:rPr>
              <a:t> </a:t>
            </a:r>
            <a:r>
              <a:rPr sz="2000" u="heavy" spc="55" smtClean="0">
                <a:solidFill>
                  <a:srgbClr val="404040"/>
                </a:solidFill>
                <a:uFill>
                  <a:solidFill>
                    <a:srgbClr val="404040"/>
                  </a:solidFill>
                </a:uFill>
                <a:latin typeface="Trebuchet MS"/>
                <a:cs typeface="Trebuchet MS"/>
              </a:rPr>
              <a:t>τα</a:t>
            </a:r>
            <a:r>
              <a:rPr lang="el-GR" sz="2000" u="heavy" spc="55" dirty="0" smtClean="0">
                <a:solidFill>
                  <a:srgbClr val="404040"/>
                </a:solidFill>
                <a:uFill>
                  <a:solidFill>
                    <a:srgbClr val="404040"/>
                  </a:solidFill>
                </a:uFill>
                <a:latin typeface="Trebuchet MS"/>
                <a:cs typeface="Trebuchet MS"/>
              </a:rPr>
              <a:t> </a:t>
            </a:r>
            <a:r>
              <a:rPr sz="2000" u="heavy" spc="-475" smtClean="0">
                <a:solidFill>
                  <a:srgbClr val="404040"/>
                </a:solidFill>
                <a:uFill>
                  <a:solidFill>
                    <a:srgbClr val="404040"/>
                  </a:solidFill>
                </a:uFill>
                <a:latin typeface="Times New Roman"/>
                <a:cs typeface="Times New Roman"/>
              </a:rPr>
              <a:t> </a:t>
            </a:r>
            <a:r>
              <a:rPr sz="2000" u="heavy" spc="70" dirty="0">
                <a:solidFill>
                  <a:srgbClr val="404040"/>
                </a:solidFill>
                <a:uFill>
                  <a:solidFill>
                    <a:srgbClr val="404040"/>
                  </a:solidFill>
                </a:uFill>
                <a:latin typeface="Trebuchet MS"/>
                <a:cs typeface="Trebuchet MS"/>
              </a:rPr>
              <a:t>Συμβαλλόμενα</a:t>
            </a:r>
            <a:r>
              <a:rPr sz="2000" u="heavy" spc="-15" dirty="0">
                <a:solidFill>
                  <a:srgbClr val="404040"/>
                </a:solidFill>
                <a:uFill>
                  <a:solidFill>
                    <a:srgbClr val="404040"/>
                  </a:solidFill>
                </a:uFill>
                <a:latin typeface="Trebuchet MS"/>
                <a:cs typeface="Trebuchet MS"/>
              </a:rPr>
              <a:t> </a:t>
            </a:r>
            <a:r>
              <a:rPr sz="2000" u="heavy" spc="85" dirty="0">
                <a:solidFill>
                  <a:srgbClr val="404040"/>
                </a:solidFill>
                <a:uFill>
                  <a:solidFill>
                    <a:srgbClr val="404040"/>
                  </a:solidFill>
                </a:uFill>
                <a:latin typeface="Trebuchet MS"/>
                <a:cs typeface="Trebuchet MS"/>
              </a:rPr>
              <a:t>Κράτη</a:t>
            </a:r>
            <a:r>
              <a:rPr sz="2000" spc="-10" dirty="0">
                <a:solidFill>
                  <a:srgbClr val="404040"/>
                </a:solidFill>
                <a:latin typeface="Trebuchet MS"/>
                <a:cs typeface="Trebuchet MS"/>
              </a:rPr>
              <a:t> </a:t>
            </a:r>
            <a:r>
              <a:rPr sz="2000" spc="140" dirty="0">
                <a:solidFill>
                  <a:srgbClr val="404040"/>
                </a:solidFill>
                <a:latin typeface="Trebuchet MS"/>
                <a:cs typeface="Trebuchet MS"/>
              </a:rPr>
              <a:t>να</a:t>
            </a:r>
            <a:r>
              <a:rPr sz="2000" spc="-35" dirty="0">
                <a:solidFill>
                  <a:srgbClr val="404040"/>
                </a:solidFill>
                <a:latin typeface="Trebuchet MS"/>
                <a:cs typeface="Trebuchet MS"/>
              </a:rPr>
              <a:t> </a:t>
            </a:r>
            <a:r>
              <a:rPr sz="2000" spc="60" dirty="0">
                <a:solidFill>
                  <a:srgbClr val="404040"/>
                </a:solidFill>
                <a:latin typeface="Trebuchet MS"/>
                <a:cs typeface="Trebuchet MS"/>
              </a:rPr>
              <a:t>σέβονται</a:t>
            </a:r>
            <a:r>
              <a:rPr sz="2000" spc="-60" dirty="0">
                <a:solidFill>
                  <a:srgbClr val="404040"/>
                </a:solidFill>
                <a:latin typeface="Trebuchet MS"/>
                <a:cs typeface="Trebuchet MS"/>
              </a:rPr>
              <a:t> </a:t>
            </a:r>
            <a:r>
              <a:rPr sz="2000" spc="45" dirty="0">
                <a:solidFill>
                  <a:srgbClr val="404040"/>
                </a:solidFill>
                <a:latin typeface="Trebuchet MS"/>
                <a:cs typeface="Trebuchet MS"/>
              </a:rPr>
              <a:t>την</a:t>
            </a:r>
            <a:r>
              <a:rPr sz="2000" spc="-45" dirty="0">
                <a:solidFill>
                  <a:srgbClr val="404040"/>
                </a:solidFill>
                <a:latin typeface="Trebuchet MS"/>
                <a:cs typeface="Trebuchet MS"/>
              </a:rPr>
              <a:t> </a:t>
            </a:r>
            <a:r>
              <a:rPr sz="2000" spc="75" dirty="0">
                <a:solidFill>
                  <a:srgbClr val="404040"/>
                </a:solidFill>
                <a:latin typeface="Trebuchet MS"/>
                <a:cs typeface="Trebuchet MS"/>
              </a:rPr>
              <a:t>ευθύνη</a:t>
            </a:r>
            <a:r>
              <a:rPr sz="2000" spc="-40" dirty="0">
                <a:solidFill>
                  <a:srgbClr val="404040"/>
                </a:solidFill>
                <a:latin typeface="Trebuchet MS"/>
                <a:cs typeface="Trebuchet MS"/>
              </a:rPr>
              <a:t> </a:t>
            </a:r>
            <a:r>
              <a:rPr sz="2000" spc="-15" dirty="0">
                <a:solidFill>
                  <a:srgbClr val="404040"/>
                </a:solidFill>
                <a:latin typeface="Trebuchet MS"/>
                <a:cs typeface="Trebuchet MS"/>
              </a:rPr>
              <a:t>και</a:t>
            </a:r>
            <a:r>
              <a:rPr sz="2000" spc="-40" dirty="0">
                <a:solidFill>
                  <a:srgbClr val="404040"/>
                </a:solidFill>
                <a:latin typeface="Trebuchet MS"/>
                <a:cs typeface="Trebuchet MS"/>
              </a:rPr>
              <a:t> </a:t>
            </a:r>
            <a:r>
              <a:rPr sz="2000" spc="65" dirty="0">
                <a:solidFill>
                  <a:srgbClr val="404040"/>
                </a:solidFill>
                <a:latin typeface="Trebuchet MS"/>
                <a:cs typeface="Trebuchet MS"/>
              </a:rPr>
              <a:t>το</a:t>
            </a:r>
            <a:r>
              <a:rPr sz="2000" u="heavy" spc="-35" dirty="0">
                <a:solidFill>
                  <a:srgbClr val="404040"/>
                </a:solidFill>
                <a:uFill>
                  <a:solidFill>
                    <a:srgbClr val="404040"/>
                  </a:solidFill>
                </a:uFill>
                <a:latin typeface="Trebuchet MS"/>
                <a:cs typeface="Trebuchet MS"/>
              </a:rPr>
              <a:t> </a:t>
            </a:r>
            <a:r>
              <a:rPr sz="2000" u="heavy" spc="90">
                <a:solidFill>
                  <a:srgbClr val="404040"/>
                </a:solidFill>
                <a:uFill>
                  <a:solidFill>
                    <a:srgbClr val="404040"/>
                  </a:solidFill>
                </a:uFill>
                <a:latin typeface="Trebuchet MS"/>
                <a:cs typeface="Trebuchet MS"/>
              </a:rPr>
              <a:t>καθήκον</a:t>
            </a:r>
            <a:r>
              <a:rPr sz="2000" u="heavy" spc="-40">
                <a:solidFill>
                  <a:srgbClr val="404040"/>
                </a:solidFill>
                <a:uFill>
                  <a:solidFill>
                    <a:srgbClr val="404040"/>
                  </a:solidFill>
                </a:uFill>
                <a:latin typeface="Trebuchet MS"/>
                <a:cs typeface="Trebuchet MS"/>
              </a:rPr>
              <a:t> </a:t>
            </a:r>
            <a:r>
              <a:rPr sz="2000" u="heavy" spc="130" smtClean="0">
                <a:solidFill>
                  <a:srgbClr val="404040"/>
                </a:solidFill>
                <a:uFill>
                  <a:solidFill>
                    <a:srgbClr val="404040"/>
                  </a:solidFill>
                </a:uFill>
                <a:latin typeface="Trebuchet MS"/>
                <a:cs typeface="Trebuchet MS"/>
              </a:rPr>
              <a:t>που</a:t>
            </a:r>
            <a:r>
              <a:rPr lang="el-GR" sz="2000" u="heavy" spc="130" dirty="0" smtClean="0">
                <a:solidFill>
                  <a:srgbClr val="404040"/>
                </a:solidFill>
                <a:uFill>
                  <a:solidFill>
                    <a:srgbClr val="404040"/>
                  </a:solidFill>
                </a:uFill>
                <a:latin typeface="Trebuchet MS"/>
                <a:cs typeface="Trebuchet MS"/>
              </a:rPr>
              <a:t> </a:t>
            </a:r>
            <a:r>
              <a:rPr sz="2000" u="heavy" spc="-475" smtClean="0">
                <a:solidFill>
                  <a:srgbClr val="404040"/>
                </a:solidFill>
                <a:uFill>
                  <a:solidFill>
                    <a:srgbClr val="404040"/>
                  </a:solidFill>
                </a:uFill>
                <a:latin typeface="Times New Roman"/>
                <a:cs typeface="Times New Roman"/>
              </a:rPr>
              <a:t> </a:t>
            </a:r>
            <a:r>
              <a:rPr sz="2000" u="heavy" spc="45" dirty="0">
                <a:solidFill>
                  <a:srgbClr val="404040"/>
                </a:solidFill>
                <a:uFill>
                  <a:solidFill>
                    <a:srgbClr val="404040"/>
                  </a:solidFill>
                </a:uFill>
                <a:latin typeface="Trebuchet MS"/>
                <a:cs typeface="Trebuchet MS"/>
              </a:rPr>
              <a:t>έχουν</a:t>
            </a:r>
            <a:r>
              <a:rPr sz="2000" u="heavy" spc="-40" dirty="0">
                <a:solidFill>
                  <a:srgbClr val="404040"/>
                </a:solidFill>
                <a:uFill>
                  <a:solidFill>
                    <a:srgbClr val="404040"/>
                  </a:solidFill>
                </a:uFill>
                <a:latin typeface="Trebuchet MS"/>
                <a:cs typeface="Trebuchet MS"/>
              </a:rPr>
              <a:t> </a:t>
            </a:r>
            <a:r>
              <a:rPr sz="2000" u="heavy" spc="25" dirty="0">
                <a:solidFill>
                  <a:srgbClr val="404040"/>
                </a:solidFill>
                <a:uFill>
                  <a:solidFill>
                    <a:srgbClr val="404040"/>
                  </a:solidFill>
                </a:uFill>
                <a:latin typeface="Trebuchet MS"/>
                <a:cs typeface="Trebuchet MS"/>
              </a:rPr>
              <a:t>οι</a:t>
            </a:r>
            <a:r>
              <a:rPr sz="2000" u="heavy" spc="-35" dirty="0">
                <a:solidFill>
                  <a:srgbClr val="404040"/>
                </a:solidFill>
                <a:uFill>
                  <a:solidFill>
                    <a:srgbClr val="404040"/>
                  </a:solidFill>
                </a:uFill>
                <a:latin typeface="Trebuchet MS"/>
                <a:cs typeface="Trebuchet MS"/>
              </a:rPr>
              <a:t> </a:t>
            </a:r>
            <a:r>
              <a:rPr sz="2000" u="heavy" spc="15" dirty="0">
                <a:solidFill>
                  <a:srgbClr val="404040"/>
                </a:solidFill>
                <a:uFill>
                  <a:solidFill>
                    <a:srgbClr val="404040"/>
                  </a:solidFill>
                </a:uFill>
                <a:latin typeface="Trebuchet MS"/>
                <a:cs typeface="Trebuchet MS"/>
              </a:rPr>
              <a:t>γονείς,</a:t>
            </a:r>
            <a:r>
              <a:rPr sz="2000" spc="-30" dirty="0">
                <a:solidFill>
                  <a:srgbClr val="404040"/>
                </a:solidFill>
                <a:latin typeface="Trebuchet MS"/>
                <a:cs typeface="Trebuchet MS"/>
              </a:rPr>
              <a:t> </a:t>
            </a:r>
            <a:r>
              <a:rPr sz="2000" spc="50" dirty="0">
                <a:solidFill>
                  <a:srgbClr val="404040"/>
                </a:solidFill>
                <a:latin typeface="Trebuchet MS"/>
                <a:cs typeface="Trebuchet MS"/>
              </a:rPr>
              <a:t>προκειμένου</a:t>
            </a:r>
            <a:r>
              <a:rPr sz="2000" spc="-40" dirty="0">
                <a:solidFill>
                  <a:srgbClr val="404040"/>
                </a:solidFill>
                <a:latin typeface="Trebuchet MS"/>
                <a:cs typeface="Trebuchet MS"/>
              </a:rPr>
              <a:t> </a:t>
            </a:r>
            <a:r>
              <a:rPr sz="2000" spc="145" dirty="0">
                <a:solidFill>
                  <a:srgbClr val="404040"/>
                </a:solidFill>
                <a:latin typeface="Trebuchet MS"/>
                <a:cs typeface="Trebuchet MS"/>
              </a:rPr>
              <a:t>να</a:t>
            </a:r>
            <a:r>
              <a:rPr sz="2000" spc="-45" dirty="0">
                <a:solidFill>
                  <a:srgbClr val="404040"/>
                </a:solidFill>
                <a:latin typeface="Trebuchet MS"/>
                <a:cs typeface="Trebuchet MS"/>
              </a:rPr>
              <a:t> </a:t>
            </a:r>
            <a:r>
              <a:rPr sz="2000" spc="145" dirty="0">
                <a:solidFill>
                  <a:srgbClr val="404040"/>
                </a:solidFill>
                <a:latin typeface="Trebuchet MS"/>
                <a:cs typeface="Trebuchet MS"/>
              </a:rPr>
              <a:t>παράσχουν</a:t>
            </a:r>
            <a:r>
              <a:rPr sz="2000" spc="-35" dirty="0">
                <a:solidFill>
                  <a:srgbClr val="404040"/>
                </a:solidFill>
                <a:latin typeface="Trebuchet MS"/>
                <a:cs typeface="Trebuchet MS"/>
              </a:rPr>
              <a:t> </a:t>
            </a:r>
            <a:r>
              <a:rPr sz="2000" spc="135" dirty="0">
                <a:solidFill>
                  <a:srgbClr val="404040"/>
                </a:solidFill>
                <a:latin typeface="Trebuchet MS"/>
                <a:cs typeface="Trebuchet MS"/>
              </a:rPr>
              <a:t>στο</a:t>
            </a:r>
            <a:r>
              <a:rPr sz="2000" spc="-60" dirty="0">
                <a:solidFill>
                  <a:srgbClr val="404040"/>
                </a:solidFill>
                <a:latin typeface="Trebuchet MS"/>
                <a:cs typeface="Trebuchet MS"/>
              </a:rPr>
              <a:t> </a:t>
            </a:r>
            <a:r>
              <a:rPr sz="2000" spc="5" dirty="0">
                <a:solidFill>
                  <a:srgbClr val="404040"/>
                </a:solidFill>
                <a:latin typeface="Trebuchet MS"/>
                <a:cs typeface="Trebuchet MS"/>
              </a:rPr>
              <a:t>παιδί</a:t>
            </a:r>
            <a:r>
              <a:rPr sz="2000" spc="-45" dirty="0">
                <a:solidFill>
                  <a:srgbClr val="404040"/>
                </a:solidFill>
                <a:latin typeface="Trebuchet MS"/>
                <a:cs typeface="Trebuchet MS"/>
              </a:rPr>
              <a:t> </a:t>
            </a:r>
            <a:r>
              <a:rPr sz="2000" spc="-5">
                <a:solidFill>
                  <a:srgbClr val="404040"/>
                </a:solidFill>
                <a:latin typeface="Trebuchet MS"/>
                <a:cs typeface="Trebuchet MS"/>
              </a:rPr>
              <a:t>τις</a:t>
            </a:r>
            <a:r>
              <a:rPr sz="2000" u="heavy" spc="-10">
                <a:solidFill>
                  <a:srgbClr val="404040"/>
                </a:solidFill>
                <a:uFill>
                  <a:solidFill>
                    <a:srgbClr val="404040"/>
                  </a:solidFill>
                </a:uFill>
                <a:latin typeface="Trebuchet MS"/>
                <a:cs typeface="Trebuchet MS"/>
              </a:rPr>
              <a:t> </a:t>
            </a:r>
            <a:r>
              <a:rPr sz="2000" u="heavy" spc="40" smtClean="0">
                <a:solidFill>
                  <a:srgbClr val="404040"/>
                </a:solidFill>
                <a:uFill>
                  <a:solidFill>
                    <a:srgbClr val="404040"/>
                  </a:solidFill>
                </a:uFill>
                <a:latin typeface="Trebuchet MS"/>
                <a:cs typeface="Trebuchet MS"/>
              </a:rPr>
              <a:t>κατάλληλες</a:t>
            </a:r>
            <a:r>
              <a:rPr lang="el-GR" sz="2000" u="heavy" spc="40" dirty="0" smtClean="0">
                <a:solidFill>
                  <a:srgbClr val="404040"/>
                </a:solidFill>
                <a:uFill>
                  <a:solidFill>
                    <a:srgbClr val="404040"/>
                  </a:solidFill>
                </a:uFill>
                <a:latin typeface="Trebuchet MS"/>
                <a:cs typeface="Trebuchet MS"/>
              </a:rPr>
              <a:t> </a:t>
            </a:r>
            <a:r>
              <a:rPr sz="2000" u="heavy" spc="-475" smtClean="0">
                <a:solidFill>
                  <a:srgbClr val="404040"/>
                </a:solidFill>
                <a:uFill>
                  <a:solidFill>
                    <a:srgbClr val="404040"/>
                  </a:solidFill>
                </a:uFill>
                <a:latin typeface="Times New Roman"/>
                <a:cs typeface="Times New Roman"/>
              </a:rPr>
              <a:t> </a:t>
            </a:r>
            <a:r>
              <a:rPr sz="2000" u="heavy" spc="100" dirty="0">
                <a:solidFill>
                  <a:srgbClr val="404040"/>
                </a:solidFill>
                <a:uFill>
                  <a:solidFill>
                    <a:srgbClr val="404040"/>
                  </a:solidFill>
                </a:uFill>
                <a:latin typeface="Trebuchet MS"/>
                <a:cs typeface="Trebuchet MS"/>
              </a:rPr>
              <a:t>συμβουλές</a:t>
            </a:r>
            <a:r>
              <a:rPr sz="2000" spc="-15" dirty="0">
                <a:solidFill>
                  <a:srgbClr val="404040"/>
                </a:solidFill>
                <a:latin typeface="Trebuchet MS"/>
                <a:cs typeface="Trebuchet MS"/>
              </a:rPr>
              <a:t> </a:t>
            </a:r>
            <a:r>
              <a:rPr sz="2000" spc="20" dirty="0">
                <a:solidFill>
                  <a:srgbClr val="404040"/>
                </a:solidFill>
                <a:latin typeface="Trebuchet MS"/>
                <a:cs typeface="Trebuchet MS"/>
              </a:rPr>
              <a:t>για</a:t>
            </a:r>
            <a:r>
              <a:rPr sz="2000" spc="-65" dirty="0">
                <a:solidFill>
                  <a:srgbClr val="404040"/>
                </a:solidFill>
                <a:latin typeface="Trebuchet MS"/>
                <a:cs typeface="Trebuchet MS"/>
              </a:rPr>
              <a:t> </a:t>
            </a:r>
            <a:r>
              <a:rPr sz="2000" spc="45" dirty="0">
                <a:solidFill>
                  <a:srgbClr val="404040"/>
                </a:solidFill>
                <a:latin typeface="Trebuchet MS"/>
                <a:cs typeface="Trebuchet MS"/>
              </a:rPr>
              <a:t>την</a:t>
            </a:r>
            <a:r>
              <a:rPr sz="2000" spc="-45" dirty="0">
                <a:solidFill>
                  <a:srgbClr val="404040"/>
                </a:solidFill>
                <a:latin typeface="Trebuchet MS"/>
                <a:cs typeface="Trebuchet MS"/>
              </a:rPr>
              <a:t> </a:t>
            </a:r>
            <a:r>
              <a:rPr sz="2000" spc="145" dirty="0">
                <a:solidFill>
                  <a:srgbClr val="404040"/>
                </a:solidFill>
                <a:latin typeface="Trebuchet MS"/>
                <a:cs typeface="Trebuchet MS"/>
              </a:rPr>
              <a:t>άσκηση</a:t>
            </a:r>
            <a:r>
              <a:rPr sz="2000" spc="-45" dirty="0">
                <a:solidFill>
                  <a:srgbClr val="404040"/>
                </a:solidFill>
                <a:latin typeface="Trebuchet MS"/>
                <a:cs typeface="Trebuchet MS"/>
              </a:rPr>
              <a:t> </a:t>
            </a:r>
            <a:r>
              <a:rPr sz="2000" spc="70" dirty="0">
                <a:solidFill>
                  <a:srgbClr val="404040"/>
                </a:solidFill>
                <a:latin typeface="Trebuchet MS"/>
                <a:cs typeface="Trebuchet MS"/>
              </a:rPr>
              <a:t>των</a:t>
            </a:r>
            <a:r>
              <a:rPr sz="2000" spc="-65" dirty="0">
                <a:solidFill>
                  <a:srgbClr val="404040"/>
                </a:solidFill>
                <a:latin typeface="Trebuchet MS"/>
                <a:cs typeface="Trebuchet MS"/>
              </a:rPr>
              <a:t> </a:t>
            </a:r>
            <a:r>
              <a:rPr sz="2000" spc="45" dirty="0">
                <a:solidFill>
                  <a:srgbClr val="404040"/>
                </a:solidFill>
                <a:latin typeface="Trebuchet MS"/>
                <a:cs typeface="Trebuchet MS"/>
              </a:rPr>
              <a:t>δικαιωμάτων</a:t>
            </a:r>
            <a:r>
              <a:rPr sz="2000" spc="-60" dirty="0">
                <a:solidFill>
                  <a:srgbClr val="404040"/>
                </a:solidFill>
                <a:latin typeface="Trebuchet MS"/>
                <a:cs typeface="Trebuchet MS"/>
              </a:rPr>
              <a:t> </a:t>
            </a:r>
            <a:r>
              <a:rPr sz="2000" spc="135" dirty="0">
                <a:solidFill>
                  <a:srgbClr val="404040"/>
                </a:solidFill>
                <a:latin typeface="Trebuchet MS"/>
                <a:cs typeface="Trebuchet MS"/>
              </a:rPr>
              <a:t>που</a:t>
            </a:r>
            <a:r>
              <a:rPr sz="2000" spc="-45" dirty="0">
                <a:solidFill>
                  <a:srgbClr val="404040"/>
                </a:solidFill>
                <a:latin typeface="Trebuchet MS"/>
                <a:cs typeface="Trebuchet MS"/>
              </a:rPr>
              <a:t> </a:t>
            </a:r>
            <a:r>
              <a:rPr sz="2000" spc="70" dirty="0">
                <a:solidFill>
                  <a:srgbClr val="404040"/>
                </a:solidFill>
                <a:latin typeface="Trebuchet MS"/>
                <a:cs typeface="Trebuchet MS"/>
              </a:rPr>
              <a:t>του</a:t>
            </a:r>
            <a:r>
              <a:rPr sz="2000" spc="-70" dirty="0">
                <a:solidFill>
                  <a:srgbClr val="404040"/>
                </a:solidFill>
                <a:latin typeface="Trebuchet MS"/>
                <a:cs typeface="Trebuchet MS"/>
              </a:rPr>
              <a:t> </a:t>
            </a:r>
            <a:r>
              <a:rPr sz="2000" spc="55">
                <a:solidFill>
                  <a:srgbClr val="404040"/>
                </a:solidFill>
                <a:latin typeface="Trebuchet MS"/>
                <a:cs typeface="Trebuchet MS"/>
              </a:rPr>
              <a:t>αναγνωρίζει</a:t>
            </a:r>
            <a:r>
              <a:rPr sz="2000" spc="-60">
                <a:solidFill>
                  <a:srgbClr val="404040"/>
                </a:solidFill>
                <a:latin typeface="Trebuchet MS"/>
                <a:cs typeface="Trebuchet MS"/>
              </a:rPr>
              <a:t> </a:t>
            </a:r>
            <a:r>
              <a:rPr sz="2000" spc="110" smtClean="0">
                <a:solidFill>
                  <a:srgbClr val="404040"/>
                </a:solidFill>
                <a:latin typeface="Trebuchet MS"/>
                <a:cs typeface="Trebuchet MS"/>
              </a:rPr>
              <a:t>η</a:t>
            </a:r>
            <a:r>
              <a:rPr lang="el-GR" sz="2000" spc="110" dirty="0" smtClean="0">
                <a:solidFill>
                  <a:srgbClr val="404040"/>
                </a:solidFill>
                <a:latin typeface="Trebuchet MS"/>
                <a:cs typeface="Trebuchet MS"/>
              </a:rPr>
              <a:t> </a:t>
            </a:r>
            <a:r>
              <a:rPr sz="2000" spc="70" smtClean="0">
                <a:solidFill>
                  <a:srgbClr val="404040"/>
                </a:solidFill>
                <a:latin typeface="Trebuchet MS"/>
                <a:cs typeface="Trebuchet MS"/>
              </a:rPr>
              <a:t>Σύμβαση</a:t>
            </a:r>
            <a:r>
              <a:rPr sz="2000" spc="70" dirty="0">
                <a:solidFill>
                  <a:srgbClr val="404040"/>
                </a:solidFill>
                <a:latin typeface="Trebuchet MS"/>
                <a:cs typeface="Trebuchet MS"/>
              </a:rPr>
              <a:t>.</a:t>
            </a:r>
            <a:endParaRPr sz="2000">
              <a:latin typeface="Trebuchet MS"/>
              <a:cs typeface="Trebuchet MS"/>
            </a:endParaRPr>
          </a:p>
          <a:p>
            <a:pPr marL="356870" indent="-344805" algn="just">
              <a:lnSpc>
                <a:spcPct val="100000"/>
              </a:lnSpc>
              <a:spcBef>
                <a:spcPts val="1010"/>
              </a:spcBef>
              <a:buClr>
                <a:srgbClr val="A42F0F"/>
              </a:buClr>
              <a:buFont typeface="Arial"/>
              <a:buChar char=""/>
              <a:tabLst>
                <a:tab pos="356870" algn="l"/>
                <a:tab pos="357505" algn="l"/>
              </a:tabLst>
            </a:pPr>
            <a:r>
              <a:rPr sz="2000" spc="155" dirty="0">
                <a:solidFill>
                  <a:srgbClr val="404040"/>
                </a:solidFill>
                <a:latin typeface="Trebuchet MS"/>
                <a:cs typeface="Trebuchet MS"/>
              </a:rPr>
              <a:t>Με</a:t>
            </a:r>
            <a:r>
              <a:rPr sz="2000" spc="-55" dirty="0">
                <a:solidFill>
                  <a:srgbClr val="404040"/>
                </a:solidFill>
                <a:latin typeface="Trebuchet MS"/>
                <a:cs typeface="Trebuchet MS"/>
              </a:rPr>
              <a:t> </a:t>
            </a:r>
            <a:r>
              <a:rPr sz="2000" spc="-5" dirty="0">
                <a:solidFill>
                  <a:srgbClr val="404040"/>
                </a:solidFill>
                <a:latin typeface="Trebuchet MS"/>
                <a:cs typeface="Trebuchet MS"/>
              </a:rPr>
              <a:t>τις</a:t>
            </a:r>
            <a:r>
              <a:rPr sz="2000" spc="-55" dirty="0">
                <a:solidFill>
                  <a:srgbClr val="404040"/>
                </a:solidFill>
                <a:latin typeface="Trebuchet MS"/>
                <a:cs typeface="Trebuchet MS"/>
              </a:rPr>
              <a:t> </a:t>
            </a:r>
            <a:r>
              <a:rPr sz="2000" spc="15" dirty="0">
                <a:solidFill>
                  <a:srgbClr val="404040"/>
                </a:solidFill>
                <a:latin typeface="Trebuchet MS"/>
                <a:cs typeface="Trebuchet MS"/>
              </a:rPr>
              <a:t>διατάξεις</a:t>
            </a:r>
            <a:r>
              <a:rPr sz="2000" spc="-35" dirty="0">
                <a:solidFill>
                  <a:srgbClr val="404040"/>
                </a:solidFill>
                <a:latin typeface="Trebuchet MS"/>
                <a:cs typeface="Trebuchet MS"/>
              </a:rPr>
              <a:t> </a:t>
            </a:r>
            <a:r>
              <a:rPr sz="2000" spc="70" dirty="0">
                <a:solidFill>
                  <a:srgbClr val="404040"/>
                </a:solidFill>
                <a:latin typeface="Trebuchet MS"/>
                <a:cs typeface="Trebuchet MS"/>
              </a:rPr>
              <a:t>του</a:t>
            </a:r>
            <a:r>
              <a:rPr sz="2000" spc="-45" dirty="0">
                <a:solidFill>
                  <a:srgbClr val="404040"/>
                </a:solidFill>
                <a:latin typeface="Trebuchet MS"/>
                <a:cs typeface="Trebuchet MS"/>
              </a:rPr>
              <a:t> </a:t>
            </a:r>
            <a:r>
              <a:rPr sz="2000" spc="55" dirty="0">
                <a:solidFill>
                  <a:srgbClr val="404040"/>
                </a:solidFill>
                <a:latin typeface="Trebuchet MS"/>
                <a:cs typeface="Trebuchet MS"/>
              </a:rPr>
              <a:t>αναγνωρίζεται</a:t>
            </a:r>
            <a:r>
              <a:rPr sz="2000" spc="-85" dirty="0">
                <a:solidFill>
                  <a:srgbClr val="404040"/>
                </a:solidFill>
                <a:latin typeface="Trebuchet MS"/>
                <a:cs typeface="Trebuchet MS"/>
              </a:rPr>
              <a:t> </a:t>
            </a:r>
            <a:r>
              <a:rPr sz="2000" spc="-15" dirty="0">
                <a:solidFill>
                  <a:srgbClr val="404040"/>
                </a:solidFill>
                <a:latin typeface="Trebuchet MS"/>
                <a:cs typeface="Trebuchet MS"/>
              </a:rPr>
              <a:t>και</a:t>
            </a:r>
            <a:r>
              <a:rPr sz="2000" u="heavy" dirty="0">
                <a:solidFill>
                  <a:srgbClr val="404040"/>
                </a:solidFill>
                <a:uFill>
                  <a:solidFill>
                    <a:srgbClr val="404040"/>
                  </a:solidFill>
                </a:uFill>
                <a:latin typeface="Trebuchet MS"/>
                <a:cs typeface="Trebuchet MS"/>
              </a:rPr>
              <a:t> </a:t>
            </a:r>
            <a:r>
              <a:rPr sz="2000" u="heavy" spc="30" dirty="0">
                <a:solidFill>
                  <a:srgbClr val="404040"/>
                </a:solidFill>
                <a:uFill>
                  <a:solidFill>
                    <a:srgbClr val="404040"/>
                  </a:solidFill>
                </a:uFill>
                <a:latin typeface="Trebuchet MS"/>
                <a:cs typeface="Trebuchet MS"/>
              </a:rPr>
              <a:t>καθιερώνεται</a:t>
            </a:r>
            <a:r>
              <a:rPr sz="2000" u="heavy" spc="-60" dirty="0">
                <a:solidFill>
                  <a:srgbClr val="404040"/>
                </a:solidFill>
                <a:uFill>
                  <a:solidFill>
                    <a:srgbClr val="404040"/>
                  </a:solidFill>
                </a:uFill>
                <a:latin typeface="Trebuchet MS"/>
                <a:cs typeface="Trebuchet MS"/>
              </a:rPr>
              <a:t> </a:t>
            </a:r>
            <a:r>
              <a:rPr sz="2000" u="heavy" spc="110">
                <a:solidFill>
                  <a:srgbClr val="404040"/>
                </a:solidFill>
                <a:uFill>
                  <a:solidFill>
                    <a:srgbClr val="404040"/>
                  </a:solidFill>
                </a:uFill>
                <a:latin typeface="Trebuchet MS"/>
                <a:cs typeface="Trebuchet MS"/>
              </a:rPr>
              <a:t>η</a:t>
            </a:r>
            <a:r>
              <a:rPr sz="2000" u="heavy" spc="-45">
                <a:solidFill>
                  <a:srgbClr val="404040"/>
                </a:solidFill>
                <a:uFill>
                  <a:solidFill>
                    <a:srgbClr val="404040"/>
                  </a:solidFill>
                </a:uFill>
                <a:latin typeface="Trebuchet MS"/>
                <a:cs typeface="Trebuchet MS"/>
              </a:rPr>
              <a:t> </a:t>
            </a:r>
            <a:r>
              <a:rPr sz="2000" u="heavy" spc="45" smtClean="0">
                <a:solidFill>
                  <a:srgbClr val="404040"/>
                </a:solidFill>
                <a:uFill>
                  <a:solidFill>
                    <a:srgbClr val="404040"/>
                  </a:solidFill>
                </a:uFill>
                <a:latin typeface="Trebuchet MS"/>
                <a:cs typeface="Trebuchet MS"/>
              </a:rPr>
              <a:t>προστατευτική</a:t>
            </a:r>
            <a:r>
              <a:rPr lang="el-GR" sz="2000" u="heavy" spc="45" dirty="0" smtClean="0">
                <a:solidFill>
                  <a:srgbClr val="404040"/>
                </a:solidFill>
                <a:uFill>
                  <a:solidFill>
                    <a:srgbClr val="404040"/>
                  </a:solidFill>
                </a:uFill>
                <a:latin typeface="Trebuchet MS"/>
                <a:cs typeface="Trebuchet MS"/>
              </a:rPr>
              <a:t> </a:t>
            </a:r>
            <a:r>
              <a:rPr sz="2000" u="heavy" spc="-475" smtClean="0">
                <a:solidFill>
                  <a:srgbClr val="404040"/>
                </a:solidFill>
                <a:uFill>
                  <a:solidFill>
                    <a:srgbClr val="404040"/>
                  </a:solidFill>
                </a:uFill>
                <a:latin typeface="Times New Roman"/>
                <a:cs typeface="Times New Roman"/>
              </a:rPr>
              <a:t> </a:t>
            </a:r>
            <a:r>
              <a:rPr sz="2000" u="heavy" spc="20" dirty="0">
                <a:solidFill>
                  <a:srgbClr val="404040"/>
                </a:solidFill>
                <a:uFill>
                  <a:solidFill>
                    <a:srgbClr val="404040"/>
                  </a:solidFill>
                </a:uFill>
                <a:latin typeface="Trebuchet MS"/>
                <a:cs typeface="Trebuchet MS"/>
              </a:rPr>
              <a:t>λειτουργία</a:t>
            </a:r>
            <a:r>
              <a:rPr sz="2000" u="heavy" spc="-75" dirty="0">
                <a:solidFill>
                  <a:srgbClr val="404040"/>
                </a:solidFill>
                <a:uFill>
                  <a:solidFill>
                    <a:srgbClr val="404040"/>
                  </a:solidFill>
                </a:uFill>
                <a:latin typeface="Trebuchet MS"/>
                <a:cs typeface="Trebuchet MS"/>
              </a:rPr>
              <a:t> </a:t>
            </a:r>
            <a:r>
              <a:rPr sz="2000" u="heavy" spc="70" dirty="0">
                <a:solidFill>
                  <a:srgbClr val="404040"/>
                </a:solidFill>
                <a:uFill>
                  <a:solidFill>
                    <a:srgbClr val="404040"/>
                  </a:solidFill>
                </a:uFill>
                <a:latin typeface="Trebuchet MS"/>
                <a:cs typeface="Trebuchet MS"/>
              </a:rPr>
              <a:t>του</a:t>
            </a:r>
            <a:r>
              <a:rPr sz="2000" u="heavy" spc="-50" dirty="0">
                <a:solidFill>
                  <a:srgbClr val="404040"/>
                </a:solidFill>
                <a:uFill>
                  <a:solidFill>
                    <a:srgbClr val="404040"/>
                  </a:solidFill>
                </a:uFill>
                <a:latin typeface="Trebuchet MS"/>
                <a:cs typeface="Trebuchet MS"/>
              </a:rPr>
              <a:t> </a:t>
            </a:r>
            <a:r>
              <a:rPr sz="2000" u="heavy" spc="130" dirty="0">
                <a:solidFill>
                  <a:srgbClr val="404040"/>
                </a:solidFill>
                <a:uFill>
                  <a:solidFill>
                    <a:srgbClr val="404040"/>
                  </a:solidFill>
                </a:uFill>
                <a:latin typeface="Trebuchet MS"/>
                <a:cs typeface="Trebuchet MS"/>
              </a:rPr>
              <a:t>θεσμού</a:t>
            </a:r>
            <a:r>
              <a:rPr sz="2000" u="heavy" spc="-50" dirty="0">
                <a:solidFill>
                  <a:srgbClr val="404040"/>
                </a:solidFill>
                <a:uFill>
                  <a:solidFill>
                    <a:srgbClr val="404040"/>
                  </a:solidFill>
                </a:uFill>
                <a:latin typeface="Trebuchet MS"/>
                <a:cs typeface="Trebuchet MS"/>
              </a:rPr>
              <a:t> </a:t>
            </a:r>
            <a:r>
              <a:rPr sz="2000" u="heavy" spc="85" dirty="0">
                <a:solidFill>
                  <a:srgbClr val="404040"/>
                </a:solidFill>
                <a:uFill>
                  <a:solidFill>
                    <a:srgbClr val="404040"/>
                  </a:solidFill>
                </a:uFill>
                <a:latin typeface="Trebuchet MS"/>
                <a:cs typeface="Trebuchet MS"/>
              </a:rPr>
              <a:t>της</a:t>
            </a:r>
            <a:r>
              <a:rPr sz="2000" u="heavy" spc="-40" dirty="0">
                <a:solidFill>
                  <a:srgbClr val="404040"/>
                </a:solidFill>
                <a:uFill>
                  <a:solidFill>
                    <a:srgbClr val="404040"/>
                  </a:solidFill>
                </a:uFill>
                <a:latin typeface="Trebuchet MS"/>
                <a:cs typeface="Trebuchet MS"/>
              </a:rPr>
              <a:t> </a:t>
            </a:r>
            <a:r>
              <a:rPr sz="2000" u="heavy" spc="60" dirty="0">
                <a:solidFill>
                  <a:srgbClr val="404040"/>
                </a:solidFill>
                <a:uFill>
                  <a:solidFill>
                    <a:srgbClr val="404040"/>
                  </a:solidFill>
                </a:uFill>
                <a:latin typeface="Trebuchet MS"/>
                <a:cs typeface="Trebuchet MS"/>
              </a:rPr>
              <a:t>γονικής</a:t>
            </a:r>
            <a:r>
              <a:rPr sz="2000" u="heavy" spc="-65" dirty="0">
                <a:solidFill>
                  <a:srgbClr val="404040"/>
                </a:solidFill>
                <a:uFill>
                  <a:solidFill>
                    <a:srgbClr val="404040"/>
                  </a:solidFill>
                </a:uFill>
                <a:latin typeface="Trebuchet MS"/>
                <a:cs typeface="Trebuchet MS"/>
              </a:rPr>
              <a:t> </a:t>
            </a:r>
            <a:r>
              <a:rPr sz="2000" u="heavy" spc="85" dirty="0">
                <a:solidFill>
                  <a:srgbClr val="404040"/>
                </a:solidFill>
                <a:uFill>
                  <a:solidFill>
                    <a:srgbClr val="404040"/>
                  </a:solidFill>
                </a:uFill>
                <a:latin typeface="Trebuchet MS"/>
                <a:cs typeface="Trebuchet MS"/>
              </a:rPr>
              <a:t>μέριμνας</a:t>
            </a:r>
            <a:r>
              <a:rPr sz="2000" spc="-10" dirty="0">
                <a:solidFill>
                  <a:srgbClr val="404040"/>
                </a:solidFill>
                <a:latin typeface="Trebuchet MS"/>
                <a:cs typeface="Trebuchet MS"/>
              </a:rPr>
              <a:t> </a:t>
            </a:r>
            <a:r>
              <a:rPr sz="2000" spc="10" dirty="0">
                <a:solidFill>
                  <a:srgbClr val="404040"/>
                </a:solidFill>
                <a:latin typeface="Trebuchet MS"/>
                <a:cs typeface="Trebuchet MS"/>
              </a:rPr>
              <a:t>με</a:t>
            </a:r>
            <a:r>
              <a:rPr sz="2000" spc="-35" dirty="0">
                <a:solidFill>
                  <a:srgbClr val="404040"/>
                </a:solidFill>
                <a:latin typeface="Trebuchet MS"/>
                <a:cs typeface="Trebuchet MS"/>
              </a:rPr>
              <a:t> </a:t>
            </a:r>
            <a:r>
              <a:rPr sz="2000" spc="130">
                <a:solidFill>
                  <a:srgbClr val="404040"/>
                </a:solidFill>
                <a:latin typeface="Trebuchet MS"/>
                <a:cs typeface="Trebuchet MS"/>
              </a:rPr>
              <a:t>γνώμονα</a:t>
            </a:r>
            <a:r>
              <a:rPr sz="2000" spc="-70">
                <a:solidFill>
                  <a:srgbClr val="404040"/>
                </a:solidFill>
                <a:latin typeface="Trebuchet MS"/>
                <a:cs typeface="Trebuchet MS"/>
              </a:rPr>
              <a:t> </a:t>
            </a:r>
            <a:r>
              <a:rPr sz="2000" spc="65" smtClean="0">
                <a:solidFill>
                  <a:srgbClr val="404040"/>
                </a:solidFill>
                <a:latin typeface="Trebuchet MS"/>
                <a:cs typeface="Trebuchet MS"/>
              </a:rPr>
              <a:t>το</a:t>
            </a:r>
            <a:r>
              <a:rPr lang="el-GR" sz="2000" spc="65" dirty="0" smtClean="0">
                <a:solidFill>
                  <a:srgbClr val="404040"/>
                </a:solidFill>
                <a:latin typeface="Trebuchet MS"/>
                <a:cs typeface="Trebuchet MS"/>
              </a:rPr>
              <a:t> </a:t>
            </a:r>
            <a:r>
              <a:rPr sz="2000" spc="120" smtClean="0">
                <a:solidFill>
                  <a:srgbClr val="404040"/>
                </a:solidFill>
                <a:latin typeface="Trebuchet MS"/>
                <a:cs typeface="Trebuchet MS"/>
              </a:rPr>
              <a:t>συμφέρον </a:t>
            </a:r>
            <a:r>
              <a:rPr sz="2000" spc="70" dirty="0">
                <a:solidFill>
                  <a:srgbClr val="404040"/>
                </a:solidFill>
                <a:latin typeface="Trebuchet MS"/>
                <a:cs typeface="Trebuchet MS"/>
              </a:rPr>
              <a:t>του</a:t>
            </a:r>
            <a:r>
              <a:rPr sz="2000" spc="-215" dirty="0">
                <a:solidFill>
                  <a:srgbClr val="404040"/>
                </a:solidFill>
                <a:latin typeface="Trebuchet MS"/>
                <a:cs typeface="Trebuchet MS"/>
              </a:rPr>
              <a:t> </a:t>
            </a:r>
            <a:r>
              <a:rPr sz="2000" spc="15" dirty="0">
                <a:solidFill>
                  <a:srgbClr val="404040"/>
                </a:solidFill>
                <a:latin typeface="Trebuchet MS"/>
                <a:cs typeface="Trebuchet MS"/>
              </a:rPr>
              <a:t>παιδιού.</a:t>
            </a:r>
            <a:endParaRPr sz="2000">
              <a:latin typeface="Trebuchet MS"/>
              <a:cs typeface="Trebuchet MS"/>
            </a:endParaRPr>
          </a:p>
          <a:p>
            <a:pPr marL="356870" marR="224790" indent="-344805" algn="just">
              <a:lnSpc>
                <a:spcPct val="100000"/>
              </a:lnSpc>
              <a:spcBef>
                <a:spcPts val="1005"/>
              </a:spcBef>
              <a:buClr>
                <a:srgbClr val="A42F0F"/>
              </a:buClr>
              <a:buFont typeface="Arial"/>
              <a:buChar char=""/>
              <a:tabLst>
                <a:tab pos="356870" algn="l"/>
                <a:tab pos="357505" algn="l"/>
              </a:tabLst>
            </a:pPr>
            <a:r>
              <a:rPr sz="2000" spc="50" dirty="0">
                <a:solidFill>
                  <a:srgbClr val="404040"/>
                </a:solidFill>
                <a:latin typeface="Trebuchet MS"/>
                <a:cs typeface="Trebuchet MS"/>
              </a:rPr>
              <a:t>Η</a:t>
            </a:r>
            <a:r>
              <a:rPr sz="2000" u="heavy" spc="-50" dirty="0">
                <a:solidFill>
                  <a:srgbClr val="404040"/>
                </a:solidFill>
                <a:uFill>
                  <a:solidFill>
                    <a:srgbClr val="404040"/>
                  </a:solidFill>
                </a:uFill>
                <a:latin typeface="Trebuchet MS"/>
                <a:cs typeface="Trebuchet MS"/>
              </a:rPr>
              <a:t> </a:t>
            </a:r>
            <a:r>
              <a:rPr sz="2000" u="heavy" spc="90" dirty="0">
                <a:solidFill>
                  <a:srgbClr val="404040"/>
                </a:solidFill>
                <a:uFill>
                  <a:solidFill>
                    <a:srgbClr val="404040"/>
                  </a:solidFill>
                </a:uFill>
                <a:latin typeface="Trebuchet MS"/>
                <a:cs typeface="Trebuchet MS"/>
              </a:rPr>
              <a:t>καθιέρωση</a:t>
            </a:r>
            <a:r>
              <a:rPr sz="2000" u="heavy" spc="-50" dirty="0">
                <a:solidFill>
                  <a:srgbClr val="404040"/>
                </a:solidFill>
                <a:uFill>
                  <a:solidFill>
                    <a:srgbClr val="404040"/>
                  </a:solidFill>
                </a:uFill>
                <a:latin typeface="Trebuchet MS"/>
                <a:cs typeface="Trebuchet MS"/>
              </a:rPr>
              <a:t> </a:t>
            </a:r>
            <a:r>
              <a:rPr sz="2000" u="heavy" spc="70" dirty="0">
                <a:solidFill>
                  <a:srgbClr val="404040"/>
                </a:solidFill>
                <a:uFill>
                  <a:solidFill>
                    <a:srgbClr val="404040"/>
                  </a:solidFill>
                </a:uFill>
                <a:latin typeface="Trebuchet MS"/>
                <a:cs typeface="Trebuchet MS"/>
              </a:rPr>
              <a:t>αυτή</a:t>
            </a:r>
            <a:r>
              <a:rPr sz="2000" u="heavy" spc="-45" dirty="0">
                <a:solidFill>
                  <a:srgbClr val="404040"/>
                </a:solidFill>
                <a:uFill>
                  <a:solidFill>
                    <a:srgbClr val="404040"/>
                  </a:solidFill>
                </a:uFill>
                <a:latin typeface="Trebuchet MS"/>
                <a:cs typeface="Trebuchet MS"/>
              </a:rPr>
              <a:t> </a:t>
            </a:r>
            <a:r>
              <a:rPr sz="2000" u="heavy" spc="10" dirty="0">
                <a:solidFill>
                  <a:srgbClr val="404040"/>
                </a:solidFill>
                <a:uFill>
                  <a:solidFill>
                    <a:srgbClr val="404040"/>
                  </a:solidFill>
                </a:uFill>
                <a:latin typeface="Trebuchet MS"/>
                <a:cs typeface="Trebuchet MS"/>
              </a:rPr>
              <a:t>αποτελεί</a:t>
            </a:r>
            <a:r>
              <a:rPr sz="2000" u="heavy" spc="-40" dirty="0">
                <a:solidFill>
                  <a:srgbClr val="404040"/>
                </a:solidFill>
                <a:uFill>
                  <a:solidFill>
                    <a:srgbClr val="404040"/>
                  </a:solidFill>
                </a:uFill>
                <a:latin typeface="Trebuchet MS"/>
                <a:cs typeface="Trebuchet MS"/>
              </a:rPr>
              <a:t> </a:t>
            </a:r>
            <a:r>
              <a:rPr sz="2000" u="heavy" spc="55" dirty="0">
                <a:solidFill>
                  <a:srgbClr val="404040"/>
                </a:solidFill>
                <a:uFill>
                  <a:solidFill>
                    <a:srgbClr val="404040"/>
                  </a:solidFill>
                </a:uFill>
                <a:latin typeface="Trebuchet MS"/>
                <a:cs typeface="Trebuchet MS"/>
              </a:rPr>
              <a:t>καινοτομία</a:t>
            </a:r>
            <a:r>
              <a:rPr sz="2000" u="heavy" spc="-45" dirty="0">
                <a:solidFill>
                  <a:srgbClr val="404040"/>
                </a:solidFill>
                <a:uFill>
                  <a:solidFill>
                    <a:srgbClr val="404040"/>
                  </a:solidFill>
                </a:uFill>
                <a:latin typeface="Trebuchet MS"/>
                <a:cs typeface="Trebuchet MS"/>
              </a:rPr>
              <a:t> </a:t>
            </a:r>
            <a:r>
              <a:rPr sz="2000" u="heavy" spc="85" dirty="0">
                <a:solidFill>
                  <a:srgbClr val="404040"/>
                </a:solidFill>
                <a:uFill>
                  <a:solidFill>
                    <a:srgbClr val="404040"/>
                  </a:solidFill>
                </a:uFill>
                <a:latin typeface="Trebuchet MS"/>
                <a:cs typeface="Trebuchet MS"/>
              </a:rPr>
              <a:t>της</a:t>
            </a:r>
            <a:r>
              <a:rPr sz="2000" u="heavy" spc="-60" dirty="0">
                <a:solidFill>
                  <a:srgbClr val="404040"/>
                </a:solidFill>
                <a:uFill>
                  <a:solidFill>
                    <a:srgbClr val="404040"/>
                  </a:solidFill>
                </a:uFill>
                <a:latin typeface="Trebuchet MS"/>
                <a:cs typeface="Trebuchet MS"/>
              </a:rPr>
              <a:t> </a:t>
            </a:r>
            <a:r>
              <a:rPr sz="2000" u="heavy" spc="90" dirty="0">
                <a:solidFill>
                  <a:srgbClr val="404040"/>
                </a:solidFill>
                <a:uFill>
                  <a:solidFill>
                    <a:srgbClr val="404040"/>
                  </a:solidFill>
                </a:uFill>
                <a:latin typeface="Trebuchet MS"/>
                <a:cs typeface="Trebuchet MS"/>
              </a:rPr>
              <a:t>Σύμβασης</a:t>
            </a:r>
            <a:r>
              <a:rPr sz="2000" spc="90" dirty="0">
                <a:solidFill>
                  <a:srgbClr val="404040"/>
                </a:solidFill>
                <a:latin typeface="Trebuchet MS"/>
                <a:cs typeface="Trebuchet MS"/>
              </a:rPr>
              <a:t>,</a:t>
            </a:r>
            <a:r>
              <a:rPr sz="2000" spc="-20" dirty="0">
                <a:solidFill>
                  <a:srgbClr val="404040"/>
                </a:solidFill>
                <a:latin typeface="Trebuchet MS"/>
                <a:cs typeface="Trebuchet MS"/>
              </a:rPr>
              <a:t> </a:t>
            </a:r>
            <a:r>
              <a:rPr sz="2000" spc="60" dirty="0">
                <a:solidFill>
                  <a:srgbClr val="404040"/>
                </a:solidFill>
                <a:latin typeface="Trebuchet MS"/>
                <a:cs typeface="Trebuchet MS"/>
              </a:rPr>
              <a:t>δεδομένου</a:t>
            </a:r>
            <a:r>
              <a:rPr sz="2000" spc="-20" dirty="0">
                <a:solidFill>
                  <a:srgbClr val="404040"/>
                </a:solidFill>
                <a:latin typeface="Trebuchet MS"/>
                <a:cs typeface="Trebuchet MS"/>
              </a:rPr>
              <a:t> </a:t>
            </a:r>
            <a:r>
              <a:rPr sz="2000" spc="-5" dirty="0">
                <a:solidFill>
                  <a:srgbClr val="404040"/>
                </a:solidFill>
                <a:latin typeface="Trebuchet MS"/>
                <a:cs typeface="Trebuchet MS"/>
              </a:rPr>
              <a:t>ότι  </a:t>
            </a:r>
            <a:r>
              <a:rPr sz="2000" spc="110" dirty="0">
                <a:solidFill>
                  <a:srgbClr val="404040"/>
                </a:solidFill>
                <a:latin typeface="Trebuchet MS"/>
                <a:cs typeface="Trebuchet MS"/>
              </a:rPr>
              <a:t>η </a:t>
            </a:r>
            <a:r>
              <a:rPr sz="2000" spc="135" dirty="0">
                <a:solidFill>
                  <a:srgbClr val="404040"/>
                </a:solidFill>
                <a:latin typeface="Trebuchet MS"/>
                <a:cs typeface="Trebuchet MS"/>
              </a:rPr>
              <a:t>προστασία </a:t>
            </a:r>
            <a:r>
              <a:rPr sz="2000" spc="70" dirty="0">
                <a:solidFill>
                  <a:srgbClr val="404040"/>
                </a:solidFill>
                <a:latin typeface="Trebuchet MS"/>
                <a:cs typeface="Trebuchet MS"/>
              </a:rPr>
              <a:t>του </a:t>
            </a:r>
            <a:r>
              <a:rPr sz="2000" spc="45" dirty="0">
                <a:solidFill>
                  <a:srgbClr val="404040"/>
                </a:solidFill>
                <a:latin typeface="Trebuchet MS"/>
                <a:cs typeface="Trebuchet MS"/>
              </a:rPr>
              <a:t>παιδιού </a:t>
            </a:r>
            <a:r>
              <a:rPr sz="2000" spc="95" dirty="0">
                <a:solidFill>
                  <a:srgbClr val="404040"/>
                </a:solidFill>
                <a:latin typeface="Trebuchet MS"/>
                <a:cs typeface="Trebuchet MS"/>
              </a:rPr>
              <a:t>σε </a:t>
            </a:r>
            <a:r>
              <a:rPr sz="2000" spc="100" dirty="0">
                <a:solidFill>
                  <a:srgbClr val="404040"/>
                </a:solidFill>
                <a:latin typeface="Trebuchet MS"/>
                <a:cs typeface="Trebuchet MS"/>
              </a:rPr>
              <a:t>παγκόσμιο </a:t>
            </a:r>
            <a:r>
              <a:rPr sz="2000" spc="-15" dirty="0">
                <a:solidFill>
                  <a:srgbClr val="404040"/>
                </a:solidFill>
                <a:latin typeface="Trebuchet MS"/>
                <a:cs typeface="Trebuchet MS"/>
              </a:rPr>
              <a:t>και </a:t>
            </a:r>
            <a:r>
              <a:rPr sz="2000" spc="25" dirty="0">
                <a:solidFill>
                  <a:srgbClr val="404040"/>
                </a:solidFill>
                <a:latin typeface="Trebuchet MS"/>
                <a:cs typeface="Trebuchet MS"/>
              </a:rPr>
              <a:t>περιφερειακό </a:t>
            </a:r>
            <a:r>
              <a:rPr sz="2000" spc="20" dirty="0">
                <a:solidFill>
                  <a:srgbClr val="404040"/>
                </a:solidFill>
                <a:latin typeface="Trebuchet MS"/>
                <a:cs typeface="Trebuchet MS"/>
              </a:rPr>
              <a:t>επίπεδο  </a:t>
            </a:r>
            <a:r>
              <a:rPr sz="2000" spc="-5" dirty="0">
                <a:solidFill>
                  <a:srgbClr val="404040"/>
                </a:solidFill>
                <a:latin typeface="Trebuchet MS"/>
                <a:cs typeface="Trebuchet MS"/>
              </a:rPr>
              <a:t>αντιμετωπίζει</a:t>
            </a:r>
            <a:r>
              <a:rPr sz="2000" spc="-65" dirty="0">
                <a:solidFill>
                  <a:srgbClr val="404040"/>
                </a:solidFill>
                <a:latin typeface="Trebuchet MS"/>
                <a:cs typeface="Trebuchet MS"/>
              </a:rPr>
              <a:t> </a:t>
            </a:r>
            <a:r>
              <a:rPr sz="2000" spc="65" dirty="0">
                <a:solidFill>
                  <a:srgbClr val="404040"/>
                </a:solidFill>
                <a:latin typeface="Trebuchet MS"/>
                <a:cs typeface="Trebuchet MS"/>
              </a:rPr>
              <a:t>το</a:t>
            </a:r>
            <a:r>
              <a:rPr sz="2000" spc="-35" dirty="0">
                <a:solidFill>
                  <a:srgbClr val="404040"/>
                </a:solidFill>
                <a:latin typeface="Trebuchet MS"/>
                <a:cs typeface="Trebuchet MS"/>
              </a:rPr>
              <a:t> </a:t>
            </a:r>
            <a:r>
              <a:rPr sz="2000" spc="5" dirty="0">
                <a:solidFill>
                  <a:srgbClr val="404040"/>
                </a:solidFill>
                <a:latin typeface="Trebuchet MS"/>
                <a:cs typeface="Trebuchet MS"/>
              </a:rPr>
              <a:t>παιδί</a:t>
            </a:r>
            <a:r>
              <a:rPr sz="2000" spc="-40" dirty="0">
                <a:solidFill>
                  <a:srgbClr val="404040"/>
                </a:solidFill>
                <a:latin typeface="Trebuchet MS"/>
                <a:cs typeface="Trebuchet MS"/>
              </a:rPr>
              <a:t> </a:t>
            </a:r>
            <a:r>
              <a:rPr sz="2000" spc="-5" dirty="0">
                <a:solidFill>
                  <a:srgbClr val="404040"/>
                </a:solidFill>
                <a:latin typeface="Trebuchet MS"/>
                <a:cs typeface="Trebuchet MS"/>
              </a:rPr>
              <a:t>γενικά</a:t>
            </a:r>
            <a:r>
              <a:rPr sz="2000" spc="-65" dirty="0">
                <a:solidFill>
                  <a:srgbClr val="404040"/>
                </a:solidFill>
                <a:latin typeface="Trebuchet MS"/>
                <a:cs typeface="Trebuchet MS"/>
              </a:rPr>
              <a:t> </a:t>
            </a:r>
            <a:r>
              <a:rPr sz="2000" spc="200" dirty="0">
                <a:solidFill>
                  <a:srgbClr val="404040"/>
                </a:solidFill>
                <a:latin typeface="Trebuchet MS"/>
                <a:cs typeface="Trebuchet MS"/>
              </a:rPr>
              <a:t>ως</a:t>
            </a:r>
            <a:r>
              <a:rPr sz="2000" spc="-60" dirty="0">
                <a:solidFill>
                  <a:srgbClr val="404040"/>
                </a:solidFill>
                <a:latin typeface="Trebuchet MS"/>
                <a:cs typeface="Trebuchet MS"/>
              </a:rPr>
              <a:t> </a:t>
            </a:r>
            <a:r>
              <a:rPr sz="2000" spc="125" dirty="0">
                <a:solidFill>
                  <a:srgbClr val="404040"/>
                </a:solidFill>
                <a:latin typeface="Trebuchet MS"/>
                <a:cs typeface="Trebuchet MS"/>
              </a:rPr>
              <a:t>άτομο</a:t>
            </a:r>
            <a:r>
              <a:rPr sz="2000" spc="-15" dirty="0">
                <a:solidFill>
                  <a:srgbClr val="404040"/>
                </a:solidFill>
                <a:latin typeface="Trebuchet MS"/>
                <a:cs typeface="Trebuchet MS"/>
              </a:rPr>
              <a:t> </a:t>
            </a:r>
            <a:r>
              <a:rPr sz="2000" spc="75" dirty="0">
                <a:solidFill>
                  <a:srgbClr val="404040"/>
                </a:solidFill>
                <a:latin typeface="Trebuchet MS"/>
                <a:cs typeface="Trebuchet MS"/>
              </a:rPr>
              <a:t>χωρίς</a:t>
            </a:r>
            <a:r>
              <a:rPr sz="2000" spc="-60" dirty="0">
                <a:solidFill>
                  <a:srgbClr val="404040"/>
                </a:solidFill>
                <a:latin typeface="Trebuchet MS"/>
                <a:cs typeface="Trebuchet MS"/>
              </a:rPr>
              <a:t> </a:t>
            </a:r>
            <a:r>
              <a:rPr sz="2000" spc="145" dirty="0">
                <a:solidFill>
                  <a:srgbClr val="404040"/>
                </a:solidFill>
                <a:latin typeface="Trebuchet MS"/>
                <a:cs typeface="Trebuchet MS"/>
              </a:rPr>
              <a:t>να</a:t>
            </a:r>
            <a:r>
              <a:rPr sz="2000" spc="-65" dirty="0">
                <a:solidFill>
                  <a:srgbClr val="404040"/>
                </a:solidFill>
                <a:latin typeface="Trebuchet MS"/>
                <a:cs typeface="Trebuchet MS"/>
              </a:rPr>
              <a:t> </a:t>
            </a:r>
            <a:r>
              <a:rPr sz="2000" spc="45" dirty="0">
                <a:solidFill>
                  <a:srgbClr val="404040"/>
                </a:solidFill>
                <a:latin typeface="Trebuchet MS"/>
                <a:cs typeface="Trebuchet MS"/>
              </a:rPr>
              <a:t>ανταποκρίνεται</a:t>
            </a:r>
            <a:r>
              <a:rPr sz="2000" spc="-60" dirty="0">
                <a:solidFill>
                  <a:srgbClr val="404040"/>
                </a:solidFill>
                <a:latin typeface="Trebuchet MS"/>
                <a:cs typeface="Trebuchet MS"/>
              </a:rPr>
              <a:t> </a:t>
            </a:r>
            <a:r>
              <a:rPr sz="2000" spc="70" dirty="0">
                <a:solidFill>
                  <a:srgbClr val="404040"/>
                </a:solidFill>
                <a:latin typeface="Trebuchet MS"/>
                <a:cs typeface="Trebuchet MS"/>
              </a:rPr>
              <a:t>στις  </a:t>
            </a:r>
            <a:r>
              <a:rPr sz="2000" spc="-50" dirty="0">
                <a:solidFill>
                  <a:srgbClr val="404040"/>
                </a:solidFill>
                <a:latin typeface="Trebuchet MS"/>
                <a:cs typeface="Trebuchet MS"/>
              </a:rPr>
              <a:t>ειδικές</a:t>
            </a:r>
            <a:r>
              <a:rPr sz="2000" spc="-45" dirty="0">
                <a:solidFill>
                  <a:srgbClr val="404040"/>
                </a:solidFill>
                <a:latin typeface="Trebuchet MS"/>
                <a:cs typeface="Trebuchet MS"/>
              </a:rPr>
              <a:t> </a:t>
            </a:r>
            <a:r>
              <a:rPr sz="2000" spc="75" dirty="0">
                <a:solidFill>
                  <a:srgbClr val="404040"/>
                </a:solidFill>
                <a:latin typeface="Trebuchet MS"/>
                <a:cs typeface="Trebuchet MS"/>
              </a:rPr>
              <a:t>ανάγκες</a:t>
            </a:r>
            <a:r>
              <a:rPr sz="2000" spc="-65" dirty="0">
                <a:solidFill>
                  <a:srgbClr val="404040"/>
                </a:solidFill>
                <a:latin typeface="Trebuchet MS"/>
                <a:cs typeface="Trebuchet MS"/>
              </a:rPr>
              <a:t> </a:t>
            </a:r>
            <a:r>
              <a:rPr sz="2000" spc="135" dirty="0">
                <a:solidFill>
                  <a:srgbClr val="404040"/>
                </a:solidFill>
                <a:latin typeface="Trebuchet MS"/>
                <a:cs typeface="Trebuchet MS"/>
              </a:rPr>
              <a:t>που</a:t>
            </a:r>
            <a:r>
              <a:rPr sz="2000" spc="-50" dirty="0">
                <a:solidFill>
                  <a:srgbClr val="404040"/>
                </a:solidFill>
                <a:latin typeface="Trebuchet MS"/>
                <a:cs typeface="Trebuchet MS"/>
              </a:rPr>
              <a:t> </a:t>
            </a:r>
            <a:r>
              <a:rPr sz="2000" spc="80" dirty="0">
                <a:solidFill>
                  <a:srgbClr val="404040"/>
                </a:solidFill>
                <a:latin typeface="Trebuchet MS"/>
                <a:cs typeface="Trebuchet MS"/>
              </a:rPr>
              <a:t>παρουσιάζει</a:t>
            </a:r>
            <a:r>
              <a:rPr sz="2000" spc="-45" dirty="0">
                <a:solidFill>
                  <a:srgbClr val="404040"/>
                </a:solidFill>
                <a:latin typeface="Trebuchet MS"/>
                <a:cs typeface="Trebuchet MS"/>
              </a:rPr>
              <a:t> </a:t>
            </a:r>
            <a:r>
              <a:rPr sz="2000" spc="60" dirty="0">
                <a:solidFill>
                  <a:srgbClr val="404040"/>
                </a:solidFill>
                <a:latin typeface="Trebuchet MS"/>
                <a:cs typeface="Trebuchet MS"/>
              </a:rPr>
              <a:t>το</a:t>
            </a:r>
            <a:r>
              <a:rPr sz="2000" spc="-65" dirty="0">
                <a:solidFill>
                  <a:srgbClr val="404040"/>
                </a:solidFill>
                <a:latin typeface="Trebuchet MS"/>
                <a:cs typeface="Trebuchet MS"/>
              </a:rPr>
              <a:t> </a:t>
            </a:r>
            <a:r>
              <a:rPr sz="2000" spc="-25" dirty="0">
                <a:solidFill>
                  <a:srgbClr val="404040"/>
                </a:solidFill>
                <a:latin typeface="Trebuchet MS"/>
                <a:cs typeface="Trebuchet MS"/>
              </a:rPr>
              <a:t>παιδί.</a:t>
            </a:r>
            <a:endParaRPr sz="2000">
              <a:latin typeface="Trebuchet MS"/>
              <a:cs typeface="Trebuchet MS"/>
            </a:endParaRPr>
          </a:p>
          <a:p>
            <a:pPr marL="356870" indent="-344805" algn="just">
              <a:lnSpc>
                <a:spcPct val="100000"/>
              </a:lnSpc>
              <a:spcBef>
                <a:spcPts val="990"/>
              </a:spcBef>
              <a:buClr>
                <a:srgbClr val="A42F0F"/>
              </a:buClr>
              <a:buFont typeface="Arial"/>
              <a:buChar char=""/>
              <a:tabLst>
                <a:tab pos="356870" algn="l"/>
                <a:tab pos="357505" algn="l"/>
              </a:tabLst>
            </a:pPr>
            <a:r>
              <a:rPr sz="2000" spc="365" dirty="0">
                <a:solidFill>
                  <a:srgbClr val="404040"/>
                </a:solidFill>
                <a:latin typeface="Trebuchet MS"/>
                <a:cs typeface="Trebuchet MS"/>
              </a:rPr>
              <a:t>Ο</a:t>
            </a:r>
            <a:r>
              <a:rPr sz="2000" spc="-45" dirty="0">
                <a:solidFill>
                  <a:srgbClr val="404040"/>
                </a:solidFill>
                <a:latin typeface="Trebuchet MS"/>
                <a:cs typeface="Trebuchet MS"/>
              </a:rPr>
              <a:t> </a:t>
            </a:r>
            <a:r>
              <a:rPr sz="2000" spc="150" dirty="0">
                <a:solidFill>
                  <a:srgbClr val="404040"/>
                </a:solidFill>
                <a:latin typeface="Trebuchet MS"/>
                <a:cs typeface="Trebuchet MS"/>
              </a:rPr>
              <a:t>ορισμός</a:t>
            </a:r>
            <a:r>
              <a:rPr sz="2000" spc="-60" dirty="0">
                <a:solidFill>
                  <a:srgbClr val="404040"/>
                </a:solidFill>
                <a:latin typeface="Trebuchet MS"/>
                <a:cs typeface="Trebuchet MS"/>
              </a:rPr>
              <a:t> </a:t>
            </a:r>
            <a:r>
              <a:rPr sz="2000" spc="85" dirty="0">
                <a:solidFill>
                  <a:srgbClr val="404040"/>
                </a:solidFill>
                <a:latin typeface="Trebuchet MS"/>
                <a:cs typeface="Trebuchet MS"/>
              </a:rPr>
              <a:t>της</a:t>
            </a:r>
            <a:r>
              <a:rPr sz="2000" spc="-45" dirty="0">
                <a:solidFill>
                  <a:srgbClr val="404040"/>
                </a:solidFill>
                <a:latin typeface="Trebuchet MS"/>
                <a:cs typeface="Trebuchet MS"/>
              </a:rPr>
              <a:t> </a:t>
            </a:r>
            <a:r>
              <a:rPr sz="2000" spc="60" dirty="0">
                <a:solidFill>
                  <a:srgbClr val="404040"/>
                </a:solidFill>
                <a:latin typeface="Trebuchet MS"/>
                <a:cs typeface="Trebuchet MS"/>
              </a:rPr>
              <a:t>γονικής</a:t>
            </a:r>
            <a:r>
              <a:rPr sz="2000" spc="-60" dirty="0">
                <a:solidFill>
                  <a:srgbClr val="404040"/>
                </a:solidFill>
                <a:latin typeface="Trebuchet MS"/>
                <a:cs typeface="Trebuchet MS"/>
              </a:rPr>
              <a:t> </a:t>
            </a:r>
            <a:r>
              <a:rPr sz="2000" spc="85" dirty="0">
                <a:solidFill>
                  <a:srgbClr val="404040"/>
                </a:solidFill>
                <a:latin typeface="Trebuchet MS"/>
                <a:cs typeface="Trebuchet MS"/>
              </a:rPr>
              <a:t>μέριμνας</a:t>
            </a:r>
            <a:r>
              <a:rPr sz="2000" spc="-20" dirty="0">
                <a:solidFill>
                  <a:srgbClr val="404040"/>
                </a:solidFill>
                <a:latin typeface="Trebuchet MS"/>
                <a:cs typeface="Trebuchet MS"/>
              </a:rPr>
              <a:t> </a:t>
            </a:r>
            <a:r>
              <a:rPr sz="2000" spc="35" dirty="0">
                <a:solidFill>
                  <a:srgbClr val="404040"/>
                </a:solidFill>
                <a:latin typeface="Trebuchet MS"/>
                <a:cs typeface="Trebuchet MS"/>
              </a:rPr>
              <a:t>περιλαμβάνει</a:t>
            </a:r>
            <a:r>
              <a:rPr sz="2000" spc="-15" dirty="0">
                <a:solidFill>
                  <a:srgbClr val="404040"/>
                </a:solidFill>
                <a:latin typeface="Trebuchet MS"/>
                <a:cs typeface="Trebuchet MS"/>
              </a:rPr>
              <a:t> </a:t>
            </a:r>
            <a:r>
              <a:rPr sz="2000" dirty="0">
                <a:solidFill>
                  <a:srgbClr val="404040"/>
                </a:solidFill>
                <a:latin typeface="Trebuchet MS"/>
                <a:cs typeface="Trebuchet MS"/>
              </a:rPr>
              <a:t>όχι</a:t>
            </a:r>
            <a:r>
              <a:rPr sz="2000" spc="-35" dirty="0">
                <a:solidFill>
                  <a:srgbClr val="404040"/>
                </a:solidFill>
                <a:latin typeface="Trebuchet MS"/>
                <a:cs typeface="Trebuchet MS"/>
              </a:rPr>
              <a:t> </a:t>
            </a:r>
            <a:r>
              <a:rPr sz="2000" spc="160" dirty="0">
                <a:solidFill>
                  <a:srgbClr val="404040"/>
                </a:solidFill>
                <a:latin typeface="Trebuchet MS"/>
                <a:cs typeface="Trebuchet MS"/>
              </a:rPr>
              <a:t>μόνο</a:t>
            </a:r>
            <a:r>
              <a:rPr sz="2000" spc="-40" dirty="0">
                <a:solidFill>
                  <a:srgbClr val="404040"/>
                </a:solidFill>
                <a:latin typeface="Trebuchet MS"/>
                <a:cs typeface="Trebuchet MS"/>
              </a:rPr>
              <a:t> </a:t>
            </a:r>
            <a:r>
              <a:rPr sz="2000" spc="55">
                <a:solidFill>
                  <a:srgbClr val="404040"/>
                </a:solidFill>
                <a:latin typeface="Trebuchet MS"/>
                <a:cs typeface="Trebuchet MS"/>
              </a:rPr>
              <a:t>τα</a:t>
            </a:r>
            <a:r>
              <a:rPr sz="2000" spc="-45">
                <a:solidFill>
                  <a:srgbClr val="404040"/>
                </a:solidFill>
                <a:latin typeface="Trebuchet MS"/>
                <a:cs typeface="Trebuchet MS"/>
              </a:rPr>
              <a:t> </a:t>
            </a:r>
            <a:r>
              <a:rPr sz="2000" spc="85" smtClean="0">
                <a:solidFill>
                  <a:srgbClr val="404040"/>
                </a:solidFill>
                <a:latin typeface="Trebuchet MS"/>
                <a:cs typeface="Trebuchet MS"/>
              </a:rPr>
              <a:t>καθήκοντα</a:t>
            </a:r>
            <a:r>
              <a:rPr lang="el-GR" sz="2000" spc="85" dirty="0" smtClean="0">
                <a:solidFill>
                  <a:srgbClr val="404040"/>
                </a:solidFill>
                <a:latin typeface="Trebuchet MS"/>
                <a:cs typeface="Trebuchet MS"/>
              </a:rPr>
              <a:t> </a:t>
            </a:r>
            <a:r>
              <a:rPr sz="2000" spc="-15" smtClean="0">
                <a:solidFill>
                  <a:srgbClr val="404040"/>
                </a:solidFill>
                <a:latin typeface="Trebuchet MS"/>
                <a:cs typeface="Trebuchet MS"/>
              </a:rPr>
              <a:t>και</a:t>
            </a:r>
            <a:r>
              <a:rPr sz="2000" spc="-65" smtClean="0">
                <a:solidFill>
                  <a:srgbClr val="404040"/>
                </a:solidFill>
                <a:latin typeface="Trebuchet MS"/>
                <a:cs typeface="Trebuchet MS"/>
              </a:rPr>
              <a:t> </a:t>
            </a:r>
            <a:r>
              <a:rPr sz="2000" spc="55" dirty="0">
                <a:solidFill>
                  <a:srgbClr val="404040"/>
                </a:solidFill>
                <a:latin typeface="Trebuchet MS"/>
                <a:cs typeface="Trebuchet MS"/>
              </a:rPr>
              <a:t>τα</a:t>
            </a:r>
            <a:r>
              <a:rPr sz="2000" spc="-55" dirty="0">
                <a:solidFill>
                  <a:srgbClr val="404040"/>
                </a:solidFill>
                <a:latin typeface="Trebuchet MS"/>
                <a:cs typeface="Trebuchet MS"/>
              </a:rPr>
              <a:t> </a:t>
            </a:r>
            <a:r>
              <a:rPr sz="2000" spc="25" dirty="0">
                <a:solidFill>
                  <a:srgbClr val="404040"/>
                </a:solidFill>
                <a:latin typeface="Trebuchet MS"/>
                <a:cs typeface="Trebuchet MS"/>
              </a:rPr>
              <a:t>δικαιώματα,</a:t>
            </a:r>
            <a:r>
              <a:rPr sz="2000" spc="-65" dirty="0">
                <a:solidFill>
                  <a:srgbClr val="404040"/>
                </a:solidFill>
                <a:latin typeface="Trebuchet MS"/>
                <a:cs typeface="Trebuchet MS"/>
              </a:rPr>
              <a:t> </a:t>
            </a:r>
            <a:r>
              <a:rPr sz="2000" spc="90" dirty="0">
                <a:solidFill>
                  <a:srgbClr val="404040"/>
                </a:solidFill>
                <a:latin typeface="Trebuchet MS"/>
                <a:cs typeface="Trebuchet MS"/>
              </a:rPr>
              <a:t>αλλά</a:t>
            </a:r>
            <a:r>
              <a:rPr sz="2000" spc="-25" dirty="0">
                <a:solidFill>
                  <a:srgbClr val="404040"/>
                </a:solidFill>
                <a:latin typeface="Trebuchet MS"/>
                <a:cs typeface="Trebuchet MS"/>
              </a:rPr>
              <a:t> </a:t>
            </a:r>
            <a:r>
              <a:rPr sz="2000" spc="-15" dirty="0">
                <a:solidFill>
                  <a:srgbClr val="404040"/>
                </a:solidFill>
                <a:latin typeface="Trebuchet MS"/>
                <a:cs typeface="Trebuchet MS"/>
              </a:rPr>
              <a:t>και</a:t>
            </a:r>
            <a:r>
              <a:rPr sz="2000" spc="-65" dirty="0">
                <a:solidFill>
                  <a:srgbClr val="404040"/>
                </a:solidFill>
                <a:latin typeface="Trebuchet MS"/>
                <a:cs typeface="Trebuchet MS"/>
              </a:rPr>
              <a:t> </a:t>
            </a:r>
            <a:r>
              <a:rPr sz="2000" spc="45" dirty="0">
                <a:solidFill>
                  <a:srgbClr val="404040"/>
                </a:solidFill>
                <a:latin typeface="Trebuchet MS"/>
                <a:cs typeface="Trebuchet MS"/>
              </a:rPr>
              <a:t>την</a:t>
            </a:r>
            <a:r>
              <a:rPr sz="2000" u="heavy" spc="-25" dirty="0">
                <a:solidFill>
                  <a:srgbClr val="404040"/>
                </a:solidFill>
                <a:uFill>
                  <a:solidFill>
                    <a:srgbClr val="404040"/>
                  </a:solidFill>
                </a:uFill>
                <a:latin typeface="Trebuchet MS"/>
                <a:cs typeface="Trebuchet MS"/>
              </a:rPr>
              <a:t> </a:t>
            </a:r>
            <a:r>
              <a:rPr sz="2000" u="heavy" spc="75" dirty="0">
                <a:solidFill>
                  <a:srgbClr val="404040"/>
                </a:solidFill>
                <a:uFill>
                  <a:solidFill>
                    <a:srgbClr val="404040"/>
                  </a:solidFill>
                </a:uFill>
                <a:latin typeface="Trebuchet MS"/>
                <a:cs typeface="Trebuchet MS"/>
              </a:rPr>
              <a:t>ευθύνη</a:t>
            </a:r>
            <a:r>
              <a:rPr sz="2000" u="heavy" spc="-50" dirty="0">
                <a:solidFill>
                  <a:srgbClr val="404040"/>
                </a:solidFill>
                <a:uFill>
                  <a:solidFill>
                    <a:srgbClr val="404040"/>
                  </a:solidFill>
                </a:uFill>
                <a:latin typeface="Trebuchet MS"/>
                <a:cs typeface="Trebuchet MS"/>
              </a:rPr>
              <a:t> </a:t>
            </a:r>
            <a:r>
              <a:rPr sz="2000" u="heavy" spc="85" dirty="0">
                <a:solidFill>
                  <a:srgbClr val="404040"/>
                </a:solidFill>
                <a:uFill>
                  <a:solidFill>
                    <a:srgbClr val="404040"/>
                  </a:solidFill>
                </a:uFill>
                <a:latin typeface="Trebuchet MS"/>
                <a:cs typeface="Trebuchet MS"/>
              </a:rPr>
              <a:t>της</a:t>
            </a:r>
            <a:r>
              <a:rPr sz="2000" u="heavy" spc="-50" dirty="0">
                <a:solidFill>
                  <a:srgbClr val="404040"/>
                </a:solidFill>
                <a:uFill>
                  <a:solidFill>
                    <a:srgbClr val="404040"/>
                  </a:solidFill>
                </a:uFill>
                <a:latin typeface="Trebuchet MS"/>
                <a:cs typeface="Trebuchet MS"/>
              </a:rPr>
              <a:t> </a:t>
            </a:r>
            <a:r>
              <a:rPr sz="2000" u="heavy" spc="155" dirty="0">
                <a:solidFill>
                  <a:srgbClr val="404040"/>
                </a:solidFill>
                <a:uFill>
                  <a:solidFill>
                    <a:srgbClr val="404040"/>
                  </a:solidFill>
                </a:uFill>
                <a:latin typeface="Trebuchet MS"/>
                <a:cs typeface="Trebuchet MS"/>
              </a:rPr>
              <a:t>άσκησής</a:t>
            </a:r>
            <a:r>
              <a:rPr sz="2000" u="heavy" spc="-45" dirty="0">
                <a:solidFill>
                  <a:srgbClr val="404040"/>
                </a:solidFill>
                <a:uFill>
                  <a:solidFill>
                    <a:srgbClr val="404040"/>
                  </a:solidFill>
                </a:uFill>
                <a:latin typeface="Trebuchet MS"/>
                <a:cs typeface="Trebuchet MS"/>
              </a:rPr>
              <a:t> </a:t>
            </a:r>
            <a:r>
              <a:rPr sz="2000" u="heavy" spc="25" dirty="0">
                <a:solidFill>
                  <a:srgbClr val="404040"/>
                </a:solidFill>
                <a:uFill>
                  <a:solidFill>
                    <a:srgbClr val="404040"/>
                  </a:solidFill>
                </a:uFill>
                <a:latin typeface="Trebuchet MS"/>
                <a:cs typeface="Trebuchet MS"/>
              </a:rPr>
              <a:t>της</a:t>
            </a:r>
            <a:r>
              <a:rPr sz="2000" spc="25" dirty="0">
                <a:solidFill>
                  <a:srgbClr val="404040"/>
                </a:solidFill>
                <a:latin typeface="Trebuchet MS"/>
                <a:cs typeface="Trebuchet MS"/>
              </a:rPr>
              <a:t>.</a:t>
            </a:r>
            <a:endParaRPr sz="2000">
              <a:latin typeface="Trebuchet MS"/>
              <a:cs typeface="Trebuchet M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714589" y="85802"/>
            <a:ext cx="1815211" cy="566822"/>
          </a:xfrm>
          <a:prstGeom prst="rect">
            <a:avLst/>
          </a:prstGeom>
        </p:spPr>
        <p:txBody>
          <a:bodyPr vert="horz" wrap="square" lIns="0" tIns="12700" rIns="0" bIns="0" rtlCol="0">
            <a:spAutoFit/>
          </a:bodyPr>
          <a:lstStyle/>
          <a:p>
            <a:pPr marL="12700">
              <a:lnSpc>
                <a:spcPct val="100000"/>
              </a:lnSpc>
              <a:spcBef>
                <a:spcPts val="100"/>
              </a:spcBef>
            </a:pPr>
            <a:r>
              <a:rPr sz="3600" spc="409" dirty="0"/>
              <a:t>Άρθρο</a:t>
            </a:r>
            <a:r>
              <a:rPr sz="3600" spc="-175" dirty="0"/>
              <a:t> </a:t>
            </a:r>
            <a:r>
              <a:rPr sz="3600" spc="105" dirty="0"/>
              <a:t>5</a:t>
            </a:r>
            <a:endParaRPr sz="3600"/>
          </a:p>
        </p:txBody>
      </p:sp>
      <p:sp>
        <p:nvSpPr>
          <p:cNvPr id="3" name="object 3"/>
          <p:cNvSpPr txBox="1"/>
          <p:nvPr/>
        </p:nvSpPr>
        <p:spPr>
          <a:xfrm>
            <a:off x="353233" y="635002"/>
            <a:ext cx="10686441" cy="5641288"/>
          </a:xfrm>
          <a:prstGeom prst="rect">
            <a:avLst/>
          </a:prstGeom>
        </p:spPr>
        <p:txBody>
          <a:bodyPr vert="horz" wrap="square" lIns="0" tIns="11430" rIns="0" bIns="0" rtlCol="0">
            <a:spAutoFit/>
          </a:bodyPr>
          <a:lstStyle/>
          <a:p>
            <a:pPr marL="412750">
              <a:lnSpc>
                <a:spcPts val="3620"/>
              </a:lnSpc>
              <a:spcBef>
                <a:spcPts val="90"/>
              </a:spcBef>
            </a:pPr>
            <a:r>
              <a:rPr sz="3200" spc="235" dirty="0">
                <a:solidFill>
                  <a:srgbClr val="C00000"/>
                </a:solidFill>
                <a:latin typeface="Trebuchet MS"/>
                <a:cs typeface="Trebuchet MS"/>
              </a:rPr>
              <a:t>Ρόλος </a:t>
            </a:r>
            <a:r>
              <a:rPr sz="3200" spc="95" dirty="0">
                <a:solidFill>
                  <a:srgbClr val="C00000"/>
                </a:solidFill>
                <a:latin typeface="Trebuchet MS"/>
                <a:cs typeface="Trebuchet MS"/>
              </a:rPr>
              <a:t>γονέων, </a:t>
            </a:r>
            <a:r>
              <a:rPr sz="3200" spc="130" dirty="0">
                <a:solidFill>
                  <a:srgbClr val="C00000"/>
                </a:solidFill>
                <a:latin typeface="Trebuchet MS"/>
                <a:cs typeface="Trebuchet MS"/>
              </a:rPr>
              <a:t>κηδεμόνων</a:t>
            </a:r>
            <a:r>
              <a:rPr sz="3200" spc="-635" dirty="0">
                <a:solidFill>
                  <a:srgbClr val="C00000"/>
                </a:solidFill>
                <a:latin typeface="Trebuchet MS"/>
                <a:cs typeface="Trebuchet MS"/>
              </a:rPr>
              <a:t> </a:t>
            </a:r>
            <a:r>
              <a:rPr sz="3200" spc="-25" dirty="0">
                <a:solidFill>
                  <a:srgbClr val="C00000"/>
                </a:solidFill>
                <a:latin typeface="Trebuchet MS"/>
                <a:cs typeface="Trebuchet MS"/>
              </a:rPr>
              <a:t>και </a:t>
            </a:r>
            <a:r>
              <a:rPr sz="3200" spc="110" dirty="0">
                <a:solidFill>
                  <a:srgbClr val="C00000"/>
                </a:solidFill>
                <a:latin typeface="Trebuchet MS"/>
                <a:cs typeface="Trebuchet MS"/>
              </a:rPr>
              <a:t>κοινότητας</a:t>
            </a:r>
            <a:endParaRPr sz="3200">
              <a:latin typeface="Trebuchet MS"/>
              <a:cs typeface="Trebuchet MS"/>
            </a:endParaRPr>
          </a:p>
          <a:p>
            <a:pPr marL="12700">
              <a:lnSpc>
                <a:spcPts val="1939"/>
              </a:lnSpc>
              <a:tabLst>
                <a:tab pos="356870" algn="l"/>
              </a:tabLst>
            </a:pPr>
            <a:r>
              <a:rPr sz="1800" spc="335" dirty="0">
                <a:solidFill>
                  <a:srgbClr val="A42F0F"/>
                </a:solidFill>
                <a:latin typeface="Arial"/>
                <a:cs typeface="Arial"/>
              </a:rPr>
              <a:t>	</a:t>
            </a:r>
            <a:r>
              <a:rPr sz="1800" spc="15" dirty="0">
                <a:solidFill>
                  <a:srgbClr val="404040"/>
                </a:solidFill>
                <a:latin typeface="Trebuchet MS"/>
                <a:cs typeface="Trebuchet MS"/>
              </a:rPr>
              <a:t>Στην</a:t>
            </a:r>
            <a:r>
              <a:rPr sz="1800" u="sng" spc="-45" dirty="0">
                <a:solidFill>
                  <a:srgbClr val="404040"/>
                </a:solidFill>
                <a:uFill>
                  <a:solidFill>
                    <a:srgbClr val="404040"/>
                  </a:solidFill>
                </a:uFill>
                <a:latin typeface="Trebuchet MS"/>
                <a:cs typeface="Trebuchet MS"/>
              </a:rPr>
              <a:t> </a:t>
            </a:r>
            <a:r>
              <a:rPr sz="1800" u="sng" dirty="0">
                <a:solidFill>
                  <a:srgbClr val="404040"/>
                </a:solidFill>
                <a:uFill>
                  <a:solidFill>
                    <a:srgbClr val="404040"/>
                  </a:solidFill>
                </a:uFill>
                <a:latin typeface="Trebuchet MS"/>
                <a:cs typeface="Trebuchet MS"/>
              </a:rPr>
              <a:t>ελληνική</a:t>
            </a:r>
            <a:r>
              <a:rPr sz="1800" u="sng" spc="-35" dirty="0">
                <a:solidFill>
                  <a:srgbClr val="404040"/>
                </a:solidFill>
                <a:uFill>
                  <a:solidFill>
                    <a:srgbClr val="404040"/>
                  </a:solidFill>
                </a:uFill>
                <a:latin typeface="Trebuchet MS"/>
                <a:cs typeface="Trebuchet MS"/>
              </a:rPr>
              <a:t> </a:t>
            </a:r>
            <a:r>
              <a:rPr sz="1800" u="sng" spc="85" dirty="0">
                <a:solidFill>
                  <a:srgbClr val="404040"/>
                </a:solidFill>
                <a:uFill>
                  <a:solidFill>
                    <a:srgbClr val="404040"/>
                  </a:solidFill>
                </a:uFill>
                <a:latin typeface="Trebuchet MS"/>
                <a:cs typeface="Trebuchet MS"/>
              </a:rPr>
              <a:t>έννομη</a:t>
            </a:r>
            <a:r>
              <a:rPr sz="1800" u="sng" spc="-35" dirty="0">
                <a:solidFill>
                  <a:srgbClr val="404040"/>
                </a:solidFill>
                <a:uFill>
                  <a:solidFill>
                    <a:srgbClr val="404040"/>
                  </a:solidFill>
                </a:uFill>
                <a:latin typeface="Trebuchet MS"/>
                <a:cs typeface="Trebuchet MS"/>
              </a:rPr>
              <a:t> </a:t>
            </a:r>
            <a:r>
              <a:rPr sz="1800" u="sng" spc="55" dirty="0">
                <a:solidFill>
                  <a:srgbClr val="404040"/>
                </a:solidFill>
                <a:uFill>
                  <a:solidFill>
                    <a:srgbClr val="404040"/>
                  </a:solidFill>
                </a:uFill>
                <a:latin typeface="Trebuchet MS"/>
                <a:cs typeface="Trebuchet MS"/>
              </a:rPr>
              <a:t>τάξη</a:t>
            </a:r>
            <a:r>
              <a:rPr sz="1800" u="sng" spc="-35" dirty="0">
                <a:solidFill>
                  <a:srgbClr val="404040"/>
                </a:solidFill>
                <a:uFill>
                  <a:solidFill>
                    <a:srgbClr val="404040"/>
                  </a:solidFill>
                </a:uFill>
                <a:latin typeface="Trebuchet MS"/>
                <a:cs typeface="Trebuchet MS"/>
              </a:rPr>
              <a:t> </a:t>
            </a:r>
            <a:r>
              <a:rPr sz="1800" u="sng" spc="105" dirty="0">
                <a:solidFill>
                  <a:srgbClr val="404040"/>
                </a:solidFill>
                <a:uFill>
                  <a:solidFill>
                    <a:srgbClr val="404040"/>
                  </a:solidFill>
                </a:uFill>
                <a:latin typeface="Trebuchet MS"/>
                <a:cs typeface="Trebuchet MS"/>
              </a:rPr>
              <a:t>η</a:t>
            </a:r>
            <a:r>
              <a:rPr sz="1800" u="sng" spc="-30" dirty="0">
                <a:solidFill>
                  <a:srgbClr val="404040"/>
                </a:solidFill>
                <a:uFill>
                  <a:solidFill>
                    <a:srgbClr val="404040"/>
                  </a:solidFill>
                </a:uFill>
                <a:latin typeface="Trebuchet MS"/>
                <a:cs typeface="Trebuchet MS"/>
              </a:rPr>
              <a:t> </a:t>
            </a:r>
            <a:r>
              <a:rPr sz="1800" u="sng" spc="30" dirty="0">
                <a:solidFill>
                  <a:srgbClr val="404040"/>
                </a:solidFill>
                <a:uFill>
                  <a:solidFill>
                    <a:srgbClr val="404040"/>
                  </a:solidFill>
                </a:uFill>
                <a:latin typeface="Trebuchet MS"/>
                <a:cs typeface="Trebuchet MS"/>
              </a:rPr>
              <a:t>γονική</a:t>
            </a:r>
            <a:r>
              <a:rPr sz="1800" u="sng" spc="-55" dirty="0">
                <a:solidFill>
                  <a:srgbClr val="404040"/>
                </a:solidFill>
                <a:uFill>
                  <a:solidFill>
                    <a:srgbClr val="404040"/>
                  </a:solidFill>
                </a:uFill>
                <a:latin typeface="Trebuchet MS"/>
                <a:cs typeface="Trebuchet MS"/>
              </a:rPr>
              <a:t> </a:t>
            </a:r>
            <a:r>
              <a:rPr sz="1800" u="sng" spc="60" dirty="0">
                <a:solidFill>
                  <a:srgbClr val="404040"/>
                </a:solidFill>
                <a:uFill>
                  <a:solidFill>
                    <a:srgbClr val="404040"/>
                  </a:solidFill>
                </a:uFill>
                <a:latin typeface="Trebuchet MS"/>
                <a:cs typeface="Trebuchet MS"/>
              </a:rPr>
              <a:t>μέριμνα</a:t>
            </a:r>
            <a:r>
              <a:rPr sz="1800" u="sng" spc="-45" dirty="0">
                <a:solidFill>
                  <a:srgbClr val="404040"/>
                </a:solidFill>
                <a:uFill>
                  <a:solidFill>
                    <a:srgbClr val="404040"/>
                  </a:solidFill>
                </a:uFill>
                <a:latin typeface="Trebuchet MS"/>
                <a:cs typeface="Trebuchet MS"/>
              </a:rPr>
              <a:t> </a:t>
            </a:r>
            <a:r>
              <a:rPr sz="1800" u="sng" spc="50" dirty="0">
                <a:solidFill>
                  <a:srgbClr val="404040"/>
                </a:solidFill>
                <a:uFill>
                  <a:solidFill>
                    <a:srgbClr val="404040"/>
                  </a:solidFill>
                </a:uFill>
                <a:latin typeface="Trebuchet MS"/>
                <a:cs typeface="Trebuchet MS"/>
              </a:rPr>
              <a:t>προστατεύεται</a:t>
            </a:r>
            <a:r>
              <a:rPr sz="1800" u="sng" spc="-15" dirty="0">
                <a:solidFill>
                  <a:srgbClr val="404040"/>
                </a:solidFill>
                <a:uFill>
                  <a:solidFill>
                    <a:srgbClr val="404040"/>
                  </a:solidFill>
                </a:uFill>
                <a:latin typeface="Trebuchet MS"/>
                <a:cs typeface="Trebuchet MS"/>
              </a:rPr>
              <a:t> </a:t>
            </a:r>
            <a:r>
              <a:rPr sz="1800" u="sng" spc="160" dirty="0">
                <a:solidFill>
                  <a:srgbClr val="404040"/>
                </a:solidFill>
                <a:uFill>
                  <a:solidFill>
                    <a:srgbClr val="404040"/>
                  </a:solidFill>
                </a:uFill>
                <a:latin typeface="Trebuchet MS"/>
                <a:cs typeface="Trebuchet MS"/>
              </a:rPr>
              <a:t>από</a:t>
            </a:r>
            <a:r>
              <a:rPr sz="1800" u="sng" spc="-40" dirty="0">
                <a:solidFill>
                  <a:srgbClr val="404040"/>
                </a:solidFill>
                <a:uFill>
                  <a:solidFill>
                    <a:srgbClr val="404040"/>
                  </a:solidFill>
                </a:uFill>
                <a:latin typeface="Trebuchet MS"/>
                <a:cs typeface="Trebuchet MS"/>
              </a:rPr>
              <a:t> </a:t>
            </a:r>
            <a:r>
              <a:rPr sz="1800" u="sng" spc="60" dirty="0">
                <a:solidFill>
                  <a:srgbClr val="404040"/>
                </a:solidFill>
                <a:uFill>
                  <a:solidFill>
                    <a:srgbClr val="404040"/>
                  </a:solidFill>
                </a:uFill>
                <a:latin typeface="Trebuchet MS"/>
                <a:cs typeface="Trebuchet MS"/>
              </a:rPr>
              <a:t>το</a:t>
            </a:r>
            <a:r>
              <a:rPr sz="1800" u="sng" spc="-40" dirty="0">
                <a:solidFill>
                  <a:srgbClr val="404040"/>
                </a:solidFill>
                <a:uFill>
                  <a:solidFill>
                    <a:srgbClr val="404040"/>
                  </a:solidFill>
                </a:uFill>
                <a:latin typeface="Trebuchet MS"/>
                <a:cs typeface="Trebuchet MS"/>
              </a:rPr>
              <a:t> </a:t>
            </a:r>
            <a:r>
              <a:rPr sz="1800" u="sng" spc="65" dirty="0">
                <a:solidFill>
                  <a:srgbClr val="404040"/>
                </a:solidFill>
                <a:uFill>
                  <a:solidFill>
                    <a:srgbClr val="404040"/>
                  </a:solidFill>
                </a:uFill>
                <a:latin typeface="Trebuchet MS"/>
                <a:cs typeface="Trebuchet MS"/>
              </a:rPr>
              <a:t>Σύνταγμα</a:t>
            </a:r>
            <a:endParaRPr sz="1800">
              <a:latin typeface="Trebuchet MS"/>
              <a:cs typeface="Trebuchet MS"/>
            </a:endParaRPr>
          </a:p>
          <a:p>
            <a:pPr marL="356235">
              <a:lnSpc>
                <a:spcPct val="100000"/>
              </a:lnSpc>
              <a:spcBef>
                <a:spcPts val="5"/>
              </a:spcBef>
            </a:pPr>
            <a:r>
              <a:rPr sz="1800" u="sng" spc="-445" dirty="0">
                <a:solidFill>
                  <a:srgbClr val="404040"/>
                </a:solidFill>
                <a:uFill>
                  <a:solidFill>
                    <a:srgbClr val="404040"/>
                  </a:solidFill>
                </a:uFill>
                <a:latin typeface="Times New Roman"/>
                <a:cs typeface="Times New Roman"/>
              </a:rPr>
              <a:t> </a:t>
            </a:r>
            <a:r>
              <a:rPr sz="1800" u="sng" spc="65" dirty="0">
                <a:solidFill>
                  <a:srgbClr val="404040"/>
                </a:solidFill>
                <a:uFill>
                  <a:solidFill>
                    <a:srgbClr val="404040"/>
                  </a:solidFill>
                </a:uFill>
                <a:latin typeface="Trebuchet MS"/>
                <a:cs typeface="Trebuchet MS"/>
              </a:rPr>
              <a:t>του</a:t>
            </a:r>
            <a:r>
              <a:rPr sz="1800" u="sng" spc="-40" dirty="0">
                <a:solidFill>
                  <a:srgbClr val="404040"/>
                </a:solidFill>
                <a:uFill>
                  <a:solidFill>
                    <a:srgbClr val="404040"/>
                  </a:solidFill>
                </a:uFill>
                <a:latin typeface="Trebuchet MS"/>
                <a:cs typeface="Trebuchet MS"/>
              </a:rPr>
              <a:t> </a:t>
            </a:r>
            <a:r>
              <a:rPr sz="1800" u="sng" spc="55" dirty="0">
                <a:solidFill>
                  <a:srgbClr val="404040"/>
                </a:solidFill>
                <a:uFill>
                  <a:solidFill>
                    <a:srgbClr val="404040"/>
                  </a:solidFill>
                </a:uFill>
                <a:latin typeface="Trebuchet MS"/>
                <a:cs typeface="Trebuchet MS"/>
              </a:rPr>
              <a:t>1975</a:t>
            </a:r>
            <a:r>
              <a:rPr sz="1800" spc="-75" dirty="0">
                <a:solidFill>
                  <a:srgbClr val="404040"/>
                </a:solidFill>
                <a:latin typeface="Trebuchet MS"/>
                <a:cs typeface="Trebuchet MS"/>
              </a:rPr>
              <a:t> </a:t>
            </a:r>
            <a:r>
              <a:rPr sz="1800" spc="15" dirty="0">
                <a:solidFill>
                  <a:srgbClr val="404040"/>
                </a:solidFill>
                <a:latin typeface="Trebuchet MS"/>
                <a:cs typeface="Trebuchet MS"/>
              </a:rPr>
              <a:t>με</a:t>
            </a:r>
            <a:r>
              <a:rPr sz="1800" spc="-35" dirty="0">
                <a:solidFill>
                  <a:srgbClr val="404040"/>
                </a:solidFill>
                <a:latin typeface="Trebuchet MS"/>
                <a:cs typeface="Trebuchet MS"/>
              </a:rPr>
              <a:t> </a:t>
            </a:r>
            <a:r>
              <a:rPr sz="1800" dirty="0">
                <a:solidFill>
                  <a:srgbClr val="404040"/>
                </a:solidFill>
                <a:latin typeface="Trebuchet MS"/>
                <a:cs typeface="Trebuchet MS"/>
              </a:rPr>
              <a:t>τις</a:t>
            </a:r>
            <a:r>
              <a:rPr sz="1800" u="sng" spc="-40" dirty="0">
                <a:solidFill>
                  <a:srgbClr val="404040"/>
                </a:solidFill>
                <a:uFill>
                  <a:solidFill>
                    <a:srgbClr val="404040"/>
                  </a:solidFill>
                </a:uFill>
                <a:latin typeface="Trebuchet MS"/>
                <a:cs typeface="Trebuchet MS"/>
              </a:rPr>
              <a:t> </a:t>
            </a:r>
            <a:r>
              <a:rPr sz="1800" u="sng" spc="15" dirty="0">
                <a:solidFill>
                  <a:srgbClr val="404040"/>
                </a:solidFill>
                <a:uFill>
                  <a:solidFill>
                    <a:srgbClr val="404040"/>
                  </a:solidFill>
                </a:uFill>
                <a:latin typeface="Trebuchet MS"/>
                <a:cs typeface="Trebuchet MS"/>
              </a:rPr>
              <a:t>διατάξεις</a:t>
            </a:r>
            <a:r>
              <a:rPr sz="1800" u="sng" spc="-50" dirty="0">
                <a:solidFill>
                  <a:srgbClr val="404040"/>
                </a:solidFill>
                <a:uFill>
                  <a:solidFill>
                    <a:srgbClr val="404040"/>
                  </a:solidFill>
                </a:uFill>
                <a:latin typeface="Trebuchet MS"/>
                <a:cs typeface="Trebuchet MS"/>
              </a:rPr>
              <a:t> </a:t>
            </a:r>
            <a:r>
              <a:rPr sz="1800" u="sng" spc="15" dirty="0">
                <a:solidFill>
                  <a:srgbClr val="404040"/>
                </a:solidFill>
                <a:uFill>
                  <a:solidFill>
                    <a:srgbClr val="404040"/>
                  </a:solidFill>
                </a:uFill>
                <a:latin typeface="Trebuchet MS"/>
                <a:cs typeface="Trebuchet MS"/>
              </a:rPr>
              <a:t>περί</a:t>
            </a:r>
            <a:r>
              <a:rPr sz="1800" u="sng" spc="-45" dirty="0">
                <a:solidFill>
                  <a:srgbClr val="404040"/>
                </a:solidFill>
                <a:uFill>
                  <a:solidFill>
                    <a:srgbClr val="404040"/>
                  </a:solidFill>
                </a:uFill>
                <a:latin typeface="Trebuchet MS"/>
                <a:cs typeface="Trebuchet MS"/>
              </a:rPr>
              <a:t> </a:t>
            </a:r>
            <a:r>
              <a:rPr sz="1800" u="sng" spc="80" dirty="0">
                <a:solidFill>
                  <a:srgbClr val="404040"/>
                </a:solidFill>
                <a:uFill>
                  <a:solidFill>
                    <a:srgbClr val="404040"/>
                  </a:solidFill>
                </a:uFill>
                <a:latin typeface="Trebuchet MS"/>
                <a:cs typeface="Trebuchet MS"/>
              </a:rPr>
              <a:t>ισότητας</a:t>
            </a:r>
            <a:r>
              <a:rPr sz="1800" u="sng" spc="-50" dirty="0">
                <a:solidFill>
                  <a:srgbClr val="404040"/>
                </a:solidFill>
                <a:uFill>
                  <a:solidFill>
                    <a:srgbClr val="404040"/>
                  </a:solidFill>
                </a:uFill>
                <a:latin typeface="Trebuchet MS"/>
                <a:cs typeface="Trebuchet MS"/>
              </a:rPr>
              <a:t> </a:t>
            </a:r>
            <a:r>
              <a:rPr sz="1800" u="sng" spc="65" dirty="0">
                <a:solidFill>
                  <a:srgbClr val="404040"/>
                </a:solidFill>
                <a:uFill>
                  <a:solidFill>
                    <a:srgbClr val="404040"/>
                  </a:solidFill>
                </a:uFill>
                <a:latin typeface="Trebuchet MS"/>
                <a:cs typeface="Trebuchet MS"/>
              </a:rPr>
              <a:t>των</a:t>
            </a:r>
            <a:r>
              <a:rPr sz="1800" u="sng" spc="-30" dirty="0">
                <a:solidFill>
                  <a:srgbClr val="404040"/>
                </a:solidFill>
                <a:uFill>
                  <a:solidFill>
                    <a:srgbClr val="404040"/>
                  </a:solidFill>
                </a:uFill>
                <a:latin typeface="Trebuchet MS"/>
                <a:cs typeface="Trebuchet MS"/>
              </a:rPr>
              <a:t> </a:t>
            </a:r>
            <a:r>
              <a:rPr sz="1800" u="sng" spc="90" dirty="0">
                <a:solidFill>
                  <a:srgbClr val="404040"/>
                </a:solidFill>
                <a:uFill>
                  <a:solidFill>
                    <a:srgbClr val="404040"/>
                  </a:solidFill>
                </a:uFill>
                <a:latin typeface="Trebuchet MS"/>
                <a:cs typeface="Trebuchet MS"/>
              </a:rPr>
              <a:t>φύλων</a:t>
            </a:r>
            <a:r>
              <a:rPr sz="1800" u="sng" spc="-25" dirty="0">
                <a:solidFill>
                  <a:srgbClr val="404040"/>
                </a:solidFill>
                <a:uFill>
                  <a:solidFill>
                    <a:srgbClr val="404040"/>
                  </a:solidFill>
                </a:uFill>
                <a:latin typeface="Trebuchet MS"/>
                <a:cs typeface="Trebuchet MS"/>
              </a:rPr>
              <a:t> </a:t>
            </a:r>
            <a:r>
              <a:rPr sz="1800" u="sng" spc="135" dirty="0">
                <a:solidFill>
                  <a:srgbClr val="404040"/>
                </a:solidFill>
                <a:uFill>
                  <a:solidFill>
                    <a:srgbClr val="404040"/>
                  </a:solidFill>
                </a:uFill>
                <a:latin typeface="Trebuchet MS"/>
                <a:cs typeface="Trebuchet MS"/>
              </a:rPr>
              <a:t>(άρθρο</a:t>
            </a:r>
            <a:r>
              <a:rPr sz="1800" u="sng" spc="10" dirty="0">
                <a:solidFill>
                  <a:srgbClr val="404040"/>
                </a:solidFill>
                <a:uFill>
                  <a:solidFill>
                    <a:srgbClr val="404040"/>
                  </a:solidFill>
                </a:uFill>
                <a:latin typeface="Trebuchet MS"/>
                <a:cs typeface="Trebuchet MS"/>
              </a:rPr>
              <a:t> </a:t>
            </a:r>
            <a:r>
              <a:rPr sz="1800" u="sng" spc="30" dirty="0">
                <a:solidFill>
                  <a:srgbClr val="404040"/>
                </a:solidFill>
                <a:uFill>
                  <a:solidFill>
                    <a:srgbClr val="404040"/>
                  </a:solidFill>
                </a:uFill>
                <a:latin typeface="Trebuchet MS"/>
                <a:cs typeface="Trebuchet MS"/>
              </a:rPr>
              <a:t>4)</a:t>
            </a:r>
            <a:r>
              <a:rPr sz="1800" u="sng" spc="-60" dirty="0">
                <a:solidFill>
                  <a:srgbClr val="404040"/>
                </a:solidFill>
                <a:uFill>
                  <a:solidFill>
                    <a:srgbClr val="404040"/>
                  </a:solidFill>
                </a:uFill>
                <a:latin typeface="Trebuchet MS"/>
                <a:cs typeface="Trebuchet MS"/>
              </a:rPr>
              <a:t> </a:t>
            </a:r>
            <a:r>
              <a:rPr sz="1800" u="sng" spc="-15" dirty="0">
                <a:solidFill>
                  <a:srgbClr val="404040"/>
                </a:solidFill>
                <a:uFill>
                  <a:solidFill>
                    <a:srgbClr val="404040"/>
                  </a:solidFill>
                </a:uFill>
                <a:latin typeface="Trebuchet MS"/>
                <a:cs typeface="Trebuchet MS"/>
              </a:rPr>
              <a:t>και</a:t>
            </a:r>
            <a:r>
              <a:rPr sz="1800" u="sng" spc="-40" dirty="0">
                <a:solidFill>
                  <a:srgbClr val="404040"/>
                </a:solidFill>
                <a:uFill>
                  <a:solidFill>
                    <a:srgbClr val="404040"/>
                  </a:solidFill>
                </a:uFill>
                <a:latin typeface="Trebuchet MS"/>
                <a:cs typeface="Trebuchet MS"/>
              </a:rPr>
              <a:t> </a:t>
            </a:r>
            <a:r>
              <a:rPr sz="1800" u="sng" spc="70" dirty="0">
                <a:solidFill>
                  <a:srgbClr val="404040"/>
                </a:solidFill>
                <a:uFill>
                  <a:solidFill>
                    <a:srgbClr val="404040"/>
                  </a:solidFill>
                </a:uFill>
                <a:latin typeface="Trebuchet MS"/>
                <a:cs typeface="Trebuchet MS"/>
              </a:rPr>
              <a:t>τον</a:t>
            </a:r>
            <a:r>
              <a:rPr sz="1800" u="sng" spc="-30" dirty="0">
                <a:solidFill>
                  <a:srgbClr val="404040"/>
                </a:solidFill>
                <a:uFill>
                  <a:solidFill>
                    <a:srgbClr val="404040"/>
                  </a:solidFill>
                </a:uFill>
                <a:latin typeface="Trebuchet MS"/>
                <a:cs typeface="Trebuchet MS"/>
              </a:rPr>
              <a:t> </a:t>
            </a:r>
            <a:r>
              <a:rPr sz="1800" u="sng" spc="135" dirty="0">
                <a:solidFill>
                  <a:srgbClr val="404040"/>
                </a:solidFill>
                <a:uFill>
                  <a:solidFill>
                    <a:srgbClr val="404040"/>
                  </a:solidFill>
                </a:uFill>
                <a:latin typeface="Trebuchet MS"/>
                <a:cs typeface="Trebuchet MS"/>
              </a:rPr>
              <a:t>ορισμό</a:t>
            </a:r>
            <a:endParaRPr sz="1800">
              <a:latin typeface="Trebuchet MS"/>
              <a:cs typeface="Trebuchet MS"/>
            </a:endParaRPr>
          </a:p>
          <a:p>
            <a:pPr marL="356235">
              <a:lnSpc>
                <a:spcPct val="100000"/>
              </a:lnSpc>
            </a:pPr>
            <a:r>
              <a:rPr sz="1800" u="sng" spc="-445" dirty="0">
                <a:solidFill>
                  <a:srgbClr val="404040"/>
                </a:solidFill>
                <a:uFill>
                  <a:solidFill>
                    <a:srgbClr val="404040"/>
                  </a:solidFill>
                </a:uFill>
                <a:latin typeface="Times New Roman"/>
                <a:cs typeface="Times New Roman"/>
              </a:rPr>
              <a:t> </a:t>
            </a:r>
            <a:r>
              <a:rPr sz="1800" u="sng" spc="80" dirty="0">
                <a:solidFill>
                  <a:srgbClr val="404040"/>
                </a:solidFill>
                <a:uFill>
                  <a:solidFill>
                    <a:srgbClr val="404040"/>
                  </a:solidFill>
                </a:uFill>
                <a:latin typeface="Trebuchet MS"/>
                <a:cs typeface="Trebuchet MS"/>
              </a:rPr>
              <a:t>της</a:t>
            </a:r>
            <a:r>
              <a:rPr sz="1800" u="sng" spc="-55" dirty="0">
                <a:solidFill>
                  <a:srgbClr val="404040"/>
                </a:solidFill>
                <a:uFill>
                  <a:solidFill>
                    <a:srgbClr val="404040"/>
                  </a:solidFill>
                </a:uFill>
                <a:latin typeface="Trebuchet MS"/>
                <a:cs typeface="Trebuchet MS"/>
              </a:rPr>
              <a:t> </a:t>
            </a:r>
            <a:r>
              <a:rPr sz="1800" u="sng" spc="35" dirty="0">
                <a:solidFill>
                  <a:srgbClr val="404040"/>
                </a:solidFill>
                <a:uFill>
                  <a:solidFill>
                    <a:srgbClr val="404040"/>
                  </a:solidFill>
                </a:uFill>
                <a:latin typeface="Trebuchet MS"/>
                <a:cs typeface="Trebuchet MS"/>
              </a:rPr>
              <a:t>παιδικής</a:t>
            </a:r>
            <a:r>
              <a:rPr sz="1800" u="sng" spc="-55" dirty="0">
                <a:solidFill>
                  <a:srgbClr val="404040"/>
                </a:solidFill>
                <a:uFill>
                  <a:solidFill>
                    <a:srgbClr val="404040"/>
                  </a:solidFill>
                </a:uFill>
                <a:latin typeface="Trebuchet MS"/>
                <a:cs typeface="Trebuchet MS"/>
              </a:rPr>
              <a:t> </a:t>
            </a:r>
            <a:r>
              <a:rPr sz="1800" u="sng" spc="20" dirty="0">
                <a:solidFill>
                  <a:srgbClr val="404040"/>
                </a:solidFill>
                <a:uFill>
                  <a:solidFill>
                    <a:srgbClr val="404040"/>
                  </a:solidFill>
                </a:uFill>
                <a:latin typeface="Trebuchet MS"/>
                <a:cs typeface="Trebuchet MS"/>
              </a:rPr>
              <a:t>ηλικίας</a:t>
            </a:r>
            <a:r>
              <a:rPr sz="1800" u="sng" spc="-60" dirty="0">
                <a:solidFill>
                  <a:srgbClr val="404040"/>
                </a:solidFill>
                <a:uFill>
                  <a:solidFill>
                    <a:srgbClr val="404040"/>
                  </a:solidFill>
                </a:uFill>
                <a:latin typeface="Trebuchet MS"/>
                <a:cs typeface="Trebuchet MS"/>
              </a:rPr>
              <a:t> </a:t>
            </a:r>
            <a:r>
              <a:rPr sz="1800" u="sng" spc="130" dirty="0">
                <a:solidFill>
                  <a:srgbClr val="404040"/>
                </a:solidFill>
                <a:uFill>
                  <a:solidFill>
                    <a:srgbClr val="404040"/>
                  </a:solidFill>
                </a:uFill>
                <a:latin typeface="Trebuchet MS"/>
                <a:cs typeface="Trebuchet MS"/>
              </a:rPr>
              <a:t>υπό</a:t>
            </a:r>
            <a:r>
              <a:rPr sz="1800" u="sng" spc="-45" dirty="0">
                <a:solidFill>
                  <a:srgbClr val="404040"/>
                </a:solidFill>
                <a:uFill>
                  <a:solidFill>
                    <a:srgbClr val="404040"/>
                  </a:solidFill>
                </a:uFill>
                <a:latin typeface="Trebuchet MS"/>
                <a:cs typeface="Trebuchet MS"/>
              </a:rPr>
              <a:t> </a:t>
            </a:r>
            <a:r>
              <a:rPr sz="1800" u="sng" spc="45" dirty="0">
                <a:solidFill>
                  <a:srgbClr val="404040"/>
                </a:solidFill>
                <a:uFill>
                  <a:solidFill>
                    <a:srgbClr val="404040"/>
                  </a:solidFill>
                </a:uFill>
                <a:latin typeface="Trebuchet MS"/>
                <a:cs typeface="Trebuchet MS"/>
              </a:rPr>
              <a:t>την</a:t>
            </a:r>
            <a:r>
              <a:rPr sz="1800" u="sng" spc="-55" dirty="0">
                <a:solidFill>
                  <a:srgbClr val="404040"/>
                </a:solidFill>
                <a:uFill>
                  <a:solidFill>
                    <a:srgbClr val="404040"/>
                  </a:solidFill>
                </a:uFill>
                <a:latin typeface="Trebuchet MS"/>
                <a:cs typeface="Trebuchet MS"/>
              </a:rPr>
              <a:t> </a:t>
            </a:r>
            <a:r>
              <a:rPr sz="1800" u="sng" spc="125" dirty="0">
                <a:solidFill>
                  <a:srgbClr val="404040"/>
                </a:solidFill>
                <a:uFill>
                  <a:solidFill>
                    <a:srgbClr val="404040"/>
                  </a:solidFill>
                </a:uFill>
                <a:latin typeface="Trebuchet MS"/>
                <a:cs typeface="Trebuchet MS"/>
              </a:rPr>
              <a:t>προστασία</a:t>
            </a:r>
            <a:r>
              <a:rPr sz="1800" u="sng" spc="-50" dirty="0">
                <a:solidFill>
                  <a:srgbClr val="404040"/>
                </a:solidFill>
                <a:uFill>
                  <a:solidFill>
                    <a:srgbClr val="404040"/>
                  </a:solidFill>
                </a:uFill>
                <a:latin typeface="Trebuchet MS"/>
                <a:cs typeface="Trebuchet MS"/>
              </a:rPr>
              <a:t> </a:t>
            </a:r>
            <a:r>
              <a:rPr sz="1800" u="sng" spc="65" dirty="0">
                <a:solidFill>
                  <a:srgbClr val="404040"/>
                </a:solidFill>
                <a:uFill>
                  <a:solidFill>
                    <a:srgbClr val="404040"/>
                  </a:solidFill>
                </a:uFill>
                <a:latin typeface="Trebuchet MS"/>
                <a:cs typeface="Trebuchet MS"/>
              </a:rPr>
              <a:t>του</a:t>
            </a:r>
            <a:r>
              <a:rPr sz="1800" u="sng" spc="-40" dirty="0">
                <a:solidFill>
                  <a:srgbClr val="404040"/>
                </a:solidFill>
                <a:uFill>
                  <a:solidFill>
                    <a:srgbClr val="404040"/>
                  </a:solidFill>
                </a:uFill>
                <a:latin typeface="Trebuchet MS"/>
                <a:cs typeface="Trebuchet MS"/>
              </a:rPr>
              <a:t> </a:t>
            </a:r>
            <a:r>
              <a:rPr sz="1800" u="sng" spc="95" dirty="0">
                <a:solidFill>
                  <a:srgbClr val="404040"/>
                </a:solidFill>
                <a:uFill>
                  <a:solidFill>
                    <a:srgbClr val="404040"/>
                  </a:solidFill>
                </a:uFill>
                <a:latin typeface="Trebuchet MS"/>
                <a:cs typeface="Trebuchet MS"/>
              </a:rPr>
              <a:t>κράτους</a:t>
            </a:r>
            <a:r>
              <a:rPr sz="1800" u="sng" spc="-55" dirty="0">
                <a:solidFill>
                  <a:srgbClr val="404040"/>
                </a:solidFill>
                <a:uFill>
                  <a:solidFill>
                    <a:srgbClr val="404040"/>
                  </a:solidFill>
                </a:uFill>
                <a:latin typeface="Trebuchet MS"/>
                <a:cs typeface="Trebuchet MS"/>
              </a:rPr>
              <a:t> </a:t>
            </a:r>
            <a:r>
              <a:rPr sz="1800" u="sng" spc="140" dirty="0">
                <a:solidFill>
                  <a:srgbClr val="404040"/>
                </a:solidFill>
                <a:uFill>
                  <a:solidFill>
                    <a:srgbClr val="404040"/>
                  </a:solidFill>
                </a:uFill>
                <a:latin typeface="Trebuchet MS"/>
                <a:cs typeface="Trebuchet MS"/>
              </a:rPr>
              <a:t>(άρθρο</a:t>
            </a:r>
            <a:r>
              <a:rPr sz="1800" u="sng" spc="5" dirty="0">
                <a:solidFill>
                  <a:srgbClr val="404040"/>
                </a:solidFill>
                <a:uFill>
                  <a:solidFill>
                    <a:srgbClr val="404040"/>
                  </a:solidFill>
                </a:uFill>
                <a:latin typeface="Trebuchet MS"/>
                <a:cs typeface="Trebuchet MS"/>
              </a:rPr>
              <a:t> </a:t>
            </a:r>
            <a:r>
              <a:rPr sz="1800" u="sng" spc="-10" dirty="0">
                <a:solidFill>
                  <a:srgbClr val="404040"/>
                </a:solidFill>
                <a:uFill>
                  <a:solidFill>
                    <a:srgbClr val="404040"/>
                  </a:solidFill>
                </a:uFill>
                <a:latin typeface="Trebuchet MS"/>
                <a:cs typeface="Trebuchet MS"/>
              </a:rPr>
              <a:t>21)</a:t>
            </a:r>
            <a:r>
              <a:rPr sz="1800" spc="-10" dirty="0">
                <a:solidFill>
                  <a:srgbClr val="404040"/>
                </a:solidFill>
                <a:latin typeface="Trebuchet MS"/>
                <a:cs typeface="Trebuchet MS"/>
              </a:rPr>
              <a:t>:</a:t>
            </a:r>
            <a:endParaRPr sz="1800">
              <a:latin typeface="Trebuchet MS"/>
              <a:cs typeface="Trebuchet MS"/>
            </a:endParaRPr>
          </a:p>
          <a:p>
            <a:pPr marL="356870" marR="471805" indent="-344805">
              <a:lnSpc>
                <a:spcPct val="100000"/>
              </a:lnSpc>
              <a:spcBef>
                <a:spcPts val="1010"/>
              </a:spcBef>
              <a:buClr>
                <a:srgbClr val="A42F0F"/>
              </a:buClr>
              <a:buFont typeface="Wingdings"/>
              <a:buChar char=""/>
              <a:tabLst>
                <a:tab pos="484505" algn="l"/>
                <a:tab pos="485140" algn="l"/>
              </a:tabLst>
            </a:pPr>
            <a:r>
              <a:rPr dirty="0"/>
              <a:t>	</a:t>
            </a:r>
            <a:r>
              <a:rPr sz="1800" spc="75" dirty="0">
                <a:solidFill>
                  <a:srgbClr val="C00000"/>
                </a:solidFill>
                <a:latin typeface="Trebuchet MS"/>
                <a:cs typeface="Trebuchet MS"/>
              </a:rPr>
              <a:t>αντικατάσταση</a:t>
            </a:r>
            <a:r>
              <a:rPr sz="1800" spc="-40" dirty="0">
                <a:solidFill>
                  <a:srgbClr val="C00000"/>
                </a:solidFill>
                <a:latin typeface="Trebuchet MS"/>
                <a:cs typeface="Trebuchet MS"/>
              </a:rPr>
              <a:t> </a:t>
            </a:r>
            <a:r>
              <a:rPr sz="1800" spc="85" dirty="0">
                <a:solidFill>
                  <a:srgbClr val="C00000"/>
                </a:solidFill>
                <a:latin typeface="Trebuchet MS"/>
                <a:cs typeface="Trebuchet MS"/>
              </a:rPr>
              <a:t>της</a:t>
            </a:r>
            <a:r>
              <a:rPr sz="1800" spc="-55" dirty="0">
                <a:solidFill>
                  <a:srgbClr val="C00000"/>
                </a:solidFill>
                <a:latin typeface="Trebuchet MS"/>
                <a:cs typeface="Trebuchet MS"/>
              </a:rPr>
              <a:t> </a:t>
            </a:r>
            <a:r>
              <a:rPr sz="1800" spc="30" dirty="0">
                <a:solidFill>
                  <a:srgbClr val="C00000"/>
                </a:solidFill>
                <a:latin typeface="Trebuchet MS"/>
                <a:cs typeface="Trebuchet MS"/>
              </a:rPr>
              <a:t>«πατρικής</a:t>
            </a:r>
            <a:r>
              <a:rPr sz="1800" spc="-25" dirty="0">
                <a:solidFill>
                  <a:srgbClr val="C00000"/>
                </a:solidFill>
                <a:latin typeface="Trebuchet MS"/>
                <a:cs typeface="Trebuchet MS"/>
              </a:rPr>
              <a:t> </a:t>
            </a:r>
            <a:r>
              <a:rPr sz="1800" spc="60" dirty="0">
                <a:solidFill>
                  <a:srgbClr val="C00000"/>
                </a:solidFill>
                <a:latin typeface="Trebuchet MS"/>
                <a:cs typeface="Trebuchet MS"/>
              </a:rPr>
              <a:t>εξουσίας</a:t>
            </a:r>
            <a:r>
              <a:rPr sz="1800" spc="60" dirty="0">
                <a:solidFill>
                  <a:srgbClr val="404040"/>
                </a:solidFill>
                <a:latin typeface="Trebuchet MS"/>
                <a:cs typeface="Trebuchet MS"/>
              </a:rPr>
              <a:t>»</a:t>
            </a:r>
            <a:r>
              <a:rPr sz="1800" spc="-65" dirty="0">
                <a:solidFill>
                  <a:srgbClr val="404040"/>
                </a:solidFill>
                <a:latin typeface="Trebuchet MS"/>
                <a:cs typeface="Trebuchet MS"/>
              </a:rPr>
              <a:t> </a:t>
            </a:r>
            <a:r>
              <a:rPr sz="1800" spc="160" dirty="0">
                <a:solidFill>
                  <a:srgbClr val="404040"/>
                </a:solidFill>
                <a:latin typeface="Trebuchet MS"/>
                <a:cs typeface="Trebuchet MS"/>
              </a:rPr>
              <a:t>από</a:t>
            </a:r>
            <a:r>
              <a:rPr sz="1800" spc="-45" dirty="0">
                <a:solidFill>
                  <a:srgbClr val="404040"/>
                </a:solidFill>
                <a:latin typeface="Trebuchet MS"/>
                <a:cs typeface="Trebuchet MS"/>
              </a:rPr>
              <a:t> </a:t>
            </a:r>
            <a:r>
              <a:rPr sz="1800" spc="15" dirty="0">
                <a:solidFill>
                  <a:srgbClr val="404040"/>
                </a:solidFill>
                <a:latin typeface="Trebuchet MS"/>
                <a:cs typeface="Trebuchet MS"/>
              </a:rPr>
              <a:t>τη</a:t>
            </a:r>
            <a:r>
              <a:rPr sz="1800" spc="-30" dirty="0">
                <a:solidFill>
                  <a:srgbClr val="404040"/>
                </a:solidFill>
                <a:latin typeface="Trebuchet MS"/>
                <a:cs typeface="Trebuchet MS"/>
              </a:rPr>
              <a:t> </a:t>
            </a:r>
            <a:r>
              <a:rPr sz="1800" spc="30" dirty="0">
                <a:solidFill>
                  <a:srgbClr val="404040"/>
                </a:solidFill>
                <a:latin typeface="Trebuchet MS"/>
                <a:cs typeface="Trebuchet MS"/>
              </a:rPr>
              <a:t>γονική</a:t>
            </a:r>
            <a:r>
              <a:rPr sz="1800" spc="-40" dirty="0">
                <a:solidFill>
                  <a:srgbClr val="404040"/>
                </a:solidFill>
                <a:latin typeface="Trebuchet MS"/>
                <a:cs typeface="Trebuchet MS"/>
              </a:rPr>
              <a:t> </a:t>
            </a:r>
            <a:r>
              <a:rPr sz="1800" spc="60" dirty="0">
                <a:solidFill>
                  <a:srgbClr val="404040"/>
                </a:solidFill>
                <a:latin typeface="Trebuchet MS"/>
                <a:cs typeface="Trebuchet MS"/>
              </a:rPr>
              <a:t>μέριμνα</a:t>
            </a:r>
            <a:r>
              <a:rPr sz="1800" spc="-50" dirty="0">
                <a:solidFill>
                  <a:srgbClr val="404040"/>
                </a:solidFill>
                <a:latin typeface="Trebuchet MS"/>
                <a:cs typeface="Trebuchet MS"/>
              </a:rPr>
              <a:t> </a:t>
            </a:r>
            <a:r>
              <a:rPr sz="1800" spc="140" dirty="0">
                <a:solidFill>
                  <a:srgbClr val="404040"/>
                </a:solidFill>
                <a:latin typeface="Trebuchet MS"/>
                <a:cs typeface="Trebuchet MS"/>
              </a:rPr>
              <a:t>(άρθρο  </a:t>
            </a:r>
            <a:r>
              <a:rPr sz="1800" spc="55" dirty="0">
                <a:solidFill>
                  <a:srgbClr val="404040"/>
                </a:solidFill>
                <a:latin typeface="Trebuchet MS"/>
                <a:cs typeface="Trebuchet MS"/>
              </a:rPr>
              <a:t>1510</a:t>
            </a:r>
            <a:r>
              <a:rPr sz="1800" spc="-60" dirty="0">
                <a:solidFill>
                  <a:srgbClr val="404040"/>
                </a:solidFill>
                <a:latin typeface="Trebuchet MS"/>
                <a:cs typeface="Trebuchet MS"/>
              </a:rPr>
              <a:t> </a:t>
            </a:r>
            <a:r>
              <a:rPr sz="1800" spc="55" dirty="0">
                <a:solidFill>
                  <a:srgbClr val="404040"/>
                </a:solidFill>
                <a:latin typeface="Trebuchet MS"/>
                <a:cs typeface="Trebuchet MS"/>
              </a:rPr>
              <a:t>ΑΚ)</a:t>
            </a:r>
            <a:endParaRPr sz="1800">
              <a:latin typeface="Trebuchet MS"/>
              <a:cs typeface="Trebuchet MS"/>
            </a:endParaRPr>
          </a:p>
          <a:p>
            <a:pPr marL="548640" indent="-536575">
              <a:lnSpc>
                <a:spcPct val="100000"/>
              </a:lnSpc>
              <a:spcBef>
                <a:spcPts val="1005"/>
              </a:spcBef>
              <a:buClr>
                <a:srgbClr val="A42F0F"/>
              </a:buClr>
              <a:buFont typeface="Wingdings"/>
              <a:buChar char=""/>
              <a:tabLst>
                <a:tab pos="548640" algn="l"/>
                <a:tab pos="549275" algn="l"/>
              </a:tabLst>
            </a:pPr>
            <a:r>
              <a:rPr sz="1800" spc="20" dirty="0">
                <a:solidFill>
                  <a:srgbClr val="C00000"/>
                </a:solidFill>
                <a:latin typeface="Trebuchet MS"/>
                <a:cs typeface="Trebuchet MS"/>
              </a:rPr>
              <a:t>παιδοκεντρική </a:t>
            </a:r>
            <a:r>
              <a:rPr sz="1800" spc="35" dirty="0">
                <a:solidFill>
                  <a:srgbClr val="C00000"/>
                </a:solidFill>
                <a:latin typeface="Trebuchet MS"/>
                <a:cs typeface="Trebuchet MS"/>
              </a:rPr>
              <a:t>αντίληψη </a:t>
            </a:r>
            <a:r>
              <a:rPr sz="1800" spc="20" dirty="0">
                <a:solidFill>
                  <a:srgbClr val="404040"/>
                </a:solidFill>
                <a:latin typeface="Trebuchet MS"/>
                <a:cs typeface="Trebuchet MS"/>
              </a:rPr>
              <a:t>για </a:t>
            </a:r>
            <a:r>
              <a:rPr sz="1800" spc="50" dirty="0">
                <a:solidFill>
                  <a:srgbClr val="404040"/>
                </a:solidFill>
                <a:latin typeface="Trebuchet MS"/>
                <a:cs typeface="Trebuchet MS"/>
              </a:rPr>
              <a:t>επίλυση </a:t>
            </a:r>
            <a:r>
              <a:rPr sz="1800" spc="85" dirty="0">
                <a:solidFill>
                  <a:srgbClr val="404040"/>
                </a:solidFill>
                <a:latin typeface="Trebuchet MS"/>
                <a:cs typeface="Trebuchet MS"/>
              </a:rPr>
              <a:t>θεμάτων </a:t>
            </a:r>
            <a:r>
              <a:rPr sz="1800" spc="55" dirty="0">
                <a:solidFill>
                  <a:srgbClr val="404040"/>
                </a:solidFill>
                <a:latin typeface="Trebuchet MS"/>
                <a:cs typeface="Trebuchet MS"/>
              </a:rPr>
              <a:t>γονικής </a:t>
            </a:r>
            <a:r>
              <a:rPr sz="1800" spc="80" dirty="0">
                <a:solidFill>
                  <a:srgbClr val="404040"/>
                </a:solidFill>
                <a:latin typeface="Trebuchet MS"/>
                <a:cs typeface="Trebuchet MS"/>
              </a:rPr>
              <a:t>μέριμνας</a:t>
            </a:r>
            <a:r>
              <a:rPr sz="1800" spc="-60" dirty="0">
                <a:solidFill>
                  <a:srgbClr val="404040"/>
                </a:solidFill>
                <a:latin typeface="Trebuchet MS"/>
                <a:cs typeface="Trebuchet MS"/>
              </a:rPr>
              <a:t> </a:t>
            </a:r>
            <a:r>
              <a:rPr sz="1800" spc="140" dirty="0">
                <a:solidFill>
                  <a:srgbClr val="404040"/>
                </a:solidFill>
                <a:latin typeface="Trebuchet MS"/>
                <a:cs typeface="Trebuchet MS"/>
              </a:rPr>
              <a:t>(άρθρο</a:t>
            </a:r>
            <a:endParaRPr sz="1800">
              <a:latin typeface="Trebuchet MS"/>
              <a:cs typeface="Trebuchet MS"/>
            </a:endParaRPr>
          </a:p>
          <a:p>
            <a:pPr marL="356870">
              <a:lnSpc>
                <a:spcPct val="100000"/>
              </a:lnSpc>
              <a:spcBef>
                <a:spcPts val="5"/>
              </a:spcBef>
            </a:pPr>
            <a:r>
              <a:rPr sz="1800" spc="55" dirty="0">
                <a:solidFill>
                  <a:srgbClr val="404040"/>
                </a:solidFill>
                <a:latin typeface="Trebuchet MS"/>
                <a:cs typeface="Trebuchet MS"/>
              </a:rPr>
              <a:t>1511</a:t>
            </a:r>
            <a:r>
              <a:rPr sz="1800" spc="-60" dirty="0">
                <a:solidFill>
                  <a:srgbClr val="404040"/>
                </a:solidFill>
                <a:latin typeface="Trebuchet MS"/>
                <a:cs typeface="Trebuchet MS"/>
              </a:rPr>
              <a:t> </a:t>
            </a:r>
            <a:r>
              <a:rPr sz="1800" spc="55" dirty="0">
                <a:solidFill>
                  <a:srgbClr val="404040"/>
                </a:solidFill>
                <a:latin typeface="Trebuchet MS"/>
                <a:cs typeface="Trebuchet MS"/>
              </a:rPr>
              <a:t>ΑΚ)</a:t>
            </a:r>
            <a:endParaRPr sz="1800">
              <a:latin typeface="Trebuchet MS"/>
              <a:cs typeface="Trebuchet MS"/>
            </a:endParaRPr>
          </a:p>
          <a:p>
            <a:pPr marL="1917700">
              <a:lnSpc>
                <a:spcPct val="100000"/>
              </a:lnSpc>
              <a:spcBef>
                <a:spcPts val="980"/>
              </a:spcBef>
            </a:pPr>
            <a:r>
              <a:rPr sz="1800" spc="40" dirty="0">
                <a:solidFill>
                  <a:srgbClr val="404040"/>
                </a:solidFill>
                <a:latin typeface="Trebuchet MS"/>
                <a:cs typeface="Trebuchet MS"/>
              </a:rPr>
              <a:t>αντιμετώπισή </a:t>
            </a:r>
            <a:r>
              <a:rPr sz="1800" spc="85" dirty="0">
                <a:solidFill>
                  <a:srgbClr val="404040"/>
                </a:solidFill>
                <a:latin typeface="Trebuchet MS"/>
                <a:cs typeface="Trebuchet MS"/>
              </a:rPr>
              <a:t>της </a:t>
            </a:r>
            <a:r>
              <a:rPr sz="1800" spc="190" dirty="0">
                <a:solidFill>
                  <a:srgbClr val="404040"/>
                </a:solidFill>
                <a:latin typeface="Trebuchet MS"/>
                <a:cs typeface="Trebuchet MS"/>
              </a:rPr>
              <a:t>ως</a:t>
            </a:r>
            <a:r>
              <a:rPr sz="1800" spc="-295" dirty="0">
                <a:solidFill>
                  <a:srgbClr val="404040"/>
                </a:solidFill>
                <a:latin typeface="Trebuchet MS"/>
                <a:cs typeface="Trebuchet MS"/>
              </a:rPr>
              <a:t> </a:t>
            </a:r>
            <a:r>
              <a:rPr sz="1800" spc="10" dirty="0">
                <a:solidFill>
                  <a:srgbClr val="404040"/>
                </a:solidFill>
                <a:latin typeface="Trebuchet MS"/>
                <a:cs typeface="Trebuchet MS"/>
              </a:rPr>
              <a:t>«</a:t>
            </a:r>
            <a:r>
              <a:rPr sz="1800" spc="10" dirty="0">
                <a:solidFill>
                  <a:srgbClr val="C00000"/>
                </a:solidFill>
                <a:latin typeface="Trebuchet MS"/>
                <a:cs typeface="Trebuchet MS"/>
              </a:rPr>
              <a:t>κοινωνικό </a:t>
            </a:r>
            <a:r>
              <a:rPr sz="1800" spc="35" dirty="0">
                <a:solidFill>
                  <a:srgbClr val="C00000"/>
                </a:solidFill>
                <a:latin typeface="Trebuchet MS"/>
                <a:cs typeface="Trebuchet MS"/>
              </a:rPr>
              <a:t>λειτούργημα</a:t>
            </a:r>
            <a:r>
              <a:rPr sz="1800" spc="35" dirty="0">
                <a:solidFill>
                  <a:srgbClr val="404040"/>
                </a:solidFill>
                <a:latin typeface="Trebuchet MS"/>
                <a:cs typeface="Trebuchet MS"/>
              </a:rPr>
              <a:t>»</a:t>
            </a:r>
            <a:endParaRPr sz="1800">
              <a:latin typeface="Trebuchet MS"/>
              <a:cs typeface="Trebuchet MS"/>
            </a:endParaRPr>
          </a:p>
          <a:p>
            <a:pPr marL="356870" indent="-344805">
              <a:lnSpc>
                <a:spcPct val="100000"/>
              </a:lnSpc>
              <a:spcBef>
                <a:spcPts val="1015"/>
              </a:spcBef>
              <a:buClr>
                <a:srgbClr val="A42F0F"/>
              </a:buClr>
              <a:buFont typeface="Arial"/>
              <a:buChar char=""/>
              <a:tabLst>
                <a:tab pos="356870" algn="l"/>
                <a:tab pos="357505" algn="l"/>
              </a:tabLst>
            </a:pPr>
            <a:r>
              <a:rPr sz="1800" spc="-15" dirty="0">
                <a:solidFill>
                  <a:srgbClr val="404040"/>
                </a:solidFill>
                <a:latin typeface="Trebuchet MS"/>
                <a:cs typeface="Trebuchet MS"/>
              </a:rPr>
              <a:t>Ειδικότερα,</a:t>
            </a:r>
            <a:r>
              <a:rPr sz="1800" spc="-55" dirty="0">
                <a:solidFill>
                  <a:srgbClr val="404040"/>
                </a:solidFill>
                <a:latin typeface="Trebuchet MS"/>
                <a:cs typeface="Trebuchet MS"/>
              </a:rPr>
              <a:t> </a:t>
            </a:r>
            <a:r>
              <a:rPr sz="1800" spc="105" dirty="0">
                <a:solidFill>
                  <a:srgbClr val="404040"/>
                </a:solidFill>
                <a:latin typeface="Trebuchet MS"/>
                <a:cs typeface="Trebuchet MS"/>
              </a:rPr>
              <a:t>η</a:t>
            </a:r>
            <a:r>
              <a:rPr sz="1800" spc="-25" dirty="0">
                <a:solidFill>
                  <a:srgbClr val="404040"/>
                </a:solidFill>
                <a:latin typeface="Trebuchet MS"/>
                <a:cs typeface="Trebuchet MS"/>
              </a:rPr>
              <a:t> </a:t>
            </a:r>
            <a:r>
              <a:rPr sz="1800" spc="-15" dirty="0">
                <a:solidFill>
                  <a:srgbClr val="404040"/>
                </a:solidFill>
                <a:latin typeface="Trebuchet MS"/>
                <a:cs typeface="Trebuchet MS"/>
              </a:rPr>
              <a:t>επιμέλεια</a:t>
            </a:r>
            <a:r>
              <a:rPr sz="1800" spc="-35" dirty="0">
                <a:solidFill>
                  <a:srgbClr val="404040"/>
                </a:solidFill>
                <a:latin typeface="Trebuchet MS"/>
                <a:cs typeface="Trebuchet MS"/>
              </a:rPr>
              <a:t> </a:t>
            </a:r>
            <a:r>
              <a:rPr sz="1800" spc="65" dirty="0">
                <a:solidFill>
                  <a:srgbClr val="404040"/>
                </a:solidFill>
                <a:latin typeface="Trebuchet MS"/>
                <a:cs typeface="Trebuchet MS"/>
              </a:rPr>
              <a:t>του</a:t>
            </a:r>
            <a:r>
              <a:rPr sz="1800" spc="-50" dirty="0">
                <a:solidFill>
                  <a:srgbClr val="404040"/>
                </a:solidFill>
                <a:latin typeface="Trebuchet MS"/>
                <a:cs typeface="Trebuchet MS"/>
              </a:rPr>
              <a:t> </a:t>
            </a:r>
            <a:r>
              <a:rPr sz="1800" spc="160" dirty="0">
                <a:solidFill>
                  <a:srgbClr val="404040"/>
                </a:solidFill>
                <a:latin typeface="Trebuchet MS"/>
                <a:cs typeface="Trebuchet MS"/>
              </a:rPr>
              <a:t>προσώπου</a:t>
            </a:r>
            <a:r>
              <a:rPr sz="1800" dirty="0">
                <a:solidFill>
                  <a:srgbClr val="404040"/>
                </a:solidFill>
                <a:latin typeface="Trebuchet MS"/>
                <a:cs typeface="Trebuchet MS"/>
              </a:rPr>
              <a:t> </a:t>
            </a:r>
            <a:r>
              <a:rPr sz="1800" spc="65" dirty="0">
                <a:solidFill>
                  <a:srgbClr val="404040"/>
                </a:solidFill>
                <a:latin typeface="Trebuchet MS"/>
                <a:cs typeface="Trebuchet MS"/>
              </a:rPr>
              <a:t>του</a:t>
            </a:r>
            <a:r>
              <a:rPr sz="1800" spc="-30" dirty="0">
                <a:solidFill>
                  <a:srgbClr val="404040"/>
                </a:solidFill>
                <a:latin typeface="Trebuchet MS"/>
                <a:cs typeface="Trebuchet MS"/>
              </a:rPr>
              <a:t> </a:t>
            </a:r>
            <a:r>
              <a:rPr sz="1800" spc="20" dirty="0">
                <a:solidFill>
                  <a:srgbClr val="404040"/>
                </a:solidFill>
                <a:latin typeface="Trebuchet MS"/>
                <a:cs typeface="Trebuchet MS"/>
              </a:rPr>
              <a:t>τέκνου</a:t>
            </a:r>
            <a:r>
              <a:rPr sz="1800" spc="-50" dirty="0">
                <a:solidFill>
                  <a:srgbClr val="404040"/>
                </a:solidFill>
                <a:latin typeface="Trebuchet MS"/>
                <a:cs typeface="Trebuchet MS"/>
              </a:rPr>
              <a:t> </a:t>
            </a:r>
            <a:r>
              <a:rPr sz="1800" spc="35" dirty="0">
                <a:solidFill>
                  <a:srgbClr val="404040"/>
                </a:solidFill>
                <a:latin typeface="Trebuchet MS"/>
                <a:cs typeface="Trebuchet MS"/>
              </a:rPr>
              <a:t>περιλαμβάνει</a:t>
            </a:r>
            <a:r>
              <a:rPr sz="1800" spc="-10" dirty="0">
                <a:solidFill>
                  <a:srgbClr val="404040"/>
                </a:solidFill>
                <a:latin typeface="Trebuchet MS"/>
                <a:cs typeface="Trebuchet MS"/>
              </a:rPr>
              <a:t> </a:t>
            </a:r>
            <a:r>
              <a:rPr sz="1800" spc="45" dirty="0">
                <a:solidFill>
                  <a:srgbClr val="404040"/>
                </a:solidFill>
                <a:latin typeface="Trebuchet MS"/>
                <a:cs typeface="Trebuchet MS"/>
              </a:rPr>
              <a:t>την</a:t>
            </a:r>
            <a:r>
              <a:rPr sz="1800" spc="-45" dirty="0">
                <a:solidFill>
                  <a:srgbClr val="404040"/>
                </a:solidFill>
                <a:latin typeface="Trebuchet MS"/>
                <a:cs typeface="Trebuchet MS"/>
              </a:rPr>
              <a:t> </a:t>
            </a:r>
            <a:r>
              <a:rPr sz="1800" spc="-20" dirty="0">
                <a:solidFill>
                  <a:srgbClr val="404040"/>
                </a:solidFill>
                <a:latin typeface="Trebuchet MS"/>
                <a:cs typeface="Trebuchet MS"/>
              </a:rPr>
              <a:t>επίβλεψη,</a:t>
            </a:r>
            <a:endParaRPr sz="1800">
              <a:latin typeface="Trebuchet MS"/>
              <a:cs typeface="Trebuchet MS"/>
            </a:endParaRPr>
          </a:p>
          <a:p>
            <a:pPr marL="356870">
              <a:lnSpc>
                <a:spcPct val="100000"/>
              </a:lnSpc>
            </a:pPr>
            <a:r>
              <a:rPr sz="1800" spc="45" dirty="0">
                <a:solidFill>
                  <a:srgbClr val="404040"/>
                </a:solidFill>
                <a:latin typeface="Trebuchet MS"/>
                <a:cs typeface="Trebuchet MS"/>
              </a:rPr>
              <a:t>την</a:t>
            </a:r>
            <a:r>
              <a:rPr sz="1800" spc="-40" dirty="0">
                <a:solidFill>
                  <a:srgbClr val="404040"/>
                </a:solidFill>
                <a:latin typeface="Trebuchet MS"/>
                <a:cs typeface="Trebuchet MS"/>
              </a:rPr>
              <a:t> </a:t>
            </a:r>
            <a:r>
              <a:rPr sz="1800" spc="160" dirty="0">
                <a:solidFill>
                  <a:srgbClr val="404040"/>
                </a:solidFill>
                <a:latin typeface="Trebuchet MS"/>
                <a:cs typeface="Trebuchet MS"/>
              </a:rPr>
              <a:t>μόρφωση</a:t>
            </a:r>
            <a:r>
              <a:rPr sz="1800" spc="-60" dirty="0">
                <a:solidFill>
                  <a:srgbClr val="404040"/>
                </a:solidFill>
                <a:latin typeface="Trebuchet MS"/>
                <a:cs typeface="Trebuchet MS"/>
              </a:rPr>
              <a:t> </a:t>
            </a:r>
            <a:r>
              <a:rPr sz="1800" spc="-15" dirty="0">
                <a:solidFill>
                  <a:srgbClr val="404040"/>
                </a:solidFill>
                <a:latin typeface="Trebuchet MS"/>
                <a:cs typeface="Trebuchet MS"/>
              </a:rPr>
              <a:t>και</a:t>
            </a:r>
            <a:r>
              <a:rPr sz="1800" spc="-65" dirty="0">
                <a:solidFill>
                  <a:srgbClr val="404040"/>
                </a:solidFill>
                <a:latin typeface="Trebuchet MS"/>
                <a:cs typeface="Trebuchet MS"/>
              </a:rPr>
              <a:t> </a:t>
            </a:r>
            <a:r>
              <a:rPr sz="1800" spc="45" dirty="0">
                <a:solidFill>
                  <a:srgbClr val="404040"/>
                </a:solidFill>
                <a:latin typeface="Trebuchet MS"/>
                <a:cs typeface="Trebuchet MS"/>
              </a:rPr>
              <a:t>την</a:t>
            </a:r>
            <a:r>
              <a:rPr sz="1800" spc="-35" dirty="0">
                <a:solidFill>
                  <a:srgbClr val="404040"/>
                </a:solidFill>
                <a:latin typeface="Trebuchet MS"/>
                <a:cs typeface="Trebuchet MS"/>
              </a:rPr>
              <a:t> </a:t>
            </a:r>
            <a:r>
              <a:rPr sz="1800" spc="40" dirty="0">
                <a:solidFill>
                  <a:srgbClr val="404040"/>
                </a:solidFill>
                <a:latin typeface="Trebuchet MS"/>
                <a:cs typeface="Trebuchet MS"/>
              </a:rPr>
              <a:t>εκπαίδευση</a:t>
            </a:r>
            <a:r>
              <a:rPr sz="1800" spc="-60" dirty="0">
                <a:solidFill>
                  <a:srgbClr val="404040"/>
                </a:solidFill>
                <a:latin typeface="Trebuchet MS"/>
                <a:cs typeface="Trebuchet MS"/>
              </a:rPr>
              <a:t> </a:t>
            </a:r>
            <a:r>
              <a:rPr sz="1800" spc="65" dirty="0">
                <a:solidFill>
                  <a:srgbClr val="404040"/>
                </a:solidFill>
                <a:latin typeface="Trebuchet MS"/>
                <a:cs typeface="Trebuchet MS"/>
              </a:rPr>
              <a:t>του</a:t>
            </a:r>
            <a:r>
              <a:rPr sz="1800" spc="-60" dirty="0">
                <a:solidFill>
                  <a:srgbClr val="404040"/>
                </a:solidFill>
                <a:latin typeface="Trebuchet MS"/>
                <a:cs typeface="Trebuchet MS"/>
              </a:rPr>
              <a:t> </a:t>
            </a:r>
            <a:r>
              <a:rPr sz="1800" spc="-5" dirty="0">
                <a:solidFill>
                  <a:srgbClr val="404040"/>
                </a:solidFill>
                <a:latin typeface="Trebuchet MS"/>
                <a:cs typeface="Trebuchet MS"/>
              </a:rPr>
              <a:t>τέκνου.</a:t>
            </a:r>
            <a:endParaRPr sz="1800">
              <a:latin typeface="Trebuchet MS"/>
              <a:cs typeface="Trebuchet MS"/>
            </a:endParaRPr>
          </a:p>
          <a:p>
            <a:pPr marL="356870" marR="228600" indent="-344805">
              <a:lnSpc>
                <a:spcPct val="100000"/>
              </a:lnSpc>
              <a:spcBef>
                <a:spcPts val="1010"/>
              </a:spcBef>
              <a:buClr>
                <a:srgbClr val="A42F0F"/>
              </a:buClr>
              <a:buFont typeface="Arial"/>
              <a:buChar char=""/>
              <a:tabLst>
                <a:tab pos="356870" algn="l"/>
                <a:tab pos="357505" algn="l"/>
              </a:tabLst>
            </a:pPr>
            <a:r>
              <a:rPr sz="1800" spc="70" dirty="0">
                <a:solidFill>
                  <a:srgbClr val="404040"/>
                </a:solidFill>
                <a:latin typeface="Trebuchet MS"/>
                <a:cs typeface="Trebuchet MS"/>
              </a:rPr>
              <a:t>Κατά</a:t>
            </a:r>
            <a:r>
              <a:rPr sz="1800" spc="-55" dirty="0">
                <a:solidFill>
                  <a:srgbClr val="404040"/>
                </a:solidFill>
                <a:latin typeface="Trebuchet MS"/>
                <a:cs typeface="Trebuchet MS"/>
              </a:rPr>
              <a:t> </a:t>
            </a:r>
            <a:r>
              <a:rPr sz="1800" spc="45" dirty="0">
                <a:solidFill>
                  <a:srgbClr val="404040"/>
                </a:solidFill>
                <a:latin typeface="Trebuchet MS"/>
                <a:cs typeface="Trebuchet MS"/>
              </a:rPr>
              <a:t>την</a:t>
            </a:r>
            <a:r>
              <a:rPr sz="1800" spc="-20" dirty="0">
                <a:solidFill>
                  <a:srgbClr val="404040"/>
                </a:solidFill>
                <a:latin typeface="Trebuchet MS"/>
                <a:cs typeface="Trebuchet MS"/>
              </a:rPr>
              <a:t> </a:t>
            </a:r>
            <a:r>
              <a:rPr sz="1800" spc="155" dirty="0">
                <a:solidFill>
                  <a:srgbClr val="404040"/>
                </a:solidFill>
                <a:latin typeface="Trebuchet MS"/>
                <a:cs typeface="Trebuchet MS"/>
              </a:rPr>
              <a:t>μόρφωση</a:t>
            </a:r>
            <a:r>
              <a:rPr sz="1800" spc="-55" dirty="0">
                <a:solidFill>
                  <a:srgbClr val="404040"/>
                </a:solidFill>
                <a:latin typeface="Trebuchet MS"/>
                <a:cs typeface="Trebuchet MS"/>
              </a:rPr>
              <a:t> </a:t>
            </a:r>
            <a:r>
              <a:rPr sz="1800" spc="-15" dirty="0">
                <a:solidFill>
                  <a:srgbClr val="404040"/>
                </a:solidFill>
                <a:latin typeface="Trebuchet MS"/>
                <a:cs typeface="Trebuchet MS"/>
              </a:rPr>
              <a:t>και</a:t>
            </a:r>
            <a:r>
              <a:rPr sz="1800" spc="-40" dirty="0">
                <a:solidFill>
                  <a:srgbClr val="404040"/>
                </a:solidFill>
                <a:latin typeface="Trebuchet MS"/>
                <a:cs typeface="Trebuchet MS"/>
              </a:rPr>
              <a:t> </a:t>
            </a:r>
            <a:r>
              <a:rPr sz="1800" spc="45" dirty="0">
                <a:solidFill>
                  <a:srgbClr val="404040"/>
                </a:solidFill>
                <a:latin typeface="Trebuchet MS"/>
                <a:cs typeface="Trebuchet MS"/>
              </a:rPr>
              <a:t>την</a:t>
            </a:r>
            <a:r>
              <a:rPr sz="1800" spc="-50" dirty="0">
                <a:solidFill>
                  <a:srgbClr val="404040"/>
                </a:solidFill>
                <a:latin typeface="Trebuchet MS"/>
                <a:cs typeface="Trebuchet MS"/>
              </a:rPr>
              <a:t> </a:t>
            </a:r>
            <a:r>
              <a:rPr sz="1800" spc="20" dirty="0">
                <a:solidFill>
                  <a:srgbClr val="404040"/>
                </a:solidFill>
                <a:latin typeface="Trebuchet MS"/>
                <a:cs typeface="Trebuchet MS"/>
              </a:rPr>
              <a:t>επαγγελματική</a:t>
            </a:r>
            <a:r>
              <a:rPr sz="1800" spc="-60" dirty="0">
                <a:solidFill>
                  <a:srgbClr val="404040"/>
                </a:solidFill>
                <a:latin typeface="Trebuchet MS"/>
                <a:cs typeface="Trebuchet MS"/>
              </a:rPr>
              <a:t> </a:t>
            </a:r>
            <a:r>
              <a:rPr sz="1800" spc="40" dirty="0">
                <a:solidFill>
                  <a:srgbClr val="404040"/>
                </a:solidFill>
                <a:latin typeface="Trebuchet MS"/>
                <a:cs typeface="Trebuchet MS"/>
              </a:rPr>
              <a:t>εκπαίδευση</a:t>
            </a:r>
            <a:r>
              <a:rPr sz="1800" spc="-55" dirty="0">
                <a:solidFill>
                  <a:srgbClr val="404040"/>
                </a:solidFill>
                <a:latin typeface="Trebuchet MS"/>
                <a:cs typeface="Trebuchet MS"/>
              </a:rPr>
              <a:t> </a:t>
            </a:r>
            <a:r>
              <a:rPr sz="1800" spc="65" dirty="0">
                <a:solidFill>
                  <a:srgbClr val="404040"/>
                </a:solidFill>
                <a:latin typeface="Trebuchet MS"/>
                <a:cs typeface="Trebuchet MS"/>
              </a:rPr>
              <a:t>του</a:t>
            </a:r>
            <a:r>
              <a:rPr sz="1800" spc="-35" dirty="0">
                <a:solidFill>
                  <a:srgbClr val="404040"/>
                </a:solidFill>
                <a:latin typeface="Trebuchet MS"/>
                <a:cs typeface="Trebuchet MS"/>
              </a:rPr>
              <a:t> </a:t>
            </a:r>
            <a:r>
              <a:rPr sz="1800" spc="-5" dirty="0">
                <a:solidFill>
                  <a:srgbClr val="404040"/>
                </a:solidFill>
                <a:latin typeface="Trebuchet MS"/>
                <a:cs typeface="Trebuchet MS"/>
              </a:rPr>
              <a:t>τέκνου,</a:t>
            </a:r>
            <a:r>
              <a:rPr sz="1800" spc="-60" dirty="0">
                <a:solidFill>
                  <a:srgbClr val="404040"/>
                </a:solidFill>
                <a:latin typeface="Trebuchet MS"/>
                <a:cs typeface="Trebuchet MS"/>
              </a:rPr>
              <a:t> </a:t>
            </a:r>
            <a:r>
              <a:rPr sz="1800" spc="25" dirty="0">
                <a:solidFill>
                  <a:srgbClr val="404040"/>
                </a:solidFill>
                <a:latin typeface="Trebuchet MS"/>
                <a:cs typeface="Trebuchet MS"/>
              </a:rPr>
              <a:t>οι</a:t>
            </a:r>
            <a:r>
              <a:rPr sz="1800" spc="-35" dirty="0">
                <a:solidFill>
                  <a:srgbClr val="404040"/>
                </a:solidFill>
                <a:latin typeface="Trebuchet MS"/>
                <a:cs typeface="Trebuchet MS"/>
              </a:rPr>
              <a:t> </a:t>
            </a:r>
            <a:r>
              <a:rPr sz="1800" spc="45" dirty="0">
                <a:solidFill>
                  <a:srgbClr val="404040"/>
                </a:solidFill>
                <a:latin typeface="Trebuchet MS"/>
                <a:cs typeface="Trebuchet MS"/>
              </a:rPr>
              <a:t>γονείς  </a:t>
            </a:r>
            <a:r>
              <a:rPr sz="1800" spc="190" dirty="0">
                <a:solidFill>
                  <a:srgbClr val="404040"/>
                </a:solidFill>
                <a:latin typeface="Trebuchet MS"/>
                <a:cs typeface="Trebuchet MS"/>
              </a:rPr>
              <a:t>θα </a:t>
            </a:r>
            <a:r>
              <a:rPr sz="1800" spc="15" dirty="0">
                <a:solidFill>
                  <a:srgbClr val="404040"/>
                </a:solidFill>
                <a:latin typeface="Trebuchet MS"/>
                <a:cs typeface="Trebuchet MS"/>
              </a:rPr>
              <a:t>πρέπει </a:t>
            </a:r>
            <a:r>
              <a:rPr sz="1800" spc="135" dirty="0">
                <a:solidFill>
                  <a:srgbClr val="404040"/>
                </a:solidFill>
                <a:latin typeface="Trebuchet MS"/>
                <a:cs typeface="Trebuchet MS"/>
              </a:rPr>
              <a:t>να </a:t>
            </a:r>
            <a:r>
              <a:rPr sz="1800" spc="110" dirty="0">
                <a:solidFill>
                  <a:srgbClr val="404040"/>
                </a:solidFill>
                <a:latin typeface="Trebuchet MS"/>
                <a:cs typeface="Trebuchet MS"/>
              </a:rPr>
              <a:t>λαμβάνουν </a:t>
            </a:r>
            <a:r>
              <a:rPr sz="1800" spc="105" dirty="0">
                <a:solidFill>
                  <a:srgbClr val="404040"/>
                </a:solidFill>
                <a:latin typeface="Trebuchet MS"/>
                <a:cs typeface="Trebuchet MS"/>
              </a:rPr>
              <a:t>υπόψη </a:t>
            </a:r>
            <a:r>
              <a:rPr sz="1800" dirty="0">
                <a:solidFill>
                  <a:srgbClr val="404040"/>
                </a:solidFill>
                <a:latin typeface="Trebuchet MS"/>
                <a:cs typeface="Trebuchet MS"/>
              </a:rPr>
              <a:t>τις </a:t>
            </a:r>
            <a:r>
              <a:rPr sz="1800" spc="30" dirty="0">
                <a:solidFill>
                  <a:srgbClr val="404040"/>
                </a:solidFill>
                <a:latin typeface="Trebuchet MS"/>
                <a:cs typeface="Trebuchet MS"/>
              </a:rPr>
              <a:t>ικανότητες </a:t>
            </a:r>
            <a:r>
              <a:rPr sz="1800" spc="-15" dirty="0">
                <a:solidFill>
                  <a:srgbClr val="404040"/>
                </a:solidFill>
                <a:latin typeface="Trebuchet MS"/>
                <a:cs typeface="Trebuchet MS"/>
              </a:rPr>
              <a:t>και </a:t>
            </a:r>
            <a:r>
              <a:rPr sz="1800" dirty="0">
                <a:solidFill>
                  <a:srgbClr val="404040"/>
                </a:solidFill>
                <a:latin typeface="Trebuchet MS"/>
                <a:cs typeface="Trebuchet MS"/>
              </a:rPr>
              <a:t>τις </a:t>
            </a:r>
            <a:r>
              <a:rPr sz="1800" spc="95" dirty="0">
                <a:solidFill>
                  <a:srgbClr val="404040"/>
                </a:solidFill>
                <a:latin typeface="Trebuchet MS"/>
                <a:cs typeface="Trebuchet MS"/>
              </a:rPr>
              <a:t>προσωπικές </a:t>
            </a:r>
            <a:r>
              <a:rPr sz="1800" spc="65" dirty="0">
                <a:solidFill>
                  <a:srgbClr val="404040"/>
                </a:solidFill>
                <a:latin typeface="Trebuchet MS"/>
                <a:cs typeface="Trebuchet MS"/>
              </a:rPr>
              <a:t>του  </a:t>
            </a:r>
            <a:r>
              <a:rPr sz="1800" spc="-20" dirty="0">
                <a:solidFill>
                  <a:srgbClr val="404040"/>
                </a:solidFill>
                <a:latin typeface="Trebuchet MS"/>
                <a:cs typeface="Trebuchet MS"/>
              </a:rPr>
              <a:t>κλίσεις.</a:t>
            </a:r>
            <a:endParaRPr sz="1800">
              <a:latin typeface="Trebuchet MS"/>
              <a:cs typeface="Trebuchet MS"/>
            </a:endParaRPr>
          </a:p>
          <a:p>
            <a:pPr marL="356870" marR="5080" indent="-344805">
              <a:lnSpc>
                <a:spcPct val="100000"/>
              </a:lnSpc>
              <a:spcBef>
                <a:spcPts val="985"/>
              </a:spcBef>
              <a:buClr>
                <a:srgbClr val="A42F0F"/>
              </a:buClr>
              <a:buFont typeface="Arial"/>
              <a:buChar char=""/>
              <a:tabLst>
                <a:tab pos="356870" algn="l"/>
                <a:tab pos="357505" algn="l"/>
              </a:tabLst>
            </a:pPr>
            <a:r>
              <a:rPr sz="1800" spc="110" dirty="0">
                <a:solidFill>
                  <a:srgbClr val="404040"/>
                </a:solidFill>
                <a:latin typeface="Trebuchet MS"/>
                <a:cs typeface="Trebuchet MS"/>
              </a:rPr>
              <a:t>Παροχή</a:t>
            </a:r>
            <a:r>
              <a:rPr sz="1800" spc="-25" dirty="0">
                <a:solidFill>
                  <a:srgbClr val="404040"/>
                </a:solidFill>
                <a:latin typeface="Trebuchet MS"/>
                <a:cs typeface="Trebuchet MS"/>
              </a:rPr>
              <a:t> </a:t>
            </a:r>
            <a:r>
              <a:rPr sz="1800" spc="55" dirty="0">
                <a:solidFill>
                  <a:srgbClr val="404040"/>
                </a:solidFill>
                <a:latin typeface="Trebuchet MS"/>
                <a:cs typeface="Trebuchet MS"/>
              </a:rPr>
              <a:t>δικαιώματος</a:t>
            </a:r>
            <a:r>
              <a:rPr sz="1800" spc="-70" dirty="0">
                <a:solidFill>
                  <a:srgbClr val="404040"/>
                </a:solidFill>
                <a:latin typeface="Trebuchet MS"/>
                <a:cs typeface="Trebuchet MS"/>
              </a:rPr>
              <a:t> </a:t>
            </a:r>
            <a:r>
              <a:rPr sz="1800" spc="-5" dirty="0">
                <a:solidFill>
                  <a:srgbClr val="404040"/>
                </a:solidFill>
                <a:latin typeface="Trebuchet MS"/>
                <a:cs typeface="Trebuchet MS"/>
              </a:rPr>
              <a:t>διοικητικών</a:t>
            </a:r>
            <a:r>
              <a:rPr sz="1800" spc="-45" dirty="0">
                <a:solidFill>
                  <a:srgbClr val="404040"/>
                </a:solidFill>
                <a:latin typeface="Trebuchet MS"/>
                <a:cs typeface="Trebuchet MS"/>
              </a:rPr>
              <a:t> </a:t>
            </a:r>
            <a:r>
              <a:rPr sz="1800" spc="15" dirty="0">
                <a:solidFill>
                  <a:srgbClr val="404040"/>
                </a:solidFill>
                <a:latin typeface="Trebuchet MS"/>
                <a:cs typeface="Trebuchet MS"/>
              </a:rPr>
              <a:t>πρακτικών,</a:t>
            </a:r>
            <a:r>
              <a:rPr sz="1800" spc="-25" dirty="0">
                <a:solidFill>
                  <a:srgbClr val="404040"/>
                </a:solidFill>
                <a:latin typeface="Trebuchet MS"/>
                <a:cs typeface="Trebuchet MS"/>
              </a:rPr>
              <a:t> </a:t>
            </a:r>
            <a:r>
              <a:rPr sz="1800" spc="170" dirty="0">
                <a:solidFill>
                  <a:srgbClr val="404040"/>
                </a:solidFill>
                <a:latin typeface="Trebuchet MS"/>
                <a:cs typeface="Trebuchet MS"/>
              </a:rPr>
              <a:t>όπως</a:t>
            </a:r>
            <a:r>
              <a:rPr sz="1800" spc="-15" dirty="0">
                <a:solidFill>
                  <a:srgbClr val="404040"/>
                </a:solidFill>
                <a:latin typeface="Trebuchet MS"/>
                <a:cs typeface="Trebuchet MS"/>
              </a:rPr>
              <a:t> </a:t>
            </a:r>
            <a:r>
              <a:rPr sz="1800" spc="70" dirty="0">
                <a:solidFill>
                  <a:srgbClr val="404040"/>
                </a:solidFill>
                <a:latin typeface="Trebuchet MS"/>
                <a:cs typeface="Trebuchet MS"/>
              </a:rPr>
              <a:t>αυτή</a:t>
            </a:r>
            <a:r>
              <a:rPr sz="1800" spc="-50" dirty="0">
                <a:solidFill>
                  <a:srgbClr val="404040"/>
                </a:solidFill>
                <a:latin typeface="Trebuchet MS"/>
                <a:cs typeface="Trebuchet MS"/>
              </a:rPr>
              <a:t> </a:t>
            </a:r>
            <a:r>
              <a:rPr sz="1800" spc="85" dirty="0">
                <a:solidFill>
                  <a:srgbClr val="404040"/>
                </a:solidFill>
                <a:latin typeface="Trebuchet MS"/>
                <a:cs typeface="Trebuchet MS"/>
              </a:rPr>
              <a:t>της</a:t>
            </a:r>
            <a:r>
              <a:rPr sz="1800" spc="-10" dirty="0">
                <a:solidFill>
                  <a:srgbClr val="404040"/>
                </a:solidFill>
                <a:latin typeface="Trebuchet MS"/>
                <a:cs typeface="Trebuchet MS"/>
              </a:rPr>
              <a:t> </a:t>
            </a:r>
            <a:r>
              <a:rPr sz="1800" spc="80" dirty="0">
                <a:solidFill>
                  <a:srgbClr val="404040"/>
                </a:solidFill>
                <a:latin typeface="Trebuchet MS"/>
                <a:cs typeface="Trebuchet MS"/>
              </a:rPr>
              <a:t>αστυνομίας,</a:t>
            </a:r>
            <a:r>
              <a:rPr sz="1800" spc="-25" dirty="0">
                <a:solidFill>
                  <a:srgbClr val="404040"/>
                </a:solidFill>
                <a:latin typeface="Trebuchet MS"/>
                <a:cs typeface="Trebuchet MS"/>
              </a:rPr>
              <a:t> </a:t>
            </a:r>
            <a:r>
              <a:rPr sz="1800" spc="20" dirty="0">
                <a:solidFill>
                  <a:srgbClr val="404040"/>
                </a:solidFill>
                <a:latin typeface="Trebuchet MS"/>
                <a:cs typeface="Trebuchet MS"/>
              </a:rPr>
              <a:t>για  </a:t>
            </a:r>
            <a:r>
              <a:rPr sz="1800" spc="75" dirty="0">
                <a:solidFill>
                  <a:srgbClr val="404040"/>
                </a:solidFill>
                <a:latin typeface="Trebuchet MS"/>
                <a:cs typeface="Trebuchet MS"/>
              </a:rPr>
              <a:t>αποφασιστική </a:t>
            </a:r>
            <a:r>
              <a:rPr sz="1800" spc="90" dirty="0">
                <a:solidFill>
                  <a:srgbClr val="404040"/>
                </a:solidFill>
                <a:latin typeface="Trebuchet MS"/>
                <a:cs typeface="Trebuchet MS"/>
              </a:rPr>
              <a:t>παρέμβαση, </a:t>
            </a:r>
            <a:r>
              <a:rPr sz="1800" spc="40" dirty="0">
                <a:solidFill>
                  <a:srgbClr val="404040"/>
                </a:solidFill>
                <a:latin typeface="Trebuchet MS"/>
                <a:cs typeface="Trebuchet MS"/>
              </a:rPr>
              <a:t>κατόπιν </a:t>
            </a:r>
            <a:r>
              <a:rPr sz="1800" spc="75" dirty="0">
                <a:solidFill>
                  <a:srgbClr val="404040"/>
                </a:solidFill>
                <a:latin typeface="Trebuchet MS"/>
                <a:cs typeface="Trebuchet MS"/>
              </a:rPr>
              <a:t>παραγγελίας </a:t>
            </a:r>
            <a:r>
              <a:rPr sz="1800" spc="105" dirty="0">
                <a:solidFill>
                  <a:srgbClr val="404040"/>
                </a:solidFill>
                <a:latin typeface="Trebuchet MS"/>
                <a:cs typeface="Trebuchet MS"/>
              </a:rPr>
              <a:t>ή </a:t>
            </a:r>
            <a:r>
              <a:rPr sz="1800" spc="90" dirty="0">
                <a:solidFill>
                  <a:srgbClr val="404040"/>
                </a:solidFill>
                <a:latin typeface="Trebuchet MS"/>
                <a:cs typeface="Trebuchet MS"/>
              </a:rPr>
              <a:t>σε </a:t>
            </a:r>
            <a:r>
              <a:rPr sz="1800" spc="100" dirty="0">
                <a:solidFill>
                  <a:srgbClr val="404040"/>
                </a:solidFill>
                <a:latin typeface="Trebuchet MS"/>
                <a:cs typeface="Trebuchet MS"/>
              </a:rPr>
              <a:t>συνεργασία </a:t>
            </a:r>
            <a:r>
              <a:rPr sz="1800" spc="15" dirty="0">
                <a:solidFill>
                  <a:srgbClr val="404040"/>
                </a:solidFill>
                <a:latin typeface="Trebuchet MS"/>
                <a:cs typeface="Trebuchet MS"/>
              </a:rPr>
              <a:t>με </a:t>
            </a:r>
            <a:r>
              <a:rPr sz="1800" spc="70" dirty="0">
                <a:solidFill>
                  <a:srgbClr val="404040"/>
                </a:solidFill>
                <a:latin typeface="Trebuchet MS"/>
                <a:cs typeface="Trebuchet MS"/>
              </a:rPr>
              <a:t>τον  </a:t>
            </a:r>
            <a:r>
              <a:rPr sz="1800" spc="35" dirty="0">
                <a:solidFill>
                  <a:srgbClr val="404040"/>
                </a:solidFill>
                <a:latin typeface="Trebuchet MS"/>
                <a:cs typeface="Trebuchet MS"/>
              </a:rPr>
              <a:t>Εισαγγελέα </a:t>
            </a:r>
            <a:r>
              <a:rPr sz="1800" spc="25" dirty="0">
                <a:solidFill>
                  <a:srgbClr val="404040"/>
                </a:solidFill>
                <a:latin typeface="Trebuchet MS"/>
                <a:cs typeface="Trebuchet MS"/>
              </a:rPr>
              <a:t>ανηλίκων, </a:t>
            </a:r>
            <a:r>
              <a:rPr sz="1800" spc="170" dirty="0">
                <a:solidFill>
                  <a:srgbClr val="404040"/>
                </a:solidFill>
                <a:latin typeface="Trebuchet MS"/>
                <a:cs typeface="Trebuchet MS"/>
              </a:rPr>
              <a:t>προς </a:t>
            </a:r>
            <a:r>
              <a:rPr sz="1800" spc="60" dirty="0">
                <a:solidFill>
                  <a:srgbClr val="404040"/>
                </a:solidFill>
                <a:latin typeface="Trebuchet MS"/>
                <a:cs typeface="Trebuchet MS"/>
              </a:rPr>
              <a:t>το </a:t>
            </a:r>
            <a:r>
              <a:rPr sz="1800" spc="114" dirty="0">
                <a:solidFill>
                  <a:srgbClr val="404040"/>
                </a:solidFill>
                <a:latin typeface="Trebuchet MS"/>
                <a:cs typeface="Trebuchet MS"/>
              </a:rPr>
              <a:t>συμφέρον </a:t>
            </a:r>
            <a:r>
              <a:rPr sz="1800" spc="65" dirty="0">
                <a:solidFill>
                  <a:srgbClr val="404040"/>
                </a:solidFill>
                <a:latin typeface="Trebuchet MS"/>
                <a:cs typeface="Trebuchet MS"/>
              </a:rPr>
              <a:t>του </a:t>
            </a:r>
            <a:r>
              <a:rPr sz="1800" spc="40" dirty="0">
                <a:solidFill>
                  <a:srgbClr val="404040"/>
                </a:solidFill>
                <a:latin typeface="Trebuchet MS"/>
                <a:cs typeface="Trebuchet MS"/>
              </a:rPr>
              <a:t>παιδιού </a:t>
            </a:r>
            <a:r>
              <a:rPr sz="1800" spc="95" dirty="0">
                <a:solidFill>
                  <a:srgbClr val="404040"/>
                </a:solidFill>
                <a:latin typeface="Trebuchet MS"/>
                <a:cs typeface="Trebuchet MS"/>
              </a:rPr>
              <a:t>σε </a:t>
            </a:r>
            <a:r>
              <a:rPr sz="1800" spc="45" dirty="0">
                <a:solidFill>
                  <a:srgbClr val="404040"/>
                </a:solidFill>
                <a:latin typeface="Trebuchet MS"/>
                <a:cs typeface="Trebuchet MS"/>
              </a:rPr>
              <a:t>περιπτώσεις  </a:t>
            </a:r>
            <a:r>
              <a:rPr sz="1800" spc="130" dirty="0">
                <a:solidFill>
                  <a:srgbClr val="404040"/>
                </a:solidFill>
                <a:latin typeface="Trebuchet MS"/>
                <a:cs typeface="Trebuchet MS"/>
              </a:rPr>
              <a:t>παραβίασης</a:t>
            </a:r>
            <a:r>
              <a:rPr sz="1800" spc="-55" dirty="0">
                <a:solidFill>
                  <a:srgbClr val="404040"/>
                </a:solidFill>
                <a:latin typeface="Trebuchet MS"/>
                <a:cs typeface="Trebuchet MS"/>
              </a:rPr>
              <a:t> </a:t>
            </a:r>
            <a:r>
              <a:rPr sz="1800" spc="65" dirty="0">
                <a:solidFill>
                  <a:srgbClr val="404040"/>
                </a:solidFill>
                <a:latin typeface="Trebuchet MS"/>
                <a:cs typeface="Trebuchet MS"/>
              </a:rPr>
              <a:t>των</a:t>
            </a:r>
            <a:r>
              <a:rPr sz="1800" spc="-30" dirty="0">
                <a:solidFill>
                  <a:srgbClr val="404040"/>
                </a:solidFill>
                <a:latin typeface="Trebuchet MS"/>
                <a:cs typeface="Trebuchet MS"/>
              </a:rPr>
              <a:t> </a:t>
            </a:r>
            <a:r>
              <a:rPr sz="1800" spc="90" dirty="0">
                <a:solidFill>
                  <a:srgbClr val="404040"/>
                </a:solidFill>
                <a:latin typeface="Trebuchet MS"/>
                <a:cs typeface="Trebuchet MS"/>
              </a:rPr>
              <a:t>νόμιμων</a:t>
            </a:r>
            <a:r>
              <a:rPr sz="1800" spc="-30" dirty="0">
                <a:solidFill>
                  <a:srgbClr val="404040"/>
                </a:solidFill>
                <a:latin typeface="Trebuchet MS"/>
                <a:cs typeface="Trebuchet MS"/>
              </a:rPr>
              <a:t> </a:t>
            </a:r>
            <a:r>
              <a:rPr sz="1800" spc="40" dirty="0">
                <a:solidFill>
                  <a:srgbClr val="404040"/>
                </a:solidFill>
                <a:latin typeface="Trebuchet MS"/>
                <a:cs typeface="Trebuchet MS"/>
              </a:rPr>
              <a:t>δικαιωμάτων</a:t>
            </a:r>
            <a:r>
              <a:rPr sz="1800" spc="-55" dirty="0">
                <a:solidFill>
                  <a:srgbClr val="404040"/>
                </a:solidFill>
                <a:latin typeface="Trebuchet MS"/>
                <a:cs typeface="Trebuchet MS"/>
              </a:rPr>
              <a:t> </a:t>
            </a:r>
            <a:r>
              <a:rPr sz="1800" spc="65" dirty="0">
                <a:solidFill>
                  <a:srgbClr val="404040"/>
                </a:solidFill>
                <a:latin typeface="Trebuchet MS"/>
                <a:cs typeface="Trebuchet MS"/>
              </a:rPr>
              <a:t>του</a:t>
            </a:r>
            <a:r>
              <a:rPr sz="1800" spc="-40" dirty="0">
                <a:solidFill>
                  <a:srgbClr val="404040"/>
                </a:solidFill>
                <a:latin typeface="Trebuchet MS"/>
                <a:cs typeface="Trebuchet MS"/>
              </a:rPr>
              <a:t> </a:t>
            </a:r>
            <a:r>
              <a:rPr sz="1800" spc="100" dirty="0">
                <a:solidFill>
                  <a:srgbClr val="404040"/>
                </a:solidFill>
                <a:latin typeface="Trebuchet MS"/>
                <a:cs typeface="Trebuchet MS"/>
              </a:rPr>
              <a:t>λόγω</a:t>
            </a:r>
            <a:r>
              <a:rPr sz="1800" spc="-65" dirty="0">
                <a:solidFill>
                  <a:srgbClr val="404040"/>
                </a:solidFill>
                <a:latin typeface="Trebuchet MS"/>
                <a:cs typeface="Trebuchet MS"/>
              </a:rPr>
              <a:t> </a:t>
            </a:r>
            <a:r>
              <a:rPr sz="1800" spc="114" dirty="0">
                <a:solidFill>
                  <a:srgbClr val="404040"/>
                </a:solidFill>
                <a:latin typeface="Trebuchet MS"/>
                <a:cs typeface="Trebuchet MS"/>
              </a:rPr>
              <a:t>προβλήματος</a:t>
            </a:r>
            <a:r>
              <a:rPr sz="1800" spc="-30" dirty="0">
                <a:solidFill>
                  <a:srgbClr val="404040"/>
                </a:solidFill>
                <a:latin typeface="Trebuchet MS"/>
                <a:cs typeface="Trebuchet MS"/>
              </a:rPr>
              <a:t> </a:t>
            </a:r>
            <a:r>
              <a:rPr sz="1800" spc="65" dirty="0">
                <a:solidFill>
                  <a:srgbClr val="404040"/>
                </a:solidFill>
                <a:latin typeface="Trebuchet MS"/>
                <a:cs typeface="Trebuchet MS"/>
              </a:rPr>
              <a:t>στις</a:t>
            </a:r>
            <a:r>
              <a:rPr sz="1800" spc="-55" dirty="0">
                <a:solidFill>
                  <a:srgbClr val="404040"/>
                </a:solidFill>
                <a:latin typeface="Trebuchet MS"/>
                <a:cs typeface="Trebuchet MS"/>
              </a:rPr>
              <a:t> </a:t>
            </a:r>
            <a:r>
              <a:rPr sz="1800" spc="55" dirty="0">
                <a:solidFill>
                  <a:srgbClr val="404040"/>
                </a:solidFill>
                <a:latin typeface="Trebuchet MS"/>
                <a:cs typeface="Trebuchet MS"/>
              </a:rPr>
              <a:t>σχέσεις  </a:t>
            </a:r>
            <a:r>
              <a:rPr sz="1800" spc="30" dirty="0">
                <a:solidFill>
                  <a:srgbClr val="404040"/>
                </a:solidFill>
                <a:latin typeface="Trebuchet MS"/>
                <a:cs typeface="Trebuchet MS"/>
              </a:rPr>
              <a:t>οικογένειας-παιδιού</a:t>
            </a:r>
            <a:r>
              <a:rPr sz="1800" spc="-40" dirty="0">
                <a:solidFill>
                  <a:srgbClr val="404040"/>
                </a:solidFill>
                <a:latin typeface="Trebuchet MS"/>
                <a:cs typeface="Trebuchet MS"/>
              </a:rPr>
              <a:t> </a:t>
            </a:r>
            <a:r>
              <a:rPr sz="1800" spc="-15" dirty="0">
                <a:solidFill>
                  <a:srgbClr val="404040"/>
                </a:solidFill>
                <a:latin typeface="Trebuchet MS"/>
                <a:cs typeface="Trebuchet MS"/>
              </a:rPr>
              <a:t>και</a:t>
            </a:r>
            <a:r>
              <a:rPr sz="1800" spc="-60" dirty="0">
                <a:solidFill>
                  <a:srgbClr val="404040"/>
                </a:solidFill>
                <a:latin typeface="Trebuchet MS"/>
                <a:cs typeface="Trebuchet MS"/>
              </a:rPr>
              <a:t> </a:t>
            </a:r>
            <a:r>
              <a:rPr sz="1800" spc="55" dirty="0">
                <a:solidFill>
                  <a:srgbClr val="404040"/>
                </a:solidFill>
                <a:latin typeface="Trebuchet MS"/>
                <a:cs typeface="Trebuchet MS"/>
              </a:rPr>
              <a:t>πριν</a:t>
            </a:r>
            <a:r>
              <a:rPr sz="1800" spc="-25" dirty="0">
                <a:solidFill>
                  <a:srgbClr val="404040"/>
                </a:solidFill>
                <a:latin typeface="Trebuchet MS"/>
                <a:cs typeface="Trebuchet MS"/>
              </a:rPr>
              <a:t> </a:t>
            </a:r>
            <a:r>
              <a:rPr sz="1800" spc="30" dirty="0">
                <a:solidFill>
                  <a:srgbClr val="404040"/>
                </a:solidFill>
                <a:latin typeface="Trebuchet MS"/>
                <a:cs typeface="Trebuchet MS"/>
              </a:rPr>
              <a:t>ανατεθεί</a:t>
            </a:r>
            <a:r>
              <a:rPr sz="1800" spc="-15" dirty="0">
                <a:solidFill>
                  <a:srgbClr val="404040"/>
                </a:solidFill>
                <a:latin typeface="Trebuchet MS"/>
                <a:cs typeface="Trebuchet MS"/>
              </a:rPr>
              <a:t> </a:t>
            </a:r>
            <a:r>
              <a:rPr sz="1800" spc="105" dirty="0">
                <a:solidFill>
                  <a:srgbClr val="404040"/>
                </a:solidFill>
                <a:latin typeface="Trebuchet MS"/>
                <a:cs typeface="Trebuchet MS"/>
              </a:rPr>
              <a:t>η</a:t>
            </a:r>
            <a:r>
              <a:rPr sz="1800" spc="-35" dirty="0">
                <a:solidFill>
                  <a:srgbClr val="404040"/>
                </a:solidFill>
                <a:latin typeface="Trebuchet MS"/>
                <a:cs typeface="Trebuchet MS"/>
              </a:rPr>
              <a:t> </a:t>
            </a:r>
            <a:r>
              <a:rPr sz="1800" spc="125" dirty="0">
                <a:solidFill>
                  <a:srgbClr val="404040"/>
                </a:solidFill>
                <a:latin typeface="Trebuchet MS"/>
                <a:cs typeface="Trebuchet MS"/>
              </a:rPr>
              <a:t>υπόθεση</a:t>
            </a:r>
            <a:r>
              <a:rPr sz="1800" spc="-55" dirty="0">
                <a:solidFill>
                  <a:srgbClr val="404040"/>
                </a:solidFill>
                <a:latin typeface="Trebuchet MS"/>
                <a:cs typeface="Trebuchet MS"/>
              </a:rPr>
              <a:t> </a:t>
            </a:r>
            <a:r>
              <a:rPr sz="1800" spc="90" dirty="0">
                <a:solidFill>
                  <a:srgbClr val="404040"/>
                </a:solidFill>
                <a:latin typeface="Trebuchet MS"/>
                <a:cs typeface="Trebuchet MS"/>
              </a:rPr>
              <a:t>σε</a:t>
            </a:r>
            <a:r>
              <a:rPr sz="1800" spc="-60" dirty="0">
                <a:solidFill>
                  <a:srgbClr val="404040"/>
                </a:solidFill>
                <a:latin typeface="Trebuchet MS"/>
                <a:cs typeface="Trebuchet MS"/>
              </a:rPr>
              <a:t> </a:t>
            </a:r>
            <a:r>
              <a:rPr sz="1800" spc="105" dirty="0">
                <a:solidFill>
                  <a:srgbClr val="404040"/>
                </a:solidFill>
                <a:latin typeface="Trebuchet MS"/>
                <a:cs typeface="Trebuchet MS"/>
              </a:rPr>
              <a:t>αρμόδιο</a:t>
            </a:r>
            <a:r>
              <a:rPr sz="1800" spc="-40" dirty="0">
                <a:solidFill>
                  <a:srgbClr val="404040"/>
                </a:solidFill>
                <a:latin typeface="Trebuchet MS"/>
                <a:cs typeface="Trebuchet MS"/>
              </a:rPr>
              <a:t> </a:t>
            </a:r>
            <a:r>
              <a:rPr sz="1800" spc="30" dirty="0">
                <a:solidFill>
                  <a:srgbClr val="404040"/>
                </a:solidFill>
                <a:latin typeface="Trebuchet MS"/>
                <a:cs typeface="Trebuchet MS"/>
              </a:rPr>
              <a:t>δικαστήριο.</a:t>
            </a:r>
            <a:endParaRPr sz="1800">
              <a:latin typeface="Trebuchet MS"/>
              <a:cs typeface="Trebuchet MS"/>
            </a:endParaRPr>
          </a:p>
        </p:txBody>
      </p:sp>
      <p:grpSp>
        <p:nvGrpSpPr>
          <p:cNvPr id="4" name="object 4"/>
          <p:cNvGrpSpPr/>
          <p:nvPr/>
        </p:nvGrpSpPr>
        <p:grpSpPr>
          <a:xfrm>
            <a:off x="6200274" y="3120838"/>
            <a:ext cx="269073" cy="318135"/>
            <a:chOff x="6686994" y="3120834"/>
            <a:chExt cx="290195" cy="318135"/>
          </a:xfrm>
        </p:grpSpPr>
        <p:sp>
          <p:nvSpPr>
            <p:cNvPr id="5" name="object 5"/>
            <p:cNvSpPr/>
            <p:nvPr/>
          </p:nvSpPr>
          <p:spPr>
            <a:xfrm>
              <a:off x="6694931" y="3128772"/>
              <a:ext cx="274320" cy="302260"/>
            </a:xfrm>
            <a:custGeom>
              <a:avLst/>
              <a:gdLst/>
              <a:ahLst/>
              <a:cxnLst/>
              <a:rect l="l" t="t" r="r" b="b"/>
              <a:pathLst>
                <a:path w="274320" h="302260">
                  <a:moveTo>
                    <a:pt x="205740" y="0"/>
                  </a:moveTo>
                  <a:lnTo>
                    <a:pt x="68579" y="0"/>
                  </a:lnTo>
                  <a:lnTo>
                    <a:pt x="68579" y="164591"/>
                  </a:lnTo>
                  <a:lnTo>
                    <a:pt x="0" y="164591"/>
                  </a:lnTo>
                  <a:lnTo>
                    <a:pt x="137160" y="301751"/>
                  </a:lnTo>
                  <a:lnTo>
                    <a:pt x="274320" y="164591"/>
                  </a:lnTo>
                  <a:lnTo>
                    <a:pt x="205740" y="164591"/>
                  </a:lnTo>
                  <a:lnTo>
                    <a:pt x="205740" y="0"/>
                  </a:lnTo>
                  <a:close/>
                </a:path>
              </a:pathLst>
            </a:custGeom>
            <a:solidFill>
              <a:srgbClr val="A42F0F"/>
            </a:solidFill>
          </p:spPr>
          <p:txBody>
            <a:bodyPr wrap="square" lIns="0" tIns="0" rIns="0" bIns="0" rtlCol="0"/>
            <a:lstStyle/>
            <a:p>
              <a:endParaRPr/>
            </a:p>
          </p:txBody>
        </p:sp>
        <p:sp>
          <p:nvSpPr>
            <p:cNvPr id="6" name="object 6"/>
            <p:cNvSpPr/>
            <p:nvPr/>
          </p:nvSpPr>
          <p:spPr>
            <a:xfrm>
              <a:off x="6694931" y="3128772"/>
              <a:ext cx="274320" cy="302260"/>
            </a:xfrm>
            <a:custGeom>
              <a:avLst/>
              <a:gdLst/>
              <a:ahLst/>
              <a:cxnLst/>
              <a:rect l="l" t="t" r="r" b="b"/>
              <a:pathLst>
                <a:path w="274320" h="302260">
                  <a:moveTo>
                    <a:pt x="0" y="164591"/>
                  </a:moveTo>
                  <a:lnTo>
                    <a:pt x="68579" y="164591"/>
                  </a:lnTo>
                  <a:lnTo>
                    <a:pt x="68579" y="0"/>
                  </a:lnTo>
                  <a:lnTo>
                    <a:pt x="205740" y="0"/>
                  </a:lnTo>
                  <a:lnTo>
                    <a:pt x="205740" y="164591"/>
                  </a:lnTo>
                  <a:lnTo>
                    <a:pt x="274320" y="164591"/>
                  </a:lnTo>
                  <a:lnTo>
                    <a:pt x="137160" y="301751"/>
                  </a:lnTo>
                  <a:lnTo>
                    <a:pt x="0" y="164591"/>
                  </a:lnTo>
                  <a:close/>
                </a:path>
              </a:pathLst>
            </a:custGeom>
            <a:ln w="15875">
              <a:solidFill>
                <a:srgbClr val="781F09"/>
              </a:solidFill>
            </a:ln>
          </p:spPr>
          <p:txBody>
            <a:bodyPr wrap="square" lIns="0" tIns="0" rIns="0" bIns="0" rtlCol="0"/>
            <a:lstStyle/>
            <a:p>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5514966" y="6498289"/>
            <a:ext cx="275287" cy="128240"/>
          </a:xfrm>
          <a:prstGeom prst="rect">
            <a:avLst/>
          </a:prstGeom>
        </p:spPr>
        <p:txBody>
          <a:bodyPr vert="horz" wrap="square" lIns="0" tIns="0" rIns="0" bIns="0" rtlCol="0">
            <a:spAutoFit/>
          </a:bodyPr>
          <a:lstStyle/>
          <a:p>
            <a:pPr marL="25400">
              <a:lnSpc>
                <a:spcPts val="965"/>
              </a:lnSpc>
            </a:pPr>
            <a:fld id="{81D60167-4931-47E6-BA6A-407CBD079E47}" type="slidenum">
              <a:rPr sz="900" spc="-40" dirty="0">
                <a:solidFill>
                  <a:srgbClr val="888888"/>
                </a:solidFill>
                <a:latin typeface="Arial"/>
                <a:cs typeface="Arial"/>
              </a:rPr>
              <a:pPr marL="25400">
                <a:lnSpc>
                  <a:spcPts val="965"/>
                </a:lnSpc>
              </a:pPr>
              <a:t>2</a:t>
            </a:fld>
            <a:endParaRPr sz="900">
              <a:latin typeface="Arial"/>
              <a:cs typeface="Arial"/>
            </a:endParaRPr>
          </a:p>
        </p:txBody>
      </p:sp>
      <p:sp>
        <p:nvSpPr>
          <p:cNvPr id="2" name="object 2"/>
          <p:cNvSpPr txBox="1">
            <a:spLocks noGrp="1"/>
          </p:cNvSpPr>
          <p:nvPr>
            <p:ph type="title"/>
          </p:nvPr>
        </p:nvSpPr>
        <p:spPr>
          <a:xfrm>
            <a:off x="565231" y="274638"/>
            <a:ext cx="10174130" cy="990270"/>
          </a:xfrm>
          <a:prstGeom prst="rect">
            <a:avLst/>
          </a:prstGeom>
        </p:spPr>
        <p:txBody>
          <a:bodyPr vert="horz" wrap="square" lIns="0" tIns="293115" rIns="0" bIns="0" rtlCol="0">
            <a:spAutoFit/>
          </a:bodyPr>
          <a:lstStyle/>
          <a:p>
            <a:pPr marL="1905" algn="ctr">
              <a:lnSpc>
                <a:spcPts val="2735"/>
              </a:lnSpc>
              <a:spcBef>
                <a:spcPts val="100"/>
              </a:spcBef>
            </a:pPr>
            <a:r>
              <a:rPr sz="3000" b="1" spc="45" dirty="0">
                <a:latin typeface="Trebuchet MS"/>
                <a:cs typeface="Trebuchet MS"/>
              </a:rPr>
              <a:t>Σύμβαση</a:t>
            </a:r>
            <a:r>
              <a:rPr sz="3000" b="1" spc="-160" dirty="0">
                <a:latin typeface="Trebuchet MS"/>
                <a:cs typeface="Trebuchet MS"/>
              </a:rPr>
              <a:t> </a:t>
            </a:r>
            <a:r>
              <a:rPr sz="3000" b="1" spc="40" dirty="0">
                <a:latin typeface="Trebuchet MS"/>
                <a:cs typeface="Trebuchet MS"/>
              </a:rPr>
              <a:t>για</a:t>
            </a:r>
            <a:r>
              <a:rPr sz="3000" b="1" spc="-125" dirty="0">
                <a:latin typeface="Trebuchet MS"/>
                <a:cs typeface="Trebuchet MS"/>
              </a:rPr>
              <a:t> </a:t>
            </a:r>
            <a:r>
              <a:rPr sz="3000" b="1" spc="85" dirty="0">
                <a:latin typeface="Trebuchet MS"/>
                <a:cs typeface="Trebuchet MS"/>
              </a:rPr>
              <a:t>τα</a:t>
            </a:r>
            <a:r>
              <a:rPr sz="3000" b="1" spc="-135" dirty="0">
                <a:latin typeface="Trebuchet MS"/>
                <a:cs typeface="Trebuchet MS"/>
              </a:rPr>
              <a:t> </a:t>
            </a:r>
            <a:r>
              <a:rPr sz="3000" b="1" spc="65" dirty="0">
                <a:latin typeface="Trebuchet MS"/>
                <a:cs typeface="Trebuchet MS"/>
              </a:rPr>
              <a:t>δικαιώματα</a:t>
            </a:r>
            <a:r>
              <a:rPr sz="3000" b="1" spc="-135" dirty="0">
                <a:latin typeface="Trebuchet MS"/>
                <a:cs typeface="Trebuchet MS"/>
              </a:rPr>
              <a:t> </a:t>
            </a:r>
            <a:r>
              <a:rPr sz="3000" b="1" spc="35" dirty="0">
                <a:latin typeface="Trebuchet MS"/>
                <a:cs typeface="Trebuchet MS"/>
              </a:rPr>
              <a:t>του</a:t>
            </a:r>
          </a:p>
          <a:p>
            <a:pPr marL="1905" algn="ctr">
              <a:lnSpc>
                <a:spcPts val="2735"/>
              </a:lnSpc>
            </a:pPr>
            <a:r>
              <a:rPr sz="3000" b="1" spc="15" dirty="0">
                <a:latin typeface="Trebuchet MS"/>
                <a:cs typeface="Trebuchet MS"/>
              </a:rPr>
              <a:t>παιδιού</a:t>
            </a:r>
          </a:p>
        </p:txBody>
      </p:sp>
      <p:sp>
        <p:nvSpPr>
          <p:cNvPr id="3" name="object 3"/>
          <p:cNvSpPr txBox="1"/>
          <p:nvPr/>
        </p:nvSpPr>
        <p:spPr>
          <a:xfrm>
            <a:off x="618186" y="1500174"/>
            <a:ext cx="10111325" cy="3100592"/>
          </a:xfrm>
          <a:prstGeom prst="rect">
            <a:avLst/>
          </a:prstGeom>
        </p:spPr>
        <p:txBody>
          <a:bodyPr vert="horz" wrap="square" lIns="0" tIns="80010" rIns="0" bIns="0" rtlCol="0">
            <a:spAutoFit/>
          </a:bodyPr>
          <a:lstStyle/>
          <a:p>
            <a:pPr marL="182880" indent="-170180">
              <a:lnSpc>
                <a:spcPct val="100000"/>
              </a:lnSpc>
              <a:spcBef>
                <a:spcPts val="1125"/>
              </a:spcBef>
              <a:buChar char="•"/>
              <a:tabLst>
                <a:tab pos="183515" algn="l"/>
              </a:tabLst>
            </a:pPr>
            <a:r>
              <a:rPr sz="2200" spc="-110" smtClean="0">
                <a:cs typeface="Arial"/>
              </a:rPr>
              <a:t>Συμπληρώθηκε </a:t>
            </a:r>
            <a:r>
              <a:rPr sz="2200" spc="-130" dirty="0">
                <a:cs typeface="Arial"/>
              </a:rPr>
              <a:t>από </a:t>
            </a:r>
            <a:r>
              <a:rPr sz="2200" spc="-10" dirty="0">
                <a:cs typeface="Arial"/>
              </a:rPr>
              <a:t>τρία </a:t>
            </a:r>
            <a:r>
              <a:rPr sz="2200" spc="-50" dirty="0">
                <a:cs typeface="Arial"/>
              </a:rPr>
              <a:t>Προαιρετικά</a:t>
            </a:r>
            <a:r>
              <a:rPr sz="2200" spc="-370" dirty="0">
                <a:cs typeface="Arial"/>
              </a:rPr>
              <a:t> </a:t>
            </a:r>
            <a:r>
              <a:rPr sz="2200" spc="-95" dirty="0">
                <a:cs typeface="Arial"/>
              </a:rPr>
              <a:t>Πρωτόκολλα:</a:t>
            </a:r>
            <a:endParaRPr sz="2200">
              <a:cs typeface="Arial"/>
            </a:endParaRPr>
          </a:p>
          <a:p>
            <a:pPr marL="527685" marR="6350" lvl="1" indent="-170815" algn="just">
              <a:lnSpc>
                <a:spcPct val="120000"/>
              </a:lnSpc>
              <a:spcBef>
                <a:spcPts val="665"/>
              </a:spcBef>
              <a:buChar char="•"/>
              <a:tabLst>
                <a:tab pos="528320" algn="l"/>
              </a:tabLst>
            </a:pPr>
            <a:r>
              <a:rPr sz="2200" spc="-229" dirty="0">
                <a:cs typeface="Arial"/>
              </a:rPr>
              <a:t>Το </a:t>
            </a:r>
            <a:r>
              <a:rPr sz="2200" spc="-114" dirty="0">
                <a:cs typeface="Arial"/>
              </a:rPr>
              <a:t>Πρώτο </a:t>
            </a:r>
            <a:r>
              <a:rPr sz="2200" spc="-50" dirty="0">
                <a:cs typeface="Arial"/>
              </a:rPr>
              <a:t>Προαιρετικό </a:t>
            </a:r>
            <a:r>
              <a:rPr sz="2200" spc="-105" dirty="0">
                <a:cs typeface="Arial"/>
              </a:rPr>
              <a:t>Πρωτόκολλο </a:t>
            </a:r>
            <a:r>
              <a:rPr sz="2200" spc="-65" dirty="0">
                <a:cs typeface="Arial"/>
              </a:rPr>
              <a:t>σχετικά </a:t>
            </a:r>
            <a:r>
              <a:rPr sz="2200" spc="-30" dirty="0">
                <a:cs typeface="Arial"/>
              </a:rPr>
              <a:t>με </a:t>
            </a:r>
            <a:r>
              <a:rPr sz="2200" spc="-70" dirty="0">
                <a:cs typeface="Arial"/>
              </a:rPr>
              <a:t>την  </a:t>
            </a:r>
            <a:r>
              <a:rPr sz="2200" spc="-65" dirty="0">
                <a:cs typeface="Arial"/>
              </a:rPr>
              <a:t>Ανάμιξη </a:t>
            </a:r>
            <a:r>
              <a:rPr sz="2200" spc="-95" dirty="0">
                <a:cs typeface="Arial"/>
              </a:rPr>
              <a:t>των </a:t>
            </a:r>
            <a:r>
              <a:rPr sz="2200" spc="-55" dirty="0">
                <a:cs typeface="Arial"/>
              </a:rPr>
              <a:t>Παιδιών </a:t>
            </a:r>
            <a:r>
              <a:rPr sz="2200" spc="-50" dirty="0">
                <a:cs typeface="Arial"/>
              </a:rPr>
              <a:t>στις </a:t>
            </a:r>
            <a:r>
              <a:rPr sz="2200" spc="-175" dirty="0">
                <a:cs typeface="Arial"/>
              </a:rPr>
              <a:t>Ένοπλες </a:t>
            </a:r>
            <a:r>
              <a:rPr sz="2200" spc="-85" dirty="0">
                <a:cs typeface="Arial"/>
              </a:rPr>
              <a:t>Συρράξεις </a:t>
            </a:r>
            <a:r>
              <a:rPr sz="2200" spc="-125" dirty="0">
                <a:cs typeface="Arial"/>
              </a:rPr>
              <a:t>(Η </a:t>
            </a:r>
            <a:r>
              <a:rPr sz="2200" spc="-110" dirty="0">
                <a:cs typeface="Arial"/>
              </a:rPr>
              <a:t>Ελλάδα  </a:t>
            </a:r>
            <a:r>
              <a:rPr sz="2200" spc="-100" dirty="0">
                <a:cs typeface="Arial"/>
              </a:rPr>
              <a:t>κύρωσε </a:t>
            </a:r>
            <a:r>
              <a:rPr sz="2200" spc="-50" dirty="0">
                <a:cs typeface="Arial"/>
              </a:rPr>
              <a:t>το </a:t>
            </a:r>
            <a:r>
              <a:rPr sz="2200" spc="-105" dirty="0">
                <a:cs typeface="Arial"/>
              </a:rPr>
              <a:t>Πρωτόκολλο </a:t>
            </a:r>
            <a:r>
              <a:rPr sz="2200" spc="-25" dirty="0">
                <a:cs typeface="Arial"/>
              </a:rPr>
              <a:t>με </a:t>
            </a:r>
            <a:r>
              <a:rPr sz="2200" spc="-60" dirty="0">
                <a:cs typeface="Arial"/>
              </a:rPr>
              <a:t>το </a:t>
            </a:r>
            <a:r>
              <a:rPr sz="2200" spc="-105" dirty="0">
                <a:cs typeface="Arial"/>
              </a:rPr>
              <a:t>Ν. </a:t>
            </a:r>
            <a:r>
              <a:rPr sz="2200" spc="-65" dirty="0">
                <a:cs typeface="Arial"/>
              </a:rPr>
              <a:t>3080/2002, </a:t>
            </a:r>
            <a:r>
              <a:rPr sz="2200" spc="-195" dirty="0">
                <a:cs typeface="Arial"/>
              </a:rPr>
              <a:t>ΦΕΚ. </a:t>
            </a:r>
            <a:r>
              <a:rPr sz="2200" spc="-130" dirty="0">
                <a:cs typeface="Arial"/>
              </a:rPr>
              <a:t>Α’  </a:t>
            </a:r>
            <a:r>
              <a:rPr sz="2200" spc="-85" dirty="0">
                <a:cs typeface="Arial"/>
              </a:rPr>
              <a:t>312).</a:t>
            </a:r>
            <a:endParaRPr sz="2200">
              <a:cs typeface="Arial"/>
            </a:endParaRPr>
          </a:p>
          <a:p>
            <a:pPr marL="527685" marR="6985" lvl="1" indent="-170815" algn="just">
              <a:lnSpc>
                <a:spcPct val="120000"/>
              </a:lnSpc>
              <a:spcBef>
                <a:spcPts val="600"/>
              </a:spcBef>
              <a:buChar char="•"/>
              <a:tabLst>
                <a:tab pos="528320" algn="l"/>
              </a:tabLst>
            </a:pPr>
            <a:r>
              <a:rPr sz="2200" spc="-229" dirty="0">
                <a:cs typeface="Arial"/>
              </a:rPr>
              <a:t>Το </a:t>
            </a:r>
            <a:r>
              <a:rPr sz="2200" spc="-55" dirty="0">
                <a:cs typeface="Arial"/>
              </a:rPr>
              <a:t>Δεύτερο </a:t>
            </a:r>
            <a:r>
              <a:rPr sz="2200" spc="-50" dirty="0">
                <a:cs typeface="Arial"/>
              </a:rPr>
              <a:t>Προαιρετικό </a:t>
            </a:r>
            <a:r>
              <a:rPr sz="2200" spc="-105" dirty="0">
                <a:cs typeface="Arial"/>
              </a:rPr>
              <a:t>Πρωτόκολλο </a:t>
            </a:r>
            <a:r>
              <a:rPr sz="2200" spc="-110" dirty="0">
                <a:cs typeface="Arial"/>
              </a:rPr>
              <a:t>Εμπορία </a:t>
            </a:r>
            <a:r>
              <a:rPr sz="2200" spc="-55" dirty="0">
                <a:cs typeface="Arial"/>
              </a:rPr>
              <a:t>Παιδιών,  </a:t>
            </a:r>
            <a:r>
              <a:rPr sz="2200" spc="-45" dirty="0">
                <a:cs typeface="Arial"/>
              </a:rPr>
              <a:t>Παιδικά </a:t>
            </a:r>
            <a:r>
              <a:rPr sz="2200" spc="-60" dirty="0">
                <a:cs typeface="Arial"/>
              </a:rPr>
              <a:t>Πορνεία </a:t>
            </a:r>
            <a:r>
              <a:rPr sz="2200" spc="-30" dirty="0">
                <a:cs typeface="Arial"/>
              </a:rPr>
              <a:t>και </a:t>
            </a:r>
            <a:r>
              <a:rPr sz="2200" spc="-35" dirty="0">
                <a:cs typeface="Arial"/>
              </a:rPr>
              <a:t>Παιδική </a:t>
            </a:r>
            <a:r>
              <a:rPr sz="2200" spc="-70" dirty="0">
                <a:cs typeface="Arial"/>
              </a:rPr>
              <a:t>Πορνογραφία </a:t>
            </a:r>
            <a:r>
              <a:rPr sz="2200" spc="-125" dirty="0">
                <a:cs typeface="Arial"/>
              </a:rPr>
              <a:t>(Η </a:t>
            </a:r>
            <a:r>
              <a:rPr sz="2200" spc="-110" dirty="0">
                <a:cs typeface="Arial"/>
              </a:rPr>
              <a:t>Ελλάδα  </a:t>
            </a:r>
            <a:r>
              <a:rPr sz="2200" spc="-100" dirty="0">
                <a:cs typeface="Arial"/>
              </a:rPr>
              <a:t>κύρωσε </a:t>
            </a:r>
            <a:r>
              <a:rPr sz="2200" spc="-45" dirty="0">
                <a:cs typeface="Arial"/>
              </a:rPr>
              <a:t>το </a:t>
            </a:r>
            <a:r>
              <a:rPr sz="2200" spc="-105" dirty="0">
                <a:cs typeface="Arial"/>
              </a:rPr>
              <a:t>Πρωτόκολλο </a:t>
            </a:r>
            <a:r>
              <a:rPr sz="2200" spc="-30" dirty="0">
                <a:cs typeface="Arial"/>
              </a:rPr>
              <a:t>με </a:t>
            </a:r>
            <a:r>
              <a:rPr sz="2200" spc="-60" dirty="0">
                <a:cs typeface="Arial"/>
              </a:rPr>
              <a:t>το </a:t>
            </a:r>
            <a:r>
              <a:rPr sz="2200" spc="-100" dirty="0">
                <a:cs typeface="Arial"/>
              </a:rPr>
              <a:t>Ν. </a:t>
            </a:r>
            <a:r>
              <a:rPr sz="2200" spc="-65" dirty="0">
                <a:cs typeface="Arial"/>
              </a:rPr>
              <a:t>3625/2007, </a:t>
            </a:r>
            <a:r>
              <a:rPr sz="2200" spc="-195" dirty="0">
                <a:cs typeface="Arial"/>
              </a:rPr>
              <a:t>ΦΕΚ. </a:t>
            </a:r>
            <a:r>
              <a:rPr sz="2200" spc="-130" dirty="0">
                <a:cs typeface="Arial"/>
              </a:rPr>
              <a:t>Α’  </a:t>
            </a:r>
            <a:r>
              <a:rPr sz="2200" spc="-90" dirty="0">
                <a:cs typeface="Arial"/>
              </a:rPr>
              <a:t>290)</a:t>
            </a:r>
            <a:endParaRPr sz="2200">
              <a:cs typeface="Arial"/>
            </a:endParaRPr>
          </a:p>
          <a:p>
            <a:pPr marL="527685" marR="8255" lvl="1" indent="-170815" algn="just">
              <a:lnSpc>
                <a:spcPct val="120000"/>
              </a:lnSpc>
              <a:spcBef>
                <a:spcPts val="605"/>
              </a:spcBef>
              <a:buChar char="•"/>
              <a:tabLst>
                <a:tab pos="528320" algn="l"/>
              </a:tabLst>
            </a:pPr>
            <a:r>
              <a:rPr sz="2200" spc="-229" dirty="0">
                <a:cs typeface="Arial"/>
              </a:rPr>
              <a:t>Το </a:t>
            </a:r>
            <a:r>
              <a:rPr sz="2200" spc="-75" dirty="0">
                <a:cs typeface="Arial"/>
              </a:rPr>
              <a:t>Τρίτο </a:t>
            </a:r>
            <a:r>
              <a:rPr sz="2200" spc="-50" dirty="0">
                <a:cs typeface="Arial"/>
              </a:rPr>
              <a:t>Προαιρετικό </a:t>
            </a:r>
            <a:r>
              <a:rPr sz="2200" spc="-105" dirty="0">
                <a:cs typeface="Arial"/>
              </a:rPr>
              <a:t>Πρωτόκολλο </a:t>
            </a:r>
            <a:r>
              <a:rPr sz="2200" spc="-10" dirty="0">
                <a:cs typeface="Arial"/>
              </a:rPr>
              <a:t>για </a:t>
            </a:r>
            <a:r>
              <a:rPr sz="2200" spc="-25" dirty="0">
                <a:cs typeface="Arial"/>
              </a:rPr>
              <a:t>τη </a:t>
            </a:r>
            <a:r>
              <a:rPr sz="2200" spc="-40" dirty="0">
                <a:cs typeface="Arial"/>
              </a:rPr>
              <a:t>Διαδικασία  </a:t>
            </a:r>
            <a:r>
              <a:rPr sz="2200" spc="-100" dirty="0">
                <a:cs typeface="Arial"/>
              </a:rPr>
              <a:t>Αναφορών </a:t>
            </a:r>
            <a:r>
              <a:rPr sz="2200" spc="-30" dirty="0">
                <a:cs typeface="Arial"/>
              </a:rPr>
              <a:t>(υιοθετήθηκε </a:t>
            </a:r>
            <a:r>
              <a:rPr sz="2200" spc="-45" dirty="0">
                <a:cs typeface="Arial"/>
              </a:rPr>
              <a:t>το </a:t>
            </a:r>
            <a:r>
              <a:rPr sz="2200" spc="-100" dirty="0">
                <a:cs typeface="Arial"/>
              </a:rPr>
              <a:t>2011 </a:t>
            </a:r>
            <a:r>
              <a:rPr sz="2200" spc="-30" dirty="0">
                <a:cs typeface="Arial"/>
              </a:rPr>
              <a:t>και </a:t>
            </a:r>
            <a:r>
              <a:rPr sz="2200" spc="-40" dirty="0">
                <a:cs typeface="Arial"/>
              </a:rPr>
              <a:t>η </a:t>
            </a:r>
            <a:r>
              <a:rPr sz="2200" spc="-110" dirty="0">
                <a:cs typeface="Arial"/>
              </a:rPr>
              <a:t>Ελλάδα </a:t>
            </a:r>
            <a:r>
              <a:rPr sz="2200" spc="-55" dirty="0">
                <a:cs typeface="Arial"/>
              </a:rPr>
              <a:t>δεν το  </a:t>
            </a:r>
            <a:r>
              <a:rPr sz="2200" spc="-20" dirty="0">
                <a:cs typeface="Arial"/>
              </a:rPr>
              <a:t>έχει</a:t>
            </a:r>
            <a:r>
              <a:rPr sz="2200" spc="-95" dirty="0">
                <a:cs typeface="Arial"/>
              </a:rPr>
              <a:t> </a:t>
            </a:r>
            <a:r>
              <a:rPr sz="2200" spc="-65">
                <a:cs typeface="Arial"/>
              </a:rPr>
              <a:t>κυρώσει</a:t>
            </a:r>
            <a:r>
              <a:rPr sz="2200" spc="-65" smtClean="0">
                <a:cs typeface="Arial"/>
              </a:rPr>
              <a:t>).</a:t>
            </a:r>
            <a:endParaRPr sz="2200">
              <a:cs typeface="Aria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65231" y="274640"/>
            <a:ext cx="10174130" cy="1536625"/>
          </a:xfrm>
          <a:prstGeom prst="rect">
            <a:avLst/>
          </a:prstGeom>
        </p:spPr>
        <p:txBody>
          <a:bodyPr vert="horz" wrap="square" lIns="0" tIns="424484" rIns="0" bIns="0" rtlCol="0">
            <a:spAutoFit/>
          </a:bodyPr>
          <a:lstStyle/>
          <a:p>
            <a:pPr marL="1908810" algn="ctr">
              <a:lnSpc>
                <a:spcPct val="100000"/>
              </a:lnSpc>
              <a:spcBef>
                <a:spcPts val="100"/>
              </a:spcBef>
            </a:pPr>
            <a:r>
              <a:rPr sz="3600" spc="409" dirty="0"/>
              <a:t>Άρθρο</a:t>
            </a:r>
            <a:r>
              <a:rPr sz="3600" spc="-95" dirty="0"/>
              <a:t> </a:t>
            </a:r>
            <a:r>
              <a:rPr sz="3600" spc="105" dirty="0"/>
              <a:t>6</a:t>
            </a:r>
            <a:endParaRPr sz="3600"/>
          </a:p>
          <a:p>
            <a:pPr marL="1901825" algn="ctr">
              <a:lnSpc>
                <a:spcPct val="100000"/>
              </a:lnSpc>
            </a:pPr>
            <a:r>
              <a:rPr sz="3600" spc="145" dirty="0"/>
              <a:t>Δικαίωμα</a:t>
            </a:r>
            <a:r>
              <a:rPr sz="3600" spc="-120" dirty="0"/>
              <a:t> </a:t>
            </a:r>
            <a:r>
              <a:rPr sz="3600" spc="204" dirty="0"/>
              <a:t>στη</a:t>
            </a:r>
            <a:r>
              <a:rPr sz="3600" spc="-114" dirty="0"/>
              <a:t> </a:t>
            </a:r>
            <a:r>
              <a:rPr sz="3600" spc="215" dirty="0"/>
              <a:t>ζωή</a:t>
            </a:r>
            <a:r>
              <a:rPr sz="3600" spc="-100" dirty="0"/>
              <a:t> </a:t>
            </a:r>
            <a:r>
              <a:rPr sz="3600" spc="-30" dirty="0"/>
              <a:t>και</a:t>
            </a:r>
            <a:r>
              <a:rPr sz="3600" spc="-75" dirty="0"/>
              <a:t> </a:t>
            </a:r>
            <a:r>
              <a:rPr sz="3600" spc="195" dirty="0"/>
              <a:t>στην</a:t>
            </a:r>
            <a:r>
              <a:rPr sz="3600" spc="-100" dirty="0"/>
              <a:t> </a:t>
            </a:r>
            <a:r>
              <a:rPr sz="3600" spc="175" dirty="0"/>
              <a:t>ανάπτυξη</a:t>
            </a:r>
            <a:endParaRPr sz="3600"/>
          </a:p>
        </p:txBody>
      </p:sp>
      <p:sp>
        <p:nvSpPr>
          <p:cNvPr id="3" name="object 3"/>
          <p:cNvSpPr txBox="1"/>
          <p:nvPr/>
        </p:nvSpPr>
        <p:spPr>
          <a:xfrm>
            <a:off x="1080262" y="2161108"/>
            <a:ext cx="9434302" cy="2911053"/>
          </a:xfrm>
          <a:prstGeom prst="rect">
            <a:avLst/>
          </a:prstGeom>
        </p:spPr>
        <p:txBody>
          <a:bodyPr vert="horz" wrap="square" lIns="0" tIns="12700" rIns="0" bIns="0" rtlCol="0">
            <a:spAutoFit/>
          </a:bodyPr>
          <a:lstStyle/>
          <a:p>
            <a:pPr algn="ctr">
              <a:lnSpc>
                <a:spcPct val="100000"/>
              </a:lnSpc>
              <a:spcBef>
                <a:spcPts val="100"/>
              </a:spcBef>
              <a:tabLst>
                <a:tab pos="344170" algn="l"/>
              </a:tabLst>
            </a:pPr>
            <a:r>
              <a:rPr sz="3000" spc="340" dirty="0">
                <a:solidFill>
                  <a:srgbClr val="A42F0F"/>
                </a:solidFill>
                <a:latin typeface="Arial"/>
                <a:cs typeface="Arial"/>
              </a:rPr>
              <a:t>	</a:t>
            </a:r>
            <a:r>
              <a:rPr sz="3000" spc="-55" dirty="0">
                <a:solidFill>
                  <a:srgbClr val="404040"/>
                </a:solidFill>
                <a:latin typeface="Trebuchet MS"/>
                <a:cs typeface="Trebuchet MS"/>
              </a:rPr>
              <a:t>1.</a:t>
            </a:r>
            <a:r>
              <a:rPr sz="3000" spc="-65" dirty="0">
                <a:solidFill>
                  <a:srgbClr val="404040"/>
                </a:solidFill>
                <a:latin typeface="Trebuchet MS"/>
                <a:cs typeface="Trebuchet MS"/>
              </a:rPr>
              <a:t> </a:t>
            </a:r>
            <a:r>
              <a:rPr sz="3000" spc="-60" dirty="0">
                <a:solidFill>
                  <a:srgbClr val="404040"/>
                </a:solidFill>
                <a:latin typeface="Trebuchet MS"/>
                <a:cs typeface="Trebuchet MS"/>
              </a:rPr>
              <a:t>Τα</a:t>
            </a:r>
            <a:r>
              <a:rPr sz="3000" spc="-25" dirty="0">
                <a:solidFill>
                  <a:srgbClr val="404040"/>
                </a:solidFill>
                <a:latin typeface="Trebuchet MS"/>
                <a:cs typeface="Trebuchet MS"/>
              </a:rPr>
              <a:t> </a:t>
            </a:r>
            <a:r>
              <a:rPr sz="3000" spc="70" dirty="0">
                <a:solidFill>
                  <a:srgbClr val="404040"/>
                </a:solidFill>
                <a:latin typeface="Trebuchet MS"/>
                <a:cs typeface="Trebuchet MS"/>
              </a:rPr>
              <a:t>Συμβαλλόμενα</a:t>
            </a:r>
            <a:r>
              <a:rPr sz="3000" spc="-70" dirty="0">
                <a:solidFill>
                  <a:srgbClr val="404040"/>
                </a:solidFill>
                <a:latin typeface="Trebuchet MS"/>
                <a:cs typeface="Trebuchet MS"/>
              </a:rPr>
              <a:t> </a:t>
            </a:r>
            <a:r>
              <a:rPr sz="3000" spc="80" dirty="0">
                <a:solidFill>
                  <a:srgbClr val="404040"/>
                </a:solidFill>
                <a:latin typeface="Trebuchet MS"/>
                <a:cs typeface="Trebuchet MS"/>
              </a:rPr>
              <a:t>Κράτη</a:t>
            </a:r>
            <a:r>
              <a:rPr sz="3000" spc="-45" dirty="0">
                <a:solidFill>
                  <a:srgbClr val="404040"/>
                </a:solidFill>
                <a:latin typeface="Trebuchet MS"/>
                <a:cs typeface="Trebuchet MS"/>
              </a:rPr>
              <a:t> </a:t>
            </a:r>
            <a:r>
              <a:rPr sz="3000" spc="95" dirty="0">
                <a:solidFill>
                  <a:srgbClr val="404040"/>
                </a:solidFill>
                <a:latin typeface="Trebuchet MS"/>
                <a:cs typeface="Trebuchet MS"/>
              </a:rPr>
              <a:t>αναγνωρίζουν</a:t>
            </a:r>
            <a:r>
              <a:rPr sz="3000" dirty="0">
                <a:solidFill>
                  <a:srgbClr val="404040"/>
                </a:solidFill>
                <a:latin typeface="Trebuchet MS"/>
                <a:cs typeface="Trebuchet MS"/>
              </a:rPr>
              <a:t> </a:t>
            </a:r>
            <a:r>
              <a:rPr sz="3000" spc="-10" dirty="0">
                <a:solidFill>
                  <a:srgbClr val="404040"/>
                </a:solidFill>
                <a:latin typeface="Trebuchet MS"/>
                <a:cs typeface="Trebuchet MS"/>
              </a:rPr>
              <a:t>ότι</a:t>
            </a:r>
            <a:r>
              <a:rPr sz="3000" spc="-45" dirty="0">
                <a:solidFill>
                  <a:srgbClr val="404040"/>
                </a:solidFill>
                <a:latin typeface="Trebuchet MS"/>
                <a:cs typeface="Trebuchet MS"/>
              </a:rPr>
              <a:t> </a:t>
            </a:r>
            <a:r>
              <a:rPr sz="3000" spc="55" dirty="0">
                <a:solidFill>
                  <a:srgbClr val="404040"/>
                </a:solidFill>
                <a:latin typeface="Trebuchet MS"/>
                <a:cs typeface="Trebuchet MS"/>
              </a:rPr>
              <a:t>κάθε</a:t>
            </a:r>
            <a:r>
              <a:rPr sz="3000" spc="-65" dirty="0">
                <a:solidFill>
                  <a:srgbClr val="404040"/>
                </a:solidFill>
                <a:latin typeface="Trebuchet MS"/>
                <a:cs typeface="Trebuchet MS"/>
              </a:rPr>
              <a:t> </a:t>
            </a:r>
            <a:r>
              <a:rPr sz="3000" spc="5" dirty="0">
                <a:solidFill>
                  <a:srgbClr val="404040"/>
                </a:solidFill>
                <a:latin typeface="Trebuchet MS"/>
                <a:cs typeface="Trebuchet MS"/>
              </a:rPr>
              <a:t>παιδί</a:t>
            </a:r>
            <a:r>
              <a:rPr sz="3000" spc="-40" dirty="0">
                <a:solidFill>
                  <a:srgbClr val="404040"/>
                </a:solidFill>
                <a:latin typeface="Trebuchet MS"/>
                <a:cs typeface="Trebuchet MS"/>
              </a:rPr>
              <a:t> </a:t>
            </a:r>
            <a:r>
              <a:rPr sz="3000" spc="-90" dirty="0">
                <a:solidFill>
                  <a:srgbClr val="404040"/>
                </a:solidFill>
                <a:latin typeface="Trebuchet MS"/>
                <a:cs typeface="Trebuchet MS"/>
              </a:rPr>
              <a:t>έχει</a:t>
            </a:r>
            <a:r>
              <a:rPr sz="3000" spc="-40" dirty="0">
                <a:solidFill>
                  <a:srgbClr val="404040"/>
                </a:solidFill>
                <a:latin typeface="Trebuchet MS"/>
                <a:cs typeface="Trebuchet MS"/>
              </a:rPr>
              <a:t> </a:t>
            </a:r>
            <a:r>
              <a:rPr sz="3000" spc="15" dirty="0">
                <a:solidFill>
                  <a:srgbClr val="404040"/>
                </a:solidFill>
                <a:latin typeface="Trebuchet MS"/>
                <a:cs typeface="Trebuchet MS"/>
              </a:rPr>
              <a:t>εγγενές</a:t>
            </a:r>
            <a:endParaRPr sz="3000">
              <a:latin typeface="Trebuchet MS"/>
              <a:cs typeface="Trebuchet MS"/>
            </a:endParaRPr>
          </a:p>
          <a:p>
            <a:pPr marL="348615" algn="ctr">
              <a:lnSpc>
                <a:spcPct val="100000"/>
              </a:lnSpc>
              <a:spcBef>
                <a:spcPts val="5"/>
              </a:spcBef>
            </a:pPr>
            <a:r>
              <a:rPr sz="3000" spc="35" dirty="0">
                <a:solidFill>
                  <a:srgbClr val="404040"/>
                </a:solidFill>
                <a:latin typeface="Trebuchet MS"/>
                <a:cs typeface="Trebuchet MS"/>
              </a:rPr>
              <a:t>δικαίωμα </a:t>
            </a:r>
            <a:r>
              <a:rPr sz="3000" spc="100" dirty="0">
                <a:solidFill>
                  <a:srgbClr val="404040"/>
                </a:solidFill>
                <a:latin typeface="Trebuchet MS"/>
                <a:cs typeface="Trebuchet MS"/>
              </a:rPr>
              <a:t>στη</a:t>
            </a:r>
            <a:r>
              <a:rPr sz="3000" spc="-150" dirty="0">
                <a:solidFill>
                  <a:srgbClr val="404040"/>
                </a:solidFill>
                <a:latin typeface="Trebuchet MS"/>
                <a:cs typeface="Trebuchet MS"/>
              </a:rPr>
              <a:t> </a:t>
            </a:r>
            <a:r>
              <a:rPr sz="3000" spc="35" dirty="0">
                <a:solidFill>
                  <a:srgbClr val="404040"/>
                </a:solidFill>
                <a:latin typeface="Trebuchet MS"/>
                <a:cs typeface="Trebuchet MS"/>
              </a:rPr>
              <a:t>ζωή.</a:t>
            </a:r>
            <a:endParaRPr sz="3000">
              <a:latin typeface="Trebuchet MS"/>
              <a:cs typeface="Trebuchet MS"/>
            </a:endParaRPr>
          </a:p>
          <a:p>
            <a:pPr algn="ctr">
              <a:lnSpc>
                <a:spcPct val="100000"/>
              </a:lnSpc>
              <a:spcBef>
                <a:spcPts val="1005"/>
              </a:spcBef>
              <a:tabLst>
                <a:tab pos="344170" algn="l"/>
              </a:tabLst>
            </a:pPr>
            <a:r>
              <a:rPr sz="3000" spc="340" dirty="0">
                <a:solidFill>
                  <a:srgbClr val="A42F0F"/>
                </a:solidFill>
                <a:latin typeface="Arial"/>
                <a:cs typeface="Arial"/>
              </a:rPr>
              <a:t>	</a:t>
            </a:r>
            <a:r>
              <a:rPr sz="3000" spc="-55" dirty="0">
                <a:solidFill>
                  <a:srgbClr val="404040"/>
                </a:solidFill>
                <a:latin typeface="Trebuchet MS"/>
                <a:cs typeface="Trebuchet MS"/>
              </a:rPr>
              <a:t>2.</a:t>
            </a:r>
            <a:r>
              <a:rPr sz="3000" spc="-65" dirty="0">
                <a:solidFill>
                  <a:srgbClr val="404040"/>
                </a:solidFill>
                <a:latin typeface="Trebuchet MS"/>
                <a:cs typeface="Trebuchet MS"/>
              </a:rPr>
              <a:t> </a:t>
            </a:r>
            <a:r>
              <a:rPr sz="3000" spc="-60" dirty="0">
                <a:solidFill>
                  <a:srgbClr val="404040"/>
                </a:solidFill>
                <a:latin typeface="Trebuchet MS"/>
                <a:cs typeface="Trebuchet MS"/>
              </a:rPr>
              <a:t>Τα</a:t>
            </a:r>
            <a:r>
              <a:rPr sz="3000" spc="-20" dirty="0">
                <a:solidFill>
                  <a:srgbClr val="404040"/>
                </a:solidFill>
                <a:latin typeface="Trebuchet MS"/>
                <a:cs typeface="Trebuchet MS"/>
              </a:rPr>
              <a:t> </a:t>
            </a:r>
            <a:r>
              <a:rPr sz="3000" spc="70" dirty="0">
                <a:solidFill>
                  <a:srgbClr val="404040"/>
                </a:solidFill>
                <a:latin typeface="Trebuchet MS"/>
                <a:cs typeface="Trebuchet MS"/>
              </a:rPr>
              <a:t>Συμβαλλόμενα</a:t>
            </a:r>
            <a:r>
              <a:rPr sz="3000" spc="-70" dirty="0">
                <a:solidFill>
                  <a:srgbClr val="404040"/>
                </a:solidFill>
                <a:latin typeface="Trebuchet MS"/>
                <a:cs typeface="Trebuchet MS"/>
              </a:rPr>
              <a:t> </a:t>
            </a:r>
            <a:r>
              <a:rPr sz="3000" spc="60" dirty="0">
                <a:solidFill>
                  <a:srgbClr val="404040"/>
                </a:solidFill>
                <a:latin typeface="Trebuchet MS"/>
                <a:cs typeface="Trebuchet MS"/>
              </a:rPr>
              <a:t>κράτη</a:t>
            </a:r>
            <a:r>
              <a:rPr sz="3000" spc="-40" dirty="0">
                <a:solidFill>
                  <a:srgbClr val="404040"/>
                </a:solidFill>
                <a:latin typeface="Trebuchet MS"/>
                <a:cs typeface="Trebuchet MS"/>
              </a:rPr>
              <a:t> </a:t>
            </a:r>
            <a:r>
              <a:rPr sz="3000" spc="80" dirty="0">
                <a:solidFill>
                  <a:srgbClr val="404040"/>
                </a:solidFill>
                <a:latin typeface="Trebuchet MS"/>
                <a:cs typeface="Trebuchet MS"/>
              </a:rPr>
              <a:t>μέρη</a:t>
            </a:r>
            <a:r>
              <a:rPr sz="3000" spc="-60" dirty="0">
                <a:solidFill>
                  <a:srgbClr val="404040"/>
                </a:solidFill>
                <a:latin typeface="Trebuchet MS"/>
                <a:cs typeface="Trebuchet MS"/>
              </a:rPr>
              <a:t> </a:t>
            </a:r>
            <a:r>
              <a:rPr sz="3000" spc="55" dirty="0">
                <a:solidFill>
                  <a:srgbClr val="404040"/>
                </a:solidFill>
                <a:latin typeface="Trebuchet MS"/>
                <a:cs typeface="Trebuchet MS"/>
              </a:rPr>
              <a:t>εξασφαλίζουν,</a:t>
            </a:r>
            <a:r>
              <a:rPr sz="3000" spc="-35" dirty="0">
                <a:solidFill>
                  <a:srgbClr val="404040"/>
                </a:solidFill>
                <a:latin typeface="Trebuchet MS"/>
                <a:cs typeface="Trebuchet MS"/>
              </a:rPr>
              <a:t> </a:t>
            </a:r>
            <a:r>
              <a:rPr sz="3000" spc="130" dirty="0">
                <a:solidFill>
                  <a:srgbClr val="404040"/>
                </a:solidFill>
                <a:latin typeface="Trebuchet MS"/>
                <a:cs typeface="Trebuchet MS"/>
              </a:rPr>
              <a:t>στο</a:t>
            </a:r>
            <a:r>
              <a:rPr sz="3000" spc="-70" dirty="0">
                <a:solidFill>
                  <a:srgbClr val="404040"/>
                </a:solidFill>
                <a:latin typeface="Trebuchet MS"/>
                <a:cs typeface="Trebuchet MS"/>
              </a:rPr>
              <a:t> </a:t>
            </a:r>
            <a:r>
              <a:rPr sz="3000" spc="65" dirty="0">
                <a:solidFill>
                  <a:srgbClr val="404040"/>
                </a:solidFill>
                <a:latin typeface="Trebuchet MS"/>
                <a:cs typeface="Trebuchet MS"/>
              </a:rPr>
              <a:t>μέτρο</a:t>
            </a:r>
            <a:r>
              <a:rPr sz="3000" spc="-40" dirty="0">
                <a:solidFill>
                  <a:srgbClr val="404040"/>
                </a:solidFill>
                <a:latin typeface="Trebuchet MS"/>
                <a:cs typeface="Trebuchet MS"/>
              </a:rPr>
              <a:t> </a:t>
            </a:r>
            <a:r>
              <a:rPr sz="3000" spc="65" dirty="0">
                <a:solidFill>
                  <a:srgbClr val="404040"/>
                </a:solidFill>
                <a:latin typeface="Trebuchet MS"/>
                <a:cs typeface="Trebuchet MS"/>
              </a:rPr>
              <a:t>του</a:t>
            </a:r>
            <a:r>
              <a:rPr sz="3000" spc="-40" dirty="0">
                <a:solidFill>
                  <a:srgbClr val="404040"/>
                </a:solidFill>
                <a:latin typeface="Trebuchet MS"/>
                <a:cs typeface="Trebuchet MS"/>
              </a:rPr>
              <a:t> </a:t>
            </a:r>
            <a:r>
              <a:rPr sz="3000" spc="50" dirty="0">
                <a:solidFill>
                  <a:srgbClr val="404040"/>
                </a:solidFill>
                <a:latin typeface="Trebuchet MS"/>
                <a:cs typeface="Trebuchet MS"/>
              </a:rPr>
              <a:t>δυνατού,</a:t>
            </a:r>
            <a:r>
              <a:rPr sz="3000" spc="-35" dirty="0">
                <a:solidFill>
                  <a:srgbClr val="404040"/>
                </a:solidFill>
                <a:latin typeface="Trebuchet MS"/>
                <a:cs typeface="Trebuchet MS"/>
              </a:rPr>
              <a:t> </a:t>
            </a:r>
            <a:r>
              <a:rPr sz="3000" spc="45" dirty="0">
                <a:solidFill>
                  <a:srgbClr val="404040"/>
                </a:solidFill>
                <a:latin typeface="Trebuchet MS"/>
                <a:cs typeface="Trebuchet MS"/>
              </a:rPr>
              <a:t>την</a:t>
            </a:r>
            <a:endParaRPr sz="3000">
              <a:latin typeface="Trebuchet MS"/>
              <a:cs typeface="Trebuchet MS"/>
            </a:endParaRPr>
          </a:p>
          <a:p>
            <a:pPr marL="350520" algn="ctr">
              <a:lnSpc>
                <a:spcPct val="100000"/>
              </a:lnSpc>
              <a:spcBef>
                <a:spcPts val="5"/>
              </a:spcBef>
            </a:pPr>
            <a:r>
              <a:rPr sz="3000" spc="40" dirty="0">
                <a:solidFill>
                  <a:srgbClr val="404040"/>
                </a:solidFill>
                <a:latin typeface="Trebuchet MS"/>
                <a:cs typeface="Trebuchet MS"/>
              </a:rPr>
              <a:t>επιβίωση </a:t>
            </a:r>
            <a:r>
              <a:rPr sz="3000" spc="-15" dirty="0">
                <a:solidFill>
                  <a:srgbClr val="404040"/>
                </a:solidFill>
                <a:latin typeface="Trebuchet MS"/>
                <a:cs typeface="Trebuchet MS"/>
              </a:rPr>
              <a:t>και </a:t>
            </a:r>
            <a:r>
              <a:rPr sz="3000" spc="45" dirty="0">
                <a:solidFill>
                  <a:srgbClr val="404040"/>
                </a:solidFill>
                <a:latin typeface="Trebuchet MS"/>
                <a:cs typeface="Trebuchet MS"/>
              </a:rPr>
              <a:t>την </a:t>
            </a:r>
            <a:r>
              <a:rPr sz="3000" spc="80" dirty="0">
                <a:solidFill>
                  <a:srgbClr val="404040"/>
                </a:solidFill>
                <a:latin typeface="Trebuchet MS"/>
                <a:cs typeface="Trebuchet MS"/>
              </a:rPr>
              <a:t>ανάπτυξη </a:t>
            </a:r>
            <a:r>
              <a:rPr sz="3000" spc="65" dirty="0">
                <a:solidFill>
                  <a:srgbClr val="404040"/>
                </a:solidFill>
                <a:latin typeface="Trebuchet MS"/>
                <a:cs typeface="Trebuchet MS"/>
              </a:rPr>
              <a:t>του</a:t>
            </a:r>
            <a:r>
              <a:rPr sz="3000" spc="-360" dirty="0">
                <a:solidFill>
                  <a:srgbClr val="404040"/>
                </a:solidFill>
                <a:latin typeface="Trebuchet MS"/>
                <a:cs typeface="Trebuchet MS"/>
              </a:rPr>
              <a:t> </a:t>
            </a:r>
            <a:r>
              <a:rPr sz="3000" spc="15" dirty="0">
                <a:solidFill>
                  <a:srgbClr val="404040"/>
                </a:solidFill>
                <a:latin typeface="Trebuchet MS"/>
                <a:cs typeface="Trebuchet MS"/>
              </a:rPr>
              <a:t>παιδιού.</a:t>
            </a:r>
            <a:endParaRPr sz="3000">
              <a:latin typeface="Trebuchet MS"/>
              <a:cs typeface="Trebuchet M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65231" y="274640"/>
            <a:ext cx="10174130" cy="1536625"/>
          </a:xfrm>
          <a:prstGeom prst="rect">
            <a:avLst/>
          </a:prstGeom>
        </p:spPr>
        <p:txBody>
          <a:bodyPr vert="horz" wrap="square" lIns="0" tIns="424484" rIns="0" bIns="0" rtlCol="0">
            <a:spAutoFit/>
          </a:bodyPr>
          <a:lstStyle/>
          <a:p>
            <a:pPr marL="1908810" algn="ctr">
              <a:lnSpc>
                <a:spcPct val="100000"/>
              </a:lnSpc>
              <a:spcBef>
                <a:spcPts val="100"/>
              </a:spcBef>
            </a:pPr>
            <a:r>
              <a:rPr sz="3600" spc="409" dirty="0"/>
              <a:t>Άρθρο</a:t>
            </a:r>
            <a:r>
              <a:rPr sz="3600" spc="-95" dirty="0"/>
              <a:t> </a:t>
            </a:r>
            <a:r>
              <a:rPr sz="3600" spc="105" dirty="0"/>
              <a:t>6</a:t>
            </a:r>
            <a:endParaRPr sz="3600"/>
          </a:p>
          <a:p>
            <a:pPr marL="1901825" algn="ctr">
              <a:lnSpc>
                <a:spcPct val="100000"/>
              </a:lnSpc>
            </a:pPr>
            <a:r>
              <a:rPr sz="3600" spc="145" dirty="0"/>
              <a:t>Δικαίωμα</a:t>
            </a:r>
            <a:r>
              <a:rPr sz="3600" spc="-120" dirty="0"/>
              <a:t> </a:t>
            </a:r>
            <a:r>
              <a:rPr sz="3600" spc="204" dirty="0"/>
              <a:t>στη</a:t>
            </a:r>
            <a:r>
              <a:rPr sz="3600" spc="-114" dirty="0"/>
              <a:t> </a:t>
            </a:r>
            <a:r>
              <a:rPr sz="3600" spc="215" dirty="0"/>
              <a:t>ζωή</a:t>
            </a:r>
            <a:r>
              <a:rPr sz="3600" spc="-100" dirty="0"/>
              <a:t> </a:t>
            </a:r>
            <a:r>
              <a:rPr sz="3600" spc="-30" dirty="0"/>
              <a:t>και</a:t>
            </a:r>
            <a:r>
              <a:rPr sz="3600" spc="-75" dirty="0"/>
              <a:t> </a:t>
            </a:r>
            <a:r>
              <a:rPr sz="3600" spc="195" dirty="0"/>
              <a:t>στην</a:t>
            </a:r>
            <a:r>
              <a:rPr sz="3600" spc="-100" dirty="0"/>
              <a:t> </a:t>
            </a:r>
            <a:r>
              <a:rPr sz="3600" spc="175" dirty="0"/>
              <a:t>ανάπτυξη</a:t>
            </a:r>
            <a:endParaRPr sz="3600"/>
          </a:p>
        </p:txBody>
      </p:sp>
      <p:sp>
        <p:nvSpPr>
          <p:cNvPr id="3" name="object 3"/>
          <p:cNvSpPr txBox="1"/>
          <p:nvPr/>
        </p:nvSpPr>
        <p:spPr>
          <a:xfrm>
            <a:off x="580196" y="1850263"/>
            <a:ext cx="9849231" cy="1678665"/>
          </a:xfrm>
          <a:prstGeom prst="rect">
            <a:avLst/>
          </a:prstGeom>
        </p:spPr>
        <p:txBody>
          <a:bodyPr vert="horz" wrap="square" lIns="0" tIns="11430" rIns="0" bIns="0" rtlCol="0">
            <a:spAutoFit/>
          </a:bodyPr>
          <a:lstStyle/>
          <a:p>
            <a:pPr marL="356870" indent="-344805">
              <a:lnSpc>
                <a:spcPct val="100000"/>
              </a:lnSpc>
              <a:spcBef>
                <a:spcPts val="90"/>
              </a:spcBef>
              <a:buClr>
                <a:srgbClr val="A42F0F"/>
              </a:buClr>
              <a:buFont typeface="Arial"/>
              <a:buChar char=""/>
              <a:tabLst>
                <a:tab pos="357505" algn="l"/>
              </a:tabLst>
            </a:pPr>
            <a:r>
              <a:rPr sz="2000" spc="10" dirty="0">
                <a:solidFill>
                  <a:srgbClr val="404040"/>
                </a:solidFill>
                <a:latin typeface="Trebuchet MS"/>
                <a:cs typeface="Trebuchet MS"/>
              </a:rPr>
              <a:t>Στο</a:t>
            </a:r>
            <a:r>
              <a:rPr sz="2000" spc="-40" dirty="0">
                <a:solidFill>
                  <a:srgbClr val="404040"/>
                </a:solidFill>
                <a:latin typeface="Trebuchet MS"/>
                <a:cs typeface="Trebuchet MS"/>
              </a:rPr>
              <a:t> </a:t>
            </a:r>
            <a:r>
              <a:rPr sz="2000" spc="200" dirty="0">
                <a:solidFill>
                  <a:srgbClr val="404040"/>
                </a:solidFill>
                <a:latin typeface="Trebuchet MS"/>
                <a:cs typeface="Trebuchet MS"/>
              </a:rPr>
              <a:t>άρθρο</a:t>
            </a:r>
            <a:r>
              <a:rPr sz="2000" spc="-60" dirty="0">
                <a:solidFill>
                  <a:srgbClr val="404040"/>
                </a:solidFill>
                <a:latin typeface="Trebuchet MS"/>
                <a:cs typeface="Trebuchet MS"/>
              </a:rPr>
              <a:t> </a:t>
            </a:r>
            <a:r>
              <a:rPr sz="2000" spc="55" dirty="0">
                <a:solidFill>
                  <a:srgbClr val="404040"/>
                </a:solidFill>
                <a:latin typeface="Trebuchet MS"/>
                <a:cs typeface="Trebuchet MS"/>
              </a:rPr>
              <a:t>6</a:t>
            </a:r>
            <a:r>
              <a:rPr sz="2000" spc="-55" dirty="0">
                <a:solidFill>
                  <a:srgbClr val="404040"/>
                </a:solidFill>
                <a:latin typeface="Trebuchet MS"/>
                <a:cs typeface="Trebuchet MS"/>
              </a:rPr>
              <a:t> </a:t>
            </a:r>
            <a:r>
              <a:rPr sz="2000" spc="55" dirty="0">
                <a:solidFill>
                  <a:srgbClr val="404040"/>
                </a:solidFill>
                <a:latin typeface="Trebuchet MS"/>
                <a:cs typeface="Trebuchet MS"/>
              </a:rPr>
              <a:t>αναγνωρίζεται</a:t>
            </a:r>
            <a:r>
              <a:rPr sz="2000" spc="-45" dirty="0">
                <a:solidFill>
                  <a:srgbClr val="404040"/>
                </a:solidFill>
                <a:latin typeface="Trebuchet MS"/>
                <a:cs typeface="Trebuchet MS"/>
              </a:rPr>
              <a:t> </a:t>
            </a:r>
            <a:r>
              <a:rPr sz="2000" spc="60" dirty="0">
                <a:solidFill>
                  <a:srgbClr val="404040"/>
                </a:solidFill>
                <a:latin typeface="Trebuchet MS"/>
                <a:cs typeface="Trebuchet MS"/>
              </a:rPr>
              <a:t>το</a:t>
            </a:r>
            <a:r>
              <a:rPr sz="2000" u="heavy" spc="-10" dirty="0">
                <a:solidFill>
                  <a:srgbClr val="404040"/>
                </a:solidFill>
                <a:uFill>
                  <a:solidFill>
                    <a:srgbClr val="404040"/>
                  </a:solidFill>
                </a:uFill>
                <a:latin typeface="Trebuchet MS"/>
                <a:cs typeface="Trebuchet MS"/>
              </a:rPr>
              <a:t> </a:t>
            </a:r>
            <a:r>
              <a:rPr sz="2000" u="heavy" spc="40" dirty="0">
                <a:solidFill>
                  <a:srgbClr val="404040"/>
                </a:solidFill>
                <a:uFill>
                  <a:solidFill>
                    <a:srgbClr val="404040"/>
                  </a:solidFill>
                </a:uFill>
                <a:latin typeface="Trebuchet MS"/>
                <a:cs typeface="Trebuchet MS"/>
              </a:rPr>
              <a:t>δικαίωμα</a:t>
            </a:r>
            <a:r>
              <a:rPr sz="2000" u="heavy" spc="-40" dirty="0">
                <a:solidFill>
                  <a:srgbClr val="404040"/>
                </a:solidFill>
                <a:uFill>
                  <a:solidFill>
                    <a:srgbClr val="404040"/>
                  </a:solidFill>
                </a:uFill>
                <a:latin typeface="Trebuchet MS"/>
                <a:cs typeface="Trebuchet MS"/>
              </a:rPr>
              <a:t> </a:t>
            </a:r>
            <a:r>
              <a:rPr sz="2000" u="heavy" spc="105" dirty="0">
                <a:solidFill>
                  <a:srgbClr val="404040"/>
                </a:solidFill>
                <a:uFill>
                  <a:solidFill>
                    <a:srgbClr val="404040"/>
                  </a:solidFill>
                </a:uFill>
                <a:latin typeface="Trebuchet MS"/>
                <a:cs typeface="Trebuchet MS"/>
              </a:rPr>
              <a:t>στη</a:t>
            </a:r>
            <a:r>
              <a:rPr sz="2000" u="heavy" spc="-45" dirty="0">
                <a:solidFill>
                  <a:srgbClr val="404040"/>
                </a:solidFill>
                <a:uFill>
                  <a:solidFill>
                    <a:srgbClr val="404040"/>
                  </a:solidFill>
                </a:uFill>
                <a:latin typeface="Trebuchet MS"/>
                <a:cs typeface="Trebuchet MS"/>
              </a:rPr>
              <a:t> </a:t>
            </a:r>
            <a:r>
              <a:rPr sz="2000" u="heavy" spc="114" dirty="0">
                <a:solidFill>
                  <a:srgbClr val="404040"/>
                </a:solidFill>
                <a:uFill>
                  <a:solidFill>
                    <a:srgbClr val="404040"/>
                  </a:solidFill>
                </a:uFill>
                <a:latin typeface="Trebuchet MS"/>
                <a:cs typeface="Trebuchet MS"/>
              </a:rPr>
              <a:t>ζωή</a:t>
            </a:r>
            <a:r>
              <a:rPr sz="2000" spc="-35" dirty="0">
                <a:solidFill>
                  <a:srgbClr val="404040"/>
                </a:solidFill>
                <a:latin typeface="Trebuchet MS"/>
                <a:cs typeface="Trebuchet MS"/>
              </a:rPr>
              <a:t> </a:t>
            </a:r>
            <a:r>
              <a:rPr sz="2000" spc="-15" dirty="0">
                <a:solidFill>
                  <a:srgbClr val="404040"/>
                </a:solidFill>
                <a:latin typeface="Trebuchet MS"/>
                <a:cs typeface="Trebuchet MS"/>
              </a:rPr>
              <a:t>και</a:t>
            </a:r>
            <a:r>
              <a:rPr sz="2000" spc="-70" dirty="0">
                <a:solidFill>
                  <a:srgbClr val="404040"/>
                </a:solidFill>
                <a:latin typeface="Trebuchet MS"/>
                <a:cs typeface="Trebuchet MS"/>
              </a:rPr>
              <a:t> </a:t>
            </a:r>
            <a:r>
              <a:rPr sz="2000" dirty="0">
                <a:solidFill>
                  <a:srgbClr val="404040"/>
                </a:solidFill>
                <a:latin typeface="Trebuchet MS"/>
                <a:cs typeface="Trebuchet MS"/>
              </a:rPr>
              <a:t>χαρακτηρίζεται</a:t>
            </a:r>
            <a:endParaRPr sz="2000">
              <a:latin typeface="Trebuchet MS"/>
              <a:cs typeface="Trebuchet MS"/>
            </a:endParaRPr>
          </a:p>
          <a:p>
            <a:pPr marL="356235">
              <a:lnSpc>
                <a:spcPct val="100000"/>
              </a:lnSpc>
            </a:pPr>
            <a:r>
              <a:rPr sz="2000" u="heavy" spc="-500" dirty="0">
                <a:solidFill>
                  <a:srgbClr val="404040"/>
                </a:solidFill>
                <a:uFill>
                  <a:solidFill>
                    <a:srgbClr val="404040"/>
                  </a:solidFill>
                </a:uFill>
                <a:latin typeface="Times New Roman"/>
                <a:cs typeface="Times New Roman"/>
              </a:rPr>
              <a:t> </a:t>
            </a:r>
            <a:r>
              <a:rPr sz="2000" u="heavy" spc="-15" dirty="0">
                <a:solidFill>
                  <a:srgbClr val="404040"/>
                </a:solidFill>
                <a:uFill>
                  <a:solidFill>
                    <a:srgbClr val="404040"/>
                  </a:solidFill>
                </a:uFill>
                <a:latin typeface="Trebuchet MS"/>
                <a:cs typeface="Trebuchet MS"/>
              </a:rPr>
              <a:t>εγγενές</a:t>
            </a:r>
            <a:r>
              <a:rPr sz="2000" spc="-15" dirty="0">
                <a:solidFill>
                  <a:srgbClr val="404040"/>
                </a:solidFill>
                <a:latin typeface="Trebuchet MS"/>
                <a:cs typeface="Trebuchet MS"/>
              </a:rPr>
              <a:t>.</a:t>
            </a:r>
            <a:endParaRPr sz="2000">
              <a:latin typeface="Trebuchet MS"/>
              <a:cs typeface="Trebuchet MS"/>
            </a:endParaRPr>
          </a:p>
          <a:p>
            <a:pPr marL="356870" marR="741045" indent="-344805">
              <a:lnSpc>
                <a:spcPct val="100000"/>
              </a:lnSpc>
              <a:spcBef>
                <a:spcPts val="985"/>
              </a:spcBef>
              <a:buClr>
                <a:srgbClr val="A42F0F"/>
              </a:buClr>
              <a:buFont typeface="Arial"/>
              <a:buChar char=""/>
              <a:tabLst>
                <a:tab pos="357505" algn="l"/>
              </a:tabLst>
            </a:pPr>
            <a:r>
              <a:rPr sz="2000" spc="60" dirty="0">
                <a:solidFill>
                  <a:srgbClr val="404040"/>
                </a:solidFill>
                <a:latin typeface="Trebuchet MS"/>
                <a:cs typeface="Trebuchet MS"/>
              </a:rPr>
              <a:t>Αναγνωρίζεται</a:t>
            </a:r>
            <a:r>
              <a:rPr sz="2000" spc="25" dirty="0">
                <a:solidFill>
                  <a:srgbClr val="404040"/>
                </a:solidFill>
                <a:latin typeface="Trebuchet MS"/>
                <a:cs typeface="Trebuchet MS"/>
              </a:rPr>
              <a:t> </a:t>
            </a:r>
            <a:r>
              <a:rPr sz="2000" spc="114" dirty="0">
                <a:solidFill>
                  <a:srgbClr val="404040"/>
                </a:solidFill>
                <a:latin typeface="Trebuchet MS"/>
                <a:cs typeface="Trebuchet MS"/>
              </a:rPr>
              <a:t>η</a:t>
            </a:r>
            <a:r>
              <a:rPr sz="2000" spc="-45" dirty="0">
                <a:solidFill>
                  <a:srgbClr val="404040"/>
                </a:solidFill>
                <a:latin typeface="Trebuchet MS"/>
                <a:cs typeface="Trebuchet MS"/>
              </a:rPr>
              <a:t> </a:t>
            </a:r>
            <a:r>
              <a:rPr sz="2000" spc="114" dirty="0">
                <a:solidFill>
                  <a:srgbClr val="404040"/>
                </a:solidFill>
                <a:latin typeface="Trebuchet MS"/>
                <a:cs typeface="Trebuchet MS"/>
              </a:rPr>
              <a:t>υποχρέωση</a:t>
            </a:r>
            <a:r>
              <a:rPr sz="2000" spc="-20" dirty="0">
                <a:solidFill>
                  <a:srgbClr val="404040"/>
                </a:solidFill>
                <a:latin typeface="Trebuchet MS"/>
                <a:cs typeface="Trebuchet MS"/>
              </a:rPr>
              <a:t> </a:t>
            </a:r>
            <a:r>
              <a:rPr sz="2000" spc="65" dirty="0">
                <a:solidFill>
                  <a:srgbClr val="404040"/>
                </a:solidFill>
                <a:latin typeface="Trebuchet MS"/>
                <a:cs typeface="Trebuchet MS"/>
              </a:rPr>
              <a:t>των</a:t>
            </a:r>
            <a:r>
              <a:rPr sz="2000" spc="-35" dirty="0">
                <a:solidFill>
                  <a:srgbClr val="404040"/>
                </a:solidFill>
                <a:latin typeface="Trebuchet MS"/>
                <a:cs typeface="Trebuchet MS"/>
              </a:rPr>
              <a:t> </a:t>
            </a:r>
            <a:r>
              <a:rPr sz="2000" spc="75" dirty="0">
                <a:solidFill>
                  <a:srgbClr val="404040"/>
                </a:solidFill>
                <a:latin typeface="Trebuchet MS"/>
                <a:cs typeface="Trebuchet MS"/>
              </a:rPr>
              <a:t>Συμβαλλόμενων</a:t>
            </a:r>
            <a:r>
              <a:rPr sz="2000" spc="-5" dirty="0">
                <a:solidFill>
                  <a:srgbClr val="404040"/>
                </a:solidFill>
                <a:latin typeface="Trebuchet MS"/>
                <a:cs typeface="Trebuchet MS"/>
              </a:rPr>
              <a:t> </a:t>
            </a:r>
            <a:r>
              <a:rPr sz="2000" spc="100" dirty="0">
                <a:solidFill>
                  <a:srgbClr val="404040"/>
                </a:solidFill>
                <a:latin typeface="Trebuchet MS"/>
                <a:cs typeface="Trebuchet MS"/>
              </a:rPr>
              <a:t>Κρατών</a:t>
            </a:r>
            <a:r>
              <a:rPr sz="2000" spc="-35" dirty="0">
                <a:solidFill>
                  <a:srgbClr val="404040"/>
                </a:solidFill>
                <a:latin typeface="Trebuchet MS"/>
                <a:cs typeface="Trebuchet MS"/>
              </a:rPr>
              <a:t> </a:t>
            </a:r>
            <a:r>
              <a:rPr sz="2000" spc="-114" dirty="0">
                <a:solidFill>
                  <a:srgbClr val="404040"/>
                </a:solidFill>
                <a:latin typeface="Trebuchet MS"/>
                <a:cs typeface="Trebuchet MS"/>
              </a:rPr>
              <a:t>να  </a:t>
            </a:r>
            <a:r>
              <a:rPr sz="2000" spc="60" dirty="0">
                <a:solidFill>
                  <a:srgbClr val="404040"/>
                </a:solidFill>
                <a:latin typeface="Trebuchet MS"/>
                <a:cs typeface="Trebuchet MS"/>
              </a:rPr>
              <a:t>εξασφαλίζουν,</a:t>
            </a:r>
            <a:r>
              <a:rPr sz="2000" u="heavy" spc="60" dirty="0">
                <a:solidFill>
                  <a:srgbClr val="404040"/>
                </a:solidFill>
                <a:uFill>
                  <a:solidFill>
                    <a:srgbClr val="404040"/>
                  </a:solidFill>
                </a:uFill>
                <a:latin typeface="Trebuchet MS"/>
                <a:cs typeface="Trebuchet MS"/>
              </a:rPr>
              <a:t> </a:t>
            </a:r>
            <a:r>
              <a:rPr sz="2000" u="heavy" spc="135" dirty="0">
                <a:solidFill>
                  <a:srgbClr val="404040"/>
                </a:solidFill>
                <a:uFill>
                  <a:solidFill>
                    <a:srgbClr val="404040"/>
                  </a:solidFill>
                </a:uFill>
                <a:latin typeface="Trebuchet MS"/>
                <a:cs typeface="Trebuchet MS"/>
              </a:rPr>
              <a:t>στο </a:t>
            </a:r>
            <a:r>
              <a:rPr sz="2000" u="heavy" spc="70" dirty="0">
                <a:solidFill>
                  <a:srgbClr val="404040"/>
                </a:solidFill>
                <a:uFill>
                  <a:solidFill>
                    <a:srgbClr val="404040"/>
                  </a:solidFill>
                </a:uFill>
                <a:latin typeface="Trebuchet MS"/>
                <a:cs typeface="Trebuchet MS"/>
              </a:rPr>
              <a:t>μέτρο </a:t>
            </a:r>
            <a:r>
              <a:rPr sz="2000" u="heavy" spc="65" dirty="0">
                <a:solidFill>
                  <a:srgbClr val="404040"/>
                </a:solidFill>
                <a:uFill>
                  <a:solidFill>
                    <a:srgbClr val="404040"/>
                  </a:solidFill>
                </a:uFill>
                <a:latin typeface="Trebuchet MS"/>
                <a:cs typeface="Trebuchet MS"/>
              </a:rPr>
              <a:t>του </a:t>
            </a:r>
            <a:r>
              <a:rPr sz="2000" u="heavy" spc="45" dirty="0">
                <a:solidFill>
                  <a:srgbClr val="404040"/>
                </a:solidFill>
                <a:uFill>
                  <a:solidFill>
                    <a:srgbClr val="404040"/>
                  </a:solidFill>
                </a:uFill>
                <a:latin typeface="Trebuchet MS"/>
                <a:cs typeface="Trebuchet MS"/>
              </a:rPr>
              <a:t>δυνατού</a:t>
            </a:r>
            <a:r>
              <a:rPr sz="2000" spc="45" dirty="0">
                <a:solidFill>
                  <a:srgbClr val="404040"/>
                </a:solidFill>
                <a:latin typeface="Trebuchet MS"/>
                <a:cs typeface="Trebuchet MS"/>
              </a:rPr>
              <a:t>, την επιβίωση </a:t>
            </a:r>
            <a:r>
              <a:rPr sz="2000" spc="-20" dirty="0">
                <a:solidFill>
                  <a:srgbClr val="404040"/>
                </a:solidFill>
                <a:latin typeface="Trebuchet MS"/>
                <a:cs typeface="Trebuchet MS"/>
              </a:rPr>
              <a:t>και </a:t>
            </a:r>
            <a:r>
              <a:rPr sz="2000" spc="45" dirty="0">
                <a:solidFill>
                  <a:srgbClr val="404040"/>
                </a:solidFill>
                <a:latin typeface="Trebuchet MS"/>
                <a:cs typeface="Trebuchet MS"/>
              </a:rPr>
              <a:t>την  </a:t>
            </a:r>
            <a:r>
              <a:rPr sz="2000" spc="90" dirty="0">
                <a:solidFill>
                  <a:srgbClr val="404040"/>
                </a:solidFill>
                <a:latin typeface="Trebuchet MS"/>
                <a:cs typeface="Trebuchet MS"/>
              </a:rPr>
              <a:t>ανάπτυξη </a:t>
            </a:r>
            <a:r>
              <a:rPr sz="2000" spc="65" dirty="0">
                <a:solidFill>
                  <a:srgbClr val="404040"/>
                </a:solidFill>
                <a:latin typeface="Trebuchet MS"/>
                <a:cs typeface="Trebuchet MS"/>
              </a:rPr>
              <a:t>του</a:t>
            </a:r>
            <a:r>
              <a:rPr sz="2000" spc="-180" dirty="0">
                <a:solidFill>
                  <a:srgbClr val="404040"/>
                </a:solidFill>
                <a:latin typeface="Trebuchet MS"/>
                <a:cs typeface="Trebuchet MS"/>
              </a:rPr>
              <a:t> </a:t>
            </a:r>
            <a:r>
              <a:rPr sz="2000" spc="15" dirty="0">
                <a:solidFill>
                  <a:srgbClr val="404040"/>
                </a:solidFill>
                <a:latin typeface="Trebuchet MS"/>
                <a:cs typeface="Trebuchet MS"/>
              </a:rPr>
              <a:t>παιδιού.</a:t>
            </a:r>
            <a:endParaRPr sz="2000">
              <a:latin typeface="Trebuchet MS"/>
              <a:cs typeface="Trebuchet MS"/>
            </a:endParaRPr>
          </a:p>
        </p:txBody>
      </p:sp>
      <p:sp>
        <p:nvSpPr>
          <p:cNvPr id="4" name="object 4"/>
          <p:cNvSpPr txBox="1"/>
          <p:nvPr/>
        </p:nvSpPr>
        <p:spPr>
          <a:xfrm>
            <a:off x="865949" y="4060955"/>
            <a:ext cx="9014262" cy="319318"/>
          </a:xfrm>
          <a:prstGeom prst="rect">
            <a:avLst/>
          </a:prstGeom>
        </p:spPr>
        <p:txBody>
          <a:bodyPr vert="horz" wrap="square" lIns="0" tIns="11430" rIns="0" bIns="0" rtlCol="0">
            <a:spAutoFit/>
          </a:bodyPr>
          <a:lstStyle/>
          <a:p>
            <a:pPr marL="12700">
              <a:lnSpc>
                <a:spcPct val="100000"/>
              </a:lnSpc>
              <a:spcBef>
                <a:spcPts val="90"/>
              </a:spcBef>
            </a:pPr>
            <a:r>
              <a:rPr sz="2000" spc="50" dirty="0">
                <a:solidFill>
                  <a:srgbClr val="404040"/>
                </a:solidFill>
                <a:latin typeface="Trebuchet MS"/>
                <a:cs typeface="Trebuchet MS"/>
              </a:rPr>
              <a:t>Η</a:t>
            </a:r>
            <a:r>
              <a:rPr sz="2000" spc="-55" dirty="0">
                <a:solidFill>
                  <a:srgbClr val="404040"/>
                </a:solidFill>
                <a:latin typeface="Trebuchet MS"/>
                <a:cs typeface="Trebuchet MS"/>
              </a:rPr>
              <a:t> </a:t>
            </a:r>
            <a:r>
              <a:rPr sz="2000" spc="85" dirty="0">
                <a:solidFill>
                  <a:srgbClr val="404040"/>
                </a:solidFill>
                <a:latin typeface="Trebuchet MS"/>
                <a:cs typeface="Trebuchet MS"/>
              </a:rPr>
              <a:t>ρητή</a:t>
            </a:r>
            <a:r>
              <a:rPr sz="2000" spc="-50" dirty="0">
                <a:solidFill>
                  <a:srgbClr val="404040"/>
                </a:solidFill>
                <a:latin typeface="Trebuchet MS"/>
                <a:cs typeface="Trebuchet MS"/>
              </a:rPr>
              <a:t> </a:t>
            </a:r>
            <a:r>
              <a:rPr sz="2000" spc="70" dirty="0">
                <a:solidFill>
                  <a:srgbClr val="404040"/>
                </a:solidFill>
                <a:latin typeface="Trebuchet MS"/>
                <a:cs typeface="Trebuchet MS"/>
              </a:rPr>
              <a:t>αυτή</a:t>
            </a:r>
            <a:r>
              <a:rPr sz="2000" spc="-50" dirty="0">
                <a:solidFill>
                  <a:srgbClr val="404040"/>
                </a:solidFill>
                <a:latin typeface="Trebuchet MS"/>
                <a:cs typeface="Trebuchet MS"/>
              </a:rPr>
              <a:t> </a:t>
            </a:r>
            <a:r>
              <a:rPr sz="2000" spc="125" dirty="0">
                <a:solidFill>
                  <a:srgbClr val="404040"/>
                </a:solidFill>
                <a:latin typeface="Trebuchet MS"/>
                <a:cs typeface="Trebuchet MS"/>
              </a:rPr>
              <a:t>αναγνώριση</a:t>
            </a:r>
            <a:r>
              <a:rPr sz="2000" spc="-50" dirty="0">
                <a:solidFill>
                  <a:srgbClr val="404040"/>
                </a:solidFill>
                <a:latin typeface="Trebuchet MS"/>
                <a:cs typeface="Trebuchet MS"/>
              </a:rPr>
              <a:t> </a:t>
            </a:r>
            <a:r>
              <a:rPr sz="2000" spc="15" dirty="0">
                <a:solidFill>
                  <a:srgbClr val="404040"/>
                </a:solidFill>
                <a:latin typeface="Trebuchet MS"/>
                <a:cs typeface="Trebuchet MS"/>
              </a:rPr>
              <a:t>αποτελεί</a:t>
            </a:r>
            <a:r>
              <a:rPr sz="2000" spc="-30" dirty="0">
                <a:solidFill>
                  <a:srgbClr val="404040"/>
                </a:solidFill>
                <a:latin typeface="Trebuchet MS"/>
                <a:cs typeface="Trebuchet MS"/>
              </a:rPr>
              <a:t> </a:t>
            </a:r>
            <a:r>
              <a:rPr sz="2000" spc="55" dirty="0">
                <a:solidFill>
                  <a:srgbClr val="404040"/>
                </a:solidFill>
                <a:latin typeface="Trebuchet MS"/>
                <a:cs typeface="Trebuchet MS"/>
              </a:rPr>
              <a:t>καινοτομία</a:t>
            </a:r>
            <a:r>
              <a:rPr sz="2000" spc="-30" dirty="0">
                <a:solidFill>
                  <a:srgbClr val="404040"/>
                </a:solidFill>
                <a:latin typeface="Trebuchet MS"/>
                <a:cs typeface="Trebuchet MS"/>
              </a:rPr>
              <a:t> </a:t>
            </a:r>
            <a:r>
              <a:rPr sz="2000" spc="100" dirty="0">
                <a:solidFill>
                  <a:srgbClr val="404040"/>
                </a:solidFill>
                <a:latin typeface="Trebuchet MS"/>
                <a:cs typeface="Trebuchet MS"/>
              </a:rPr>
              <a:t>σε</a:t>
            </a:r>
            <a:r>
              <a:rPr sz="2000" spc="-60" dirty="0">
                <a:solidFill>
                  <a:srgbClr val="404040"/>
                </a:solidFill>
                <a:latin typeface="Trebuchet MS"/>
                <a:cs typeface="Trebuchet MS"/>
              </a:rPr>
              <a:t> </a:t>
            </a:r>
            <a:r>
              <a:rPr sz="2000" spc="110" dirty="0">
                <a:solidFill>
                  <a:srgbClr val="404040"/>
                </a:solidFill>
                <a:latin typeface="Trebuchet MS"/>
                <a:cs typeface="Trebuchet MS"/>
              </a:rPr>
              <a:t>σχέση</a:t>
            </a:r>
            <a:r>
              <a:rPr sz="2000" spc="-50" dirty="0">
                <a:solidFill>
                  <a:srgbClr val="404040"/>
                </a:solidFill>
                <a:latin typeface="Trebuchet MS"/>
                <a:cs typeface="Trebuchet MS"/>
              </a:rPr>
              <a:t> </a:t>
            </a:r>
            <a:r>
              <a:rPr sz="2000" spc="15" dirty="0">
                <a:solidFill>
                  <a:srgbClr val="404040"/>
                </a:solidFill>
                <a:latin typeface="Trebuchet MS"/>
                <a:cs typeface="Trebuchet MS"/>
              </a:rPr>
              <a:t>με</a:t>
            </a:r>
            <a:endParaRPr sz="2000">
              <a:latin typeface="Trebuchet MS"/>
              <a:cs typeface="Trebuchet MS"/>
            </a:endParaRPr>
          </a:p>
        </p:txBody>
      </p:sp>
      <p:sp>
        <p:nvSpPr>
          <p:cNvPr id="5" name="object 5"/>
          <p:cNvSpPr txBox="1"/>
          <p:nvPr/>
        </p:nvSpPr>
        <p:spPr>
          <a:xfrm>
            <a:off x="151568" y="4500570"/>
            <a:ext cx="10715699" cy="1627369"/>
          </a:xfrm>
          <a:prstGeom prst="rect">
            <a:avLst/>
          </a:prstGeom>
        </p:spPr>
        <p:txBody>
          <a:bodyPr vert="horz" wrap="square" lIns="0" tIns="138430" rIns="0" bIns="0" rtlCol="0">
            <a:spAutoFit/>
          </a:bodyPr>
          <a:lstStyle/>
          <a:p>
            <a:pPr marL="1433195" algn="ctr">
              <a:lnSpc>
                <a:spcPct val="100000"/>
              </a:lnSpc>
              <a:spcBef>
                <a:spcPts val="1090"/>
              </a:spcBef>
              <a:tabLst>
                <a:tab pos="3762375" algn="l"/>
              </a:tabLst>
            </a:pPr>
            <a:r>
              <a:rPr sz="2000" spc="135" dirty="0">
                <a:solidFill>
                  <a:srgbClr val="404040"/>
                </a:solidFill>
                <a:latin typeface="Trebuchet MS"/>
                <a:cs typeface="Trebuchet MS"/>
              </a:rPr>
              <a:t>προϋπάρχουσες	</a:t>
            </a:r>
            <a:r>
              <a:rPr sz="2000" spc="15" dirty="0">
                <a:solidFill>
                  <a:srgbClr val="404040"/>
                </a:solidFill>
                <a:latin typeface="Trebuchet MS"/>
                <a:cs typeface="Trebuchet MS"/>
              </a:rPr>
              <a:t>διατάξεις </a:t>
            </a:r>
            <a:r>
              <a:rPr sz="2000" spc="50" dirty="0">
                <a:solidFill>
                  <a:srgbClr val="404040"/>
                </a:solidFill>
                <a:latin typeface="Trebuchet MS"/>
                <a:cs typeface="Trebuchet MS"/>
              </a:rPr>
              <a:t>διεθνών</a:t>
            </a:r>
            <a:r>
              <a:rPr sz="2000" spc="-95" dirty="0">
                <a:solidFill>
                  <a:srgbClr val="404040"/>
                </a:solidFill>
                <a:latin typeface="Trebuchet MS"/>
                <a:cs typeface="Trebuchet MS"/>
              </a:rPr>
              <a:t> </a:t>
            </a:r>
            <a:r>
              <a:rPr sz="2000" spc="-10" dirty="0">
                <a:solidFill>
                  <a:srgbClr val="404040"/>
                </a:solidFill>
                <a:latin typeface="Trebuchet MS"/>
                <a:cs typeface="Trebuchet MS"/>
              </a:rPr>
              <a:t>κειμένων,</a:t>
            </a:r>
            <a:endParaRPr sz="2000">
              <a:latin typeface="Trebuchet MS"/>
              <a:cs typeface="Trebuchet MS"/>
            </a:endParaRPr>
          </a:p>
          <a:p>
            <a:pPr marL="1429385" algn="ctr">
              <a:lnSpc>
                <a:spcPct val="100000"/>
              </a:lnSpc>
              <a:spcBef>
                <a:spcPts val="985"/>
              </a:spcBef>
            </a:pPr>
            <a:r>
              <a:rPr sz="2000" spc="180" dirty="0">
                <a:solidFill>
                  <a:srgbClr val="404040"/>
                </a:solidFill>
                <a:latin typeface="Trebuchet MS"/>
                <a:cs typeface="Trebuchet MS"/>
              </a:rPr>
              <a:t>παρά</a:t>
            </a:r>
            <a:r>
              <a:rPr sz="2000" spc="-75" dirty="0">
                <a:solidFill>
                  <a:srgbClr val="404040"/>
                </a:solidFill>
                <a:latin typeface="Trebuchet MS"/>
                <a:cs typeface="Trebuchet MS"/>
              </a:rPr>
              <a:t> </a:t>
            </a:r>
            <a:r>
              <a:rPr sz="2000" spc="40" dirty="0">
                <a:solidFill>
                  <a:srgbClr val="404040"/>
                </a:solidFill>
                <a:latin typeface="Trebuchet MS"/>
                <a:cs typeface="Trebuchet MS"/>
              </a:rPr>
              <a:t>την</a:t>
            </a:r>
            <a:r>
              <a:rPr sz="2000" spc="-30" dirty="0">
                <a:solidFill>
                  <a:srgbClr val="404040"/>
                </a:solidFill>
                <a:latin typeface="Trebuchet MS"/>
                <a:cs typeface="Trebuchet MS"/>
              </a:rPr>
              <a:t> </a:t>
            </a:r>
            <a:r>
              <a:rPr sz="2000" spc="120" dirty="0">
                <a:solidFill>
                  <a:srgbClr val="404040"/>
                </a:solidFill>
                <a:latin typeface="Trebuchet MS"/>
                <a:cs typeface="Trebuchet MS"/>
              </a:rPr>
              <a:t>ρήτρα</a:t>
            </a:r>
            <a:r>
              <a:rPr sz="2000" spc="-70" dirty="0">
                <a:solidFill>
                  <a:srgbClr val="404040"/>
                </a:solidFill>
                <a:latin typeface="Trebuchet MS"/>
                <a:cs typeface="Trebuchet MS"/>
              </a:rPr>
              <a:t> </a:t>
            </a:r>
            <a:r>
              <a:rPr sz="2000" spc="50" dirty="0">
                <a:solidFill>
                  <a:srgbClr val="404040"/>
                </a:solidFill>
                <a:latin typeface="Trebuchet MS"/>
                <a:cs typeface="Trebuchet MS"/>
              </a:rPr>
              <a:t>«στο</a:t>
            </a:r>
            <a:r>
              <a:rPr sz="2000" spc="-40" dirty="0">
                <a:solidFill>
                  <a:srgbClr val="404040"/>
                </a:solidFill>
                <a:latin typeface="Trebuchet MS"/>
                <a:cs typeface="Trebuchet MS"/>
              </a:rPr>
              <a:t> </a:t>
            </a:r>
            <a:r>
              <a:rPr sz="2000" spc="70" dirty="0">
                <a:solidFill>
                  <a:srgbClr val="404040"/>
                </a:solidFill>
                <a:latin typeface="Trebuchet MS"/>
                <a:cs typeface="Trebuchet MS"/>
              </a:rPr>
              <a:t>μέτρο</a:t>
            </a:r>
            <a:r>
              <a:rPr sz="2000" spc="-40" dirty="0">
                <a:solidFill>
                  <a:srgbClr val="404040"/>
                </a:solidFill>
                <a:latin typeface="Trebuchet MS"/>
                <a:cs typeface="Trebuchet MS"/>
              </a:rPr>
              <a:t> </a:t>
            </a:r>
            <a:r>
              <a:rPr sz="2000" spc="65" dirty="0">
                <a:solidFill>
                  <a:srgbClr val="404040"/>
                </a:solidFill>
                <a:latin typeface="Trebuchet MS"/>
                <a:cs typeface="Trebuchet MS"/>
              </a:rPr>
              <a:t>του</a:t>
            </a:r>
            <a:r>
              <a:rPr sz="2000" spc="-20" dirty="0">
                <a:solidFill>
                  <a:srgbClr val="404040"/>
                </a:solidFill>
                <a:latin typeface="Trebuchet MS"/>
                <a:cs typeface="Trebuchet MS"/>
              </a:rPr>
              <a:t> </a:t>
            </a:r>
            <a:r>
              <a:rPr sz="2000" spc="15" dirty="0">
                <a:solidFill>
                  <a:srgbClr val="404040"/>
                </a:solidFill>
                <a:latin typeface="Trebuchet MS"/>
                <a:cs typeface="Trebuchet MS"/>
              </a:rPr>
              <a:t>δυνατού».</a:t>
            </a:r>
            <a:endParaRPr sz="2000">
              <a:latin typeface="Trebuchet MS"/>
              <a:cs typeface="Trebuchet MS"/>
            </a:endParaRPr>
          </a:p>
          <a:p>
            <a:pPr algn="ctr">
              <a:lnSpc>
                <a:spcPct val="100000"/>
              </a:lnSpc>
              <a:spcBef>
                <a:spcPts val="1010"/>
              </a:spcBef>
            </a:pPr>
            <a:r>
              <a:rPr sz="2000" spc="365" dirty="0">
                <a:solidFill>
                  <a:srgbClr val="A42F0F"/>
                </a:solidFill>
                <a:latin typeface="Arial"/>
                <a:cs typeface="Arial"/>
              </a:rPr>
              <a:t></a:t>
            </a:r>
            <a:r>
              <a:rPr sz="2000" spc="-215" dirty="0">
                <a:solidFill>
                  <a:srgbClr val="A42F0F"/>
                </a:solidFill>
                <a:latin typeface="Arial"/>
                <a:cs typeface="Arial"/>
              </a:rPr>
              <a:t> </a:t>
            </a:r>
            <a:r>
              <a:rPr sz="2000" spc="50" dirty="0">
                <a:solidFill>
                  <a:srgbClr val="404040"/>
                </a:solidFill>
                <a:latin typeface="Trebuchet MS"/>
                <a:cs typeface="Trebuchet MS"/>
              </a:rPr>
              <a:t>Η </a:t>
            </a:r>
            <a:r>
              <a:rPr sz="2000" spc="45" dirty="0">
                <a:solidFill>
                  <a:srgbClr val="404040"/>
                </a:solidFill>
                <a:latin typeface="Trebuchet MS"/>
                <a:cs typeface="Trebuchet MS"/>
              </a:rPr>
              <a:t>επιβίωση </a:t>
            </a:r>
            <a:r>
              <a:rPr sz="2000" spc="15" dirty="0">
                <a:solidFill>
                  <a:srgbClr val="404040"/>
                </a:solidFill>
                <a:latin typeface="Trebuchet MS"/>
                <a:cs typeface="Trebuchet MS"/>
              </a:rPr>
              <a:t>αποτελεί </a:t>
            </a:r>
            <a:r>
              <a:rPr sz="2000" spc="40" dirty="0">
                <a:solidFill>
                  <a:srgbClr val="404040"/>
                </a:solidFill>
                <a:latin typeface="Trebuchet MS"/>
                <a:cs typeface="Trebuchet MS"/>
              </a:rPr>
              <a:t>την </a:t>
            </a:r>
            <a:r>
              <a:rPr sz="2000" spc="80" dirty="0">
                <a:solidFill>
                  <a:srgbClr val="404040"/>
                </a:solidFill>
                <a:latin typeface="Trebuchet MS"/>
                <a:cs typeface="Trebuchet MS"/>
              </a:rPr>
              <a:t>απαραίτητη</a:t>
            </a:r>
            <a:r>
              <a:rPr sz="2000" u="heavy" spc="80" dirty="0">
                <a:solidFill>
                  <a:srgbClr val="404040"/>
                </a:solidFill>
                <a:uFill>
                  <a:solidFill>
                    <a:srgbClr val="404040"/>
                  </a:solidFill>
                </a:uFill>
                <a:latin typeface="Trebuchet MS"/>
                <a:cs typeface="Trebuchet MS"/>
              </a:rPr>
              <a:t> </a:t>
            </a:r>
            <a:r>
              <a:rPr sz="2000" u="heavy" spc="145" dirty="0">
                <a:solidFill>
                  <a:srgbClr val="404040"/>
                </a:solidFill>
                <a:uFill>
                  <a:solidFill>
                    <a:srgbClr val="404040"/>
                  </a:solidFill>
                </a:uFill>
                <a:latin typeface="Trebuchet MS"/>
                <a:cs typeface="Trebuchet MS"/>
              </a:rPr>
              <a:t>προϋπόθεση </a:t>
            </a:r>
            <a:r>
              <a:rPr sz="2000" u="heavy" spc="15" dirty="0">
                <a:solidFill>
                  <a:srgbClr val="404040"/>
                </a:solidFill>
                <a:uFill>
                  <a:solidFill>
                    <a:srgbClr val="404040"/>
                  </a:solidFill>
                </a:uFill>
                <a:latin typeface="Trebuchet MS"/>
                <a:cs typeface="Trebuchet MS"/>
              </a:rPr>
              <a:t>για </a:t>
            </a:r>
            <a:r>
              <a:rPr sz="2000" u="heavy" spc="-80" dirty="0">
                <a:solidFill>
                  <a:srgbClr val="404040"/>
                </a:solidFill>
                <a:uFill>
                  <a:solidFill>
                    <a:srgbClr val="404040"/>
                  </a:solidFill>
                </a:uFill>
                <a:latin typeface="Trebuchet MS"/>
                <a:cs typeface="Trebuchet MS"/>
              </a:rPr>
              <a:t>την</a:t>
            </a:r>
            <a:endParaRPr sz="2000">
              <a:latin typeface="Trebuchet MS"/>
              <a:cs typeface="Trebuchet MS"/>
            </a:endParaRPr>
          </a:p>
          <a:p>
            <a:pPr marR="1136650" algn="ctr">
              <a:lnSpc>
                <a:spcPct val="100000"/>
              </a:lnSpc>
            </a:pPr>
            <a:r>
              <a:rPr sz="2000" u="heavy" spc="-500" dirty="0">
                <a:solidFill>
                  <a:srgbClr val="404040"/>
                </a:solidFill>
                <a:uFill>
                  <a:solidFill>
                    <a:srgbClr val="404040"/>
                  </a:solidFill>
                </a:uFill>
                <a:latin typeface="Times New Roman"/>
                <a:cs typeface="Times New Roman"/>
              </a:rPr>
              <a:t> </a:t>
            </a:r>
            <a:r>
              <a:rPr sz="2000" u="heavy" spc="135" dirty="0">
                <a:solidFill>
                  <a:srgbClr val="404040"/>
                </a:solidFill>
                <a:uFill>
                  <a:solidFill>
                    <a:srgbClr val="404040"/>
                  </a:solidFill>
                </a:uFill>
                <a:latin typeface="Trebuchet MS"/>
                <a:cs typeface="Trebuchet MS"/>
              </a:rPr>
              <a:t>πραγμάτωση</a:t>
            </a:r>
            <a:r>
              <a:rPr sz="2000" u="heavy" spc="-45" dirty="0">
                <a:solidFill>
                  <a:srgbClr val="404040"/>
                </a:solidFill>
                <a:uFill>
                  <a:solidFill>
                    <a:srgbClr val="404040"/>
                  </a:solidFill>
                </a:uFill>
                <a:latin typeface="Trebuchet MS"/>
                <a:cs typeface="Trebuchet MS"/>
              </a:rPr>
              <a:t> </a:t>
            </a:r>
            <a:r>
              <a:rPr sz="2000" u="heavy" spc="125" dirty="0">
                <a:solidFill>
                  <a:srgbClr val="404040"/>
                </a:solidFill>
                <a:uFill>
                  <a:solidFill>
                    <a:srgbClr val="404040"/>
                  </a:solidFill>
                </a:uFill>
                <a:latin typeface="Trebuchet MS"/>
                <a:cs typeface="Trebuchet MS"/>
              </a:rPr>
              <a:t>όλων</a:t>
            </a:r>
            <a:r>
              <a:rPr sz="2000" u="heavy" spc="-35" dirty="0">
                <a:solidFill>
                  <a:srgbClr val="404040"/>
                </a:solidFill>
                <a:uFill>
                  <a:solidFill>
                    <a:srgbClr val="404040"/>
                  </a:solidFill>
                </a:uFill>
                <a:latin typeface="Trebuchet MS"/>
                <a:cs typeface="Trebuchet MS"/>
              </a:rPr>
              <a:t> </a:t>
            </a:r>
            <a:r>
              <a:rPr sz="2000" u="heavy" spc="65" dirty="0">
                <a:solidFill>
                  <a:srgbClr val="404040"/>
                </a:solidFill>
                <a:uFill>
                  <a:solidFill>
                    <a:srgbClr val="404040"/>
                  </a:solidFill>
                </a:uFill>
                <a:latin typeface="Trebuchet MS"/>
                <a:cs typeface="Trebuchet MS"/>
              </a:rPr>
              <a:t>των</a:t>
            </a:r>
            <a:r>
              <a:rPr sz="2000" u="heavy" spc="-35" dirty="0">
                <a:solidFill>
                  <a:srgbClr val="404040"/>
                </a:solidFill>
                <a:uFill>
                  <a:solidFill>
                    <a:srgbClr val="404040"/>
                  </a:solidFill>
                </a:uFill>
                <a:latin typeface="Trebuchet MS"/>
                <a:cs typeface="Trebuchet MS"/>
              </a:rPr>
              <a:t> </a:t>
            </a:r>
            <a:r>
              <a:rPr sz="2000" u="heavy" spc="100" dirty="0">
                <a:solidFill>
                  <a:srgbClr val="404040"/>
                </a:solidFill>
                <a:uFill>
                  <a:solidFill>
                    <a:srgbClr val="404040"/>
                  </a:solidFill>
                </a:uFill>
                <a:latin typeface="Trebuchet MS"/>
                <a:cs typeface="Trebuchet MS"/>
              </a:rPr>
              <a:t>άλλων</a:t>
            </a:r>
            <a:r>
              <a:rPr sz="2000" u="heavy" spc="-50" dirty="0">
                <a:solidFill>
                  <a:srgbClr val="404040"/>
                </a:solidFill>
                <a:uFill>
                  <a:solidFill>
                    <a:srgbClr val="404040"/>
                  </a:solidFill>
                </a:uFill>
                <a:latin typeface="Trebuchet MS"/>
                <a:cs typeface="Trebuchet MS"/>
              </a:rPr>
              <a:t> </a:t>
            </a:r>
            <a:r>
              <a:rPr sz="2000" u="heavy" spc="25" dirty="0">
                <a:solidFill>
                  <a:srgbClr val="404040"/>
                </a:solidFill>
                <a:uFill>
                  <a:solidFill>
                    <a:srgbClr val="404040"/>
                  </a:solidFill>
                </a:uFill>
                <a:latin typeface="Trebuchet MS"/>
                <a:cs typeface="Trebuchet MS"/>
              </a:rPr>
              <a:t>δικαιωμάτων.</a:t>
            </a:r>
            <a:endParaRPr sz="2000">
              <a:latin typeface="Trebuchet MS"/>
              <a:cs typeface="Trebuchet MS"/>
            </a:endParaRPr>
          </a:p>
        </p:txBody>
      </p:sp>
      <p:grpSp>
        <p:nvGrpSpPr>
          <p:cNvPr id="6" name="object 6"/>
          <p:cNvGrpSpPr/>
          <p:nvPr/>
        </p:nvGrpSpPr>
        <p:grpSpPr>
          <a:xfrm>
            <a:off x="5993964" y="3657286"/>
            <a:ext cx="427454" cy="220345"/>
            <a:chOff x="6464490" y="3657282"/>
            <a:chExt cx="461009" cy="220345"/>
          </a:xfrm>
        </p:grpSpPr>
        <p:sp>
          <p:nvSpPr>
            <p:cNvPr id="7" name="object 7"/>
            <p:cNvSpPr/>
            <p:nvPr/>
          </p:nvSpPr>
          <p:spPr>
            <a:xfrm>
              <a:off x="6472428" y="3665220"/>
              <a:ext cx="445134" cy="204470"/>
            </a:xfrm>
            <a:custGeom>
              <a:avLst/>
              <a:gdLst/>
              <a:ahLst/>
              <a:cxnLst/>
              <a:rect l="l" t="t" r="r" b="b"/>
              <a:pathLst>
                <a:path w="445134" h="204470">
                  <a:moveTo>
                    <a:pt x="333755" y="0"/>
                  </a:moveTo>
                  <a:lnTo>
                    <a:pt x="111251" y="0"/>
                  </a:lnTo>
                  <a:lnTo>
                    <a:pt x="111251" y="102107"/>
                  </a:lnTo>
                  <a:lnTo>
                    <a:pt x="0" y="102107"/>
                  </a:lnTo>
                  <a:lnTo>
                    <a:pt x="222503" y="204215"/>
                  </a:lnTo>
                  <a:lnTo>
                    <a:pt x="445007" y="102107"/>
                  </a:lnTo>
                  <a:lnTo>
                    <a:pt x="333755" y="102107"/>
                  </a:lnTo>
                  <a:lnTo>
                    <a:pt x="333755" y="0"/>
                  </a:lnTo>
                  <a:close/>
                </a:path>
              </a:pathLst>
            </a:custGeom>
            <a:solidFill>
              <a:srgbClr val="A42F0F"/>
            </a:solidFill>
          </p:spPr>
          <p:txBody>
            <a:bodyPr wrap="square" lIns="0" tIns="0" rIns="0" bIns="0" rtlCol="0"/>
            <a:lstStyle/>
            <a:p>
              <a:endParaRPr/>
            </a:p>
          </p:txBody>
        </p:sp>
        <p:sp>
          <p:nvSpPr>
            <p:cNvPr id="8" name="object 8"/>
            <p:cNvSpPr/>
            <p:nvPr/>
          </p:nvSpPr>
          <p:spPr>
            <a:xfrm>
              <a:off x="6472428" y="3665220"/>
              <a:ext cx="445134" cy="204470"/>
            </a:xfrm>
            <a:custGeom>
              <a:avLst/>
              <a:gdLst/>
              <a:ahLst/>
              <a:cxnLst/>
              <a:rect l="l" t="t" r="r" b="b"/>
              <a:pathLst>
                <a:path w="445134" h="204470">
                  <a:moveTo>
                    <a:pt x="0" y="102107"/>
                  </a:moveTo>
                  <a:lnTo>
                    <a:pt x="111251" y="102107"/>
                  </a:lnTo>
                  <a:lnTo>
                    <a:pt x="111251" y="0"/>
                  </a:lnTo>
                  <a:lnTo>
                    <a:pt x="333755" y="0"/>
                  </a:lnTo>
                  <a:lnTo>
                    <a:pt x="333755" y="102107"/>
                  </a:lnTo>
                  <a:lnTo>
                    <a:pt x="445007" y="102107"/>
                  </a:lnTo>
                  <a:lnTo>
                    <a:pt x="222503" y="204215"/>
                  </a:lnTo>
                  <a:lnTo>
                    <a:pt x="0" y="102107"/>
                  </a:lnTo>
                  <a:close/>
                </a:path>
              </a:pathLst>
            </a:custGeom>
            <a:ln w="15875">
              <a:solidFill>
                <a:srgbClr val="781F09"/>
              </a:solidFill>
            </a:ln>
          </p:spPr>
          <p:txBody>
            <a:bodyPr wrap="square" lIns="0" tIns="0" rIns="0" bIns="0" rtlCol="0"/>
            <a:lstStyle/>
            <a:p>
              <a:endParaRPr/>
            </a:p>
          </p:txBody>
        </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65231" y="274640"/>
            <a:ext cx="10174130" cy="1536625"/>
          </a:xfrm>
          <a:prstGeom prst="rect">
            <a:avLst/>
          </a:prstGeom>
        </p:spPr>
        <p:txBody>
          <a:bodyPr vert="horz" wrap="square" lIns="0" tIns="424484" rIns="0" bIns="0" rtlCol="0">
            <a:spAutoFit/>
          </a:bodyPr>
          <a:lstStyle/>
          <a:p>
            <a:pPr marL="1908810" algn="ctr">
              <a:lnSpc>
                <a:spcPct val="100000"/>
              </a:lnSpc>
              <a:spcBef>
                <a:spcPts val="100"/>
              </a:spcBef>
            </a:pPr>
            <a:r>
              <a:rPr sz="3600" spc="409" dirty="0"/>
              <a:t>Άρθρο</a:t>
            </a:r>
            <a:r>
              <a:rPr sz="3600" spc="-95" dirty="0"/>
              <a:t> </a:t>
            </a:r>
            <a:r>
              <a:rPr sz="3600" spc="105" dirty="0"/>
              <a:t>6</a:t>
            </a:r>
            <a:endParaRPr sz="3600"/>
          </a:p>
          <a:p>
            <a:pPr marL="1901825" algn="ctr">
              <a:lnSpc>
                <a:spcPct val="100000"/>
              </a:lnSpc>
            </a:pPr>
            <a:r>
              <a:rPr sz="3600" spc="145" dirty="0"/>
              <a:t>Δικαίωμα</a:t>
            </a:r>
            <a:r>
              <a:rPr sz="3600" spc="-120" dirty="0"/>
              <a:t> </a:t>
            </a:r>
            <a:r>
              <a:rPr sz="3600" spc="204" dirty="0"/>
              <a:t>στη</a:t>
            </a:r>
            <a:r>
              <a:rPr sz="3600" spc="-114" dirty="0"/>
              <a:t> </a:t>
            </a:r>
            <a:r>
              <a:rPr sz="3600" spc="215" dirty="0"/>
              <a:t>ζωή</a:t>
            </a:r>
            <a:r>
              <a:rPr sz="3600" spc="-100" dirty="0"/>
              <a:t> </a:t>
            </a:r>
            <a:r>
              <a:rPr sz="3600" spc="-30" dirty="0"/>
              <a:t>και</a:t>
            </a:r>
            <a:r>
              <a:rPr sz="3600" spc="-75" dirty="0"/>
              <a:t> </a:t>
            </a:r>
            <a:r>
              <a:rPr sz="3600" spc="195" dirty="0"/>
              <a:t>στην</a:t>
            </a:r>
            <a:r>
              <a:rPr sz="3600" spc="-100" dirty="0"/>
              <a:t> </a:t>
            </a:r>
            <a:r>
              <a:rPr sz="3600" spc="175" dirty="0"/>
              <a:t>ανάπτυξη</a:t>
            </a:r>
            <a:endParaRPr sz="3600"/>
          </a:p>
        </p:txBody>
      </p:sp>
      <p:sp>
        <p:nvSpPr>
          <p:cNvPr id="3" name="object 3"/>
          <p:cNvSpPr txBox="1"/>
          <p:nvPr/>
        </p:nvSpPr>
        <p:spPr>
          <a:xfrm>
            <a:off x="580197" y="1850263"/>
            <a:ext cx="10147742" cy="4623060"/>
          </a:xfrm>
          <a:prstGeom prst="rect">
            <a:avLst/>
          </a:prstGeom>
        </p:spPr>
        <p:txBody>
          <a:bodyPr vert="horz" wrap="square" lIns="0" tIns="11430" rIns="0" bIns="0" rtlCol="0">
            <a:spAutoFit/>
          </a:bodyPr>
          <a:lstStyle/>
          <a:p>
            <a:pPr marL="356870" indent="-344805">
              <a:lnSpc>
                <a:spcPct val="100000"/>
              </a:lnSpc>
              <a:spcBef>
                <a:spcPts val="90"/>
              </a:spcBef>
              <a:buClr>
                <a:srgbClr val="A42F0F"/>
              </a:buClr>
              <a:buFont typeface="Arial"/>
              <a:buChar char=""/>
              <a:tabLst>
                <a:tab pos="357505" algn="l"/>
                <a:tab pos="4176395" algn="l"/>
              </a:tabLst>
            </a:pPr>
            <a:r>
              <a:rPr sz="2000" spc="-55" dirty="0">
                <a:solidFill>
                  <a:srgbClr val="404040"/>
                </a:solidFill>
                <a:latin typeface="Trebuchet MS"/>
                <a:cs typeface="Trebuchet MS"/>
              </a:rPr>
              <a:t>Το</a:t>
            </a:r>
            <a:r>
              <a:rPr sz="2000" u="heavy" spc="-55" dirty="0">
                <a:solidFill>
                  <a:srgbClr val="404040"/>
                </a:solidFill>
                <a:uFill>
                  <a:solidFill>
                    <a:srgbClr val="404040"/>
                  </a:solidFill>
                </a:uFill>
                <a:latin typeface="Trebuchet MS"/>
                <a:cs typeface="Trebuchet MS"/>
              </a:rPr>
              <a:t> </a:t>
            </a:r>
            <a:r>
              <a:rPr sz="2000" u="heavy" spc="40" dirty="0">
                <a:solidFill>
                  <a:srgbClr val="404040"/>
                </a:solidFill>
                <a:uFill>
                  <a:solidFill>
                    <a:srgbClr val="404040"/>
                  </a:solidFill>
                </a:uFill>
                <a:latin typeface="Trebuchet MS"/>
                <a:cs typeface="Trebuchet MS"/>
              </a:rPr>
              <a:t>δικαίωμα </a:t>
            </a:r>
            <a:r>
              <a:rPr sz="2000" u="heavy" spc="105" dirty="0">
                <a:solidFill>
                  <a:srgbClr val="404040"/>
                </a:solidFill>
                <a:uFill>
                  <a:solidFill>
                    <a:srgbClr val="404040"/>
                  </a:solidFill>
                </a:uFill>
                <a:latin typeface="Trebuchet MS"/>
                <a:cs typeface="Trebuchet MS"/>
              </a:rPr>
              <a:t>στην</a:t>
            </a:r>
            <a:r>
              <a:rPr sz="2000" u="heavy" spc="-100" dirty="0">
                <a:solidFill>
                  <a:srgbClr val="404040"/>
                </a:solidFill>
                <a:uFill>
                  <a:solidFill>
                    <a:srgbClr val="404040"/>
                  </a:solidFill>
                </a:uFill>
                <a:latin typeface="Trebuchet MS"/>
                <a:cs typeface="Trebuchet MS"/>
              </a:rPr>
              <a:t> </a:t>
            </a:r>
            <a:r>
              <a:rPr sz="2000" u="heavy" spc="45" dirty="0">
                <a:solidFill>
                  <a:srgbClr val="404040"/>
                </a:solidFill>
                <a:uFill>
                  <a:solidFill>
                    <a:srgbClr val="404040"/>
                  </a:solidFill>
                </a:uFill>
                <a:latin typeface="Trebuchet MS"/>
                <a:cs typeface="Trebuchet MS"/>
              </a:rPr>
              <a:t>επιβίωση</a:t>
            </a:r>
            <a:r>
              <a:rPr sz="2000" spc="-30" dirty="0">
                <a:solidFill>
                  <a:srgbClr val="404040"/>
                </a:solidFill>
                <a:latin typeface="Trebuchet MS"/>
                <a:cs typeface="Trebuchet MS"/>
              </a:rPr>
              <a:t> </a:t>
            </a:r>
            <a:r>
              <a:rPr sz="2000" spc="204" dirty="0">
                <a:solidFill>
                  <a:srgbClr val="404040"/>
                </a:solidFill>
                <a:latin typeface="Trebuchet MS"/>
                <a:cs typeface="Trebuchet MS"/>
              </a:rPr>
              <a:t>ως	</a:t>
            </a:r>
            <a:r>
              <a:rPr sz="2000" spc="20" dirty="0">
                <a:solidFill>
                  <a:srgbClr val="404040"/>
                </a:solidFill>
                <a:latin typeface="Trebuchet MS"/>
                <a:cs typeface="Trebuchet MS"/>
              </a:rPr>
              <a:t>«δυναμική </a:t>
            </a:r>
            <a:r>
              <a:rPr sz="2000" spc="25" dirty="0">
                <a:solidFill>
                  <a:srgbClr val="404040"/>
                </a:solidFill>
                <a:latin typeface="Trebuchet MS"/>
                <a:cs typeface="Trebuchet MS"/>
              </a:rPr>
              <a:t>έννοια» </a:t>
            </a:r>
            <a:r>
              <a:rPr sz="2000" spc="140" dirty="0">
                <a:solidFill>
                  <a:srgbClr val="404040"/>
                </a:solidFill>
                <a:latin typeface="Trebuchet MS"/>
                <a:cs typeface="Trebuchet MS"/>
              </a:rPr>
              <a:t>που </a:t>
            </a:r>
            <a:r>
              <a:rPr sz="2000" spc="40" dirty="0">
                <a:solidFill>
                  <a:srgbClr val="404040"/>
                </a:solidFill>
                <a:latin typeface="Trebuchet MS"/>
                <a:cs typeface="Trebuchet MS"/>
              </a:rPr>
              <a:t>περιλαμβάνει</a:t>
            </a:r>
            <a:r>
              <a:rPr sz="2000" spc="-370" dirty="0">
                <a:solidFill>
                  <a:srgbClr val="404040"/>
                </a:solidFill>
                <a:latin typeface="Trebuchet MS"/>
                <a:cs typeface="Trebuchet MS"/>
              </a:rPr>
              <a:t> </a:t>
            </a:r>
            <a:r>
              <a:rPr sz="2000" spc="60" dirty="0">
                <a:solidFill>
                  <a:srgbClr val="404040"/>
                </a:solidFill>
                <a:latin typeface="Trebuchet MS"/>
                <a:cs typeface="Trebuchet MS"/>
              </a:rPr>
              <a:t>το</a:t>
            </a:r>
            <a:endParaRPr sz="2000">
              <a:latin typeface="Trebuchet MS"/>
              <a:cs typeface="Trebuchet MS"/>
            </a:endParaRPr>
          </a:p>
          <a:p>
            <a:pPr marL="356870">
              <a:lnSpc>
                <a:spcPct val="100000"/>
              </a:lnSpc>
            </a:pPr>
            <a:r>
              <a:rPr sz="2000" spc="40" dirty="0">
                <a:solidFill>
                  <a:srgbClr val="404040"/>
                </a:solidFill>
                <a:latin typeface="Trebuchet MS"/>
                <a:cs typeface="Trebuchet MS"/>
              </a:rPr>
              <a:t>δικαίωμα</a:t>
            </a:r>
            <a:r>
              <a:rPr sz="2000" spc="-75" dirty="0">
                <a:solidFill>
                  <a:srgbClr val="404040"/>
                </a:solidFill>
                <a:latin typeface="Trebuchet MS"/>
                <a:cs typeface="Trebuchet MS"/>
              </a:rPr>
              <a:t> </a:t>
            </a:r>
            <a:r>
              <a:rPr sz="2000" spc="105" dirty="0">
                <a:solidFill>
                  <a:srgbClr val="404040"/>
                </a:solidFill>
                <a:latin typeface="Trebuchet MS"/>
                <a:cs typeface="Trebuchet MS"/>
              </a:rPr>
              <a:t>στην</a:t>
            </a:r>
            <a:r>
              <a:rPr sz="2000" spc="-35" dirty="0">
                <a:solidFill>
                  <a:srgbClr val="404040"/>
                </a:solidFill>
                <a:latin typeface="Trebuchet MS"/>
                <a:cs typeface="Trebuchet MS"/>
              </a:rPr>
              <a:t> </a:t>
            </a:r>
            <a:r>
              <a:rPr sz="2000" spc="60" dirty="0">
                <a:solidFill>
                  <a:srgbClr val="404040"/>
                </a:solidFill>
                <a:latin typeface="Trebuchet MS"/>
                <a:cs typeface="Trebuchet MS"/>
              </a:rPr>
              <a:t>τροφή,</a:t>
            </a:r>
            <a:r>
              <a:rPr sz="2000" spc="-55" dirty="0">
                <a:solidFill>
                  <a:srgbClr val="404040"/>
                </a:solidFill>
                <a:latin typeface="Trebuchet MS"/>
                <a:cs typeface="Trebuchet MS"/>
              </a:rPr>
              <a:t> </a:t>
            </a:r>
            <a:r>
              <a:rPr sz="2000" spc="40" dirty="0">
                <a:solidFill>
                  <a:srgbClr val="404040"/>
                </a:solidFill>
                <a:latin typeface="Trebuchet MS"/>
                <a:cs typeface="Trebuchet MS"/>
              </a:rPr>
              <a:t>ζωή,</a:t>
            </a:r>
            <a:r>
              <a:rPr sz="2000" spc="-55" dirty="0">
                <a:solidFill>
                  <a:srgbClr val="404040"/>
                </a:solidFill>
                <a:latin typeface="Trebuchet MS"/>
                <a:cs typeface="Trebuchet MS"/>
              </a:rPr>
              <a:t> </a:t>
            </a:r>
            <a:r>
              <a:rPr sz="2000" spc="5" dirty="0">
                <a:solidFill>
                  <a:srgbClr val="404040"/>
                </a:solidFill>
                <a:latin typeface="Trebuchet MS"/>
                <a:cs typeface="Trebuchet MS"/>
              </a:rPr>
              <a:t>υγεία</a:t>
            </a:r>
            <a:r>
              <a:rPr sz="2000" spc="-25" dirty="0">
                <a:solidFill>
                  <a:srgbClr val="404040"/>
                </a:solidFill>
                <a:latin typeface="Trebuchet MS"/>
                <a:cs typeface="Trebuchet MS"/>
              </a:rPr>
              <a:t> </a:t>
            </a:r>
            <a:r>
              <a:rPr sz="2000" spc="-20" dirty="0">
                <a:solidFill>
                  <a:srgbClr val="404040"/>
                </a:solidFill>
                <a:latin typeface="Trebuchet MS"/>
                <a:cs typeface="Trebuchet MS"/>
              </a:rPr>
              <a:t>και</a:t>
            </a:r>
            <a:r>
              <a:rPr sz="2000" spc="-65" dirty="0">
                <a:solidFill>
                  <a:srgbClr val="404040"/>
                </a:solidFill>
                <a:latin typeface="Trebuchet MS"/>
                <a:cs typeface="Trebuchet MS"/>
              </a:rPr>
              <a:t> </a:t>
            </a:r>
            <a:r>
              <a:rPr sz="2000" spc="40" dirty="0">
                <a:solidFill>
                  <a:srgbClr val="404040"/>
                </a:solidFill>
                <a:latin typeface="Trebuchet MS"/>
                <a:cs typeface="Trebuchet MS"/>
              </a:rPr>
              <a:t>εκπαίδευση</a:t>
            </a:r>
            <a:endParaRPr sz="2000">
              <a:latin typeface="Trebuchet MS"/>
              <a:cs typeface="Trebuchet MS"/>
            </a:endParaRPr>
          </a:p>
          <a:p>
            <a:pPr>
              <a:lnSpc>
                <a:spcPct val="100000"/>
              </a:lnSpc>
            </a:pPr>
            <a:endParaRPr sz="2400">
              <a:latin typeface="Trebuchet MS"/>
              <a:cs typeface="Trebuchet MS"/>
            </a:endParaRPr>
          </a:p>
          <a:p>
            <a:pPr marL="1548765">
              <a:lnSpc>
                <a:spcPct val="100000"/>
              </a:lnSpc>
              <a:spcBef>
                <a:spcPts val="1610"/>
              </a:spcBef>
            </a:pPr>
            <a:r>
              <a:rPr sz="2000" spc="114" dirty="0">
                <a:solidFill>
                  <a:srgbClr val="404040"/>
                </a:solidFill>
                <a:latin typeface="Trebuchet MS"/>
                <a:cs typeface="Trebuchet MS"/>
              </a:rPr>
              <a:t>σύνδεση </a:t>
            </a:r>
            <a:r>
              <a:rPr sz="2000" spc="15" dirty="0">
                <a:solidFill>
                  <a:srgbClr val="404040"/>
                </a:solidFill>
                <a:latin typeface="Trebuchet MS"/>
                <a:cs typeface="Trebuchet MS"/>
              </a:rPr>
              <a:t>με </a:t>
            </a:r>
            <a:r>
              <a:rPr sz="2000" spc="100" dirty="0">
                <a:solidFill>
                  <a:srgbClr val="404040"/>
                </a:solidFill>
                <a:latin typeface="Trebuchet MS"/>
                <a:cs typeface="Trebuchet MS"/>
              </a:rPr>
              <a:t>υπερπληθυσμό, </a:t>
            </a:r>
            <a:r>
              <a:rPr sz="2000" spc="40" dirty="0">
                <a:solidFill>
                  <a:srgbClr val="404040"/>
                </a:solidFill>
                <a:latin typeface="Trebuchet MS"/>
                <a:cs typeface="Trebuchet MS"/>
              </a:rPr>
              <a:t>πείνα</a:t>
            </a:r>
            <a:r>
              <a:rPr sz="2000" spc="-409" dirty="0">
                <a:solidFill>
                  <a:srgbClr val="404040"/>
                </a:solidFill>
                <a:latin typeface="Trebuchet MS"/>
                <a:cs typeface="Trebuchet MS"/>
              </a:rPr>
              <a:t> </a:t>
            </a:r>
            <a:r>
              <a:rPr sz="2000" spc="-20" dirty="0">
                <a:solidFill>
                  <a:srgbClr val="404040"/>
                </a:solidFill>
                <a:latin typeface="Trebuchet MS"/>
                <a:cs typeface="Trebuchet MS"/>
              </a:rPr>
              <a:t>και </a:t>
            </a:r>
            <a:r>
              <a:rPr sz="2000" spc="10" dirty="0">
                <a:solidFill>
                  <a:srgbClr val="404040"/>
                </a:solidFill>
                <a:latin typeface="Trebuchet MS"/>
                <a:cs typeface="Trebuchet MS"/>
              </a:rPr>
              <a:t>φτώχεια</a:t>
            </a:r>
            <a:endParaRPr sz="2000">
              <a:latin typeface="Trebuchet MS"/>
              <a:cs typeface="Trebuchet MS"/>
            </a:endParaRPr>
          </a:p>
          <a:p>
            <a:pPr marL="356870" marR="424180" indent="-344805">
              <a:lnSpc>
                <a:spcPct val="100000"/>
              </a:lnSpc>
              <a:spcBef>
                <a:spcPts val="1010"/>
              </a:spcBef>
              <a:buClr>
                <a:srgbClr val="A42F0F"/>
              </a:buClr>
              <a:buFont typeface="Arial"/>
              <a:buChar char=""/>
              <a:tabLst>
                <a:tab pos="357505" algn="l"/>
              </a:tabLst>
            </a:pPr>
            <a:r>
              <a:rPr sz="2000" spc="-55" dirty="0">
                <a:solidFill>
                  <a:srgbClr val="404040"/>
                </a:solidFill>
                <a:latin typeface="Trebuchet MS"/>
                <a:cs typeface="Trebuchet MS"/>
              </a:rPr>
              <a:t>Το</a:t>
            </a:r>
            <a:r>
              <a:rPr sz="2000" u="heavy" spc="-55" dirty="0">
                <a:solidFill>
                  <a:srgbClr val="404040"/>
                </a:solidFill>
                <a:uFill>
                  <a:solidFill>
                    <a:srgbClr val="404040"/>
                  </a:solidFill>
                </a:uFill>
                <a:latin typeface="Trebuchet MS"/>
                <a:cs typeface="Trebuchet MS"/>
              </a:rPr>
              <a:t> </a:t>
            </a:r>
            <a:r>
              <a:rPr sz="2000" u="heavy" spc="40" dirty="0">
                <a:solidFill>
                  <a:srgbClr val="404040"/>
                </a:solidFill>
                <a:uFill>
                  <a:solidFill>
                    <a:srgbClr val="404040"/>
                  </a:solidFill>
                </a:uFill>
                <a:latin typeface="Trebuchet MS"/>
                <a:cs typeface="Trebuchet MS"/>
              </a:rPr>
              <a:t>δικαίωμα </a:t>
            </a:r>
            <a:r>
              <a:rPr sz="2000" u="heavy" spc="105" dirty="0">
                <a:solidFill>
                  <a:srgbClr val="404040"/>
                </a:solidFill>
                <a:uFill>
                  <a:solidFill>
                    <a:srgbClr val="404040"/>
                  </a:solidFill>
                </a:uFill>
                <a:latin typeface="Trebuchet MS"/>
                <a:cs typeface="Trebuchet MS"/>
              </a:rPr>
              <a:t>στην </a:t>
            </a:r>
            <a:r>
              <a:rPr sz="2000" u="heavy" spc="90" dirty="0">
                <a:solidFill>
                  <a:srgbClr val="404040"/>
                </a:solidFill>
                <a:uFill>
                  <a:solidFill>
                    <a:srgbClr val="404040"/>
                  </a:solidFill>
                </a:uFill>
                <a:latin typeface="Trebuchet MS"/>
                <a:cs typeface="Trebuchet MS"/>
              </a:rPr>
              <a:t>ανάπτυξη</a:t>
            </a:r>
            <a:r>
              <a:rPr sz="2000" spc="90" dirty="0">
                <a:solidFill>
                  <a:srgbClr val="404040"/>
                </a:solidFill>
                <a:latin typeface="Trebuchet MS"/>
                <a:cs typeface="Trebuchet MS"/>
              </a:rPr>
              <a:t> </a:t>
            </a:r>
            <a:r>
              <a:rPr sz="2000" spc="204" dirty="0">
                <a:solidFill>
                  <a:srgbClr val="404040"/>
                </a:solidFill>
                <a:latin typeface="Trebuchet MS"/>
                <a:cs typeface="Trebuchet MS"/>
              </a:rPr>
              <a:t>ως </a:t>
            </a:r>
            <a:r>
              <a:rPr sz="2000" spc="20" dirty="0">
                <a:solidFill>
                  <a:srgbClr val="404040"/>
                </a:solidFill>
                <a:latin typeface="Trebuchet MS"/>
                <a:cs typeface="Trebuchet MS"/>
              </a:rPr>
              <a:t>«δυναμική </a:t>
            </a:r>
            <a:r>
              <a:rPr sz="2000" spc="25" dirty="0">
                <a:solidFill>
                  <a:srgbClr val="404040"/>
                </a:solidFill>
                <a:latin typeface="Trebuchet MS"/>
                <a:cs typeface="Trebuchet MS"/>
              </a:rPr>
              <a:t>έννοια» </a:t>
            </a:r>
            <a:r>
              <a:rPr sz="2000" spc="10" dirty="0">
                <a:solidFill>
                  <a:srgbClr val="404040"/>
                </a:solidFill>
                <a:latin typeface="Trebuchet MS"/>
                <a:cs typeface="Trebuchet MS"/>
              </a:rPr>
              <a:t>άπτεται </a:t>
            </a:r>
            <a:r>
              <a:rPr sz="2000" spc="65" dirty="0">
                <a:solidFill>
                  <a:srgbClr val="404040"/>
                </a:solidFill>
                <a:latin typeface="Trebuchet MS"/>
                <a:cs typeface="Trebuchet MS"/>
              </a:rPr>
              <a:t>του  </a:t>
            </a:r>
            <a:r>
              <a:rPr sz="2000" spc="60" dirty="0">
                <a:solidFill>
                  <a:srgbClr val="404040"/>
                </a:solidFill>
                <a:latin typeface="Trebuchet MS"/>
                <a:cs typeface="Trebuchet MS"/>
              </a:rPr>
              <a:t>δικαιώματος</a:t>
            </a:r>
            <a:r>
              <a:rPr sz="2000" spc="-30" dirty="0">
                <a:solidFill>
                  <a:srgbClr val="404040"/>
                </a:solidFill>
                <a:latin typeface="Trebuchet MS"/>
                <a:cs typeface="Trebuchet MS"/>
              </a:rPr>
              <a:t> </a:t>
            </a:r>
            <a:r>
              <a:rPr sz="2000" spc="120" dirty="0">
                <a:solidFill>
                  <a:srgbClr val="404040"/>
                </a:solidFill>
                <a:latin typeface="Trebuchet MS"/>
                <a:cs typeface="Trebuchet MS"/>
              </a:rPr>
              <a:t>ατόμου</a:t>
            </a:r>
            <a:r>
              <a:rPr sz="2000" spc="-15" dirty="0">
                <a:solidFill>
                  <a:srgbClr val="404040"/>
                </a:solidFill>
                <a:latin typeface="Trebuchet MS"/>
                <a:cs typeface="Trebuchet MS"/>
              </a:rPr>
              <a:t> και</a:t>
            </a:r>
            <a:r>
              <a:rPr sz="2000" spc="-65" dirty="0">
                <a:solidFill>
                  <a:srgbClr val="404040"/>
                </a:solidFill>
                <a:latin typeface="Trebuchet MS"/>
                <a:cs typeface="Trebuchet MS"/>
              </a:rPr>
              <a:t> </a:t>
            </a:r>
            <a:r>
              <a:rPr sz="2000" spc="140" dirty="0">
                <a:solidFill>
                  <a:srgbClr val="404040"/>
                </a:solidFill>
                <a:latin typeface="Trebuchet MS"/>
                <a:cs typeface="Trebuchet MS"/>
              </a:rPr>
              <a:t>ομάδων</a:t>
            </a:r>
            <a:r>
              <a:rPr sz="2000" spc="-35" dirty="0">
                <a:solidFill>
                  <a:srgbClr val="404040"/>
                </a:solidFill>
                <a:latin typeface="Trebuchet MS"/>
                <a:cs typeface="Trebuchet MS"/>
              </a:rPr>
              <a:t> </a:t>
            </a:r>
            <a:r>
              <a:rPr sz="2000" spc="145" dirty="0">
                <a:solidFill>
                  <a:srgbClr val="404040"/>
                </a:solidFill>
                <a:latin typeface="Trebuchet MS"/>
                <a:cs typeface="Trebuchet MS"/>
              </a:rPr>
              <a:t>να</a:t>
            </a:r>
            <a:r>
              <a:rPr sz="2000" spc="-45" dirty="0">
                <a:solidFill>
                  <a:srgbClr val="404040"/>
                </a:solidFill>
                <a:latin typeface="Trebuchet MS"/>
                <a:cs typeface="Trebuchet MS"/>
              </a:rPr>
              <a:t> </a:t>
            </a:r>
            <a:r>
              <a:rPr sz="2000" spc="130" dirty="0">
                <a:solidFill>
                  <a:srgbClr val="404040"/>
                </a:solidFill>
                <a:latin typeface="Trebuchet MS"/>
                <a:cs typeface="Trebuchet MS"/>
              </a:rPr>
              <a:t>απολαμβάνουν</a:t>
            </a:r>
            <a:r>
              <a:rPr sz="2000" spc="-5" dirty="0">
                <a:solidFill>
                  <a:srgbClr val="404040"/>
                </a:solidFill>
                <a:latin typeface="Trebuchet MS"/>
                <a:cs typeface="Trebuchet MS"/>
              </a:rPr>
              <a:t> </a:t>
            </a:r>
            <a:r>
              <a:rPr sz="2000" spc="40" dirty="0">
                <a:solidFill>
                  <a:srgbClr val="404040"/>
                </a:solidFill>
                <a:latin typeface="Trebuchet MS"/>
                <a:cs typeface="Trebuchet MS"/>
              </a:rPr>
              <a:t>την</a:t>
            </a:r>
            <a:r>
              <a:rPr sz="2000" spc="-25" dirty="0">
                <a:solidFill>
                  <a:srgbClr val="404040"/>
                </a:solidFill>
                <a:latin typeface="Trebuchet MS"/>
                <a:cs typeface="Trebuchet MS"/>
              </a:rPr>
              <a:t> </a:t>
            </a:r>
            <a:r>
              <a:rPr sz="2000" spc="5" dirty="0">
                <a:solidFill>
                  <a:srgbClr val="404040"/>
                </a:solidFill>
                <a:latin typeface="Trebuchet MS"/>
                <a:cs typeface="Trebuchet MS"/>
              </a:rPr>
              <a:t>κοινωνική,  </a:t>
            </a:r>
            <a:r>
              <a:rPr sz="2000" spc="25" dirty="0">
                <a:solidFill>
                  <a:srgbClr val="404040"/>
                </a:solidFill>
                <a:latin typeface="Trebuchet MS"/>
                <a:cs typeface="Trebuchet MS"/>
              </a:rPr>
              <a:t>οικονομική, </a:t>
            </a:r>
            <a:r>
              <a:rPr sz="2000" spc="-5" dirty="0">
                <a:solidFill>
                  <a:srgbClr val="404040"/>
                </a:solidFill>
                <a:latin typeface="Trebuchet MS"/>
                <a:cs typeface="Trebuchet MS"/>
              </a:rPr>
              <a:t>πολιτική </a:t>
            </a:r>
            <a:r>
              <a:rPr sz="2000" spc="-15" dirty="0">
                <a:solidFill>
                  <a:srgbClr val="404040"/>
                </a:solidFill>
                <a:latin typeface="Trebuchet MS"/>
                <a:cs typeface="Trebuchet MS"/>
              </a:rPr>
              <a:t>και </a:t>
            </a:r>
            <a:r>
              <a:rPr sz="2000" dirty="0">
                <a:solidFill>
                  <a:srgbClr val="404040"/>
                </a:solidFill>
                <a:latin typeface="Trebuchet MS"/>
                <a:cs typeface="Trebuchet MS"/>
              </a:rPr>
              <a:t>πολιτιστική </a:t>
            </a:r>
            <a:r>
              <a:rPr sz="2000" spc="90" dirty="0">
                <a:solidFill>
                  <a:srgbClr val="404040"/>
                </a:solidFill>
                <a:latin typeface="Trebuchet MS"/>
                <a:cs typeface="Trebuchet MS"/>
              </a:rPr>
              <a:t>ανάπτυξη </a:t>
            </a:r>
            <a:r>
              <a:rPr sz="2000" spc="204" dirty="0">
                <a:solidFill>
                  <a:srgbClr val="404040"/>
                </a:solidFill>
                <a:latin typeface="Trebuchet MS"/>
                <a:cs typeface="Trebuchet MS"/>
              </a:rPr>
              <a:t>ως </a:t>
            </a:r>
            <a:r>
              <a:rPr sz="2000" spc="145" dirty="0">
                <a:solidFill>
                  <a:srgbClr val="404040"/>
                </a:solidFill>
                <a:latin typeface="Trebuchet MS"/>
                <a:cs typeface="Trebuchet MS"/>
              </a:rPr>
              <a:t>προϋπόθεση  </a:t>
            </a:r>
            <a:r>
              <a:rPr sz="2000" spc="160" dirty="0">
                <a:solidFill>
                  <a:srgbClr val="404040"/>
                </a:solidFill>
                <a:latin typeface="Trebuchet MS"/>
                <a:cs typeface="Trebuchet MS"/>
              </a:rPr>
              <a:t>απόλαυσης</a:t>
            </a:r>
            <a:r>
              <a:rPr sz="2000" spc="-35" dirty="0">
                <a:solidFill>
                  <a:srgbClr val="404040"/>
                </a:solidFill>
                <a:latin typeface="Trebuchet MS"/>
                <a:cs typeface="Trebuchet MS"/>
              </a:rPr>
              <a:t> </a:t>
            </a:r>
            <a:r>
              <a:rPr sz="2000" spc="125" dirty="0">
                <a:solidFill>
                  <a:srgbClr val="404040"/>
                </a:solidFill>
                <a:latin typeface="Trebuchet MS"/>
                <a:cs typeface="Trebuchet MS"/>
              </a:rPr>
              <a:t>όλων</a:t>
            </a:r>
            <a:r>
              <a:rPr sz="2000" spc="-35" dirty="0">
                <a:solidFill>
                  <a:srgbClr val="404040"/>
                </a:solidFill>
                <a:latin typeface="Trebuchet MS"/>
                <a:cs typeface="Trebuchet MS"/>
              </a:rPr>
              <a:t> </a:t>
            </a:r>
            <a:r>
              <a:rPr sz="2000" spc="65" dirty="0">
                <a:solidFill>
                  <a:srgbClr val="404040"/>
                </a:solidFill>
                <a:latin typeface="Trebuchet MS"/>
                <a:cs typeface="Trebuchet MS"/>
              </a:rPr>
              <a:t>των</a:t>
            </a:r>
            <a:r>
              <a:rPr sz="2000" spc="-35" dirty="0">
                <a:solidFill>
                  <a:srgbClr val="404040"/>
                </a:solidFill>
                <a:latin typeface="Trebuchet MS"/>
                <a:cs typeface="Trebuchet MS"/>
              </a:rPr>
              <a:t> </a:t>
            </a:r>
            <a:r>
              <a:rPr sz="2000" spc="125" dirty="0">
                <a:solidFill>
                  <a:srgbClr val="404040"/>
                </a:solidFill>
                <a:latin typeface="Trebuchet MS"/>
                <a:cs typeface="Trebuchet MS"/>
              </a:rPr>
              <a:t>ανθρώπινων</a:t>
            </a:r>
            <a:r>
              <a:rPr sz="2000" spc="-35" dirty="0">
                <a:solidFill>
                  <a:srgbClr val="404040"/>
                </a:solidFill>
                <a:latin typeface="Trebuchet MS"/>
                <a:cs typeface="Trebuchet MS"/>
              </a:rPr>
              <a:t> </a:t>
            </a:r>
            <a:r>
              <a:rPr sz="2000" spc="25" dirty="0">
                <a:solidFill>
                  <a:srgbClr val="404040"/>
                </a:solidFill>
                <a:latin typeface="Trebuchet MS"/>
                <a:cs typeface="Trebuchet MS"/>
              </a:rPr>
              <a:t>δικαιωμάτων.</a:t>
            </a:r>
            <a:endParaRPr sz="2000">
              <a:latin typeface="Trebuchet MS"/>
              <a:cs typeface="Trebuchet MS"/>
            </a:endParaRPr>
          </a:p>
          <a:p>
            <a:pPr>
              <a:lnSpc>
                <a:spcPct val="100000"/>
              </a:lnSpc>
            </a:pPr>
            <a:endParaRPr sz="2400">
              <a:latin typeface="Trebuchet MS"/>
              <a:cs typeface="Trebuchet MS"/>
            </a:endParaRPr>
          </a:p>
          <a:p>
            <a:pPr marL="1383030" algn="ctr">
              <a:lnSpc>
                <a:spcPct val="100000"/>
              </a:lnSpc>
              <a:spcBef>
                <a:spcPts val="1610"/>
              </a:spcBef>
            </a:pPr>
            <a:r>
              <a:rPr sz="2000" spc="85" dirty="0">
                <a:solidFill>
                  <a:srgbClr val="C00000"/>
                </a:solidFill>
                <a:latin typeface="Trebuchet MS"/>
                <a:cs typeface="Trebuchet MS"/>
              </a:rPr>
              <a:t>Διακήρυξη</a:t>
            </a:r>
            <a:r>
              <a:rPr sz="2000" spc="-75" dirty="0">
                <a:solidFill>
                  <a:srgbClr val="C00000"/>
                </a:solidFill>
                <a:latin typeface="Trebuchet MS"/>
                <a:cs typeface="Trebuchet MS"/>
              </a:rPr>
              <a:t> </a:t>
            </a:r>
            <a:r>
              <a:rPr sz="2000" spc="15" dirty="0">
                <a:solidFill>
                  <a:srgbClr val="C00000"/>
                </a:solidFill>
                <a:latin typeface="Trebuchet MS"/>
                <a:cs typeface="Trebuchet MS"/>
              </a:rPr>
              <a:t>για</a:t>
            </a:r>
            <a:r>
              <a:rPr sz="2000" spc="-45" dirty="0">
                <a:solidFill>
                  <a:srgbClr val="C00000"/>
                </a:solidFill>
                <a:latin typeface="Trebuchet MS"/>
                <a:cs typeface="Trebuchet MS"/>
              </a:rPr>
              <a:t> </a:t>
            </a:r>
            <a:r>
              <a:rPr sz="2000" spc="60" dirty="0">
                <a:solidFill>
                  <a:srgbClr val="C00000"/>
                </a:solidFill>
                <a:latin typeface="Trebuchet MS"/>
                <a:cs typeface="Trebuchet MS"/>
              </a:rPr>
              <a:t>το</a:t>
            </a:r>
            <a:r>
              <a:rPr sz="2000" spc="-60" dirty="0">
                <a:solidFill>
                  <a:srgbClr val="C00000"/>
                </a:solidFill>
                <a:latin typeface="Trebuchet MS"/>
                <a:cs typeface="Trebuchet MS"/>
              </a:rPr>
              <a:t> </a:t>
            </a:r>
            <a:r>
              <a:rPr sz="2000" spc="75" dirty="0">
                <a:solidFill>
                  <a:srgbClr val="C00000"/>
                </a:solidFill>
                <a:latin typeface="Trebuchet MS"/>
                <a:cs typeface="Trebuchet MS"/>
              </a:rPr>
              <a:t>Δικαίωμα</a:t>
            </a:r>
            <a:r>
              <a:rPr sz="2000" spc="-40" dirty="0">
                <a:solidFill>
                  <a:srgbClr val="C00000"/>
                </a:solidFill>
                <a:latin typeface="Trebuchet MS"/>
                <a:cs typeface="Trebuchet MS"/>
              </a:rPr>
              <a:t> </a:t>
            </a:r>
            <a:r>
              <a:rPr sz="2000" spc="105" dirty="0">
                <a:solidFill>
                  <a:srgbClr val="C00000"/>
                </a:solidFill>
                <a:latin typeface="Trebuchet MS"/>
                <a:cs typeface="Trebuchet MS"/>
              </a:rPr>
              <a:t>στην</a:t>
            </a:r>
            <a:r>
              <a:rPr sz="2000" spc="-55" dirty="0">
                <a:solidFill>
                  <a:srgbClr val="C00000"/>
                </a:solidFill>
                <a:latin typeface="Trebuchet MS"/>
                <a:cs typeface="Trebuchet MS"/>
              </a:rPr>
              <a:t> </a:t>
            </a:r>
            <a:r>
              <a:rPr sz="2000" spc="95" dirty="0">
                <a:solidFill>
                  <a:srgbClr val="C00000"/>
                </a:solidFill>
                <a:latin typeface="Trebuchet MS"/>
                <a:cs typeface="Trebuchet MS"/>
              </a:rPr>
              <a:t>Ανάπτυξη</a:t>
            </a:r>
            <a:r>
              <a:rPr sz="2000" spc="75" dirty="0">
                <a:solidFill>
                  <a:srgbClr val="C00000"/>
                </a:solidFill>
                <a:latin typeface="Trebuchet MS"/>
                <a:cs typeface="Trebuchet MS"/>
              </a:rPr>
              <a:t> </a:t>
            </a:r>
            <a:r>
              <a:rPr sz="2000" spc="-10" dirty="0">
                <a:solidFill>
                  <a:srgbClr val="404040"/>
                </a:solidFill>
                <a:latin typeface="Trebuchet MS"/>
                <a:cs typeface="Trebuchet MS"/>
              </a:rPr>
              <a:t>(1987):</a:t>
            </a:r>
            <a:endParaRPr sz="2000">
              <a:latin typeface="Trebuchet MS"/>
              <a:cs typeface="Trebuchet MS"/>
            </a:endParaRPr>
          </a:p>
          <a:p>
            <a:pPr marL="441325" algn="ctr">
              <a:lnSpc>
                <a:spcPct val="100000"/>
              </a:lnSpc>
              <a:spcBef>
                <a:spcPts val="1010"/>
              </a:spcBef>
            </a:pPr>
            <a:r>
              <a:rPr sz="2000" spc="110" dirty="0">
                <a:solidFill>
                  <a:srgbClr val="404040"/>
                </a:solidFill>
                <a:latin typeface="Trebuchet MS"/>
                <a:cs typeface="Trebuchet MS"/>
              </a:rPr>
              <a:t>αρχή </a:t>
            </a:r>
            <a:r>
              <a:rPr sz="2000" spc="85" dirty="0">
                <a:solidFill>
                  <a:srgbClr val="404040"/>
                </a:solidFill>
                <a:latin typeface="Trebuchet MS"/>
                <a:cs typeface="Trebuchet MS"/>
              </a:rPr>
              <a:t>ισότητας </a:t>
            </a:r>
            <a:r>
              <a:rPr sz="2000" spc="30" dirty="0">
                <a:solidFill>
                  <a:srgbClr val="404040"/>
                </a:solidFill>
                <a:latin typeface="Trebuchet MS"/>
                <a:cs typeface="Trebuchet MS"/>
              </a:rPr>
              <a:t>ευκαιριών</a:t>
            </a:r>
            <a:r>
              <a:rPr sz="2000" spc="-360" dirty="0">
                <a:solidFill>
                  <a:srgbClr val="404040"/>
                </a:solidFill>
                <a:latin typeface="Trebuchet MS"/>
                <a:cs typeface="Trebuchet MS"/>
              </a:rPr>
              <a:t> </a:t>
            </a:r>
            <a:r>
              <a:rPr sz="2000" spc="-20" dirty="0">
                <a:solidFill>
                  <a:srgbClr val="404040"/>
                </a:solidFill>
                <a:latin typeface="Trebuchet MS"/>
                <a:cs typeface="Trebuchet MS"/>
              </a:rPr>
              <a:t>και</a:t>
            </a:r>
            <a:endParaRPr sz="2000">
              <a:latin typeface="Trebuchet MS"/>
              <a:cs typeface="Trebuchet MS"/>
            </a:endParaRPr>
          </a:p>
          <a:p>
            <a:pPr marL="1713864" algn="ctr">
              <a:lnSpc>
                <a:spcPct val="100000"/>
              </a:lnSpc>
              <a:spcBef>
                <a:spcPts val="985"/>
              </a:spcBef>
            </a:pPr>
            <a:r>
              <a:rPr sz="2000" spc="110" dirty="0">
                <a:solidFill>
                  <a:srgbClr val="404040"/>
                </a:solidFill>
                <a:latin typeface="Trebuchet MS"/>
                <a:cs typeface="Trebuchet MS"/>
              </a:rPr>
              <a:t>αρχή</a:t>
            </a:r>
            <a:r>
              <a:rPr sz="2000" spc="-65" dirty="0">
                <a:solidFill>
                  <a:srgbClr val="404040"/>
                </a:solidFill>
                <a:latin typeface="Trebuchet MS"/>
                <a:cs typeface="Trebuchet MS"/>
              </a:rPr>
              <a:t> </a:t>
            </a:r>
            <a:r>
              <a:rPr sz="2000" spc="25" dirty="0">
                <a:solidFill>
                  <a:srgbClr val="404040"/>
                </a:solidFill>
                <a:latin typeface="Trebuchet MS"/>
                <a:cs typeface="Trebuchet MS"/>
              </a:rPr>
              <a:t>διανεμητικής</a:t>
            </a:r>
            <a:r>
              <a:rPr sz="2000" spc="-25" dirty="0">
                <a:solidFill>
                  <a:srgbClr val="404040"/>
                </a:solidFill>
                <a:latin typeface="Trebuchet MS"/>
                <a:cs typeface="Trebuchet MS"/>
              </a:rPr>
              <a:t> </a:t>
            </a:r>
            <a:r>
              <a:rPr sz="2000" spc="75" dirty="0">
                <a:solidFill>
                  <a:srgbClr val="404040"/>
                </a:solidFill>
                <a:latin typeface="Trebuchet MS"/>
                <a:cs typeface="Trebuchet MS"/>
              </a:rPr>
              <a:t>δικαιοσύνης</a:t>
            </a:r>
            <a:r>
              <a:rPr sz="2000" spc="-25" dirty="0">
                <a:solidFill>
                  <a:srgbClr val="404040"/>
                </a:solidFill>
                <a:latin typeface="Trebuchet MS"/>
                <a:cs typeface="Trebuchet MS"/>
              </a:rPr>
              <a:t> </a:t>
            </a:r>
            <a:r>
              <a:rPr sz="2000" spc="15" dirty="0">
                <a:solidFill>
                  <a:srgbClr val="404040"/>
                </a:solidFill>
                <a:latin typeface="Trebuchet MS"/>
                <a:cs typeface="Trebuchet MS"/>
              </a:rPr>
              <a:t>για</a:t>
            </a:r>
            <a:r>
              <a:rPr sz="2000" spc="-45" dirty="0">
                <a:solidFill>
                  <a:srgbClr val="404040"/>
                </a:solidFill>
                <a:latin typeface="Trebuchet MS"/>
                <a:cs typeface="Trebuchet MS"/>
              </a:rPr>
              <a:t> </a:t>
            </a:r>
            <a:r>
              <a:rPr sz="2000" spc="145" dirty="0">
                <a:solidFill>
                  <a:srgbClr val="404040"/>
                </a:solidFill>
                <a:latin typeface="Trebuchet MS"/>
                <a:cs typeface="Trebuchet MS"/>
              </a:rPr>
              <a:t>όλους</a:t>
            </a:r>
            <a:r>
              <a:rPr sz="2000" dirty="0">
                <a:solidFill>
                  <a:srgbClr val="404040"/>
                </a:solidFill>
                <a:latin typeface="Trebuchet MS"/>
                <a:cs typeface="Trebuchet MS"/>
              </a:rPr>
              <a:t> </a:t>
            </a:r>
            <a:r>
              <a:rPr sz="2000" spc="-25" dirty="0">
                <a:solidFill>
                  <a:srgbClr val="404040"/>
                </a:solidFill>
                <a:latin typeface="Trebuchet MS"/>
                <a:cs typeface="Trebuchet MS"/>
              </a:rPr>
              <a:t>(και</a:t>
            </a:r>
            <a:r>
              <a:rPr sz="2000" spc="-20" dirty="0">
                <a:solidFill>
                  <a:srgbClr val="404040"/>
                </a:solidFill>
                <a:latin typeface="Trebuchet MS"/>
                <a:cs typeface="Trebuchet MS"/>
              </a:rPr>
              <a:t> </a:t>
            </a:r>
            <a:r>
              <a:rPr sz="2000" spc="50" dirty="0">
                <a:solidFill>
                  <a:srgbClr val="404040"/>
                </a:solidFill>
                <a:latin typeface="Trebuchet MS"/>
                <a:cs typeface="Trebuchet MS"/>
              </a:rPr>
              <a:t>τα</a:t>
            </a:r>
            <a:r>
              <a:rPr sz="2000" spc="-45" dirty="0">
                <a:solidFill>
                  <a:srgbClr val="404040"/>
                </a:solidFill>
                <a:latin typeface="Trebuchet MS"/>
                <a:cs typeface="Trebuchet MS"/>
              </a:rPr>
              <a:t> </a:t>
            </a:r>
            <a:r>
              <a:rPr sz="2000" spc="35" dirty="0">
                <a:solidFill>
                  <a:srgbClr val="404040"/>
                </a:solidFill>
                <a:latin typeface="Trebuchet MS"/>
                <a:cs typeface="Trebuchet MS"/>
              </a:rPr>
              <a:t>παιδιά)</a:t>
            </a:r>
            <a:endParaRPr sz="2000">
              <a:latin typeface="Trebuchet MS"/>
              <a:cs typeface="Trebuchet MS"/>
            </a:endParaRPr>
          </a:p>
        </p:txBody>
      </p:sp>
      <p:grpSp>
        <p:nvGrpSpPr>
          <p:cNvPr id="4" name="object 4"/>
          <p:cNvGrpSpPr/>
          <p:nvPr/>
        </p:nvGrpSpPr>
        <p:grpSpPr>
          <a:xfrm>
            <a:off x="6539411" y="2505142"/>
            <a:ext cx="269073" cy="281305"/>
            <a:chOff x="7052754" y="2505138"/>
            <a:chExt cx="290195" cy="281305"/>
          </a:xfrm>
        </p:grpSpPr>
        <p:sp>
          <p:nvSpPr>
            <p:cNvPr id="5" name="object 5"/>
            <p:cNvSpPr/>
            <p:nvPr/>
          </p:nvSpPr>
          <p:spPr>
            <a:xfrm>
              <a:off x="7060692" y="2513076"/>
              <a:ext cx="274320" cy="265430"/>
            </a:xfrm>
            <a:custGeom>
              <a:avLst/>
              <a:gdLst/>
              <a:ahLst/>
              <a:cxnLst/>
              <a:rect l="l" t="t" r="r" b="b"/>
              <a:pathLst>
                <a:path w="274320" h="265430">
                  <a:moveTo>
                    <a:pt x="205739" y="0"/>
                  </a:moveTo>
                  <a:lnTo>
                    <a:pt x="68579" y="0"/>
                  </a:lnTo>
                  <a:lnTo>
                    <a:pt x="68579" y="132587"/>
                  </a:lnTo>
                  <a:lnTo>
                    <a:pt x="0" y="132587"/>
                  </a:lnTo>
                  <a:lnTo>
                    <a:pt x="137159" y="265175"/>
                  </a:lnTo>
                  <a:lnTo>
                    <a:pt x="274319" y="132587"/>
                  </a:lnTo>
                  <a:lnTo>
                    <a:pt x="205739" y="132587"/>
                  </a:lnTo>
                  <a:lnTo>
                    <a:pt x="205739" y="0"/>
                  </a:lnTo>
                  <a:close/>
                </a:path>
              </a:pathLst>
            </a:custGeom>
            <a:solidFill>
              <a:srgbClr val="A42F0F"/>
            </a:solidFill>
          </p:spPr>
          <p:txBody>
            <a:bodyPr wrap="square" lIns="0" tIns="0" rIns="0" bIns="0" rtlCol="0"/>
            <a:lstStyle/>
            <a:p>
              <a:endParaRPr/>
            </a:p>
          </p:txBody>
        </p:sp>
        <p:sp>
          <p:nvSpPr>
            <p:cNvPr id="6" name="object 6"/>
            <p:cNvSpPr/>
            <p:nvPr/>
          </p:nvSpPr>
          <p:spPr>
            <a:xfrm>
              <a:off x="7060692" y="2513076"/>
              <a:ext cx="274320" cy="265430"/>
            </a:xfrm>
            <a:custGeom>
              <a:avLst/>
              <a:gdLst/>
              <a:ahLst/>
              <a:cxnLst/>
              <a:rect l="l" t="t" r="r" b="b"/>
              <a:pathLst>
                <a:path w="274320" h="265430">
                  <a:moveTo>
                    <a:pt x="0" y="132587"/>
                  </a:moveTo>
                  <a:lnTo>
                    <a:pt x="68579" y="132587"/>
                  </a:lnTo>
                  <a:lnTo>
                    <a:pt x="68579" y="0"/>
                  </a:lnTo>
                  <a:lnTo>
                    <a:pt x="205739" y="0"/>
                  </a:lnTo>
                  <a:lnTo>
                    <a:pt x="205739" y="132587"/>
                  </a:lnTo>
                  <a:lnTo>
                    <a:pt x="274319" y="132587"/>
                  </a:lnTo>
                  <a:lnTo>
                    <a:pt x="137159" y="265175"/>
                  </a:lnTo>
                  <a:lnTo>
                    <a:pt x="0" y="132587"/>
                  </a:lnTo>
                  <a:close/>
                </a:path>
              </a:pathLst>
            </a:custGeom>
            <a:ln w="15875">
              <a:solidFill>
                <a:srgbClr val="781F09"/>
              </a:solidFill>
            </a:ln>
          </p:spPr>
          <p:txBody>
            <a:bodyPr wrap="square" lIns="0" tIns="0" rIns="0" bIns="0" rtlCol="0"/>
            <a:lstStyle/>
            <a:p>
              <a:endParaRPr/>
            </a:p>
          </p:txBody>
        </p:sp>
      </p:grpSp>
      <p:grpSp>
        <p:nvGrpSpPr>
          <p:cNvPr id="7" name="object 7"/>
          <p:cNvGrpSpPr/>
          <p:nvPr/>
        </p:nvGrpSpPr>
        <p:grpSpPr>
          <a:xfrm>
            <a:off x="6646804" y="4751514"/>
            <a:ext cx="269073" cy="345440"/>
            <a:chOff x="7168578" y="4751514"/>
            <a:chExt cx="290195" cy="345440"/>
          </a:xfrm>
        </p:grpSpPr>
        <p:sp>
          <p:nvSpPr>
            <p:cNvPr id="8" name="object 8"/>
            <p:cNvSpPr/>
            <p:nvPr/>
          </p:nvSpPr>
          <p:spPr>
            <a:xfrm>
              <a:off x="7176516" y="4759452"/>
              <a:ext cx="274320" cy="329565"/>
            </a:xfrm>
            <a:custGeom>
              <a:avLst/>
              <a:gdLst/>
              <a:ahLst/>
              <a:cxnLst/>
              <a:rect l="l" t="t" r="r" b="b"/>
              <a:pathLst>
                <a:path w="274320" h="329564">
                  <a:moveTo>
                    <a:pt x="205739" y="0"/>
                  </a:moveTo>
                  <a:lnTo>
                    <a:pt x="68579" y="0"/>
                  </a:lnTo>
                  <a:lnTo>
                    <a:pt x="68579" y="192024"/>
                  </a:lnTo>
                  <a:lnTo>
                    <a:pt x="0" y="192024"/>
                  </a:lnTo>
                  <a:lnTo>
                    <a:pt x="137159" y="329184"/>
                  </a:lnTo>
                  <a:lnTo>
                    <a:pt x="274319" y="192024"/>
                  </a:lnTo>
                  <a:lnTo>
                    <a:pt x="205739" y="192024"/>
                  </a:lnTo>
                  <a:lnTo>
                    <a:pt x="205739" y="0"/>
                  </a:lnTo>
                  <a:close/>
                </a:path>
              </a:pathLst>
            </a:custGeom>
            <a:solidFill>
              <a:srgbClr val="A42F0F"/>
            </a:solidFill>
          </p:spPr>
          <p:txBody>
            <a:bodyPr wrap="square" lIns="0" tIns="0" rIns="0" bIns="0" rtlCol="0"/>
            <a:lstStyle/>
            <a:p>
              <a:endParaRPr/>
            </a:p>
          </p:txBody>
        </p:sp>
        <p:sp>
          <p:nvSpPr>
            <p:cNvPr id="9" name="object 9"/>
            <p:cNvSpPr/>
            <p:nvPr/>
          </p:nvSpPr>
          <p:spPr>
            <a:xfrm>
              <a:off x="7176516" y="4759452"/>
              <a:ext cx="274320" cy="329565"/>
            </a:xfrm>
            <a:custGeom>
              <a:avLst/>
              <a:gdLst/>
              <a:ahLst/>
              <a:cxnLst/>
              <a:rect l="l" t="t" r="r" b="b"/>
              <a:pathLst>
                <a:path w="274320" h="329564">
                  <a:moveTo>
                    <a:pt x="0" y="192024"/>
                  </a:moveTo>
                  <a:lnTo>
                    <a:pt x="68579" y="192024"/>
                  </a:lnTo>
                  <a:lnTo>
                    <a:pt x="68579" y="0"/>
                  </a:lnTo>
                  <a:lnTo>
                    <a:pt x="205739" y="0"/>
                  </a:lnTo>
                  <a:lnTo>
                    <a:pt x="205739" y="192024"/>
                  </a:lnTo>
                  <a:lnTo>
                    <a:pt x="274319" y="192024"/>
                  </a:lnTo>
                  <a:lnTo>
                    <a:pt x="137159" y="329184"/>
                  </a:lnTo>
                  <a:lnTo>
                    <a:pt x="0" y="192024"/>
                  </a:lnTo>
                  <a:close/>
                </a:path>
              </a:pathLst>
            </a:custGeom>
            <a:ln w="15875">
              <a:solidFill>
                <a:srgbClr val="781F09"/>
              </a:solidFill>
            </a:ln>
          </p:spPr>
          <p:txBody>
            <a:bodyPr wrap="square" lIns="0" tIns="0" rIns="0" bIns="0" rtlCol="0"/>
            <a:lstStyle/>
            <a:p>
              <a:endParaRPr/>
            </a:p>
          </p:txBody>
        </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65231" y="274640"/>
            <a:ext cx="10174130" cy="1536625"/>
          </a:xfrm>
          <a:prstGeom prst="rect">
            <a:avLst/>
          </a:prstGeom>
        </p:spPr>
        <p:txBody>
          <a:bodyPr vert="horz" wrap="square" lIns="0" tIns="424484" rIns="0" bIns="0" rtlCol="0">
            <a:spAutoFit/>
          </a:bodyPr>
          <a:lstStyle/>
          <a:p>
            <a:pPr marL="1908810" algn="ctr">
              <a:lnSpc>
                <a:spcPct val="100000"/>
              </a:lnSpc>
              <a:spcBef>
                <a:spcPts val="100"/>
              </a:spcBef>
            </a:pPr>
            <a:r>
              <a:rPr sz="3600" spc="409" dirty="0"/>
              <a:t>Άρθρο</a:t>
            </a:r>
            <a:r>
              <a:rPr sz="3600" spc="-95" dirty="0"/>
              <a:t> </a:t>
            </a:r>
            <a:r>
              <a:rPr sz="3600" spc="105" dirty="0"/>
              <a:t>6</a:t>
            </a:r>
            <a:endParaRPr sz="3600"/>
          </a:p>
          <a:p>
            <a:pPr marL="1901825" algn="ctr">
              <a:lnSpc>
                <a:spcPct val="100000"/>
              </a:lnSpc>
            </a:pPr>
            <a:r>
              <a:rPr sz="3600" spc="145" dirty="0"/>
              <a:t>Δικαίωμα</a:t>
            </a:r>
            <a:r>
              <a:rPr sz="3600" spc="-120" dirty="0"/>
              <a:t> </a:t>
            </a:r>
            <a:r>
              <a:rPr sz="3600" spc="204" dirty="0"/>
              <a:t>στη</a:t>
            </a:r>
            <a:r>
              <a:rPr sz="3600" spc="-114" dirty="0"/>
              <a:t> </a:t>
            </a:r>
            <a:r>
              <a:rPr sz="3600" spc="215" dirty="0"/>
              <a:t>ζωή</a:t>
            </a:r>
            <a:r>
              <a:rPr sz="3600" spc="-100" dirty="0"/>
              <a:t> </a:t>
            </a:r>
            <a:r>
              <a:rPr sz="3600" spc="-30" dirty="0"/>
              <a:t>και</a:t>
            </a:r>
            <a:r>
              <a:rPr sz="3600" spc="-75" dirty="0"/>
              <a:t> </a:t>
            </a:r>
            <a:r>
              <a:rPr sz="3600" spc="195" dirty="0"/>
              <a:t>στην</a:t>
            </a:r>
            <a:r>
              <a:rPr sz="3600" spc="-100" dirty="0"/>
              <a:t> </a:t>
            </a:r>
            <a:r>
              <a:rPr sz="3600" spc="175" dirty="0"/>
              <a:t>ανάπτυξη</a:t>
            </a:r>
            <a:endParaRPr sz="3600"/>
          </a:p>
        </p:txBody>
      </p:sp>
      <p:sp>
        <p:nvSpPr>
          <p:cNvPr id="3" name="object 3"/>
          <p:cNvSpPr txBox="1"/>
          <p:nvPr/>
        </p:nvSpPr>
        <p:spPr>
          <a:xfrm>
            <a:off x="2474411" y="1932813"/>
            <a:ext cx="212550" cy="299720"/>
          </a:xfrm>
          <a:prstGeom prst="rect">
            <a:avLst/>
          </a:prstGeom>
        </p:spPr>
        <p:txBody>
          <a:bodyPr vert="horz" wrap="square" lIns="0" tIns="12700" rIns="0" bIns="0" rtlCol="0">
            <a:spAutoFit/>
          </a:bodyPr>
          <a:lstStyle/>
          <a:p>
            <a:pPr marL="12700">
              <a:lnSpc>
                <a:spcPct val="100000"/>
              </a:lnSpc>
              <a:spcBef>
                <a:spcPts val="100"/>
              </a:spcBef>
            </a:pPr>
            <a:r>
              <a:rPr sz="1800" spc="335" dirty="0">
                <a:solidFill>
                  <a:srgbClr val="A42F0F"/>
                </a:solidFill>
                <a:latin typeface="Arial"/>
                <a:cs typeface="Arial"/>
              </a:rPr>
              <a:t></a:t>
            </a:r>
            <a:endParaRPr sz="1800">
              <a:latin typeface="Arial"/>
              <a:cs typeface="Arial"/>
            </a:endParaRPr>
          </a:p>
        </p:txBody>
      </p:sp>
      <p:sp>
        <p:nvSpPr>
          <p:cNvPr id="4" name="object 4"/>
          <p:cNvSpPr txBox="1"/>
          <p:nvPr/>
        </p:nvSpPr>
        <p:spPr>
          <a:xfrm>
            <a:off x="4794088" y="1932813"/>
            <a:ext cx="3172349" cy="566822"/>
          </a:xfrm>
          <a:prstGeom prst="rect">
            <a:avLst/>
          </a:prstGeom>
        </p:spPr>
        <p:txBody>
          <a:bodyPr vert="horz" wrap="square" lIns="0" tIns="12700" rIns="0" bIns="0" rtlCol="0">
            <a:spAutoFit/>
          </a:bodyPr>
          <a:lstStyle/>
          <a:p>
            <a:pPr marL="12700">
              <a:lnSpc>
                <a:spcPct val="100000"/>
              </a:lnSpc>
              <a:spcBef>
                <a:spcPts val="100"/>
              </a:spcBef>
            </a:pPr>
            <a:r>
              <a:rPr sz="1800" u="sng" spc="-440" dirty="0">
                <a:solidFill>
                  <a:srgbClr val="404040"/>
                </a:solidFill>
                <a:uFill>
                  <a:solidFill>
                    <a:srgbClr val="404040"/>
                  </a:solidFill>
                </a:uFill>
                <a:latin typeface="Times New Roman"/>
                <a:cs typeface="Times New Roman"/>
              </a:rPr>
              <a:t> </a:t>
            </a:r>
            <a:r>
              <a:rPr sz="1800" u="sng" spc="90" dirty="0">
                <a:solidFill>
                  <a:srgbClr val="404040"/>
                </a:solidFill>
                <a:uFill>
                  <a:solidFill>
                    <a:srgbClr val="404040"/>
                  </a:solidFill>
                </a:uFill>
                <a:latin typeface="Trebuchet MS"/>
                <a:cs typeface="Trebuchet MS"/>
              </a:rPr>
              <a:t>Νέα </a:t>
            </a:r>
            <a:r>
              <a:rPr sz="1800" u="sng" spc="100" dirty="0">
                <a:solidFill>
                  <a:srgbClr val="404040"/>
                </a:solidFill>
                <a:uFill>
                  <a:solidFill>
                    <a:srgbClr val="404040"/>
                  </a:solidFill>
                </a:uFill>
                <a:latin typeface="Trebuchet MS"/>
                <a:cs typeface="Trebuchet MS"/>
              </a:rPr>
              <a:t>διάσταση </a:t>
            </a:r>
            <a:r>
              <a:rPr sz="1800" u="sng" spc="65" dirty="0">
                <a:solidFill>
                  <a:srgbClr val="404040"/>
                </a:solidFill>
                <a:uFill>
                  <a:solidFill>
                    <a:srgbClr val="404040"/>
                  </a:solidFill>
                </a:uFill>
                <a:latin typeface="Trebuchet MS"/>
                <a:cs typeface="Trebuchet MS"/>
              </a:rPr>
              <a:t>του</a:t>
            </a:r>
            <a:r>
              <a:rPr sz="1800" u="sng" spc="-370" dirty="0">
                <a:solidFill>
                  <a:srgbClr val="404040"/>
                </a:solidFill>
                <a:uFill>
                  <a:solidFill>
                    <a:srgbClr val="404040"/>
                  </a:solidFill>
                </a:uFill>
                <a:latin typeface="Trebuchet MS"/>
                <a:cs typeface="Trebuchet MS"/>
              </a:rPr>
              <a:t> </a:t>
            </a:r>
            <a:r>
              <a:rPr sz="1800" u="sng" spc="55" dirty="0">
                <a:solidFill>
                  <a:srgbClr val="404040"/>
                </a:solidFill>
                <a:uFill>
                  <a:solidFill>
                    <a:srgbClr val="404040"/>
                  </a:solidFill>
                </a:uFill>
                <a:latin typeface="Trebuchet MS"/>
                <a:cs typeface="Trebuchet MS"/>
              </a:rPr>
              <a:t>δικαιώματος</a:t>
            </a:r>
            <a:endParaRPr sz="1800">
              <a:latin typeface="Trebuchet MS"/>
              <a:cs typeface="Trebuchet MS"/>
            </a:endParaRPr>
          </a:p>
        </p:txBody>
      </p:sp>
      <p:sp>
        <p:nvSpPr>
          <p:cNvPr id="5" name="object 5"/>
          <p:cNvSpPr txBox="1"/>
          <p:nvPr/>
        </p:nvSpPr>
        <p:spPr>
          <a:xfrm>
            <a:off x="2474410" y="2737565"/>
            <a:ext cx="8194650" cy="3424527"/>
          </a:xfrm>
          <a:prstGeom prst="rect">
            <a:avLst/>
          </a:prstGeom>
        </p:spPr>
        <p:txBody>
          <a:bodyPr vert="horz" wrap="square" lIns="0" tIns="12700" rIns="0" bIns="0" rtlCol="0">
            <a:spAutoFit/>
          </a:bodyPr>
          <a:lstStyle/>
          <a:p>
            <a:pPr marL="1728470" indent="-573405">
              <a:lnSpc>
                <a:spcPct val="100000"/>
              </a:lnSpc>
              <a:spcBef>
                <a:spcPts val="100"/>
              </a:spcBef>
              <a:buClr>
                <a:srgbClr val="404040"/>
              </a:buClr>
              <a:buAutoNum type="arabicPeriod"/>
              <a:tabLst>
                <a:tab pos="1728470" algn="l"/>
                <a:tab pos="1729105" algn="l"/>
                <a:tab pos="3408679" algn="l"/>
                <a:tab pos="4487545" algn="l"/>
              </a:tabLst>
            </a:pPr>
            <a:r>
              <a:rPr sz="1800" spc="65" dirty="0">
                <a:solidFill>
                  <a:srgbClr val="C00000"/>
                </a:solidFill>
                <a:latin typeface="Trebuchet MS"/>
                <a:cs typeface="Trebuchet MS"/>
              </a:rPr>
              <a:t>σωματική	</a:t>
            </a:r>
            <a:r>
              <a:rPr sz="1800" spc="-15" dirty="0">
                <a:solidFill>
                  <a:srgbClr val="404040"/>
                </a:solidFill>
                <a:latin typeface="Trebuchet MS"/>
                <a:cs typeface="Trebuchet MS"/>
              </a:rPr>
              <a:t>και	</a:t>
            </a:r>
            <a:r>
              <a:rPr sz="1800" spc="30" dirty="0">
                <a:solidFill>
                  <a:srgbClr val="C00000"/>
                </a:solidFill>
                <a:latin typeface="Trebuchet MS"/>
                <a:cs typeface="Trebuchet MS"/>
              </a:rPr>
              <a:t>πνευματική </a:t>
            </a:r>
            <a:r>
              <a:rPr sz="1800" spc="85" dirty="0">
                <a:solidFill>
                  <a:srgbClr val="C00000"/>
                </a:solidFill>
                <a:latin typeface="Trebuchet MS"/>
                <a:cs typeface="Trebuchet MS"/>
              </a:rPr>
              <a:t>ανάπτυξη </a:t>
            </a:r>
            <a:r>
              <a:rPr sz="1800" spc="15" dirty="0">
                <a:solidFill>
                  <a:srgbClr val="404040"/>
                </a:solidFill>
                <a:latin typeface="Trebuchet MS"/>
                <a:cs typeface="Trebuchet MS"/>
              </a:rPr>
              <a:t>με</a:t>
            </a:r>
            <a:r>
              <a:rPr sz="1800" spc="-220" dirty="0">
                <a:solidFill>
                  <a:srgbClr val="404040"/>
                </a:solidFill>
                <a:latin typeface="Trebuchet MS"/>
                <a:cs typeface="Trebuchet MS"/>
              </a:rPr>
              <a:t> </a:t>
            </a:r>
            <a:r>
              <a:rPr sz="1800" spc="80" dirty="0">
                <a:solidFill>
                  <a:srgbClr val="404040"/>
                </a:solidFill>
                <a:latin typeface="Trebuchet MS"/>
                <a:cs typeface="Trebuchet MS"/>
              </a:rPr>
              <a:t>προϋποθέσεις:</a:t>
            </a:r>
            <a:endParaRPr sz="1800">
              <a:latin typeface="Trebuchet MS"/>
              <a:cs typeface="Trebuchet MS"/>
            </a:endParaRPr>
          </a:p>
          <a:p>
            <a:pPr marL="12700">
              <a:lnSpc>
                <a:spcPct val="100000"/>
              </a:lnSpc>
              <a:spcBef>
                <a:spcPts val="5"/>
              </a:spcBef>
            </a:pPr>
            <a:r>
              <a:rPr sz="1800" spc="55" dirty="0">
                <a:solidFill>
                  <a:srgbClr val="404040"/>
                </a:solidFill>
                <a:latin typeface="Trebuchet MS"/>
                <a:cs typeface="Trebuchet MS"/>
              </a:rPr>
              <a:t>τροφή,</a:t>
            </a:r>
            <a:r>
              <a:rPr sz="1800" spc="-40" dirty="0">
                <a:solidFill>
                  <a:srgbClr val="404040"/>
                </a:solidFill>
                <a:latin typeface="Trebuchet MS"/>
                <a:cs typeface="Trebuchet MS"/>
              </a:rPr>
              <a:t> </a:t>
            </a:r>
            <a:r>
              <a:rPr sz="1800" spc="25" dirty="0">
                <a:solidFill>
                  <a:srgbClr val="404040"/>
                </a:solidFill>
                <a:latin typeface="Trebuchet MS"/>
                <a:cs typeface="Trebuchet MS"/>
              </a:rPr>
              <a:t>στοιχειώδη</a:t>
            </a:r>
            <a:r>
              <a:rPr sz="1800" spc="-45" dirty="0">
                <a:solidFill>
                  <a:srgbClr val="404040"/>
                </a:solidFill>
                <a:latin typeface="Trebuchet MS"/>
                <a:cs typeface="Trebuchet MS"/>
              </a:rPr>
              <a:t> </a:t>
            </a:r>
            <a:r>
              <a:rPr sz="1800" spc="30" dirty="0">
                <a:solidFill>
                  <a:srgbClr val="404040"/>
                </a:solidFill>
                <a:latin typeface="Trebuchet MS"/>
                <a:cs typeface="Trebuchet MS"/>
              </a:rPr>
              <a:t>ιατρικοφαρμακευτική</a:t>
            </a:r>
            <a:r>
              <a:rPr sz="1800" spc="-75" dirty="0">
                <a:solidFill>
                  <a:srgbClr val="404040"/>
                </a:solidFill>
                <a:latin typeface="Trebuchet MS"/>
                <a:cs typeface="Trebuchet MS"/>
              </a:rPr>
              <a:t> </a:t>
            </a:r>
            <a:r>
              <a:rPr sz="1800" spc="60" dirty="0">
                <a:solidFill>
                  <a:srgbClr val="404040"/>
                </a:solidFill>
                <a:latin typeface="Trebuchet MS"/>
                <a:cs typeface="Trebuchet MS"/>
              </a:rPr>
              <a:t>περίθαλψη</a:t>
            </a:r>
            <a:r>
              <a:rPr sz="1800" spc="-40" dirty="0">
                <a:solidFill>
                  <a:srgbClr val="404040"/>
                </a:solidFill>
                <a:latin typeface="Trebuchet MS"/>
                <a:cs typeface="Trebuchet MS"/>
              </a:rPr>
              <a:t> </a:t>
            </a:r>
            <a:r>
              <a:rPr sz="1800" spc="-15" dirty="0">
                <a:solidFill>
                  <a:srgbClr val="404040"/>
                </a:solidFill>
                <a:latin typeface="Trebuchet MS"/>
                <a:cs typeface="Trebuchet MS"/>
              </a:rPr>
              <a:t>και</a:t>
            </a:r>
            <a:r>
              <a:rPr sz="1800" spc="-45" dirty="0">
                <a:solidFill>
                  <a:srgbClr val="404040"/>
                </a:solidFill>
                <a:latin typeface="Trebuchet MS"/>
                <a:cs typeface="Trebuchet MS"/>
              </a:rPr>
              <a:t> </a:t>
            </a:r>
            <a:r>
              <a:rPr sz="1800" spc="65" dirty="0">
                <a:solidFill>
                  <a:srgbClr val="404040"/>
                </a:solidFill>
                <a:latin typeface="Trebuchet MS"/>
                <a:cs typeface="Trebuchet MS"/>
              </a:rPr>
              <a:t>βασική</a:t>
            </a:r>
            <a:r>
              <a:rPr sz="1800" spc="-85" dirty="0">
                <a:solidFill>
                  <a:srgbClr val="404040"/>
                </a:solidFill>
                <a:latin typeface="Trebuchet MS"/>
                <a:cs typeface="Trebuchet MS"/>
              </a:rPr>
              <a:t> </a:t>
            </a:r>
            <a:r>
              <a:rPr sz="1800" spc="40" dirty="0">
                <a:solidFill>
                  <a:srgbClr val="404040"/>
                </a:solidFill>
                <a:latin typeface="Trebuchet MS"/>
                <a:cs typeface="Trebuchet MS"/>
              </a:rPr>
              <a:t>εκπαίδευση</a:t>
            </a:r>
            <a:endParaRPr sz="1800">
              <a:latin typeface="Trebuchet MS"/>
              <a:cs typeface="Trebuchet MS"/>
            </a:endParaRPr>
          </a:p>
          <a:p>
            <a:pPr marL="1535430" indent="-380365">
              <a:lnSpc>
                <a:spcPct val="100000"/>
              </a:lnSpc>
              <a:spcBef>
                <a:spcPts val="980"/>
              </a:spcBef>
              <a:buAutoNum type="arabicPeriod" startAt="2"/>
              <a:tabLst>
                <a:tab pos="1535430" algn="l"/>
                <a:tab pos="1536065" algn="l"/>
              </a:tabLst>
            </a:pPr>
            <a:r>
              <a:rPr sz="1800" spc="110" dirty="0">
                <a:solidFill>
                  <a:srgbClr val="404040"/>
                </a:solidFill>
                <a:latin typeface="Trebuchet MS"/>
                <a:cs typeface="Trebuchet MS"/>
              </a:rPr>
              <a:t>σύνδεση </a:t>
            </a:r>
            <a:r>
              <a:rPr sz="1800" spc="15" dirty="0">
                <a:solidFill>
                  <a:srgbClr val="404040"/>
                </a:solidFill>
                <a:latin typeface="Trebuchet MS"/>
                <a:cs typeface="Trebuchet MS"/>
              </a:rPr>
              <a:t>με </a:t>
            </a:r>
            <a:r>
              <a:rPr sz="1800" spc="35" dirty="0">
                <a:solidFill>
                  <a:srgbClr val="C00000"/>
                </a:solidFill>
                <a:latin typeface="Trebuchet MS"/>
                <a:cs typeface="Trebuchet MS"/>
              </a:rPr>
              <a:t>οικονομικο-κοινωνική</a:t>
            </a:r>
            <a:r>
              <a:rPr sz="1800" spc="-270" dirty="0">
                <a:solidFill>
                  <a:srgbClr val="C00000"/>
                </a:solidFill>
                <a:latin typeface="Trebuchet MS"/>
                <a:cs typeface="Trebuchet MS"/>
              </a:rPr>
              <a:t> </a:t>
            </a:r>
            <a:r>
              <a:rPr sz="1800" spc="85" dirty="0">
                <a:solidFill>
                  <a:srgbClr val="C00000"/>
                </a:solidFill>
                <a:latin typeface="Trebuchet MS"/>
                <a:cs typeface="Trebuchet MS"/>
              </a:rPr>
              <a:t>ανάπτυξη</a:t>
            </a:r>
            <a:endParaRPr sz="1800">
              <a:latin typeface="Trebuchet MS"/>
              <a:cs typeface="Trebuchet MS"/>
            </a:endParaRPr>
          </a:p>
          <a:p>
            <a:pPr marL="356870" marR="42545" indent="-344805">
              <a:lnSpc>
                <a:spcPct val="100000"/>
              </a:lnSpc>
              <a:spcBef>
                <a:spcPts val="1010"/>
              </a:spcBef>
              <a:buClr>
                <a:srgbClr val="A42F0F"/>
              </a:buClr>
              <a:buFont typeface="Arial"/>
              <a:buChar char=""/>
              <a:tabLst>
                <a:tab pos="356870" algn="l"/>
                <a:tab pos="357505" algn="l"/>
              </a:tabLst>
            </a:pPr>
            <a:r>
              <a:rPr sz="1800" spc="145" dirty="0">
                <a:solidFill>
                  <a:srgbClr val="404040"/>
                </a:solidFill>
                <a:latin typeface="Trebuchet MS"/>
                <a:cs typeface="Trebuchet MS"/>
              </a:rPr>
              <a:t>Με</a:t>
            </a:r>
            <a:r>
              <a:rPr sz="1800" spc="-55" dirty="0">
                <a:solidFill>
                  <a:srgbClr val="404040"/>
                </a:solidFill>
                <a:latin typeface="Trebuchet MS"/>
                <a:cs typeface="Trebuchet MS"/>
              </a:rPr>
              <a:t> </a:t>
            </a:r>
            <a:r>
              <a:rPr sz="1800" spc="150" dirty="0">
                <a:solidFill>
                  <a:srgbClr val="404040"/>
                </a:solidFill>
                <a:latin typeface="Trebuchet MS"/>
                <a:cs typeface="Trebuchet MS"/>
              </a:rPr>
              <a:t>βάση</a:t>
            </a:r>
            <a:r>
              <a:rPr sz="1800" spc="-35" dirty="0">
                <a:solidFill>
                  <a:srgbClr val="404040"/>
                </a:solidFill>
                <a:latin typeface="Trebuchet MS"/>
                <a:cs typeface="Trebuchet MS"/>
              </a:rPr>
              <a:t> </a:t>
            </a:r>
            <a:r>
              <a:rPr sz="1800" spc="50" dirty="0">
                <a:solidFill>
                  <a:srgbClr val="404040"/>
                </a:solidFill>
                <a:latin typeface="Trebuchet MS"/>
                <a:cs typeface="Trebuchet MS"/>
              </a:rPr>
              <a:t>μια</a:t>
            </a:r>
            <a:r>
              <a:rPr sz="1800" spc="-65" dirty="0">
                <a:solidFill>
                  <a:srgbClr val="404040"/>
                </a:solidFill>
                <a:latin typeface="Trebuchet MS"/>
                <a:cs typeface="Trebuchet MS"/>
              </a:rPr>
              <a:t> </a:t>
            </a:r>
            <a:r>
              <a:rPr sz="1800" spc="45" dirty="0">
                <a:solidFill>
                  <a:srgbClr val="404040"/>
                </a:solidFill>
                <a:latin typeface="Trebuchet MS"/>
                <a:cs typeface="Trebuchet MS"/>
              </a:rPr>
              <a:t>ερμηνεία</a:t>
            </a:r>
            <a:r>
              <a:rPr sz="1800" spc="-50" dirty="0">
                <a:solidFill>
                  <a:srgbClr val="404040"/>
                </a:solidFill>
                <a:latin typeface="Trebuchet MS"/>
                <a:cs typeface="Trebuchet MS"/>
              </a:rPr>
              <a:t> </a:t>
            </a:r>
            <a:r>
              <a:rPr sz="1800" spc="35" dirty="0">
                <a:solidFill>
                  <a:srgbClr val="404040"/>
                </a:solidFill>
                <a:latin typeface="Trebuchet MS"/>
                <a:cs typeface="Trebuchet MS"/>
              </a:rPr>
              <a:t>προκύπτει</a:t>
            </a:r>
            <a:r>
              <a:rPr sz="1800" spc="-35" dirty="0">
                <a:solidFill>
                  <a:srgbClr val="404040"/>
                </a:solidFill>
                <a:latin typeface="Trebuchet MS"/>
                <a:cs typeface="Trebuchet MS"/>
              </a:rPr>
              <a:t> </a:t>
            </a:r>
            <a:r>
              <a:rPr sz="1800" spc="-10" dirty="0">
                <a:solidFill>
                  <a:srgbClr val="404040"/>
                </a:solidFill>
                <a:latin typeface="Trebuchet MS"/>
                <a:cs typeface="Trebuchet MS"/>
              </a:rPr>
              <a:t>ότι</a:t>
            </a:r>
            <a:r>
              <a:rPr sz="1800" spc="-40" dirty="0">
                <a:solidFill>
                  <a:srgbClr val="404040"/>
                </a:solidFill>
                <a:latin typeface="Trebuchet MS"/>
                <a:cs typeface="Trebuchet MS"/>
              </a:rPr>
              <a:t> </a:t>
            </a:r>
            <a:r>
              <a:rPr sz="1800" spc="60" dirty="0">
                <a:solidFill>
                  <a:srgbClr val="404040"/>
                </a:solidFill>
                <a:latin typeface="Trebuchet MS"/>
                <a:cs typeface="Trebuchet MS"/>
              </a:rPr>
              <a:t>το</a:t>
            </a:r>
            <a:r>
              <a:rPr sz="1800" spc="-55" dirty="0">
                <a:solidFill>
                  <a:srgbClr val="404040"/>
                </a:solidFill>
                <a:latin typeface="Trebuchet MS"/>
                <a:cs typeface="Trebuchet MS"/>
              </a:rPr>
              <a:t> </a:t>
            </a:r>
            <a:r>
              <a:rPr sz="1800" spc="35" dirty="0">
                <a:solidFill>
                  <a:srgbClr val="404040"/>
                </a:solidFill>
                <a:latin typeface="Trebuchet MS"/>
                <a:cs typeface="Trebuchet MS"/>
              </a:rPr>
              <a:t>δικαίωμα</a:t>
            </a:r>
            <a:r>
              <a:rPr sz="1800" spc="-45" dirty="0">
                <a:solidFill>
                  <a:srgbClr val="404040"/>
                </a:solidFill>
                <a:latin typeface="Trebuchet MS"/>
                <a:cs typeface="Trebuchet MS"/>
              </a:rPr>
              <a:t> </a:t>
            </a:r>
            <a:r>
              <a:rPr sz="1800" spc="65" dirty="0">
                <a:solidFill>
                  <a:srgbClr val="404040"/>
                </a:solidFill>
                <a:latin typeface="Trebuchet MS"/>
                <a:cs typeface="Trebuchet MS"/>
              </a:rPr>
              <a:t>του</a:t>
            </a:r>
            <a:r>
              <a:rPr sz="1800" spc="-35" dirty="0">
                <a:solidFill>
                  <a:srgbClr val="404040"/>
                </a:solidFill>
                <a:latin typeface="Trebuchet MS"/>
                <a:cs typeface="Trebuchet MS"/>
              </a:rPr>
              <a:t> </a:t>
            </a:r>
            <a:r>
              <a:rPr sz="1800" spc="40" dirty="0">
                <a:solidFill>
                  <a:srgbClr val="404040"/>
                </a:solidFill>
                <a:latin typeface="Trebuchet MS"/>
                <a:cs typeface="Trebuchet MS"/>
              </a:rPr>
              <a:t>παιδιού</a:t>
            </a:r>
            <a:r>
              <a:rPr sz="1800" spc="-35" dirty="0">
                <a:solidFill>
                  <a:srgbClr val="404040"/>
                </a:solidFill>
                <a:latin typeface="Trebuchet MS"/>
                <a:cs typeface="Trebuchet MS"/>
              </a:rPr>
              <a:t> </a:t>
            </a:r>
            <a:r>
              <a:rPr sz="1800" spc="100" dirty="0">
                <a:solidFill>
                  <a:srgbClr val="404040"/>
                </a:solidFill>
                <a:latin typeface="Trebuchet MS"/>
                <a:cs typeface="Trebuchet MS"/>
              </a:rPr>
              <a:t>στην</a:t>
            </a:r>
            <a:r>
              <a:rPr sz="1800" spc="-55" dirty="0">
                <a:solidFill>
                  <a:srgbClr val="404040"/>
                </a:solidFill>
                <a:latin typeface="Trebuchet MS"/>
                <a:cs typeface="Trebuchet MS"/>
              </a:rPr>
              <a:t> </a:t>
            </a:r>
            <a:r>
              <a:rPr sz="1800" spc="-20" dirty="0">
                <a:solidFill>
                  <a:srgbClr val="404040"/>
                </a:solidFill>
                <a:latin typeface="Trebuchet MS"/>
                <a:cs typeface="Trebuchet MS"/>
              </a:rPr>
              <a:t>υγεία,</a:t>
            </a:r>
            <a:r>
              <a:rPr sz="1800" spc="-60" dirty="0">
                <a:solidFill>
                  <a:srgbClr val="404040"/>
                </a:solidFill>
                <a:latin typeface="Trebuchet MS"/>
                <a:cs typeface="Trebuchet MS"/>
              </a:rPr>
              <a:t> </a:t>
            </a:r>
            <a:r>
              <a:rPr sz="1800" spc="100" dirty="0">
                <a:solidFill>
                  <a:srgbClr val="404040"/>
                </a:solidFill>
                <a:latin typeface="Trebuchet MS"/>
                <a:cs typeface="Trebuchet MS"/>
              </a:rPr>
              <a:t>στην  </a:t>
            </a:r>
            <a:r>
              <a:rPr sz="1800" spc="140" dirty="0">
                <a:solidFill>
                  <a:srgbClr val="404040"/>
                </a:solidFill>
                <a:latin typeface="Trebuchet MS"/>
                <a:cs typeface="Trebuchet MS"/>
              </a:rPr>
              <a:t>απόλαυση</a:t>
            </a:r>
            <a:r>
              <a:rPr sz="1800" spc="-35" dirty="0">
                <a:solidFill>
                  <a:srgbClr val="404040"/>
                </a:solidFill>
                <a:latin typeface="Trebuchet MS"/>
                <a:cs typeface="Trebuchet MS"/>
              </a:rPr>
              <a:t> </a:t>
            </a:r>
            <a:r>
              <a:rPr sz="1800" spc="114" dirty="0">
                <a:solidFill>
                  <a:srgbClr val="404040"/>
                </a:solidFill>
                <a:latin typeface="Trebuchet MS"/>
                <a:cs typeface="Trebuchet MS"/>
              </a:rPr>
              <a:t>τροφής</a:t>
            </a:r>
            <a:r>
              <a:rPr sz="1800" spc="-40" dirty="0">
                <a:solidFill>
                  <a:srgbClr val="404040"/>
                </a:solidFill>
                <a:latin typeface="Trebuchet MS"/>
                <a:cs typeface="Trebuchet MS"/>
              </a:rPr>
              <a:t> </a:t>
            </a:r>
            <a:r>
              <a:rPr sz="1800" spc="-15" dirty="0">
                <a:solidFill>
                  <a:srgbClr val="404040"/>
                </a:solidFill>
                <a:latin typeface="Trebuchet MS"/>
                <a:cs typeface="Trebuchet MS"/>
              </a:rPr>
              <a:t>και</a:t>
            </a:r>
            <a:r>
              <a:rPr sz="1800" spc="-35" dirty="0">
                <a:solidFill>
                  <a:srgbClr val="404040"/>
                </a:solidFill>
                <a:latin typeface="Trebuchet MS"/>
                <a:cs typeface="Trebuchet MS"/>
              </a:rPr>
              <a:t> </a:t>
            </a:r>
            <a:r>
              <a:rPr sz="1800" spc="114" dirty="0">
                <a:solidFill>
                  <a:srgbClr val="404040"/>
                </a:solidFill>
                <a:latin typeface="Trebuchet MS"/>
                <a:cs typeface="Trebuchet MS"/>
              </a:rPr>
              <a:t>πόσιμου</a:t>
            </a:r>
            <a:r>
              <a:rPr sz="1800" spc="-50" dirty="0">
                <a:solidFill>
                  <a:srgbClr val="404040"/>
                </a:solidFill>
                <a:latin typeface="Trebuchet MS"/>
                <a:cs typeface="Trebuchet MS"/>
              </a:rPr>
              <a:t> </a:t>
            </a:r>
            <a:r>
              <a:rPr sz="1800" spc="45" dirty="0">
                <a:solidFill>
                  <a:srgbClr val="404040"/>
                </a:solidFill>
                <a:latin typeface="Trebuchet MS"/>
                <a:cs typeface="Trebuchet MS"/>
              </a:rPr>
              <a:t>νερού,</a:t>
            </a:r>
            <a:r>
              <a:rPr sz="1800" spc="-25" dirty="0">
                <a:solidFill>
                  <a:srgbClr val="404040"/>
                </a:solidFill>
                <a:latin typeface="Trebuchet MS"/>
                <a:cs typeface="Trebuchet MS"/>
              </a:rPr>
              <a:t> </a:t>
            </a:r>
            <a:r>
              <a:rPr sz="1800" spc="135" dirty="0">
                <a:solidFill>
                  <a:srgbClr val="404040"/>
                </a:solidFill>
                <a:latin typeface="Trebuchet MS"/>
                <a:cs typeface="Trebuchet MS"/>
              </a:rPr>
              <a:t>καθώς</a:t>
            </a:r>
            <a:r>
              <a:rPr sz="1800" spc="-45" dirty="0">
                <a:solidFill>
                  <a:srgbClr val="404040"/>
                </a:solidFill>
                <a:latin typeface="Trebuchet MS"/>
                <a:cs typeface="Trebuchet MS"/>
              </a:rPr>
              <a:t> </a:t>
            </a:r>
            <a:r>
              <a:rPr sz="1800" spc="-15" dirty="0">
                <a:solidFill>
                  <a:srgbClr val="404040"/>
                </a:solidFill>
                <a:latin typeface="Trebuchet MS"/>
                <a:cs typeface="Trebuchet MS"/>
              </a:rPr>
              <a:t>και</a:t>
            </a:r>
            <a:r>
              <a:rPr sz="1800" spc="-60" dirty="0">
                <a:solidFill>
                  <a:srgbClr val="404040"/>
                </a:solidFill>
                <a:latin typeface="Trebuchet MS"/>
                <a:cs typeface="Trebuchet MS"/>
              </a:rPr>
              <a:t> </a:t>
            </a:r>
            <a:r>
              <a:rPr sz="1800" spc="60" dirty="0">
                <a:solidFill>
                  <a:srgbClr val="404040"/>
                </a:solidFill>
                <a:latin typeface="Trebuchet MS"/>
                <a:cs typeface="Trebuchet MS"/>
              </a:rPr>
              <a:t>το</a:t>
            </a:r>
            <a:r>
              <a:rPr sz="1800" spc="-45" dirty="0">
                <a:solidFill>
                  <a:srgbClr val="404040"/>
                </a:solidFill>
                <a:latin typeface="Trebuchet MS"/>
                <a:cs typeface="Trebuchet MS"/>
              </a:rPr>
              <a:t> </a:t>
            </a:r>
            <a:r>
              <a:rPr sz="1800" spc="35" dirty="0">
                <a:solidFill>
                  <a:srgbClr val="404040"/>
                </a:solidFill>
                <a:latin typeface="Trebuchet MS"/>
                <a:cs typeface="Trebuchet MS"/>
              </a:rPr>
              <a:t>δικαίωμα</a:t>
            </a:r>
            <a:r>
              <a:rPr sz="1800" spc="-55" dirty="0">
                <a:solidFill>
                  <a:srgbClr val="404040"/>
                </a:solidFill>
                <a:latin typeface="Trebuchet MS"/>
                <a:cs typeface="Trebuchet MS"/>
              </a:rPr>
              <a:t> </a:t>
            </a:r>
            <a:r>
              <a:rPr sz="1800" spc="90" dirty="0">
                <a:solidFill>
                  <a:srgbClr val="404040"/>
                </a:solidFill>
                <a:latin typeface="Trebuchet MS"/>
                <a:cs typeface="Trebuchet MS"/>
              </a:rPr>
              <a:t>σε</a:t>
            </a:r>
            <a:r>
              <a:rPr sz="1800" spc="-30" dirty="0">
                <a:solidFill>
                  <a:srgbClr val="404040"/>
                </a:solidFill>
                <a:latin typeface="Trebuchet MS"/>
                <a:cs typeface="Trebuchet MS"/>
              </a:rPr>
              <a:t> </a:t>
            </a:r>
            <a:r>
              <a:rPr sz="1800" spc="45" dirty="0">
                <a:solidFill>
                  <a:srgbClr val="404040"/>
                </a:solidFill>
                <a:latin typeface="Trebuchet MS"/>
                <a:cs typeface="Trebuchet MS"/>
              </a:rPr>
              <a:t>κατάλληλες  </a:t>
            </a:r>
            <a:r>
              <a:rPr sz="1800" spc="100" dirty="0">
                <a:solidFill>
                  <a:srgbClr val="404040"/>
                </a:solidFill>
                <a:latin typeface="Trebuchet MS"/>
                <a:cs typeface="Trebuchet MS"/>
              </a:rPr>
              <a:t>συνθήκες</a:t>
            </a:r>
            <a:r>
              <a:rPr sz="1800" spc="-75" dirty="0">
                <a:solidFill>
                  <a:srgbClr val="404040"/>
                </a:solidFill>
                <a:latin typeface="Trebuchet MS"/>
                <a:cs typeface="Trebuchet MS"/>
              </a:rPr>
              <a:t> </a:t>
            </a:r>
            <a:r>
              <a:rPr sz="1800" spc="130" dirty="0">
                <a:solidFill>
                  <a:srgbClr val="404040"/>
                </a:solidFill>
                <a:latin typeface="Trebuchet MS"/>
                <a:cs typeface="Trebuchet MS"/>
              </a:rPr>
              <a:t>ζωής</a:t>
            </a:r>
            <a:r>
              <a:rPr sz="1800" spc="-50" dirty="0">
                <a:solidFill>
                  <a:srgbClr val="404040"/>
                </a:solidFill>
                <a:latin typeface="Trebuchet MS"/>
                <a:cs typeface="Trebuchet MS"/>
              </a:rPr>
              <a:t> </a:t>
            </a:r>
            <a:r>
              <a:rPr sz="1800" spc="120" dirty="0">
                <a:solidFill>
                  <a:srgbClr val="404040"/>
                </a:solidFill>
                <a:latin typeface="Trebuchet MS"/>
                <a:cs typeface="Trebuchet MS"/>
              </a:rPr>
              <a:t>μέσα</a:t>
            </a:r>
            <a:r>
              <a:rPr sz="1800" spc="-65" dirty="0">
                <a:solidFill>
                  <a:srgbClr val="404040"/>
                </a:solidFill>
                <a:latin typeface="Trebuchet MS"/>
                <a:cs typeface="Trebuchet MS"/>
              </a:rPr>
              <a:t> </a:t>
            </a:r>
            <a:r>
              <a:rPr sz="1800" spc="90" dirty="0">
                <a:solidFill>
                  <a:srgbClr val="404040"/>
                </a:solidFill>
                <a:latin typeface="Trebuchet MS"/>
                <a:cs typeface="Trebuchet MS"/>
              </a:rPr>
              <a:t>σε</a:t>
            </a:r>
            <a:r>
              <a:rPr sz="1800" spc="-55" dirty="0">
                <a:solidFill>
                  <a:srgbClr val="404040"/>
                </a:solidFill>
                <a:latin typeface="Trebuchet MS"/>
                <a:cs typeface="Trebuchet MS"/>
              </a:rPr>
              <a:t> </a:t>
            </a:r>
            <a:r>
              <a:rPr sz="1800" spc="60" dirty="0">
                <a:solidFill>
                  <a:srgbClr val="404040"/>
                </a:solidFill>
                <a:latin typeface="Trebuchet MS"/>
                <a:cs typeface="Trebuchet MS"/>
              </a:rPr>
              <a:t>ένα</a:t>
            </a:r>
            <a:r>
              <a:rPr sz="1800" spc="-20" dirty="0">
                <a:solidFill>
                  <a:srgbClr val="404040"/>
                </a:solidFill>
                <a:latin typeface="Trebuchet MS"/>
                <a:cs typeface="Trebuchet MS"/>
              </a:rPr>
              <a:t> </a:t>
            </a:r>
            <a:r>
              <a:rPr sz="1800" spc="114" dirty="0">
                <a:solidFill>
                  <a:srgbClr val="404040"/>
                </a:solidFill>
                <a:latin typeface="Trebuchet MS"/>
                <a:cs typeface="Trebuchet MS"/>
              </a:rPr>
              <a:t>ισορροπημένο</a:t>
            </a:r>
            <a:r>
              <a:rPr sz="1800" spc="-40" dirty="0">
                <a:solidFill>
                  <a:srgbClr val="404040"/>
                </a:solidFill>
                <a:latin typeface="Trebuchet MS"/>
                <a:cs typeface="Trebuchet MS"/>
              </a:rPr>
              <a:t> </a:t>
            </a:r>
            <a:r>
              <a:rPr sz="1800" spc="35" dirty="0">
                <a:solidFill>
                  <a:srgbClr val="404040"/>
                </a:solidFill>
                <a:latin typeface="Trebuchet MS"/>
                <a:cs typeface="Trebuchet MS"/>
              </a:rPr>
              <a:t>περιβάλλον,</a:t>
            </a:r>
            <a:r>
              <a:rPr sz="1800" spc="-5" dirty="0">
                <a:solidFill>
                  <a:srgbClr val="404040"/>
                </a:solidFill>
                <a:latin typeface="Trebuchet MS"/>
                <a:cs typeface="Trebuchet MS"/>
              </a:rPr>
              <a:t> </a:t>
            </a:r>
            <a:r>
              <a:rPr sz="1800" spc="75" dirty="0">
                <a:solidFill>
                  <a:srgbClr val="404040"/>
                </a:solidFill>
                <a:latin typeface="Trebuchet MS"/>
                <a:cs typeface="Trebuchet MS"/>
              </a:rPr>
              <a:t>αποτελούν</a:t>
            </a:r>
            <a:r>
              <a:rPr sz="1800" spc="-55" dirty="0">
                <a:solidFill>
                  <a:srgbClr val="404040"/>
                </a:solidFill>
                <a:latin typeface="Trebuchet MS"/>
                <a:cs typeface="Trebuchet MS"/>
              </a:rPr>
              <a:t> </a:t>
            </a:r>
            <a:r>
              <a:rPr sz="1800" spc="60" dirty="0">
                <a:solidFill>
                  <a:srgbClr val="404040"/>
                </a:solidFill>
                <a:latin typeface="Trebuchet MS"/>
                <a:cs typeface="Trebuchet MS"/>
              </a:rPr>
              <a:t>πλευρές  </a:t>
            </a:r>
            <a:r>
              <a:rPr sz="1800" spc="65" dirty="0">
                <a:solidFill>
                  <a:srgbClr val="404040"/>
                </a:solidFill>
                <a:latin typeface="Trebuchet MS"/>
                <a:cs typeface="Trebuchet MS"/>
              </a:rPr>
              <a:t>του</a:t>
            </a:r>
            <a:r>
              <a:rPr sz="1800" u="sng" spc="65" dirty="0">
                <a:solidFill>
                  <a:srgbClr val="404040"/>
                </a:solidFill>
                <a:uFill>
                  <a:solidFill>
                    <a:srgbClr val="404040"/>
                  </a:solidFill>
                </a:uFill>
                <a:latin typeface="Trebuchet MS"/>
                <a:cs typeface="Trebuchet MS"/>
              </a:rPr>
              <a:t> </a:t>
            </a:r>
            <a:r>
              <a:rPr sz="1800" u="sng" spc="55" dirty="0">
                <a:solidFill>
                  <a:srgbClr val="404040"/>
                </a:solidFill>
                <a:uFill>
                  <a:solidFill>
                    <a:srgbClr val="404040"/>
                  </a:solidFill>
                </a:uFill>
                <a:latin typeface="Trebuchet MS"/>
                <a:cs typeface="Trebuchet MS"/>
              </a:rPr>
              <a:t>δικαιώματος </a:t>
            </a:r>
            <a:r>
              <a:rPr sz="1800" u="sng" spc="100" dirty="0">
                <a:solidFill>
                  <a:srgbClr val="404040"/>
                </a:solidFill>
                <a:uFill>
                  <a:solidFill>
                    <a:srgbClr val="404040"/>
                  </a:solidFill>
                </a:uFill>
                <a:latin typeface="Trebuchet MS"/>
                <a:cs typeface="Trebuchet MS"/>
              </a:rPr>
              <a:t>στη</a:t>
            </a:r>
            <a:r>
              <a:rPr sz="1800" u="sng" spc="-270" dirty="0">
                <a:solidFill>
                  <a:srgbClr val="404040"/>
                </a:solidFill>
                <a:uFill>
                  <a:solidFill>
                    <a:srgbClr val="404040"/>
                  </a:solidFill>
                </a:uFill>
                <a:latin typeface="Trebuchet MS"/>
                <a:cs typeface="Trebuchet MS"/>
              </a:rPr>
              <a:t> </a:t>
            </a:r>
            <a:r>
              <a:rPr sz="1800" u="sng" spc="40" dirty="0">
                <a:solidFill>
                  <a:srgbClr val="404040"/>
                </a:solidFill>
                <a:uFill>
                  <a:solidFill>
                    <a:srgbClr val="404040"/>
                  </a:solidFill>
                </a:uFill>
                <a:latin typeface="Trebuchet MS"/>
                <a:cs typeface="Trebuchet MS"/>
              </a:rPr>
              <a:t>ζωή</a:t>
            </a:r>
            <a:r>
              <a:rPr sz="1800" spc="40" dirty="0">
                <a:solidFill>
                  <a:srgbClr val="404040"/>
                </a:solidFill>
                <a:latin typeface="Trebuchet MS"/>
                <a:cs typeface="Trebuchet MS"/>
              </a:rPr>
              <a:t>.</a:t>
            </a:r>
            <a:endParaRPr sz="1800">
              <a:latin typeface="Trebuchet MS"/>
              <a:cs typeface="Trebuchet MS"/>
            </a:endParaRPr>
          </a:p>
          <a:p>
            <a:pPr marL="356870" indent="-344805">
              <a:lnSpc>
                <a:spcPts val="1835"/>
              </a:lnSpc>
              <a:spcBef>
                <a:spcPts val="390"/>
              </a:spcBef>
              <a:buClr>
                <a:srgbClr val="A42F0F"/>
              </a:buClr>
              <a:buFont typeface="Arial"/>
              <a:buChar char=""/>
              <a:tabLst>
                <a:tab pos="356870" algn="l"/>
                <a:tab pos="357505" algn="l"/>
              </a:tabLst>
            </a:pPr>
            <a:r>
              <a:rPr sz="1800" spc="50" dirty="0">
                <a:solidFill>
                  <a:srgbClr val="404040"/>
                </a:solidFill>
                <a:latin typeface="Trebuchet MS"/>
                <a:cs typeface="Trebuchet MS"/>
              </a:rPr>
              <a:t>Η</a:t>
            </a:r>
            <a:r>
              <a:rPr sz="1800" spc="-50" dirty="0">
                <a:solidFill>
                  <a:srgbClr val="404040"/>
                </a:solidFill>
                <a:latin typeface="Trebuchet MS"/>
                <a:cs typeface="Trebuchet MS"/>
              </a:rPr>
              <a:t> </a:t>
            </a:r>
            <a:r>
              <a:rPr sz="1800" spc="114" dirty="0">
                <a:solidFill>
                  <a:srgbClr val="404040"/>
                </a:solidFill>
                <a:latin typeface="Trebuchet MS"/>
                <a:cs typeface="Trebuchet MS"/>
              </a:rPr>
              <a:t>ουσία</a:t>
            </a:r>
            <a:r>
              <a:rPr sz="1800" spc="-60" dirty="0">
                <a:solidFill>
                  <a:srgbClr val="404040"/>
                </a:solidFill>
                <a:latin typeface="Trebuchet MS"/>
                <a:cs typeface="Trebuchet MS"/>
              </a:rPr>
              <a:t> </a:t>
            </a:r>
            <a:r>
              <a:rPr sz="1800" spc="65" dirty="0">
                <a:solidFill>
                  <a:srgbClr val="404040"/>
                </a:solidFill>
                <a:latin typeface="Trebuchet MS"/>
                <a:cs typeface="Trebuchet MS"/>
              </a:rPr>
              <a:t>του</a:t>
            </a:r>
            <a:r>
              <a:rPr sz="1800" spc="-30" dirty="0">
                <a:solidFill>
                  <a:srgbClr val="404040"/>
                </a:solidFill>
                <a:latin typeface="Trebuchet MS"/>
                <a:cs typeface="Trebuchet MS"/>
              </a:rPr>
              <a:t> </a:t>
            </a:r>
            <a:r>
              <a:rPr sz="1800" spc="55" dirty="0">
                <a:solidFill>
                  <a:srgbClr val="404040"/>
                </a:solidFill>
                <a:latin typeface="Trebuchet MS"/>
                <a:cs typeface="Trebuchet MS"/>
              </a:rPr>
              <a:t>δικαιώματος</a:t>
            </a:r>
            <a:r>
              <a:rPr sz="1800" spc="-50" dirty="0">
                <a:solidFill>
                  <a:srgbClr val="404040"/>
                </a:solidFill>
                <a:latin typeface="Trebuchet MS"/>
                <a:cs typeface="Trebuchet MS"/>
              </a:rPr>
              <a:t> </a:t>
            </a:r>
            <a:r>
              <a:rPr sz="1800" spc="60" dirty="0">
                <a:solidFill>
                  <a:srgbClr val="404040"/>
                </a:solidFill>
                <a:latin typeface="Trebuchet MS"/>
                <a:cs typeface="Trebuchet MS"/>
              </a:rPr>
              <a:t>πραγματώνεται</a:t>
            </a:r>
            <a:r>
              <a:rPr sz="1800" spc="-15" dirty="0">
                <a:solidFill>
                  <a:srgbClr val="404040"/>
                </a:solidFill>
                <a:latin typeface="Trebuchet MS"/>
                <a:cs typeface="Trebuchet MS"/>
              </a:rPr>
              <a:t> </a:t>
            </a:r>
            <a:r>
              <a:rPr sz="1800" spc="120" dirty="0">
                <a:solidFill>
                  <a:srgbClr val="404040"/>
                </a:solidFill>
                <a:latin typeface="Trebuchet MS"/>
                <a:cs typeface="Trebuchet MS"/>
              </a:rPr>
              <a:t>μέσα</a:t>
            </a:r>
            <a:r>
              <a:rPr sz="1800" spc="-60" dirty="0">
                <a:solidFill>
                  <a:srgbClr val="404040"/>
                </a:solidFill>
                <a:latin typeface="Trebuchet MS"/>
                <a:cs typeface="Trebuchet MS"/>
              </a:rPr>
              <a:t> </a:t>
            </a:r>
            <a:r>
              <a:rPr sz="1800" spc="160" dirty="0">
                <a:solidFill>
                  <a:srgbClr val="404040"/>
                </a:solidFill>
                <a:latin typeface="Trebuchet MS"/>
                <a:cs typeface="Trebuchet MS"/>
              </a:rPr>
              <a:t>από</a:t>
            </a:r>
            <a:r>
              <a:rPr sz="1800" spc="-35" dirty="0">
                <a:solidFill>
                  <a:srgbClr val="404040"/>
                </a:solidFill>
                <a:latin typeface="Trebuchet MS"/>
                <a:cs typeface="Trebuchet MS"/>
              </a:rPr>
              <a:t> </a:t>
            </a:r>
            <a:r>
              <a:rPr sz="1800" spc="60" dirty="0">
                <a:solidFill>
                  <a:srgbClr val="404040"/>
                </a:solidFill>
                <a:latin typeface="Trebuchet MS"/>
                <a:cs typeface="Trebuchet MS"/>
              </a:rPr>
              <a:t>το</a:t>
            </a:r>
            <a:r>
              <a:rPr sz="1800" spc="-45" dirty="0">
                <a:solidFill>
                  <a:srgbClr val="404040"/>
                </a:solidFill>
                <a:latin typeface="Trebuchet MS"/>
                <a:cs typeface="Trebuchet MS"/>
              </a:rPr>
              <a:t> </a:t>
            </a:r>
            <a:r>
              <a:rPr sz="1800" spc="90" dirty="0">
                <a:solidFill>
                  <a:srgbClr val="404040"/>
                </a:solidFill>
                <a:latin typeface="Trebuchet MS"/>
                <a:cs typeface="Trebuchet MS"/>
              </a:rPr>
              <a:t>καθήκον</a:t>
            </a:r>
            <a:r>
              <a:rPr sz="1800" spc="-80" dirty="0">
                <a:solidFill>
                  <a:srgbClr val="404040"/>
                </a:solidFill>
                <a:latin typeface="Trebuchet MS"/>
                <a:cs typeface="Trebuchet MS"/>
              </a:rPr>
              <a:t> </a:t>
            </a:r>
            <a:r>
              <a:rPr sz="1800" spc="60" dirty="0">
                <a:solidFill>
                  <a:srgbClr val="404040"/>
                </a:solidFill>
                <a:latin typeface="Trebuchet MS"/>
                <a:cs typeface="Trebuchet MS"/>
              </a:rPr>
              <a:t>των</a:t>
            </a:r>
            <a:r>
              <a:rPr sz="1800" spc="-25" dirty="0">
                <a:solidFill>
                  <a:srgbClr val="404040"/>
                </a:solidFill>
                <a:latin typeface="Trebuchet MS"/>
                <a:cs typeface="Trebuchet MS"/>
              </a:rPr>
              <a:t> </a:t>
            </a:r>
            <a:r>
              <a:rPr sz="1800" spc="75" dirty="0">
                <a:solidFill>
                  <a:srgbClr val="404040"/>
                </a:solidFill>
                <a:latin typeface="Trebuchet MS"/>
                <a:cs typeface="Trebuchet MS"/>
              </a:rPr>
              <a:t>κρατών</a:t>
            </a:r>
            <a:endParaRPr sz="1800">
              <a:latin typeface="Trebuchet MS"/>
              <a:cs typeface="Trebuchet MS"/>
            </a:endParaRPr>
          </a:p>
          <a:p>
            <a:pPr marL="356870" marR="94615">
              <a:lnSpc>
                <a:spcPct val="70000"/>
              </a:lnSpc>
              <a:spcBef>
                <a:spcPts val="325"/>
              </a:spcBef>
            </a:pPr>
            <a:r>
              <a:rPr sz="1800" spc="130" dirty="0">
                <a:solidFill>
                  <a:srgbClr val="404040"/>
                </a:solidFill>
                <a:latin typeface="Trebuchet MS"/>
                <a:cs typeface="Trebuchet MS"/>
              </a:rPr>
              <a:t>να</a:t>
            </a:r>
            <a:r>
              <a:rPr sz="1800" spc="-15" dirty="0">
                <a:solidFill>
                  <a:srgbClr val="404040"/>
                </a:solidFill>
                <a:latin typeface="Trebuchet MS"/>
                <a:cs typeface="Trebuchet MS"/>
              </a:rPr>
              <a:t> </a:t>
            </a:r>
            <a:r>
              <a:rPr sz="1800" spc="100" dirty="0">
                <a:solidFill>
                  <a:srgbClr val="404040"/>
                </a:solidFill>
                <a:latin typeface="Trebuchet MS"/>
                <a:cs typeface="Trebuchet MS"/>
              </a:rPr>
              <a:t>λάβουν</a:t>
            </a:r>
            <a:r>
              <a:rPr sz="1800" spc="-50" dirty="0">
                <a:solidFill>
                  <a:srgbClr val="404040"/>
                </a:solidFill>
                <a:latin typeface="Trebuchet MS"/>
                <a:cs typeface="Trebuchet MS"/>
              </a:rPr>
              <a:t> </a:t>
            </a:r>
            <a:r>
              <a:rPr sz="1800" dirty="0">
                <a:solidFill>
                  <a:srgbClr val="404040"/>
                </a:solidFill>
                <a:latin typeface="Trebuchet MS"/>
                <a:cs typeface="Trebuchet MS"/>
              </a:rPr>
              <a:t>θετικά</a:t>
            </a:r>
            <a:r>
              <a:rPr sz="1800" spc="-55" dirty="0">
                <a:solidFill>
                  <a:srgbClr val="404040"/>
                </a:solidFill>
                <a:latin typeface="Trebuchet MS"/>
                <a:cs typeface="Trebuchet MS"/>
              </a:rPr>
              <a:t> </a:t>
            </a:r>
            <a:r>
              <a:rPr sz="1800" spc="60" dirty="0">
                <a:solidFill>
                  <a:srgbClr val="404040"/>
                </a:solidFill>
                <a:latin typeface="Trebuchet MS"/>
                <a:cs typeface="Trebuchet MS"/>
              </a:rPr>
              <a:t>μέτρα</a:t>
            </a:r>
            <a:r>
              <a:rPr sz="1800" spc="-40" dirty="0">
                <a:solidFill>
                  <a:srgbClr val="404040"/>
                </a:solidFill>
                <a:latin typeface="Trebuchet MS"/>
                <a:cs typeface="Trebuchet MS"/>
              </a:rPr>
              <a:t> </a:t>
            </a:r>
            <a:r>
              <a:rPr sz="1800" spc="20" dirty="0">
                <a:solidFill>
                  <a:srgbClr val="404040"/>
                </a:solidFill>
                <a:latin typeface="Trebuchet MS"/>
                <a:cs typeface="Trebuchet MS"/>
              </a:rPr>
              <a:t>για</a:t>
            </a:r>
            <a:r>
              <a:rPr sz="1800" spc="-55" dirty="0">
                <a:solidFill>
                  <a:srgbClr val="404040"/>
                </a:solidFill>
                <a:latin typeface="Trebuchet MS"/>
                <a:cs typeface="Trebuchet MS"/>
              </a:rPr>
              <a:t> </a:t>
            </a:r>
            <a:r>
              <a:rPr sz="1800" spc="130" dirty="0">
                <a:solidFill>
                  <a:srgbClr val="404040"/>
                </a:solidFill>
                <a:latin typeface="Trebuchet MS"/>
                <a:cs typeface="Trebuchet MS"/>
              </a:rPr>
              <a:t>να</a:t>
            </a:r>
            <a:r>
              <a:rPr sz="1800" spc="-15" dirty="0">
                <a:solidFill>
                  <a:srgbClr val="404040"/>
                </a:solidFill>
                <a:latin typeface="Trebuchet MS"/>
                <a:cs typeface="Trebuchet MS"/>
              </a:rPr>
              <a:t> </a:t>
            </a:r>
            <a:r>
              <a:rPr sz="1800" spc="90" dirty="0">
                <a:solidFill>
                  <a:srgbClr val="404040"/>
                </a:solidFill>
                <a:latin typeface="Trebuchet MS"/>
                <a:cs typeface="Trebuchet MS"/>
              </a:rPr>
              <a:t>εξασφαλίσουν</a:t>
            </a:r>
            <a:r>
              <a:rPr sz="1800" spc="-50" dirty="0">
                <a:solidFill>
                  <a:srgbClr val="404040"/>
                </a:solidFill>
                <a:latin typeface="Trebuchet MS"/>
                <a:cs typeface="Trebuchet MS"/>
              </a:rPr>
              <a:t> </a:t>
            </a:r>
            <a:r>
              <a:rPr sz="1800" spc="45" dirty="0">
                <a:solidFill>
                  <a:srgbClr val="404040"/>
                </a:solidFill>
                <a:latin typeface="Trebuchet MS"/>
                <a:cs typeface="Trebuchet MS"/>
              </a:rPr>
              <a:t>την</a:t>
            </a:r>
            <a:r>
              <a:rPr sz="1800" spc="-50" dirty="0">
                <a:solidFill>
                  <a:srgbClr val="404040"/>
                </a:solidFill>
                <a:latin typeface="Trebuchet MS"/>
                <a:cs typeface="Trebuchet MS"/>
              </a:rPr>
              <a:t> </a:t>
            </a:r>
            <a:r>
              <a:rPr sz="1800" spc="40" dirty="0">
                <a:solidFill>
                  <a:srgbClr val="404040"/>
                </a:solidFill>
                <a:latin typeface="Trebuchet MS"/>
                <a:cs typeface="Trebuchet MS"/>
              </a:rPr>
              <a:t>επιβίωση</a:t>
            </a:r>
            <a:r>
              <a:rPr sz="1800" spc="-25" dirty="0">
                <a:solidFill>
                  <a:srgbClr val="404040"/>
                </a:solidFill>
                <a:latin typeface="Trebuchet MS"/>
                <a:cs typeface="Trebuchet MS"/>
              </a:rPr>
              <a:t> </a:t>
            </a:r>
            <a:r>
              <a:rPr sz="1800" spc="-15" dirty="0">
                <a:solidFill>
                  <a:srgbClr val="404040"/>
                </a:solidFill>
                <a:latin typeface="Trebuchet MS"/>
                <a:cs typeface="Trebuchet MS"/>
              </a:rPr>
              <a:t>και</a:t>
            </a:r>
            <a:r>
              <a:rPr sz="1800" spc="-35" dirty="0">
                <a:solidFill>
                  <a:srgbClr val="404040"/>
                </a:solidFill>
                <a:latin typeface="Trebuchet MS"/>
                <a:cs typeface="Trebuchet MS"/>
              </a:rPr>
              <a:t> </a:t>
            </a:r>
            <a:r>
              <a:rPr sz="1800" spc="45" dirty="0">
                <a:solidFill>
                  <a:srgbClr val="404040"/>
                </a:solidFill>
                <a:latin typeface="Trebuchet MS"/>
                <a:cs typeface="Trebuchet MS"/>
              </a:rPr>
              <a:t>την</a:t>
            </a:r>
            <a:r>
              <a:rPr sz="1800" spc="-45" dirty="0">
                <a:solidFill>
                  <a:srgbClr val="404040"/>
                </a:solidFill>
                <a:latin typeface="Trebuchet MS"/>
                <a:cs typeface="Trebuchet MS"/>
              </a:rPr>
              <a:t> </a:t>
            </a:r>
            <a:r>
              <a:rPr sz="1800" spc="80" dirty="0">
                <a:solidFill>
                  <a:srgbClr val="404040"/>
                </a:solidFill>
                <a:latin typeface="Trebuchet MS"/>
                <a:cs typeface="Trebuchet MS"/>
              </a:rPr>
              <a:t>ανάπτυξη  </a:t>
            </a:r>
            <a:r>
              <a:rPr sz="1800" spc="65" dirty="0">
                <a:solidFill>
                  <a:srgbClr val="404040"/>
                </a:solidFill>
                <a:latin typeface="Trebuchet MS"/>
                <a:cs typeface="Trebuchet MS"/>
              </a:rPr>
              <a:t>του</a:t>
            </a:r>
            <a:r>
              <a:rPr sz="1800" spc="-45" dirty="0">
                <a:solidFill>
                  <a:srgbClr val="404040"/>
                </a:solidFill>
                <a:latin typeface="Trebuchet MS"/>
                <a:cs typeface="Trebuchet MS"/>
              </a:rPr>
              <a:t> </a:t>
            </a:r>
            <a:r>
              <a:rPr sz="1800" spc="15" dirty="0">
                <a:solidFill>
                  <a:srgbClr val="404040"/>
                </a:solidFill>
                <a:latin typeface="Trebuchet MS"/>
                <a:cs typeface="Trebuchet MS"/>
              </a:rPr>
              <a:t>παιδιού.</a:t>
            </a:r>
            <a:endParaRPr sz="1800">
              <a:latin typeface="Trebuchet MS"/>
              <a:cs typeface="Trebuchet MS"/>
            </a:endParaRPr>
          </a:p>
        </p:txBody>
      </p:sp>
      <p:sp>
        <p:nvSpPr>
          <p:cNvPr id="6" name="object 6"/>
          <p:cNvSpPr/>
          <p:nvPr/>
        </p:nvSpPr>
        <p:spPr>
          <a:xfrm>
            <a:off x="4868036" y="2399161"/>
            <a:ext cx="372110" cy="182245"/>
          </a:xfrm>
          <a:custGeom>
            <a:avLst/>
            <a:gdLst/>
            <a:ahLst/>
            <a:cxnLst/>
            <a:rect l="l" t="t" r="r" b="b"/>
            <a:pathLst>
              <a:path w="401320" h="182244">
                <a:moveTo>
                  <a:pt x="54864" y="111887"/>
                </a:moveTo>
                <a:lnTo>
                  <a:pt x="0" y="177037"/>
                </a:lnTo>
                <a:lnTo>
                  <a:pt x="85090" y="181863"/>
                </a:lnTo>
                <a:lnTo>
                  <a:pt x="75270" y="159130"/>
                </a:lnTo>
                <a:lnTo>
                  <a:pt x="57658" y="159130"/>
                </a:lnTo>
                <a:lnTo>
                  <a:pt x="53848" y="157733"/>
                </a:lnTo>
                <a:lnTo>
                  <a:pt x="52450" y="154431"/>
                </a:lnTo>
                <a:lnTo>
                  <a:pt x="51054" y="151256"/>
                </a:lnTo>
                <a:lnTo>
                  <a:pt x="52578" y="147446"/>
                </a:lnTo>
                <a:lnTo>
                  <a:pt x="55753" y="146176"/>
                </a:lnTo>
                <a:lnTo>
                  <a:pt x="67487" y="141111"/>
                </a:lnTo>
                <a:lnTo>
                  <a:pt x="54864" y="111887"/>
                </a:lnTo>
                <a:close/>
              </a:path>
              <a:path w="401320" h="182244">
                <a:moveTo>
                  <a:pt x="67487" y="141111"/>
                </a:moveTo>
                <a:lnTo>
                  <a:pt x="55753" y="146176"/>
                </a:lnTo>
                <a:lnTo>
                  <a:pt x="52578" y="147446"/>
                </a:lnTo>
                <a:lnTo>
                  <a:pt x="51054" y="151256"/>
                </a:lnTo>
                <a:lnTo>
                  <a:pt x="52450" y="154431"/>
                </a:lnTo>
                <a:lnTo>
                  <a:pt x="53848" y="157733"/>
                </a:lnTo>
                <a:lnTo>
                  <a:pt x="57658" y="159130"/>
                </a:lnTo>
                <a:lnTo>
                  <a:pt x="72494" y="152704"/>
                </a:lnTo>
                <a:lnTo>
                  <a:pt x="67487" y="141111"/>
                </a:lnTo>
                <a:close/>
              </a:path>
              <a:path w="401320" h="182244">
                <a:moveTo>
                  <a:pt x="72494" y="152704"/>
                </a:moveTo>
                <a:lnTo>
                  <a:pt x="57658" y="159130"/>
                </a:lnTo>
                <a:lnTo>
                  <a:pt x="75270" y="159130"/>
                </a:lnTo>
                <a:lnTo>
                  <a:pt x="72494" y="152704"/>
                </a:lnTo>
                <a:close/>
              </a:path>
              <a:path w="401320" h="182244">
                <a:moveTo>
                  <a:pt x="394462" y="0"/>
                </a:moveTo>
                <a:lnTo>
                  <a:pt x="67487" y="141111"/>
                </a:lnTo>
                <a:lnTo>
                  <a:pt x="72494" y="152704"/>
                </a:lnTo>
                <a:lnTo>
                  <a:pt x="399415" y="11683"/>
                </a:lnTo>
                <a:lnTo>
                  <a:pt x="400939" y="8000"/>
                </a:lnTo>
                <a:lnTo>
                  <a:pt x="399542" y="4698"/>
                </a:lnTo>
                <a:lnTo>
                  <a:pt x="398145" y="1523"/>
                </a:lnTo>
                <a:lnTo>
                  <a:pt x="394462" y="0"/>
                </a:lnTo>
                <a:close/>
              </a:path>
            </a:pathLst>
          </a:custGeom>
          <a:solidFill>
            <a:srgbClr val="9D2C0E"/>
          </a:solidFill>
        </p:spPr>
        <p:txBody>
          <a:bodyPr wrap="square" lIns="0" tIns="0" rIns="0" bIns="0" rtlCol="0"/>
          <a:lstStyle/>
          <a:p>
            <a:endParaRPr/>
          </a:p>
        </p:txBody>
      </p:sp>
      <p:sp>
        <p:nvSpPr>
          <p:cNvPr id="7" name="object 7"/>
          <p:cNvSpPr/>
          <p:nvPr/>
        </p:nvSpPr>
        <p:spPr>
          <a:xfrm>
            <a:off x="6687018" y="2399157"/>
            <a:ext cx="386829" cy="229870"/>
          </a:xfrm>
          <a:custGeom>
            <a:avLst/>
            <a:gdLst/>
            <a:ahLst/>
            <a:cxnLst/>
            <a:rect l="l" t="t" r="r" b="b"/>
            <a:pathLst>
              <a:path w="417195" h="229869">
                <a:moveTo>
                  <a:pt x="346891" y="198692"/>
                </a:moveTo>
                <a:lnTo>
                  <a:pt x="331724" y="226694"/>
                </a:lnTo>
                <a:lnTo>
                  <a:pt x="416814" y="229488"/>
                </a:lnTo>
                <a:lnTo>
                  <a:pt x="400764" y="206501"/>
                </a:lnTo>
                <a:lnTo>
                  <a:pt x="361060" y="206501"/>
                </a:lnTo>
                <a:lnTo>
                  <a:pt x="358012" y="204723"/>
                </a:lnTo>
                <a:lnTo>
                  <a:pt x="346891" y="198692"/>
                </a:lnTo>
                <a:close/>
              </a:path>
              <a:path w="417195" h="229869">
                <a:moveTo>
                  <a:pt x="352875" y="187645"/>
                </a:moveTo>
                <a:lnTo>
                  <a:pt x="346891" y="198692"/>
                </a:lnTo>
                <a:lnTo>
                  <a:pt x="358012" y="204723"/>
                </a:lnTo>
                <a:lnTo>
                  <a:pt x="361060" y="206501"/>
                </a:lnTo>
                <a:lnTo>
                  <a:pt x="364871" y="205358"/>
                </a:lnTo>
                <a:lnTo>
                  <a:pt x="366522" y="202183"/>
                </a:lnTo>
                <a:lnTo>
                  <a:pt x="368300" y="199135"/>
                </a:lnTo>
                <a:lnTo>
                  <a:pt x="367156" y="195325"/>
                </a:lnTo>
                <a:lnTo>
                  <a:pt x="363981" y="193675"/>
                </a:lnTo>
                <a:lnTo>
                  <a:pt x="352875" y="187645"/>
                </a:lnTo>
                <a:close/>
              </a:path>
              <a:path w="417195" h="229869">
                <a:moveTo>
                  <a:pt x="368046" y="159638"/>
                </a:moveTo>
                <a:lnTo>
                  <a:pt x="352875" y="187645"/>
                </a:lnTo>
                <a:lnTo>
                  <a:pt x="363981" y="193675"/>
                </a:lnTo>
                <a:lnTo>
                  <a:pt x="367156" y="195325"/>
                </a:lnTo>
                <a:lnTo>
                  <a:pt x="368300" y="199135"/>
                </a:lnTo>
                <a:lnTo>
                  <a:pt x="366522" y="202183"/>
                </a:lnTo>
                <a:lnTo>
                  <a:pt x="364871" y="205358"/>
                </a:lnTo>
                <a:lnTo>
                  <a:pt x="361060" y="206501"/>
                </a:lnTo>
                <a:lnTo>
                  <a:pt x="400764" y="206501"/>
                </a:lnTo>
                <a:lnTo>
                  <a:pt x="368046" y="159638"/>
                </a:lnTo>
                <a:close/>
              </a:path>
              <a:path w="417195" h="229869">
                <a:moveTo>
                  <a:pt x="7239" y="0"/>
                </a:moveTo>
                <a:lnTo>
                  <a:pt x="3301" y="1142"/>
                </a:lnTo>
                <a:lnTo>
                  <a:pt x="0" y="7238"/>
                </a:lnTo>
                <a:lnTo>
                  <a:pt x="1143" y="11175"/>
                </a:lnTo>
                <a:lnTo>
                  <a:pt x="346891" y="198692"/>
                </a:lnTo>
                <a:lnTo>
                  <a:pt x="352875" y="187645"/>
                </a:lnTo>
                <a:lnTo>
                  <a:pt x="7239" y="0"/>
                </a:lnTo>
                <a:close/>
              </a:path>
            </a:pathLst>
          </a:custGeom>
          <a:solidFill>
            <a:srgbClr val="9D2C0E"/>
          </a:solid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65231" y="274640"/>
            <a:ext cx="10174130" cy="1536625"/>
          </a:xfrm>
          <a:prstGeom prst="rect">
            <a:avLst/>
          </a:prstGeom>
        </p:spPr>
        <p:txBody>
          <a:bodyPr vert="horz" wrap="square" lIns="0" tIns="424484" rIns="0" bIns="0" rtlCol="0">
            <a:spAutoFit/>
          </a:bodyPr>
          <a:lstStyle/>
          <a:p>
            <a:pPr marL="1908810" algn="ctr">
              <a:lnSpc>
                <a:spcPct val="100000"/>
              </a:lnSpc>
              <a:spcBef>
                <a:spcPts val="100"/>
              </a:spcBef>
            </a:pPr>
            <a:r>
              <a:rPr sz="3600" spc="409" dirty="0"/>
              <a:t>Άρθρο</a:t>
            </a:r>
            <a:r>
              <a:rPr sz="3600" spc="-95" dirty="0"/>
              <a:t> </a:t>
            </a:r>
            <a:r>
              <a:rPr sz="3600" spc="105" dirty="0"/>
              <a:t>6</a:t>
            </a:r>
            <a:endParaRPr sz="3600"/>
          </a:p>
          <a:p>
            <a:pPr marL="1901825" algn="ctr">
              <a:lnSpc>
                <a:spcPct val="100000"/>
              </a:lnSpc>
            </a:pPr>
            <a:r>
              <a:rPr sz="3600" spc="145" dirty="0"/>
              <a:t>Δικαίωμα</a:t>
            </a:r>
            <a:r>
              <a:rPr sz="3600" spc="-120" dirty="0"/>
              <a:t> </a:t>
            </a:r>
            <a:r>
              <a:rPr sz="3600" spc="204" dirty="0"/>
              <a:t>στη</a:t>
            </a:r>
            <a:r>
              <a:rPr sz="3600" spc="-114" dirty="0"/>
              <a:t> </a:t>
            </a:r>
            <a:r>
              <a:rPr sz="3600" spc="215" dirty="0"/>
              <a:t>ζωή</a:t>
            </a:r>
            <a:r>
              <a:rPr sz="3600" spc="-100" dirty="0"/>
              <a:t> </a:t>
            </a:r>
            <a:r>
              <a:rPr sz="3600" spc="-30" dirty="0"/>
              <a:t>και</a:t>
            </a:r>
            <a:r>
              <a:rPr sz="3600" spc="-75" dirty="0"/>
              <a:t> </a:t>
            </a:r>
            <a:r>
              <a:rPr sz="3600" spc="195" dirty="0"/>
              <a:t>στην</a:t>
            </a:r>
            <a:r>
              <a:rPr sz="3600" spc="-100" dirty="0"/>
              <a:t> </a:t>
            </a:r>
            <a:r>
              <a:rPr sz="3600" spc="175" dirty="0"/>
              <a:t>ανάπτυξη</a:t>
            </a:r>
            <a:endParaRPr sz="3600"/>
          </a:p>
        </p:txBody>
      </p:sp>
      <p:sp>
        <p:nvSpPr>
          <p:cNvPr id="3" name="object 3"/>
          <p:cNvSpPr txBox="1"/>
          <p:nvPr/>
        </p:nvSpPr>
        <p:spPr>
          <a:xfrm>
            <a:off x="2319797" y="2250137"/>
            <a:ext cx="8023903" cy="1249060"/>
          </a:xfrm>
          <a:prstGeom prst="rect">
            <a:avLst/>
          </a:prstGeom>
        </p:spPr>
        <p:txBody>
          <a:bodyPr vert="horz" wrap="square" lIns="0" tIns="12700" rIns="0" bIns="0" rtlCol="0">
            <a:spAutoFit/>
          </a:bodyPr>
          <a:lstStyle/>
          <a:p>
            <a:pPr marL="356870" marR="5080" indent="-344805">
              <a:lnSpc>
                <a:spcPct val="100000"/>
              </a:lnSpc>
              <a:spcBef>
                <a:spcPts val="100"/>
              </a:spcBef>
              <a:buClr>
                <a:srgbClr val="A42F0F"/>
              </a:buClr>
              <a:buFont typeface="Arial"/>
              <a:buChar char=""/>
              <a:tabLst>
                <a:tab pos="356870" algn="l"/>
                <a:tab pos="357505" algn="l"/>
              </a:tabLst>
            </a:pPr>
            <a:r>
              <a:rPr sz="1800" spc="20" dirty="0">
                <a:solidFill>
                  <a:srgbClr val="404040"/>
                </a:solidFill>
                <a:latin typeface="Trebuchet MS"/>
                <a:cs typeface="Trebuchet MS"/>
              </a:rPr>
              <a:t>Στο</a:t>
            </a:r>
            <a:r>
              <a:rPr sz="1800" spc="-55" dirty="0">
                <a:solidFill>
                  <a:srgbClr val="404040"/>
                </a:solidFill>
                <a:latin typeface="Trebuchet MS"/>
                <a:cs typeface="Trebuchet MS"/>
              </a:rPr>
              <a:t> </a:t>
            </a:r>
            <a:r>
              <a:rPr sz="1800" spc="180" dirty="0">
                <a:solidFill>
                  <a:srgbClr val="404040"/>
                </a:solidFill>
                <a:latin typeface="Trebuchet MS"/>
                <a:cs typeface="Trebuchet MS"/>
              </a:rPr>
              <a:t>άρθρο</a:t>
            </a:r>
            <a:r>
              <a:rPr sz="1800" spc="-70" dirty="0">
                <a:solidFill>
                  <a:srgbClr val="404040"/>
                </a:solidFill>
                <a:latin typeface="Trebuchet MS"/>
                <a:cs typeface="Trebuchet MS"/>
              </a:rPr>
              <a:t> </a:t>
            </a:r>
            <a:r>
              <a:rPr sz="1800" spc="50" dirty="0">
                <a:solidFill>
                  <a:srgbClr val="404040"/>
                </a:solidFill>
                <a:latin typeface="Trebuchet MS"/>
                <a:cs typeface="Trebuchet MS"/>
              </a:rPr>
              <a:t>2</a:t>
            </a:r>
            <a:r>
              <a:rPr sz="1800" spc="-40" dirty="0">
                <a:solidFill>
                  <a:srgbClr val="404040"/>
                </a:solidFill>
                <a:latin typeface="Trebuchet MS"/>
                <a:cs typeface="Trebuchet MS"/>
              </a:rPr>
              <a:t> </a:t>
            </a:r>
            <a:r>
              <a:rPr sz="1800" spc="85" dirty="0">
                <a:solidFill>
                  <a:srgbClr val="404040"/>
                </a:solidFill>
                <a:latin typeface="Trebuchet MS"/>
                <a:cs typeface="Trebuchet MS"/>
              </a:rPr>
              <a:t>της</a:t>
            </a:r>
            <a:r>
              <a:rPr sz="1800" spc="-45" dirty="0">
                <a:solidFill>
                  <a:srgbClr val="404040"/>
                </a:solidFill>
                <a:latin typeface="Trebuchet MS"/>
                <a:cs typeface="Trebuchet MS"/>
              </a:rPr>
              <a:t> </a:t>
            </a:r>
            <a:r>
              <a:rPr sz="1800" spc="114" dirty="0">
                <a:solidFill>
                  <a:srgbClr val="404040"/>
                </a:solidFill>
                <a:latin typeface="Trebuchet MS"/>
                <a:cs typeface="Trebuchet MS"/>
              </a:rPr>
              <a:t>ΕΣΔΑ</a:t>
            </a:r>
            <a:r>
              <a:rPr sz="1800" spc="-30" dirty="0">
                <a:solidFill>
                  <a:srgbClr val="404040"/>
                </a:solidFill>
                <a:latin typeface="Trebuchet MS"/>
                <a:cs typeface="Trebuchet MS"/>
              </a:rPr>
              <a:t> </a:t>
            </a:r>
            <a:r>
              <a:rPr sz="1800" spc="50" dirty="0">
                <a:solidFill>
                  <a:srgbClr val="404040"/>
                </a:solidFill>
                <a:latin typeface="Trebuchet MS"/>
                <a:cs typeface="Trebuchet MS"/>
              </a:rPr>
              <a:t>αναφέρεται</a:t>
            </a:r>
            <a:r>
              <a:rPr sz="1800" spc="-20" dirty="0">
                <a:solidFill>
                  <a:srgbClr val="404040"/>
                </a:solidFill>
                <a:latin typeface="Trebuchet MS"/>
                <a:cs typeface="Trebuchet MS"/>
              </a:rPr>
              <a:t> </a:t>
            </a:r>
            <a:r>
              <a:rPr sz="1800" spc="95" dirty="0">
                <a:solidFill>
                  <a:srgbClr val="404040"/>
                </a:solidFill>
                <a:latin typeface="Trebuchet MS"/>
                <a:cs typeface="Trebuchet MS"/>
              </a:rPr>
              <a:t>ρητά</a:t>
            </a:r>
            <a:r>
              <a:rPr sz="1800" spc="430" dirty="0">
                <a:solidFill>
                  <a:srgbClr val="404040"/>
                </a:solidFill>
                <a:latin typeface="Trebuchet MS"/>
                <a:cs typeface="Trebuchet MS"/>
              </a:rPr>
              <a:t> </a:t>
            </a:r>
            <a:r>
              <a:rPr sz="1800" spc="-5" dirty="0">
                <a:solidFill>
                  <a:srgbClr val="404040"/>
                </a:solidFill>
                <a:latin typeface="Trebuchet MS"/>
                <a:cs typeface="Trebuchet MS"/>
              </a:rPr>
              <a:t>ότι</a:t>
            </a:r>
            <a:r>
              <a:rPr sz="1800" spc="-45" dirty="0">
                <a:solidFill>
                  <a:srgbClr val="404040"/>
                </a:solidFill>
                <a:latin typeface="Trebuchet MS"/>
                <a:cs typeface="Trebuchet MS"/>
              </a:rPr>
              <a:t> </a:t>
            </a:r>
            <a:r>
              <a:rPr sz="1800" spc="105" dirty="0">
                <a:solidFill>
                  <a:srgbClr val="404040"/>
                </a:solidFill>
                <a:latin typeface="Trebuchet MS"/>
                <a:cs typeface="Trebuchet MS"/>
              </a:rPr>
              <a:t>η</a:t>
            </a:r>
            <a:r>
              <a:rPr sz="1800" spc="-35" dirty="0">
                <a:solidFill>
                  <a:srgbClr val="404040"/>
                </a:solidFill>
                <a:latin typeface="Trebuchet MS"/>
                <a:cs typeface="Trebuchet MS"/>
              </a:rPr>
              <a:t> </a:t>
            </a:r>
            <a:r>
              <a:rPr sz="1800" spc="110" dirty="0">
                <a:solidFill>
                  <a:srgbClr val="404040"/>
                </a:solidFill>
                <a:latin typeface="Trebuchet MS"/>
                <a:cs typeface="Trebuchet MS"/>
              </a:rPr>
              <a:t>αναγνώριση</a:t>
            </a:r>
            <a:r>
              <a:rPr sz="1800" spc="-15" dirty="0">
                <a:solidFill>
                  <a:srgbClr val="404040"/>
                </a:solidFill>
                <a:latin typeface="Trebuchet MS"/>
                <a:cs typeface="Trebuchet MS"/>
              </a:rPr>
              <a:t> </a:t>
            </a:r>
            <a:r>
              <a:rPr sz="1800" spc="65" dirty="0">
                <a:solidFill>
                  <a:srgbClr val="404040"/>
                </a:solidFill>
                <a:latin typeface="Trebuchet MS"/>
                <a:cs typeface="Trebuchet MS"/>
              </a:rPr>
              <a:t>του</a:t>
            </a:r>
            <a:r>
              <a:rPr sz="1800" spc="-60" dirty="0">
                <a:solidFill>
                  <a:srgbClr val="404040"/>
                </a:solidFill>
                <a:latin typeface="Trebuchet MS"/>
                <a:cs typeface="Trebuchet MS"/>
              </a:rPr>
              <a:t> </a:t>
            </a:r>
            <a:r>
              <a:rPr sz="1800" spc="55" dirty="0">
                <a:solidFill>
                  <a:srgbClr val="404040"/>
                </a:solidFill>
                <a:latin typeface="Trebuchet MS"/>
                <a:cs typeface="Trebuchet MS"/>
              </a:rPr>
              <a:t>δικαιώματος  </a:t>
            </a:r>
            <a:r>
              <a:rPr sz="1800" spc="100" dirty="0">
                <a:solidFill>
                  <a:srgbClr val="404040"/>
                </a:solidFill>
                <a:latin typeface="Trebuchet MS"/>
                <a:cs typeface="Trebuchet MS"/>
              </a:rPr>
              <a:t>στη ζωή </a:t>
            </a:r>
            <a:r>
              <a:rPr sz="1800" spc="-25" dirty="0">
                <a:solidFill>
                  <a:srgbClr val="404040"/>
                </a:solidFill>
                <a:latin typeface="Trebuchet MS"/>
                <a:cs typeface="Trebuchet MS"/>
              </a:rPr>
              <a:t>δε </a:t>
            </a:r>
            <a:r>
              <a:rPr sz="1800" spc="50" dirty="0">
                <a:solidFill>
                  <a:srgbClr val="404040"/>
                </a:solidFill>
                <a:latin typeface="Trebuchet MS"/>
                <a:cs typeface="Trebuchet MS"/>
              </a:rPr>
              <a:t>συνεπάγεται </a:t>
            </a:r>
            <a:r>
              <a:rPr sz="1800" spc="-15" dirty="0">
                <a:solidFill>
                  <a:srgbClr val="404040"/>
                </a:solidFill>
                <a:latin typeface="Trebuchet MS"/>
                <a:cs typeface="Trebuchet MS"/>
              </a:rPr>
              <a:t>και </a:t>
            </a:r>
            <a:r>
              <a:rPr sz="1800" spc="110" dirty="0">
                <a:solidFill>
                  <a:srgbClr val="404040"/>
                </a:solidFill>
                <a:latin typeface="Trebuchet MS"/>
                <a:cs typeface="Trebuchet MS"/>
              </a:rPr>
              <a:t>αναγνώριση </a:t>
            </a:r>
            <a:r>
              <a:rPr sz="1800" spc="65" dirty="0">
                <a:solidFill>
                  <a:srgbClr val="404040"/>
                </a:solidFill>
                <a:latin typeface="Trebuchet MS"/>
                <a:cs typeface="Trebuchet MS"/>
              </a:rPr>
              <a:t>του </a:t>
            </a:r>
            <a:r>
              <a:rPr sz="1800" spc="55" dirty="0">
                <a:solidFill>
                  <a:srgbClr val="404040"/>
                </a:solidFill>
                <a:latin typeface="Trebuchet MS"/>
                <a:cs typeface="Trebuchet MS"/>
              </a:rPr>
              <a:t>δικαιώματος </a:t>
            </a:r>
            <a:r>
              <a:rPr sz="1800" spc="95" dirty="0">
                <a:solidFill>
                  <a:srgbClr val="404040"/>
                </a:solidFill>
                <a:latin typeface="Trebuchet MS"/>
                <a:cs typeface="Trebuchet MS"/>
              </a:rPr>
              <a:t>σε </a:t>
            </a:r>
            <a:r>
              <a:rPr sz="1800" spc="60" dirty="0">
                <a:solidFill>
                  <a:srgbClr val="404040"/>
                </a:solidFill>
                <a:latin typeface="Trebuchet MS"/>
                <a:cs typeface="Trebuchet MS"/>
              </a:rPr>
              <a:t>ένα  </a:t>
            </a:r>
            <a:r>
              <a:rPr sz="1800" spc="40" dirty="0">
                <a:solidFill>
                  <a:srgbClr val="404040"/>
                </a:solidFill>
                <a:latin typeface="Trebuchet MS"/>
                <a:cs typeface="Trebuchet MS"/>
              </a:rPr>
              <a:t>συγκεκριμένο </a:t>
            </a:r>
            <a:r>
              <a:rPr sz="1800" spc="60" dirty="0">
                <a:solidFill>
                  <a:srgbClr val="404040"/>
                </a:solidFill>
                <a:latin typeface="Trebuchet MS"/>
                <a:cs typeface="Trebuchet MS"/>
              </a:rPr>
              <a:t>περιβάλλον</a:t>
            </a:r>
            <a:r>
              <a:rPr sz="1800" spc="-170" dirty="0">
                <a:solidFill>
                  <a:srgbClr val="404040"/>
                </a:solidFill>
                <a:latin typeface="Trebuchet MS"/>
                <a:cs typeface="Trebuchet MS"/>
              </a:rPr>
              <a:t> </a:t>
            </a:r>
            <a:r>
              <a:rPr sz="1800" spc="55" dirty="0">
                <a:solidFill>
                  <a:srgbClr val="404040"/>
                </a:solidFill>
                <a:latin typeface="Trebuchet MS"/>
                <a:cs typeface="Trebuchet MS"/>
              </a:rPr>
              <a:t>διαβίωσης.</a:t>
            </a:r>
            <a:endParaRPr sz="1800">
              <a:latin typeface="Trebuchet MS"/>
              <a:cs typeface="Trebuchet MS"/>
            </a:endParaRPr>
          </a:p>
          <a:p>
            <a:pPr marL="356870" indent="-344805">
              <a:lnSpc>
                <a:spcPct val="100000"/>
              </a:lnSpc>
              <a:spcBef>
                <a:spcPts val="1015"/>
              </a:spcBef>
              <a:buClr>
                <a:srgbClr val="A42F0F"/>
              </a:buClr>
              <a:buFont typeface="Arial"/>
              <a:buChar char=""/>
              <a:tabLst>
                <a:tab pos="356870" algn="l"/>
                <a:tab pos="357505" algn="l"/>
              </a:tabLst>
            </a:pPr>
            <a:r>
              <a:rPr sz="1800" spc="120" dirty="0">
                <a:solidFill>
                  <a:srgbClr val="404040"/>
                </a:solidFill>
                <a:latin typeface="Trebuchet MS"/>
                <a:cs typeface="Trebuchet MS"/>
              </a:rPr>
              <a:t>Προστασία </a:t>
            </a:r>
            <a:r>
              <a:rPr sz="1800" spc="130" dirty="0">
                <a:solidFill>
                  <a:srgbClr val="404040"/>
                </a:solidFill>
                <a:latin typeface="Trebuchet MS"/>
                <a:cs typeface="Trebuchet MS"/>
              </a:rPr>
              <a:t>ζωής</a:t>
            </a:r>
            <a:r>
              <a:rPr sz="1800" spc="-305" dirty="0">
                <a:solidFill>
                  <a:srgbClr val="404040"/>
                </a:solidFill>
                <a:latin typeface="Trebuchet MS"/>
                <a:cs typeface="Trebuchet MS"/>
              </a:rPr>
              <a:t> </a:t>
            </a:r>
            <a:r>
              <a:rPr sz="1800" spc="15" dirty="0">
                <a:solidFill>
                  <a:srgbClr val="404040"/>
                </a:solidFill>
                <a:latin typeface="Trebuchet MS"/>
                <a:cs typeface="Trebuchet MS"/>
              </a:rPr>
              <a:t>με </a:t>
            </a:r>
            <a:r>
              <a:rPr sz="1800" spc="-165" dirty="0">
                <a:solidFill>
                  <a:srgbClr val="404040"/>
                </a:solidFill>
                <a:latin typeface="Trebuchet MS"/>
                <a:cs typeface="Trebuchet MS"/>
              </a:rPr>
              <a:t>:</a:t>
            </a:r>
            <a:endParaRPr sz="1800">
              <a:latin typeface="Trebuchet MS"/>
              <a:cs typeface="Trebuchet MS"/>
            </a:endParaRPr>
          </a:p>
        </p:txBody>
      </p:sp>
      <p:sp>
        <p:nvSpPr>
          <p:cNvPr id="4" name="object 4"/>
          <p:cNvSpPr txBox="1"/>
          <p:nvPr/>
        </p:nvSpPr>
        <p:spPr>
          <a:xfrm>
            <a:off x="2319797" y="3876388"/>
            <a:ext cx="190764" cy="829944"/>
          </a:xfrm>
          <a:prstGeom prst="rect">
            <a:avLst/>
          </a:prstGeom>
        </p:spPr>
        <p:txBody>
          <a:bodyPr vert="horz" wrap="square" lIns="0" tIns="140335" rIns="0" bIns="0" rtlCol="0">
            <a:spAutoFit/>
          </a:bodyPr>
          <a:lstStyle/>
          <a:p>
            <a:pPr marL="12700">
              <a:lnSpc>
                <a:spcPct val="100000"/>
              </a:lnSpc>
              <a:spcBef>
                <a:spcPts val="1105"/>
              </a:spcBef>
            </a:pPr>
            <a:r>
              <a:rPr sz="1800" dirty="0">
                <a:solidFill>
                  <a:srgbClr val="A42F0F"/>
                </a:solidFill>
                <a:latin typeface="Wingdings"/>
                <a:cs typeface="Wingdings"/>
              </a:rPr>
              <a:t></a:t>
            </a:r>
            <a:endParaRPr sz="1800">
              <a:latin typeface="Wingdings"/>
              <a:cs typeface="Wingdings"/>
            </a:endParaRPr>
          </a:p>
          <a:p>
            <a:pPr marL="12700">
              <a:lnSpc>
                <a:spcPct val="100000"/>
              </a:lnSpc>
              <a:spcBef>
                <a:spcPts val="1005"/>
              </a:spcBef>
            </a:pPr>
            <a:r>
              <a:rPr sz="1800" dirty="0">
                <a:solidFill>
                  <a:srgbClr val="A42F0F"/>
                </a:solidFill>
                <a:latin typeface="Wingdings"/>
                <a:cs typeface="Wingdings"/>
              </a:rPr>
              <a:t></a:t>
            </a:r>
            <a:endParaRPr sz="1800">
              <a:latin typeface="Wingdings"/>
              <a:cs typeface="Wingdings"/>
            </a:endParaRPr>
          </a:p>
        </p:txBody>
      </p:sp>
      <p:sp>
        <p:nvSpPr>
          <p:cNvPr id="5" name="object 5"/>
          <p:cNvSpPr txBox="1"/>
          <p:nvPr/>
        </p:nvSpPr>
        <p:spPr>
          <a:xfrm>
            <a:off x="3699191" y="3876391"/>
            <a:ext cx="5097074" cy="1100942"/>
          </a:xfrm>
          <a:prstGeom prst="rect">
            <a:avLst/>
          </a:prstGeom>
        </p:spPr>
        <p:txBody>
          <a:bodyPr vert="horz" wrap="square" lIns="0" tIns="140335" rIns="0" bIns="0" rtlCol="0">
            <a:spAutoFit/>
          </a:bodyPr>
          <a:lstStyle/>
          <a:p>
            <a:pPr marL="12700">
              <a:lnSpc>
                <a:spcPct val="100000"/>
              </a:lnSpc>
              <a:spcBef>
                <a:spcPts val="1105"/>
              </a:spcBef>
            </a:pPr>
            <a:r>
              <a:rPr sz="1800" spc="120" dirty="0">
                <a:solidFill>
                  <a:srgbClr val="404040"/>
                </a:solidFill>
                <a:latin typeface="Trebuchet MS"/>
                <a:cs typeface="Trebuchet MS"/>
              </a:rPr>
              <a:t>απαγόρευση</a:t>
            </a:r>
            <a:r>
              <a:rPr sz="1800" spc="-55" dirty="0">
                <a:solidFill>
                  <a:srgbClr val="404040"/>
                </a:solidFill>
                <a:latin typeface="Trebuchet MS"/>
                <a:cs typeface="Trebuchet MS"/>
              </a:rPr>
              <a:t> </a:t>
            </a:r>
            <a:r>
              <a:rPr sz="1800" spc="80" dirty="0">
                <a:solidFill>
                  <a:srgbClr val="404040"/>
                </a:solidFill>
                <a:latin typeface="Trebuchet MS"/>
                <a:cs typeface="Trebuchet MS"/>
              </a:rPr>
              <a:t>της</a:t>
            </a:r>
            <a:r>
              <a:rPr sz="1800" spc="-50" dirty="0">
                <a:solidFill>
                  <a:srgbClr val="404040"/>
                </a:solidFill>
                <a:latin typeface="Trebuchet MS"/>
                <a:cs typeface="Trebuchet MS"/>
              </a:rPr>
              <a:t> </a:t>
            </a:r>
            <a:r>
              <a:rPr sz="1800" spc="80" dirty="0">
                <a:solidFill>
                  <a:srgbClr val="404040"/>
                </a:solidFill>
                <a:latin typeface="Trebuchet MS"/>
                <a:cs typeface="Trebuchet MS"/>
              </a:rPr>
              <a:t>αυθαίρετης</a:t>
            </a:r>
            <a:r>
              <a:rPr sz="1800" spc="-45" dirty="0">
                <a:solidFill>
                  <a:srgbClr val="404040"/>
                </a:solidFill>
                <a:latin typeface="Trebuchet MS"/>
                <a:cs typeface="Trebuchet MS"/>
              </a:rPr>
              <a:t> </a:t>
            </a:r>
            <a:r>
              <a:rPr sz="1800" spc="105" dirty="0">
                <a:solidFill>
                  <a:srgbClr val="404040"/>
                </a:solidFill>
                <a:latin typeface="Trebuchet MS"/>
                <a:cs typeface="Trebuchet MS"/>
              </a:rPr>
              <a:t>αφαίρεσης</a:t>
            </a:r>
            <a:r>
              <a:rPr sz="1800" spc="-50" dirty="0">
                <a:solidFill>
                  <a:srgbClr val="404040"/>
                </a:solidFill>
                <a:latin typeface="Trebuchet MS"/>
                <a:cs typeface="Trebuchet MS"/>
              </a:rPr>
              <a:t> </a:t>
            </a:r>
            <a:r>
              <a:rPr sz="1800" spc="130" dirty="0">
                <a:solidFill>
                  <a:srgbClr val="404040"/>
                </a:solidFill>
                <a:latin typeface="Trebuchet MS"/>
                <a:cs typeface="Trebuchet MS"/>
              </a:rPr>
              <a:t>ζωής</a:t>
            </a:r>
            <a:r>
              <a:rPr sz="1800" spc="-50" dirty="0">
                <a:solidFill>
                  <a:srgbClr val="404040"/>
                </a:solidFill>
                <a:latin typeface="Trebuchet MS"/>
                <a:cs typeface="Trebuchet MS"/>
              </a:rPr>
              <a:t> </a:t>
            </a:r>
            <a:r>
              <a:rPr sz="1800" spc="-15" dirty="0">
                <a:solidFill>
                  <a:srgbClr val="404040"/>
                </a:solidFill>
                <a:latin typeface="Trebuchet MS"/>
                <a:cs typeface="Trebuchet MS"/>
              </a:rPr>
              <a:t>και</a:t>
            </a:r>
            <a:endParaRPr sz="1800">
              <a:latin typeface="Trebuchet MS"/>
              <a:cs typeface="Trebuchet MS"/>
            </a:endParaRPr>
          </a:p>
          <a:p>
            <a:pPr marL="12700">
              <a:lnSpc>
                <a:spcPct val="100000"/>
              </a:lnSpc>
              <a:spcBef>
                <a:spcPts val="1005"/>
              </a:spcBef>
            </a:pPr>
            <a:r>
              <a:rPr sz="1800" spc="50" dirty="0">
                <a:solidFill>
                  <a:srgbClr val="404040"/>
                </a:solidFill>
                <a:latin typeface="Trebuchet MS"/>
                <a:cs typeface="Trebuchet MS"/>
              </a:rPr>
              <a:t>προληπτική </a:t>
            </a:r>
            <a:r>
              <a:rPr sz="1800" spc="125" dirty="0">
                <a:solidFill>
                  <a:srgbClr val="404040"/>
                </a:solidFill>
                <a:latin typeface="Trebuchet MS"/>
                <a:cs typeface="Trebuchet MS"/>
              </a:rPr>
              <a:t>προστασία</a:t>
            </a:r>
            <a:r>
              <a:rPr sz="1800" spc="-390" dirty="0">
                <a:solidFill>
                  <a:srgbClr val="404040"/>
                </a:solidFill>
                <a:latin typeface="Trebuchet MS"/>
                <a:cs typeface="Trebuchet MS"/>
              </a:rPr>
              <a:t> </a:t>
            </a:r>
            <a:r>
              <a:rPr sz="1800" spc="55" dirty="0">
                <a:solidFill>
                  <a:srgbClr val="404040"/>
                </a:solidFill>
                <a:latin typeface="Trebuchet MS"/>
                <a:cs typeface="Trebuchet MS"/>
              </a:rPr>
              <a:t>δικαιώματος </a:t>
            </a:r>
            <a:r>
              <a:rPr sz="1800" spc="100" dirty="0">
                <a:solidFill>
                  <a:srgbClr val="404040"/>
                </a:solidFill>
                <a:latin typeface="Trebuchet MS"/>
                <a:cs typeface="Trebuchet MS"/>
              </a:rPr>
              <a:t>στη </a:t>
            </a:r>
            <a:r>
              <a:rPr sz="1800" spc="105" dirty="0">
                <a:solidFill>
                  <a:srgbClr val="404040"/>
                </a:solidFill>
                <a:latin typeface="Trebuchet MS"/>
                <a:cs typeface="Trebuchet MS"/>
              </a:rPr>
              <a:t>ζωή</a:t>
            </a:r>
            <a:endParaRPr sz="1800">
              <a:latin typeface="Trebuchet MS"/>
              <a:cs typeface="Trebuchet MS"/>
            </a:endParaRPr>
          </a:p>
        </p:txBody>
      </p:sp>
      <p:grpSp>
        <p:nvGrpSpPr>
          <p:cNvPr id="6" name="object 6"/>
          <p:cNvGrpSpPr/>
          <p:nvPr/>
        </p:nvGrpSpPr>
        <p:grpSpPr>
          <a:xfrm>
            <a:off x="5640696" y="3642042"/>
            <a:ext cx="306167" cy="330200"/>
            <a:chOff x="6083490" y="3642042"/>
            <a:chExt cx="330200" cy="330200"/>
          </a:xfrm>
        </p:grpSpPr>
        <p:sp>
          <p:nvSpPr>
            <p:cNvPr id="7" name="object 7"/>
            <p:cNvSpPr/>
            <p:nvPr/>
          </p:nvSpPr>
          <p:spPr>
            <a:xfrm>
              <a:off x="6091428" y="3649979"/>
              <a:ext cx="314325" cy="314325"/>
            </a:xfrm>
            <a:custGeom>
              <a:avLst/>
              <a:gdLst/>
              <a:ahLst/>
              <a:cxnLst/>
              <a:rect l="l" t="t" r="r" b="b"/>
              <a:pathLst>
                <a:path w="314325" h="314325">
                  <a:moveTo>
                    <a:pt x="235458" y="0"/>
                  </a:moveTo>
                  <a:lnTo>
                    <a:pt x="78486" y="0"/>
                  </a:lnTo>
                  <a:lnTo>
                    <a:pt x="78486" y="156972"/>
                  </a:lnTo>
                  <a:lnTo>
                    <a:pt x="0" y="156972"/>
                  </a:lnTo>
                  <a:lnTo>
                    <a:pt x="156972" y="313944"/>
                  </a:lnTo>
                  <a:lnTo>
                    <a:pt x="313944" y="156972"/>
                  </a:lnTo>
                  <a:lnTo>
                    <a:pt x="235458" y="156972"/>
                  </a:lnTo>
                  <a:lnTo>
                    <a:pt x="235458" y="0"/>
                  </a:lnTo>
                  <a:close/>
                </a:path>
              </a:pathLst>
            </a:custGeom>
            <a:solidFill>
              <a:srgbClr val="A42F0F"/>
            </a:solidFill>
          </p:spPr>
          <p:txBody>
            <a:bodyPr wrap="square" lIns="0" tIns="0" rIns="0" bIns="0" rtlCol="0"/>
            <a:lstStyle/>
            <a:p>
              <a:endParaRPr/>
            </a:p>
          </p:txBody>
        </p:sp>
        <p:sp>
          <p:nvSpPr>
            <p:cNvPr id="8" name="object 8"/>
            <p:cNvSpPr/>
            <p:nvPr/>
          </p:nvSpPr>
          <p:spPr>
            <a:xfrm>
              <a:off x="6091428" y="3649979"/>
              <a:ext cx="314325" cy="314325"/>
            </a:xfrm>
            <a:custGeom>
              <a:avLst/>
              <a:gdLst/>
              <a:ahLst/>
              <a:cxnLst/>
              <a:rect l="l" t="t" r="r" b="b"/>
              <a:pathLst>
                <a:path w="314325" h="314325">
                  <a:moveTo>
                    <a:pt x="0" y="156972"/>
                  </a:moveTo>
                  <a:lnTo>
                    <a:pt x="78486" y="156972"/>
                  </a:lnTo>
                  <a:lnTo>
                    <a:pt x="78486" y="0"/>
                  </a:lnTo>
                  <a:lnTo>
                    <a:pt x="235458" y="0"/>
                  </a:lnTo>
                  <a:lnTo>
                    <a:pt x="235458" y="156972"/>
                  </a:lnTo>
                  <a:lnTo>
                    <a:pt x="313944" y="156972"/>
                  </a:lnTo>
                  <a:lnTo>
                    <a:pt x="156972" y="313944"/>
                  </a:lnTo>
                  <a:lnTo>
                    <a:pt x="0" y="156972"/>
                  </a:lnTo>
                  <a:close/>
                </a:path>
              </a:pathLst>
            </a:custGeom>
            <a:ln w="15875">
              <a:solidFill>
                <a:srgbClr val="781F09"/>
              </a:solidFill>
            </a:ln>
          </p:spPr>
          <p:txBody>
            <a:bodyPr wrap="square" lIns="0" tIns="0" rIns="0" bIns="0" rtlCol="0"/>
            <a:lstStyle/>
            <a:p>
              <a:endParaRPr/>
            </a:p>
          </p:txBody>
        </p:sp>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65231" y="274641"/>
            <a:ext cx="10174130" cy="1170319"/>
          </a:xfrm>
          <a:prstGeom prst="rect">
            <a:avLst/>
          </a:prstGeom>
        </p:spPr>
        <p:txBody>
          <a:bodyPr vert="horz" wrap="square" lIns="0" tIns="61721" rIns="0" bIns="0" rtlCol="0">
            <a:spAutoFit/>
          </a:bodyPr>
          <a:lstStyle/>
          <a:p>
            <a:pPr marL="1720214" algn="ctr">
              <a:lnSpc>
                <a:spcPct val="100000"/>
              </a:lnSpc>
              <a:spcBef>
                <a:spcPts val="100"/>
              </a:spcBef>
            </a:pPr>
            <a:r>
              <a:rPr sz="3600" spc="409" dirty="0"/>
              <a:t>Άρθρο</a:t>
            </a:r>
            <a:r>
              <a:rPr sz="3600" spc="-95" dirty="0"/>
              <a:t> </a:t>
            </a:r>
            <a:r>
              <a:rPr sz="3600" spc="105" dirty="0"/>
              <a:t>6</a:t>
            </a:r>
            <a:endParaRPr sz="3600"/>
          </a:p>
          <a:p>
            <a:pPr marL="1718945" algn="ctr">
              <a:lnSpc>
                <a:spcPct val="100000"/>
              </a:lnSpc>
              <a:spcBef>
                <a:spcPts val="5"/>
              </a:spcBef>
            </a:pPr>
            <a:r>
              <a:rPr sz="3600" spc="145" dirty="0"/>
              <a:t>Δικαίωμα</a:t>
            </a:r>
            <a:r>
              <a:rPr sz="3600" spc="-120" dirty="0"/>
              <a:t> </a:t>
            </a:r>
            <a:r>
              <a:rPr sz="3600" spc="204" dirty="0"/>
              <a:t>στη</a:t>
            </a:r>
            <a:r>
              <a:rPr sz="3600" spc="-114" dirty="0"/>
              <a:t> </a:t>
            </a:r>
            <a:r>
              <a:rPr sz="3600" spc="215" dirty="0"/>
              <a:t>ζωή</a:t>
            </a:r>
            <a:r>
              <a:rPr sz="3600" spc="-100" dirty="0"/>
              <a:t> </a:t>
            </a:r>
            <a:r>
              <a:rPr sz="3600" spc="-30" dirty="0"/>
              <a:t>και</a:t>
            </a:r>
            <a:r>
              <a:rPr sz="3600" spc="-75" dirty="0"/>
              <a:t> </a:t>
            </a:r>
            <a:r>
              <a:rPr sz="3600" spc="195" dirty="0"/>
              <a:t>στην</a:t>
            </a:r>
            <a:r>
              <a:rPr sz="3600" spc="-100" dirty="0"/>
              <a:t> </a:t>
            </a:r>
            <a:r>
              <a:rPr sz="3600" spc="175" dirty="0"/>
              <a:t>ανάπτυξη</a:t>
            </a:r>
            <a:endParaRPr sz="3600"/>
          </a:p>
        </p:txBody>
      </p:sp>
      <p:sp>
        <p:nvSpPr>
          <p:cNvPr id="3" name="object 3"/>
          <p:cNvSpPr txBox="1"/>
          <p:nvPr/>
        </p:nvSpPr>
        <p:spPr>
          <a:xfrm>
            <a:off x="1455585" y="1528066"/>
            <a:ext cx="9203231" cy="5604739"/>
          </a:xfrm>
          <a:prstGeom prst="rect">
            <a:avLst/>
          </a:prstGeom>
        </p:spPr>
        <p:txBody>
          <a:bodyPr vert="horz" wrap="square" lIns="0" tIns="13335" rIns="0" bIns="0" rtlCol="0">
            <a:spAutoFit/>
          </a:bodyPr>
          <a:lstStyle/>
          <a:p>
            <a:pPr marL="356870" indent="-344805">
              <a:lnSpc>
                <a:spcPct val="100000"/>
              </a:lnSpc>
              <a:spcBef>
                <a:spcPts val="105"/>
              </a:spcBef>
              <a:buClr>
                <a:srgbClr val="A42F0F"/>
              </a:buClr>
              <a:buFont typeface="Arial"/>
              <a:buChar char=""/>
              <a:tabLst>
                <a:tab pos="357505" algn="l"/>
              </a:tabLst>
            </a:pPr>
            <a:r>
              <a:rPr sz="2200" spc="20" dirty="0">
                <a:solidFill>
                  <a:srgbClr val="404040"/>
                </a:solidFill>
                <a:latin typeface="Trebuchet MS"/>
                <a:cs typeface="Trebuchet MS"/>
              </a:rPr>
              <a:t>Στην</a:t>
            </a:r>
            <a:r>
              <a:rPr sz="2200" spc="-75" dirty="0">
                <a:solidFill>
                  <a:srgbClr val="404040"/>
                </a:solidFill>
                <a:latin typeface="Trebuchet MS"/>
                <a:cs typeface="Trebuchet MS"/>
              </a:rPr>
              <a:t> </a:t>
            </a:r>
            <a:r>
              <a:rPr sz="2200" spc="10" dirty="0">
                <a:solidFill>
                  <a:srgbClr val="404040"/>
                </a:solidFill>
                <a:latin typeface="Trebuchet MS"/>
                <a:cs typeface="Trebuchet MS"/>
              </a:rPr>
              <a:t>ελληνική</a:t>
            </a:r>
            <a:r>
              <a:rPr sz="2200" spc="-120" dirty="0">
                <a:solidFill>
                  <a:srgbClr val="404040"/>
                </a:solidFill>
                <a:latin typeface="Trebuchet MS"/>
                <a:cs typeface="Trebuchet MS"/>
              </a:rPr>
              <a:t> </a:t>
            </a:r>
            <a:r>
              <a:rPr sz="2200" spc="120" dirty="0">
                <a:solidFill>
                  <a:srgbClr val="404040"/>
                </a:solidFill>
                <a:latin typeface="Trebuchet MS"/>
                <a:cs typeface="Trebuchet MS"/>
              </a:rPr>
              <a:t>έννομη</a:t>
            </a:r>
            <a:r>
              <a:rPr sz="2200" spc="-140" dirty="0">
                <a:solidFill>
                  <a:srgbClr val="404040"/>
                </a:solidFill>
                <a:latin typeface="Trebuchet MS"/>
                <a:cs typeface="Trebuchet MS"/>
              </a:rPr>
              <a:t> </a:t>
            </a:r>
            <a:r>
              <a:rPr sz="2200" spc="20" dirty="0">
                <a:solidFill>
                  <a:srgbClr val="404040"/>
                </a:solidFill>
                <a:latin typeface="Trebuchet MS"/>
                <a:cs typeface="Trebuchet MS"/>
              </a:rPr>
              <a:t>τάξη,</a:t>
            </a:r>
            <a:r>
              <a:rPr sz="2200" spc="-80" dirty="0">
                <a:solidFill>
                  <a:srgbClr val="404040"/>
                </a:solidFill>
                <a:latin typeface="Trebuchet MS"/>
                <a:cs typeface="Trebuchet MS"/>
              </a:rPr>
              <a:t> </a:t>
            </a:r>
            <a:r>
              <a:rPr sz="2200" spc="135" dirty="0">
                <a:solidFill>
                  <a:srgbClr val="404040"/>
                </a:solidFill>
                <a:latin typeface="Trebuchet MS"/>
                <a:cs typeface="Trebuchet MS"/>
              </a:rPr>
              <a:t>η</a:t>
            </a:r>
            <a:r>
              <a:rPr sz="2200" spc="-70" dirty="0">
                <a:solidFill>
                  <a:srgbClr val="404040"/>
                </a:solidFill>
                <a:latin typeface="Trebuchet MS"/>
                <a:cs typeface="Trebuchet MS"/>
              </a:rPr>
              <a:t> </a:t>
            </a:r>
            <a:r>
              <a:rPr sz="2200" spc="110" dirty="0">
                <a:solidFill>
                  <a:srgbClr val="404040"/>
                </a:solidFill>
                <a:latin typeface="Trebuchet MS"/>
                <a:cs typeface="Trebuchet MS"/>
              </a:rPr>
              <a:t>απόλυτη</a:t>
            </a:r>
            <a:r>
              <a:rPr sz="2200" spc="-85" dirty="0">
                <a:solidFill>
                  <a:srgbClr val="404040"/>
                </a:solidFill>
                <a:latin typeface="Trebuchet MS"/>
                <a:cs typeface="Trebuchet MS"/>
              </a:rPr>
              <a:t> </a:t>
            </a:r>
            <a:r>
              <a:rPr sz="2200" spc="165" dirty="0">
                <a:solidFill>
                  <a:srgbClr val="404040"/>
                </a:solidFill>
                <a:latin typeface="Trebuchet MS"/>
                <a:cs typeface="Trebuchet MS"/>
              </a:rPr>
              <a:t>προστασία</a:t>
            </a:r>
            <a:r>
              <a:rPr sz="2200" spc="-85" dirty="0">
                <a:solidFill>
                  <a:srgbClr val="404040"/>
                </a:solidFill>
                <a:latin typeface="Trebuchet MS"/>
                <a:cs typeface="Trebuchet MS"/>
              </a:rPr>
              <a:t> </a:t>
            </a:r>
            <a:r>
              <a:rPr sz="2200" spc="105" dirty="0">
                <a:solidFill>
                  <a:srgbClr val="404040"/>
                </a:solidFill>
                <a:latin typeface="Trebuchet MS"/>
                <a:cs typeface="Trebuchet MS"/>
              </a:rPr>
              <a:t>της</a:t>
            </a:r>
            <a:r>
              <a:rPr sz="2200" spc="-120" dirty="0">
                <a:solidFill>
                  <a:srgbClr val="404040"/>
                </a:solidFill>
                <a:latin typeface="Trebuchet MS"/>
                <a:cs typeface="Trebuchet MS"/>
              </a:rPr>
              <a:t> </a:t>
            </a:r>
            <a:r>
              <a:rPr sz="2200" spc="165" dirty="0">
                <a:solidFill>
                  <a:srgbClr val="404040"/>
                </a:solidFill>
                <a:latin typeface="Trebuchet MS"/>
                <a:cs typeface="Trebuchet MS"/>
              </a:rPr>
              <a:t>ζωής</a:t>
            </a:r>
            <a:endParaRPr sz="2200">
              <a:latin typeface="Trebuchet MS"/>
              <a:cs typeface="Trebuchet MS"/>
            </a:endParaRPr>
          </a:p>
          <a:p>
            <a:pPr marL="356870">
              <a:lnSpc>
                <a:spcPct val="100000"/>
              </a:lnSpc>
              <a:tabLst>
                <a:tab pos="6647180" algn="l"/>
              </a:tabLst>
            </a:pPr>
            <a:r>
              <a:rPr sz="2200" spc="55" dirty="0">
                <a:solidFill>
                  <a:srgbClr val="404040"/>
                </a:solidFill>
                <a:latin typeface="Trebuchet MS"/>
                <a:cs typeface="Trebuchet MS"/>
              </a:rPr>
              <a:t>προβλέπεται </a:t>
            </a:r>
            <a:r>
              <a:rPr sz="2200" spc="160" dirty="0">
                <a:solidFill>
                  <a:srgbClr val="404040"/>
                </a:solidFill>
                <a:latin typeface="Trebuchet MS"/>
                <a:cs typeface="Trebuchet MS"/>
              </a:rPr>
              <a:t>στο </a:t>
            </a:r>
            <a:r>
              <a:rPr sz="2200" spc="235" dirty="0">
                <a:solidFill>
                  <a:srgbClr val="404040"/>
                </a:solidFill>
                <a:latin typeface="Trebuchet MS"/>
                <a:cs typeface="Trebuchet MS"/>
              </a:rPr>
              <a:t>άρθρο</a:t>
            </a:r>
            <a:r>
              <a:rPr sz="2200" spc="-450" dirty="0">
                <a:solidFill>
                  <a:srgbClr val="404040"/>
                </a:solidFill>
                <a:latin typeface="Trebuchet MS"/>
                <a:cs typeface="Trebuchet MS"/>
              </a:rPr>
              <a:t> </a:t>
            </a:r>
            <a:r>
              <a:rPr sz="2200" spc="-30" dirty="0">
                <a:solidFill>
                  <a:srgbClr val="404040"/>
                </a:solidFill>
                <a:latin typeface="Trebuchet MS"/>
                <a:cs typeface="Trebuchet MS"/>
              </a:rPr>
              <a:t>5.2 </a:t>
            </a:r>
            <a:r>
              <a:rPr sz="2200" spc="85" dirty="0">
                <a:solidFill>
                  <a:srgbClr val="404040"/>
                </a:solidFill>
                <a:latin typeface="Trebuchet MS"/>
                <a:cs typeface="Trebuchet MS"/>
              </a:rPr>
              <a:t>του</a:t>
            </a:r>
            <a:r>
              <a:rPr sz="2200" spc="-50" dirty="0">
                <a:solidFill>
                  <a:srgbClr val="404040"/>
                </a:solidFill>
                <a:latin typeface="Trebuchet MS"/>
                <a:cs typeface="Trebuchet MS"/>
              </a:rPr>
              <a:t> </a:t>
            </a:r>
            <a:r>
              <a:rPr sz="2200" spc="75" dirty="0">
                <a:solidFill>
                  <a:srgbClr val="404040"/>
                </a:solidFill>
                <a:latin typeface="Trebuchet MS"/>
                <a:cs typeface="Trebuchet MS"/>
              </a:rPr>
              <a:t>Συντάγματος,	</a:t>
            </a:r>
            <a:r>
              <a:rPr sz="2200" u="heavy" spc="75" dirty="0">
                <a:solidFill>
                  <a:srgbClr val="404040"/>
                </a:solidFill>
                <a:uFill>
                  <a:solidFill>
                    <a:srgbClr val="404040"/>
                  </a:solidFill>
                </a:uFill>
                <a:latin typeface="Trebuchet MS"/>
                <a:cs typeface="Trebuchet MS"/>
              </a:rPr>
              <a:t> </a:t>
            </a:r>
            <a:r>
              <a:rPr sz="2200" u="heavy" spc="185" dirty="0">
                <a:solidFill>
                  <a:srgbClr val="404040"/>
                </a:solidFill>
                <a:uFill>
                  <a:solidFill>
                    <a:srgbClr val="404040"/>
                  </a:solidFill>
                </a:uFill>
                <a:latin typeface="Trebuchet MS"/>
                <a:cs typeface="Trebuchet MS"/>
              </a:rPr>
              <a:t>όπου </a:t>
            </a:r>
            <a:r>
              <a:rPr sz="2200" u="heavy" spc="165" dirty="0">
                <a:solidFill>
                  <a:srgbClr val="404040"/>
                </a:solidFill>
                <a:uFill>
                  <a:solidFill>
                    <a:srgbClr val="404040"/>
                  </a:solidFill>
                </a:uFill>
                <a:latin typeface="Trebuchet MS"/>
                <a:cs typeface="Trebuchet MS"/>
              </a:rPr>
              <a:t>φορέας</a:t>
            </a:r>
            <a:r>
              <a:rPr sz="2200" u="heavy" spc="-350" dirty="0">
                <a:solidFill>
                  <a:srgbClr val="404040"/>
                </a:solidFill>
                <a:uFill>
                  <a:solidFill>
                    <a:srgbClr val="404040"/>
                  </a:solidFill>
                </a:uFill>
                <a:latin typeface="Trebuchet MS"/>
                <a:cs typeface="Trebuchet MS"/>
              </a:rPr>
              <a:t> </a:t>
            </a:r>
            <a:r>
              <a:rPr sz="2200" u="heavy" spc="85" dirty="0">
                <a:solidFill>
                  <a:srgbClr val="404040"/>
                </a:solidFill>
                <a:uFill>
                  <a:solidFill>
                    <a:srgbClr val="404040"/>
                  </a:solidFill>
                </a:uFill>
                <a:latin typeface="Trebuchet MS"/>
                <a:cs typeface="Trebuchet MS"/>
              </a:rPr>
              <a:t>του</a:t>
            </a:r>
            <a:endParaRPr sz="2200">
              <a:latin typeface="Trebuchet MS"/>
              <a:cs typeface="Trebuchet MS"/>
            </a:endParaRPr>
          </a:p>
          <a:p>
            <a:pPr marL="356235">
              <a:lnSpc>
                <a:spcPct val="100000"/>
              </a:lnSpc>
            </a:pPr>
            <a:r>
              <a:rPr sz="2200" u="heavy" spc="-550" dirty="0">
                <a:solidFill>
                  <a:srgbClr val="404040"/>
                </a:solidFill>
                <a:uFill>
                  <a:solidFill>
                    <a:srgbClr val="404040"/>
                  </a:solidFill>
                </a:uFill>
                <a:latin typeface="Times New Roman"/>
                <a:cs typeface="Times New Roman"/>
              </a:rPr>
              <a:t> </a:t>
            </a:r>
            <a:r>
              <a:rPr sz="2200" u="heavy" spc="75" dirty="0">
                <a:solidFill>
                  <a:srgbClr val="404040"/>
                </a:solidFill>
                <a:uFill>
                  <a:solidFill>
                    <a:srgbClr val="404040"/>
                  </a:solidFill>
                </a:uFill>
                <a:latin typeface="Trebuchet MS"/>
                <a:cs typeface="Trebuchet MS"/>
              </a:rPr>
              <a:t>δικαιώματος </a:t>
            </a:r>
            <a:r>
              <a:rPr sz="2200" u="heavy" spc="-10" dirty="0">
                <a:solidFill>
                  <a:srgbClr val="404040"/>
                </a:solidFill>
                <a:uFill>
                  <a:solidFill>
                    <a:srgbClr val="404040"/>
                  </a:solidFill>
                </a:uFill>
                <a:latin typeface="Trebuchet MS"/>
                <a:cs typeface="Trebuchet MS"/>
              </a:rPr>
              <a:t>είναι </a:t>
            </a:r>
            <a:r>
              <a:rPr sz="2200" u="heavy" spc="245" dirty="0">
                <a:solidFill>
                  <a:srgbClr val="404040"/>
                </a:solidFill>
                <a:uFill>
                  <a:solidFill>
                    <a:srgbClr val="404040"/>
                  </a:solidFill>
                </a:uFill>
                <a:latin typeface="Trebuchet MS"/>
                <a:cs typeface="Trebuchet MS"/>
              </a:rPr>
              <a:t>ο</a:t>
            </a:r>
            <a:r>
              <a:rPr sz="2200" u="heavy" spc="-495" dirty="0">
                <a:solidFill>
                  <a:srgbClr val="404040"/>
                </a:solidFill>
                <a:uFill>
                  <a:solidFill>
                    <a:srgbClr val="404040"/>
                  </a:solidFill>
                </a:uFill>
                <a:latin typeface="Trebuchet MS"/>
                <a:cs typeface="Trebuchet MS"/>
              </a:rPr>
              <a:t> </a:t>
            </a:r>
            <a:r>
              <a:rPr sz="2200" u="heavy" spc="45" dirty="0">
                <a:solidFill>
                  <a:srgbClr val="404040"/>
                </a:solidFill>
                <a:uFill>
                  <a:solidFill>
                    <a:srgbClr val="404040"/>
                  </a:solidFill>
                </a:uFill>
                <a:latin typeface="Trebuchet MS"/>
                <a:cs typeface="Trebuchet MS"/>
              </a:rPr>
              <a:t>«ζων </a:t>
            </a:r>
            <a:r>
              <a:rPr sz="2200" u="heavy" spc="130" dirty="0">
                <a:solidFill>
                  <a:srgbClr val="404040"/>
                </a:solidFill>
                <a:uFill>
                  <a:solidFill>
                    <a:srgbClr val="404040"/>
                  </a:solidFill>
                </a:uFill>
                <a:latin typeface="Trebuchet MS"/>
                <a:cs typeface="Trebuchet MS"/>
              </a:rPr>
              <a:t>άνθρωπος».</a:t>
            </a:r>
            <a:endParaRPr sz="2200">
              <a:latin typeface="Trebuchet MS"/>
              <a:cs typeface="Trebuchet MS"/>
            </a:endParaRPr>
          </a:p>
          <a:p>
            <a:pPr marL="356870" indent="-344805">
              <a:lnSpc>
                <a:spcPct val="100000"/>
              </a:lnSpc>
              <a:spcBef>
                <a:spcPts val="985"/>
              </a:spcBef>
              <a:buClr>
                <a:srgbClr val="A42F0F"/>
              </a:buClr>
              <a:buFont typeface="Arial"/>
              <a:buChar char=""/>
              <a:tabLst>
                <a:tab pos="357505" algn="l"/>
                <a:tab pos="5877560" algn="l"/>
              </a:tabLst>
            </a:pPr>
            <a:r>
              <a:rPr sz="2200" spc="-45" dirty="0">
                <a:solidFill>
                  <a:srgbClr val="404040"/>
                </a:solidFill>
                <a:latin typeface="Trebuchet MS"/>
                <a:cs typeface="Trebuchet MS"/>
              </a:rPr>
              <a:t>Το </a:t>
            </a:r>
            <a:r>
              <a:rPr sz="2200" spc="95" dirty="0">
                <a:solidFill>
                  <a:srgbClr val="C00000"/>
                </a:solidFill>
                <a:latin typeface="Trebuchet MS"/>
                <a:cs typeface="Trebuchet MS"/>
              </a:rPr>
              <a:t>ζήτημα </a:t>
            </a:r>
            <a:r>
              <a:rPr sz="2200" spc="105" dirty="0">
                <a:solidFill>
                  <a:srgbClr val="C00000"/>
                </a:solidFill>
                <a:latin typeface="Trebuchet MS"/>
                <a:cs typeface="Trebuchet MS"/>
              </a:rPr>
              <a:t>της </a:t>
            </a:r>
            <a:r>
              <a:rPr sz="2200" spc="175" dirty="0">
                <a:solidFill>
                  <a:srgbClr val="C00000"/>
                </a:solidFill>
                <a:latin typeface="Trebuchet MS"/>
                <a:cs typeface="Trebuchet MS"/>
              </a:rPr>
              <a:t>προστασίας</a:t>
            </a:r>
            <a:r>
              <a:rPr sz="2200" spc="-420" dirty="0">
                <a:solidFill>
                  <a:srgbClr val="C00000"/>
                </a:solidFill>
                <a:latin typeface="Trebuchet MS"/>
                <a:cs typeface="Trebuchet MS"/>
              </a:rPr>
              <a:t> </a:t>
            </a:r>
            <a:r>
              <a:rPr sz="2200" spc="85" dirty="0">
                <a:solidFill>
                  <a:srgbClr val="C00000"/>
                </a:solidFill>
                <a:latin typeface="Trebuchet MS"/>
                <a:cs typeface="Trebuchet MS"/>
              </a:rPr>
              <a:t>του</a:t>
            </a:r>
            <a:r>
              <a:rPr sz="2200" spc="-45" dirty="0">
                <a:solidFill>
                  <a:srgbClr val="C00000"/>
                </a:solidFill>
                <a:latin typeface="Trebuchet MS"/>
                <a:cs typeface="Trebuchet MS"/>
              </a:rPr>
              <a:t> </a:t>
            </a:r>
            <a:r>
              <a:rPr sz="2200" spc="114" dirty="0">
                <a:solidFill>
                  <a:srgbClr val="C00000"/>
                </a:solidFill>
                <a:latin typeface="Trebuchet MS"/>
                <a:cs typeface="Trebuchet MS"/>
              </a:rPr>
              <a:t>εμβρύου	</a:t>
            </a:r>
            <a:r>
              <a:rPr sz="2200" dirty="0">
                <a:solidFill>
                  <a:srgbClr val="404040"/>
                </a:solidFill>
                <a:latin typeface="Trebuchet MS"/>
                <a:cs typeface="Trebuchet MS"/>
              </a:rPr>
              <a:t>τέθηκε </a:t>
            </a:r>
            <a:r>
              <a:rPr sz="2200" spc="105" dirty="0">
                <a:solidFill>
                  <a:srgbClr val="404040"/>
                </a:solidFill>
                <a:latin typeface="Trebuchet MS"/>
                <a:cs typeface="Trebuchet MS"/>
              </a:rPr>
              <a:t>επίσης </a:t>
            </a:r>
            <a:r>
              <a:rPr sz="2200" spc="70" dirty="0">
                <a:solidFill>
                  <a:srgbClr val="404040"/>
                </a:solidFill>
                <a:latin typeface="Trebuchet MS"/>
                <a:cs typeface="Trebuchet MS"/>
              </a:rPr>
              <a:t>κατά</a:t>
            </a:r>
            <a:r>
              <a:rPr sz="2200" spc="-385" dirty="0">
                <a:solidFill>
                  <a:srgbClr val="404040"/>
                </a:solidFill>
                <a:latin typeface="Trebuchet MS"/>
                <a:cs typeface="Trebuchet MS"/>
              </a:rPr>
              <a:t> </a:t>
            </a:r>
            <a:r>
              <a:rPr sz="2200" spc="5" dirty="0">
                <a:solidFill>
                  <a:srgbClr val="404040"/>
                </a:solidFill>
                <a:latin typeface="Trebuchet MS"/>
                <a:cs typeface="Trebuchet MS"/>
              </a:rPr>
              <a:t>τις</a:t>
            </a:r>
            <a:endParaRPr sz="2200">
              <a:latin typeface="Trebuchet MS"/>
              <a:cs typeface="Trebuchet MS"/>
            </a:endParaRPr>
          </a:p>
          <a:p>
            <a:pPr marL="356870">
              <a:lnSpc>
                <a:spcPct val="100000"/>
              </a:lnSpc>
              <a:spcBef>
                <a:spcPts val="5"/>
              </a:spcBef>
            </a:pPr>
            <a:r>
              <a:rPr sz="2200" spc="80" dirty="0">
                <a:solidFill>
                  <a:srgbClr val="404040"/>
                </a:solidFill>
                <a:latin typeface="Trebuchet MS"/>
                <a:cs typeface="Trebuchet MS"/>
              </a:rPr>
              <a:t>διαπραγματεύσεις </a:t>
            </a:r>
            <a:r>
              <a:rPr sz="2200" spc="105" dirty="0">
                <a:solidFill>
                  <a:srgbClr val="404040"/>
                </a:solidFill>
                <a:latin typeface="Trebuchet MS"/>
                <a:cs typeface="Trebuchet MS"/>
              </a:rPr>
              <a:t>της</a:t>
            </a:r>
            <a:r>
              <a:rPr sz="2200" spc="-275" dirty="0">
                <a:solidFill>
                  <a:srgbClr val="404040"/>
                </a:solidFill>
                <a:latin typeface="Trebuchet MS"/>
                <a:cs typeface="Trebuchet MS"/>
              </a:rPr>
              <a:t> </a:t>
            </a:r>
            <a:r>
              <a:rPr sz="2200" spc="105" dirty="0">
                <a:solidFill>
                  <a:srgbClr val="404040"/>
                </a:solidFill>
                <a:latin typeface="Trebuchet MS"/>
                <a:cs typeface="Trebuchet MS"/>
              </a:rPr>
              <a:t>Σύμβασης:</a:t>
            </a:r>
            <a:endParaRPr sz="2200">
              <a:latin typeface="Trebuchet MS"/>
              <a:cs typeface="Trebuchet MS"/>
            </a:endParaRPr>
          </a:p>
          <a:p>
            <a:pPr marL="356870" indent="-344805">
              <a:lnSpc>
                <a:spcPct val="100000"/>
              </a:lnSpc>
              <a:spcBef>
                <a:spcPts val="1010"/>
              </a:spcBef>
              <a:buClr>
                <a:srgbClr val="A42F0F"/>
              </a:buClr>
              <a:buFont typeface="Wingdings"/>
              <a:buChar char=""/>
              <a:tabLst>
                <a:tab pos="357505" algn="l"/>
              </a:tabLst>
            </a:pPr>
            <a:r>
              <a:rPr sz="2200" spc="-75" dirty="0">
                <a:solidFill>
                  <a:srgbClr val="404040"/>
                </a:solidFill>
                <a:latin typeface="Trebuchet MS"/>
                <a:cs typeface="Trebuchet MS"/>
              </a:rPr>
              <a:t>Τελικά</a:t>
            </a:r>
            <a:r>
              <a:rPr sz="2200" spc="-95" dirty="0">
                <a:solidFill>
                  <a:srgbClr val="404040"/>
                </a:solidFill>
                <a:latin typeface="Trebuchet MS"/>
                <a:cs typeface="Trebuchet MS"/>
              </a:rPr>
              <a:t> </a:t>
            </a:r>
            <a:r>
              <a:rPr sz="2200" spc="-35" dirty="0">
                <a:solidFill>
                  <a:srgbClr val="404040"/>
                </a:solidFill>
                <a:latin typeface="Trebuchet MS"/>
                <a:cs typeface="Trebuchet MS"/>
              </a:rPr>
              <a:t>έγινε</a:t>
            </a:r>
            <a:r>
              <a:rPr sz="2200" spc="-110" dirty="0">
                <a:solidFill>
                  <a:srgbClr val="404040"/>
                </a:solidFill>
                <a:latin typeface="Trebuchet MS"/>
                <a:cs typeface="Trebuchet MS"/>
              </a:rPr>
              <a:t> </a:t>
            </a:r>
            <a:r>
              <a:rPr sz="2200" spc="5" dirty="0">
                <a:solidFill>
                  <a:srgbClr val="404040"/>
                </a:solidFill>
                <a:latin typeface="Trebuchet MS"/>
                <a:cs typeface="Trebuchet MS"/>
              </a:rPr>
              <a:t>δεκτό</a:t>
            </a:r>
            <a:r>
              <a:rPr sz="2200" spc="-100" dirty="0">
                <a:solidFill>
                  <a:srgbClr val="404040"/>
                </a:solidFill>
                <a:latin typeface="Trebuchet MS"/>
                <a:cs typeface="Trebuchet MS"/>
              </a:rPr>
              <a:t> </a:t>
            </a:r>
            <a:r>
              <a:rPr sz="2200" spc="185" dirty="0">
                <a:solidFill>
                  <a:srgbClr val="404040"/>
                </a:solidFill>
                <a:latin typeface="Trebuchet MS"/>
                <a:cs typeface="Trebuchet MS"/>
              </a:rPr>
              <a:t>να</a:t>
            </a:r>
            <a:r>
              <a:rPr sz="2200" spc="-85" dirty="0">
                <a:solidFill>
                  <a:srgbClr val="404040"/>
                </a:solidFill>
                <a:latin typeface="Trebuchet MS"/>
                <a:cs typeface="Trebuchet MS"/>
              </a:rPr>
              <a:t> </a:t>
            </a:r>
            <a:r>
              <a:rPr sz="2200" spc="-50" dirty="0">
                <a:solidFill>
                  <a:srgbClr val="404040"/>
                </a:solidFill>
                <a:latin typeface="Trebuchet MS"/>
                <a:cs typeface="Trebuchet MS"/>
              </a:rPr>
              <a:t>γίνει</a:t>
            </a:r>
            <a:r>
              <a:rPr sz="2200" spc="-100" dirty="0">
                <a:solidFill>
                  <a:srgbClr val="404040"/>
                </a:solidFill>
                <a:latin typeface="Trebuchet MS"/>
                <a:cs typeface="Trebuchet MS"/>
              </a:rPr>
              <a:t> </a:t>
            </a:r>
            <a:r>
              <a:rPr sz="2200" spc="200" dirty="0">
                <a:solidFill>
                  <a:srgbClr val="404040"/>
                </a:solidFill>
                <a:latin typeface="Trebuchet MS"/>
                <a:cs typeface="Trebuchet MS"/>
              </a:rPr>
              <a:t>αναφορά</a:t>
            </a:r>
            <a:r>
              <a:rPr sz="2200" spc="-135" dirty="0">
                <a:solidFill>
                  <a:srgbClr val="404040"/>
                </a:solidFill>
                <a:latin typeface="Trebuchet MS"/>
                <a:cs typeface="Trebuchet MS"/>
              </a:rPr>
              <a:t> </a:t>
            </a:r>
            <a:r>
              <a:rPr sz="2200" spc="125" dirty="0">
                <a:solidFill>
                  <a:srgbClr val="404040"/>
                </a:solidFill>
                <a:latin typeface="Trebuchet MS"/>
                <a:cs typeface="Trebuchet MS"/>
              </a:rPr>
              <a:t>στην</a:t>
            </a:r>
            <a:r>
              <a:rPr sz="2200" spc="-70" dirty="0">
                <a:solidFill>
                  <a:srgbClr val="404040"/>
                </a:solidFill>
                <a:latin typeface="Trebuchet MS"/>
                <a:cs typeface="Trebuchet MS"/>
              </a:rPr>
              <a:t> </a:t>
            </a:r>
            <a:r>
              <a:rPr sz="2200" spc="-55" dirty="0">
                <a:solidFill>
                  <a:srgbClr val="404040"/>
                </a:solidFill>
                <a:latin typeface="Trebuchet MS"/>
                <a:cs typeface="Trebuchet MS"/>
              </a:rPr>
              <a:t>ειδική</a:t>
            </a:r>
            <a:r>
              <a:rPr sz="2200" spc="-125" dirty="0">
                <a:solidFill>
                  <a:srgbClr val="404040"/>
                </a:solidFill>
                <a:latin typeface="Trebuchet MS"/>
                <a:cs typeface="Trebuchet MS"/>
              </a:rPr>
              <a:t> </a:t>
            </a:r>
            <a:r>
              <a:rPr sz="2200" spc="165" dirty="0">
                <a:solidFill>
                  <a:srgbClr val="404040"/>
                </a:solidFill>
                <a:latin typeface="Trebuchet MS"/>
                <a:cs typeface="Trebuchet MS"/>
              </a:rPr>
              <a:t>προστασία</a:t>
            </a:r>
            <a:r>
              <a:rPr sz="2200" spc="-90" dirty="0">
                <a:solidFill>
                  <a:srgbClr val="404040"/>
                </a:solidFill>
                <a:latin typeface="Trebuchet MS"/>
                <a:cs typeface="Trebuchet MS"/>
              </a:rPr>
              <a:t> </a:t>
            </a:r>
            <a:r>
              <a:rPr sz="2200" spc="165" dirty="0">
                <a:solidFill>
                  <a:srgbClr val="404040"/>
                </a:solidFill>
                <a:latin typeface="Trebuchet MS"/>
                <a:cs typeface="Trebuchet MS"/>
              </a:rPr>
              <a:t>που</a:t>
            </a:r>
            <a:endParaRPr sz="2200">
              <a:latin typeface="Trebuchet MS"/>
              <a:cs typeface="Trebuchet MS"/>
            </a:endParaRPr>
          </a:p>
          <a:p>
            <a:pPr marL="356870">
              <a:lnSpc>
                <a:spcPct val="100000"/>
              </a:lnSpc>
            </a:pPr>
            <a:r>
              <a:rPr sz="2200" spc="5" dirty="0">
                <a:solidFill>
                  <a:srgbClr val="404040"/>
                </a:solidFill>
                <a:latin typeface="Trebuchet MS"/>
                <a:cs typeface="Trebuchet MS"/>
              </a:rPr>
              <a:t>χρειάζεται</a:t>
            </a:r>
            <a:r>
              <a:rPr sz="2200" spc="-75" dirty="0">
                <a:solidFill>
                  <a:srgbClr val="404040"/>
                </a:solidFill>
                <a:latin typeface="Trebuchet MS"/>
                <a:cs typeface="Trebuchet MS"/>
              </a:rPr>
              <a:t> </a:t>
            </a:r>
            <a:r>
              <a:rPr sz="2200" spc="80" dirty="0">
                <a:solidFill>
                  <a:srgbClr val="404040"/>
                </a:solidFill>
                <a:latin typeface="Trebuchet MS"/>
                <a:cs typeface="Trebuchet MS"/>
              </a:rPr>
              <a:t>το</a:t>
            </a:r>
            <a:r>
              <a:rPr sz="2200" spc="-120" dirty="0">
                <a:solidFill>
                  <a:srgbClr val="404040"/>
                </a:solidFill>
                <a:latin typeface="Trebuchet MS"/>
                <a:cs typeface="Trebuchet MS"/>
              </a:rPr>
              <a:t> </a:t>
            </a:r>
            <a:r>
              <a:rPr sz="2200" spc="20" dirty="0">
                <a:solidFill>
                  <a:srgbClr val="404040"/>
                </a:solidFill>
                <a:latin typeface="Trebuchet MS"/>
                <a:cs typeface="Trebuchet MS"/>
              </a:rPr>
              <a:t>παιδί</a:t>
            </a:r>
            <a:r>
              <a:rPr sz="2200" spc="-95" dirty="0">
                <a:solidFill>
                  <a:srgbClr val="404040"/>
                </a:solidFill>
                <a:latin typeface="Trebuchet MS"/>
                <a:cs typeface="Trebuchet MS"/>
              </a:rPr>
              <a:t> </a:t>
            </a:r>
            <a:r>
              <a:rPr sz="2200" spc="100" dirty="0">
                <a:solidFill>
                  <a:srgbClr val="404040"/>
                </a:solidFill>
                <a:latin typeface="Trebuchet MS"/>
                <a:cs typeface="Trebuchet MS"/>
              </a:rPr>
              <a:t>«τόσο</a:t>
            </a:r>
            <a:r>
              <a:rPr sz="2200" spc="-70" dirty="0">
                <a:solidFill>
                  <a:srgbClr val="404040"/>
                </a:solidFill>
                <a:latin typeface="Trebuchet MS"/>
                <a:cs typeface="Trebuchet MS"/>
              </a:rPr>
              <a:t> </a:t>
            </a:r>
            <a:r>
              <a:rPr sz="2200" spc="85" dirty="0">
                <a:solidFill>
                  <a:srgbClr val="404040"/>
                </a:solidFill>
                <a:latin typeface="Trebuchet MS"/>
                <a:cs typeface="Trebuchet MS"/>
              </a:rPr>
              <a:t>πριν</a:t>
            </a:r>
            <a:r>
              <a:rPr sz="2200" spc="-90" dirty="0">
                <a:solidFill>
                  <a:srgbClr val="404040"/>
                </a:solidFill>
                <a:latin typeface="Trebuchet MS"/>
                <a:cs typeface="Trebuchet MS"/>
              </a:rPr>
              <a:t> </a:t>
            </a:r>
            <a:r>
              <a:rPr sz="2200" spc="270" dirty="0">
                <a:solidFill>
                  <a:srgbClr val="404040"/>
                </a:solidFill>
                <a:latin typeface="Trebuchet MS"/>
                <a:cs typeface="Trebuchet MS"/>
              </a:rPr>
              <a:t>όσο</a:t>
            </a:r>
            <a:r>
              <a:rPr sz="2200" spc="-70" dirty="0">
                <a:solidFill>
                  <a:srgbClr val="404040"/>
                </a:solidFill>
                <a:latin typeface="Trebuchet MS"/>
                <a:cs typeface="Trebuchet MS"/>
              </a:rPr>
              <a:t> </a:t>
            </a:r>
            <a:r>
              <a:rPr sz="2200" spc="-15" dirty="0">
                <a:solidFill>
                  <a:srgbClr val="404040"/>
                </a:solidFill>
                <a:latin typeface="Trebuchet MS"/>
                <a:cs typeface="Trebuchet MS"/>
              </a:rPr>
              <a:t>και</a:t>
            </a:r>
            <a:r>
              <a:rPr sz="2200" spc="-80" dirty="0">
                <a:solidFill>
                  <a:srgbClr val="404040"/>
                </a:solidFill>
                <a:latin typeface="Trebuchet MS"/>
                <a:cs typeface="Trebuchet MS"/>
              </a:rPr>
              <a:t> </a:t>
            </a:r>
            <a:r>
              <a:rPr sz="2200" spc="45" dirty="0">
                <a:solidFill>
                  <a:srgbClr val="404040"/>
                </a:solidFill>
                <a:latin typeface="Trebuchet MS"/>
                <a:cs typeface="Trebuchet MS"/>
              </a:rPr>
              <a:t>μετά</a:t>
            </a:r>
            <a:r>
              <a:rPr sz="2200" spc="-80" dirty="0">
                <a:solidFill>
                  <a:srgbClr val="404040"/>
                </a:solidFill>
                <a:latin typeface="Trebuchet MS"/>
                <a:cs typeface="Trebuchet MS"/>
              </a:rPr>
              <a:t> </a:t>
            </a:r>
            <a:r>
              <a:rPr sz="2200" spc="60" dirty="0">
                <a:solidFill>
                  <a:srgbClr val="404040"/>
                </a:solidFill>
                <a:latin typeface="Trebuchet MS"/>
                <a:cs typeface="Trebuchet MS"/>
              </a:rPr>
              <a:t>την</a:t>
            </a:r>
            <a:r>
              <a:rPr sz="2200" spc="-70" dirty="0">
                <a:solidFill>
                  <a:srgbClr val="404040"/>
                </a:solidFill>
                <a:latin typeface="Trebuchet MS"/>
                <a:cs typeface="Trebuchet MS"/>
              </a:rPr>
              <a:t> </a:t>
            </a:r>
            <a:r>
              <a:rPr sz="2200" spc="114" dirty="0">
                <a:solidFill>
                  <a:srgbClr val="404040"/>
                </a:solidFill>
                <a:latin typeface="Trebuchet MS"/>
                <a:cs typeface="Trebuchet MS"/>
              </a:rPr>
              <a:t>γέννησή</a:t>
            </a:r>
            <a:r>
              <a:rPr sz="2200" spc="-140" dirty="0">
                <a:solidFill>
                  <a:srgbClr val="404040"/>
                </a:solidFill>
                <a:latin typeface="Trebuchet MS"/>
                <a:cs typeface="Trebuchet MS"/>
              </a:rPr>
              <a:t> </a:t>
            </a:r>
            <a:r>
              <a:rPr sz="2200" spc="-30" dirty="0">
                <a:solidFill>
                  <a:srgbClr val="404040"/>
                </a:solidFill>
                <a:latin typeface="Trebuchet MS"/>
                <a:cs typeface="Trebuchet MS"/>
              </a:rPr>
              <a:t>του»,</a:t>
            </a:r>
            <a:r>
              <a:rPr sz="2200" spc="-50" dirty="0">
                <a:solidFill>
                  <a:srgbClr val="404040"/>
                </a:solidFill>
                <a:latin typeface="Trebuchet MS"/>
                <a:cs typeface="Trebuchet MS"/>
              </a:rPr>
              <a:t> </a:t>
            </a:r>
            <a:r>
              <a:rPr sz="2200" spc="160" dirty="0">
                <a:solidFill>
                  <a:srgbClr val="404040"/>
                </a:solidFill>
                <a:latin typeface="Trebuchet MS"/>
                <a:cs typeface="Trebuchet MS"/>
              </a:rPr>
              <a:t>στο</a:t>
            </a:r>
            <a:endParaRPr sz="2200">
              <a:latin typeface="Trebuchet MS"/>
              <a:cs typeface="Trebuchet MS"/>
            </a:endParaRPr>
          </a:p>
          <a:p>
            <a:pPr marL="356870">
              <a:lnSpc>
                <a:spcPct val="100000"/>
              </a:lnSpc>
            </a:pPr>
            <a:r>
              <a:rPr sz="2200" spc="114" dirty="0">
                <a:solidFill>
                  <a:srgbClr val="404040"/>
                </a:solidFill>
                <a:latin typeface="Trebuchet MS"/>
                <a:cs typeface="Trebuchet MS"/>
              </a:rPr>
              <a:t>προοίμιο</a:t>
            </a:r>
            <a:r>
              <a:rPr sz="2200" spc="-150" dirty="0">
                <a:solidFill>
                  <a:srgbClr val="404040"/>
                </a:solidFill>
                <a:latin typeface="Trebuchet MS"/>
                <a:cs typeface="Trebuchet MS"/>
              </a:rPr>
              <a:t> </a:t>
            </a:r>
            <a:r>
              <a:rPr sz="2200" spc="-10" dirty="0">
                <a:solidFill>
                  <a:srgbClr val="404040"/>
                </a:solidFill>
                <a:latin typeface="Trebuchet MS"/>
                <a:cs typeface="Trebuchet MS"/>
              </a:rPr>
              <a:t>και</a:t>
            </a:r>
            <a:r>
              <a:rPr sz="2200" spc="-80" dirty="0">
                <a:solidFill>
                  <a:srgbClr val="404040"/>
                </a:solidFill>
                <a:latin typeface="Trebuchet MS"/>
                <a:cs typeface="Trebuchet MS"/>
              </a:rPr>
              <a:t> </a:t>
            </a:r>
            <a:r>
              <a:rPr sz="2200" dirty="0">
                <a:solidFill>
                  <a:srgbClr val="404040"/>
                </a:solidFill>
                <a:latin typeface="Trebuchet MS"/>
                <a:cs typeface="Trebuchet MS"/>
              </a:rPr>
              <a:t>όχι</a:t>
            </a:r>
            <a:r>
              <a:rPr sz="2200" spc="-60" dirty="0">
                <a:solidFill>
                  <a:srgbClr val="404040"/>
                </a:solidFill>
                <a:latin typeface="Trebuchet MS"/>
                <a:cs typeface="Trebuchet MS"/>
              </a:rPr>
              <a:t> </a:t>
            </a:r>
            <a:r>
              <a:rPr sz="2200" spc="85" dirty="0">
                <a:solidFill>
                  <a:srgbClr val="404040"/>
                </a:solidFill>
                <a:latin typeface="Trebuchet MS"/>
                <a:cs typeface="Trebuchet MS"/>
              </a:rPr>
              <a:t>στις</a:t>
            </a:r>
            <a:r>
              <a:rPr sz="2200" spc="-95" dirty="0">
                <a:solidFill>
                  <a:srgbClr val="404040"/>
                </a:solidFill>
                <a:latin typeface="Trebuchet MS"/>
                <a:cs typeface="Trebuchet MS"/>
              </a:rPr>
              <a:t> </a:t>
            </a:r>
            <a:r>
              <a:rPr sz="2200" spc="30" dirty="0">
                <a:solidFill>
                  <a:srgbClr val="404040"/>
                </a:solidFill>
                <a:latin typeface="Trebuchet MS"/>
                <a:cs typeface="Trebuchet MS"/>
              </a:rPr>
              <a:t>διατάξεις</a:t>
            </a:r>
            <a:r>
              <a:rPr sz="2200" spc="-145" dirty="0">
                <a:solidFill>
                  <a:srgbClr val="404040"/>
                </a:solidFill>
                <a:latin typeface="Trebuchet MS"/>
                <a:cs typeface="Trebuchet MS"/>
              </a:rPr>
              <a:t> </a:t>
            </a:r>
            <a:r>
              <a:rPr sz="2200" spc="105" dirty="0">
                <a:solidFill>
                  <a:srgbClr val="404040"/>
                </a:solidFill>
                <a:latin typeface="Trebuchet MS"/>
                <a:cs typeface="Trebuchet MS"/>
              </a:rPr>
              <a:t>της</a:t>
            </a:r>
            <a:r>
              <a:rPr sz="2200" spc="-55" dirty="0">
                <a:solidFill>
                  <a:srgbClr val="404040"/>
                </a:solidFill>
                <a:latin typeface="Trebuchet MS"/>
                <a:cs typeface="Trebuchet MS"/>
              </a:rPr>
              <a:t> </a:t>
            </a:r>
            <a:r>
              <a:rPr sz="2200" spc="105" dirty="0">
                <a:solidFill>
                  <a:srgbClr val="404040"/>
                </a:solidFill>
                <a:latin typeface="Trebuchet MS"/>
                <a:cs typeface="Trebuchet MS"/>
              </a:rPr>
              <a:t>Σύμβασης.</a:t>
            </a:r>
            <a:endParaRPr sz="2200">
              <a:latin typeface="Trebuchet MS"/>
              <a:cs typeface="Trebuchet MS"/>
            </a:endParaRPr>
          </a:p>
          <a:p>
            <a:pPr marL="356870" indent="-344805">
              <a:lnSpc>
                <a:spcPct val="100000"/>
              </a:lnSpc>
              <a:spcBef>
                <a:spcPts val="1010"/>
              </a:spcBef>
              <a:buClr>
                <a:srgbClr val="A42F0F"/>
              </a:buClr>
              <a:buFont typeface="Wingdings"/>
              <a:buChar char=""/>
              <a:tabLst>
                <a:tab pos="357505" algn="l"/>
              </a:tabLst>
            </a:pPr>
            <a:r>
              <a:rPr sz="2200" spc="-20" dirty="0">
                <a:solidFill>
                  <a:srgbClr val="404040"/>
                </a:solidFill>
                <a:latin typeface="Trebuchet MS"/>
                <a:cs typeface="Trebuchet MS"/>
              </a:rPr>
              <a:t>Έτσι</a:t>
            </a:r>
            <a:r>
              <a:rPr sz="2200" spc="-75" dirty="0">
                <a:solidFill>
                  <a:srgbClr val="404040"/>
                </a:solidFill>
                <a:latin typeface="Trebuchet MS"/>
                <a:cs typeface="Trebuchet MS"/>
              </a:rPr>
              <a:t> </a:t>
            </a:r>
            <a:r>
              <a:rPr sz="2200" spc="30" dirty="0">
                <a:solidFill>
                  <a:srgbClr val="404040"/>
                </a:solidFill>
                <a:latin typeface="Trebuchet MS"/>
                <a:cs typeface="Trebuchet MS"/>
              </a:rPr>
              <a:t>εκφράζεται</a:t>
            </a:r>
            <a:r>
              <a:rPr sz="2200" spc="-95" dirty="0">
                <a:solidFill>
                  <a:srgbClr val="404040"/>
                </a:solidFill>
                <a:latin typeface="Trebuchet MS"/>
                <a:cs typeface="Trebuchet MS"/>
              </a:rPr>
              <a:t> </a:t>
            </a:r>
            <a:r>
              <a:rPr sz="2200" spc="135" dirty="0">
                <a:solidFill>
                  <a:srgbClr val="404040"/>
                </a:solidFill>
                <a:latin typeface="Trebuchet MS"/>
                <a:cs typeface="Trebuchet MS"/>
              </a:rPr>
              <a:t>η</a:t>
            </a:r>
            <a:r>
              <a:rPr sz="2200" spc="-70" dirty="0">
                <a:solidFill>
                  <a:srgbClr val="404040"/>
                </a:solidFill>
                <a:latin typeface="Trebuchet MS"/>
                <a:cs typeface="Trebuchet MS"/>
              </a:rPr>
              <a:t> </a:t>
            </a:r>
            <a:r>
              <a:rPr sz="2200" spc="50" dirty="0">
                <a:solidFill>
                  <a:srgbClr val="404040"/>
                </a:solidFill>
                <a:latin typeface="Trebuchet MS"/>
                <a:cs typeface="Trebuchet MS"/>
              </a:rPr>
              <a:t>πλειοψηφία</a:t>
            </a:r>
            <a:r>
              <a:rPr sz="2200" spc="-80" dirty="0">
                <a:solidFill>
                  <a:srgbClr val="404040"/>
                </a:solidFill>
                <a:latin typeface="Trebuchet MS"/>
                <a:cs typeface="Trebuchet MS"/>
              </a:rPr>
              <a:t> </a:t>
            </a:r>
            <a:r>
              <a:rPr sz="2200" spc="85" dirty="0">
                <a:solidFill>
                  <a:srgbClr val="404040"/>
                </a:solidFill>
                <a:latin typeface="Trebuchet MS"/>
                <a:cs typeface="Trebuchet MS"/>
              </a:rPr>
              <a:t>των</a:t>
            </a:r>
            <a:r>
              <a:rPr sz="2200" spc="-110" dirty="0">
                <a:solidFill>
                  <a:srgbClr val="404040"/>
                </a:solidFill>
                <a:latin typeface="Trebuchet MS"/>
                <a:cs typeface="Trebuchet MS"/>
              </a:rPr>
              <a:t> </a:t>
            </a:r>
            <a:r>
              <a:rPr sz="2200" spc="65" dirty="0">
                <a:solidFill>
                  <a:srgbClr val="404040"/>
                </a:solidFill>
                <a:latin typeface="Trebuchet MS"/>
                <a:cs typeface="Trebuchet MS"/>
              </a:rPr>
              <a:t>κρατών,</a:t>
            </a:r>
            <a:r>
              <a:rPr sz="2200" spc="-100" dirty="0">
                <a:solidFill>
                  <a:srgbClr val="404040"/>
                </a:solidFill>
                <a:latin typeface="Trebuchet MS"/>
                <a:cs typeface="Trebuchet MS"/>
              </a:rPr>
              <a:t> </a:t>
            </a:r>
            <a:r>
              <a:rPr sz="2200" spc="135" dirty="0">
                <a:solidFill>
                  <a:srgbClr val="404040"/>
                </a:solidFill>
                <a:latin typeface="Trebuchet MS"/>
                <a:cs typeface="Trebuchet MS"/>
              </a:rPr>
              <a:t>η</a:t>
            </a:r>
            <a:r>
              <a:rPr sz="2200" spc="-70" dirty="0">
                <a:solidFill>
                  <a:srgbClr val="404040"/>
                </a:solidFill>
                <a:latin typeface="Trebuchet MS"/>
                <a:cs typeface="Trebuchet MS"/>
              </a:rPr>
              <a:t> </a:t>
            </a:r>
            <a:r>
              <a:rPr sz="2200" spc="140" dirty="0">
                <a:solidFill>
                  <a:srgbClr val="404040"/>
                </a:solidFill>
                <a:latin typeface="Trebuchet MS"/>
                <a:cs typeface="Trebuchet MS"/>
              </a:rPr>
              <a:t>οποία</a:t>
            </a:r>
            <a:r>
              <a:rPr sz="2200" spc="-105" dirty="0">
                <a:solidFill>
                  <a:srgbClr val="404040"/>
                </a:solidFill>
                <a:latin typeface="Trebuchet MS"/>
                <a:cs typeface="Trebuchet MS"/>
              </a:rPr>
              <a:t> </a:t>
            </a:r>
            <a:r>
              <a:rPr sz="2200" spc="25" dirty="0">
                <a:solidFill>
                  <a:srgbClr val="404040"/>
                </a:solidFill>
                <a:latin typeface="Trebuchet MS"/>
                <a:cs typeface="Trebuchet MS"/>
              </a:rPr>
              <a:t>δεν</a:t>
            </a:r>
            <a:r>
              <a:rPr sz="2200" spc="-65" dirty="0">
                <a:solidFill>
                  <a:srgbClr val="404040"/>
                </a:solidFill>
                <a:latin typeface="Trebuchet MS"/>
                <a:cs typeface="Trebuchet MS"/>
              </a:rPr>
              <a:t> </a:t>
            </a:r>
            <a:r>
              <a:rPr sz="2200" spc="40" dirty="0">
                <a:solidFill>
                  <a:srgbClr val="404040"/>
                </a:solidFill>
                <a:latin typeface="Trebuchet MS"/>
                <a:cs typeface="Trebuchet MS"/>
              </a:rPr>
              <a:t>αποδέχεται</a:t>
            </a:r>
            <a:r>
              <a:rPr sz="2200" spc="-75" dirty="0">
                <a:solidFill>
                  <a:srgbClr val="404040"/>
                </a:solidFill>
                <a:latin typeface="Trebuchet MS"/>
                <a:cs typeface="Trebuchet MS"/>
              </a:rPr>
              <a:t> </a:t>
            </a:r>
            <a:r>
              <a:rPr sz="2200" spc="60" dirty="0">
                <a:solidFill>
                  <a:srgbClr val="404040"/>
                </a:solidFill>
                <a:latin typeface="Trebuchet MS"/>
                <a:cs typeface="Trebuchet MS"/>
              </a:rPr>
              <a:t>την</a:t>
            </a:r>
            <a:endParaRPr sz="2200">
              <a:latin typeface="Trebuchet MS"/>
              <a:cs typeface="Trebuchet MS"/>
            </a:endParaRPr>
          </a:p>
          <a:p>
            <a:pPr marL="356870">
              <a:lnSpc>
                <a:spcPct val="100000"/>
              </a:lnSpc>
            </a:pPr>
            <a:r>
              <a:rPr sz="2200" spc="110" dirty="0">
                <a:solidFill>
                  <a:srgbClr val="404040"/>
                </a:solidFill>
                <a:latin typeface="Trebuchet MS"/>
                <a:cs typeface="Trebuchet MS"/>
              </a:rPr>
              <a:t>απόλυτη</a:t>
            </a:r>
            <a:r>
              <a:rPr sz="2200" spc="-90" dirty="0">
                <a:solidFill>
                  <a:srgbClr val="404040"/>
                </a:solidFill>
                <a:latin typeface="Trebuchet MS"/>
                <a:cs typeface="Trebuchet MS"/>
              </a:rPr>
              <a:t> </a:t>
            </a:r>
            <a:r>
              <a:rPr sz="2200" spc="165" dirty="0">
                <a:solidFill>
                  <a:srgbClr val="404040"/>
                </a:solidFill>
                <a:latin typeface="Trebuchet MS"/>
                <a:cs typeface="Trebuchet MS"/>
              </a:rPr>
              <a:t>προστασία</a:t>
            </a:r>
            <a:r>
              <a:rPr sz="2200" spc="-90" dirty="0">
                <a:solidFill>
                  <a:srgbClr val="404040"/>
                </a:solidFill>
                <a:latin typeface="Trebuchet MS"/>
                <a:cs typeface="Trebuchet MS"/>
              </a:rPr>
              <a:t> </a:t>
            </a:r>
            <a:r>
              <a:rPr sz="2200" spc="85" dirty="0">
                <a:solidFill>
                  <a:srgbClr val="404040"/>
                </a:solidFill>
                <a:latin typeface="Trebuchet MS"/>
                <a:cs typeface="Trebuchet MS"/>
              </a:rPr>
              <a:t>του</a:t>
            </a:r>
            <a:r>
              <a:rPr sz="2200" spc="-110" dirty="0">
                <a:solidFill>
                  <a:srgbClr val="404040"/>
                </a:solidFill>
                <a:latin typeface="Trebuchet MS"/>
                <a:cs typeface="Trebuchet MS"/>
              </a:rPr>
              <a:t> </a:t>
            </a:r>
            <a:r>
              <a:rPr sz="2200" spc="75" dirty="0">
                <a:solidFill>
                  <a:srgbClr val="404040"/>
                </a:solidFill>
                <a:latin typeface="Trebuchet MS"/>
                <a:cs typeface="Trebuchet MS"/>
              </a:rPr>
              <a:t>δικαιώματος</a:t>
            </a:r>
            <a:r>
              <a:rPr sz="2200" spc="-150" dirty="0">
                <a:solidFill>
                  <a:srgbClr val="404040"/>
                </a:solidFill>
                <a:latin typeface="Trebuchet MS"/>
                <a:cs typeface="Trebuchet MS"/>
              </a:rPr>
              <a:t> </a:t>
            </a:r>
            <a:r>
              <a:rPr sz="2200" spc="125" dirty="0">
                <a:solidFill>
                  <a:srgbClr val="404040"/>
                </a:solidFill>
                <a:latin typeface="Trebuchet MS"/>
                <a:cs typeface="Trebuchet MS"/>
              </a:rPr>
              <a:t>στη</a:t>
            </a:r>
            <a:r>
              <a:rPr sz="2200" spc="-70" dirty="0">
                <a:solidFill>
                  <a:srgbClr val="404040"/>
                </a:solidFill>
                <a:latin typeface="Trebuchet MS"/>
                <a:cs typeface="Trebuchet MS"/>
              </a:rPr>
              <a:t> </a:t>
            </a:r>
            <a:r>
              <a:rPr sz="2200" spc="135" dirty="0">
                <a:solidFill>
                  <a:srgbClr val="404040"/>
                </a:solidFill>
                <a:latin typeface="Trebuchet MS"/>
                <a:cs typeface="Trebuchet MS"/>
              </a:rPr>
              <a:t>ζωή</a:t>
            </a:r>
            <a:r>
              <a:rPr sz="2200" spc="-65" dirty="0">
                <a:solidFill>
                  <a:srgbClr val="404040"/>
                </a:solidFill>
                <a:latin typeface="Trebuchet MS"/>
                <a:cs typeface="Trebuchet MS"/>
              </a:rPr>
              <a:t> </a:t>
            </a:r>
            <a:r>
              <a:rPr sz="2200" spc="85" dirty="0">
                <a:solidFill>
                  <a:srgbClr val="404040"/>
                </a:solidFill>
                <a:latin typeface="Trebuchet MS"/>
                <a:cs typeface="Trebuchet MS"/>
              </a:rPr>
              <a:t>του</a:t>
            </a:r>
            <a:r>
              <a:rPr sz="2200" spc="-60" dirty="0">
                <a:solidFill>
                  <a:srgbClr val="404040"/>
                </a:solidFill>
                <a:latin typeface="Trebuchet MS"/>
                <a:cs typeface="Trebuchet MS"/>
              </a:rPr>
              <a:t> </a:t>
            </a:r>
            <a:r>
              <a:rPr sz="2200" spc="105" dirty="0">
                <a:solidFill>
                  <a:srgbClr val="404040"/>
                </a:solidFill>
                <a:latin typeface="Trebuchet MS"/>
                <a:cs typeface="Trebuchet MS"/>
              </a:rPr>
              <a:t>κυοφορούμενου.</a:t>
            </a:r>
            <a:endParaRPr sz="2200">
              <a:latin typeface="Trebuchet MS"/>
              <a:cs typeface="Trebuchet MS"/>
            </a:endParaRPr>
          </a:p>
          <a:p>
            <a:pPr marL="356235" indent="-344170">
              <a:lnSpc>
                <a:spcPct val="100000"/>
              </a:lnSpc>
              <a:spcBef>
                <a:spcPts val="990"/>
              </a:spcBef>
              <a:buClr>
                <a:srgbClr val="A42F0F"/>
              </a:buClr>
              <a:buFont typeface="Wingdings"/>
              <a:buChar char=""/>
              <a:tabLst>
                <a:tab pos="356870" algn="l"/>
              </a:tabLst>
            </a:pPr>
            <a:r>
              <a:rPr sz="2200" u="heavy" spc="-550" dirty="0">
                <a:solidFill>
                  <a:srgbClr val="404040"/>
                </a:solidFill>
                <a:uFill>
                  <a:solidFill>
                    <a:srgbClr val="404040"/>
                  </a:solidFill>
                </a:uFill>
                <a:latin typeface="Times New Roman"/>
                <a:cs typeface="Times New Roman"/>
              </a:rPr>
              <a:t> </a:t>
            </a:r>
            <a:r>
              <a:rPr sz="2200" u="heavy" spc="70" dirty="0">
                <a:solidFill>
                  <a:srgbClr val="404040"/>
                </a:solidFill>
                <a:uFill>
                  <a:solidFill>
                    <a:srgbClr val="404040"/>
                  </a:solidFill>
                </a:uFill>
                <a:latin typeface="Trebuchet MS"/>
                <a:cs typeface="Trebuchet MS"/>
              </a:rPr>
              <a:t>Αφήνεται</a:t>
            </a:r>
            <a:r>
              <a:rPr sz="2200" u="heavy" spc="-50" dirty="0">
                <a:solidFill>
                  <a:srgbClr val="404040"/>
                </a:solidFill>
                <a:uFill>
                  <a:solidFill>
                    <a:srgbClr val="404040"/>
                  </a:solidFill>
                </a:uFill>
                <a:latin typeface="Trebuchet MS"/>
                <a:cs typeface="Trebuchet MS"/>
              </a:rPr>
              <a:t> </a:t>
            </a:r>
            <a:r>
              <a:rPr sz="2200" u="heavy" spc="80" dirty="0">
                <a:solidFill>
                  <a:srgbClr val="404040"/>
                </a:solidFill>
                <a:uFill>
                  <a:solidFill>
                    <a:srgbClr val="404040"/>
                  </a:solidFill>
                </a:uFill>
                <a:latin typeface="Trebuchet MS"/>
                <a:cs typeface="Trebuchet MS"/>
              </a:rPr>
              <a:t>το</a:t>
            </a:r>
            <a:r>
              <a:rPr sz="2200" u="heavy" spc="-70" dirty="0">
                <a:solidFill>
                  <a:srgbClr val="404040"/>
                </a:solidFill>
                <a:uFill>
                  <a:solidFill>
                    <a:srgbClr val="404040"/>
                  </a:solidFill>
                </a:uFill>
                <a:latin typeface="Trebuchet MS"/>
                <a:cs typeface="Trebuchet MS"/>
              </a:rPr>
              <a:t> </a:t>
            </a:r>
            <a:r>
              <a:rPr sz="2200" u="heavy" spc="100" dirty="0">
                <a:solidFill>
                  <a:srgbClr val="404040"/>
                </a:solidFill>
                <a:uFill>
                  <a:solidFill>
                    <a:srgbClr val="404040"/>
                  </a:solidFill>
                </a:uFill>
                <a:latin typeface="Trebuchet MS"/>
                <a:cs typeface="Trebuchet MS"/>
              </a:rPr>
              <a:t>περιθώριο</a:t>
            </a:r>
            <a:r>
              <a:rPr sz="2200" spc="-125" dirty="0">
                <a:solidFill>
                  <a:srgbClr val="404040"/>
                </a:solidFill>
                <a:latin typeface="Trebuchet MS"/>
                <a:cs typeface="Trebuchet MS"/>
              </a:rPr>
              <a:t> </a:t>
            </a:r>
            <a:r>
              <a:rPr sz="2200" spc="155" dirty="0">
                <a:solidFill>
                  <a:srgbClr val="404040"/>
                </a:solidFill>
                <a:latin typeface="Trebuchet MS"/>
                <a:cs typeface="Trebuchet MS"/>
              </a:rPr>
              <a:t>στα</a:t>
            </a:r>
            <a:r>
              <a:rPr sz="2200" spc="-55" dirty="0">
                <a:solidFill>
                  <a:srgbClr val="404040"/>
                </a:solidFill>
                <a:latin typeface="Trebuchet MS"/>
                <a:cs typeface="Trebuchet MS"/>
              </a:rPr>
              <a:t> </a:t>
            </a:r>
            <a:r>
              <a:rPr sz="2200" spc="90" dirty="0">
                <a:solidFill>
                  <a:srgbClr val="404040"/>
                </a:solidFill>
                <a:latin typeface="Trebuchet MS"/>
                <a:cs typeface="Trebuchet MS"/>
              </a:rPr>
              <a:t>Συμβαλλόμενα</a:t>
            </a:r>
            <a:r>
              <a:rPr sz="2200" spc="-110" dirty="0">
                <a:solidFill>
                  <a:srgbClr val="404040"/>
                </a:solidFill>
                <a:latin typeface="Trebuchet MS"/>
                <a:cs typeface="Trebuchet MS"/>
              </a:rPr>
              <a:t> </a:t>
            </a:r>
            <a:r>
              <a:rPr sz="2200" spc="50" dirty="0">
                <a:solidFill>
                  <a:srgbClr val="404040"/>
                </a:solidFill>
                <a:latin typeface="Trebuchet MS"/>
                <a:cs typeface="Trebuchet MS"/>
              </a:rPr>
              <a:t>Κράτη,</a:t>
            </a:r>
            <a:r>
              <a:rPr sz="2200" spc="-100" dirty="0">
                <a:solidFill>
                  <a:srgbClr val="404040"/>
                </a:solidFill>
                <a:latin typeface="Trebuchet MS"/>
                <a:cs typeface="Trebuchet MS"/>
              </a:rPr>
              <a:t> </a:t>
            </a:r>
            <a:r>
              <a:rPr sz="2200" spc="175" dirty="0">
                <a:solidFill>
                  <a:srgbClr val="404040"/>
                </a:solidFill>
                <a:latin typeface="Trebuchet MS"/>
                <a:cs typeface="Trebuchet MS"/>
              </a:rPr>
              <a:t>αν</a:t>
            </a:r>
            <a:r>
              <a:rPr sz="2200" spc="-70" dirty="0">
                <a:solidFill>
                  <a:srgbClr val="404040"/>
                </a:solidFill>
                <a:latin typeface="Trebuchet MS"/>
                <a:cs typeface="Trebuchet MS"/>
              </a:rPr>
              <a:t> </a:t>
            </a:r>
            <a:r>
              <a:rPr sz="2200" spc="65" dirty="0">
                <a:solidFill>
                  <a:srgbClr val="404040"/>
                </a:solidFill>
                <a:latin typeface="Trebuchet MS"/>
                <a:cs typeface="Trebuchet MS"/>
              </a:rPr>
              <a:t>θέλουν,</a:t>
            </a:r>
            <a:r>
              <a:rPr sz="2200" spc="-75" dirty="0">
                <a:solidFill>
                  <a:srgbClr val="404040"/>
                </a:solidFill>
                <a:latin typeface="Trebuchet MS"/>
                <a:cs typeface="Trebuchet MS"/>
              </a:rPr>
              <a:t> </a:t>
            </a:r>
            <a:r>
              <a:rPr sz="2200" spc="185" dirty="0">
                <a:solidFill>
                  <a:srgbClr val="404040"/>
                </a:solidFill>
                <a:latin typeface="Trebuchet MS"/>
                <a:cs typeface="Trebuchet MS"/>
              </a:rPr>
              <a:t>να</a:t>
            </a:r>
            <a:endParaRPr sz="2200">
              <a:latin typeface="Trebuchet MS"/>
              <a:cs typeface="Trebuchet MS"/>
            </a:endParaRPr>
          </a:p>
          <a:p>
            <a:pPr marL="356870" marR="5080">
              <a:lnSpc>
                <a:spcPct val="100000"/>
              </a:lnSpc>
            </a:pPr>
            <a:r>
              <a:rPr sz="2200" spc="175" dirty="0">
                <a:solidFill>
                  <a:srgbClr val="404040"/>
                </a:solidFill>
                <a:latin typeface="Trebuchet MS"/>
                <a:cs typeface="Trebuchet MS"/>
              </a:rPr>
              <a:t>προχωρήσουν</a:t>
            </a:r>
            <a:r>
              <a:rPr sz="2200" spc="-135" dirty="0">
                <a:solidFill>
                  <a:srgbClr val="404040"/>
                </a:solidFill>
                <a:latin typeface="Trebuchet MS"/>
                <a:cs typeface="Trebuchet MS"/>
              </a:rPr>
              <a:t> </a:t>
            </a:r>
            <a:r>
              <a:rPr sz="2200" spc="125" dirty="0">
                <a:solidFill>
                  <a:srgbClr val="404040"/>
                </a:solidFill>
                <a:latin typeface="Trebuchet MS"/>
                <a:cs typeface="Trebuchet MS"/>
              </a:rPr>
              <a:t>στην</a:t>
            </a:r>
            <a:r>
              <a:rPr sz="2200" spc="-70" dirty="0">
                <a:solidFill>
                  <a:srgbClr val="404040"/>
                </a:solidFill>
                <a:latin typeface="Trebuchet MS"/>
                <a:cs typeface="Trebuchet MS"/>
              </a:rPr>
              <a:t> </a:t>
            </a:r>
            <a:r>
              <a:rPr sz="2200" spc="135" dirty="0">
                <a:solidFill>
                  <a:srgbClr val="404040"/>
                </a:solidFill>
                <a:latin typeface="Trebuchet MS"/>
                <a:cs typeface="Trebuchet MS"/>
              </a:rPr>
              <a:t>θέσπιση</a:t>
            </a:r>
            <a:r>
              <a:rPr sz="2200" spc="-114" dirty="0">
                <a:solidFill>
                  <a:srgbClr val="404040"/>
                </a:solidFill>
                <a:latin typeface="Trebuchet MS"/>
                <a:cs typeface="Trebuchet MS"/>
              </a:rPr>
              <a:t> </a:t>
            </a:r>
            <a:r>
              <a:rPr sz="2200" spc="80" dirty="0">
                <a:solidFill>
                  <a:srgbClr val="404040"/>
                </a:solidFill>
                <a:latin typeface="Trebuchet MS"/>
                <a:cs typeface="Trebuchet MS"/>
              </a:rPr>
              <a:t>νομοθετικών</a:t>
            </a:r>
            <a:r>
              <a:rPr sz="2200" spc="-65" dirty="0">
                <a:solidFill>
                  <a:srgbClr val="404040"/>
                </a:solidFill>
                <a:latin typeface="Trebuchet MS"/>
                <a:cs typeface="Trebuchet MS"/>
              </a:rPr>
              <a:t> </a:t>
            </a:r>
            <a:r>
              <a:rPr sz="2200" spc="140" dirty="0">
                <a:solidFill>
                  <a:srgbClr val="404040"/>
                </a:solidFill>
                <a:latin typeface="Trebuchet MS"/>
                <a:cs typeface="Trebuchet MS"/>
              </a:rPr>
              <a:t>κανόνων</a:t>
            </a:r>
            <a:r>
              <a:rPr sz="2200" spc="-135" dirty="0">
                <a:solidFill>
                  <a:srgbClr val="404040"/>
                </a:solidFill>
                <a:latin typeface="Trebuchet MS"/>
                <a:cs typeface="Trebuchet MS"/>
              </a:rPr>
              <a:t> </a:t>
            </a:r>
            <a:r>
              <a:rPr sz="2200" spc="30" dirty="0">
                <a:solidFill>
                  <a:srgbClr val="404040"/>
                </a:solidFill>
                <a:latin typeface="Trebuchet MS"/>
                <a:cs typeface="Trebuchet MS"/>
              </a:rPr>
              <a:t>για</a:t>
            </a:r>
            <a:r>
              <a:rPr sz="2200" spc="-60" dirty="0">
                <a:solidFill>
                  <a:srgbClr val="404040"/>
                </a:solidFill>
                <a:latin typeface="Trebuchet MS"/>
                <a:cs typeface="Trebuchet MS"/>
              </a:rPr>
              <a:t> </a:t>
            </a:r>
            <a:r>
              <a:rPr sz="2200" spc="60" dirty="0">
                <a:solidFill>
                  <a:srgbClr val="404040"/>
                </a:solidFill>
                <a:latin typeface="Trebuchet MS"/>
                <a:cs typeface="Trebuchet MS"/>
              </a:rPr>
              <a:t>την</a:t>
            </a:r>
            <a:r>
              <a:rPr sz="2200" spc="-70" dirty="0">
                <a:solidFill>
                  <a:srgbClr val="404040"/>
                </a:solidFill>
                <a:latin typeface="Trebuchet MS"/>
                <a:cs typeface="Trebuchet MS"/>
              </a:rPr>
              <a:t> </a:t>
            </a:r>
            <a:r>
              <a:rPr sz="2200" spc="165" dirty="0">
                <a:solidFill>
                  <a:srgbClr val="404040"/>
                </a:solidFill>
                <a:latin typeface="Trebuchet MS"/>
                <a:cs typeface="Trebuchet MS"/>
              </a:rPr>
              <a:t>προστασία  </a:t>
            </a:r>
            <a:r>
              <a:rPr sz="2200" spc="85" dirty="0">
                <a:solidFill>
                  <a:srgbClr val="404040"/>
                </a:solidFill>
                <a:latin typeface="Trebuchet MS"/>
                <a:cs typeface="Trebuchet MS"/>
              </a:rPr>
              <a:t>του</a:t>
            </a:r>
            <a:r>
              <a:rPr sz="2200" spc="-70" dirty="0">
                <a:solidFill>
                  <a:srgbClr val="404040"/>
                </a:solidFill>
                <a:latin typeface="Trebuchet MS"/>
                <a:cs typeface="Trebuchet MS"/>
              </a:rPr>
              <a:t> </a:t>
            </a:r>
            <a:r>
              <a:rPr sz="2200" spc="70" dirty="0">
                <a:solidFill>
                  <a:srgbClr val="404040"/>
                </a:solidFill>
                <a:latin typeface="Trebuchet MS"/>
                <a:cs typeface="Trebuchet MS"/>
              </a:rPr>
              <a:t>εμβρύου.</a:t>
            </a:r>
            <a:endParaRPr sz="2200">
              <a:latin typeface="Trebuchet MS"/>
              <a:cs typeface="Trebuchet MS"/>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94510" y="647779"/>
            <a:ext cx="10144195" cy="1628010"/>
          </a:xfrm>
          <a:prstGeom prst="rect">
            <a:avLst/>
          </a:prstGeom>
        </p:spPr>
        <p:txBody>
          <a:bodyPr vert="horz" wrap="square" lIns="0" tIns="12065" rIns="0" bIns="0" rtlCol="0">
            <a:spAutoFit/>
          </a:bodyPr>
          <a:lstStyle/>
          <a:p>
            <a:pPr marL="2540" algn="ctr">
              <a:lnSpc>
                <a:spcPct val="100000"/>
              </a:lnSpc>
              <a:spcBef>
                <a:spcPts val="95"/>
              </a:spcBef>
            </a:pPr>
            <a:r>
              <a:rPr sz="3500" spc="360" dirty="0"/>
              <a:t>Άρθρο</a:t>
            </a:r>
            <a:r>
              <a:rPr sz="3500" spc="-65" dirty="0"/>
              <a:t> </a:t>
            </a:r>
            <a:r>
              <a:rPr sz="3500" spc="90" dirty="0"/>
              <a:t>7</a:t>
            </a:r>
          </a:p>
          <a:p>
            <a:pPr marL="12065" marR="5080" algn="ctr">
              <a:lnSpc>
                <a:spcPct val="100000"/>
              </a:lnSpc>
            </a:pPr>
            <a:r>
              <a:rPr sz="3500" spc="125" dirty="0"/>
              <a:t>Δικαίωμα</a:t>
            </a:r>
            <a:r>
              <a:rPr sz="3500" spc="-110" dirty="0"/>
              <a:t> </a:t>
            </a:r>
            <a:r>
              <a:rPr sz="3500" spc="215" dirty="0"/>
              <a:t>στο</a:t>
            </a:r>
            <a:r>
              <a:rPr sz="3500" spc="-30" dirty="0"/>
              <a:t> </a:t>
            </a:r>
            <a:r>
              <a:rPr sz="3500" spc="285" dirty="0"/>
              <a:t>όνομα</a:t>
            </a:r>
            <a:r>
              <a:rPr sz="3500" spc="-105" dirty="0"/>
              <a:t> </a:t>
            </a:r>
            <a:r>
              <a:rPr sz="3500" spc="-25" dirty="0"/>
              <a:t>και</a:t>
            </a:r>
            <a:r>
              <a:rPr sz="3500" spc="-65" dirty="0"/>
              <a:t> </a:t>
            </a:r>
            <a:r>
              <a:rPr sz="3500" spc="165" dirty="0"/>
              <a:t>στην</a:t>
            </a:r>
            <a:r>
              <a:rPr sz="3500" spc="-35" dirty="0"/>
              <a:t> </a:t>
            </a:r>
            <a:r>
              <a:rPr sz="3500" spc="50" dirty="0"/>
              <a:t>ιθαγένεια  </a:t>
            </a:r>
            <a:r>
              <a:rPr sz="3500" spc="105" dirty="0"/>
              <a:t>(Δικαίωμα</a:t>
            </a:r>
            <a:r>
              <a:rPr sz="3500" spc="-45" dirty="0"/>
              <a:t> </a:t>
            </a:r>
            <a:r>
              <a:rPr sz="3500" spc="270" dirty="0"/>
              <a:t>να</a:t>
            </a:r>
            <a:r>
              <a:rPr sz="3500" spc="-130" dirty="0"/>
              <a:t> </a:t>
            </a:r>
            <a:r>
              <a:rPr sz="3500" spc="35" dirty="0"/>
              <a:t>γνωρίζει</a:t>
            </a:r>
            <a:r>
              <a:rPr sz="3500" spc="-125" dirty="0"/>
              <a:t> </a:t>
            </a:r>
            <a:r>
              <a:rPr sz="3500" spc="175" dirty="0"/>
              <a:t>τους</a:t>
            </a:r>
            <a:r>
              <a:rPr sz="3500" spc="-65" dirty="0"/>
              <a:t> </a:t>
            </a:r>
            <a:r>
              <a:rPr sz="3500" spc="100" dirty="0"/>
              <a:t>γονείς</a:t>
            </a:r>
            <a:r>
              <a:rPr sz="3500" spc="-130" dirty="0"/>
              <a:t> </a:t>
            </a:r>
            <a:r>
              <a:rPr sz="3500" spc="85" dirty="0"/>
              <a:t>του)</a:t>
            </a:r>
          </a:p>
        </p:txBody>
      </p:sp>
      <p:sp>
        <p:nvSpPr>
          <p:cNvPr id="3" name="object 3"/>
          <p:cNvSpPr txBox="1"/>
          <p:nvPr/>
        </p:nvSpPr>
        <p:spPr>
          <a:xfrm>
            <a:off x="937386" y="2500306"/>
            <a:ext cx="9280984" cy="3188052"/>
          </a:xfrm>
          <a:prstGeom prst="rect">
            <a:avLst/>
          </a:prstGeom>
        </p:spPr>
        <p:txBody>
          <a:bodyPr vert="horz" wrap="square" lIns="0" tIns="12700" rIns="0" bIns="0" rtlCol="0">
            <a:spAutoFit/>
          </a:bodyPr>
          <a:lstStyle/>
          <a:p>
            <a:pPr marR="92710" algn="ctr">
              <a:lnSpc>
                <a:spcPct val="100000"/>
              </a:lnSpc>
              <a:spcBef>
                <a:spcPts val="100"/>
              </a:spcBef>
              <a:tabLst>
                <a:tab pos="344170" algn="l"/>
              </a:tabLst>
            </a:pPr>
            <a:r>
              <a:rPr sz="2200" spc="340" dirty="0">
                <a:solidFill>
                  <a:srgbClr val="A42F0F"/>
                </a:solidFill>
                <a:latin typeface="Arial"/>
                <a:cs typeface="Arial"/>
              </a:rPr>
              <a:t>	</a:t>
            </a:r>
            <a:r>
              <a:rPr sz="2200" spc="-55" dirty="0">
                <a:solidFill>
                  <a:srgbClr val="404040"/>
                </a:solidFill>
                <a:latin typeface="Trebuchet MS"/>
                <a:cs typeface="Trebuchet MS"/>
              </a:rPr>
              <a:t>1.</a:t>
            </a:r>
            <a:r>
              <a:rPr sz="2200" spc="-60" dirty="0">
                <a:solidFill>
                  <a:srgbClr val="404040"/>
                </a:solidFill>
                <a:latin typeface="Trebuchet MS"/>
                <a:cs typeface="Trebuchet MS"/>
              </a:rPr>
              <a:t> </a:t>
            </a:r>
            <a:r>
              <a:rPr sz="2200" spc="-50" dirty="0">
                <a:solidFill>
                  <a:srgbClr val="404040"/>
                </a:solidFill>
                <a:latin typeface="Trebuchet MS"/>
                <a:cs typeface="Trebuchet MS"/>
              </a:rPr>
              <a:t>Το</a:t>
            </a:r>
            <a:r>
              <a:rPr sz="2200" spc="-20" dirty="0">
                <a:solidFill>
                  <a:srgbClr val="404040"/>
                </a:solidFill>
                <a:latin typeface="Trebuchet MS"/>
                <a:cs typeface="Trebuchet MS"/>
              </a:rPr>
              <a:t> </a:t>
            </a:r>
            <a:r>
              <a:rPr sz="2200" spc="5" dirty="0">
                <a:solidFill>
                  <a:srgbClr val="404040"/>
                </a:solidFill>
                <a:latin typeface="Trebuchet MS"/>
                <a:cs typeface="Trebuchet MS"/>
              </a:rPr>
              <a:t>παιδί</a:t>
            </a:r>
            <a:r>
              <a:rPr sz="2200" spc="-40" dirty="0">
                <a:solidFill>
                  <a:srgbClr val="404040"/>
                </a:solidFill>
                <a:latin typeface="Trebuchet MS"/>
                <a:cs typeface="Trebuchet MS"/>
              </a:rPr>
              <a:t> </a:t>
            </a:r>
            <a:r>
              <a:rPr sz="2200" spc="25" dirty="0">
                <a:solidFill>
                  <a:srgbClr val="404040"/>
                </a:solidFill>
                <a:latin typeface="Trebuchet MS"/>
                <a:cs typeface="Trebuchet MS"/>
              </a:rPr>
              <a:t>εγγράφεται</a:t>
            </a:r>
            <a:r>
              <a:rPr sz="2200" spc="-35" dirty="0">
                <a:solidFill>
                  <a:srgbClr val="404040"/>
                </a:solidFill>
                <a:latin typeface="Trebuchet MS"/>
                <a:cs typeface="Trebuchet MS"/>
              </a:rPr>
              <a:t> </a:t>
            </a:r>
            <a:r>
              <a:rPr sz="2200" spc="130" dirty="0">
                <a:solidFill>
                  <a:srgbClr val="404040"/>
                </a:solidFill>
                <a:latin typeface="Trebuchet MS"/>
                <a:cs typeface="Trebuchet MS"/>
              </a:rPr>
              <a:t>στο</a:t>
            </a:r>
            <a:r>
              <a:rPr sz="2200" spc="-70" dirty="0">
                <a:solidFill>
                  <a:srgbClr val="404040"/>
                </a:solidFill>
                <a:latin typeface="Trebuchet MS"/>
                <a:cs typeface="Trebuchet MS"/>
              </a:rPr>
              <a:t> </a:t>
            </a:r>
            <a:r>
              <a:rPr sz="2200" spc="25" dirty="0">
                <a:solidFill>
                  <a:srgbClr val="404040"/>
                </a:solidFill>
                <a:latin typeface="Trebuchet MS"/>
                <a:cs typeface="Trebuchet MS"/>
              </a:rPr>
              <a:t>ληξιαρχείο</a:t>
            </a:r>
            <a:r>
              <a:rPr sz="2200" spc="-40" dirty="0">
                <a:solidFill>
                  <a:srgbClr val="404040"/>
                </a:solidFill>
                <a:latin typeface="Trebuchet MS"/>
                <a:cs typeface="Trebuchet MS"/>
              </a:rPr>
              <a:t> </a:t>
            </a:r>
            <a:r>
              <a:rPr sz="2200" spc="140" dirty="0">
                <a:solidFill>
                  <a:srgbClr val="404040"/>
                </a:solidFill>
                <a:latin typeface="Trebuchet MS"/>
                <a:cs typeface="Trebuchet MS"/>
              </a:rPr>
              <a:t>αμέσως</a:t>
            </a:r>
            <a:r>
              <a:rPr sz="2200" spc="-65" dirty="0">
                <a:solidFill>
                  <a:srgbClr val="404040"/>
                </a:solidFill>
                <a:latin typeface="Trebuchet MS"/>
                <a:cs typeface="Trebuchet MS"/>
              </a:rPr>
              <a:t> </a:t>
            </a:r>
            <a:r>
              <a:rPr sz="2200" spc="35" dirty="0">
                <a:solidFill>
                  <a:srgbClr val="404040"/>
                </a:solidFill>
                <a:latin typeface="Trebuchet MS"/>
                <a:cs typeface="Trebuchet MS"/>
              </a:rPr>
              <a:t>μετά</a:t>
            </a:r>
            <a:r>
              <a:rPr sz="2200" spc="-50" dirty="0">
                <a:solidFill>
                  <a:srgbClr val="404040"/>
                </a:solidFill>
                <a:latin typeface="Trebuchet MS"/>
                <a:cs typeface="Trebuchet MS"/>
              </a:rPr>
              <a:t> </a:t>
            </a:r>
            <a:r>
              <a:rPr sz="2200" spc="15" dirty="0">
                <a:solidFill>
                  <a:srgbClr val="404040"/>
                </a:solidFill>
                <a:latin typeface="Trebuchet MS"/>
                <a:cs typeface="Trebuchet MS"/>
              </a:rPr>
              <a:t>τη</a:t>
            </a:r>
            <a:r>
              <a:rPr sz="2200" spc="-35" dirty="0">
                <a:solidFill>
                  <a:srgbClr val="404040"/>
                </a:solidFill>
                <a:latin typeface="Trebuchet MS"/>
                <a:cs typeface="Trebuchet MS"/>
              </a:rPr>
              <a:t> </a:t>
            </a:r>
            <a:r>
              <a:rPr sz="2200" spc="85" dirty="0">
                <a:solidFill>
                  <a:srgbClr val="404040"/>
                </a:solidFill>
                <a:latin typeface="Trebuchet MS"/>
                <a:cs typeface="Trebuchet MS"/>
              </a:rPr>
              <a:t>γέννησή</a:t>
            </a:r>
            <a:r>
              <a:rPr sz="2200" spc="-30" dirty="0">
                <a:solidFill>
                  <a:srgbClr val="404040"/>
                </a:solidFill>
                <a:latin typeface="Trebuchet MS"/>
                <a:cs typeface="Trebuchet MS"/>
              </a:rPr>
              <a:t> </a:t>
            </a:r>
            <a:r>
              <a:rPr sz="2200" spc="65" dirty="0">
                <a:solidFill>
                  <a:srgbClr val="404040"/>
                </a:solidFill>
                <a:latin typeface="Trebuchet MS"/>
                <a:cs typeface="Trebuchet MS"/>
              </a:rPr>
              <a:t>του</a:t>
            </a:r>
            <a:r>
              <a:rPr sz="2200" spc="-35" dirty="0">
                <a:solidFill>
                  <a:srgbClr val="404040"/>
                </a:solidFill>
                <a:latin typeface="Trebuchet MS"/>
                <a:cs typeface="Trebuchet MS"/>
              </a:rPr>
              <a:t> </a:t>
            </a:r>
            <a:r>
              <a:rPr sz="2200" spc="-15">
                <a:solidFill>
                  <a:srgbClr val="404040"/>
                </a:solidFill>
                <a:latin typeface="Trebuchet MS"/>
                <a:cs typeface="Trebuchet MS"/>
              </a:rPr>
              <a:t>και</a:t>
            </a:r>
            <a:r>
              <a:rPr sz="2200" spc="-60">
                <a:solidFill>
                  <a:srgbClr val="404040"/>
                </a:solidFill>
                <a:latin typeface="Trebuchet MS"/>
                <a:cs typeface="Trebuchet MS"/>
              </a:rPr>
              <a:t> </a:t>
            </a:r>
            <a:r>
              <a:rPr sz="2200" spc="-90" smtClean="0">
                <a:solidFill>
                  <a:srgbClr val="404040"/>
                </a:solidFill>
                <a:latin typeface="Trebuchet MS"/>
                <a:cs typeface="Trebuchet MS"/>
              </a:rPr>
              <a:t>έχει</a:t>
            </a:r>
            <a:r>
              <a:rPr lang="el-GR" sz="2200" spc="-90" dirty="0" smtClean="0">
                <a:solidFill>
                  <a:srgbClr val="404040"/>
                </a:solidFill>
                <a:latin typeface="Trebuchet MS"/>
                <a:cs typeface="Trebuchet MS"/>
              </a:rPr>
              <a:t> </a:t>
            </a:r>
            <a:r>
              <a:rPr sz="2200" spc="160" smtClean="0">
                <a:solidFill>
                  <a:srgbClr val="404040"/>
                </a:solidFill>
                <a:latin typeface="Trebuchet MS"/>
                <a:cs typeface="Trebuchet MS"/>
              </a:rPr>
              <a:t>από </a:t>
            </a:r>
            <a:r>
              <a:rPr sz="2200" spc="-30" dirty="0">
                <a:solidFill>
                  <a:srgbClr val="404040"/>
                </a:solidFill>
                <a:latin typeface="Trebuchet MS"/>
                <a:cs typeface="Trebuchet MS"/>
              </a:rPr>
              <a:t>εκείνη </a:t>
            </a:r>
            <a:r>
              <a:rPr sz="2200" spc="15" dirty="0">
                <a:solidFill>
                  <a:srgbClr val="404040"/>
                </a:solidFill>
                <a:latin typeface="Trebuchet MS"/>
                <a:cs typeface="Trebuchet MS"/>
              </a:rPr>
              <a:t>τη </a:t>
            </a:r>
            <a:r>
              <a:rPr sz="2200" spc="50" dirty="0">
                <a:solidFill>
                  <a:srgbClr val="404040"/>
                </a:solidFill>
                <a:latin typeface="Trebuchet MS"/>
                <a:cs typeface="Trebuchet MS"/>
              </a:rPr>
              <a:t>στιγμή </a:t>
            </a:r>
            <a:r>
              <a:rPr sz="2200" spc="60" dirty="0">
                <a:solidFill>
                  <a:srgbClr val="404040"/>
                </a:solidFill>
                <a:latin typeface="Trebuchet MS"/>
                <a:cs typeface="Trebuchet MS"/>
              </a:rPr>
              <a:t>το </a:t>
            </a:r>
            <a:r>
              <a:rPr sz="2200" spc="35" dirty="0">
                <a:solidFill>
                  <a:srgbClr val="404040"/>
                </a:solidFill>
                <a:latin typeface="Trebuchet MS"/>
                <a:cs typeface="Trebuchet MS"/>
              </a:rPr>
              <a:t>δικαίωμα </a:t>
            </a:r>
            <a:r>
              <a:rPr sz="2200" spc="100" dirty="0">
                <a:solidFill>
                  <a:srgbClr val="404040"/>
                </a:solidFill>
                <a:latin typeface="Trebuchet MS"/>
                <a:cs typeface="Trebuchet MS"/>
              </a:rPr>
              <a:t>ονόματος, </a:t>
            </a:r>
            <a:r>
              <a:rPr sz="2200" spc="60" dirty="0">
                <a:solidFill>
                  <a:srgbClr val="404040"/>
                </a:solidFill>
                <a:latin typeface="Trebuchet MS"/>
                <a:cs typeface="Trebuchet MS"/>
              </a:rPr>
              <a:t>το </a:t>
            </a:r>
            <a:r>
              <a:rPr sz="2200" spc="35" dirty="0">
                <a:solidFill>
                  <a:srgbClr val="404040"/>
                </a:solidFill>
                <a:latin typeface="Trebuchet MS"/>
                <a:cs typeface="Trebuchet MS"/>
              </a:rPr>
              <a:t>δικαίωμα </a:t>
            </a:r>
            <a:r>
              <a:rPr sz="2200" spc="130" dirty="0">
                <a:solidFill>
                  <a:srgbClr val="404040"/>
                </a:solidFill>
                <a:latin typeface="Trebuchet MS"/>
                <a:cs typeface="Trebuchet MS"/>
              </a:rPr>
              <a:t>να </a:t>
            </a:r>
            <a:r>
              <a:rPr sz="2200" spc="55" dirty="0">
                <a:solidFill>
                  <a:srgbClr val="404040"/>
                </a:solidFill>
                <a:latin typeface="Trebuchet MS"/>
                <a:cs typeface="Trebuchet MS"/>
              </a:rPr>
              <a:t>αποκτήσει  </a:t>
            </a:r>
            <a:r>
              <a:rPr sz="2200" spc="20" dirty="0">
                <a:solidFill>
                  <a:srgbClr val="404040"/>
                </a:solidFill>
                <a:latin typeface="Trebuchet MS"/>
                <a:cs typeface="Trebuchet MS"/>
              </a:rPr>
              <a:t>ιθαγένεια</a:t>
            </a:r>
            <a:r>
              <a:rPr sz="2200" spc="-55" dirty="0">
                <a:solidFill>
                  <a:srgbClr val="404040"/>
                </a:solidFill>
                <a:latin typeface="Trebuchet MS"/>
                <a:cs typeface="Trebuchet MS"/>
              </a:rPr>
              <a:t> </a:t>
            </a:r>
            <a:r>
              <a:rPr sz="2200" spc="-50" dirty="0">
                <a:solidFill>
                  <a:srgbClr val="404040"/>
                </a:solidFill>
                <a:latin typeface="Trebuchet MS"/>
                <a:cs typeface="Trebuchet MS"/>
              </a:rPr>
              <a:t>και,</a:t>
            </a:r>
            <a:r>
              <a:rPr sz="2200" spc="-60" dirty="0">
                <a:solidFill>
                  <a:srgbClr val="404040"/>
                </a:solidFill>
                <a:latin typeface="Trebuchet MS"/>
                <a:cs typeface="Trebuchet MS"/>
              </a:rPr>
              <a:t> </a:t>
            </a:r>
            <a:r>
              <a:rPr sz="2200" spc="130" dirty="0">
                <a:solidFill>
                  <a:srgbClr val="404040"/>
                </a:solidFill>
                <a:latin typeface="Trebuchet MS"/>
                <a:cs typeface="Trebuchet MS"/>
              </a:rPr>
              <a:t>στο</a:t>
            </a:r>
            <a:r>
              <a:rPr sz="2200" spc="-50" dirty="0">
                <a:solidFill>
                  <a:srgbClr val="404040"/>
                </a:solidFill>
                <a:latin typeface="Trebuchet MS"/>
                <a:cs typeface="Trebuchet MS"/>
              </a:rPr>
              <a:t> </a:t>
            </a:r>
            <a:r>
              <a:rPr sz="2200" spc="65" dirty="0">
                <a:solidFill>
                  <a:srgbClr val="404040"/>
                </a:solidFill>
                <a:latin typeface="Trebuchet MS"/>
                <a:cs typeface="Trebuchet MS"/>
              </a:rPr>
              <a:t>μέτρο</a:t>
            </a:r>
            <a:r>
              <a:rPr sz="2200" spc="-40" dirty="0">
                <a:solidFill>
                  <a:srgbClr val="404040"/>
                </a:solidFill>
                <a:latin typeface="Trebuchet MS"/>
                <a:cs typeface="Trebuchet MS"/>
              </a:rPr>
              <a:t> </a:t>
            </a:r>
            <a:r>
              <a:rPr sz="2200" spc="65" dirty="0">
                <a:solidFill>
                  <a:srgbClr val="404040"/>
                </a:solidFill>
                <a:latin typeface="Trebuchet MS"/>
                <a:cs typeface="Trebuchet MS"/>
              </a:rPr>
              <a:t>του</a:t>
            </a:r>
            <a:r>
              <a:rPr sz="2200" spc="-55" dirty="0">
                <a:solidFill>
                  <a:srgbClr val="404040"/>
                </a:solidFill>
                <a:latin typeface="Trebuchet MS"/>
                <a:cs typeface="Trebuchet MS"/>
              </a:rPr>
              <a:t> </a:t>
            </a:r>
            <a:r>
              <a:rPr sz="2200" spc="50" dirty="0">
                <a:solidFill>
                  <a:srgbClr val="404040"/>
                </a:solidFill>
                <a:latin typeface="Trebuchet MS"/>
                <a:cs typeface="Trebuchet MS"/>
              </a:rPr>
              <a:t>δυνατού,</a:t>
            </a:r>
            <a:r>
              <a:rPr sz="2200" spc="-35" dirty="0">
                <a:solidFill>
                  <a:srgbClr val="404040"/>
                </a:solidFill>
                <a:latin typeface="Trebuchet MS"/>
                <a:cs typeface="Trebuchet MS"/>
              </a:rPr>
              <a:t> </a:t>
            </a:r>
            <a:r>
              <a:rPr sz="2200" spc="60" dirty="0">
                <a:solidFill>
                  <a:srgbClr val="404040"/>
                </a:solidFill>
                <a:latin typeface="Trebuchet MS"/>
                <a:cs typeface="Trebuchet MS"/>
              </a:rPr>
              <a:t>το</a:t>
            </a:r>
            <a:r>
              <a:rPr sz="2200" spc="-50" dirty="0">
                <a:solidFill>
                  <a:srgbClr val="404040"/>
                </a:solidFill>
                <a:latin typeface="Trebuchet MS"/>
                <a:cs typeface="Trebuchet MS"/>
              </a:rPr>
              <a:t> </a:t>
            </a:r>
            <a:r>
              <a:rPr sz="2200" spc="35" dirty="0">
                <a:solidFill>
                  <a:srgbClr val="404040"/>
                </a:solidFill>
                <a:latin typeface="Trebuchet MS"/>
                <a:cs typeface="Trebuchet MS"/>
              </a:rPr>
              <a:t>δικαίωμα</a:t>
            </a:r>
            <a:r>
              <a:rPr sz="2200" spc="-60" dirty="0">
                <a:solidFill>
                  <a:srgbClr val="404040"/>
                </a:solidFill>
                <a:latin typeface="Trebuchet MS"/>
                <a:cs typeface="Trebuchet MS"/>
              </a:rPr>
              <a:t> </a:t>
            </a:r>
            <a:r>
              <a:rPr sz="2200" spc="135" dirty="0">
                <a:solidFill>
                  <a:srgbClr val="404040"/>
                </a:solidFill>
                <a:latin typeface="Trebuchet MS"/>
                <a:cs typeface="Trebuchet MS"/>
              </a:rPr>
              <a:t>να</a:t>
            </a:r>
            <a:r>
              <a:rPr sz="2200" spc="-20" dirty="0">
                <a:solidFill>
                  <a:srgbClr val="404040"/>
                </a:solidFill>
                <a:latin typeface="Trebuchet MS"/>
                <a:cs typeface="Trebuchet MS"/>
              </a:rPr>
              <a:t> </a:t>
            </a:r>
            <a:r>
              <a:rPr sz="2200" spc="15" dirty="0">
                <a:solidFill>
                  <a:srgbClr val="404040"/>
                </a:solidFill>
                <a:latin typeface="Trebuchet MS"/>
                <a:cs typeface="Trebuchet MS"/>
              </a:rPr>
              <a:t>γνωρίζει</a:t>
            </a:r>
            <a:r>
              <a:rPr sz="2200" spc="-40" dirty="0">
                <a:solidFill>
                  <a:srgbClr val="404040"/>
                </a:solidFill>
                <a:latin typeface="Trebuchet MS"/>
                <a:cs typeface="Trebuchet MS"/>
              </a:rPr>
              <a:t> </a:t>
            </a:r>
            <a:r>
              <a:rPr sz="2200" spc="105" dirty="0">
                <a:solidFill>
                  <a:srgbClr val="404040"/>
                </a:solidFill>
                <a:latin typeface="Trebuchet MS"/>
                <a:cs typeface="Trebuchet MS"/>
              </a:rPr>
              <a:t>τους</a:t>
            </a:r>
            <a:r>
              <a:rPr sz="2200" spc="-50" dirty="0">
                <a:solidFill>
                  <a:srgbClr val="404040"/>
                </a:solidFill>
                <a:latin typeface="Trebuchet MS"/>
                <a:cs typeface="Trebuchet MS"/>
              </a:rPr>
              <a:t> </a:t>
            </a:r>
            <a:r>
              <a:rPr sz="2200" spc="50" dirty="0">
                <a:solidFill>
                  <a:srgbClr val="404040"/>
                </a:solidFill>
                <a:latin typeface="Trebuchet MS"/>
                <a:cs typeface="Trebuchet MS"/>
              </a:rPr>
              <a:t>γονείς  </a:t>
            </a:r>
            <a:r>
              <a:rPr sz="2200" spc="65" dirty="0">
                <a:solidFill>
                  <a:srgbClr val="404040"/>
                </a:solidFill>
                <a:latin typeface="Trebuchet MS"/>
                <a:cs typeface="Trebuchet MS"/>
              </a:rPr>
              <a:t>του</a:t>
            </a:r>
            <a:r>
              <a:rPr sz="2200" spc="-45" dirty="0">
                <a:solidFill>
                  <a:srgbClr val="404040"/>
                </a:solidFill>
                <a:latin typeface="Trebuchet MS"/>
                <a:cs typeface="Trebuchet MS"/>
              </a:rPr>
              <a:t> </a:t>
            </a:r>
            <a:r>
              <a:rPr sz="2200" spc="-15" dirty="0">
                <a:solidFill>
                  <a:srgbClr val="404040"/>
                </a:solidFill>
                <a:latin typeface="Trebuchet MS"/>
                <a:cs typeface="Trebuchet MS"/>
              </a:rPr>
              <a:t>και</a:t>
            </a:r>
            <a:r>
              <a:rPr sz="2200" spc="-65" dirty="0">
                <a:solidFill>
                  <a:srgbClr val="404040"/>
                </a:solidFill>
                <a:latin typeface="Trebuchet MS"/>
                <a:cs typeface="Trebuchet MS"/>
              </a:rPr>
              <a:t> </a:t>
            </a:r>
            <a:r>
              <a:rPr sz="2200" spc="130" dirty="0">
                <a:solidFill>
                  <a:srgbClr val="404040"/>
                </a:solidFill>
                <a:latin typeface="Trebuchet MS"/>
                <a:cs typeface="Trebuchet MS"/>
              </a:rPr>
              <a:t>να</a:t>
            </a:r>
            <a:r>
              <a:rPr sz="2200" spc="-25" dirty="0">
                <a:solidFill>
                  <a:srgbClr val="404040"/>
                </a:solidFill>
                <a:latin typeface="Trebuchet MS"/>
                <a:cs typeface="Trebuchet MS"/>
              </a:rPr>
              <a:t> </a:t>
            </a:r>
            <a:r>
              <a:rPr sz="2200" spc="60" dirty="0">
                <a:solidFill>
                  <a:srgbClr val="404040"/>
                </a:solidFill>
                <a:latin typeface="Trebuchet MS"/>
                <a:cs typeface="Trebuchet MS"/>
              </a:rPr>
              <a:t>ανατραφεί</a:t>
            </a:r>
            <a:r>
              <a:rPr sz="2200" spc="-20" dirty="0">
                <a:solidFill>
                  <a:srgbClr val="404040"/>
                </a:solidFill>
                <a:latin typeface="Trebuchet MS"/>
                <a:cs typeface="Trebuchet MS"/>
              </a:rPr>
              <a:t> </a:t>
            </a:r>
            <a:r>
              <a:rPr sz="2200" spc="160" dirty="0">
                <a:solidFill>
                  <a:srgbClr val="404040"/>
                </a:solidFill>
                <a:latin typeface="Trebuchet MS"/>
                <a:cs typeface="Trebuchet MS"/>
              </a:rPr>
              <a:t>από</a:t>
            </a:r>
            <a:r>
              <a:rPr sz="2200" spc="-45" dirty="0">
                <a:solidFill>
                  <a:srgbClr val="404040"/>
                </a:solidFill>
                <a:latin typeface="Trebuchet MS"/>
                <a:cs typeface="Trebuchet MS"/>
              </a:rPr>
              <a:t> </a:t>
            </a:r>
            <a:r>
              <a:rPr sz="2200" spc="70" dirty="0">
                <a:solidFill>
                  <a:srgbClr val="404040"/>
                </a:solidFill>
                <a:latin typeface="Trebuchet MS"/>
                <a:cs typeface="Trebuchet MS"/>
              </a:rPr>
              <a:t>αυτούς.</a:t>
            </a:r>
            <a:endParaRPr sz="2200">
              <a:latin typeface="Trebuchet MS"/>
              <a:cs typeface="Trebuchet MS"/>
            </a:endParaRPr>
          </a:p>
          <a:p>
            <a:pPr marR="90170" algn="ctr">
              <a:lnSpc>
                <a:spcPct val="100000"/>
              </a:lnSpc>
              <a:spcBef>
                <a:spcPts val="1010"/>
              </a:spcBef>
              <a:tabLst>
                <a:tab pos="344170" algn="l"/>
              </a:tabLst>
            </a:pPr>
            <a:r>
              <a:rPr sz="2200" spc="340" dirty="0">
                <a:solidFill>
                  <a:srgbClr val="A42F0F"/>
                </a:solidFill>
                <a:latin typeface="Arial"/>
                <a:cs typeface="Arial"/>
              </a:rPr>
              <a:t>	</a:t>
            </a:r>
            <a:r>
              <a:rPr sz="2200" spc="-55" dirty="0">
                <a:solidFill>
                  <a:srgbClr val="404040"/>
                </a:solidFill>
                <a:latin typeface="Trebuchet MS"/>
                <a:cs typeface="Trebuchet MS"/>
              </a:rPr>
              <a:t>2.</a:t>
            </a:r>
            <a:r>
              <a:rPr sz="2200" spc="-65" dirty="0">
                <a:solidFill>
                  <a:srgbClr val="404040"/>
                </a:solidFill>
                <a:latin typeface="Trebuchet MS"/>
                <a:cs typeface="Trebuchet MS"/>
              </a:rPr>
              <a:t> </a:t>
            </a:r>
            <a:r>
              <a:rPr sz="2200" spc="-60" dirty="0">
                <a:solidFill>
                  <a:srgbClr val="404040"/>
                </a:solidFill>
                <a:latin typeface="Trebuchet MS"/>
                <a:cs typeface="Trebuchet MS"/>
              </a:rPr>
              <a:t>Τα</a:t>
            </a:r>
            <a:r>
              <a:rPr sz="2200" spc="-20" dirty="0">
                <a:solidFill>
                  <a:srgbClr val="404040"/>
                </a:solidFill>
                <a:latin typeface="Trebuchet MS"/>
                <a:cs typeface="Trebuchet MS"/>
              </a:rPr>
              <a:t> </a:t>
            </a:r>
            <a:r>
              <a:rPr sz="2200" spc="70" dirty="0">
                <a:solidFill>
                  <a:srgbClr val="404040"/>
                </a:solidFill>
                <a:latin typeface="Trebuchet MS"/>
                <a:cs typeface="Trebuchet MS"/>
              </a:rPr>
              <a:t>Συμβαλλόμενα</a:t>
            </a:r>
            <a:r>
              <a:rPr sz="2200" spc="-70" dirty="0">
                <a:solidFill>
                  <a:srgbClr val="404040"/>
                </a:solidFill>
                <a:latin typeface="Trebuchet MS"/>
                <a:cs typeface="Trebuchet MS"/>
              </a:rPr>
              <a:t> </a:t>
            </a:r>
            <a:r>
              <a:rPr sz="2200" spc="80" dirty="0">
                <a:solidFill>
                  <a:srgbClr val="404040"/>
                </a:solidFill>
                <a:latin typeface="Trebuchet MS"/>
                <a:cs typeface="Trebuchet MS"/>
              </a:rPr>
              <a:t>Κράτη</a:t>
            </a:r>
            <a:r>
              <a:rPr sz="2200" spc="-40" dirty="0">
                <a:solidFill>
                  <a:srgbClr val="404040"/>
                </a:solidFill>
                <a:latin typeface="Trebuchet MS"/>
                <a:cs typeface="Trebuchet MS"/>
              </a:rPr>
              <a:t> </a:t>
            </a:r>
            <a:r>
              <a:rPr sz="2200" spc="70" dirty="0">
                <a:solidFill>
                  <a:srgbClr val="404040"/>
                </a:solidFill>
                <a:latin typeface="Trebuchet MS"/>
                <a:cs typeface="Trebuchet MS"/>
              </a:rPr>
              <a:t>μεριμνούν</a:t>
            </a:r>
            <a:r>
              <a:rPr sz="2200" spc="-25" dirty="0">
                <a:solidFill>
                  <a:srgbClr val="404040"/>
                </a:solidFill>
                <a:latin typeface="Trebuchet MS"/>
                <a:cs typeface="Trebuchet MS"/>
              </a:rPr>
              <a:t> </a:t>
            </a:r>
            <a:r>
              <a:rPr sz="2200" spc="20" dirty="0">
                <a:solidFill>
                  <a:srgbClr val="404040"/>
                </a:solidFill>
                <a:latin typeface="Trebuchet MS"/>
                <a:cs typeface="Trebuchet MS"/>
              </a:rPr>
              <a:t>για</a:t>
            </a:r>
            <a:r>
              <a:rPr sz="2200" spc="-50" dirty="0">
                <a:solidFill>
                  <a:srgbClr val="404040"/>
                </a:solidFill>
                <a:latin typeface="Trebuchet MS"/>
                <a:cs typeface="Trebuchet MS"/>
              </a:rPr>
              <a:t> </a:t>
            </a:r>
            <a:r>
              <a:rPr sz="2200" spc="15" dirty="0">
                <a:solidFill>
                  <a:srgbClr val="404040"/>
                </a:solidFill>
                <a:latin typeface="Trebuchet MS"/>
                <a:cs typeface="Trebuchet MS"/>
              </a:rPr>
              <a:t>τη</a:t>
            </a:r>
            <a:r>
              <a:rPr sz="2200" spc="-55" dirty="0">
                <a:solidFill>
                  <a:srgbClr val="404040"/>
                </a:solidFill>
                <a:latin typeface="Trebuchet MS"/>
                <a:cs typeface="Trebuchet MS"/>
              </a:rPr>
              <a:t> </a:t>
            </a:r>
            <a:r>
              <a:rPr sz="2200" spc="120" dirty="0">
                <a:solidFill>
                  <a:srgbClr val="404040"/>
                </a:solidFill>
                <a:latin typeface="Trebuchet MS"/>
                <a:cs typeface="Trebuchet MS"/>
              </a:rPr>
              <a:t>θέση</a:t>
            </a:r>
            <a:r>
              <a:rPr sz="2200" spc="-55" dirty="0">
                <a:solidFill>
                  <a:srgbClr val="404040"/>
                </a:solidFill>
                <a:latin typeface="Trebuchet MS"/>
                <a:cs typeface="Trebuchet MS"/>
              </a:rPr>
              <a:t> </a:t>
            </a:r>
            <a:r>
              <a:rPr sz="2200" spc="90" dirty="0">
                <a:solidFill>
                  <a:srgbClr val="404040"/>
                </a:solidFill>
                <a:latin typeface="Trebuchet MS"/>
                <a:cs typeface="Trebuchet MS"/>
              </a:rPr>
              <a:t>σε</a:t>
            </a:r>
            <a:r>
              <a:rPr sz="2200" spc="-35" dirty="0">
                <a:solidFill>
                  <a:srgbClr val="404040"/>
                </a:solidFill>
                <a:latin typeface="Trebuchet MS"/>
                <a:cs typeface="Trebuchet MS"/>
              </a:rPr>
              <a:t> </a:t>
            </a:r>
            <a:r>
              <a:rPr sz="2200" spc="100" dirty="0">
                <a:solidFill>
                  <a:srgbClr val="404040"/>
                </a:solidFill>
                <a:latin typeface="Trebuchet MS"/>
                <a:cs typeface="Trebuchet MS"/>
              </a:rPr>
              <a:t>εφαρμογή</a:t>
            </a:r>
            <a:r>
              <a:rPr sz="2200" spc="-55" dirty="0">
                <a:solidFill>
                  <a:srgbClr val="404040"/>
                </a:solidFill>
                <a:latin typeface="Trebuchet MS"/>
                <a:cs typeface="Trebuchet MS"/>
              </a:rPr>
              <a:t> </a:t>
            </a:r>
            <a:r>
              <a:rPr sz="2200" spc="90">
                <a:solidFill>
                  <a:srgbClr val="404040"/>
                </a:solidFill>
                <a:latin typeface="Trebuchet MS"/>
                <a:cs typeface="Trebuchet MS"/>
              </a:rPr>
              <a:t>αυτών</a:t>
            </a:r>
            <a:r>
              <a:rPr sz="2200" spc="-30">
                <a:solidFill>
                  <a:srgbClr val="404040"/>
                </a:solidFill>
                <a:latin typeface="Trebuchet MS"/>
                <a:cs typeface="Trebuchet MS"/>
              </a:rPr>
              <a:t> </a:t>
            </a:r>
            <a:r>
              <a:rPr sz="2200" spc="60" smtClean="0">
                <a:solidFill>
                  <a:srgbClr val="404040"/>
                </a:solidFill>
                <a:latin typeface="Trebuchet MS"/>
                <a:cs typeface="Trebuchet MS"/>
              </a:rPr>
              <a:t>των</a:t>
            </a:r>
            <a:r>
              <a:rPr lang="el-GR" sz="2200" spc="60" dirty="0" smtClean="0">
                <a:solidFill>
                  <a:srgbClr val="404040"/>
                </a:solidFill>
                <a:latin typeface="Trebuchet MS"/>
                <a:cs typeface="Trebuchet MS"/>
              </a:rPr>
              <a:t> </a:t>
            </a:r>
            <a:r>
              <a:rPr sz="2200" spc="25" smtClean="0">
                <a:solidFill>
                  <a:srgbClr val="404040"/>
                </a:solidFill>
                <a:latin typeface="Trebuchet MS"/>
                <a:cs typeface="Trebuchet MS"/>
              </a:rPr>
              <a:t>δικαιωμάτων</a:t>
            </a:r>
            <a:r>
              <a:rPr sz="2200" spc="25" dirty="0">
                <a:solidFill>
                  <a:srgbClr val="404040"/>
                </a:solidFill>
                <a:latin typeface="Trebuchet MS"/>
                <a:cs typeface="Trebuchet MS"/>
              </a:rPr>
              <a:t>,</a:t>
            </a:r>
            <a:r>
              <a:rPr sz="2200" spc="-35" dirty="0">
                <a:solidFill>
                  <a:srgbClr val="404040"/>
                </a:solidFill>
                <a:latin typeface="Trebuchet MS"/>
                <a:cs typeface="Trebuchet MS"/>
              </a:rPr>
              <a:t> </a:t>
            </a:r>
            <a:r>
              <a:rPr sz="2200" spc="140" dirty="0">
                <a:solidFill>
                  <a:srgbClr val="404040"/>
                </a:solidFill>
                <a:latin typeface="Trebuchet MS"/>
                <a:cs typeface="Trebuchet MS"/>
              </a:rPr>
              <a:t>σύμφωνα</a:t>
            </a:r>
            <a:r>
              <a:rPr sz="2200" spc="-50" dirty="0">
                <a:solidFill>
                  <a:srgbClr val="404040"/>
                </a:solidFill>
                <a:latin typeface="Trebuchet MS"/>
                <a:cs typeface="Trebuchet MS"/>
              </a:rPr>
              <a:t> </a:t>
            </a:r>
            <a:r>
              <a:rPr sz="2200" spc="20" dirty="0">
                <a:solidFill>
                  <a:srgbClr val="404040"/>
                </a:solidFill>
                <a:latin typeface="Trebuchet MS"/>
                <a:cs typeface="Trebuchet MS"/>
              </a:rPr>
              <a:t>με</a:t>
            </a:r>
            <a:r>
              <a:rPr sz="2200" spc="-40" dirty="0">
                <a:solidFill>
                  <a:srgbClr val="404040"/>
                </a:solidFill>
                <a:latin typeface="Trebuchet MS"/>
                <a:cs typeface="Trebuchet MS"/>
              </a:rPr>
              <a:t> </a:t>
            </a:r>
            <a:r>
              <a:rPr sz="2200" spc="45" dirty="0">
                <a:solidFill>
                  <a:srgbClr val="404040"/>
                </a:solidFill>
                <a:latin typeface="Trebuchet MS"/>
                <a:cs typeface="Trebuchet MS"/>
              </a:rPr>
              <a:t>την</a:t>
            </a:r>
            <a:r>
              <a:rPr sz="2200" spc="-60" dirty="0">
                <a:solidFill>
                  <a:srgbClr val="404040"/>
                </a:solidFill>
                <a:latin typeface="Trebuchet MS"/>
                <a:cs typeface="Trebuchet MS"/>
              </a:rPr>
              <a:t> </a:t>
            </a:r>
            <a:r>
              <a:rPr sz="2200" spc="15" dirty="0">
                <a:solidFill>
                  <a:srgbClr val="404040"/>
                </a:solidFill>
                <a:latin typeface="Trebuchet MS"/>
                <a:cs typeface="Trebuchet MS"/>
              </a:rPr>
              <a:t>εθνική</a:t>
            </a:r>
            <a:r>
              <a:rPr sz="2200" spc="-40" dirty="0">
                <a:solidFill>
                  <a:srgbClr val="404040"/>
                </a:solidFill>
                <a:latin typeface="Trebuchet MS"/>
                <a:cs typeface="Trebuchet MS"/>
              </a:rPr>
              <a:t> </a:t>
            </a:r>
            <a:r>
              <a:rPr sz="2200" spc="110" dirty="0">
                <a:solidFill>
                  <a:srgbClr val="404040"/>
                </a:solidFill>
                <a:latin typeface="Trebuchet MS"/>
                <a:cs typeface="Trebuchet MS"/>
              </a:rPr>
              <a:t>νομοθεσία</a:t>
            </a:r>
            <a:r>
              <a:rPr sz="2200" spc="-50" dirty="0">
                <a:solidFill>
                  <a:srgbClr val="404040"/>
                </a:solidFill>
                <a:latin typeface="Trebuchet MS"/>
                <a:cs typeface="Trebuchet MS"/>
              </a:rPr>
              <a:t> </a:t>
            </a:r>
            <a:r>
              <a:rPr sz="2200" spc="105" dirty="0">
                <a:solidFill>
                  <a:srgbClr val="404040"/>
                </a:solidFill>
                <a:latin typeface="Trebuchet MS"/>
                <a:cs typeface="Trebuchet MS"/>
              </a:rPr>
              <a:t>τους</a:t>
            </a:r>
            <a:r>
              <a:rPr sz="2200" spc="-55" dirty="0">
                <a:solidFill>
                  <a:srgbClr val="404040"/>
                </a:solidFill>
                <a:latin typeface="Trebuchet MS"/>
                <a:cs typeface="Trebuchet MS"/>
              </a:rPr>
              <a:t> </a:t>
            </a:r>
            <a:r>
              <a:rPr sz="2200" spc="-15" dirty="0">
                <a:solidFill>
                  <a:srgbClr val="404040"/>
                </a:solidFill>
                <a:latin typeface="Trebuchet MS"/>
                <a:cs typeface="Trebuchet MS"/>
              </a:rPr>
              <a:t>και</a:t>
            </a:r>
            <a:r>
              <a:rPr sz="2200" spc="-65" dirty="0">
                <a:solidFill>
                  <a:srgbClr val="404040"/>
                </a:solidFill>
                <a:latin typeface="Trebuchet MS"/>
                <a:cs typeface="Trebuchet MS"/>
              </a:rPr>
              <a:t> </a:t>
            </a:r>
            <a:r>
              <a:rPr sz="2200" spc="15">
                <a:solidFill>
                  <a:srgbClr val="404040"/>
                </a:solidFill>
                <a:latin typeface="Trebuchet MS"/>
                <a:cs typeface="Trebuchet MS"/>
              </a:rPr>
              <a:t>με</a:t>
            </a:r>
            <a:r>
              <a:rPr sz="2200" spc="-40">
                <a:solidFill>
                  <a:srgbClr val="404040"/>
                </a:solidFill>
                <a:latin typeface="Trebuchet MS"/>
                <a:cs typeface="Trebuchet MS"/>
              </a:rPr>
              <a:t> </a:t>
            </a:r>
            <a:r>
              <a:rPr sz="2200" smtClean="0">
                <a:solidFill>
                  <a:srgbClr val="404040"/>
                </a:solidFill>
                <a:latin typeface="Trebuchet MS"/>
                <a:cs typeface="Trebuchet MS"/>
              </a:rPr>
              <a:t>τις</a:t>
            </a:r>
            <a:r>
              <a:rPr lang="el-GR" sz="2200" dirty="0" smtClean="0">
                <a:solidFill>
                  <a:srgbClr val="404040"/>
                </a:solidFill>
                <a:latin typeface="Trebuchet MS"/>
                <a:cs typeface="Trebuchet MS"/>
              </a:rPr>
              <a:t> </a:t>
            </a:r>
            <a:r>
              <a:rPr sz="2200" spc="75" smtClean="0">
                <a:solidFill>
                  <a:srgbClr val="404040"/>
                </a:solidFill>
                <a:latin typeface="Trebuchet MS"/>
                <a:cs typeface="Trebuchet MS"/>
              </a:rPr>
              <a:t>υποχρεώσεις</a:t>
            </a:r>
            <a:r>
              <a:rPr sz="2200" spc="-55" smtClean="0">
                <a:solidFill>
                  <a:srgbClr val="404040"/>
                </a:solidFill>
                <a:latin typeface="Trebuchet MS"/>
                <a:cs typeface="Trebuchet MS"/>
              </a:rPr>
              <a:t> </a:t>
            </a:r>
            <a:r>
              <a:rPr sz="2200" spc="130" dirty="0">
                <a:solidFill>
                  <a:srgbClr val="404040"/>
                </a:solidFill>
                <a:latin typeface="Trebuchet MS"/>
                <a:cs typeface="Trebuchet MS"/>
              </a:rPr>
              <a:t>που</a:t>
            </a:r>
            <a:r>
              <a:rPr sz="2200" spc="-40" dirty="0">
                <a:solidFill>
                  <a:srgbClr val="404040"/>
                </a:solidFill>
                <a:latin typeface="Trebuchet MS"/>
                <a:cs typeface="Trebuchet MS"/>
              </a:rPr>
              <a:t> </a:t>
            </a:r>
            <a:r>
              <a:rPr sz="2200" spc="105" dirty="0">
                <a:solidFill>
                  <a:srgbClr val="404040"/>
                </a:solidFill>
                <a:latin typeface="Trebuchet MS"/>
                <a:cs typeface="Trebuchet MS"/>
              </a:rPr>
              <a:t>τους</a:t>
            </a:r>
            <a:r>
              <a:rPr sz="2200" spc="-50" dirty="0">
                <a:solidFill>
                  <a:srgbClr val="404040"/>
                </a:solidFill>
                <a:latin typeface="Trebuchet MS"/>
                <a:cs typeface="Trebuchet MS"/>
              </a:rPr>
              <a:t> </a:t>
            </a:r>
            <a:r>
              <a:rPr sz="2200" spc="50" dirty="0">
                <a:solidFill>
                  <a:srgbClr val="404040"/>
                </a:solidFill>
                <a:latin typeface="Trebuchet MS"/>
                <a:cs typeface="Trebuchet MS"/>
              </a:rPr>
              <a:t>επιβάλλουν</a:t>
            </a:r>
            <a:r>
              <a:rPr sz="2200" spc="-55" dirty="0">
                <a:solidFill>
                  <a:srgbClr val="404040"/>
                </a:solidFill>
                <a:latin typeface="Trebuchet MS"/>
                <a:cs typeface="Trebuchet MS"/>
              </a:rPr>
              <a:t> </a:t>
            </a:r>
            <a:r>
              <a:rPr sz="2200" spc="25" dirty="0">
                <a:solidFill>
                  <a:srgbClr val="404040"/>
                </a:solidFill>
                <a:latin typeface="Trebuchet MS"/>
                <a:cs typeface="Trebuchet MS"/>
              </a:rPr>
              <a:t>οι</a:t>
            </a:r>
            <a:r>
              <a:rPr sz="2200" spc="-35" dirty="0">
                <a:solidFill>
                  <a:srgbClr val="404040"/>
                </a:solidFill>
                <a:latin typeface="Trebuchet MS"/>
                <a:cs typeface="Trebuchet MS"/>
              </a:rPr>
              <a:t> </a:t>
            </a:r>
            <a:r>
              <a:rPr sz="2200" spc="90" dirty="0">
                <a:solidFill>
                  <a:srgbClr val="404040"/>
                </a:solidFill>
                <a:latin typeface="Trebuchet MS"/>
                <a:cs typeface="Trebuchet MS"/>
              </a:rPr>
              <a:t>ισχύουσες</a:t>
            </a:r>
            <a:r>
              <a:rPr sz="2200" spc="-70" dirty="0">
                <a:solidFill>
                  <a:srgbClr val="404040"/>
                </a:solidFill>
                <a:latin typeface="Trebuchet MS"/>
                <a:cs typeface="Trebuchet MS"/>
              </a:rPr>
              <a:t> </a:t>
            </a:r>
            <a:r>
              <a:rPr sz="2200" spc="165" dirty="0">
                <a:solidFill>
                  <a:srgbClr val="404040"/>
                </a:solidFill>
                <a:latin typeface="Trebuchet MS"/>
                <a:cs typeface="Trebuchet MS"/>
              </a:rPr>
              <a:t>σ'</a:t>
            </a:r>
            <a:r>
              <a:rPr sz="2200" spc="-55" dirty="0">
                <a:solidFill>
                  <a:srgbClr val="404040"/>
                </a:solidFill>
                <a:latin typeface="Trebuchet MS"/>
                <a:cs typeface="Trebuchet MS"/>
              </a:rPr>
              <a:t> </a:t>
            </a:r>
            <a:r>
              <a:rPr sz="2200" spc="95" dirty="0">
                <a:solidFill>
                  <a:srgbClr val="404040"/>
                </a:solidFill>
                <a:latin typeface="Trebuchet MS"/>
                <a:cs typeface="Trebuchet MS"/>
              </a:rPr>
              <a:t>αυτό</a:t>
            </a:r>
            <a:r>
              <a:rPr sz="2200" spc="-50" dirty="0">
                <a:solidFill>
                  <a:srgbClr val="404040"/>
                </a:solidFill>
                <a:latin typeface="Trebuchet MS"/>
                <a:cs typeface="Trebuchet MS"/>
              </a:rPr>
              <a:t> </a:t>
            </a:r>
            <a:r>
              <a:rPr sz="2200" spc="60" dirty="0">
                <a:solidFill>
                  <a:srgbClr val="404040"/>
                </a:solidFill>
                <a:latin typeface="Trebuchet MS"/>
                <a:cs typeface="Trebuchet MS"/>
              </a:rPr>
              <a:t>το</a:t>
            </a:r>
            <a:r>
              <a:rPr sz="2200" spc="-40" dirty="0">
                <a:solidFill>
                  <a:srgbClr val="404040"/>
                </a:solidFill>
                <a:latin typeface="Trebuchet MS"/>
                <a:cs typeface="Trebuchet MS"/>
              </a:rPr>
              <a:t> </a:t>
            </a:r>
            <a:r>
              <a:rPr sz="2200" spc="20">
                <a:solidFill>
                  <a:srgbClr val="404040"/>
                </a:solidFill>
                <a:latin typeface="Trebuchet MS"/>
                <a:cs typeface="Trebuchet MS"/>
              </a:rPr>
              <a:t>πεδίο</a:t>
            </a:r>
            <a:r>
              <a:rPr sz="2200" spc="-40">
                <a:solidFill>
                  <a:srgbClr val="404040"/>
                </a:solidFill>
                <a:latin typeface="Trebuchet MS"/>
                <a:cs typeface="Trebuchet MS"/>
              </a:rPr>
              <a:t> </a:t>
            </a:r>
            <a:r>
              <a:rPr sz="2200" spc="10" smtClean="0">
                <a:solidFill>
                  <a:srgbClr val="404040"/>
                </a:solidFill>
                <a:latin typeface="Trebuchet MS"/>
                <a:cs typeface="Trebuchet MS"/>
              </a:rPr>
              <a:t>διεθνείς</a:t>
            </a:r>
            <a:r>
              <a:rPr lang="el-GR" sz="2200" spc="10" dirty="0" smtClean="0">
                <a:solidFill>
                  <a:srgbClr val="404040"/>
                </a:solidFill>
                <a:latin typeface="Trebuchet MS"/>
                <a:cs typeface="Trebuchet MS"/>
              </a:rPr>
              <a:t> </a:t>
            </a:r>
            <a:r>
              <a:rPr sz="2200" spc="70" smtClean="0">
                <a:solidFill>
                  <a:srgbClr val="404040"/>
                </a:solidFill>
                <a:latin typeface="Trebuchet MS"/>
                <a:cs typeface="Trebuchet MS"/>
              </a:rPr>
              <a:t>συνθήκες</a:t>
            </a:r>
            <a:r>
              <a:rPr sz="2200" spc="70" dirty="0">
                <a:solidFill>
                  <a:srgbClr val="404040"/>
                </a:solidFill>
                <a:latin typeface="Trebuchet MS"/>
                <a:cs typeface="Trebuchet MS"/>
              </a:rPr>
              <a:t>,</a:t>
            </a:r>
            <a:r>
              <a:rPr sz="2200" spc="-60" dirty="0">
                <a:solidFill>
                  <a:srgbClr val="404040"/>
                </a:solidFill>
                <a:latin typeface="Trebuchet MS"/>
                <a:cs typeface="Trebuchet MS"/>
              </a:rPr>
              <a:t> </a:t>
            </a:r>
            <a:r>
              <a:rPr sz="2200" spc="-5" dirty="0">
                <a:solidFill>
                  <a:srgbClr val="404040"/>
                </a:solidFill>
                <a:latin typeface="Trebuchet MS"/>
                <a:cs typeface="Trebuchet MS"/>
              </a:rPr>
              <a:t>ιδιαίτερα</a:t>
            </a:r>
            <a:r>
              <a:rPr sz="2200" spc="-50" dirty="0">
                <a:solidFill>
                  <a:srgbClr val="404040"/>
                </a:solidFill>
                <a:latin typeface="Trebuchet MS"/>
                <a:cs typeface="Trebuchet MS"/>
              </a:rPr>
              <a:t> </a:t>
            </a:r>
            <a:r>
              <a:rPr sz="2200" spc="65" dirty="0">
                <a:solidFill>
                  <a:srgbClr val="404040"/>
                </a:solidFill>
                <a:latin typeface="Trebuchet MS"/>
                <a:cs typeface="Trebuchet MS"/>
              </a:rPr>
              <a:t>στις</a:t>
            </a:r>
            <a:r>
              <a:rPr sz="2200" spc="-50" dirty="0">
                <a:solidFill>
                  <a:srgbClr val="404040"/>
                </a:solidFill>
                <a:latin typeface="Trebuchet MS"/>
                <a:cs typeface="Trebuchet MS"/>
              </a:rPr>
              <a:t> </a:t>
            </a:r>
            <a:r>
              <a:rPr sz="2200" spc="45" dirty="0">
                <a:solidFill>
                  <a:srgbClr val="404040"/>
                </a:solidFill>
                <a:latin typeface="Trebuchet MS"/>
                <a:cs typeface="Trebuchet MS"/>
              </a:rPr>
              <a:t>περιπτώσεις</a:t>
            </a:r>
            <a:r>
              <a:rPr sz="2200" spc="-25" dirty="0">
                <a:solidFill>
                  <a:srgbClr val="404040"/>
                </a:solidFill>
                <a:latin typeface="Trebuchet MS"/>
                <a:cs typeface="Trebuchet MS"/>
              </a:rPr>
              <a:t> </a:t>
            </a:r>
            <a:r>
              <a:rPr sz="2200" spc="50" dirty="0">
                <a:solidFill>
                  <a:srgbClr val="404040"/>
                </a:solidFill>
                <a:latin typeface="Trebuchet MS"/>
                <a:cs typeface="Trebuchet MS"/>
              </a:rPr>
              <a:t>κατά</a:t>
            </a:r>
            <a:r>
              <a:rPr sz="2200" spc="-70" dirty="0">
                <a:solidFill>
                  <a:srgbClr val="404040"/>
                </a:solidFill>
                <a:latin typeface="Trebuchet MS"/>
                <a:cs typeface="Trebuchet MS"/>
              </a:rPr>
              <a:t> </a:t>
            </a:r>
            <a:r>
              <a:rPr sz="2200" dirty="0">
                <a:solidFill>
                  <a:srgbClr val="404040"/>
                </a:solidFill>
                <a:latin typeface="Trebuchet MS"/>
                <a:cs typeface="Trebuchet MS"/>
              </a:rPr>
              <a:t>τις</a:t>
            </a:r>
            <a:r>
              <a:rPr sz="2200" spc="-25" dirty="0">
                <a:solidFill>
                  <a:srgbClr val="404040"/>
                </a:solidFill>
                <a:latin typeface="Trebuchet MS"/>
                <a:cs typeface="Trebuchet MS"/>
              </a:rPr>
              <a:t> </a:t>
            </a:r>
            <a:r>
              <a:rPr sz="2200" spc="45" dirty="0">
                <a:solidFill>
                  <a:srgbClr val="404040"/>
                </a:solidFill>
                <a:latin typeface="Trebuchet MS"/>
                <a:cs typeface="Trebuchet MS"/>
              </a:rPr>
              <a:t>οποίες,</a:t>
            </a:r>
            <a:r>
              <a:rPr sz="2200" spc="-35" dirty="0">
                <a:solidFill>
                  <a:srgbClr val="404040"/>
                </a:solidFill>
                <a:latin typeface="Trebuchet MS"/>
                <a:cs typeface="Trebuchet MS"/>
              </a:rPr>
              <a:t> </a:t>
            </a:r>
            <a:r>
              <a:rPr sz="2200" spc="-65" dirty="0">
                <a:solidFill>
                  <a:srgbClr val="404040"/>
                </a:solidFill>
                <a:latin typeface="Trebuchet MS"/>
                <a:cs typeface="Trebuchet MS"/>
              </a:rPr>
              <a:t>ελλείψει</a:t>
            </a:r>
            <a:r>
              <a:rPr sz="2200" spc="-40" dirty="0">
                <a:solidFill>
                  <a:srgbClr val="404040"/>
                </a:solidFill>
                <a:latin typeface="Trebuchet MS"/>
                <a:cs typeface="Trebuchet MS"/>
              </a:rPr>
              <a:t> </a:t>
            </a:r>
            <a:r>
              <a:rPr sz="2200" spc="45" dirty="0">
                <a:solidFill>
                  <a:srgbClr val="404040"/>
                </a:solidFill>
                <a:latin typeface="Trebuchet MS"/>
                <a:cs typeface="Trebuchet MS"/>
              </a:rPr>
              <a:t>αυτών,</a:t>
            </a:r>
            <a:r>
              <a:rPr sz="2200" spc="-30" dirty="0">
                <a:solidFill>
                  <a:srgbClr val="404040"/>
                </a:solidFill>
                <a:latin typeface="Trebuchet MS"/>
                <a:cs typeface="Trebuchet MS"/>
              </a:rPr>
              <a:t> </a:t>
            </a:r>
            <a:r>
              <a:rPr sz="2200" spc="60">
                <a:solidFill>
                  <a:srgbClr val="404040"/>
                </a:solidFill>
                <a:latin typeface="Trebuchet MS"/>
                <a:cs typeface="Trebuchet MS"/>
              </a:rPr>
              <a:t>το</a:t>
            </a:r>
            <a:r>
              <a:rPr sz="2200" spc="-50">
                <a:solidFill>
                  <a:srgbClr val="404040"/>
                </a:solidFill>
                <a:latin typeface="Trebuchet MS"/>
                <a:cs typeface="Trebuchet MS"/>
              </a:rPr>
              <a:t> </a:t>
            </a:r>
            <a:r>
              <a:rPr sz="2200" spc="5" smtClean="0">
                <a:solidFill>
                  <a:srgbClr val="404040"/>
                </a:solidFill>
                <a:latin typeface="Trebuchet MS"/>
                <a:cs typeface="Trebuchet MS"/>
              </a:rPr>
              <a:t>παιδί</a:t>
            </a:r>
            <a:r>
              <a:rPr lang="el-GR" sz="2200" spc="5" dirty="0" smtClean="0">
                <a:solidFill>
                  <a:srgbClr val="404040"/>
                </a:solidFill>
                <a:latin typeface="Trebuchet MS"/>
                <a:cs typeface="Trebuchet MS"/>
              </a:rPr>
              <a:t> </a:t>
            </a:r>
            <a:r>
              <a:rPr sz="2200" spc="190" smtClean="0">
                <a:solidFill>
                  <a:srgbClr val="404040"/>
                </a:solidFill>
                <a:latin typeface="Trebuchet MS"/>
                <a:cs typeface="Trebuchet MS"/>
              </a:rPr>
              <a:t>θα </a:t>
            </a:r>
            <a:r>
              <a:rPr sz="2200" spc="75" dirty="0">
                <a:solidFill>
                  <a:srgbClr val="404040"/>
                </a:solidFill>
                <a:latin typeface="Trebuchet MS"/>
                <a:cs typeface="Trebuchet MS"/>
              </a:rPr>
              <a:t>ήταν</a:t>
            </a:r>
            <a:r>
              <a:rPr sz="2200" spc="-310" dirty="0">
                <a:solidFill>
                  <a:srgbClr val="404040"/>
                </a:solidFill>
                <a:latin typeface="Trebuchet MS"/>
                <a:cs typeface="Trebuchet MS"/>
              </a:rPr>
              <a:t> </a:t>
            </a:r>
            <a:r>
              <a:rPr sz="2200" spc="55" dirty="0">
                <a:solidFill>
                  <a:srgbClr val="404040"/>
                </a:solidFill>
                <a:latin typeface="Trebuchet MS"/>
                <a:cs typeface="Trebuchet MS"/>
              </a:rPr>
              <a:t>άπατρις.</a:t>
            </a:r>
            <a:endParaRPr sz="2200">
              <a:latin typeface="Trebuchet MS"/>
              <a:cs typeface="Trebuchet MS"/>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406538" y="139651"/>
            <a:ext cx="2354535" cy="566822"/>
          </a:xfrm>
          <a:prstGeom prst="rect">
            <a:avLst/>
          </a:prstGeom>
        </p:spPr>
        <p:txBody>
          <a:bodyPr vert="horz" wrap="square" lIns="0" tIns="12700" rIns="0" bIns="0" rtlCol="0">
            <a:spAutoFit/>
          </a:bodyPr>
          <a:lstStyle/>
          <a:p>
            <a:pPr marL="12700">
              <a:lnSpc>
                <a:spcPct val="100000"/>
              </a:lnSpc>
              <a:spcBef>
                <a:spcPts val="100"/>
              </a:spcBef>
            </a:pPr>
            <a:r>
              <a:rPr sz="3600" spc="-235" dirty="0">
                <a:solidFill>
                  <a:srgbClr val="252525"/>
                </a:solidFill>
              </a:rPr>
              <a:t>Ι.</a:t>
            </a:r>
            <a:r>
              <a:rPr sz="3600" spc="-200" dirty="0">
                <a:solidFill>
                  <a:srgbClr val="252525"/>
                </a:solidFill>
              </a:rPr>
              <a:t> </a:t>
            </a:r>
            <a:r>
              <a:rPr sz="3600" spc="155" dirty="0">
                <a:solidFill>
                  <a:srgbClr val="252525"/>
                </a:solidFill>
              </a:rPr>
              <a:t>Εισαγωγή</a:t>
            </a:r>
            <a:endParaRPr sz="3600"/>
          </a:p>
        </p:txBody>
      </p:sp>
      <p:sp>
        <p:nvSpPr>
          <p:cNvPr id="3" name="object 3"/>
          <p:cNvSpPr txBox="1"/>
          <p:nvPr/>
        </p:nvSpPr>
        <p:spPr>
          <a:xfrm>
            <a:off x="1152316" y="692659"/>
            <a:ext cx="9437564" cy="834844"/>
          </a:xfrm>
          <a:prstGeom prst="rect">
            <a:avLst/>
          </a:prstGeom>
        </p:spPr>
        <p:txBody>
          <a:bodyPr vert="horz" wrap="square" lIns="0" tIns="13970" rIns="0" bIns="0" rtlCol="0">
            <a:spAutoFit/>
          </a:bodyPr>
          <a:lstStyle/>
          <a:p>
            <a:pPr marL="356870" indent="-344805">
              <a:lnSpc>
                <a:spcPct val="100000"/>
              </a:lnSpc>
              <a:spcBef>
                <a:spcPts val="110"/>
              </a:spcBef>
              <a:buClr>
                <a:srgbClr val="A42F0F"/>
              </a:buClr>
              <a:buFont typeface="Arial"/>
              <a:buChar char=""/>
              <a:tabLst>
                <a:tab pos="356870" algn="l"/>
                <a:tab pos="357505" algn="l"/>
              </a:tabLst>
            </a:pPr>
            <a:r>
              <a:rPr sz="1500" spc="-40" dirty="0">
                <a:solidFill>
                  <a:srgbClr val="404040"/>
                </a:solidFill>
                <a:latin typeface="Trebuchet MS"/>
                <a:cs typeface="Trebuchet MS"/>
              </a:rPr>
              <a:t>Το</a:t>
            </a:r>
            <a:r>
              <a:rPr sz="1500" spc="-20" dirty="0">
                <a:solidFill>
                  <a:srgbClr val="404040"/>
                </a:solidFill>
                <a:latin typeface="Trebuchet MS"/>
                <a:cs typeface="Trebuchet MS"/>
              </a:rPr>
              <a:t> </a:t>
            </a:r>
            <a:r>
              <a:rPr sz="1500" spc="155" dirty="0">
                <a:solidFill>
                  <a:srgbClr val="404040"/>
                </a:solidFill>
                <a:latin typeface="Trebuchet MS"/>
                <a:cs typeface="Trebuchet MS"/>
              </a:rPr>
              <a:t>άρθρο</a:t>
            </a:r>
            <a:r>
              <a:rPr sz="1500" spc="-70" dirty="0">
                <a:solidFill>
                  <a:srgbClr val="404040"/>
                </a:solidFill>
                <a:latin typeface="Trebuchet MS"/>
                <a:cs typeface="Trebuchet MS"/>
              </a:rPr>
              <a:t> </a:t>
            </a:r>
            <a:r>
              <a:rPr sz="1500" spc="50" dirty="0">
                <a:solidFill>
                  <a:srgbClr val="404040"/>
                </a:solidFill>
                <a:latin typeface="Trebuchet MS"/>
                <a:cs typeface="Trebuchet MS"/>
              </a:rPr>
              <a:t>7</a:t>
            </a:r>
            <a:r>
              <a:rPr sz="1500" u="sng" spc="-10" dirty="0">
                <a:solidFill>
                  <a:srgbClr val="404040"/>
                </a:solidFill>
                <a:uFill>
                  <a:solidFill>
                    <a:srgbClr val="404040"/>
                  </a:solidFill>
                </a:uFill>
                <a:latin typeface="Trebuchet MS"/>
                <a:cs typeface="Trebuchet MS"/>
              </a:rPr>
              <a:t> </a:t>
            </a:r>
            <a:r>
              <a:rPr sz="1500" u="sng" spc="25" dirty="0">
                <a:solidFill>
                  <a:srgbClr val="404040"/>
                </a:solidFill>
                <a:uFill>
                  <a:solidFill>
                    <a:srgbClr val="404040"/>
                  </a:solidFill>
                </a:uFill>
                <a:latin typeface="Trebuchet MS"/>
                <a:cs typeface="Trebuchet MS"/>
              </a:rPr>
              <a:t>διασφαλίζει</a:t>
            </a:r>
            <a:r>
              <a:rPr sz="1500" u="sng" spc="-100" dirty="0">
                <a:solidFill>
                  <a:srgbClr val="404040"/>
                </a:solidFill>
                <a:uFill>
                  <a:solidFill>
                    <a:srgbClr val="404040"/>
                  </a:solidFill>
                </a:uFill>
                <a:latin typeface="Trebuchet MS"/>
                <a:cs typeface="Trebuchet MS"/>
              </a:rPr>
              <a:t> </a:t>
            </a:r>
            <a:r>
              <a:rPr sz="1500" u="sng" spc="35" dirty="0">
                <a:solidFill>
                  <a:srgbClr val="404040"/>
                </a:solidFill>
                <a:uFill>
                  <a:solidFill>
                    <a:srgbClr val="404040"/>
                  </a:solidFill>
                </a:uFill>
                <a:latin typeface="Trebuchet MS"/>
                <a:cs typeface="Trebuchet MS"/>
              </a:rPr>
              <a:t>την</a:t>
            </a:r>
            <a:r>
              <a:rPr sz="1500" u="sng" spc="-35" dirty="0">
                <a:solidFill>
                  <a:srgbClr val="404040"/>
                </a:solidFill>
                <a:uFill>
                  <a:solidFill>
                    <a:srgbClr val="404040"/>
                  </a:solidFill>
                </a:uFill>
                <a:latin typeface="Trebuchet MS"/>
                <a:cs typeface="Trebuchet MS"/>
              </a:rPr>
              <a:t> </a:t>
            </a:r>
            <a:r>
              <a:rPr sz="1500" u="sng" spc="35" dirty="0">
                <a:solidFill>
                  <a:srgbClr val="404040"/>
                </a:solidFill>
                <a:uFill>
                  <a:solidFill>
                    <a:srgbClr val="404040"/>
                  </a:solidFill>
                </a:uFill>
                <a:latin typeface="Trebuchet MS"/>
                <a:cs typeface="Trebuchet MS"/>
              </a:rPr>
              <a:t>ταυτότητα</a:t>
            </a:r>
            <a:r>
              <a:rPr sz="1500" u="sng" spc="-40" dirty="0">
                <a:solidFill>
                  <a:srgbClr val="404040"/>
                </a:solidFill>
                <a:uFill>
                  <a:solidFill>
                    <a:srgbClr val="404040"/>
                  </a:solidFill>
                </a:uFill>
                <a:latin typeface="Trebuchet MS"/>
                <a:cs typeface="Trebuchet MS"/>
              </a:rPr>
              <a:t> </a:t>
            </a:r>
            <a:r>
              <a:rPr sz="1500" u="sng" spc="55" dirty="0">
                <a:solidFill>
                  <a:srgbClr val="404040"/>
                </a:solidFill>
                <a:uFill>
                  <a:solidFill>
                    <a:srgbClr val="404040"/>
                  </a:solidFill>
                </a:uFill>
                <a:latin typeface="Trebuchet MS"/>
                <a:cs typeface="Trebuchet MS"/>
              </a:rPr>
              <a:t>του</a:t>
            </a:r>
            <a:r>
              <a:rPr sz="1500" u="sng" spc="-50" dirty="0">
                <a:solidFill>
                  <a:srgbClr val="404040"/>
                </a:solidFill>
                <a:uFill>
                  <a:solidFill>
                    <a:srgbClr val="404040"/>
                  </a:solidFill>
                </a:uFill>
                <a:latin typeface="Trebuchet MS"/>
                <a:cs typeface="Trebuchet MS"/>
              </a:rPr>
              <a:t> </a:t>
            </a:r>
            <a:r>
              <a:rPr sz="1500" u="sng" spc="50" dirty="0">
                <a:solidFill>
                  <a:srgbClr val="404040"/>
                </a:solidFill>
                <a:uFill>
                  <a:solidFill>
                    <a:srgbClr val="404040"/>
                  </a:solidFill>
                </a:uFill>
                <a:latin typeface="Trebuchet MS"/>
                <a:cs typeface="Trebuchet MS"/>
              </a:rPr>
              <a:t>παιδιού</a:t>
            </a:r>
            <a:r>
              <a:rPr sz="1500" u="sng" spc="-125" dirty="0">
                <a:solidFill>
                  <a:srgbClr val="404040"/>
                </a:solidFill>
                <a:uFill>
                  <a:solidFill>
                    <a:srgbClr val="404040"/>
                  </a:solidFill>
                </a:uFill>
                <a:latin typeface="Trebuchet MS"/>
                <a:cs typeface="Trebuchet MS"/>
              </a:rPr>
              <a:t> </a:t>
            </a:r>
            <a:r>
              <a:rPr sz="1500" u="sng" spc="55" dirty="0">
                <a:solidFill>
                  <a:srgbClr val="404040"/>
                </a:solidFill>
                <a:uFill>
                  <a:solidFill>
                    <a:srgbClr val="404040"/>
                  </a:solidFill>
                </a:uFill>
                <a:latin typeface="Trebuchet MS"/>
                <a:cs typeface="Trebuchet MS"/>
              </a:rPr>
              <a:t>πρωταρχικά</a:t>
            </a:r>
            <a:r>
              <a:rPr sz="1500" u="sng" spc="-110" dirty="0">
                <a:solidFill>
                  <a:srgbClr val="404040"/>
                </a:solidFill>
                <a:uFill>
                  <a:solidFill>
                    <a:srgbClr val="404040"/>
                  </a:solidFill>
                </a:uFill>
                <a:latin typeface="Trebuchet MS"/>
                <a:cs typeface="Trebuchet MS"/>
              </a:rPr>
              <a:t> </a:t>
            </a:r>
            <a:r>
              <a:rPr sz="1500" u="sng" spc="100" dirty="0">
                <a:solidFill>
                  <a:srgbClr val="404040"/>
                </a:solidFill>
                <a:uFill>
                  <a:solidFill>
                    <a:srgbClr val="404040"/>
                  </a:solidFill>
                </a:uFill>
                <a:latin typeface="Trebuchet MS"/>
                <a:cs typeface="Trebuchet MS"/>
              </a:rPr>
              <a:t>μέσω</a:t>
            </a:r>
            <a:r>
              <a:rPr sz="1500" u="sng" spc="-40" dirty="0">
                <a:solidFill>
                  <a:srgbClr val="404040"/>
                </a:solidFill>
                <a:uFill>
                  <a:solidFill>
                    <a:srgbClr val="404040"/>
                  </a:solidFill>
                </a:uFill>
                <a:latin typeface="Trebuchet MS"/>
                <a:cs typeface="Trebuchet MS"/>
              </a:rPr>
              <a:t> </a:t>
            </a:r>
            <a:r>
              <a:rPr sz="1500" u="sng" spc="65" dirty="0">
                <a:solidFill>
                  <a:srgbClr val="404040"/>
                </a:solidFill>
                <a:uFill>
                  <a:solidFill>
                    <a:srgbClr val="404040"/>
                  </a:solidFill>
                </a:uFill>
                <a:latin typeface="Trebuchet MS"/>
                <a:cs typeface="Trebuchet MS"/>
              </a:rPr>
              <a:t>της</a:t>
            </a:r>
            <a:r>
              <a:rPr sz="1500" u="sng" spc="-50" dirty="0">
                <a:solidFill>
                  <a:srgbClr val="404040"/>
                </a:solidFill>
                <a:uFill>
                  <a:solidFill>
                    <a:srgbClr val="404040"/>
                  </a:solidFill>
                </a:uFill>
                <a:latin typeface="Trebuchet MS"/>
                <a:cs typeface="Trebuchet MS"/>
              </a:rPr>
              <a:t> </a:t>
            </a:r>
            <a:r>
              <a:rPr sz="1500" u="sng" spc="105" dirty="0">
                <a:solidFill>
                  <a:srgbClr val="404040"/>
                </a:solidFill>
                <a:uFill>
                  <a:solidFill>
                    <a:srgbClr val="404040"/>
                  </a:solidFill>
                </a:uFill>
                <a:latin typeface="Trebuchet MS"/>
                <a:cs typeface="Trebuchet MS"/>
              </a:rPr>
              <a:t>σύνδεσής</a:t>
            </a:r>
            <a:r>
              <a:rPr sz="1500" u="sng" spc="-70" dirty="0">
                <a:solidFill>
                  <a:srgbClr val="404040"/>
                </a:solidFill>
                <a:uFill>
                  <a:solidFill>
                    <a:srgbClr val="404040"/>
                  </a:solidFill>
                </a:uFill>
                <a:latin typeface="Trebuchet MS"/>
                <a:cs typeface="Trebuchet MS"/>
              </a:rPr>
              <a:t> </a:t>
            </a:r>
            <a:r>
              <a:rPr sz="1500" u="sng" spc="55" dirty="0">
                <a:solidFill>
                  <a:srgbClr val="404040"/>
                </a:solidFill>
                <a:uFill>
                  <a:solidFill>
                    <a:srgbClr val="404040"/>
                  </a:solidFill>
                </a:uFill>
                <a:latin typeface="Trebuchet MS"/>
                <a:cs typeface="Trebuchet MS"/>
              </a:rPr>
              <a:t>του</a:t>
            </a:r>
            <a:r>
              <a:rPr sz="1500" u="sng" spc="-50" dirty="0">
                <a:solidFill>
                  <a:srgbClr val="404040"/>
                </a:solidFill>
                <a:uFill>
                  <a:solidFill>
                    <a:srgbClr val="404040"/>
                  </a:solidFill>
                </a:uFill>
                <a:latin typeface="Trebuchet MS"/>
                <a:cs typeface="Trebuchet MS"/>
              </a:rPr>
              <a:t> </a:t>
            </a:r>
            <a:r>
              <a:rPr sz="1500" u="sng" spc="10" dirty="0">
                <a:solidFill>
                  <a:srgbClr val="404040"/>
                </a:solidFill>
                <a:uFill>
                  <a:solidFill>
                    <a:srgbClr val="404040"/>
                  </a:solidFill>
                </a:uFill>
                <a:latin typeface="Trebuchet MS"/>
                <a:cs typeface="Trebuchet MS"/>
              </a:rPr>
              <a:t>με</a:t>
            </a:r>
            <a:r>
              <a:rPr sz="1500" u="sng" spc="-30" dirty="0">
                <a:solidFill>
                  <a:srgbClr val="404040"/>
                </a:solidFill>
                <a:uFill>
                  <a:solidFill>
                    <a:srgbClr val="404040"/>
                  </a:solidFill>
                </a:uFill>
                <a:latin typeface="Trebuchet MS"/>
                <a:cs typeface="Trebuchet MS"/>
              </a:rPr>
              <a:t> </a:t>
            </a:r>
            <a:r>
              <a:rPr sz="1500" u="sng" spc="80">
                <a:solidFill>
                  <a:srgbClr val="404040"/>
                </a:solidFill>
                <a:uFill>
                  <a:solidFill>
                    <a:srgbClr val="404040"/>
                  </a:solidFill>
                </a:uFill>
                <a:latin typeface="Trebuchet MS"/>
                <a:cs typeface="Trebuchet MS"/>
              </a:rPr>
              <a:t>ορισμένη</a:t>
            </a:r>
            <a:r>
              <a:rPr sz="1500" u="sng" spc="-95">
                <a:solidFill>
                  <a:srgbClr val="404040"/>
                </a:solidFill>
                <a:uFill>
                  <a:solidFill>
                    <a:srgbClr val="404040"/>
                  </a:solidFill>
                </a:uFill>
                <a:latin typeface="Trebuchet MS"/>
                <a:cs typeface="Trebuchet MS"/>
              </a:rPr>
              <a:t> </a:t>
            </a:r>
            <a:r>
              <a:rPr sz="1500" u="sng" spc="75" smtClean="0">
                <a:solidFill>
                  <a:srgbClr val="404040"/>
                </a:solidFill>
                <a:uFill>
                  <a:solidFill>
                    <a:srgbClr val="404040"/>
                  </a:solidFill>
                </a:uFill>
                <a:latin typeface="Trebuchet MS"/>
                <a:cs typeface="Trebuchet MS"/>
              </a:rPr>
              <a:t>έννομη</a:t>
            </a:r>
            <a:r>
              <a:rPr lang="el-GR" sz="1500" u="sng" spc="75" dirty="0" smtClean="0">
                <a:solidFill>
                  <a:srgbClr val="404040"/>
                </a:solidFill>
                <a:uFill>
                  <a:solidFill>
                    <a:srgbClr val="404040"/>
                  </a:solidFill>
                </a:uFill>
                <a:latin typeface="Trebuchet MS"/>
                <a:cs typeface="Trebuchet MS"/>
              </a:rPr>
              <a:t> </a:t>
            </a:r>
            <a:r>
              <a:rPr sz="1500" u="sng" spc="-375" smtClean="0">
                <a:solidFill>
                  <a:srgbClr val="404040"/>
                </a:solidFill>
                <a:uFill>
                  <a:solidFill>
                    <a:srgbClr val="404040"/>
                  </a:solidFill>
                </a:uFill>
                <a:latin typeface="Times New Roman"/>
                <a:cs typeface="Times New Roman"/>
              </a:rPr>
              <a:t> </a:t>
            </a:r>
            <a:r>
              <a:rPr sz="1500" u="sng" spc="45" dirty="0">
                <a:solidFill>
                  <a:srgbClr val="404040"/>
                </a:solidFill>
                <a:uFill>
                  <a:solidFill>
                    <a:srgbClr val="404040"/>
                  </a:solidFill>
                </a:uFill>
                <a:latin typeface="Trebuchet MS"/>
                <a:cs typeface="Trebuchet MS"/>
              </a:rPr>
              <a:t>τάξη</a:t>
            </a:r>
            <a:r>
              <a:rPr sz="1500" u="sng" spc="-65" dirty="0">
                <a:solidFill>
                  <a:srgbClr val="404040"/>
                </a:solidFill>
                <a:uFill>
                  <a:solidFill>
                    <a:srgbClr val="404040"/>
                  </a:solidFill>
                </a:uFill>
                <a:latin typeface="Trebuchet MS"/>
                <a:cs typeface="Trebuchet MS"/>
              </a:rPr>
              <a:t> </a:t>
            </a:r>
            <a:r>
              <a:rPr sz="1500" spc="-5" dirty="0">
                <a:solidFill>
                  <a:srgbClr val="404040"/>
                </a:solidFill>
                <a:latin typeface="Trebuchet MS"/>
                <a:cs typeface="Trebuchet MS"/>
              </a:rPr>
              <a:t>και</a:t>
            </a:r>
            <a:r>
              <a:rPr sz="1500" spc="-65" dirty="0">
                <a:solidFill>
                  <a:srgbClr val="404040"/>
                </a:solidFill>
                <a:latin typeface="Trebuchet MS"/>
                <a:cs typeface="Trebuchet MS"/>
              </a:rPr>
              <a:t> </a:t>
            </a:r>
            <a:r>
              <a:rPr sz="1500" spc="45" dirty="0">
                <a:solidFill>
                  <a:srgbClr val="404040"/>
                </a:solidFill>
                <a:latin typeface="Trebuchet MS"/>
                <a:cs typeface="Trebuchet MS"/>
              </a:rPr>
              <a:t>δευτερευόντως</a:t>
            </a:r>
            <a:r>
              <a:rPr sz="1500" spc="-105" dirty="0">
                <a:solidFill>
                  <a:srgbClr val="404040"/>
                </a:solidFill>
                <a:latin typeface="Trebuchet MS"/>
                <a:cs typeface="Trebuchet MS"/>
              </a:rPr>
              <a:t> </a:t>
            </a:r>
            <a:r>
              <a:rPr sz="1500" spc="10" dirty="0">
                <a:solidFill>
                  <a:srgbClr val="404040"/>
                </a:solidFill>
                <a:latin typeface="Trebuchet MS"/>
                <a:cs typeface="Trebuchet MS"/>
              </a:rPr>
              <a:t>με</a:t>
            </a:r>
            <a:r>
              <a:rPr sz="1500" spc="-40" dirty="0">
                <a:solidFill>
                  <a:srgbClr val="404040"/>
                </a:solidFill>
                <a:latin typeface="Trebuchet MS"/>
                <a:cs typeface="Trebuchet MS"/>
              </a:rPr>
              <a:t> </a:t>
            </a:r>
            <a:r>
              <a:rPr sz="1500" spc="90" dirty="0">
                <a:solidFill>
                  <a:srgbClr val="404040"/>
                </a:solidFill>
                <a:latin typeface="Trebuchet MS"/>
                <a:cs typeface="Trebuchet MS"/>
              </a:rPr>
              <a:t>ορισμένα</a:t>
            </a:r>
            <a:r>
              <a:rPr sz="1500" spc="-120" dirty="0">
                <a:solidFill>
                  <a:srgbClr val="404040"/>
                </a:solidFill>
                <a:latin typeface="Trebuchet MS"/>
                <a:cs typeface="Trebuchet MS"/>
              </a:rPr>
              <a:t> </a:t>
            </a:r>
            <a:r>
              <a:rPr sz="1500" spc="114" dirty="0">
                <a:solidFill>
                  <a:srgbClr val="404040"/>
                </a:solidFill>
                <a:latin typeface="Trebuchet MS"/>
                <a:cs typeface="Trebuchet MS"/>
              </a:rPr>
              <a:t>πρόσωπα.</a:t>
            </a:r>
            <a:endParaRPr sz="1500">
              <a:latin typeface="Trebuchet MS"/>
              <a:cs typeface="Trebuchet MS"/>
            </a:endParaRPr>
          </a:p>
          <a:p>
            <a:pPr marL="356870" indent="-344805">
              <a:lnSpc>
                <a:spcPct val="100000"/>
              </a:lnSpc>
              <a:spcBef>
                <a:spcPts val="1010"/>
              </a:spcBef>
              <a:buClr>
                <a:srgbClr val="A42F0F"/>
              </a:buClr>
              <a:buFont typeface="Arial"/>
              <a:buChar char=""/>
              <a:tabLst>
                <a:tab pos="356870" algn="l"/>
                <a:tab pos="357505" algn="l"/>
              </a:tabLst>
            </a:pPr>
            <a:r>
              <a:rPr sz="1500" spc="85" dirty="0">
                <a:solidFill>
                  <a:srgbClr val="404040"/>
                </a:solidFill>
                <a:latin typeface="Trebuchet MS"/>
                <a:cs typeface="Trebuchet MS"/>
              </a:rPr>
              <a:t>Επίσης</a:t>
            </a:r>
            <a:r>
              <a:rPr sz="1500" spc="-135" dirty="0">
                <a:solidFill>
                  <a:srgbClr val="404040"/>
                </a:solidFill>
                <a:latin typeface="Trebuchet MS"/>
                <a:cs typeface="Trebuchet MS"/>
              </a:rPr>
              <a:t> </a:t>
            </a:r>
            <a:r>
              <a:rPr sz="1500" spc="25" dirty="0">
                <a:solidFill>
                  <a:srgbClr val="404040"/>
                </a:solidFill>
                <a:latin typeface="Trebuchet MS"/>
                <a:cs typeface="Trebuchet MS"/>
              </a:rPr>
              <a:t>θεσπίζει</a:t>
            </a:r>
            <a:r>
              <a:rPr sz="1500" spc="-30" dirty="0">
                <a:solidFill>
                  <a:srgbClr val="404040"/>
                </a:solidFill>
                <a:latin typeface="Trebuchet MS"/>
                <a:cs typeface="Trebuchet MS"/>
              </a:rPr>
              <a:t> </a:t>
            </a:r>
            <a:r>
              <a:rPr sz="1500" spc="50" dirty="0">
                <a:solidFill>
                  <a:srgbClr val="C00000"/>
                </a:solidFill>
                <a:latin typeface="Trebuchet MS"/>
                <a:cs typeface="Trebuchet MS"/>
              </a:rPr>
              <a:t>2</a:t>
            </a:r>
            <a:r>
              <a:rPr sz="1500" spc="-95" dirty="0">
                <a:solidFill>
                  <a:srgbClr val="C00000"/>
                </a:solidFill>
                <a:latin typeface="Trebuchet MS"/>
                <a:cs typeface="Trebuchet MS"/>
              </a:rPr>
              <a:t> </a:t>
            </a:r>
            <a:r>
              <a:rPr sz="1500" spc="65" dirty="0">
                <a:solidFill>
                  <a:srgbClr val="C00000"/>
                </a:solidFill>
                <a:latin typeface="Trebuchet MS"/>
                <a:cs typeface="Trebuchet MS"/>
              </a:rPr>
              <a:t>δέσμες</a:t>
            </a:r>
            <a:r>
              <a:rPr sz="1500" spc="-80" dirty="0">
                <a:solidFill>
                  <a:srgbClr val="C00000"/>
                </a:solidFill>
                <a:latin typeface="Trebuchet MS"/>
                <a:cs typeface="Trebuchet MS"/>
              </a:rPr>
              <a:t> </a:t>
            </a:r>
            <a:r>
              <a:rPr sz="1500" spc="25" dirty="0">
                <a:solidFill>
                  <a:srgbClr val="C00000"/>
                </a:solidFill>
                <a:latin typeface="Trebuchet MS"/>
                <a:cs typeface="Trebuchet MS"/>
              </a:rPr>
              <a:t>διατάξεων</a:t>
            </a:r>
            <a:r>
              <a:rPr sz="1500" spc="25" dirty="0">
                <a:solidFill>
                  <a:srgbClr val="404040"/>
                </a:solidFill>
                <a:latin typeface="Trebuchet MS"/>
                <a:cs typeface="Trebuchet MS"/>
              </a:rPr>
              <a:t>:</a:t>
            </a:r>
            <a:endParaRPr sz="1500">
              <a:latin typeface="Trebuchet MS"/>
              <a:cs typeface="Trebuchet MS"/>
            </a:endParaRPr>
          </a:p>
        </p:txBody>
      </p:sp>
      <p:sp>
        <p:nvSpPr>
          <p:cNvPr id="4" name="object 4"/>
          <p:cNvSpPr txBox="1"/>
          <p:nvPr/>
        </p:nvSpPr>
        <p:spPr>
          <a:xfrm>
            <a:off x="1152315" y="2319202"/>
            <a:ext cx="105391" cy="739775"/>
          </a:xfrm>
          <a:prstGeom prst="rect">
            <a:avLst/>
          </a:prstGeom>
        </p:spPr>
        <p:txBody>
          <a:bodyPr vert="horz" wrap="square" lIns="0" tIns="140335" rIns="0" bIns="0" rtlCol="0">
            <a:spAutoFit/>
          </a:bodyPr>
          <a:lstStyle/>
          <a:p>
            <a:pPr marL="12700">
              <a:lnSpc>
                <a:spcPct val="100000"/>
              </a:lnSpc>
              <a:spcBef>
                <a:spcPts val="1105"/>
              </a:spcBef>
            </a:pPr>
            <a:r>
              <a:rPr sz="1500" spc="5" dirty="0">
                <a:solidFill>
                  <a:srgbClr val="A42F0F"/>
                </a:solidFill>
                <a:latin typeface="Wingdings"/>
                <a:cs typeface="Wingdings"/>
              </a:rPr>
              <a:t></a:t>
            </a:r>
            <a:endParaRPr sz="1500">
              <a:latin typeface="Wingdings"/>
              <a:cs typeface="Wingdings"/>
            </a:endParaRPr>
          </a:p>
          <a:p>
            <a:pPr marL="12700">
              <a:lnSpc>
                <a:spcPct val="100000"/>
              </a:lnSpc>
              <a:spcBef>
                <a:spcPts val="1015"/>
              </a:spcBef>
            </a:pPr>
            <a:r>
              <a:rPr sz="1500" spc="5" dirty="0">
                <a:solidFill>
                  <a:srgbClr val="A42F0F"/>
                </a:solidFill>
                <a:latin typeface="Wingdings"/>
                <a:cs typeface="Wingdings"/>
              </a:rPr>
              <a:t></a:t>
            </a:r>
            <a:endParaRPr sz="1500">
              <a:latin typeface="Wingdings"/>
              <a:cs typeface="Wingdings"/>
            </a:endParaRPr>
          </a:p>
        </p:txBody>
      </p:sp>
      <p:sp>
        <p:nvSpPr>
          <p:cNvPr id="5" name="object 5"/>
          <p:cNvSpPr txBox="1"/>
          <p:nvPr/>
        </p:nvSpPr>
        <p:spPr>
          <a:xfrm>
            <a:off x="1152317" y="1859991"/>
            <a:ext cx="8736916" cy="1425390"/>
          </a:xfrm>
          <a:prstGeom prst="rect">
            <a:avLst/>
          </a:prstGeom>
        </p:spPr>
        <p:txBody>
          <a:bodyPr vert="horz" wrap="square" lIns="0" tIns="14605" rIns="0" bIns="0" rtlCol="0">
            <a:spAutoFit/>
          </a:bodyPr>
          <a:lstStyle/>
          <a:p>
            <a:pPr marL="356870" indent="-344805">
              <a:lnSpc>
                <a:spcPct val="100000"/>
              </a:lnSpc>
              <a:spcBef>
                <a:spcPts val="115"/>
              </a:spcBef>
              <a:buClr>
                <a:srgbClr val="A42F0F"/>
              </a:buClr>
              <a:buFont typeface="Wingdings"/>
              <a:buChar char=""/>
              <a:tabLst>
                <a:tab pos="356870" algn="l"/>
                <a:tab pos="357505" algn="l"/>
              </a:tabLst>
            </a:pPr>
            <a:r>
              <a:rPr sz="1500" spc="50" dirty="0">
                <a:solidFill>
                  <a:srgbClr val="404040"/>
                </a:solidFill>
                <a:latin typeface="Trebuchet MS"/>
                <a:cs typeface="Trebuchet MS"/>
              </a:rPr>
              <a:t>Η</a:t>
            </a:r>
            <a:r>
              <a:rPr sz="1500" spc="-45" dirty="0">
                <a:solidFill>
                  <a:srgbClr val="404040"/>
                </a:solidFill>
                <a:latin typeface="Trebuchet MS"/>
                <a:cs typeface="Trebuchet MS"/>
              </a:rPr>
              <a:t> </a:t>
            </a:r>
            <a:r>
              <a:rPr sz="1500" spc="45" dirty="0">
                <a:solidFill>
                  <a:srgbClr val="404040"/>
                </a:solidFill>
                <a:latin typeface="Trebuchet MS"/>
                <a:cs typeface="Trebuchet MS"/>
              </a:rPr>
              <a:t>πρώτη,</a:t>
            </a:r>
            <a:r>
              <a:rPr sz="1500" spc="-70" dirty="0">
                <a:solidFill>
                  <a:srgbClr val="404040"/>
                </a:solidFill>
                <a:latin typeface="Trebuchet MS"/>
                <a:cs typeface="Trebuchet MS"/>
              </a:rPr>
              <a:t> </a:t>
            </a:r>
            <a:r>
              <a:rPr sz="1500" spc="95" dirty="0">
                <a:solidFill>
                  <a:srgbClr val="404040"/>
                </a:solidFill>
                <a:latin typeface="Trebuchet MS"/>
                <a:cs typeface="Trebuchet MS"/>
              </a:rPr>
              <a:t>η</a:t>
            </a:r>
            <a:r>
              <a:rPr sz="1500" spc="-50" dirty="0">
                <a:solidFill>
                  <a:srgbClr val="404040"/>
                </a:solidFill>
                <a:latin typeface="Trebuchet MS"/>
                <a:cs typeface="Trebuchet MS"/>
              </a:rPr>
              <a:t> </a:t>
            </a:r>
            <a:r>
              <a:rPr sz="1500" spc="100" dirty="0">
                <a:solidFill>
                  <a:srgbClr val="404040"/>
                </a:solidFill>
                <a:latin typeface="Trebuchet MS"/>
                <a:cs typeface="Trebuchet MS"/>
              </a:rPr>
              <a:t>οποία</a:t>
            </a:r>
            <a:r>
              <a:rPr sz="1500" spc="-70" dirty="0">
                <a:solidFill>
                  <a:srgbClr val="404040"/>
                </a:solidFill>
                <a:latin typeface="Trebuchet MS"/>
                <a:cs typeface="Trebuchet MS"/>
              </a:rPr>
              <a:t> </a:t>
            </a:r>
            <a:r>
              <a:rPr sz="1500" spc="-35" dirty="0">
                <a:solidFill>
                  <a:srgbClr val="404040"/>
                </a:solidFill>
                <a:latin typeface="Trebuchet MS"/>
                <a:cs typeface="Trebuchet MS"/>
              </a:rPr>
              <a:t>κινείται</a:t>
            </a:r>
            <a:r>
              <a:rPr sz="1500" spc="-100" dirty="0">
                <a:solidFill>
                  <a:srgbClr val="404040"/>
                </a:solidFill>
                <a:latin typeface="Trebuchet MS"/>
                <a:cs typeface="Trebuchet MS"/>
              </a:rPr>
              <a:t> </a:t>
            </a:r>
            <a:r>
              <a:rPr sz="1500" spc="95" dirty="0">
                <a:solidFill>
                  <a:srgbClr val="404040"/>
                </a:solidFill>
                <a:latin typeface="Trebuchet MS"/>
                <a:cs typeface="Trebuchet MS"/>
              </a:rPr>
              <a:t>γύρω</a:t>
            </a:r>
            <a:r>
              <a:rPr sz="1500" spc="-65" dirty="0">
                <a:solidFill>
                  <a:srgbClr val="404040"/>
                </a:solidFill>
                <a:latin typeface="Trebuchet MS"/>
                <a:cs typeface="Trebuchet MS"/>
              </a:rPr>
              <a:t> </a:t>
            </a:r>
            <a:r>
              <a:rPr sz="1500" spc="140" dirty="0">
                <a:solidFill>
                  <a:srgbClr val="404040"/>
                </a:solidFill>
                <a:latin typeface="Trebuchet MS"/>
                <a:cs typeface="Trebuchet MS"/>
              </a:rPr>
              <a:t>από</a:t>
            </a:r>
            <a:r>
              <a:rPr sz="1500" spc="-45" dirty="0">
                <a:solidFill>
                  <a:srgbClr val="404040"/>
                </a:solidFill>
                <a:latin typeface="Trebuchet MS"/>
                <a:cs typeface="Trebuchet MS"/>
              </a:rPr>
              <a:t> </a:t>
            </a:r>
            <a:r>
              <a:rPr sz="1500" spc="60" dirty="0">
                <a:solidFill>
                  <a:srgbClr val="404040"/>
                </a:solidFill>
                <a:latin typeface="Trebuchet MS"/>
                <a:cs typeface="Trebuchet MS"/>
              </a:rPr>
              <a:t>τον</a:t>
            </a:r>
            <a:r>
              <a:rPr sz="1500" spc="-40" dirty="0">
                <a:solidFill>
                  <a:srgbClr val="404040"/>
                </a:solidFill>
                <a:latin typeface="Trebuchet MS"/>
                <a:cs typeface="Trebuchet MS"/>
              </a:rPr>
              <a:t> </a:t>
            </a:r>
            <a:r>
              <a:rPr sz="1500" spc="110" dirty="0">
                <a:solidFill>
                  <a:srgbClr val="404040"/>
                </a:solidFill>
                <a:latin typeface="Trebuchet MS"/>
                <a:cs typeface="Trebuchet MS"/>
              </a:rPr>
              <a:t>άξονα</a:t>
            </a:r>
            <a:r>
              <a:rPr sz="1500" spc="-40" dirty="0">
                <a:solidFill>
                  <a:srgbClr val="404040"/>
                </a:solidFill>
                <a:latin typeface="Trebuchet MS"/>
                <a:cs typeface="Trebuchet MS"/>
              </a:rPr>
              <a:t> </a:t>
            </a:r>
            <a:r>
              <a:rPr sz="1500" spc="65" dirty="0">
                <a:solidFill>
                  <a:srgbClr val="404040"/>
                </a:solidFill>
                <a:latin typeface="Trebuchet MS"/>
                <a:cs typeface="Trebuchet MS"/>
              </a:rPr>
              <a:t>της</a:t>
            </a:r>
            <a:r>
              <a:rPr sz="1500" spc="-30" dirty="0">
                <a:solidFill>
                  <a:srgbClr val="404040"/>
                </a:solidFill>
                <a:latin typeface="Trebuchet MS"/>
                <a:cs typeface="Trebuchet MS"/>
              </a:rPr>
              <a:t> </a:t>
            </a:r>
            <a:r>
              <a:rPr sz="1500" spc="45" dirty="0">
                <a:solidFill>
                  <a:srgbClr val="C00000"/>
                </a:solidFill>
                <a:latin typeface="Trebuchet MS"/>
                <a:cs typeface="Trebuchet MS"/>
              </a:rPr>
              <a:t>ιθαγένειας</a:t>
            </a:r>
            <a:r>
              <a:rPr sz="1500" spc="-114" dirty="0">
                <a:solidFill>
                  <a:srgbClr val="C00000"/>
                </a:solidFill>
                <a:latin typeface="Trebuchet MS"/>
                <a:cs typeface="Trebuchet MS"/>
              </a:rPr>
              <a:t> </a:t>
            </a:r>
            <a:r>
              <a:rPr sz="1500" spc="55" dirty="0">
                <a:solidFill>
                  <a:srgbClr val="404040"/>
                </a:solidFill>
                <a:latin typeface="Trebuchet MS"/>
                <a:cs typeface="Trebuchet MS"/>
              </a:rPr>
              <a:t>του</a:t>
            </a:r>
            <a:r>
              <a:rPr sz="1500" spc="-55" dirty="0">
                <a:solidFill>
                  <a:srgbClr val="404040"/>
                </a:solidFill>
                <a:latin typeface="Trebuchet MS"/>
                <a:cs typeface="Trebuchet MS"/>
              </a:rPr>
              <a:t> </a:t>
            </a:r>
            <a:r>
              <a:rPr sz="1500" spc="20" dirty="0">
                <a:solidFill>
                  <a:srgbClr val="404040"/>
                </a:solidFill>
                <a:latin typeface="Trebuchet MS"/>
                <a:cs typeface="Trebuchet MS"/>
              </a:rPr>
              <a:t>παιδιού,</a:t>
            </a:r>
            <a:r>
              <a:rPr sz="1500" spc="-95" dirty="0">
                <a:solidFill>
                  <a:srgbClr val="404040"/>
                </a:solidFill>
                <a:latin typeface="Trebuchet MS"/>
                <a:cs typeface="Trebuchet MS"/>
              </a:rPr>
              <a:t> </a:t>
            </a:r>
            <a:r>
              <a:rPr sz="1500" spc="35" dirty="0">
                <a:solidFill>
                  <a:srgbClr val="404040"/>
                </a:solidFill>
                <a:latin typeface="Trebuchet MS"/>
                <a:cs typeface="Trebuchet MS"/>
              </a:rPr>
              <a:t>κατοχυρώνει</a:t>
            </a:r>
            <a:r>
              <a:rPr sz="1500" spc="-80" dirty="0">
                <a:solidFill>
                  <a:srgbClr val="404040"/>
                </a:solidFill>
                <a:latin typeface="Trebuchet MS"/>
                <a:cs typeface="Trebuchet MS"/>
              </a:rPr>
              <a:t> </a:t>
            </a:r>
            <a:r>
              <a:rPr sz="1500" spc="40" dirty="0">
                <a:solidFill>
                  <a:srgbClr val="404040"/>
                </a:solidFill>
                <a:latin typeface="Trebuchet MS"/>
                <a:cs typeface="Trebuchet MS"/>
              </a:rPr>
              <a:t>δικαιώματα</a:t>
            </a:r>
            <a:endParaRPr sz="1500">
              <a:latin typeface="Trebuchet MS"/>
              <a:cs typeface="Trebuchet MS"/>
            </a:endParaRPr>
          </a:p>
          <a:p>
            <a:pPr marL="356870">
              <a:lnSpc>
                <a:spcPct val="100000"/>
              </a:lnSpc>
            </a:pPr>
            <a:r>
              <a:rPr sz="1500" spc="50" dirty="0">
                <a:solidFill>
                  <a:srgbClr val="404040"/>
                </a:solidFill>
                <a:latin typeface="Trebuchet MS"/>
                <a:cs typeface="Trebuchet MS"/>
              </a:rPr>
              <a:t>απεριόριστα:</a:t>
            </a:r>
            <a:endParaRPr sz="1500">
              <a:latin typeface="Trebuchet MS"/>
              <a:cs typeface="Trebuchet MS"/>
            </a:endParaRPr>
          </a:p>
          <a:p>
            <a:pPr marL="619125">
              <a:lnSpc>
                <a:spcPct val="100000"/>
              </a:lnSpc>
              <a:spcBef>
                <a:spcPts val="1010"/>
              </a:spcBef>
            </a:pPr>
            <a:r>
              <a:rPr sz="1500" spc="50" dirty="0">
                <a:solidFill>
                  <a:srgbClr val="404040"/>
                </a:solidFill>
                <a:latin typeface="Trebuchet MS"/>
                <a:cs typeface="Trebuchet MS"/>
              </a:rPr>
              <a:t>το</a:t>
            </a:r>
            <a:r>
              <a:rPr sz="1500" spc="-60" dirty="0">
                <a:solidFill>
                  <a:srgbClr val="404040"/>
                </a:solidFill>
                <a:latin typeface="Trebuchet MS"/>
                <a:cs typeface="Trebuchet MS"/>
              </a:rPr>
              <a:t> </a:t>
            </a:r>
            <a:r>
              <a:rPr sz="1500" spc="40" dirty="0">
                <a:solidFill>
                  <a:srgbClr val="C00000"/>
                </a:solidFill>
                <a:latin typeface="Trebuchet MS"/>
                <a:cs typeface="Trebuchet MS"/>
              </a:rPr>
              <a:t>δικαίωμα</a:t>
            </a:r>
            <a:r>
              <a:rPr sz="1500" spc="-120" dirty="0">
                <a:solidFill>
                  <a:srgbClr val="C00000"/>
                </a:solidFill>
                <a:latin typeface="Trebuchet MS"/>
                <a:cs typeface="Trebuchet MS"/>
              </a:rPr>
              <a:t> </a:t>
            </a:r>
            <a:r>
              <a:rPr sz="1500" spc="55" dirty="0">
                <a:solidFill>
                  <a:srgbClr val="C00000"/>
                </a:solidFill>
                <a:latin typeface="Trebuchet MS"/>
                <a:cs typeface="Trebuchet MS"/>
              </a:rPr>
              <a:t>του</a:t>
            </a:r>
            <a:r>
              <a:rPr sz="1500" spc="-60" dirty="0">
                <a:solidFill>
                  <a:srgbClr val="C00000"/>
                </a:solidFill>
                <a:latin typeface="Trebuchet MS"/>
                <a:cs typeface="Trebuchet MS"/>
              </a:rPr>
              <a:t> </a:t>
            </a:r>
            <a:r>
              <a:rPr sz="1500" spc="45" dirty="0">
                <a:solidFill>
                  <a:srgbClr val="C00000"/>
                </a:solidFill>
                <a:latin typeface="Trebuchet MS"/>
                <a:cs typeface="Trebuchet MS"/>
              </a:rPr>
              <a:t>παιδιού</a:t>
            </a:r>
            <a:r>
              <a:rPr sz="1500" spc="-105" dirty="0">
                <a:solidFill>
                  <a:srgbClr val="C00000"/>
                </a:solidFill>
                <a:latin typeface="Trebuchet MS"/>
                <a:cs typeface="Trebuchet MS"/>
              </a:rPr>
              <a:t> </a:t>
            </a:r>
            <a:r>
              <a:rPr sz="1500" spc="110" dirty="0">
                <a:solidFill>
                  <a:srgbClr val="C00000"/>
                </a:solidFill>
                <a:latin typeface="Trebuchet MS"/>
                <a:cs typeface="Trebuchet MS"/>
              </a:rPr>
              <a:t>στο</a:t>
            </a:r>
            <a:r>
              <a:rPr sz="1500" spc="-50" dirty="0">
                <a:solidFill>
                  <a:srgbClr val="C00000"/>
                </a:solidFill>
                <a:latin typeface="Trebuchet MS"/>
                <a:cs typeface="Trebuchet MS"/>
              </a:rPr>
              <a:t> </a:t>
            </a:r>
            <a:r>
              <a:rPr sz="1500" spc="130" dirty="0">
                <a:solidFill>
                  <a:srgbClr val="C00000"/>
                </a:solidFill>
                <a:latin typeface="Trebuchet MS"/>
                <a:cs typeface="Trebuchet MS"/>
              </a:rPr>
              <a:t>όνομα</a:t>
            </a:r>
            <a:r>
              <a:rPr sz="1500" spc="-50" dirty="0">
                <a:solidFill>
                  <a:srgbClr val="C00000"/>
                </a:solidFill>
                <a:latin typeface="Trebuchet MS"/>
                <a:cs typeface="Trebuchet MS"/>
              </a:rPr>
              <a:t> </a:t>
            </a:r>
            <a:r>
              <a:rPr sz="1500" spc="-10" dirty="0">
                <a:solidFill>
                  <a:srgbClr val="C00000"/>
                </a:solidFill>
                <a:latin typeface="Trebuchet MS"/>
                <a:cs typeface="Trebuchet MS"/>
              </a:rPr>
              <a:t>και</a:t>
            </a:r>
            <a:endParaRPr sz="1500">
              <a:latin typeface="Trebuchet MS"/>
              <a:cs typeface="Trebuchet MS"/>
            </a:endParaRPr>
          </a:p>
          <a:p>
            <a:pPr marL="619125">
              <a:lnSpc>
                <a:spcPct val="100000"/>
              </a:lnSpc>
              <a:spcBef>
                <a:spcPts val="1010"/>
              </a:spcBef>
            </a:pPr>
            <a:r>
              <a:rPr sz="1500" spc="50" dirty="0">
                <a:latin typeface="Trebuchet MS"/>
                <a:cs typeface="Trebuchet MS"/>
              </a:rPr>
              <a:t>το</a:t>
            </a:r>
            <a:r>
              <a:rPr sz="1500" spc="-55" dirty="0">
                <a:latin typeface="Trebuchet MS"/>
                <a:cs typeface="Trebuchet MS"/>
              </a:rPr>
              <a:t> </a:t>
            </a:r>
            <a:r>
              <a:rPr sz="1500" spc="40" dirty="0">
                <a:solidFill>
                  <a:srgbClr val="C00000"/>
                </a:solidFill>
                <a:latin typeface="Trebuchet MS"/>
                <a:cs typeface="Trebuchet MS"/>
              </a:rPr>
              <a:t>δικαίωμα</a:t>
            </a:r>
            <a:r>
              <a:rPr sz="1500" spc="-120" dirty="0">
                <a:solidFill>
                  <a:srgbClr val="C00000"/>
                </a:solidFill>
                <a:latin typeface="Trebuchet MS"/>
                <a:cs typeface="Trebuchet MS"/>
              </a:rPr>
              <a:t> </a:t>
            </a:r>
            <a:r>
              <a:rPr sz="1500" spc="80" dirty="0">
                <a:solidFill>
                  <a:srgbClr val="C00000"/>
                </a:solidFill>
                <a:latin typeface="Trebuchet MS"/>
                <a:cs typeface="Trebuchet MS"/>
              </a:rPr>
              <a:t>εγγραφής</a:t>
            </a:r>
            <a:r>
              <a:rPr sz="1500" spc="-80" dirty="0">
                <a:solidFill>
                  <a:srgbClr val="C00000"/>
                </a:solidFill>
                <a:latin typeface="Trebuchet MS"/>
                <a:cs typeface="Trebuchet MS"/>
              </a:rPr>
              <a:t> </a:t>
            </a:r>
            <a:r>
              <a:rPr sz="1500" spc="110" dirty="0">
                <a:solidFill>
                  <a:srgbClr val="C00000"/>
                </a:solidFill>
                <a:latin typeface="Trebuchet MS"/>
                <a:cs typeface="Trebuchet MS"/>
              </a:rPr>
              <a:t>στο</a:t>
            </a:r>
            <a:r>
              <a:rPr sz="1500" spc="-50" dirty="0">
                <a:solidFill>
                  <a:srgbClr val="C00000"/>
                </a:solidFill>
                <a:latin typeface="Trebuchet MS"/>
                <a:cs typeface="Trebuchet MS"/>
              </a:rPr>
              <a:t> </a:t>
            </a:r>
            <a:r>
              <a:rPr sz="1500" spc="10" dirty="0">
                <a:solidFill>
                  <a:srgbClr val="C00000"/>
                </a:solidFill>
                <a:latin typeface="Trebuchet MS"/>
                <a:cs typeface="Trebuchet MS"/>
              </a:rPr>
              <a:t>ληξιαρχείο</a:t>
            </a:r>
            <a:r>
              <a:rPr sz="1500" spc="10" dirty="0">
                <a:solidFill>
                  <a:srgbClr val="404040"/>
                </a:solidFill>
                <a:latin typeface="Trebuchet MS"/>
                <a:cs typeface="Trebuchet MS"/>
              </a:rPr>
              <a:t>,</a:t>
            </a:r>
            <a:r>
              <a:rPr sz="1500" spc="-105" dirty="0">
                <a:solidFill>
                  <a:srgbClr val="404040"/>
                </a:solidFill>
                <a:latin typeface="Trebuchet MS"/>
                <a:cs typeface="Trebuchet MS"/>
              </a:rPr>
              <a:t> </a:t>
            </a:r>
            <a:r>
              <a:rPr sz="1500" spc="30" dirty="0">
                <a:solidFill>
                  <a:srgbClr val="404040"/>
                </a:solidFill>
                <a:latin typeface="Trebuchet MS"/>
                <a:cs typeface="Trebuchet MS"/>
              </a:rPr>
              <a:t>μετά</a:t>
            </a:r>
            <a:r>
              <a:rPr sz="1500" spc="-70" dirty="0">
                <a:solidFill>
                  <a:srgbClr val="404040"/>
                </a:solidFill>
                <a:latin typeface="Trebuchet MS"/>
                <a:cs typeface="Trebuchet MS"/>
              </a:rPr>
              <a:t> </a:t>
            </a:r>
            <a:r>
              <a:rPr sz="1500" spc="15" dirty="0">
                <a:solidFill>
                  <a:srgbClr val="404040"/>
                </a:solidFill>
                <a:latin typeface="Trebuchet MS"/>
                <a:cs typeface="Trebuchet MS"/>
              </a:rPr>
              <a:t>τη</a:t>
            </a:r>
            <a:r>
              <a:rPr sz="1500" spc="-35" dirty="0">
                <a:solidFill>
                  <a:srgbClr val="404040"/>
                </a:solidFill>
                <a:latin typeface="Trebuchet MS"/>
                <a:cs typeface="Trebuchet MS"/>
              </a:rPr>
              <a:t> </a:t>
            </a:r>
            <a:r>
              <a:rPr sz="1500" spc="75" dirty="0">
                <a:solidFill>
                  <a:srgbClr val="404040"/>
                </a:solidFill>
                <a:latin typeface="Trebuchet MS"/>
                <a:cs typeface="Trebuchet MS"/>
              </a:rPr>
              <a:t>γέννησή</a:t>
            </a:r>
            <a:r>
              <a:rPr sz="1500" spc="-85" dirty="0">
                <a:solidFill>
                  <a:srgbClr val="404040"/>
                </a:solidFill>
                <a:latin typeface="Trebuchet MS"/>
                <a:cs typeface="Trebuchet MS"/>
              </a:rPr>
              <a:t> </a:t>
            </a:r>
            <a:r>
              <a:rPr sz="1500" spc="5" dirty="0">
                <a:solidFill>
                  <a:srgbClr val="404040"/>
                </a:solidFill>
                <a:latin typeface="Trebuchet MS"/>
                <a:cs typeface="Trebuchet MS"/>
              </a:rPr>
              <a:t>του.</a:t>
            </a:r>
            <a:endParaRPr sz="1500">
              <a:latin typeface="Trebuchet MS"/>
              <a:cs typeface="Trebuchet MS"/>
            </a:endParaRPr>
          </a:p>
        </p:txBody>
      </p:sp>
      <p:sp>
        <p:nvSpPr>
          <p:cNvPr id="6" name="object 6"/>
          <p:cNvSpPr txBox="1"/>
          <p:nvPr/>
        </p:nvSpPr>
        <p:spPr>
          <a:xfrm>
            <a:off x="1152316" y="3384629"/>
            <a:ext cx="9218538" cy="2605200"/>
          </a:xfrm>
          <a:prstGeom prst="rect">
            <a:avLst/>
          </a:prstGeom>
        </p:spPr>
        <p:txBody>
          <a:bodyPr vert="horz" wrap="square" lIns="0" tIns="14605" rIns="0" bIns="0" rtlCol="0">
            <a:spAutoFit/>
          </a:bodyPr>
          <a:lstStyle/>
          <a:p>
            <a:pPr marL="356870" marR="79375" indent="-344805">
              <a:lnSpc>
                <a:spcPct val="100000"/>
              </a:lnSpc>
              <a:spcBef>
                <a:spcPts val="115"/>
              </a:spcBef>
              <a:buClr>
                <a:srgbClr val="A42F0F"/>
              </a:buClr>
              <a:buFont typeface="Wingdings"/>
              <a:buChar char=""/>
              <a:tabLst>
                <a:tab pos="356870" algn="l"/>
                <a:tab pos="357505" algn="l"/>
              </a:tabLst>
            </a:pPr>
            <a:r>
              <a:rPr sz="1500" spc="50" dirty="0">
                <a:solidFill>
                  <a:srgbClr val="404040"/>
                </a:solidFill>
                <a:latin typeface="Trebuchet MS"/>
                <a:cs typeface="Trebuchet MS"/>
              </a:rPr>
              <a:t>Η </a:t>
            </a:r>
            <a:r>
              <a:rPr sz="1500" dirty="0">
                <a:solidFill>
                  <a:srgbClr val="404040"/>
                </a:solidFill>
                <a:latin typeface="Trebuchet MS"/>
                <a:cs typeface="Trebuchet MS"/>
              </a:rPr>
              <a:t>δεύτερη, </a:t>
            </a:r>
            <a:r>
              <a:rPr sz="1500" spc="110" dirty="0">
                <a:solidFill>
                  <a:srgbClr val="404040"/>
                </a:solidFill>
                <a:latin typeface="Trebuchet MS"/>
                <a:cs typeface="Trebuchet MS"/>
              </a:rPr>
              <a:t>που </a:t>
            </a:r>
            <a:r>
              <a:rPr sz="1500" spc="25" dirty="0">
                <a:solidFill>
                  <a:srgbClr val="404040"/>
                </a:solidFill>
                <a:latin typeface="Trebuchet MS"/>
                <a:cs typeface="Trebuchet MS"/>
              </a:rPr>
              <a:t>στρέφεται </a:t>
            </a:r>
            <a:r>
              <a:rPr sz="1500" spc="95" dirty="0">
                <a:solidFill>
                  <a:srgbClr val="404040"/>
                </a:solidFill>
                <a:latin typeface="Trebuchet MS"/>
                <a:cs typeface="Trebuchet MS"/>
              </a:rPr>
              <a:t>γύρω </a:t>
            </a:r>
            <a:r>
              <a:rPr sz="1500" spc="140" dirty="0">
                <a:solidFill>
                  <a:srgbClr val="404040"/>
                </a:solidFill>
                <a:latin typeface="Trebuchet MS"/>
                <a:cs typeface="Trebuchet MS"/>
              </a:rPr>
              <a:t>από </a:t>
            </a:r>
            <a:r>
              <a:rPr sz="1500" spc="35" dirty="0">
                <a:solidFill>
                  <a:srgbClr val="404040"/>
                </a:solidFill>
                <a:latin typeface="Trebuchet MS"/>
                <a:cs typeface="Trebuchet MS"/>
              </a:rPr>
              <a:t>την </a:t>
            </a:r>
            <a:r>
              <a:rPr sz="1500" spc="85" dirty="0">
                <a:solidFill>
                  <a:srgbClr val="C00000"/>
                </a:solidFill>
                <a:latin typeface="Trebuchet MS"/>
                <a:cs typeface="Trebuchet MS"/>
              </a:rPr>
              <a:t>σχέση </a:t>
            </a:r>
            <a:r>
              <a:rPr sz="1500" spc="55" dirty="0">
                <a:solidFill>
                  <a:srgbClr val="C00000"/>
                </a:solidFill>
                <a:latin typeface="Trebuchet MS"/>
                <a:cs typeface="Trebuchet MS"/>
              </a:rPr>
              <a:t>πατρότητας-μητρότητας</a:t>
            </a:r>
            <a:r>
              <a:rPr sz="1500" spc="55" dirty="0">
                <a:solidFill>
                  <a:srgbClr val="404040"/>
                </a:solidFill>
                <a:latin typeface="Trebuchet MS"/>
                <a:cs typeface="Trebuchet MS"/>
              </a:rPr>
              <a:t>, </a:t>
            </a:r>
            <a:r>
              <a:rPr sz="1500" spc="35" dirty="0">
                <a:solidFill>
                  <a:srgbClr val="404040"/>
                </a:solidFill>
                <a:latin typeface="Trebuchet MS"/>
                <a:cs typeface="Trebuchet MS"/>
              </a:rPr>
              <a:t>κατοχυρώνει </a:t>
            </a:r>
            <a:r>
              <a:rPr sz="1500" spc="55" dirty="0">
                <a:solidFill>
                  <a:srgbClr val="404040"/>
                </a:solidFill>
                <a:latin typeface="Trebuchet MS"/>
                <a:cs typeface="Trebuchet MS"/>
              </a:rPr>
              <a:t>το </a:t>
            </a:r>
            <a:r>
              <a:rPr sz="1500" spc="40" dirty="0">
                <a:solidFill>
                  <a:srgbClr val="404040"/>
                </a:solidFill>
                <a:latin typeface="Trebuchet MS"/>
                <a:cs typeface="Trebuchet MS"/>
              </a:rPr>
              <a:t>δικαίωμα </a:t>
            </a:r>
            <a:r>
              <a:rPr sz="1500" spc="55" dirty="0">
                <a:solidFill>
                  <a:srgbClr val="404040"/>
                </a:solidFill>
                <a:latin typeface="Trebuchet MS"/>
                <a:cs typeface="Trebuchet MS"/>
              </a:rPr>
              <a:t>του  </a:t>
            </a:r>
            <a:r>
              <a:rPr sz="1500" spc="45" dirty="0">
                <a:solidFill>
                  <a:srgbClr val="404040"/>
                </a:solidFill>
                <a:latin typeface="Trebuchet MS"/>
                <a:cs typeface="Trebuchet MS"/>
              </a:rPr>
              <a:t>παιδιού</a:t>
            </a:r>
            <a:r>
              <a:rPr sz="1500" spc="-100" dirty="0">
                <a:solidFill>
                  <a:srgbClr val="404040"/>
                </a:solidFill>
                <a:latin typeface="Trebuchet MS"/>
                <a:cs typeface="Trebuchet MS"/>
              </a:rPr>
              <a:t> </a:t>
            </a:r>
            <a:r>
              <a:rPr sz="1500" spc="120" dirty="0">
                <a:solidFill>
                  <a:srgbClr val="404040"/>
                </a:solidFill>
                <a:latin typeface="Trebuchet MS"/>
                <a:cs typeface="Trebuchet MS"/>
              </a:rPr>
              <a:t>να</a:t>
            </a:r>
            <a:r>
              <a:rPr sz="1500" spc="-55" dirty="0">
                <a:solidFill>
                  <a:srgbClr val="404040"/>
                </a:solidFill>
                <a:latin typeface="Trebuchet MS"/>
                <a:cs typeface="Trebuchet MS"/>
              </a:rPr>
              <a:t> </a:t>
            </a:r>
            <a:r>
              <a:rPr sz="1500" spc="45" dirty="0">
                <a:solidFill>
                  <a:srgbClr val="C00000"/>
                </a:solidFill>
                <a:latin typeface="Trebuchet MS"/>
                <a:cs typeface="Trebuchet MS"/>
              </a:rPr>
              <a:t>λαμβάνει</a:t>
            </a:r>
            <a:r>
              <a:rPr sz="1500" spc="-80" dirty="0">
                <a:solidFill>
                  <a:srgbClr val="C00000"/>
                </a:solidFill>
                <a:latin typeface="Trebuchet MS"/>
                <a:cs typeface="Trebuchet MS"/>
              </a:rPr>
              <a:t> </a:t>
            </a:r>
            <a:r>
              <a:rPr sz="1500" spc="114" dirty="0">
                <a:solidFill>
                  <a:srgbClr val="C00000"/>
                </a:solidFill>
                <a:latin typeface="Trebuchet MS"/>
                <a:cs typeface="Trebuchet MS"/>
              </a:rPr>
              <a:t>γνώση</a:t>
            </a:r>
            <a:r>
              <a:rPr sz="1500" spc="-75" dirty="0">
                <a:solidFill>
                  <a:srgbClr val="C00000"/>
                </a:solidFill>
                <a:latin typeface="Trebuchet MS"/>
                <a:cs typeface="Trebuchet MS"/>
              </a:rPr>
              <a:t> </a:t>
            </a:r>
            <a:r>
              <a:rPr sz="1500" spc="65" dirty="0">
                <a:solidFill>
                  <a:srgbClr val="C00000"/>
                </a:solidFill>
                <a:latin typeface="Trebuchet MS"/>
                <a:cs typeface="Trebuchet MS"/>
              </a:rPr>
              <a:t>της</a:t>
            </a:r>
            <a:r>
              <a:rPr sz="1500" spc="-50" dirty="0">
                <a:solidFill>
                  <a:srgbClr val="C00000"/>
                </a:solidFill>
                <a:latin typeface="Trebuchet MS"/>
                <a:cs typeface="Trebuchet MS"/>
              </a:rPr>
              <a:t> </a:t>
            </a:r>
            <a:r>
              <a:rPr sz="1500" spc="50" dirty="0">
                <a:solidFill>
                  <a:srgbClr val="C00000"/>
                </a:solidFill>
                <a:latin typeface="Trebuchet MS"/>
                <a:cs typeface="Trebuchet MS"/>
              </a:rPr>
              <a:t>ταυτότητας</a:t>
            </a:r>
            <a:r>
              <a:rPr sz="1500" spc="-55" dirty="0">
                <a:solidFill>
                  <a:srgbClr val="C00000"/>
                </a:solidFill>
                <a:latin typeface="Trebuchet MS"/>
                <a:cs typeface="Trebuchet MS"/>
              </a:rPr>
              <a:t> </a:t>
            </a:r>
            <a:r>
              <a:rPr sz="1500" spc="55" dirty="0">
                <a:solidFill>
                  <a:srgbClr val="C00000"/>
                </a:solidFill>
                <a:latin typeface="Trebuchet MS"/>
                <a:cs typeface="Trebuchet MS"/>
              </a:rPr>
              <a:t>των</a:t>
            </a:r>
            <a:r>
              <a:rPr sz="1500" spc="-35" dirty="0">
                <a:solidFill>
                  <a:srgbClr val="C00000"/>
                </a:solidFill>
                <a:latin typeface="Trebuchet MS"/>
                <a:cs typeface="Trebuchet MS"/>
              </a:rPr>
              <a:t> </a:t>
            </a:r>
            <a:r>
              <a:rPr sz="1500" spc="75" dirty="0">
                <a:solidFill>
                  <a:srgbClr val="C00000"/>
                </a:solidFill>
                <a:latin typeface="Trebuchet MS"/>
                <a:cs typeface="Trebuchet MS"/>
              </a:rPr>
              <a:t>γονέων</a:t>
            </a:r>
            <a:r>
              <a:rPr sz="1500" spc="-60" dirty="0">
                <a:solidFill>
                  <a:srgbClr val="C00000"/>
                </a:solidFill>
                <a:latin typeface="Trebuchet MS"/>
                <a:cs typeface="Trebuchet MS"/>
              </a:rPr>
              <a:t> </a:t>
            </a:r>
            <a:r>
              <a:rPr sz="1500" spc="10" dirty="0">
                <a:solidFill>
                  <a:srgbClr val="C00000"/>
                </a:solidFill>
                <a:latin typeface="Trebuchet MS"/>
                <a:cs typeface="Trebuchet MS"/>
              </a:rPr>
              <a:t>με</a:t>
            </a:r>
            <a:r>
              <a:rPr sz="1500" spc="-35" dirty="0">
                <a:solidFill>
                  <a:srgbClr val="C00000"/>
                </a:solidFill>
                <a:latin typeface="Trebuchet MS"/>
                <a:cs typeface="Trebuchet MS"/>
              </a:rPr>
              <a:t> </a:t>
            </a:r>
            <a:r>
              <a:rPr sz="1500" spc="65" dirty="0">
                <a:solidFill>
                  <a:srgbClr val="C00000"/>
                </a:solidFill>
                <a:latin typeface="Trebuchet MS"/>
                <a:cs typeface="Trebuchet MS"/>
              </a:rPr>
              <a:t>έναν</a:t>
            </a:r>
            <a:r>
              <a:rPr sz="1500" spc="-55" dirty="0">
                <a:solidFill>
                  <a:srgbClr val="C00000"/>
                </a:solidFill>
                <a:latin typeface="Trebuchet MS"/>
                <a:cs typeface="Trebuchet MS"/>
              </a:rPr>
              <a:t> </a:t>
            </a:r>
            <a:r>
              <a:rPr sz="1500" spc="60" dirty="0">
                <a:solidFill>
                  <a:srgbClr val="C00000"/>
                </a:solidFill>
                <a:latin typeface="Trebuchet MS"/>
                <a:cs typeface="Trebuchet MS"/>
              </a:rPr>
              <a:t>πραγματικό</a:t>
            </a:r>
            <a:r>
              <a:rPr sz="1500" spc="-120" dirty="0">
                <a:solidFill>
                  <a:srgbClr val="C00000"/>
                </a:solidFill>
                <a:latin typeface="Trebuchet MS"/>
                <a:cs typeface="Trebuchet MS"/>
              </a:rPr>
              <a:t> </a:t>
            </a:r>
            <a:r>
              <a:rPr sz="1500" spc="60" dirty="0">
                <a:solidFill>
                  <a:srgbClr val="C00000"/>
                </a:solidFill>
                <a:latin typeface="Trebuchet MS"/>
                <a:cs typeface="Trebuchet MS"/>
              </a:rPr>
              <a:t>περιορισμό</a:t>
            </a:r>
            <a:r>
              <a:rPr sz="1500" spc="60" dirty="0">
                <a:solidFill>
                  <a:srgbClr val="404040"/>
                </a:solidFill>
                <a:latin typeface="Trebuchet MS"/>
                <a:cs typeface="Trebuchet MS"/>
              </a:rPr>
              <a:t>,</a:t>
            </a:r>
            <a:r>
              <a:rPr sz="1500" spc="-95" dirty="0">
                <a:solidFill>
                  <a:srgbClr val="404040"/>
                </a:solidFill>
                <a:latin typeface="Trebuchet MS"/>
                <a:cs typeface="Trebuchet MS"/>
              </a:rPr>
              <a:t> </a:t>
            </a:r>
            <a:r>
              <a:rPr sz="1500" spc="110" dirty="0">
                <a:solidFill>
                  <a:srgbClr val="404040"/>
                </a:solidFill>
                <a:latin typeface="Trebuchet MS"/>
                <a:cs typeface="Trebuchet MS"/>
              </a:rPr>
              <a:t>στο</a:t>
            </a:r>
            <a:r>
              <a:rPr sz="1500" spc="-40" dirty="0">
                <a:solidFill>
                  <a:srgbClr val="404040"/>
                </a:solidFill>
                <a:latin typeface="Trebuchet MS"/>
                <a:cs typeface="Trebuchet MS"/>
              </a:rPr>
              <a:t> </a:t>
            </a:r>
            <a:r>
              <a:rPr sz="1500" spc="55" dirty="0">
                <a:solidFill>
                  <a:srgbClr val="404040"/>
                </a:solidFill>
                <a:latin typeface="Trebuchet MS"/>
                <a:cs typeface="Trebuchet MS"/>
              </a:rPr>
              <a:t>μέτρο</a:t>
            </a:r>
            <a:r>
              <a:rPr sz="1500" spc="-45" dirty="0">
                <a:solidFill>
                  <a:srgbClr val="404040"/>
                </a:solidFill>
                <a:latin typeface="Trebuchet MS"/>
                <a:cs typeface="Trebuchet MS"/>
              </a:rPr>
              <a:t> </a:t>
            </a:r>
            <a:r>
              <a:rPr sz="1500" dirty="0">
                <a:solidFill>
                  <a:srgbClr val="404040"/>
                </a:solidFill>
                <a:latin typeface="Trebuchet MS"/>
                <a:cs typeface="Trebuchet MS"/>
              </a:rPr>
              <a:t>δηλ.  </a:t>
            </a:r>
            <a:r>
              <a:rPr sz="1500" spc="110" dirty="0">
                <a:solidFill>
                  <a:srgbClr val="404040"/>
                </a:solidFill>
                <a:latin typeface="Trebuchet MS"/>
                <a:cs typeface="Trebuchet MS"/>
              </a:rPr>
              <a:t>που</a:t>
            </a:r>
            <a:r>
              <a:rPr sz="1500" spc="-60" dirty="0">
                <a:solidFill>
                  <a:srgbClr val="404040"/>
                </a:solidFill>
                <a:latin typeface="Trebuchet MS"/>
                <a:cs typeface="Trebuchet MS"/>
              </a:rPr>
              <a:t> </a:t>
            </a:r>
            <a:r>
              <a:rPr sz="1500" spc="95" dirty="0">
                <a:solidFill>
                  <a:srgbClr val="404040"/>
                </a:solidFill>
                <a:latin typeface="Trebuchet MS"/>
                <a:cs typeface="Trebuchet MS"/>
              </a:rPr>
              <a:t>η</a:t>
            </a:r>
            <a:r>
              <a:rPr sz="1500" spc="-55" dirty="0">
                <a:solidFill>
                  <a:srgbClr val="404040"/>
                </a:solidFill>
                <a:latin typeface="Trebuchet MS"/>
                <a:cs typeface="Trebuchet MS"/>
              </a:rPr>
              <a:t> </a:t>
            </a:r>
            <a:r>
              <a:rPr sz="1500" spc="110" dirty="0">
                <a:solidFill>
                  <a:srgbClr val="404040"/>
                </a:solidFill>
                <a:latin typeface="Trebuchet MS"/>
                <a:cs typeface="Trebuchet MS"/>
              </a:rPr>
              <a:t>προστασία</a:t>
            </a:r>
            <a:r>
              <a:rPr sz="1500" spc="-120" dirty="0">
                <a:solidFill>
                  <a:srgbClr val="404040"/>
                </a:solidFill>
                <a:latin typeface="Trebuchet MS"/>
                <a:cs typeface="Trebuchet MS"/>
              </a:rPr>
              <a:t> </a:t>
            </a:r>
            <a:r>
              <a:rPr sz="1500" spc="55" dirty="0">
                <a:solidFill>
                  <a:srgbClr val="404040"/>
                </a:solidFill>
                <a:latin typeface="Trebuchet MS"/>
                <a:cs typeface="Trebuchet MS"/>
              </a:rPr>
              <a:t>του</a:t>
            </a:r>
            <a:r>
              <a:rPr sz="1500" spc="-35" dirty="0">
                <a:solidFill>
                  <a:srgbClr val="404040"/>
                </a:solidFill>
                <a:latin typeface="Trebuchet MS"/>
                <a:cs typeface="Trebuchet MS"/>
              </a:rPr>
              <a:t> </a:t>
            </a:r>
            <a:r>
              <a:rPr sz="1500" spc="-5" dirty="0">
                <a:solidFill>
                  <a:srgbClr val="404040"/>
                </a:solidFill>
                <a:latin typeface="Trebuchet MS"/>
                <a:cs typeface="Trebuchet MS"/>
              </a:rPr>
              <a:t>είναι</a:t>
            </a:r>
            <a:r>
              <a:rPr sz="1500" spc="-110" dirty="0">
                <a:solidFill>
                  <a:srgbClr val="404040"/>
                </a:solidFill>
                <a:latin typeface="Trebuchet MS"/>
                <a:cs typeface="Trebuchet MS"/>
              </a:rPr>
              <a:t> </a:t>
            </a:r>
            <a:r>
              <a:rPr sz="1500" spc="60" dirty="0">
                <a:solidFill>
                  <a:srgbClr val="404040"/>
                </a:solidFill>
                <a:latin typeface="Trebuchet MS"/>
                <a:cs typeface="Trebuchet MS"/>
              </a:rPr>
              <a:t>δυνατή</a:t>
            </a:r>
            <a:r>
              <a:rPr sz="1500" spc="-55" dirty="0">
                <a:solidFill>
                  <a:srgbClr val="404040"/>
                </a:solidFill>
                <a:latin typeface="Trebuchet MS"/>
                <a:cs typeface="Trebuchet MS"/>
              </a:rPr>
              <a:t> </a:t>
            </a:r>
            <a:r>
              <a:rPr sz="1500" spc="30" dirty="0">
                <a:solidFill>
                  <a:srgbClr val="404040"/>
                </a:solidFill>
                <a:latin typeface="Trebuchet MS"/>
                <a:cs typeface="Trebuchet MS"/>
              </a:rPr>
              <a:t>για</a:t>
            </a:r>
            <a:r>
              <a:rPr sz="1500" spc="-95" dirty="0">
                <a:solidFill>
                  <a:srgbClr val="404040"/>
                </a:solidFill>
                <a:latin typeface="Trebuchet MS"/>
                <a:cs typeface="Trebuchet MS"/>
              </a:rPr>
              <a:t> </a:t>
            </a:r>
            <a:r>
              <a:rPr sz="1500" spc="50" dirty="0">
                <a:solidFill>
                  <a:srgbClr val="404040"/>
                </a:solidFill>
                <a:latin typeface="Trebuchet MS"/>
                <a:cs typeface="Trebuchet MS"/>
              </a:rPr>
              <a:t>το</a:t>
            </a:r>
            <a:r>
              <a:rPr sz="1500" spc="-50" dirty="0">
                <a:solidFill>
                  <a:srgbClr val="404040"/>
                </a:solidFill>
                <a:latin typeface="Trebuchet MS"/>
                <a:cs typeface="Trebuchet MS"/>
              </a:rPr>
              <a:t> </a:t>
            </a:r>
            <a:r>
              <a:rPr sz="1500" spc="85" dirty="0">
                <a:solidFill>
                  <a:srgbClr val="404040"/>
                </a:solidFill>
                <a:latin typeface="Trebuchet MS"/>
                <a:cs typeface="Trebuchet MS"/>
              </a:rPr>
              <a:t>συμβαλλόμενο</a:t>
            </a:r>
            <a:r>
              <a:rPr sz="1500" spc="-95" dirty="0">
                <a:solidFill>
                  <a:srgbClr val="404040"/>
                </a:solidFill>
                <a:latin typeface="Trebuchet MS"/>
                <a:cs typeface="Trebuchet MS"/>
              </a:rPr>
              <a:t> </a:t>
            </a:r>
            <a:r>
              <a:rPr sz="1500" spc="65" dirty="0">
                <a:solidFill>
                  <a:srgbClr val="404040"/>
                </a:solidFill>
                <a:latin typeface="Trebuchet MS"/>
                <a:cs typeface="Trebuchet MS"/>
              </a:rPr>
              <a:t>Κράτος.</a:t>
            </a:r>
            <a:endParaRPr sz="1500">
              <a:latin typeface="Trebuchet MS"/>
              <a:cs typeface="Trebuchet MS"/>
            </a:endParaRPr>
          </a:p>
          <a:p>
            <a:pPr marL="64135">
              <a:lnSpc>
                <a:spcPct val="100000"/>
              </a:lnSpc>
              <a:spcBef>
                <a:spcPts val="1010"/>
              </a:spcBef>
            </a:pPr>
            <a:r>
              <a:rPr sz="1500" spc="50" dirty="0">
                <a:solidFill>
                  <a:srgbClr val="404040"/>
                </a:solidFill>
                <a:latin typeface="Trebuchet MS"/>
                <a:cs typeface="Trebuchet MS"/>
              </a:rPr>
              <a:t>Η</a:t>
            </a:r>
            <a:r>
              <a:rPr sz="1500" spc="-50" dirty="0">
                <a:solidFill>
                  <a:srgbClr val="404040"/>
                </a:solidFill>
                <a:latin typeface="Trebuchet MS"/>
                <a:cs typeface="Trebuchet MS"/>
              </a:rPr>
              <a:t> </a:t>
            </a:r>
            <a:r>
              <a:rPr sz="1500" spc="15" dirty="0">
                <a:solidFill>
                  <a:srgbClr val="404040"/>
                </a:solidFill>
                <a:latin typeface="Trebuchet MS"/>
                <a:cs typeface="Trebuchet MS"/>
              </a:rPr>
              <a:t>εν</a:t>
            </a:r>
            <a:r>
              <a:rPr sz="1500" spc="-45" dirty="0">
                <a:solidFill>
                  <a:srgbClr val="404040"/>
                </a:solidFill>
                <a:latin typeface="Trebuchet MS"/>
                <a:cs typeface="Trebuchet MS"/>
              </a:rPr>
              <a:t> </a:t>
            </a:r>
            <a:r>
              <a:rPr sz="1500" spc="85" dirty="0">
                <a:solidFill>
                  <a:srgbClr val="404040"/>
                </a:solidFill>
                <a:latin typeface="Trebuchet MS"/>
                <a:cs typeface="Trebuchet MS"/>
              </a:rPr>
              <a:t>λόγω</a:t>
            </a:r>
            <a:r>
              <a:rPr sz="1500" spc="-70" dirty="0">
                <a:solidFill>
                  <a:srgbClr val="404040"/>
                </a:solidFill>
                <a:latin typeface="Trebuchet MS"/>
                <a:cs typeface="Trebuchet MS"/>
              </a:rPr>
              <a:t> </a:t>
            </a:r>
            <a:r>
              <a:rPr sz="1500" spc="75" dirty="0">
                <a:solidFill>
                  <a:srgbClr val="404040"/>
                </a:solidFill>
                <a:latin typeface="Trebuchet MS"/>
                <a:cs typeface="Trebuchet MS"/>
              </a:rPr>
              <a:t>δέσμη</a:t>
            </a:r>
            <a:r>
              <a:rPr sz="1500" spc="-80" dirty="0">
                <a:solidFill>
                  <a:srgbClr val="404040"/>
                </a:solidFill>
                <a:latin typeface="Trebuchet MS"/>
                <a:cs typeface="Trebuchet MS"/>
              </a:rPr>
              <a:t> </a:t>
            </a:r>
            <a:r>
              <a:rPr sz="1500" spc="40" dirty="0">
                <a:solidFill>
                  <a:srgbClr val="404040"/>
                </a:solidFill>
                <a:latin typeface="Trebuchet MS"/>
                <a:cs typeface="Trebuchet MS"/>
              </a:rPr>
              <a:t>διατάξεων</a:t>
            </a:r>
            <a:r>
              <a:rPr sz="1500" spc="-95" dirty="0">
                <a:solidFill>
                  <a:srgbClr val="404040"/>
                </a:solidFill>
                <a:latin typeface="Trebuchet MS"/>
                <a:cs typeface="Trebuchet MS"/>
              </a:rPr>
              <a:t> </a:t>
            </a:r>
            <a:r>
              <a:rPr sz="1500" spc="-5" dirty="0">
                <a:solidFill>
                  <a:srgbClr val="404040"/>
                </a:solidFill>
                <a:latin typeface="Trebuchet MS"/>
                <a:cs typeface="Trebuchet MS"/>
              </a:rPr>
              <a:t>είναι</a:t>
            </a:r>
            <a:r>
              <a:rPr sz="1500" spc="-110" dirty="0">
                <a:solidFill>
                  <a:srgbClr val="404040"/>
                </a:solidFill>
                <a:latin typeface="Trebuchet MS"/>
                <a:cs typeface="Trebuchet MS"/>
              </a:rPr>
              <a:t> </a:t>
            </a:r>
            <a:r>
              <a:rPr sz="1500" spc="35" dirty="0">
                <a:solidFill>
                  <a:srgbClr val="404040"/>
                </a:solidFill>
                <a:latin typeface="Trebuchet MS"/>
                <a:cs typeface="Trebuchet MS"/>
              </a:rPr>
              <a:t>σημαντική:</a:t>
            </a:r>
            <a:endParaRPr sz="1500">
              <a:latin typeface="Trebuchet MS"/>
              <a:cs typeface="Trebuchet MS"/>
            </a:endParaRPr>
          </a:p>
          <a:p>
            <a:pPr marL="12700">
              <a:lnSpc>
                <a:spcPct val="100000"/>
              </a:lnSpc>
              <a:spcBef>
                <a:spcPts val="1010"/>
              </a:spcBef>
            </a:pPr>
            <a:r>
              <a:rPr sz="1500" dirty="0">
                <a:solidFill>
                  <a:srgbClr val="404040"/>
                </a:solidFill>
                <a:latin typeface="Trebuchet MS"/>
                <a:cs typeface="Trebuchet MS"/>
              </a:rPr>
              <a:t>Για</a:t>
            </a:r>
            <a:r>
              <a:rPr sz="1500" u="sng" spc="-95" dirty="0">
                <a:solidFill>
                  <a:srgbClr val="404040"/>
                </a:solidFill>
                <a:uFill>
                  <a:solidFill>
                    <a:srgbClr val="404040"/>
                  </a:solidFill>
                </a:uFill>
                <a:latin typeface="Trebuchet MS"/>
                <a:cs typeface="Trebuchet MS"/>
              </a:rPr>
              <a:t> </a:t>
            </a:r>
            <a:r>
              <a:rPr sz="1500" u="sng" spc="40" dirty="0">
                <a:solidFill>
                  <a:srgbClr val="404040"/>
                </a:solidFill>
                <a:uFill>
                  <a:solidFill>
                    <a:srgbClr val="404040"/>
                  </a:solidFill>
                </a:uFill>
                <a:latin typeface="Trebuchet MS"/>
                <a:cs typeface="Trebuchet MS"/>
              </a:rPr>
              <a:t>παιδιά</a:t>
            </a:r>
            <a:r>
              <a:rPr sz="1500" u="sng" spc="-120" dirty="0">
                <a:solidFill>
                  <a:srgbClr val="404040"/>
                </a:solidFill>
                <a:uFill>
                  <a:solidFill>
                    <a:srgbClr val="404040"/>
                  </a:solidFill>
                </a:uFill>
                <a:latin typeface="Trebuchet MS"/>
                <a:cs typeface="Trebuchet MS"/>
              </a:rPr>
              <a:t> </a:t>
            </a:r>
            <a:r>
              <a:rPr sz="1500" u="sng" spc="60" dirty="0">
                <a:solidFill>
                  <a:srgbClr val="404040"/>
                </a:solidFill>
                <a:uFill>
                  <a:solidFill>
                    <a:srgbClr val="404040"/>
                  </a:solidFill>
                </a:uFill>
                <a:latin typeface="Trebuchet MS"/>
                <a:cs typeface="Trebuchet MS"/>
              </a:rPr>
              <a:t>απάτριδες</a:t>
            </a:r>
            <a:r>
              <a:rPr sz="1500" u="sng" spc="-130" dirty="0">
                <a:solidFill>
                  <a:srgbClr val="404040"/>
                </a:solidFill>
                <a:uFill>
                  <a:solidFill>
                    <a:srgbClr val="404040"/>
                  </a:solidFill>
                </a:uFill>
                <a:latin typeface="Trebuchet MS"/>
                <a:cs typeface="Trebuchet MS"/>
              </a:rPr>
              <a:t> </a:t>
            </a:r>
            <a:r>
              <a:rPr sz="1500" spc="-10" dirty="0">
                <a:solidFill>
                  <a:srgbClr val="404040"/>
                </a:solidFill>
                <a:latin typeface="Trebuchet MS"/>
                <a:cs typeface="Trebuchet MS"/>
              </a:rPr>
              <a:t>και</a:t>
            </a:r>
            <a:endParaRPr sz="1500">
              <a:latin typeface="Trebuchet MS"/>
              <a:cs typeface="Trebuchet MS"/>
            </a:endParaRPr>
          </a:p>
          <a:p>
            <a:pPr marL="12700">
              <a:lnSpc>
                <a:spcPct val="100000"/>
              </a:lnSpc>
              <a:spcBef>
                <a:spcPts val="985"/>
              </a:spcBef>
            </a:pPr>
            <a:r>
              <a:rPr sz="1500" dirty="0">
                <a:solidFill>
                  <a:srgbClr val="404040"/>
                </a:solidFill>
                <a:latin typeface="Trebuchet MS"/>
                <a:cs typeface="Trebuchet MS"/>
              </a:rPr>
              <a:t>Για</a:t>
            </a:r>
            <a:r>
              <a:rPr sz="1500" spc="-95" dirty="0">
                <a:solidFill>
                  <a:srgbClr val="404040"/>
                </a:solidFill>
                <a:latin typeface="Trebuchet MS"/>
                <a:cs typeface="Trebuchet MS"/>
              </a:rPr>
              <a:t> </a:t>
            </a:r>
            <a:r>
              <a:rPr sz="1500" spc="95" dirty="0">
                <a:solidFill>
                  <a:srgbClr val="404040"/>
                </a:solidFill>
                <a:latin typeface="Trebuchet MS"/>
                <a:cs typeface="Trebuchet MS"/>
              </a:rPr>
              <a:t>αποφυγή</a:t>
            </a:r>
            <a:r>
              <a:rPr sz="1500" spc="-55" dirty="0">
                <a:solidFill>
                  <a:srgbClr val="404040"/>
                </a:solidFill>
                <a:latin typeface="Trebuchet MS"/>
                <a:cs typeface="Trebuchet MS"/>
              </a:rPr>
              <a:t> </a:t>
            </a:r>
            <a:r>
              <a:rPr sz="1500" spc="65" dirty="0">
                <a:solidFill>
                  <a:srgbClr val="404040"/>
                </a:solidFill>
                <a:latin typeface="Trebuchet MS"/>
                <a:cs typeface="Trebuchet MS"/>
              </a:rPr>
              <a:t>δημιουργίας</a:t>
            </a:r>
            <a:r>
              <a:rPr sz="1500" u="sng" spc="-130" dirty="0">
                <a:solidFill>
                  <a:srgbClr val="404040"/>
                </a:solidFill>
                <a:uFill>
                  <a:solidFill>
                    <a:srgbClr val="404040"/>
                  </a:solidFill>
                </a:uFill>
                <a:latin typeface="Trebuchet MS"/>
                <a:cs typeface="Trebuchet MS"/>
              </a:rPr>
              <a:t> </a:t>
            </a:r>
            <a:r>
              <a:rPr sz="1500" u="sng" spc="45" dirty="0">
                <a:solidFill>
                  <a:srgbClr val="404040"/>
                </a:solidFill>
                <a:uFill>
                  <a:solidFill>
                    <a:srgbClr val="404040"/>
                  </a:solidFill>
                </a:uFill>
                <a:latin typeface="Trebuchet MS"/>
                <a:cs typeface="Trebuchet MS"/>
              </a:rPr>
              <a:t>παιδιών</a:t>
            </a:r>
            <a:r>
              <a:rPr sz="1500" u="sng" spc="-114" dirty="0">
                <a:solidFill>
                  <a:srgbClr val="404040"/>
                </a:solidFill>
                <a:uFill>
                  <a:solidFill>
                    <a:srgbClr val="404040"/>
                  </a:solidFill>
                </a:uFill>
                <a:latin typeface="Trebuchet MS"/>
                <a:cs typeface="Trebuchet MS"/>
              </a:rPr>
              <a:t> </a:t>
            </a:r>
            <a:r>
              <a:rPr sz="1500" u="sng" spc="75" dirty="0">
                <a:solidFill>
                  <a:srgbClr val="404040"/>
                </a:solidFill>
                <a:uFill>
                  <a:solidFill>
                    <a:srgbClr val="404040"/>
                  </a:solidFill>
                </a:uFill>
                <a:latin typeface="Trebuchet MS"/>
                <a:cs typeface="Trebuchet MS"/>
              </a:rPr>
              <a:t>ανιθαγενών</a:t>
            </a:r>
            <a:endParaRPr sz="1500">
              <a:latin typeface="Trebuchet MS"/>
              <a:cs typeface="Trebuchet MS"/>
            </a:endParaRPr>
          </a:p>
          <a:p>
            <a:pPr marL="12700">
              <a:lnSpc>
                <a:spcPct val="100000"/>
              </a:lnSpc>
              <a:spcBef>
                <a:spcPts val="1010"/>
              </a:spcBef>
              <a:tabLst>
                <a:tab pos="356870" algn="l"/>
              </a:tabLst>
            </a:pPr>
            <a:r>
              <a:rPr sz="1500" spc="295" dirty="0">
                <a:solidFill>
                  <a:srgbClr val="A42F0F"/>
                </a:solidFill>
                <a:latin typeface="Arial"/>
                <a:cs typeface="Arial"/>
              </a:rPr>
              <a:t>	</a:t>
            </a:r>
            <a:r>
              <a:rPr sz="1500" spc="50" dirty="0">
                <a:solidFill>
                  <a:srgbClr val="404040"/>
                </a:solidFill>
                <a:latin typeface="Trebuchet MS"/>
                <a:cs typeface="Trebuchet MS"/>
              </a:rPr>
              <a:t>Η</a:t>
            </a:r>
            <a:r>
              <a:rPr sz="1500" spc="-45" dirty="0">
                <a:solidFill>
                  <a:srgbClr val="404040"/>
                </a:solidFill>
                <a:latin typeface="Trebuchet MS"/>
                <a:cs typeface="Trebuchet MS"/>
              </a:rPr>
              <a:t> </a:t>
            </a:r>
            <a:r>
              <a:rPr sz="1500" spc="100" dirty="0">
                <a:solidFill>
                  <a:srgbClr val="404040"/>
                </a:solidFill>
                <a:latin typeface="Trebuchet MS"/>
                <a:cs typeface="Trebuchet MS"/>
              </a:rPr>
              <a:t>αναγνώριση</a:t>
            </a:r>
            <a:r>
              <a:rPr sz="1500" spc="-130" dirty="0">
                <a:solidFill>
                  <a:srgbClr val="404040"/>
                </a:solidFill>
                <a:latin typeface="Trebuchet MS"/>
                <a:cs typeface="Trebuchet MS"/>
              </a:rPr>
              <a:t> </a:t>
            </a:r>
            <a:r>
              <a:rPr sz="1500" spc="75" dirty="0">
                <a:solidFill>
                  <a:srgbClr val="404040"/>
                </a:solidFill>
                <a:latin typeface="Trebuchet MS"/>
                <a:cs typeface="Trebuchet MS"/>
              </a:rPr>
              <a:t>αυτών</a:t>
            </a:r>
            <a:r>
              <a:rPr sz="1500" spc="-65" dirty="0">
                <a:solidFill>
                  <a:srgbClr val="404040"/>
                </a:solidFill>
                <a:latin typeface="Trebuchet MS"/>
                <a:cs typeface="Trebuchet MS"/>
              </a:rPr>
              <a:t> </a:t>
            </a:r>
            <a:r>
              <a:rPr sz="1500" spc="55" dirty="0">
                <a:solidFill>
                  <a:srgbClr val="404040"/>
                </a:solidFill>
                <a:latin typeface="Trebuchet MS"/>
                <a:cs typeface="Trebuchet MS"/>
              </a:rPr>
              <a:t>των</a:t>
            </a:r>
            <a:r>
              <a:rPr sz="1500" spc="-35" dirty="0">
                <a:solidFill>
                  <a:srgbClr val="404040"/>
                </a:solidFill>
                <a:latin typeface="Trebuchet MS"/>
                <a:cs typeface="Trebuchet MS"/>
              </a:rPr>
              <a:t> </a:t>
            </a:r>
            <a:r>
              <a:rPr sz="1500" spc="45" dirty="0">
                <a:solidFill>
                  <a:srgbClr val="404040"/>
                </a:solidFill>
                <a:latin typeface="Trebuchet MS"/>
                <a:cs typeface="Trebuchet MS"/>
              </a:rPr>
              <a:t>δικαιωμάτων</a:t>
            </a:r>
            <a:r>
              <a:rPr sz="1500" u="sng" spc="-100" dirty="0">
                <a:solidFill>
                  <a:srgbClr val="404040"/>
                </a:solidFill>
                <a:uFill>
                  <a:solidFill>
                    <a:srgbClr val="404040"/>
                  </a:solidFill>
                </a:uFill>
                <a:latin typeface="Trebuchet MS"/>
                <a:cs typeface="Trebuchet MS"/>
              </a:rPr>
              <a:t> </a:t>
            </a:r>
            <a:r>
              <a:rPr sz="1500" u="sng" spc="-15" dirty="0">
                <a:solidFill>
                  <a:srgbClr val="404040"/>
                </a:solidFill>
                <a:uFill>
                  <a:solidFill>
                    <a:srgbClr val="404040"/>
                  </a:solidFill>
                </a:uFill>
                <a:latin typeface="Trebuchet MS"/>
                <a:cs typeface="Trebuchet MS"/>
              </a:rPr>
              <a:t>δε</a:t>
            </a:r>
            <a:r>
              <a:rPr sz="1500" u="sng" spc="-30" dirty="0">
                <a:solidFill>
                  <a:srgbClr val="404040"/>
                </a:solidFill>
                <a:uFill>
                  <a:solidFill>
                    <a:srgbClr val="404040"/>
                  </a:solidFill>
                </a:uFill>
                <a:latin typeface="Trebuchet MS"/>
                <a:cs typeface="Trebuchet MS"/>
              </a:rPr>
              <a:t> </a:t>
            </a:r>
            <a:r>
              <a:rPr sz="1500" u="sng" spc="85" dirty="0">
                <a:solidFill>
                  <a:srgbClr val="404040"/>
                </a:solidFill>
                <a:uFill>
                  <a:solidFill>
                    <a:srgbClr val="404040"/>
                  </a:solidFill>
                </a:uFill>
                <a:latin typeface="Trebuchet MS"/>
                <a:cs typeface="Trebuchet MS"/>
              </a:rPr>
              <a:t>συνιστά</a:t>
            </a:r>
            <a:r>
              <a:rPr sz="1500" u="sng" spc="-90" dirty="0">
                <a:solidFill>
                  <a:srgbClr val="404040"/>
                </a:solidFill>
                <a:uFill>
                  <a:solidFill>
                    <a:srgbClr val="404040"/>
                  </a:solidFill>
                </a:uFill>
                <a:latin typeface="Trebuchet MS"/>
                <a:cs typeface="Trebuchet MS"/>
              </a:rPr>
              <a:t> </a:t>
            </a:r>
            <a:r>
              <a:rPr sz="1500" u="sng" spc="65" dirty="0">
                <a:solidFill>
                  <a:srgbClr val="404040"/>
                </a:solidFill>
                <a:uFill>
                  <a:solidFill>
                    <a:srgbClr val="404040"/>
                  </a:solidFill>
                </a:uFill>
                <a:latin typeface="Trebuchet MS"/>
                <a:cs typeface="Trebuchet MS"/>
              </a:rPr>
              <a:t>πρωτοτυπία</a:t>
            </a:r>
            <a:r>
              <a:rPr sz="1500" spc="-60" dirty="0">
                <a:solidFill>
                  <a:srgbClr val="404040"/>
                </a:solidFill>
                <a:latin typeface="Trebuchet MS"/>
                <a:cs typeface="Trebuchet MS"/>
              </a:rPr>
              <a:t> </a:t>
            </a:r>
            <a:r>
              <a:rPr sz="1500" spc="65" dirty="0">
                <a:solidFill>
                  <a:srgbClr val="404040"/>
                </a:solidFill>
                <a:latin typeface="Trebuchet MS"/>
                <a:cs typeface="Trebuchet MS"/>
              </a:rPr>
              <a:t>της</a:t>
            </a:r>
            <a:r>
              <a:rPr sz="1500" spc="-100" dirty="0">
                <a:solidFill>
                  <a:srgbClr val="404040"/>
                </a:solidFill>
                <a:latin typeface="Trebuchet MS"/>
                <a:cs typeface="Trebuchet MS"/>
              </a:rPr>
              <a:t> </a:t>
            </a:r>
            <a:r>
              <a:rPr sz="1500" spc="75" dirty="0">
                <a:solidFill>
                  <a:srgbClr val="404040"/>
                </a:solidFill>
                <a:latin typeface="Trebuchet MS"/>
                <a:cs typeface="Trebuchet MS"/>
              </a:rPr>
              <a:t>Σύμβασης,</a:t>
            </a:r>
            <a:r>
              <a:rPr sz="1500" spc="-100" dirty="0">
                <a:solidFill>
                  <a:srgbClr val="404040"/>
                </a:solidFill>
                <a:latin typeface="Trebuchet MS"/>
                <a:cs typeface="Trebuchet MS"/>
              </a:rPr>
              <a:t> </a:t>
            </a:r>
            <a:r>
              <a:rPr sz="1500" spc="145" dirty="0">
                <a:solidFill>
                  <a:srgbClr val="404040"/>
                </a:solidFill>
                <a:latin typeface="Trebuchet MS"/>
                <a:cs typeface="Trebuchet MS"/>
              </a:rPr>
              <a:t>ωστόσο</a:t>
            </a:r>
            <a:r>
              <a:rPr sz="1500" spc="-40" dirty="0">
                <a:solidFill>
                  <a:srgbClr val="404040"/>
                </a:solidFill>
                <a:latin typeface="Trebuchet MS"/>
                <a:cs typeface="Trebuchet MS"/>
              </a:rPr>
              <a:t> </a:t>
            </a:r>
            <a:r>
              <a:rPr sz="1500" spc="30" dirty="0">
                <a:solidFill>
                  <a:srgbClr val="404040"/>
                </a:solidFill>
                <a:latin typeface="Trebuchet MS"/>
                <a:cs typeface="Trebuchet MS"/>
              </a:rPr>
              <a:t>για</a:t>
            </a:r>
            <a:r>
              <a:rPr sz="1500" u="sng" spc="-125" dirty="0">
                <a:solidFill>
                  <a:srgbClr val="404040"/>
                </a:solidFill>
                <a:uFill>
                  <a:solidFill>
                    <a:srgbClr val="404040"/>
                  </a:solidFill>
                </a:uFill>
                <a:latin typeface="Trebuchet MS"/>
                <a:cs typeface="Trebuchet MS"/>
              </a:rPr>
              <a:t> </a:t>
            </a:r>
            <a:r>
              <a:rPr sz="1500" u="sng" spc="85">
                <a:solidFill>
                  <a:srgbClr val="404040"/>
                </a:solidFill>
                <a:uFill>
                  <a:solidFill>
                    <a:srgbClr val="404040"/>
                  </a:solidFill>
                </a:uFill>
                <a:latin typeface="Trebuchet MS"/>
                <a:cs typeface="Trebuchet MS"/>
              </a:rPr>
              <a:t>πρώτη</a:t>
            </a:r>
            <a:r>
              <a:rPr sz="1500" u="sng" spc="-45">
                <a:solidFill>
                  <a:srgbClr val="404040"/>
                </a:solidFill>
                <a:uFill>
                  <a:solidFill>
                    <a:srgbClr val="404040"/>
                  </a:solidFill>
                </a:uFill>
                <a:latin typeface="Trebuchet MS"/>
                <a:cs typeface="Trebuchet MS"/>
              </a:rPr>
              <a:t> </a:t>
            </a:r>
            <a:r>
              <a:rPr sz="1500" u="sng" spc="140" smtClean="0">
                <a:solidFill>
                  <a:srgbClr val="404040"/>
                </a:solidFill>
                <a:uFill>
                  <a:solidFill>
                    <a:srgbClr val="404040"/>
                  </a:solidFill>
                </a:uFill>
                <a:latin typeface="Trebuchet MS"/>
                <a:cs typeface="Trebuchet MS"/>
              </a:rPr>
              <a:t>φορά</a:t>
            </a:r>
            <a:r>
              <a:rPr lang="el-GR" sz="1500" u="sng" spc="140" dirty="0" smtClean="0">
                <a:solidFill>
                  <a:srgbClr val="404040"/>
                </a:solidFill>
                <a:uFill>
                  <a:solidFill>
                    <a:srgbClr val="404040"/>
                  </a:solidFill>
                </a:uFill>
                <a:latin typeface="Trebuchet MS"/>
                <a:cs typeface="Trebuchet MS"/>
              </a:rPr>
              <a:t> </a:t>
            </a:r>
            <a:r>
              <a:rPr sz="1500" u="sng" spc="-380" smtClean="0">
                <a:solidFill>
                  <a:srgbClr val="404040"/>
                </a:solidFill>
                <a:uFill>
                  <a:solidFill>
                    <a:srgbClr val="404040"/>
                  </a:solidFill>
                </a:uFill>
                <a:latin typeface="Times New Roman"/>
                <a:cs typeface="Times New Roman"/>
              </a:rPr>
              <a:t> </a:t>
            </a:r>
            <a:r>
              <a:rPr sz="1500" u="sng" spc="90" dirty="0">
                <a:solidFill>
                  <a:srgbClr val="404040"/>
                </a:solidFill>
                <a:uFill>
                  <a:solidFill>
                    <a:srgbClr val="404040"/>
                  </a:solidFill>
                </a:uFill>
                <a:latin typeface="Trebuchet MS"/>
                <a:cs typeface="Trebuchet MS"/>
              </a:rPr>
              <a:t>ένας</a:t>
            </a:r>
            <a:r>
              <a:rPr sz="1500" u="sng" spc="-85" dirty="0">
                <a:solidFill>
                  <a:srgbClr val="404040"/>
                </a:solidFill>
                <a:uFill>
                  <a:solidFill>
                    <a:srgbClr val="404040"/>
                  </a:solidFill>
                </a:uFill>
                <a:latin typeface="Trebuchet MS"/>
                <a:cs typeface="Trebuchet MS"/>
              </a:rPr>
              <a:t> </a:t>
            </a:r>
            <a:r>
              <a:rPr sz="1500" u="sng" spc="120" dirty="0">
                <a:solidFill>
                  <a:srgbClr val="404040"/>
                </a:solidFill>
                <a:uFill>
                  <a:solidFill>
                    <a:srgbClr val="404040"/>
                  </a:solidFill>
                </a:uFill>
                <a:latin typeface="Trebuchet MS"/>
                <a:cs typeface="Trebuchet MS"/>
              </a:rPr>
              <a:t>τόσο</a:t>
            </a:r>
            <a:r>
              <a:rPr sz="1500" u="sng" spc="-25" dirty="0">
                <a:solidFill>
                  <a:srgbClr val="404040"/>
                </a:solidFill>
                <a:uFill>
                  <a:solidFill>
                    <a:srgbClr val="404040"/>
                  </a:solidFill>
                </a:uFill>
                <a:latin typeface="Trebuchet MS"/>
                <a:cs typeface="Trebuchet MS"/>
              </a:rPr>
              <a:t> </a:t>
            </a:r>
            <a:r>
              <a:rPr sz="1500" u="sng" spc="80" dirty="0">
                <a:solidFill>
                  <a:srgbClr val="404040"/>
                </a:solidFill>
                <a:uFill>
                  <a:solidFill>
                    <a:srgbClr val="404040"/>
                  </a:solidFill>
                </a:uFill>
                <a:latin typeface="Trebuchet MS"/>
                <a:cs typeface="Trebuchet MS"/>
              </a:rPr>
              <a:t>μεγάλος</a:t>
            </a:r>
            <a:r>
              <a:rPr sz="1500" u="sng" spc="-105" dirty="0">
                <a:solidFill>
                  <a:srgbClr val="404040"/>
                </a:solidFill>
                <a:uFill>
                  <a:solidFill>
                    <a:srgbClr val="404040"/>
                  </a:solidFill>
                </a:uFill>
                <a:latin typeface="Trebuchet MS"/>
                <a:cs typeface="Trebuchet MS"/>
              </a:rPr>
              <a:t> </a:t>
            </a:r>
            <a:r>
              <a:rPr sz="1500" u="sng" spc="114" dirty="0">
                <a:solidFill>
                  <a:srgbClr val="404040"/>
                </a:solidFill>
                <a:uFill>
                  <a:solidFill>
                    <a:srgbClr val="404040"/>
                  </a:solidFill>
                </a:uFill>
                <a:latin typeface="Trebuchet MS"/>
                <a:cs typeface="Trebuchet MS"/>
              </a:rPr>
              <a:t>αριθμός</a:t>
            </a:r>
            <a:r>
              <a:rPr sz="1500" u="sng" spc="-80" dirty="0">
                <a:solidFill>
                  <a:srgbClr val="404040"/>
                </a:solidFill>
                <a:uFill>
                  <a:solidFill>
                    <a:srgbClr val="404040"/>
                  </a:solidFill>
                </a:uFill>
                <a:latin typeface="Trebuchet MS"/>
                <a:cs typeface="Trebuchet MS"/>
              </a:rPr>
              <a:t> </a:t>
            </a:r>
            <a:r>
              <a:rPr sz="1500" u="sng" spc="70" dirty="0">
                <a:solidFill>
                  <a:srgbClr val="404040"/>
                </a:solidFill>
                <a:uFill>
                  <a:solidFill>
                    <a:srgbClr val="404040"/>
                  </a:solidFill>
                </a:uFill>
                <a:latin typeface="Trebuchet MS"/>
                <a:cs typeface="Trebuchet MS"/>
              </a:rPr>
              <a:t>κρατών</a:t>
            </a:r>
            <a:r>
              <a:rPr sz="1500" u="sng" spc="-90" dirty="0">
                <a:solidFill>
                  <a:srgbClr val="404040"/>
                </a:solidFill>
                <a:uFill>
                  <a:solidFill>
                    <a:srgbClr val="404040"/>
                  </a:solidFill>
                </a:uFill>
                <a:latin typeface="Trebuchet MS"/>
                <a:cs typeface="Trebuchet MS"/>
              </a:rPr>
              <a:t> </a:t>
            </a:r>
            <a:r>
              <a:rPr sz="1500" u="sng" spc="20" dirty="0">
                <a:solidFill>
                  <a:srgbClr val="404040"/>
                </a:solidFill>
                <a:uFill>
                  <a:solidFill>
                    <a:srgbClr val="404040"/>
                  </a:solidFill>
                </a:uFill>
                <a:latin typeface="Trebuchet MS"/>
                <a:cs typeface="Trebuchet MS"/>
              </a:rPr>
              <a:t>δεσμεύεται</a:t>
            </a:r>
            <a:r>
              <a:rPr sz="1500" spc="-110" dirty="0">
                <a:solidFill>
                  <a:srgbClr val="404040"/>
                </a:solidFill>
                <a:latin typeface="Trebuchet MS"/>
                <a:cs typeface="Trebuchet MS"/>
              </a:rPr>
              <a:t> </a:t>
            </a:r>
            <a:r>
              <a:rPr sz="1500" spc="10" dirty="0">
                <a:solidFill>
                  <a:srgbClr val="404040"/>
                </a:solidFill>
                <a:latin typeface="Trebuchet MS"/>
                <a:cs typeface="Trebuchet MS"/>
              </a:rPr>
              <a:t>με</a:t>
            </a:r>
            <a:r>
              <a:rPr sz="1500" spc="-35" dirty="0">
                <a:solidFill>
                  <a:srgbClr val="404040"/>
                </a:solidFill>
                <a:latin typeface="Trebuchet MS"/>
                <a:cs typeface="Trebuchet MS"/>
              </a:rPr>
              <a:t> </a:t>
            </a:r>
            <a:r>
              <a:rPr sz="1500" spc="40" dirty="0">
                <a:solidFill>
                  <a:srgbClr val="404040"/>
                </a:solidFill>
                <a:latin typeface="Trebuchet MS"/>
                <a:cs typeface="Trebuchet MS"/>
              </a:rPr>
              <a:t>διεθνή</a:t>
            </a:r>
            <a:r>
              <a:rPr sz="1500" spc="-105" dirty="0">
                <a:solidFill>
                  <a:srgbClr val="404040"/>
                </a:solidFill>
                <a:latin typeface="Trebuchet MS"/>
                <a:cs typeface="Trebuchet MS"/>
              </a:rPr>
              <a:t> </a:t>
            </a:r>
            <a:r>
              <a:rPr sz="1500" spc="90" dirty="0">
                <a:solidFill>
                  <a:srgbClr val="404040"/>
                </a:solidFill>
                <a:latin typeface="Trebuchet MS"/>
                <a:cs typeface="Trebuchet MS"/>
              </a:rPr>
              <a:t>συνθήκη</a:t>
            </a:r>
            <a:r>
              <a:rPr sz="1500" spc="-75" dirty="0">
                <a:solidFill>
                  <a:srgbClr val="404040"/>
                </a:solidFill>
                <a:latin typeface="Trebuchet MS"/>
                <a:cs typeface="Trebuchet MS"/>
              </a:rPr>
              <a:t> </a:t>
            </a:r>
            <a:r>
              <a:rPr sz="1500" spc="30" dirty="0">
                <a:solidFill>
                  <a:srgbClr val="404040"/>
                </a:solidFill>
                <a:latin typeface="Trebuchet MS"/>
                <a:cs typeface="Trebuchet MS"/>
              </a:rPr>
              <a:t>για</a:t>
            </a:r>
            <a:r>
              <a:rPr sz="1500" spc="-95" dirty="0">
                <a:solidFill>
                  <a:srgbClr val="404040"/>
                </a:solidFill>
                <a:latin typeface="Trebuchet MS"/>
                <a:cs typeface="Trebuchet MS"/>
              </a:rPr>
              <a:t> </a:t>
            </a:r>
            <a:r>
              <a:rPr sz="1500" spc="35" dirty="0">
                <a:solidFill>
                  <a:srgbClr val="404040"/>
                </a:solidFill>
                <a:latin typeface="Trebuchet MS"/>
                <a:cs typeface="Trebuchet MS"/>
              </a:rPr>
              <a:t>την</a:t>
            </a:r>
            <a:r>
              <a:rPr sz="1500" spc="-20" dirty="0">
                <a:solidFill>
                  <a:srgbClr val="404040"/>
                </a:solidFill>
                <a:latin typeface="Trebuchet MS"/>
                <a:cs typeface="Trebuchet MS"/>
              </a:rPr>
              <a:t> </a:t>
            </a:r>
            <a:r>
              <a:rPr sz="1500" spc="85" dirty="0">
                <a:solidFill>
                  <a:srgbClr val="404040"/>
                </a:solidFill>
                <a:latin typeface="Trebuchet MS"/>
                <a:cs typeface="Trebuchet MS"/>
              </a:rPr>
              <a:t>εφαρμογή</a:t>
            </a:r>
            <a:r>
              <a:rPr sz="1500" spc="-80" dirty="0">
                <a:solidFill>
                  <a:srgbClr val="404040"/>
                </a:solidFill>
                <a:latin typeface="Trebuchet MS"/>
                <a:cs typeface="Trebuchet MS"/>
              </a:rPr>
              <a:t> </a:t>
            </a:r>
            <a:r>
              <a:rPr sz="1500" spc="40" dirty="0">
                <a:solidFill>
                  <a:srgbClr val="404040"/>
                </a:solidFill>
                <a:latin typeface="Trebuchet MS"/>
                <a:cs typeface="Trebuchet MS"/>
              </a:rPr>
              <a:t>τους.</a:t>
            </a:r>
            <a:endParaRPr sz="1500">
              <a:latin typeface="Trebuchet MS"/>
              <a:cs typeface="Trebuchet M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68954" y="648461"/>
            <a:ext cx="5939030" cy="566822"/>
          </a:xfrm>
          <a:prstGeom prst="rect">
            <a:avLst/>
          </a:prstGeom>
        </p:spPr>
        <p:txBody>
          <a:bodyPr vert="horz" wrap="square" lIns="0" tIns="12700" rIns="0" bIns="0" rtlCol="0">
            <a:spAutoFit/>
          </a:bodyPr>
          <a:lstStyle/>
          <a:p>
            <a:pPr marL="12700">
              <a:lnSpc>
                <a:spcPct val="100000"/>
              </a:lnSpc>
              <a:spcBef>
                <a:spcPts val="100"/>
              </a:spcBef>
            </a:pPr>
            <a:r>
              <a:rPr sz="3600" spc="-215" dirty="0">
                <a:solidFill>
                  <a:srgbClr val="252525"/>
                </a:solidFill>
              </a:rPr>
              <a:t>ΙΙ. </a:t>
            </a:r>
            <a:r>
              <a:rPr sz="3600" spc="-95" dirty="0">
                <a:solidFill>
                  <a:srgbClr val="252525"/>
                </a:solidFill>
              </a:rPr>
              <a:t>Το </a:t>
            </a:r>
            <a:r>
              <a:rPr sz="3600" spc="85" dirty="0">
                <a:solidFill>
                  <a:srgbClr val="252525"/>
                </a:solidFill>
              </a:rPr>
              <a:t>δικαίωμα </a:t>
            </a:r>
            <a:r>
              <a:rPr sz="3600" spc="200" dirty="0">
                <a:solidFill>
                  <a:srgbClr val="252525"/>
                </a:solidFill>
              </a:rPr>
              <a:t>στην</a:t>
            </a:r>
            <a:r>
              <a:rPr sz="3600" spc="-190" dirty="0">
                <a:solidFill>
                  <a:srgbClr val="252525"/>
                </a:solidFill>
              </a:rPr>
              <a:t> </a:t>
            </a:r>
            <a:r>
              <a:rPr sz="3600" spc="70" dirty="0">
                <a:solidFill>
                  <a:srgbClr val="252525"/>
                </a:solidFill>
              </a:rPr>
              <a:t>Ιθαγένεια</a:t>
            </a:r>
            <a:endParaRPr sz="3600"/>
          </a:p>
        </p:txBody>
      </p:sp>
      <p:sp>
        <p:nvSpPr>
          <p:cNvPr id="3" name="object 3"/>
          <p:cNvSpPr txBox="1"/>
          <p:nvPr/>
        </p:nvSpPr>
        <p:spPr>
          <a:xfrm>
            <a:off x="2474411" y="2161109"/>
            <a:ext cx="8093379" cy="5203348"/>
          </a:xfrm>
          <a:prstGeom prst="rect">
            <a:avLst/>
          </a:prstGeom>
        </p:spPr>
        <p:txBody>
          <a:bodyPr vert="horz" wrap="square" lIns="0" tIns="12065" rIns="0" bIns="0" rtlCol="0">
            <a:spAutoFit/>
          </a:bodyPr>
          <a:lstStyle/>
          <a:p>
            <a:pPr marL="356870" indent="-344805">
              <a:lnSpc>
                <a:spcPct val="100000"/>
              </a:lnSpc>
              <a:spcBef>
                <a:spcPts val="95"/>
              </a:spcBef>
              <a:buClr>
                <a:srgbClr val="A42F0F"/>
              </a:buClr>
              <a:buFont typeface="Arial"/>
              <a:buChar char=""/>
              <a:tabLst>
                <a:tab pos="356870" algn="l"/>
                <a:tab pos="357505" algn="l"/>
              </a:tabLst>
            </a:pPr>
            <a:r>
              <a:rPr sz="1900" spc="30" dirty="0">
                <a:solidFill>
                  <a:srgbClr val="C00000"/>
                </a:solidFill>
                <a:latin typeface="Trebuchet MS"/>
                <a:cs typeface="Trebuchet MS"/>
              </a:rPr>
              <a:t>Ιθαγένεια</a:t>
            </a:r>
            <a:r>
              <a:rPr sz="1900" spc="-60" dirty="0">
                <a:solidFill>
                  <a:srgbClr val="C00000"/>
                </a:solidFill>
                <a:latin typeface="Trebuchet MS"/>
                <a:cs typeface="Trebuchet MS"/>
              </a:rPr>
              <a:t> </a:t>
            </a:r>
            <a:r>
              <a:rPr sz="1900" spc="-25" dirty="0">
                <a:solidFill>
                  <a:srgbClr val="404040"/>
                </a:solidFill>
                <a:latin typeface="Trebuchet MS"/>
                <a:cs typeface="Trebuchet MS"/>
              </a:rPr>
              <a:t>είναι</a:t>
            </a:r>
            <a:r>
              <a:rPr sz="1900" spc="-70" dirty="0">
                <a:solidFill>
                  <a:srgbClr val="404040"/>
                </a:solidFill>
                <a:latin typeface="Trebuchet MS"/>
                <a:cs typeface="Trebuchet MS"/>
              </a:rPr>
              <a:t> </a:t>
            </a:r>
            <a:r>
              <a:rPr sz="1900" spc="204" dirty="0">
                <a:solidFill>
                  <a:srgbClr val="404040"/>
                </a:solidFill>
                <a:latin typeface="Trebuchet MS"/>
                <a:cs typeface="Trebuchet MS"/>
              </a:rPr>
              <a:t>ο</a:t>
            </a:r>
            <a:r>
              <a:rPr sz="1900" spc="-35" dirty="0">
                <a:solidFill>
                  <a:srgbClr val="404040"/>
                </a:solidFill>
                <a:latin typeface="Trebuchet MS"/>
                <a:cs typeface="Trebuchet MS"/>
              </a:rPr>
              <a:t> </a:t>
            </a:r>
            <a:r>
              <a:rPr sz="1900" spc="105" dirty="0">
                <a:solidFill>
                  <a:srgbClr val="404040"/>
                </a:solidFill>
                <a:latin typeface="Trebuchet MS"/>
                <a:cs typeface="Trebuchet MS"/>
              </a:rPr>
              <a:t>δημοσίου</a:t>
            </a:r>
            <a:r>
              <a:rPr sz="1900" spc="-20" dirty="0">
                <a:solidFill>
                  <a:srgbClr val="404040"/>
                </a:solidFill>
                <a:latin typeface="Trebuchet MS"/>
                <a:cs typeface="Trebuchet MS"/>
              </a:rPr>
              <a:t> </a:t>
            </a:r>
            <a:r>
              <a:rPr sz="1900" spc="15" dirty="0">
                <a:solidFill>
                  <a:srgbClr val="404040"/>
                </a:solidFill>
                <a:latin typeface="Trebuchet MS"/>
                <a:cs typeface="Trebuchet MS"/>
              </a:rPr>
              <a:t>δικαίου</a:t>
            </a:r>
            <a:r>
              <a:rPr sz="1900" spc="-75" dirty="0">
                <a:solidFill>
                  <a:srgbClr val="404040"/>
                </a:solidFill>
                <a:latin typeface="Trebuchet MS"/>
                <a:cs typeface="Trebuchet MS"/>
              </a:rPr>
              <a:t> </a:t>
            </a:r>
            <a:r>
              <a:rPr sz="1900" spc="155" dirty="0">
                <a:solidFill>
                  <a:srgbClr val="404040"/>
                </a:solidFill>
                <a:latin typeface="Trebuchet MS"/>
                <a:cs typeface="Trebuchet MS"/>
              </a:rPr>
              <a:t>θεσμός</a:t>
            </a:r>
            <a:r>
              <a:rPr sz="1900" spc="-35" dirty="0">
                <a:solidFill>
                  <a:srgbClr val="404040"/>
                </a:solidFill>
                <a:latin typeface="Trebuchet MS"/>
                <a:cs typeface="Trebuchet MS"/>
              </a:rPr>
              <a:t> </a:t>
            </a:r>
            <a:r>
              <a:rPr sz="1900" spc="110" dirty="0">
                <a:solidFill>
                  <a:srgbClr val="404040"/>
                </a:solidFill>
                <a:latin typeface="Trebuchet MS"/>
                <a:cs typeface="Trebuchet MS"/>
              </a:rPr>
              <a:t>ενός</a:t>
            </a:r>
            <a:r>
              <a:rPr sz="1900" spc="-40" dirty="0">
                <a:solidFill>
                  <a:srgbClr val="404040"/>
                </a:solidFill>
                <a:latin typeface="Trebuchet MS"/>
                <a:cs typeface="Trebuchet MS"/>
              </a:rPr>
              <a:t> </a:t>
            </a:r>
            <a:r>
              <a:rPr sz="1900" spc="114" dirty="0">
                <a:solidFill>
                  <a:srgbClr val="404040"/>
                </a:solidFill>
                <a:latin typeface="Trebuchet MS"/>
                <a:cs typeface="Trebuchet MS"/>
              </a:rPr>
              <a:t>ατόμου</a:t>
            </a:r>
            <a:r>
              <a:rPr sz="1900" spc="-45" dirty="0">
                <a:solidFill>
                  <a:srgbClr val="404040"/>
                </a:solidFill>
                <a:latin typeface="Trebuchet MS"/>
                <a:cs typeface="Trebuchet MS"/>
              </a:rPr>
              <a:t> </a:t>
            </a:r>
            <a:r>
              <a:rPr sz="1900" spc="185" dirty="0">
                <a:solidFill>
                  <a:srgbClr val="404040"/>
                </a:solidFill>
                <a:latin typeface="Trebuchet MS"/>
                <a:cs typeface="Trebuchet MS"/>
              </a:rPr>
              <a:t>προς</a:t>
            </a:r>
            <a:r>
              <a:rPr sz="1900" spc="-40" dirty="0">
                <a:solidFill>
                  <a:srgbClr val="404040"/>
                </a:solidFill>
                <a:latin typeface="Trebuchet MS"/>
                <a:cs typeface="Trebuchet MS"/>
              </a:rPr>
              <a:t> </a:t>
            </a:r>
            <a:r>
              <a:rPr sz="1900" spc="45" dirty="0">
                <a:solidFill>
                  <a:srgbClr val="404040"/>
                </a:solidFill>
                <a:latin typeface="Trebuchet MS"/>
                <a:cs typeface="Trebuchet MS"/>
              </a:rPr>
              <a:t>την</a:t>
            </a:r>
            <a:endParaRPr sz="1900">
              <a:latin typeface="Trebuchet MS"/>
              <a:cs typeface="Trebuchet MS"/>
            </a:endParaRPr>
          </a:p>
          <a:p>
            <a:pPr marL="356870">
              <a:lnSpc>
                <a:spcPct val="100000"/>
              </a:lnSpc>
              <a:spcBef>
                <a:spcPts val="5"/>
              </a:spcBef>
            </a:pPr>
            <a:r>
              <a:rPr sz="1900" spc="-15" dirty="0">
                <a:solidFill>
                  <a:srgbClr val="404040"/>
                </a:solidFill>
                <a:latin typeface="Trebuchet MS"/>
                <a:cs typeface="Trebuchet MS"/>
              </a:rPr>
              <a:t>πολιτεία,</a:t>
            </a:r>
            <a:r>
              <a:rPr sz="1900" spc="-50" dirty="0">
                <a:solidFill>
                  <a:srgbClr val="404040"/>
                </a:solidFill>
                <a:latin typeface="Trebuchet MS"/>
                <a:cs typeface="Trebuchet MS"/>
              </a:rPr>
              <a:t> </a:t>
            </a:r>
            <a:r>
              <a:rPr sz="1900" spc="125" dirty="0">
                <a:solidFill>
                  <a:srgbClr val="404040"/>
                </a:solidFill>
                <a:latin typeface="Trebuchet MS"/>
                <a:cs typeface="Trebuchet MS"/>
              </a:rPr>
              <a:t>στον</a:t>
            </a:r>
            <a:r>
              <a:rPr sz="1900" spc="-65" dirty="0">
                <a:solidFill>
                  <a:srgbClr val="404040"/>
                </a:solidFill>
                <a:latin typeface="Trebuchet MS"/>
                <a:cs typeface="Trebuchet MS"/>
              </a:rPr>
              <a:t> </a:t>
            </a:r>
            <a:r>
              <a:rPr sz="1900" spc="130" dirty="0">
                <a:solidFill>
                  <a:srgbClr val="404040"/>
                </a:solidFill>
                <a:latin typeface="Trebuchet MS"/>
                <a:cs typeface="Trebuchet MS"/>
              </a:rPr>
              <a:t>λαό</a:t>
            </a:r>
            <a:r>
              <a:rPr sz="1900" spc="-45" dirty="0">
                <a:solidFill>
                  <a:srgbClr val="404040"/>
                </a:solidFill>
                <a:latin typeface="Trebuchet MS"/>
                <a:cs typeface="Trebuchet MS"/>
              </a:rPr>
              <a:t> </a:t>
            </a:r>
            <a:r>
              <a:rPr sz="1900" spc="85" dirty="0">
                <a:solidFill>
                  <a:srgbClr val="404040"/>
                </a:solidFill>
                <a:latin typeface="Trebuchet MS"/>
                <a:cs typeface="Trebuchet MS"/>
              </a:rPr>
              <a:t>της</a:t>
            </a:r>
            <a:r>
              <a:rPr sz="1900" spc="-50" dirty="0">
                <a:solidFill>
                  <a:srgbClr val="404040"/>
                </a:solidFill>
                <a:latin typeface="Trebuchet MS"/>
                <a:cs typeface="Trebuchet MS"/>
              </a:rPr>
              <a:t> </a:t>
            </a:r>
            <a:r>
              <a:rPr sz="1900" spc="130" dirty="0">
                <a:solidFill>
                  <a:srgbClr val="404040"/>
                </a:solidFill>
                <a:latin typeface="Trebuchet MS"/>
                <a:cs typeface="Trebuchet MS"/>
              </a:rPr>
              <a:t>οποίας</a:t>
            </a:r>
            <a:r>
              <a:rPr sz="1900" spc="-45" dirty="0">
                <a:solidFill>
                  <a:srgbClr val="404040"/>
                </a:solidFill>
                <a:latin typeface="Trebuchet MS"/>
                <a:cs typeface="Trebuchet MS"/>
              </a:rPr>
              <a:t> </a:t>
            </a:r>
            <a:r>
              <a:rPr sz="1900" spc="-15" dirty="0">
                <a:solidFill>
                  <a:srgbClr val="404040"/>
                </a:solidFill>
                <a:latin typeface="Trebuchet MS"/>
                <a:cs typeface="Trebuchet MS"/>
              </a:rPr>
              <a:t>ανήκει.</a:t>
            </a:r>
            <a:endParaRPr sz="1900">
              <a:latin typeface="Trebuchet MS"/>
              <a:cs typeface="Trebuchet MS"/>
            </a:endParaRPr>
          </a:p>
          <a:p>
            <a:pPr marL="356870" indent="-344805">
              <a:lnSpc>
                <a:spcPct val="100000"/>
              </a:lnSpc>
              <a:spcBef>
                <a:spcPts val="1010"/>
              </a:spcBef>
              <a:buClr>
                <a:srgbClr val="A42F0F"/>
              </a:buClr>
              <a:buFont typeface="Arial"/>
              <a:buChar char=""/>
              <a:tabLst>
                <a:tab pos="356870" algn="l"/>
                <a:tab pos="357505" algn="l"/>
              </a:tabLst>
            </a:pPr>
            <a:r>
              <a:rPr sz="1900" spc="50" dirty="0">
                <a:solidFill>
                  <a:srgbClr val="404040"/>
                </a:solidFill>
                <a:latin typeface="Trebuchet MS"/>
                <a:cs typeface="Trebuchet MS"/>
              </a:rPr>
              <a:t>Η</a:t>
            </a:r>
            <a:r>
              <a:rPr sz="1900" spc="-50" dirty="0">
                <a:solidFill>
                  <a:srgbClr val="404040"/>
                </a:solidFill>
                <a:latin typeface="Trebuchet MS"/>
                <a:cs typeface="Trebuchet MS"/>
              </a:rPr>
              <a:t> </a:t>
            </a:r>
            <a:r>
              <a:rPr sz="1900" spc="105" dirty="0">
                <a:solidFill>
                  <a:srgbClr val="404040"/>
                </a:solidFill>
                <a:latin typeface="Trebuchet MS"/>
                <a:cs typeface="Trebuchet MS"/>
              </a:rPr>
              <a:t>Σύμβαση</a:t>
            </a:r>
            <a:r>
              <a:rPr sz="1900" spc="-30" dirty="0">
                <a:solidFill>
                  <a:srgbClr val="404040"/>
                </a:solidFill>
                <a:latin typeface="Trebuchet MS"/>
                <a:cs typeface="Trebuchet MS"/>
              </a:rPr>
              <a:t> </a:t>
            </a:r>
            <a:r>
              <a:rPr sz="1900" spc="55" dirty="0">
                <a:solidFill>
                  <a:srgbClr val="404040"/>
                </a:solidFill>
                <a:latin typeface="Trebuchet MS"/>
                <a:cs typeface="Trebuchet MS"/>
              </a:rPr>
              <a:t>αναγνωρίζει</a:t>
            </a:r>
            <a:r>
              <a:rPr sz="1900" spc="-90" dirty="0">
                <a:solidFill>
                  <a:srgbClr val="404040"/>
                </a:solidFill>
                <a:latin typeface="Trebuchet MS"/>
                <a:cs typeface="Trebuchet MS"/>
              </a:rPr>
              <a:t> </a:t>
            </a:r>
            <a:r>
              <a:rPr sz="1900" spc="60" dirty="0">
                <a:solidFill>
                  <a:srgbClr val="404040"/>
                </a:solidFill>
                <a:latin typeface="Trebuchet MS"/>
                <a:cs typeface="Trebuchet MS"/>
              </a:rPr>
              <a:t>το</a:t>
            </a:r>
            <a:r>
              <a:rPr sz="1900" u="heavy" spc="-20" dirty="0">
                <a:solidFill>
                  <a:srgbClr val="404040"/>
                </a:solidFill>
                <a:uFill>
                  <a:solidFill>
                    <a:srgbClr val="404040"/>
                  </a:solidFill>
                </a:uFill>
                <a:latin typeface="Trebuchet MS"/>
                <a:cs typeface="Trebuchet MS"/>
              </a:rPr>
              <a:t> </a:t>
            </a:r>
            <a:r>
              <a:rPr sz="1900" u="heavy" spc="40" dirty="0">
                <a:solidFill>
                  <a:srgbClr val="404040"/>
                </a:solidFill>
                <a:uFill>
                  <a:solidFill>
                    <a:srgbClr val="404040"/>
                  </a:solidFill>
                </a:uFill>
                <a:latin typeface="Trebuchet MS"/>
                <a:cs typeface="Trebuchet MS"/>
              </a:rPr>
              <a:t>δικαίωμα</a:t>
            </a:r>
            <a:r>
              <a:rPr sz="1900" u="heavy" spc="-50" dirty="0">
                <a:solidFill>
                  <a:srgbClr val="404040"/>
                </a:solidFill>
                <a:uFill>
                  <a:solidFill>
                    <a:srgbClr val="404040"/>
                  </a:solidFill>
                </a:uFill>
                <a:latin typeface="Trebuchet MS"/>
                <a:cs typeface="Trebuchet MS"/>
              </a:rPr>
              <a:t> </a:t>
            </a:r>
            <a:r>
              <a:rPr sz="1900" u="heavy" spc="70" dirty="0">
                <a:solidFill>
                  <a:srgbClr val="404040"/>
                </a:solidFill>
                <a:uFill>
                  <a:solidFill>
                    <a:srgbClr val="404040"/>
                  </a:solidFill>
                </a:uFill>
                <a:latin typeface="Trebuchet MS"/>
                <a:cs typeface="Trebuchet MS"/>
              </a:rPr>
              <a:t>του</a:t>
            </a:r>
            <a:r>
              <a:rPr sz="1900" u="heavy" spc="-70" dirty="0">
                <a:solidFill>
                  <a:srgbClr val="404040"/>
                </a:solidFill>
                <a:uFill>
                  <a:solidFill>
                    <a:srgbClr val="404040"/>
                  </a:solidFill>
                </a:uFill>
                <a:latin typeface="Trebuchet MS"/>
                <a:cs typeface="Trebuchet MS"/>
              </a:rPr>
              <a:t> </a:t>
            </a:r>
            <a:r>
              <a:rPr sz="1900" u="heavy" spc="45" dirty="0">
                <a:solidFill>
                  <a:srgbClr val="404040"/>
                </a:solidFill>
                <a:uFill>
                  <a:solidFill>
                    <a:srgbClr val="404040"/>
                  </a:solidFill>
                </a:uFill>
                <a:latin typeface="Trebuchet MS"/>
                <a:cs typeface="Trebuchet MS"/>
              </a:rPr>
              <a:t>παιδιού</a:t>
            </a:r>
            <a:r>
              <a:rPr sz="1900" u="heavy" spc="-50" dirty="0">
                <a:solidFill>
                  <a:srgbClr val="404040"/>
                </a:solidFill>
                <a:uFill>
                  <a:solidFill>
                    <a:srgbClr val="404040"/>
                  </a:solidFill>
                </a:uFill>
                <a:latin typeface="Trebuchet MS"/>
                <a:cs typeface="Trebuchet MS"/>
              </a:rPr>
              <a:t> </a:t>
            </a:r>
            <a:r>
              <a:rPr sz="1900" u="heavy" spc="145" dirty="0">
                <a:solidFill>
                  <a:srgbClr val="404040"/>
                </a:solidFill>
                <a:uFill>
                  <a:solidFill>
                    <a:srgbClr val="404040"/>
                  </a:solidFill>
                </a:uFill>
                <a:latin typeface="Trebuchet MS"/>
                <a:cs typeface="Trebuchet MS"/>
              </a:rPr>
              <a:t>να</a:t>
            </a:r>
            <a:r>
              <a:rPr sz="1900" u="heavy" spc="-50" dirty="0">
                <a:solidFill>
                  <a:srgbClr val="404040"/>
                </a:solidFill>
                <a:uFill>
                  <a:solidFill>
                    <a:srgbClr val="404040"/>
                  </a:solidFill>
                </a:uFill>
                <a:latin typeface="Trebuchet MS"/>
                <a:cs typeface="Trebuchet MS"/>
              </a:rPr>
              <a:t> </a:t>
            </a:r>
            <a:r>
              <a:rPr sz="1900" u="heavy" spc="55" dirty="0">
                <a:solidFill>
                  <a:srgbClr val="404040"/>
                </a:solidFill>
                <a:uFill>
                  <a:solidFill>
                    <a:srgbClr val="404040"/>
                  </a:solidFill>
                </a:uFill>
                <a:latin typeface="Trebuchet MS"/>
                <a:cs typeface="Trebuchet MS"/>
              </a:rPr>
              <a:t>αποκτήσει</a:t>
            </a:r>
            <a:r>
              <a:rPr sz="1900" u="heavy" spc="-45" dirty="0">
                <a:solidFill>
                  <a:srgbClr val="404040"/>
                </a:solidFill>
                <a:uFill>
                  <a:solidFill>
                    <a:srgbClr val="404040"/>
                  </a:solidFill>
                </a:uFill>
                <a:latin typeface="Trebuchet MS"/>
                <a:cs typeface="Trebuchet MS"/>
              </a:rPr>
              <a:t> </a:t>
            </a:r>
            <a:r>
              <a:rPr sz="1900" u="heavy" spc="55" dirty="0">
                <a:solidFill>
                  <a:srgbClr val="404040"/>
                </a:solidFill>
                <a:uFill>
                  <a:solidFill>
                    <a:srgbClr val="404040"/>
                  </a:solidFill>
                </a:uFill>
                <a:latin typeface="Trebuchet MS"/>
                <a:cs typeface="Trebuchet MS"/>
              </a:rPr>
              <a:t>μια</a:t>
            </a:r>
            <a:endParaRPr sz="1900">
              <a:latin typeface="Trebuchet MS"/>
              <a:cs typeface="Trebuchet MS"/>
            </a:endParaRPr>
          </a:p>
          <a:p>
            <a:pPr marL="356235">
              <a:lnSpc>
                <a:spcPct val="100000"/>
              </a:lnSpc>
            </a:pPr>
            <a:r>
              <a:rPr sz="1900" u="heavy" spc="-475" dirty="0">
                <a:solidFill>
                  <a:srgbClr val="404040"/>
                </a:solidFill>
                <a:uFill>
                  <a:solidFill>
                    <a:srgbClr val="404040"/>
                  </a:solidFill>
                </a:uFill>
                <a:latin typeface="Times New Roman"/>
                <a:cs typeface="Times New Roman"/>
              </a:rPr>
              <a:t> </a:t>
            </a:r>
            <a:r>
              <a:rPr sz="1900" u="heavy" spc="20" dirty="0">
                <a:solidFill>
                  <a:srgbClr val="404040"/>
                </a:solidFill>
                <a:uFill>
                  <a:solidFill>
                    <a:srgbClr val="404040"/>
                  </a:solidFill>
                </a:uFill>
                <a:latin typeface="Trebuchet MS"/>
                <a:cs typeface="Trebuchet MS"/>
              </a:rPr>
              <a:t>ιθαγένεια </a:t>
            </a:r>
            <a:r>
              <a:rPr sz="1900" u="heavy" spc="75" dirty="0">
                <a:solidFill>
                  <a:srgbClr val="404040"/>
                </a:solidFill>
                <a:uFill>
                  <a:solidFill>
                    <a:srgbClr val="404040"/>
                  </a:solidFill>
                </a:uFill>
                <a:latin typeface="Trebuchet MS"/>
                <a:cs typeface="Trebuchet MS"/>
              </a:rPr>
              <a:t>χωρίς </a:t>
            </a:r>
            <a:r>
              <a:rPr sz="1900" u="heavy" spc="140" dirty="0">
                <a:solidFill>
                  <a:srgbClr val="404040"/>
                </a:solidFill>
                <a:uFill>
                  <a:solidFill>
                    <a:srgbClr val="404040"/>
                  </a:solidFill>
                </a:uFill>
                <a:latin typeface="Trebuchet MS"/>
                <a:cs typeface="Trebuchet MS"/>
              </a:rPr>
              <a:t>να</a:t>
            </a:r>
            <a:r>
              <a:rPr sz="1900" u="heavy" spc="-210" dirty="0">
                <a:solidFill>
                  <a:srgbClr val="404040"/>
                </a:solidFill>
                <a:uFill>
                  <a:solidFill>
                    <a:srgbClr val="404040"/>
                  </a:solidFill>
                </a:uFill>
                <a:latin typeface="Trebuchet MS"/>
                <a:cs typeface="Trebuchet MS"/>
              </a:rPr>
              <a:t> </a:t>
            </a:r>
            <a:r>
              <a:rPr sz="1900" u="heavy" spc="-75" dirty="0">
                <a:solidFill>
                  <a:srgbClr val="404040"/>
                </a:solidFill>
                <a:uFill>
                  <a:solidFill>
                    <a:srgbClr val="404040"/>
                  </a:solidFill>
                </a:uFill>
                <a:latin typeface="Trebuchet MS"/>
                <a:cs typeface="Trebuchet MS"/>
              </a:rPr>
              <a:t>εξειδικεύει </a:t>
            </a:r>
            <a:r>
              <a:rPr sz="1900" spc="25" dirty="0">
                <a:solidFill>
                  <a:srgbClr val="404040"/>
                </a:solidFill>
                <a:latin typeface="Trebuchet MS"/>
                <a:cs typeface="Trebuchet MS"/>
              </a:rPr>
              <a:t>περαιτέρω.</a:t>
            </a:r>
            <a:endParaRPr sz="1900">
              <a:latin typeface="Trebuchet MS"/>
              <a:cs typeface="Trebuchet MS"/>
            </a:endParaRPr>
          </a:p>
          <a:p>
            <a:pPr marL="356870" marR="353060" indent="-344805">
              <a:lnSpc>
                <a:spcPct val="100000"/>
              </a:lnSpc>
              <a:spcBef>
                <a:spcPts val="1010"/>
              </a:spcBef>
              <a:buClr>
                <a:srgbClr val="A42F0F"/>
              </a:buClr>
              <a:buFont typeface="Arial"/>
              <a:buChar char=""/>
              <a:tabLst>
                <a:tab pos="356870" algn="l"/>
                <a:tab pos="357505" algn="l"/>
              </a:tabLst>
            </a:pPr>
            <a:r>
              <a:rPr sz="1900" spc="80" dirty="0">
                <a:solidFill>
                  <a:srgbClr val="404040"/>
                </a:solidFill>
                <a:latin typeface="Trebuchet MS"/>
                <a:cs typeface="Trebuchet MS"/>
              </a:rPr>
              <a:t>Δημιουργήθηκε</a:t>
            </a:r>
            <a:r>
              <a:rPr sz="1900" spc="-25" dirty="0">
                <a:solidFill>
                  <a:srgbClr val="404040"/>
                </a:solidFill>
                <a:latin typeface="Trebuchet MS"/>
                <a:cs typeface="Trebuchet MS"/>
              </a:rPr>
              <a:t> </a:t>
            </a:r>
            <a:r>
              <a:rPr sz="1900" spc="-10" dirty="0">
                <a:solidFill>
                  <a:srgbClr val="404040"/>
                </a:solidFill>
                <a:latin typeface="Trebuchet MS"/>
                <a:cs typeface="Trebuchet MS"/>
              </a:rPr>
              <a:t>έτσι</a:t>
            </a:r>
            <a:r>
              <a:rPr sz="1900" u="heavy" spc="-25" dirty="0">
                <a:solidFill>
                  <a:srgbClr val="404040"/>
                </a:solidFill>
                <a:uFill>
                  <a:solidFill>
                    <a:srgbClr val="404040"/>
                  </a:solidFill>
                </a:uFill>
                <a:latin typeface="Trebuchet MS"/>
                <a:cs typeface="Trebuchet MS"/>
              </a:rPr>
              <a:t> </a:t>
            </a:r>
            <a:r>
              <a:rPr sz="1900" u="heavy" spc="140" dirty="0">
                <a:solidFill>
                  <a:srgbClr val="404040"/>
                </a:solidFill>
                <a:uFill>
                  <a:solidFill>
                    <a:srgbClr val="404040"/>
                  </a:solidFill>
                </a:uFill>
                <a:latin typeface="Trebuchet MS"/>
                <a:cs typeface="Trebuchet MS"/>
              </a:rPr>
              <a:t>χάσμα</a:t>
            </a:r>
            <a:r>
              <a:rPr sz="1900" spc="-35" dirty="0">
                <a:solidFill>
                  <a:srgbClr val="404040"/>
                </a:solidFill>
                <a:latin typeface="Trebuchet MS"/>
                <a:cs typeface="Trebuchet MS"/>
              </a:rPr>
              <a:t> </a:t>
            </a:r>
            <a:r>
              <a:rPr sz="1900" spc="135" dirty="0">
                <a:solidFill>
                  <a:srgbClr val="404040"/>
                </a:solidFill>
                <a:latin typeface="Trebuchet MS"/>
                <a:cs typeface="Trebuchet MS"/>
              </a:rPr>
              <a:t>ανάμεσα</a:t>
            </a:r>
            <a:r>
              <a:rPr sz="1900" spc="-15" dirty="0">
                <a:solidFill>
                  <a:srgbClr val="404040"/>
                </a:solidFill>
                <a:latin typeface="Trebuchet MS"/>
                <a:cs typeface="Trebuchet MS"/>
              </a:rPr>
              <a:t> </a:t>
            </a:r>
            <a:r>
              <a:rPr sz="1900" spc="130" dirty="0">
                <a:solidFill>
                  <a:srgbClr val="404040"/>
                </a:solidFill>
                <a:latin typeface="Trebuchet MS"/>
                <a:cs typeface="Trebuchet MS"/>
              </a:rPr>
              <a:t>στα</a:t>
            </a:r>
            <a:r>
              <a:rPr sz="1900" spc="-65" dirty="0">
                <a:solidFill>
                  <a:srgbClr val="404040"/>
                </a:solidFill>
                <a:latin typeface="Trebuchet MS"/>
                <a:cs typeface="Trebuchet MS"/>
              </a:rPr>
              <a:t> </a:t>
            </a:r>
            <a:r>
              <a:rPr sz="1900" spc="65" dirty="0">
                <a:solidFill>
                  <a:srgbClr val="404040"/>
                </a:solidFill>
                <a:latin typeface="Trebuchet MS"/>
                <a:cs typeface="Trebuchet MS"/>
              </a:rPr>
              <a:t>κράτη</a:t>
            </a:r>
            <a:r>
              <a:rPr sz="1900" spc="-45" dirty="0">
                <a:solidFill>
                  <a:srgbClr val="404040"/>
                </a:solidFill>
                <a:latin typeface="Trebuchet MS"/>
                <a:cs typeface="Trebuchet MS"/>
              </a:rPr>
              <a:t> </a:t>
            </a:r>
            <a:r>
              <a:rPr sz="1900" spc="135" dirty="0">
                <a:solidFill>
                  <a:srgbClr val="404040"/>
                </a:solidFill>
                <a:latin typeface="Trebuchet MS"/>
                <a:cs typeface="Trebuchet MS"/>
              </a:rPr>
              <a:t>που</a:t>
            </a:r>
            <a:r>
              <a:rPr sz="1900" spc="-40" dirty="0">
                <a:solidFill>
                  <a:srgbClr val="404040"/>
                </a:solidFill>
                <a:latin typeface="Trebuchet MS"/>
                <a:cs typeface="Trebuchet MS"/>
              </a:rPr>
              <a:t> </a:t>
            </a:r>
            <a:r>
              <a:rPr sz="1900" spc="90" dirty="0">
                <a:solidFill>
                  <a:srgbClr val="404040"/>
                </a:solidFill>
                <a:latin typeface="Trebuchet MS"/>
                <a:cs typeface="Trebuchet MS"/>
              </a:rPr>
              <a:t>υιοθετούσαν</a:t>
            </a:r>
            <a:r>
              <a:rPr sz="1900" spc="-40" dirty="0">
                <a:solidFill>
                  <a:srgbClr val="404040"/>
                </a:solidFill>
                <a:latin typeface="Trebuchet MS"/>
                <a:cs typeface="Trebuchet MS"/>
              </a:rPr>
              <a:t> </a:t>
            </a:r>
            <a:r>
              <a:rPr sz="1900" spc="45" dirty="0">
                <a:solidFill>
                  <a:srgbClr val="404040"/>
                </a:solidFill>
                <a:latin typeface="Trebuchet MS"/>
                <a:cs typeface="Trebuchet MS"/>
              </a:rPr>
              <a:t>την  </a:t>
            </a:r>
            <a:r>
              <a:rPr sz="1900" spc="100" dirty="0">
                <a:solidFill>
                  <a:srgbClr val="404040"/>
                </a:solidFill>
                <a:latin typeface="Trebuchet MS"/>
                <a:cs typeface="Trebuchet MS"/>
              </a:rPr>
              <a:t>αρχή</a:t>
            </a:r>
            <a:r>
              <a:rPr sz="1900" spc="-20" dirty="0">
                <a:solidFill>
                  <a:srgbClr val="404040"/>
                </a:solidFill>
                <a:latin typeface="Trebuchet MS"/>
                <a:cs typeface="Trebuchet MS"/>
              </a:rPr>
              <a:t> </a:t>
            </a:r>
            <a:r>
              <a:rPr sz="1900" spc="-35" dirty="0">
                <a:solidFill>
                  <a:srgbClr val="404040"/>
                </a:solidFill>
                <a:latin typeface="Trebuchet MS"/>
                <a:cs typeface="Trebuchet MS"/>
              </a:rPr>
              <a:t>ius</a:t>
            </a:r>
            <a:r>
              <a:rPr sz="1900" spc="-60" dirty="0">
                <a:solidFill>
                  <a:srgbClr val="404040"/>
                </a:solidFill>
                <a:latin typeface="Trebuchet MS"/>
                <a:cs typeface="Trebuchet MS"/>
              </a:rPr>
              <a:t> </a:t>
            </a:r>
            <a:r>
              <a:rPr sz="1900" spc="60" dirty="0">
                <a:solidFill>
                  <a:srgbClr val="404040"/>
                </a:solidFill>
                <a:latin typeface="Trebuchet MS"/>
                <a:cs typeface="Trebuchet MS"/>
              </a:rPr>
              <a:t>sanguinis</a:t>
            </a:r>
            <a:r>
              <a:rPr sz="1900" spc="-55" dirty="0">
                <a:solidFill>
                  <a:srgbClr val="404040"/>
                </a:solidFill>
                <a:latin typeface="Trebuchet MS"/>
                <a:cs typeface="Trebuchet MS"/>
              </a:rPr>
              <a:t> </a:t>
            </a:r>
            <a:r>
              <a:rPr sz="1900" spc="-15" dirty="0">
                <a:solidFill>
                  <a:srgbClr val="404040"/>
                </a:solidFill>
                <a:latin typeface="Trebuchet MS"/>
                <a:cs typeface="Trebuchet MS"/>
              </a:rPr>
              <a:t>και</a:t>
            </a:r>
            <a:r>
              <a:rPr sz="1900" spc="-40" dirty="0">
                <a:solidFill>
                  <a:srgbClr val="404040"/>
                </a:solidFill>
                <a:latin typeface="Trebuchet MS"/>
                <a:cs typeface="Trebuchet MS"/>
              </a:rPr>
              <a:t> </a:t>
            </a:r>
            <a:r>
              <a:rPr sz="1900" spc="95" dirty="0">
                <a:solidFill>
                  <a:srgbClr val="404040"/>
                </a:solidFill>
                <a:latin typeface="Trebuchet MS"/>
                <a:cs typeface="Trebuchet MS"/>
              </a:rPr>
              <a:t>αυτών</a:t>
            </a:r>
            <a:r>
              <a:rPr sz="1900" spc="-65" dirty="0">
                <a:solidFill>
                  <a:srgbClr val="404040"/>
                </a:solidFill>
                <a:latin typeface="Trebuchet MS"/>
                <a:cs typeface="Trebuchet MS"/>
              </a:rPr>
              <a:t> </a:t>
            </a:r>
            <a:r>
              <a:rPr sz="1900" spc="135" dirty="0">
                <a:solidFill>
                  <a:srgbClr val="404040"/>
                </a:solidFill>
                <a:latin typeface="Trebuchet MS"/>
                <a:cs typeface="Trebuchet MS"/>
              </a:rPr>
              <a:t>που</a:t>
            </a:r>
            <a:r>
              <a:rPr sz="1900" spc="-50" dirty="0">
                <a:solidFill>
                  <a:srgbClr val="404040"/>
                </a:solidFill>
                <a:latin typeface="Trebuchet MS"/>
                <a:cs typeface="Trebuchet MS"/>
              </a:rPr>
              <a:t> </a:t>
            </a:r>
            <a:r>
              <a:rPr sz="1900" spc="90" dirty="0">
                <a:solidFill>
                  <a:srgbClr val="404040"/>
                </a:solidFill>
                <a:latin typeface="Trebuchet MS"/>
                <a:cs typeface="Trebuchet MS"/>
              </a:rPr>
              <a:t>υιοθετούσαν</a:t>
            </a:r>
            <a:r>
              <a:rPr sz="1900" spc="-60" dirty="0">
                <a:solidFill>
                  <a:srgbClr val="404040"/>
                </a:solidFill>
                <a:latin typeface="Trebuchet MS"/>
                <a:cs typeface="Trebuchet MS"/>
              </a:rPr>
              <a:t> </a:t>
            </a:r>
            <a:r>
              <a:rPr sz="1900" spc="45" dirty="0">
                <a:solidFill>
                  <a:srgbClr val="404040"/>
                </a:solidFill>
                <a:latin typeface="Trebuchet MS"/>
                <a:cs typeface="Trebuchet MS"/>
              </a:rPr>
              <a:t>την</a:t>
            </a:r>
            <a:r>
              <a:rPr sz="1900" spc="-50" dirty="0">
                <a:solidFill>
                  <a:srgbClr val="404040"/>
                </a:solidFill>
                <a:latin typeface="Trebuchet MS"/>
                <a:cs typeface="Trebuchet MS"/>
              </a:rPr>
              <a:t> </a:t>
            </a:r>
            <a:r>
              <a:rPr sz="1900" spc="105" dirty="0">
                <a:solidFill>
                  <a:srgbClr val="404040"/>
                </a:solidFill>
                <a:latin typeface="Trebuchet MS"/>
                <a:cs typeface="Trebuchet MS"/>
              </a:rPr>
              <a:t>αρχή</a:t>
            </a:r>
            <a:r>
              <a:rPr sz="1900" spc="10" dirty="0">
                <a:solidFill>
                  <a:srgbClr val="404040"/>
                </a:solidFill>
                <a:latin typeface="Trebuchet MS"/>
                <a:cs typeface="Trebuchet MS"/>
              </a:rPr>
              <a:t> </a:t>
            </a:r>
            <a:r>
              <a:rPr sz="1900" spc="-35" dirty="0">
                <a:solidFill>
                  <a:srgbClr val="404040"/>
                </a:solidFill>
                <a:latin typeface="Trebuchet MS"/>
                <a:cs typeface="Trebuchet MS"/>
              </a:rPr>
              <a:t>ius</a:t>
            </a:r>
            <a:r>
              <a:rPr sz="1900" spc="-60" dirty="0">
                <a:solidFill>
                  <a:srgbClr val="404040"/>
                </a:solidFill>
                <a:latin typeface="Trebuchet MS"/>
                <a:cs typeface="Trebuchet MS"/>
              </a:rPr>
              <a:t> </a:t>
            </a:r>
            <a:r>
              <a:rPr sz="1900" spc="-65" dirty="0">
                <a:solidFill>
                  <a:srgbClr val="404040"/>
                </a:solidFill>
                <a:latin typeface="Trebuchet MS"/>
                <a:cs typeface="Trebuchet MS"/>
              </a:rPr>
              <a:t>soli.</a:t>
            </a:r>
            <a:endParaRPr sz="1900">
              <a:latin typeface="Trebuchet MS"/>
              <a:cs typeface="Trebuchet MS"/>
            </a:endParaRPr>
          </a:p>
          <a:p>
            <a:pPr marL="356870" indent="-344805">
              <a:lnSpc>
                <a:spcPct val="100000"/>
              </a:lnSpc>
              <a:spcBef>
                <a:spcPts val="985"/>
              </a:spcBef>
              <a:buClr>
                <a:srgbClr val="A42F0F"/>
              </a:buClr>
              <a:buFont typeface="Arial"/>
              <a:buChar char=""/>
              <a:tabLst>
                <a:tab pos="356870" algn="l"/>
                <a:tab pos="357505" algn="l"/>
              </a:tabLst>
            </a:pPr>
            <a:r>
              <a:rPr sz="1900" spc="50" dirty="0">
                <a:solidFill>
                  <a:srgbClr val="404040"/>
                </a:solidFill>
                <a:latin typeface="Trebuchet MS"/>
                <a:cs typeface="Trebuchet MS"/>
              </a:rPr>
              <a:t>Η</a:t>
            </a:r>
            <a:r>
              <a:rPr sz="1900" spc="-55" dirty="0">
                <a:solidFill>
                  <a:srgbClr val="404040"/>
                </a:solidFill>
                <a:latin typeface="Trebuchet MS"/>
                <a:cs typeface="Trebuchet MS"/>
              </a:rPr>
              <a:t> </a:t>
            </a:r>
            <a:r>
              <a:rPr sz="1900" spc="100" dirty="0">
                <a:solidFill>
                  <a:srgbClr val="404040"/>
                </a:solidFill>
                <a:latin typeface="Trebuchet MS"/>
                <a:cs typeface="Trebuchet MS"/>
              </a:rPr>
              <a:t>τυποποίηση</a:t>
            </a:r>
            <a:r>
              <a:rPr sz="1900" spc="-50" dirty="0">
                <a:solidFill>
                  <a:srgbClr val="404040"/>
                </a:solidFill>
                <a:latin typeface="Trebuchet MS"/>
                <a:cs typeface="Trebuchet MS"/>
              </a:rPr>
              <a:t> </a:t>
            </a:r>
            <a:r>
              <a:rPr sz="1900" spc="85" dirty="0">
                <a:solidFill>
                  <a:srgbClr val="404040"/>
                </a:solidFill>
                <a:latin typeface="Trebuchet MS"/>
                <a:cs typeface="Trebuchet MS"/>
              </a:rPr>
              <a:t>της</a:t>
            </a:r>
            <a:r>
              <a:rPr sz="1900" spc="-45" dirty="0">
                <a:solidFill>
                  <a:srgbClr val="404040"/>
                </a:solidFill>
                <a:latin typeface="Trebuchet MS"/>
                <a:cs typeface="Trebuchet MS"/>
              </a:rPr>
              <a:t> </a:t>
            </a:r>
            <a:r>
              <a:rPr sz="1900" spc="40" dirty="0">
                <a:solidFill>
                  <a:srgbClr val="404040"/>
                </a:solidFill>
                <a:latin typeface="Trebuchet MS"/>
                <a:cs typeface="Trebuchet MS"/>
              </a:rPr>
              <a:t>δεύτερης</a:t>
            </a:r>
            <a:r>
              <a:rPr sz="1900" spc="-20" dirty="0">
                <a:solidFill>
                  <a:srgbClr val="404040"/>
                </a:solidFill>
                <a:latin typeface="Trebuchet MS"/>
                <a:cs typeface="Trebuchet MS"/>
              </a:rPr>
              <a:t> </a:t>
            </a:r>
            <a:r>
              <a:rPr sz="1900" spc="125" dirty="0">
                <a:solidFill>
                  <a:srgbClr val="404040"/>
                </a:solidFill>
                <a:latin typeface="Trebuchet MS"/>
                <a:cs typeface="Trebuchet MS"/>
              </a:rPr>
              <a:t>αρχής</a:t>
            </a:r>
            <a:r>
              <a:rPr sz="1900" spc="-20" dirty="0">
                <a:solidFill>
                  <a:srgbClr val="404040"/>
                </a:solidFill>
                <a:latin typeface="Trebuchet MS"/>
                <a:cs typeface="Trebuchet MS"/>
              </a:rPr>
              <a:t> </a:t>
            </a:r>
            <a:r>
              <a:rPr sz="1900" spc="105" dirty="0">
                <a:solidFill>
                  <a:srgbClr val="404040"/>
                </a:solidFill>
                <a:latin typeface="Trebuchet MS"/>
                <a:cs typeface="Trebuchet MS"/>
              </a:rPr>
              <a:t>στην</a:t>
            </a:r>
            <a:r>
              <a:rPr sz="1900" spc="-70" dirty="0">
                <a:solidFill>
                  <a:srgbClr val="404040"/>
                </a:solidFill>
                <a:latin typeface="Trebuchet MS"/>
                <a:cs typeface="Trebuchet MS"/>
              </a:rPr>
              <a:t> </a:t>
            </a:r>
            <a:r>
              <a:rPr sz="1900" spc="70" dirty="0">
                <a:solidFill>
                  <a:srgbClr val="404040"/>
                </a:solidFill>
                <a:latin typeface="Trebuchet MS"/>
                <a:cs typeface="Trebuchet MS"/>
              </a:rPr>
              <a:t>Σύμβαση,</a:t>
            </a:r>
            <a:r>
              <a:rPr sz="1900" spc="-25" dirty="0">
                <a:solidFill>
                  <a:srgbClr val="404040"/>
                </a:solidFill>
                <a:latin typeface="Trebuchet MS"/>
                <a:cs typeface="Trebuchet MS"/>
              </a:rPr>
              <a:t> </a:t>
            </a:r>
            <a:r>
              <a:rPr sz="1900" spc="90" dirty="0">
                <a:solidFill>
                  <a:srgbClr val="404040"/>
                </a:solidFill>
                <a:latin typeface="Trebuchet MS"/>
                <a:cs typeface="Trebuchet MS"/>
              </a:rPr>
              <a:t>οδήγησε</a:t>
            </a:r>
            <a:r>
              <a:rPr sz="1900" spc="-35" dirty="0">
                <a:solidFill>
                  <a:srgbClr val="404040"/>
                </a:solidFill>
                <a:latin typeface="Trebuchet MS"/>
                <a:cs typeface="Trebuchet MS"/>
              </a:rPr>
              <a:t> </a:t>
            </a:r>
            <a:r>
              <a:rPr sz="1900" spc="105" dirty="0">
                <a:solidFill>
                  <a:srgbClr val="404040"/>
                </a:solidFill>
                <a:latin typeface="Trebuchet MS"/>
                <a:cs typeface="Trebuchet MS"/>
              </a:rPr>
              <a:t>στη</a:t>
            </a:r>
            <a:endParaRPr sz="1900">
              <a:latin typeface="Trebuchet MS"/>
              <a:cs typeface="Trebuchet MS"/>
            </a:endParaRPr>
          </a:p>
          <a:p>
            <a:pPr marL="356235">
              <a:lnSpc>
                <a:spcPct val="100000"/>
              </a:lnSpc>
            </a:pPr>
            <a:r>
              <a:rPr sz="1900" u="heavy" spc="-475" dirty="0">
                <a:solidFill>
                  <a:srgbClr val="404040"/>
                </a:solidFill>
                <a:uFill>
                  <a:solidFill>
                    <a:srgbClr val="404040"/>
                  </a:solidFill>
                </a:uFill>
                <a:latin typeface="Times New Roman"/>
                <a:cs typeface="Times New Roman"/>
              </a:rPr>
              <a:t> </a:t>
            </a:r>
            <a:r>
              <a:rPr sz="1900" u="heavy" spc="85" dirty="0">
                <a:solidFill>
                  <a:srgbClr val="404040"/>
                </a:solidFill>
                <a:uFill>
                  <a:solidFill>
                    <a:srgbClr val="404040"/>
                  </a:solidFill>
                </a:uFill>
                <a:latin typeface="Trebuchet MS"/>
                <a:cs typeface="Trebuchet MS"/>
              </a:rPr>
              <a:t>διατύπωση</a:t>
            </a:r>
            <a:r>
              <a:rPr sz="1900" u="heavy" spc="-50" dirty="0">
                <a:solidFill>
                  <a:srgbClr val="404040"/>
                </a:solidFill>
                <a:uFill>
                  <a:solidFill>
                    <a:srgbClr val="404040"/>
                  </a:solidFill>
                </a:uFill>
                <a:latin typeface="Trebuchet MS"/>
                <a:cs typeface="Trebuchet MS"/>
              </a:rPr>
              <a:t> </a:t>
            </a:r>
            <a:r>
              <a:rPr sz="1900" u="heavy" spc="35" dirty="0">
                <a:solidFill>
                  <a:srgbClr val="404040"/>
                </a:solidFill>
                <a:uFill>
                  <a:solidFill>
                    <a:srgbClr val="404040"/>
                  </a:solidFill>
                </a:uFill>
                <a:latin typeface="Trebuchet MS"/>
                <a:cs typeface="Trebuchet MS"/>
              </a:rPr>
              <a:t>επιφυλάξεων</a:t>
            </a:r>
            <a:r>
              <a:rPr sz="1900" spc="-30" dirty="0">
                <a:solidFill>
                  <a:srgbClr val="404040"/>
                </a:solidFill>
                <a:latin typeface="Trebuchet MS"/>
                <a:cs typeface="Trebuchet MS"/>
              </a:rPr>
              <a:t> </a:t>
            </a:r>
            <a:r>
              <a:rPr sz="1900" spc="170" dirty="0">
                <a:solidFill>
                  <a:srgbClr val="404040"/>
                </a:solidFill>
                <a:latin typeface="Trebuchet MS"/>
                <a:cs typeface="Trebuchet MS"/>
              </a:rPr>
              <a:t>από</a:t>
            </a:r>
            <a:r>
              <a:rPr sz="1900" spc="-40" dirty="0">
                <a:solidFill>
                  <a:srgbClr val="404040"/>
                </a:solidFill>
                <a:latin typeface="Trebuchet MS"/>
                <a:cs typeface="Trebuchet MS"/>
              </a:rPr>
              <a:t> </a:t>
            </a:r>
            <a:r>
              <a:rPr sz="1900" spc="55" dirty="0">
                <a:solidFill>
                  <a:srgbClr val="404040"/>
                </a:solidFill>
                <a:latin typeface="Trebuchet MS"/>
                <a:cs typeface="Trebuchet MS"/>
              </a:rPr>
              <a:t>τα</a:t>
            </a:r>
            <a:r>
              <a:rPr sz="1900" spc="-40" dirty="0">
                <a:solidFill>
                  <a:srgbClr val="404040"/>
                </a:solidFill>
                <a:latin typeface="Trebuchet MS"/>
                <a:cs typeface="Trebuchet MS"/>
              </a:rPr>
              <a:t> </a:t>
            </a:r>
            <a:r>
              <a:rPr sz="1900" spc="65" dirty="0">
                <a:solidFill>
                  <a:srgbClr val="404040"/>
                </a:solidFill>
                <a:latin typeface="Trebuchet MS"/>
                <a:cs typeface="Trebuchet MS"/>
              </a:rPr>
              <a:t>κράτη</a:t>
            </a:r>
            <a:r>
              <a:rPr sz="1900" spc="-50" dirty="0">
                <a:solidFill>
                  <a:srgbClr val="404040"/>
                </a:solidFill>
                <a:latin typeface="Trebuchet MS"/>
                <a:cs typeface="Trebuchet MS"/>
              </a:rPr>
              <a:t> </a:t>
            </a:r>
            <a:r>
              <a:rPr sz="1900" spc="135" dirty="0">
                <a:solidFill>
                  <a:srgbClr val="404040"/>
                </a:solidFill>
                <a:latin typeface="Trebuchet MS"/>
                <a:cs typeface="Trebuchet MS"/>
              </a:rPr>
              <a:t>που</a:t>
            </a:r>
            <a:r>
              <a:rPr sz="1900" spc="-45" dirty="0">
                <a:solidFill>
                  <a:srgbClr val="404040"/>
                </a:solidFill>
                <a:latin typeface="Trebuchet MS"/>
                <a:cs typeface="Trebuchet MS"/>
              </a:rPr>
              <a:t> </a:t>
            </a:r>
            <a:r>
              <a:rPr sz="1900" spc="90" dirty="0">
                <a:solidFill>
                  <a:srgbClr val="404040"/>
                </a:solidFill>
                <a:latin typeface="Trebuchet MS"/>
                <a:cs typeface="Trebuchet MS"/>
              </a:rPr>
              <a:t>υιοθετούσαν</a:t>
            </a:r>
            <a:r>
              <a:rPr sz="1900" spc="-65" dirty="0">
                <a:solidFill>
                  <a:srgbClr val="404040"/>
                </a:solidFill>
                <a:latin typeface="Trebuchet MS"/>
                <a:cs typeface="Trebuchet MS"/>
              </a:rPr>
              <a:t> </a:t>
            </a:r>
            <a:r>
              <a:rPr sz="1900" spc="45" dirty="0">
                <a:solidFill>
                  <a:srgbClr val="404040"/>
                </a:solidFill>
                <a:latin typeface="Trebuchet MS"/>
                <a:cs typeface="Trebuchet MS"/>
              </a:rPr>
              <a:t>την</a:t>
            </a:r>
            <a:r>
              <a:rPr sz="1900" spc="-50" dirty="0">
                <a:solidFill>
                  <a:srgbClr val="404040"/>
                </a:solidFill>
                <a:latin typeface="Trebuchet MS"/>
                <a:cs typeface="Trebuchet MS"/>
              </a:rPr>
              <a:t> </a:t>
            </a:r>
            <a:r>
              <a:rPr sz="1900" spc="105" dirty="0">
                <a:solidFill>
                  <a:srgbClr val="404040"/>
                </a:solidFill>
                <a:latin typeface="Trebuchet MS"/>
                <a:cs typeface="Trebuchet MS"/>
              </a:rPr>
              <a:t>πρώτη</a:t>
            </a:r>
            <a:endParaRPr sz="1900">
              <a:latin typeface="Trebuchet MS"/>
              <a:cs typeface="Trebuchet MS"/>
            </a:endParaRPr>
          </a:p>
          <a:p>
            <a:pPr marL="356870">
              <a:lnSpc>
                <a:spcPct val="100000"/>
              </a:lnSpc>
            </a:pPr>
            <a:r>
              <a:rPr sz="1900" spc="45" dirty="0">
                <a:solidFill>
                  <a:srgbClr val="404040"/>
                </a:solidFill>
                <a:latin typeface="Trebuchet MS"/>
                <a:cs typeface="Trebuchet MS"/>
              </a:rPr>
              <a:t>αρχή,</a:t>
            </a:r>
            <a:r>
              <a:rPr sz="1900" spc="-20" dirty="0">
                <a:solidFill>
                  <a:srgbClr val="404040"/>
                </a:solidFill>
                <a:latin typeface="Trebuchet MS"/>
                <a:cs typeface="Trebuchet MS"/>
              </a:rPr>
              <a:t> </a:t>
            </a:r>
            <a:r>
              <a:rPr sz="1900" spc="110" dirty="0">
                <a:solidFill>
                  <a:srgbClr val="404040"/>
                </a:solidFill>
                <a:latin typeface="Trebuchet MS"/>
                <a:cs typeface="Trebuchet MS"/>
              </a:rPr>
              <a:t>ή</a:t>
            </a:r>
            <a:r>
              <a:rPr sz="1900" spc="-50" dirty="0">
                <a:solidFill>
                  <a:srgbClr val="404040"/>
                </a:solidFill>
                <a:latin typeface="Trebuchet MS"/>
                <a:cs typeface="Trebuchet MS"/>
              </a:rPr>
              <a:t> </a:t>
            </a:r>
            <a:r>
              <a:rPr sz="1900" spc="75" dirty="0">
                <a:solidFill>
                  <a:srgbClr val="404040"/>
                </a:solidFill>
                <a:latin typeface="Trebuchet MS"/>
                <a:cs typeface="Trebuchet MS"/>
              </a:rPr>
              <a:t>ένιωθαν</a:t>
            </a:r>
            <a:r>
              <a:rPr sz="1900" spc="-65" dirty="0">
                <a:solidFill>
                  <a:srgbClr val="404040"/>
                </a:solidFill>
                <a:latin typeface="Trebuchet MS"/>
                <a:cs typeface="Trebuchet MS"/>
              </a:rPr>
              <a:t> </a:t>
            </a:r>
            <a:r>
              <a:rPr sz="1900" spc="-5" dirty="0">
                <a:solidFill>
                  <a:srgbClr val="404040"/>
                </a:solidFill>
                <a:latin typeface="Trebuchet MS"/>
                <a:cs typeface="Trebuchet MS"/>
              </a:rPr>
              <a:t>ότι</a:t>
            </a:r>
            <a:r>
              <a:rPr sz="1900" spc="-60" dirty="0">
                <a:solidFill>
                  <a:srgbClr val="404040"/>
                </a:solidFill>
                <a:latin typeface="Trebuchet MS"/>
                <a:cs typeface="Trebuchet MS"/>
              </a:rPr>
              <a:t> </a:t>
            </a:r>
            <a:r>
              <a:rPr sz="1900" spc="-25" dirty="0">
                <a:solidFill>
                  <a:srgbClr val="404040"/>
                </a:solidFill>
                <a:latin typeface="Trebuchet MS"/>
                <a:cs typeface="Trebuchet MS"/>
              </a:rPr>
              <a:t>απειλείται</a:t>
            </a:r>
            <a:r>
              <a:rPr sz="1900" spc="-40" dirty="0">
                <a:solidFill>
                  <a:srgbClr val="404040"/>
                </a:solidFill>
                <a:latin typeface="Trebuchet MS"/>
                <a:cs typeface="Trebuchet MS"/>
              </a:rPr>
              <a:t> </a:t>
            </a:r>
            <a:r>
              <a:rPr sz="1900" spc="110" dirty="0">
                <a:solidFill>
                  <a:srgbClr val="404040"/>
                </a:solidFill>
                <a:latin typeface="Trebuchet MS"/>
                <a:cs typeface="Trebuchet MS"/>
              </a:rPr>
              <a:t>η</a:t>
            </a:r>
            <a:r>
              <a:rPr sz="1900" spc="-25" dirty="0">
                <a:solidFill>
                  <a:srgbClr val="404040"/>
                </a:solidFill>
                <a:latin typeface="Trebuchet MS"/>
                <a:cs typeface="Trebuchet MS"/>
              </a:rPr>
              <a:t> </a:t>
            </a:r>
            <a:r>
              <a:rPr sz="1900" spc="15" dirty="0">
                <a:solidFill>
                  <a:srgbClr val="404040"/>
                </a:solidFill>
                <a:latin typeface="Trebuchet MS"/>
                <a:cs typeface="Trebuchet MS"/>
              </a:rPr>
              <a:t>εθνική</a:t>
            </a:r>
            <a:r>
              <a:rPr sz="1900" spc="-70" dirty="0">
                <a:solidFill>
                  <a:srgbClr val="404040"/>
                </a:solidFill>
                <a:latin typeface="Trebuchet MS"/>
                <a:cs typeface="Trebuchet MS"/>
              </a:rPr>
              <a:t> </a:t>
            </a:r>
            <a:r>
              <a:rPr sz="1900" spc="50" dirty="0">
                <a:solidFill>
                  <a:srgbClr val="404040"/>
                </a:solidFill>
                <a:latin typeface="Trebuchet MS"/>
                <a:cs typeface="Trebuchet MS"/>
              </a:rPr>
              <a:t>ομοιογένεια</a:t>
            </a:r>
            <a:r>
              <a:rPr sz="1900" spc="-40" dirty="0">
                <a:solidFill>
                  <a:srgbClr val="404040"/>
                </a:solidFill>
                <a:latin typeface="Trebuchet MS"/>
                <a:cs typeface="Trebuchet MS"/>
              </a:rPr>
              <a:t> </a:t>
            </a:r>
            <a:r>
              <a:rPr sz="1900" spc="70" dirty="0">
                <a:solidFill>
                  <a:srgbClr val="404040"/>
                </a:solidFill>
                <a:latin typeface="Trebuchet MS"/>
                <a:cs typeface="Trebuchet MS"/>
              </a:rPr>
              <a:t>του</a:t>
            </a:r>
            <a:r>
              <a:rPr sz="1900" spc="-45" dirty="0">
                <a:solidFill>
                  <a:srgbClr val="404040"/>
                </a:solidFill>
                <a:latin typeface="Trebuchet MS"/>
                <a:cs typeface="Trebuchet MS"/>
              </a:rPr>
              <a:t> </a:t>
            </a:r>
            <a:r>
              <a:rPr sz="1900" spc="130" dirty="0">
                <a:solidFill>
                  <a:srgbClr val="404040"/>
                </a:solidFill>
                <a:latin typeface="Trebuchet MS"/>
                <a:cs typeface="Trebuchet MS"/>
              </a:rPr>
              <a:t>πληθυσμού</a:t>
            </a:r>
            <a:r>
              <a:rPr sz="1900" spc="-15" dirty="0">
                <a:solidFill>
                  <a:srgbClr val="404040"/>
                </a:solidFill>
                <a:latin typeface="Trebuchet MS"/>
                <a:cs typeface="Trebuchet MS"/>
              </a:rPr>
              <a:t> </a:t>
            </a:r>
            <a:r>
              <a:rPr sz="1900" spc="50" dirty="0">
                <a:solidFill>
                  <a:srgbClr val="404040"/>
                </a:solidFill>
                <a:latin typeface="Trebuchet MS"/>
                <a:cs typeface="Trebuchet MS"/>
              </a:rPr>
              <a:t>τους.</a:t>
            </a:r>
            <a:endParaRPr sz="1900">
              <a:latin typeface="Trebuchet MS"/>
              <a:cs typeface="Trebuchet MS"/>
            </a:endParaRPr>
          </a:p>
          <a:p>
            <a:pPr marL="356870" marR="561975" indent="-344805">
              <a:lnSpc>
                <a:spcPct val="100000"/>
              </a:lnSpc>
              <a:spcBef>
                <a:spcPts val="1010"/>
              </a:spcBef>
              <a:buClr>
                <a:srgbClr val="A42F0F"/>
              </a:buClr>
              <a:buFont typeface="Arial"/>
              <a:buChar char=""/>
              <a:tabLst>
                <a:tab pos="356870" algn="l"/>
                <a:tab pos="357505" algn="l"/>
              </a:tabLst>
            </a:pPr>
            <a:r>
              <a:rPr sz="1900" spc="15" dirty="0">
                <a:solidFill>
                  <a:srgbClr val="404040"/>
                </a:solidFill>
                <a:latin typeface="Trebuchet MS"/>
                <a:cs typeface="Trebuchet MS"/>
              </a:rPr>
              <a:t>Στην</a:t>
            </a:r>
            <a:r>
              <a:rPr sz="1900" spc="-70" dirty="0">
                <a:solidFill>
                  <a:srgbClr val="404040"/>
                </a:solidFill>
                <a:latin typeface="Trebuchet MS"/>
                <a:cs typeface="Trebuchet MS"/>
              </a:rPr>
              <a:t> </a:t>
            </a:r>
            <a:r>
              <a:rPr sz="1900" dirty="0">
                <a:solidFill>
                  <a:srgbClr val="C00000"/>
                </a:solidFill>
                <a:latin typeface="Trebuchet MS"/>
                <a:cs typeface="Trebuchet MS"/>
              </a:rPr>
              <a:t>ελληνική</a:t>
            </a:r>
            <a:r>
              <a:rPr sz="1900" spc="-35" dirty="0">
                <a:solidFill>
                  <a:srgbClr val="C00000"/>
                </a:solidFill>
                <a:latin typeface="Trebuchet MS"/>
                <a:cs typeface="Trebuchet MS"/>
              </a:rPr>
              <a:t> </a:t>
            </a:r>
            <a:r>
              <a:rPr sz="1900" spc="90" dirty="0">
                <a:solidFill>
                  <a:srgbClr val="C00000"/>
                </a:solidFill>
                <a:latin typeface="Trebuchet MS"/>
                <a:cs typeface="Trebuchet MS"/>
              </a:rPr>
              <a:t>έννομη</a:t>
            </a:r>
            <a:r>
              <a:rPr sz="1900" spc="-35" dirty="0">
                <a:solidFill>
                  <a:srgbClr val="C00000"/>
                </a:solidFill>
                <a:latin typeface="Trebuchet MS"/>
                <a:cs typeface="Trebuchet MS"/>
              </a:rPr>
              <a:t> </a:t>
            </a:r>
            <a:r>
              <a:rPr sz="1900" spc="10" dirty="0">
                <a:solidFill>
                  <a:srgbClr val="C00000"/>
                </a:solidFill>
                <a:latin typeface="Trebuchet MS"/>
                <a:cs typeface="Trebuchet MS"/>
              </a:rPr>
              <a:t>τάξη</a:t>
            </a:r>
            <a:r>
              <a:rPr sz="1900" spc="10" dirty="0">
                <a:solidFill>
                  <a:srgbClr val="404040"/>
                </a:solidFill>
                <a:latin typeface="Trebuchet MS"/>
                <a:cs typeface="Trebuchet MS"/>
              </a:rPr>
              <a:t>,</a:t>
            </a:r>
            <a:r>
              <a:rPr sz="1900" spc="-50" dirty="0">
                <a:solidFill>
                  <a:srgbClr val="404040"/>
                </a:solidFill>
                <a:latin typeface="Trebuchet MS"/>
                <a:cs typeface="Trebuchet MS"/>
              </a:rPr>
              <a:t> </a:t>
            </a:r>
            <a:r>
              <a:rPr sz="1900" dirty="0">
                <a:solidFill>
                  <a:srgbClr val="404040"/>
                </a:solidFill>
                <a:latin typeface="Trebuchet MS"/>
                <a:cs typeface="Trebuchet MS"/>
              </a:rPr>
              <a:t>ελληνική</a:t>
            </a:r>
            <a:r>
              <a:rPr sz="1900" spc="-50" dirty="0">
                <a:solidFill>
                  <a:srgbClr val="404040"/>
                </a:solidFill>
                <a:latin typeface="Trebuchet MS"/>
                <a:cs typeface="Trebuchet MS"/>
              </a:rPr>
              <a:t> </a:t>
            </a:r>
            <a:r>
              <a:rPr sz="1900" spc="25" dirty="0">
                <a:solidFill>
                  <a:srgbClr val="404040"/>
                </a:solidFill>
                <a:latin typeface="Trebuchet MS"/>
                <a:cs typeface="Trebuchet MS"/>
              </a:rPr>
              <a:t>ιθαγένεια</a:t>
            </a:r>
            <a:r>
              <a:rPr sz="1900" spc="-50" dirty="0">
                <a:solidFill>
                  <a:srgbClr val="404040"/>
                </a:solidFill>
                <a:latin typeface="Trebuchet MS"/>
                <a:cs typeface="Trebuchet MS"/>
              </a:rPr>
              <a:t> </a:t>
            </a:r>
            <a:r>
              <a:rPr sz="1900" spc="95" dirty="0">
                <a:solidFill>
                  <a:srgbClr val="404040"/>
                </a:solidFill>
                <a:latin typeface="Trebuchet MS"/>
                <a:cs typeface="Trebuchet MS"/>
              </a:rPr>
              <a:t>αποκτούν</a:t>
            </a:r>
            <a:r>
              <a:rPr sz="1900" spc="-65" dirty="0">
                <a:solidFill>
                  <a:srgbClr val="404040"/>
                </a:solidFill>
                <a:latin typeface="Trebuchet MS"/>
                <a:cs typeface="Trebuchet MS"/>
              </a:rPr>
              <a:t> </a:t>
            </a:r>
            <a:r>
              <a:rPr sz="1900" dirty="0">
                <a:solidFill>
                  <a:srgbClr val="404040"/>
                </a:solidFill>
                <a:latin typeface="Trebuchet MS"/>
                <a:cs typeface="Trebuchet MS"/>
              </a:rPr>
              <a:t>όχι</a:t>
            </a:r>
            <a:r>
              <a:rPr sz="1900" spc="-45" dirty="0">
                <a:solidFill>
                  <a:srgbClr val="404040"/>
                </a:solidFill>
                <a:latin typeface="Trebuchet MS"/>
                <a:cs typeface="Trebuchet MS"/>
              </a:rPr>
              <a:t> </a:t>
            </a:r>
            <a:r>
              <a:rPr sz="1900" spc="160" dirty="0">
                <a:solidFill>
                  <a:srgbClr val="404040"/>
                </a:solidFill>
                <a:latin typeface="Trebuchet MS"/>
                <a:cs typeface="Trebuchet MS"/>
              </a:rPr>
              <a:t>μόνο</a:t>
            </a:r>
            <a:r>
              <a:rPr sz="1900" spc="-45" dirty="0">
                <a:solidFill>
                  <a:srgbClr val="404040"/>
                </a:solidFill>
                <a:latin typeface="Trebuchet MS"/>
                <a:cs typeface="Trebuchet MS"/>
              </a:rPr>
              <a:t> </a:t>
            </a:r>
            <a:r>
              <a:rPr sz="1900" spc="55" dirty="0">
                <a:solidFill>
                  <a:srgbClr val="404040"/>
                </a:solidFill>
                <a:latin typeface="Trebuchet MS"/>
                <a:cs typeface="Trebuchet MS"/>
              </a:rPr>
              <a:t>τα </a:t>
            </a:r>
            <a:r>
              <a:rPr sz="1900" spc="55" dirty="0">
                <a:solidFill>
                  <a:srgbClr val="C00000"/>
                </a:solidFill>
                <a:latin typeface="Trebuchet MS"/>
                <a:cs typeface="Trebuchet MS"/>
              </a:rPr>
              <a:t> </a:t>
            </a:r>
            <a:r>
              <a:rPr sz="1900" spc="5" dirty="0">
                <a:solidFill>
                  <a:srgbClr val="C00000"/>
                </a:solidFill>
                <a:latin typeface="Trebuchet MS"/>
                <a:cs typeface="Trebuchet MS"/>
              </a:rPr>
              <a:t>τέκνα </a:t>
            </a:r>
            <a:r>
              <a:rPr sz="1900" spc="40" dirty="0">
                <a:solidFill>
                  <a:srgbClr val="C00000"/>
                </a:solidFill>
                <a:latin typeface="Trebuchet MS"/>
                <a:cs typeface="Trebuchet MS"/>
              </a:rPr>
              <a:t>Έλληνα </a:t>
            </a:r>
            <a:r>
              <a:rPr sz="1900" spc="110" dirty="0">
                <a:solidFill>
                  <a:srgbClr val="C00000"/>
                </a:solidFill>
                <a:latin typeface="Trebuchet MS"/>
                <a:cs typeface="Trebuchet MS"/>
              </a:rPr>
              <a:t>ή </a:t>
            </a:r>
            <a:r>
              <a:rPr sz="1900" spc="50" dirty="0">
                <a:solidFill>
                  <a:srgbClr val="C00000"/>
                </a:solidFill>
                <a:latin typeface="Trebuchet MS"/>
                <a:cs typeface="Trebuchet MS"/>
              </a:rPr>
              <a:t>Ελληνίδας </a:t>
            </a:r>
            <a:r>
              <a:rPr sz="1900" spc="90" dirty="0">
                <a:solidFill>
                  <a:srgbClr val="404040"/>
                </a:solidFill>
                <a:latin typeface="Trebuchet MS"/>
                <a:cs typeface="Trebuchet MS"/>
              </a:rPr>
              <a:t>αλλά </a:t>
            </a:r>
            <a:r>
              <a:rPr sz="1900" spc="-15" dirty="0">
                <a:solidFill>
                  <a:srgbClr val="404040"/>
                </a:solidFill>
                <a:latin typeface="Trebuchet MS"/>
                <a:cs typeface="Trebuchet MS"/>
              </a:rPr>
              <a:t>και </a:t>
            </a:r>
            <a:r>
              <a:rPr sz="1900" spc="135" dirty="0">
                <a:solidFill>
                  <a:srgbClr val="C00000"/>
                </a:solidFill>
                <a:latin typeface="Trebuchet MS"/>
                <a:cs typeface="Trebuchet MS"/>
              </a:rPr>
              <a:t>όσοι </a:t>
            </a:r>
            <a:r>
              <a:rPr sz="1900" spc="30" dirty="0">
                <a:solidFill>
                  <a:srgbClr val="C00000"/>
                </a:solidFill>
                <a:latin typeface="Trebuchet MS"/>
                <a:cs typeface="Trebuchet MS"/>
              </a:rPr>
              <a:t>γεννιούνται </a:t>
            </a:r>
            <a:r>
              <a:rPr sz="1900" spc="105" dirty="0">
                <a:solidFill>
                  <a:srgbClr val="C00000"/>
                </a:solidFill>
                <a:latin typeface="Trebuchet MS"/>
                <a:cs typeface="Trebuchet MS"/>
              </a:rPr>
              <a:t>στην </a:t>
            </a:r>
            <a:r>
              <a:rPr sz="1900" dirty="0">
                <a:solidFill>
                  <a:srgbClr val="C00000"/>
                </a:solidFill>
                <a:latin typeface="Trebuchet MS"/>
                <a:cs typeface="Trebuchet MS"/>
              </a:rPr>
              <a:t>ελληνική  </a:t>
            </a:r>
            <a:r>
              <a:rPr sz="1900" spc="-5" dirty="0">
                <a:solidFill>
                  <a:srgbClr val="C00000"/>
                </a:solidFill>
                <a:latin typeface="Trebuchet MS"/>
                <a:cs typeface="Trebuchet MS"/>
              </a:rPr>
              <a:t>Επικράτεια, </a:t>
            </a:r>
            <a:r>
              <a:rPr sz="1900" spc="130" dirty="0">
                <a:solidFill>
                  <a:srgbClr val="404040"/>
                </a:solidFill>
                <a:latin typeface="Trebuchet MS"/>
                <a:cs typeface="Trebuchet MS"/>
              </a:rPr>
              <a:t>εφόσον </a:t>
            </a:r>
            <a:r>
              <a:rPr sz="1900" spc="15" dirty="0">
                <a:solidFill>
                  <a:srgbClr val="404040"/>
                </a:solidFill>
                <a:latin typeface="Trebuchet MS"/>
                <a:cs typeface="Trebuchet MS"/>
              </a:rPr>
              <a:t>με </a:t>
            </a:r>
            <a:r>
              <a:rPr sz="1900" spc="45" dirty="0">
                <a:solidFill>
                  <a:srgbClr val="404040"/>
                </a:solidFill>
                <a:latin typeface="Trebuchet MS"/>
                <a:cs typeface="Trebuchet MS"/>
              </a:rPr>
              <a:t>την </a:t>
            </a:r>
            <a:r>
              <a:rPr sz="1900" spc="90" dirty="0">
                <a:solidFill>
                  <a:srgbClr val="404040"/>
                </a:solidFill>
                <a:latin typeface="Trebuchet MS"/>
                <a:cs typeface="Trebuchet MS"/>
              </a:rPr>
              <a:t>γέννησή </a:t>
            </a:r>
            <a:r>
              <a:rPr sz="1900" spc="105" dirty="0">
                <a:solidFill>
                  <a:srgbClr val="404040"/>
                </a:solidFill>
                <a:latin typeface="Trebuchet MS"/>
                <a:cs typeface="Trebuchet MS"/>
              </a:rPr>
              <a:t>τους </a:t>
            </a:r>
            <a:r>
              <a:rPr sz="1900" spc="10" dirty="0">
                <a:solidFill>
                  <a:srgbClr val="404040"/>
                </a:solidFill>
                <a:latin typeface="Trebuchet MS"/>
                <a:cs typeface="Trebuchet MS"/>
              </a:rPr>
              <a:t>δεν </a:t>
            </a:r>
            <a:r>
              <a:rPr sz="1900" spc="90" dirty="0">
                <a:solidFill>
                  <a:srgbClr val="404040"/>
                </a:solidFill>
                <a:latin typeface="Trebuchet MS"/>
                <a:cs typeface="Trebuchet MS"/>
              </a:rPr>
              <a:t>αποκτούν </a:t>
            </a:r>
            <a:r>
              <a:rPr sz="1900" spc="105" dirty="0">
                <a:solidFill>
                  <a:srgbClr val="404040"/>
                </a:solidFill>
                <a:latin typeface="Trebuchet MS"/>
                <a:cs typeface="Trebuchet MS"/>
              </a:rPr>
              <a:t>αλλοδαπή  </a:t>
            </a:r>
            <a:r>
              <a:rPr sz="1900" spc="20" dirty="0">
                <a:solidFill>
                  <a:srgbClr val="404040"/>
                </a:solidFill>
                <a:latin typeface="Trebuchet MS"/>
                <a:cs typeface="Trebuchet MS"/>
              </a:rPr>
              <a:t>ιθαγένεια </a:t>
            </a:r>
            <a:r>
              <a:rPr sz="1900" spc="110" dirty="0">
                <a:solidFill>
                  <a:srgbClr val="404040"/>
                </a:solidFill>
                <a:latin typeface="Trebuchet MS"/>
                <a:cs typeface="Trebuchet MS"/>
              </a:rPr>
              <a:t>ή </a:t>
            </a:r>
            <a:r>
              <a:rPr sz="1900" spc="-20" dirty="0">
                <a:solidFill>
                  <a:srgbClr val="404040"/>
                </a:solidFill>
                <a:latin typeface="Trebuchet MS"/>
                <a:cs typeface="Trebuchet MS"/>
              </a:rPr>
              <a:t>είναι </a:t>
            </a:r>
            <a:r>
              <a:rPr sz="1900" spc="105" dirty="0">
                <a:solidFill>
                  <a:srgbClr val="404040"/>
                </a:solidFill>
                <a:latin typeface="Trebuchet MS"/>
                <a:cs typeface="Trebuchet MS"/>
              </a:rPr>
              <a:t>άδηλης</a:t>
            </a:r>
            <a:r>
              <a:rPr sz="1900" spc="-275" dirty="0">
                <a:solidFill>
                  <a:srgbClr val="404040"/>
                </a:solidFill>
                <a:latin typeface="Trebuchet MS"/>
                <a:cs typeface="Trebuchet MS"/>
              </a:rPr>
              <a:t> </a:t>
            </a:r>
            <a:r>
              <a:rPr sz="1900" spc="20" dirty="0">
                <a:solidFill>
                  <a:srgbClr val="404040"/>
                </a:solidFill>
                <a:latin typeface="Trebuchet MS"/>
                <a:cs typeface="Trebuchet MS"/>
              </a:rPr>
              <a:t>ιθαγένειας.</a:t>
            </a:r>
            <a:endParaRPr sz="1900">
              <a:latin typeface="Trebuchet MS"/>
              <a:cs typeface="Trebuchet MS"/>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29194" y="246076"/>
            <a:ext cx="5278418" cy="566822"/>
          </a:xfrm>
          <a:prstGeom prst="rect">
            <a:avLst/>
          </a:prstGeom>
        </p:spPr>
        <p:txBody>
          <a:bodyPr vert="horz" wrap="square" lIns="0" tIns="12700" rIns="0" bIns="0" rtlCol="0">
            <a:spAutoFit/>
          </a:bodyPr>
          <a:lstStyle/>
          <a:p>
            <a:pPr marL="12700">
              <a:lnSpc>
                <a:spcPct val="100000"/>
              </a:lnSpc>
              <a:spcBef>
                <a:spcPts val="100"/>
              </a:spcBef>
            </a:pPr>
            <a:r>
              <a:rPr sz="3600" spc="-210" dirty="0">
                <a:solidFill>
                  <a:srgbClr val="252525"/>
                </a:solidFill>
              </a:rPr>
              <a:t>ΙΙΙ. </a:t>
            </a:r>
            <a:r>
              <a:rPr sz="3600" spc="-95" dirty="0">
                <a:solidFill>
                  <a:srgbClr val="252525"/>
                </a:solidFill>
              </a:rPr>
              <a:t>Το </a:t>
            </a:r>
            <a:r>
              <a:rPr sz="3600" spc="80" dirty="0">
                <a:solidFill>
                  <a:srgbClr val="252525"/>
                </a:solidFill>
              </a:rPr>
              <a:t>δικαίωμα </a:t>
            </a:r>
            <a:r>
              <a:rPr sz="3600" spc="265" dirty="0">
                <a:solidFill>
                  <a:srgbClr val="252525"/>
                </a:solidFill>
              </a:rPr>
              <a:t>στο</a:t>
            </a:r>
            <a:r>
              <a:rPr sz="3600" spc="-250" dirty="0">
                <a:solidFill>
                  <a:srgbClr val="252525"/>
                </a:solidFill>
              </a:rPr>
              <a:t> </a:t>
            </a:r>
            <a:r>
              <a:rPr sz="3600" spc="320" dirty="0">
                <a:solidFill>
                  <a:srgbClr val="252525"/>
                </a:solidFill>
              </a:rPr>
              <a:t>όνομα</a:t>
            </a:r>
            <a:endParaRPr sz="3600"/>
          </a:p>
        </p:txBody>
      </p:sp>
      <p:sp>
        <p:nvSpPr>
          <p:cNvPr id="3" name="object 3"/>
          <p:cNvSpPr txBox="1"/>
          <p:nvPr/>
        </p:nvSpPr>
        <p:spPr>
          <a:xfrm>
            <a:off x="223006" y="766955"/>
            <a:ext cx="10221139" cy="5961888"/>
          </a:xfrm>
          <a:prstGeom prst="rect">
            <a:avLst/>
          </a:prstGeom>
        </p:spPr>
        <p:txBody>
          <a:bodyPr vert="horz" wrap="square" lIns="0" tIns="11430" rIns="0" bIns="0" rtlCol="0">
            <a:spAutoFit/>
          </a:bodyPr>
          <a:lstStyle/>
          <a:p>
            <a:pPr marL="356870" marR="75565" indent="-344805">
              <a:lnSpc>
                <a:spcPct val="100000"/>
              </a:lnSpc>
              <a:spcBef>
                <a:spcPts val="90"/>
              </a:spcBef>
              <a:buClr>
                <a:srgbClr val="A42F0F"/>
              </a:buClr>
              <a:buFont typeface="Arial"/>
              <a:buChar char=""/>
              <a:tabLst>
                <a:tab pos="357505" algn="l"/>
              </a:tabLst>
            </a:pPr>
            <a:r>
              <a:rPr sz="2000" spc="50" dirty="0">
                <a:solidFill>
                  <a:srgbClr val="404040"/>
                </a:solidFill>
                <a:latin typeface="Trebuchet MS"/>
                <a:cs typeface="Trebuchet MS"/>
              </a:rPr>
              <a:t>Η</a:t>
            </a:r>
            <a:r>
              <a:rPr sz="2000" spc="-45" dirty="0">
                <a:solidFill>
                  <a:srgbClr val="404040"/>
                </a:solidFill>
                <a:latin typeface="Trebuchet MS"/>
                <a:cs typeface="Trebuchet MS"/>
              </a:rPr>
              <a:t> </a:t>
            </a:r>
            <a:r>
              <a:rPr sz="2000" spc="45" dirty="0">
                <a:solidFill>
                  <a:srgbClr val="404040"/>
                </a:solidFill>
                <a:latin typeface="Trebuchet MS"/>
                <a:cs typeface="Trebuchet MS"/>
              </a:rPr>
              <a:t>ταυτότητα</a:t>
            </a:r>
            <a:r>
              <a:rPr sz="2000" spc="5" dirty="0">
                <a:solidFill>
                  <a:srgbClr val="404040"/>
                </a:solidFill>
                <a:latin typeface="Trebuchet MS"/>
                <a:cs typeface="Trebuchet MS"/>
              </a:rPr>
              <a:t> </a:t>
            </a:r>
            <a:r>
              <a:rPr sz="2000" spc="65" dirty="0">
                <a:solidFill>
                  <a:srgbClr val="404040"/>
                </a:solidFill>
                <a:latin typeface="Trebuchet MS"/>
                <a:cs typeface="Trebuchet MS"/>
              </a:rPr>
              <a:t>μεταμορφώνει</a:t>
            </a:r>
            <a:r>
              <a:rPr sz="2000" spc="-25" dirty="0">
                <a:solidFill>
                  <a:srgbClr val="404040"/>
                </a:solidFill>
                <a:latin typeface="Trebuchet MS"/>
                <a:cs typeface="Trebuchet MS"/>
              </a:rPr>
              <a:t> </a:t>
            </a:r>
            <a:r>
              <a:rPr sz="2000" spc="60" dirty="0">
                <a:solidFill>
                  <a:srgbClr val="404040"/>
                </a:solidFill>
                <a:latin typeface="Trebuchet MS"/>
                <a:cs typeface="Trebuchet MS"/>
              </a:rPr>
              <a:t>το</a:t>
            </a:r>
            <a:r>
              <a:rPr sz="2000" spc="-40" dirty="0">
                <a:solidFill>
                  <a:srgbClr val="404040"/>
                </a:solidFill>
                <a:latin typeface="Trebuchet MS"/>
                <a:cs typeface="Trebuchet MS"/>
              </a:rPr>
              <a:t> </a:t>
            </a:r>
            <a:r>
              <a:rPr sz="2000" spc="130" dirty="0">
                <a:solidFill>
                  <a:srgbClr val="404040"/>
                </a:solidFill>
                <a:latin typeface="Trebuchet MS"/>
                <a:cs typeface="Trebuchet MS"/>
              </a:rPr>
              <a:t>άτομο</a:t>
            </a:r>
            <a:r>
              <a:rPr sz="2000" spc="-10" dirty="0">
                <a:solidFill>
                  <a:srgbClr val="404040"/>
                </a:solidFill>
                <a:latin typeface="Trebuchet MS"/>
                <a:cs typeface="Trebuchet MS"/>
              </a:rPr>
              <a:t> </a:t>
            </a:r>
            <a:r>
              <a:rPr sz="2000" spc="180" dirty="0">
                <a:solidFill>
                  <a:srgbClr val="404040"/>
                </a:solidFill>
                <a:latin typeface="Trebuchet MS"/>
                <a:cs typeface="Trebuchet MS"/>
              </a:rPr>
              <a:t>από</a:t>
            </a:r>
            <a:r>
              <a:rPr sz="2000" spc="-55" dirty="0">
                <a:solidFill>
                  <a:srgbClr val="404040"/>
                </a:solidFill>
                <a:latin typeface="Trebuchet MS"/>
                <a:cs typeface="Trebuchet MS"/>
              </a:rPr>
              <a:t> </a:t>
            </a:r>
            <a:r>
              <a:rPr sz="2000" spc="20" dirty="0">
                <a:solidFill>
                  <a:srgbClr val="404040"/>
                </a:solidFill>
                <a:latin typeface="Trebuchet MS"/>
                <a:cs typeface="Trebuchet MS"/>
              </a:rPr>
              <a:t>βιολογική</a:t>
            </a:r>
            <a:r>
              <a:rPr sz="2000" spc="-25" dirty="0">
                <a:solidFill>
                  <a:srgbClr val="404040"/>
                </a:solidFill>
                <a:latin typeface="Trebuchet MS"/>
                <a:cs typeface="Trebuchet MS"/>
              </a:rPr>
              <a:t> </a:t>
            </a:r>
            <a:r>
              <a:rPr sz="2000" spc="100" dirty="0">
                <a:solidFill>
                  <a:srgbClr val="404040"/>
                </a:solidFill>
                <a:latin typeface="Trebuchet MS"/>
                <a:cs typeface="Trebuchet MS"/>
              </a:rPr>
              <a:t>σε</a:t>
            </a:r>
            <a:r>
              <a:rPr sz="2000" spc="-50" dirty="0">
                <a:solidFill>
                  <a:srgbClr val="404040"/>
                </a:solidFill>
                <a:latin typeface="Trebuchet MS"/>
                <a:cs typeface="Trebuchet MS"/>
              </a:rPr>
              <a:t> </a:t>
            </a:r>
            <a:r>
              <a:rPr sz="2000" spc="50" dirty="0">
                <a:solidFill>
                  <a:srgbClr val="404040"/>
                </a:solidFill>
                <a:latin typeface="Trebuchet MS"/>
                <a:cs typeface="Trebuchet MS"/>
              </a:rPr>
              <a:t>νομική</a:t>
            </a:r>
            <a:r>
              <a:rPr sz="2000" spc="-20" dirty="0">
                <a:solidFill>
                  <a:srgbClr val="404040"/>
                </a:solidFill>
                <a:latin typeface="Trebuchet MS"/>
                <a:cs typeface="Trebuchet MS"/>
              </a:rPr>
              <a:t> </a:t>
            </a:r>
            <a:r>
              <a:rPr sz="2000" spc="-15" dirty="0">
                <a:solidFill>
                  <a:srgbClr val="404040"/>
                </a:solidFill>
                <a:latin typeface="Trebuchet MS"/>
                <a:cs typeface="Trebuchet MS"/>
              </a:rPr>
              <a:t>οντότητα,  </a:t>
            </a:r>
            <a:r>
              <a:rPr sz="2000" spc="100" dirty="0">
                <a:solidFill>
                  <a:srgbClr val="404040"/>
                </a:solidFill>
                <a:latin typeface="Trebuchet MS"/>
                <a:cs typeface="Trebuchet MS"/>
              </a:rPr>
              <a:t>σε </a:t>
            </a:r>
            <a:r>
              <a:rPr sz="2000" spc="125" dirty="0">
                <a:solidFill>
                  <a:srgbClr val="404040"/>
                </a:solidFill>
                <a:latin typeface="Trebuchet MS"/>
                <a:cs typeface="Trebuchet MS"/>
              </a:rPr>
              <a:t>φορέα </a:t>
            </a:r>
            <a:r>
              <a:rPr sz="2000" spc="45" dirty="0">
                <a:solidFill>
                  <a:srgbClr val="404040"/>
                </a:solidFill>
                <a:latin typeface="Trebuchet MS"/>
                <a:cs typeface="Trebuchet MS"/>
              </a:rPr>
              <a:t>δικαιωμάτων</a:t>
            </a:r>
            <a:r>
              <a:rPr sz="2000" spc="-420" dirty="0">
                <a:solidFill>
                  <a:srgbClr val="404040"/>
                </a:solidFill>
                <a:latin typeface="Trebuchet MS"/>
                <a:cs typeface="Trebuchet MS"/>
              </a:rPr>
              <a:t> </a:t>
            </a:r>
            <a:r>
              <a:rPr sz="2000" spc="-15" dirty="0">
                <a:solidFill>
                  <a:srgbClr val="404040"/>
                </a:solidFill>
                <a:latin typeface="Trebuchet MS"/>
                <a:cs typeface="Trebuchet MS"/>
              </a:rPr>
              <a:t>και </a:t>
            </a:r>
            <a:r>
              <a:rPr sz="2000" spc="80" dirty="0">
                <a:solidFill>
                  <a:srgbClr val="404040"/>
                </a:solidFill>
                <a:latin typeface="Trebuchet MS"/>
                <a:cs typeface="Trebuchet MS"/>
              </a:rPr>
              <a:t>υποχρεώσεων.</a:t>
            </a:r>
            <a:endParaRPr sz="2000">
              <a:latin typeface="Trebuchet MS"/>
              <a:cs typeface="Trebuchet MS"/>
            </a:endParaRPr>
          </a:p>
          <a:p>
            <a:pPr marL="356870" indent="-344805">
              <a:lnSpc>
                <a:spcPct val="100000"/>
              </a:lnSpc>
              <a:spcBef>
                <a:spcPts val="985"/>
              </a:spcBef>
              <a:buClr>
                <a:srgbClr val="A42F0F"/>
              </a:buClr>
              <a:buFont typeface="Arial"/>
              <a:buChar char=""/>
              <a:tabLst>
                <a:tab pos="357505" algn="l"/>
              </a:tabLst>
            </a:pPr>
            <a:r>
              <a:rPr sz="2000" spc="-55" dirty="0">
                <a:solidFill>
                  <a:srgbClr val="404040"/>
                </a:solidFill>
                <a:latin typeface="Trebuchet MS"/>
                <a:cs typeface="Trebuchet MS"/>
              </a:rPr>
              <a:t>Το</a:t>
            </a:r>
            <a:r>
              <a:rPr sz="2000" spc="-40" dirty="0">
                <a:solidFill>
                  <a:srgbClr val="404040"/>
                </a:solidFill>
                <a:latin typeface="Trebuchet MS"/>
                <a:cs typeface="Trebuchet MS"/>
              </a:rPr>
              <a:t> </a:t>
            </a:r>
            <a:r>
              <a:rPr sz="2000" spc="105" dirty="0">
                <a:solidFill>
                  <a:srgbClr val="C00000"/>
                </a:solidFill>
                <a:latin typeface="Trebuchet MS"/>
                <a:cs typeface="Trebuchet MS"/>
              </a:rPr>
              <a:t>επώνυμο</a:t>
            </a:r>
            <a:r>
              <a:rPr sz="2000" spc="-10" dirty="0">
                <a:solidFill>
                  <a:srgbClr val="C00000"/>
                </a:solidFill>
                <a:latin typeface="Trebuchet MS"/>
                <a:cs typeface="Trebuchet MS"/>
              </a:rPr>
              <a:t> </a:t>
            </a:r>
            <a:r>
              <a:rPr sz="2000" spc="15" dirty="0">
                <a:solidFill>
                  <a:srgbClr val="404040"/>
                </a:solidFill>
                <a:latin typeface="Trebuchet MS"/>
                <a:cs typeface="Trebuchet MS"/>
              </a:rPr>
              <a:t>εκφράζει</a:t>
            </a:r>
            <a:r>
              <a:rPr sz="2000" spc="-65" dirty="0">
                <a:solidFill>
                  <a:srgbClr val="404040"/>
                </a:solidFill>
                <a:latin typeface="Trebuchet MS"/>
                <a:cs typeface="Trebuchet MS"/>
              </a:rPr>
              <a:t> </a:t>
            </a:r>
            <a:r>
              <a:rPr sz="2000" spc="45" dirty="0">
                <a:solidFill>
                  <a:srgbClr val="404040"/>
                </a:solidFill>
                <a:latin typeface="Trebuchet MS"/>
                <a:cs typeface="Trebuchet MS"/>
              </a:rPr>
              <a:t>την</a:t>
            </a:r>
            <a:r>
              <a:rPr sz="2000" spc="-35" dirty="0">
                <a:solidFill>
                  <a:srgbClr val="404040"/>
                </a:solidFill>
                <a:latin typeface="Trebuchet MS"/>
                <a:cs typeface="Trebuchet MS"/>
              </a:rPr>
              <a:t> </a:t>
            </a:r>
            <a:r>
              <a:rPr sz="2000" spc="35" dirty="0">
                <a:solidFill>
                  <a:srgbClr val="404040"/>
                </a:solidFill>
                <a:latin typeface="Trebuchet MS"/>
                <a:cs typeface="Trebuchet MS"/>
              </a:rPr>
              <a:t>καταγωγή,</a:t>
            </a:r>
            <a:r>
              <a:rPr sz="2000" spc="-50" dirty="0">
                <a:solidFill>
                  <a:srgbClr val="404040"/>
                </a:solidFill>
                <a:latin typeface="Trebuchet MS"/>
                <a:cs typeface="Trebuchet MS"/>
              </a:rPr>
              <a:t> </a:t>
            </a:r>
            <a:r>
              <a:rPr sz="2000" spc="65" dirty="0">
                <a:solidFill>
                  <a:srgbClr val="404040"/>
                </a:solidFill>
                <a:latin typeface="Trebuchet MS"/>
                <a:cs typeface="Trebuchet MS"/>
              </a:rPr>
              <a:t>ενώ</a:t>
            </a:r>
            <a:r>
              <a:rPr sz="2000" spc="-35" dirty="0">
                <a:solidFill>
                  <a:srgbClr val="404040"/>
                </a:solidFill>
                <a:latin typeface="Trebuchet MS"/>
                <a:cs typeface="Trebuchet MS"/>
              </a:rPr>
              <a:t> </a:t>
            </a:r>
            <a:r>
              <a:rPr sz="2000" spc="60" dirty="0">
                <a:solidFill>
                  <a:srgbClr val="404040"/>
                </a:solidFill>
                <a:latin typeface="Trebuchet MS"/>
                <a:cs typeface="Trebuchet MS"/>
              </a:rPr>
              <a:t>το</a:t>
            </a:r>
            <a:r>
              <a:rPr sz="2000" spc="-10" dirty="0">
                <a:solidFill>
                  <a:srgbClr val="404040"/>
                </a:solidFill>
                <a:latin typeface="Trebuchet MS"/>
                <a:cs typeface="Trebuchet MS"/>
              </a:rPr>
              <a:t> </a:t>
            </a:r>
            <a:r>
              <a:rPr sz="2000" spc="45" dirty="0">
                <a:solidFill>
                  <a:srgbClr val="C00000"/>
                </a:solidFill>
                <a:latin typeface="Trebuchet MS"/>
                <a:cs typeface="Trebuchet MS"/>
              </a:rPr>
              <a:t>κύριο</a:t>
            </a:r>
            <a:r>
              <a:rPr sz="2000" spc="-60" dirty="0">
                <a:solidFill>
                  <a:srgbClr val="C00000"/>
                </a:solidFill>
                <a:latin typeface="Trebuchet MS"/>
                <a:cs typeface="Trebuchet MS"/>
              </a:rPr>
              <a:t> </a:t>
            </a:r>
            <a:r>
              <a:rPr sz="2000" spc="165" dirty="0">
                <a:solidFill>
                  <a:srgbClr val="C00000"/>
                </a:solidFill>
                <a:latin typeface="Trebuchet MS"/>
                <a:cs typeface="Trebuchet MS"/>
              </a:rPr>
              <a:t>όνομα</a:t>
            </a:r>
            <a:r>
              <a:rPr sz="2000" spc="15" dirty="0">
                <a:solidFill>
                  <a:srgbClr val="C00000"/>
                </a:solidFill>
                <a:latin typeface="Trebuchet MS"/>
                <a:cs typeface="Trebuchet MS"/>
              </a:rPr>
              <a:t> </a:t>
            </a:r>
            <a:r>
              <a:rPr sz="2000" spc="-15" dirty="0">
                <a:solidFill>
                  <a:srgbClr val="404040"/>
                </a:solidFill>
                <a:latin typeface="Trebuchet MS"/>
                <a:cs typeface="Trebuchet MS"/>
              </a:rPr>
              <a:t>διακρίνει</a:t>
            </a:r>
            <a:r>
              <a:rPr sz="2000" spc="-70" dirty="0">
                <a:solidFill>
                  <a:srgbClr val="404040"/>
                </a:solidFill>
                <a:latin typeface="Trebuchet MS"/>
                <a:cs typeface="Trebuchet MS"/>
              </a:rPr>
              <a:t> </a:t>
            </a:r>
            <a:r>
              <a:rPr sz="2000" spc="60" dirty="0">
                <a:solidFill>
                  <a:srgbClr val="404040"/>
                </a:solidFill>
                <a:latin typeface="Trebuchet MS"/>
                <a:cs typeface="Trebuchet MS"/>
              </a:rPr>
              <a:t>το</a:t>
            </a:r>
            <a:endParaRPr sz="2000">
              <a:latin typeface="Trebuchet MS"/>
              <a:cs typeface="Trebuchet MS"/>
            </a:endParaRPr>
          </a:p>
          <a:p>
            <a:pPr marR="5080" algn="r">
              <a:lnSpc>
                <a:spcPct val="100000"/>
              </a:lnSpc>
              <a:spcBef>
                <a:spcPts val="5"/>
              </a:spcBef>
            </a:pPr>
            <a:r>
              <a:rPr sz="2000" spc="195" dirty="0">
                <a:solidFill>
                  <a:srgbClr val="404040"/>
                </a:solidFill>
                <a:latin typeface="Trebuchet MS"/>
                <a:cs typeface="Trebuchet MS"/>
              </a:rPr>
              <a:t>πρόσωπο</a:t>
            </a:r>
            <a:r>
              <a:rPr sz="2000" spc="-40" dirty="0">
                <a:solidFill>
                  <a:srgbClr val="404040"/>
                </a:solidFill>
                <a:latin typeface="Trebuchet MS"/>
                <a:cs typeface="Trebuchet MS"/>
              </a:rPr>
              <a:t> </a:t>
            </a:r>
            <a:r>
              <a:rPr sz="2000" spc="180" dirty="0">
                <a:solidFill>
                  <a:srgbClr val="404040"/>
                </a:solidFill>
                <a:latin typeface="Trebuchet MS"/>
                <a:cs typeface="Trebuchet MS"/>
              </a:rPr>
              <a:t>από</a:t>
            </a:r>
            <a:r>
              <a:rPr sz="2000" spc="-60" dirty="0">
                <a:solidFill>
                  <a:srgbClr val="404040"/>
                </a:solidFill>
                <a:latin typeface="Trebuchet MS"/>
                <a:cs typeface="Trebuchet MS"/>
              </a:rPr>
              <a:t> </a:t>
            </a:r>
            <a:r>
              <a:rPr sz="2000" spc="50" dirty="0">
                <a:solidFill>
                  <a:srgbClr val="404040"/>
                </a:solidFill>
                <a:latin typeface="Trebuchet MS"/>
                <a:cs typeface="Trebuchet MS"/>
              </a:rPr>
              <a:t>τα</a:t>
            </a:r>
            <a:r>
              <a:rPr sz="2000" spc="-40" dirty="0">
                <a:solidFill>
                  <a:srgbClr val="404040"/>
                </a:solidFill>
                <a:latin typeface="Trebuchet MS"/>
                <a:cs typeface="Trebuchet MS"/>
              </a:rPr>
              <a:t> </a:t>
            </a:r>
            <a:r>
              <a:rPr sz="2000" spc="105" dirty="0">
                <a:solidFill>
                  <a:srgbClr val="404040"/>
                </a:solidFill>
                <a:latin typeface="Trebuchet MS"/>
                <a:cs typeface="Trebuchet MS"/>
              </a:rPr>
              <a:t>άλλα</a:t>
            </a:r>
            <a:r>
              <a:rPr sz="2000" spc="-70" dirty="0">
                <a:solidFill>
                  <a:srgbClr val="404040"/>
                </a:solidFill>
                <a:latin typeface="Trebuchet MS"/>
                <a:cs typeface="Trebuchet MS"/>
              </a:rPr>
              <a:t> </a:t>
            </a:r>
            <a:r>
              <a:rPr sz="2000" spc="40" dirty="0">
                <a:solidFill>
                  <a:srgbClr val="404040"/>
                </a:solidFill>
                <a:latin typeface="Trebuchet MS"/>
                <a:cs typeface="Trebuchet MS"/>
              </a:rPr>
              <a:t>μέλη</a:t>
            </a:r>
            <a:r>
              <a:rPr sz="2000" spc="-45" dirty="0">
                <a:solidFill>
                  <a:srgbClr val="404040"/>
                </a:solidFill>
                <a:latin typeface="Trebuchet MS"/>
                <a:cs typeface="Trebuchet MS"/>
              </a:rPr>
              <a:t> </a:t>
            </a:r>
            <a:r>
              <a:rPr sz="2000" spc="85" dirty="0">
                <a:solidFill>
                  <a:srgbClr val="404040"/>
                </a:solidFill>
                <a:latin typeface="Trebuchet MS"/>
                <a:cs typeface="Trebuchet MS"/>
              </a:rPr>
              <a:t>της</a:t>
            </a:r>
            <a:r>
              <a:rPr sz="2000" spc="-25" dirty="0">
                <a:solidFill>
                  <a:srgbClr val="404040"/>
                </a:solidFill>
                <a:latin typeface="Trebuchet MS"/>
                <a:cs typeface="Trebuchet MS"/>
              </a:rPr>
              <a:t> </a:t>
            </a:r>
            <a:r>
              <a:rPr sz="2000" spc="30" dirty="0">
                <a:solidFill>
                  <a:srgbClr val="404040"/>
                </a:solidFill>
                <a:latin typeface="Trebuchet MS"/>
                <a:cs typeface="Trebuchet MS"/>
              </a:rPr>
              <a:t>οικογένειας</a:t>
            </a:r>
            <a:r>
              <a:rPr sz="2000" spc="-5" dirty="0">
                <a:solidFill>
                  <a:srgbClr val="404040"/>
                </a:solidFill>
                <a:latin typeface="Trebuchet MS"/>
                <a:cs typeface="Trebuchet MS"/>
              </a:rPr>
              <a:t> </a:t>
            </a:r>
            <a:r>
              <a:rPr sz="2000" spc="140" dirty="0">
                <a:solidFill>
                  <a:srgbClr val="404040"/>
                </a:solidFill>
                <a:latin typeface="Trebuchet MS"/>
                <a:cs typeface="Trebuchet MS"/>
              </a:rPr>
              <a:t>που</a:t>
            </a:r>
            <a:r>
              <a:rPr sz="2000" spc="-40" dirty="0">
                <a:solidFill>
                  <a:srgbClr val="404040"/>
                </a:solidFill>
                <a:latin typeface="Trebuchet MS"/>
                <a:cs typeface="Trebuchet MS"/>
              </a:rPr>
              <a:t> </a:t>
            </a:r>
            <a:r>
              <a:rPr sz="2000" spc="45" dirty="0">
                <a:solidFill>
                  <a:srgbClr val="404040"/>
                </a:solidFill>
                <a:latin typeface="Trebuchet MS"/>
                <a:cs typeface="Trebuchet MS"/>
              </a:rPr>
              <a:t>έχουν</a:t>
            </a:r>
            <a:r>
              <a:rPr sz="2000" spc="-5" dirty="0">
                <a:solidFill>
                  <a:srgbClr val="404040"/>
                </a:solidFill>
                <a:latin typeface="Trebuchet MS"/>
                <a:cs typeface="Trebuchet MS"/>
              </a:rPr>
              <a:t> </a:t>
            </a:r>
            <a:r>
              <a:rPr sz="2000" spc="60" dirty="0">
                <a:solidFill>
                  <a:srgbClr val="404040"/>
                </a:solidFill>
                <a:latin typeface="Trebuchet MS"/>
                <a:cs typeface="Trebuchet MS"/>
              </a:rPr>
              <a:t>το</a:t>
            </a:r>
            <a:r>
              <a:rPr sz="2000" spc="-40" dirty="0">
                <a:solidFill>
                  <a:srgbClr val="404040"/>
                </a:solidFill>
                <a:latin typeface="Trebuchet MS"/>
                <a:cs typeface="Trebuchet MS"/>
              </a:rPr>
              <a:t> </a:t>
            </a:r>
            <a:r>
              <a:rPr sz="2000" spc="-20" dirty="0">
                <a:solidFill>
                  <a:srgbClr val="404040"/>
                </a:solidFill>
                <a:latin typeface="Trebuchet MS"/>
                <a:cs typeface="Trebuchet MS"/>
              </a:rPr>
              <a:t>ίδιο</a:t>
            </a:r>
            <a:r>
              <a:rPr sz="2000" spc="-55" dirty="0">
                <a:solidFill>
                  <a:srgbClr val="404040"/>
                </a:solidFill>
                <a:latin typeface="Trebuchet MS"/>
                <a:cs typeface="Trebuchet MS"/>
              </a:rPr>
              <a:t> </a:t>
            </a:r>
            <a:r>
              <a:rPr sz="2000" spc="65" dirty="0">
                <a:solidFill>
                  <a:srgbClr val="404040"/>
                </a:solidFill>
                <a:latin typeface="Trebuchet MS"/>
                <a:cs typeface="Trebuchet MS"/>
              </a:rPr>
              <a:t>επώνυμο.</a:t>
            </a:r>
            <a:endParaRPr sz="2000">
              <a:latin typeface="Trebuchet MS"/>
              <a:cs typeface="Trebuchet MS"/>
            </a:endParaRPr>
          </a:p>
          <a:p>
            <a:pPr marL="344805" marR="71755" indent="-344805" algn="r">
              <a:lnSpc>
                <a:spcPct val="100000"/>
              </a:lnSpc>
              <a:spcBef>
                <a:spcPts val="1010"/>
              </a:spcBef>
              <a:buClr>
                <a:srgbClr val="A42F0F"/>
              </a:buClr>
              <a:buFont typeface="Arial"/>
              <a:buChar char=""/>
              <a:tabLst>
                <a:tab pos="344805" algn="l"/>
              </a:tabLst>
            </a:pPr>
            <a:r>
              <a:rPr sz="2000" spc="-25" dirty="0">
                <a:solidFill>
                  <a:srgbClr val="404040"/>
                </a:solidFill>
                <a:latin typeface="Trebuchet MS"/>
                <a:cs typeface="Trebuchet MS"/>
              </a:rPr>
              <a:t>Έτσι</a:t>
            </a:r>
            <a:r>
              <a:rPr sz="2000" spc="-40" dirty="0">
                <a:solidFill>
                  <a:srgbClr val="404040"/>
                </a:solidFill>
                <a:latin typeface="Trebuchet MS"/>
                <a:cs typeface="Trebuchet MS"/>
              </a:rPr>
              <a:t> </a:t>
            </a:r>
            <a:r>
              <a:rPr sz="2000" spc="60" dirty="0">
                <a:solidFill>
                  <a:srgbClr val="404040"/>
                </a:solidFill>
                <a:latin typeface="Trebuchet MS"/>
                <a:cs typeface="Trebuchet MS"/>
              </a:rPr>
              <a:t>το</a:t>
            </a:r>
            <a:r>
              <a:rPr sz="2000" spc="-35" dirty="0">
                <a:solidFill>
                  <a:srgbClr val="404040"/>
                </a:solidFill>
                <a:latin typeface="Trebuchet MS"/>
                <a:cs typeface="Trebuchet MS"/>
              </a:rPr>
              <a:t> </a:t>
            </a:r>
            <a:r>
              <a:rPr sz="2000" spc="165" dirty="0">
                <a:solidFill>
                  <a:srgbClr val="404040"/>
                </a:solidFill>
                <a:latin typeface="Trebuchet MS"/>
                <a:cs typeface="Trebuchet MS"/>
              </a:rPr>
              <a:t>όνομα</a:t>
            </a:r>
            <a:r>
              <a:rPr sz="2000" spc="5" dirty="0">
                <a:solidFill>
                  <a:srgbClr val="404040"/>
                </a:solidFill>
                <a:latin typeface="Trebuchet MS"/>
                <a:cs typeface="Trebuchet MS"/>
              </a:rPr>
              <a:t> </a:t>
            </a:r>
            <a:r>
              <a:rPr sz="2000" spc="90" dirty="0">
                <a:solidFill>
                  <a:srgbClr val="404040"/>
                </a:solidFill>
                <a:latin typeface="Trebuchet MS"/>
                <a:cs typeface="Trebuchet MS"/>
              </a:rPr>
              <a:t>αποκτά</a:t>
            </a:r>
            <a:r>
              <a:rPr sz="2000" spc="-45" dirty="0">
                <a:solidFill>
                  <a:srgbClr val="404040"/>
                </a:solidFill>
                <a:latin typeface="Trebuchet MS"/>
                <a:cs typeface="Trebuchet MS"/>
              </a:rPr>
              <a:t> </a:t>
            </a:r>
            <a:r>
              <a:rPr sz="2000" spc="80" dirty="0">
                <a:solidFill>
                  <a:srgbClr val="404040"/>
                </a:solidFill>
                <a:latin typeface="Trebuchet MS"/>
                <a:cs typeface="Trebuchet MS"/>
              </a:rPr>
              <a:t>αυξημένη</a:t>
            </a:r>
            <a:r>
              <a:rPr sz="2000" spc="-45" dirty="0">
                <a:solidFill>
                  <a:srgbClr val="404040"/>
                </a:solidFill>
                <a:latin typeface="Trebuchet MS"/>
                <a:cs typeface="Trebuchet MS"/>
              </a:rPr>
              <a:t> </a:t>
            </a:r>
            <a:r>
              <a:rPr sz="2000" spc="155" dirty="0">
                <a:solidFill>
                  <a:srgbClr val="404040"/>
                </a:solidFill>
                <a:latin typeface="Trebuchet MS"/>
                <a:cs typeface="Trebuchet MS"/>
              </a:rPr>
              <a:t>σημασία</a:t>
            </a:r>
            <a:r>
              <a:rPr sz="2000" spc="-65" dirty="0">
                <a:solidFill>
                  <a:srgbClr val="404040"/>
                </a:solidFill>
                <a:latin typeface="Trebuchet MS"/>
                <a:cs typeface="Trebuchet MS"/>
              </a:rPr>
              <a:t> </a:t>
            </a:r>
            <a:r>
              <a:rPr sz="2000" spc="55" dirty="0">
                <a:solidFill>
                  <a:srgbClr val="404040"/>
                </a:solidFill>
                <a:latin typeface="Trebuchet MS"/>
                <a:cs typeface="Trebuchet MS"/>
              </a:rPr>
              <a:t>εξατομίκευσης</a:t>
            </a:r>
            <a:r>
              <a:rPr sz="2000" spc="-30" dirty="0">
                <a:solidFill>
                  <a:srgbClr val="404040"/>
                </a:solidFill>
                <a:latin typeface="Trebuchet MS"/>
                <a:cs typeface="Trebuchet MS"/>
              </a:rPr>
              <a:t> </a:t>
            </a:r>
            <a:r>
              <a:rPr sz="2000" spc="20" dirty="0">
                <a:solidFill>
                  <a:srgbClr val="404040"/>
                </a:solidFill>
                <a:latin typeface="Trebuchet MS"/>
                <a:cs typeface="Trebuchet MS"/>
              </a:rPr>
              <a:t>για</a:t>
            </a:r>
            <a:r>
              <a:rPr sz="2000" spc="-45" dirty="0">
                <a:solidFill>
                  <a:srgbClr val="404040"/>
                </a:solidFill>
                <a:latin typeface="Trebuchet MS"/>
                <a:cs typeface="Trebuchet MS"/>
              </a:rPr>
              <a:t> </a:t>
            </a:r>
            <a:r>
              <a:rPr sz="2000" spc="229" dirty="0">
                <a:solidFill>
                  <a:srgbClr val="404040"/>
                </a:solidFill>
                <a:latin typeface="Trebuchet MS"/>
                <a:cs typeface="Trebuchet MS"/>
              </a:rPr>
              <a:t>όσα</a:t>
            </a:r>
            <a:r>
              <a:rPr sz="2000" spc="-40" dirty="0">
                <a:solidFill>
                  <a:srgbClr val="404040"/>
                </a:solidFill>
                <a:latin typeface="Trebuchet MS"/>
                <a:cs typeface="Trebuchet MS"/>
              </a:rPr>
              <a:t> </a:t>
            </a:r>
            <a:r>
              <a:rPr sz="2000" spc="-30" dirty="0">
                <a:solidFill>
                  <a:srgbClr val="404040"/>
                </a:solidFill>
                <a:latin typeface="Trebuchet MS"/>
                <a:cs typeface="Trebuchet MS"/>
              </a:rPr>
              <a:t>παιδιά</a:t>
            </a:r>
            <a:endParaRPr sz="2000">
              <a:latin typeface="Trebuchet MS"/>
              <a:cs typeface="Trebuchet MS"/>
            </a:endParaRPr>
          </a:p>
          <a:p>
            <a:pPr marL="356870">
              <a:lnSpc>
                <a:spcPct val="100000"/>
              </a:lnSpc>
            </a:pPr>
            <a:r>
              <a:rPr sz="2000" spc="75" dirty="0">
                <a:solidFill>
                  <a:srgbClr val="404040"/>
                </a:solidFill>
                <a:latin typeface="Trebuchet MS"/>
                <a:cs typeface="Trebuchet MS"/>
              </a:rPr>
              <a:t>γεννήθηκαν </a:t>
            </a:r>
            <a:r>
              <a:rPr sz="2000" spc="30" dirty="0">
                <a:solidFill>
                  <a:srgbClr val="404040"/>
                </a:solidFill>
                <a:latin typeface="Trebuchet MS"/>
                <a:cs typeface="Trebuchet MS"/>
              </a:rPr>
              <a:t>εκτός </a:t>
            </a:r>
            <a:r>
              <a:rPr sz="2000" spc="125" dirty="0">
                <a:solidFill>
                  <a:srgbClr val="404040"/>
                </a:solidFill>
                <a:latin typeface="Trebuchet MS"/>
                <a:cs typeface="Trebuchet MS"/>
              </a:rPr>
              <a:t>γάμου </a:t>
            </a:r>
            <a:r>
              <a:rPr sz="2000" spc="65" dirty="0">
                <a:solidFill>
                  <a:srgbClr val="404040"/>
                </a:solidFill>
                <a:latin typeface="Trebuchet MS"/>
                <a:cs typeface="Trebuchet MS"/>
              </a:rPr>
              <a:t>των </a:t>
            </a:r>
            <a:r>
              <a:rPr sz="2000" spc="85" dirty="0">
                <a:solidFill>
                  <a:srgbClr val="404040"/>
                </a:solidFill>
                <a:latin typeface="Trebuchet MS"/>
                <a:cs typeface="Trebuchet MS"/>
              </a:rPr>
              <a:t>γονέων</a:t>
            </a:r>
            <a:r>
              <a:rPr sz="2000" spc="-405" dirty="0">
                <a:solidFill>
                  <a:srgbClr val="404040"/>
                </a:solidFill>
                <a:latin typeface="Trebuchet MS"/>
                <a:cs typeface="Trebuchet MS"/>
              </a:rPr>
              <a:t> </a:t>
            </a:r>
            <a:r>
              <a:rPr sz="2000" spc="45" dirty="0">
                <a:solidFill>
                  <a:srgbClr val="404040"/>
                </a:solidFill>
                <a:latin typeface="Trebuchet MS"/>
                <a:cs typeface="Trebuchet MS"/>
              </a:rPr>
              <a:t>τους.</a:t>
            </a:r>
            <a:endParaRPr sz="2000">
              <a:latin typeface="Trebuchet MS"/>
              <a:cs typeface="Trebuchet MS"/>
            </a:endParaRPr>
          </a:p>
          <a:p>
            <a:pPr marL="356870" indent="-344805">
              <a:lnSpc>
                <a:spcPct val="100000"/>
              </a:lnSpc>
              <a:spcBef>
                <a:spcPts val="1010"/>
              </a:spcBef>
              <a:buClr>
                <a:srgbClr val="A42F0F"/>
              </a:buClr>
              <a:buFont typeface="Arial"/>
              <a:buChar char=""/>
              <a:tabLst>
                <a:tab pos="357505" algn="l"/>
              </a:tabLst>
            </a:pPr>
            <a:r>
              <a:rPr sz="2000" spc="50" dirty="0">
                <a:solidFill>
                  <a:srgbClr val="404040"/>
                </a:solidFill>
                <a:latin typeface="Trebuchet MS"/>
                <a:cs typeface="Trebuchet MS"/>
              </a:rPr>
              <a:t>Η</a:t>
            </a:r>
            <a:r>
              <a:rPr sz="2000" spc="-60" dirty="0">
                <a:solidFill>
                  <a:srgbClr val="404040"/>
                </a:solidFill>
                <a:latin typeface="Trebuchet MS"/>
                <a:cs typeface="Trebuchet MS"/>
              </a:rPr>
              <a:t> </a:t>
            </a:r>
            <a:r>
              <a:rPr sz="2000" spc="35" dirty="0">
                <a:solidFill>
                  <a:srgbClr val="404040"/>
                </a:solidFill>
                <a:latin typeface="Trebuchet MS"/>
                <a:cs typeface="Trebuchet MS"/>
              </a:rPr>
              <a:t>επιλογή</a:t>
            </a:r>
            <a:r>
              <a:rPr sz="2000" spc="-50" dirty="0">
                <a:solidFill>
                  <a:srgbClr val="404040"/>
                </a:solidFill>
                <a:latin typeface="Trebuchet MS"/>
                <a:cs typeface="Trebuchet MS"/>
              </a:rPr>
              <a:t> </a:t>
            </a:r>
            <a:r>
              <a:rPr sz="2000" spc="65" dirty="0">
                <a:solidFill>
                  <a:srgbClr val="404040"/>
                </a:solidFill>
                <a:latin typeface="Trebuchet MS"/>
                <a:cs typeface="Trebuchet MS"/>
              </a:rPr>
              <a:t>του</a:t>
            </a:r>
            <a:r>
              <a:rPr sz="2000" spc="-15" dirty="0">
                <a:solidFill>
                  <a:srgbClr val="404040"/>
                </a:solidFill>
                <a:latin typeface="Trebuchet MS"/>
                <a:cs typeface="Trebuchet MS"/>
              </a:rPr>
              <a:t> </a:t>
            </a:r>
            <a:r>
              <a:rPr sz="2000" spc="145" dirty="0">
                <a:solidFill>
                  <a:srgbClr val="404040"/>
                </a:solidFill>
                <a:latin typeface="Trebuchet MS"/>
                <a:cs typeface="Trebuchet MS"/>
              </a:rPr>
              <a:t>ονόματος</a:t>
            </a:r>
            <a:r>
              <a:rPr sz="2000" spc="15" dirty="0">
                <a:solidFill>
                  <a:srgbClr val="404040"/>
                </a:solidFill>
                <a:latin typeface="Trebuchet MS"/>
                <a:cs typeface="Trebuchet MS"/>
              </a:rPr>
              <a:t> </a:t>
            </a:r>
            <a:r>
              <a:rPr sz="2000" spc="-30" dirty="0">
                <a:solidFill>
                  <a:srgbClr val="404040"/>
                </a:solidFill>
                <a:latin typeface="Trebuchet MS"/>
                <a:cs typeface="Trebuchet MS"/>
              </a:rPr>
              <a:t>γίνεται</a:t>
            </a:r>
            <a:r>
              <a:rPr sz="2000" spc="-40" dirty="0">
                <a:solidFill>
                  <a:srgbClr val="404040"/>
                </a:solidFill>
                <a:latin typeface="Trebuchet MS"/>
                <a:cs typeface="Trebuchet MS"/>
              </a:rPr>
              <a:t> </a:t>
            </a:r>
            <a:r>
              <a:rPr sz="2000" spc="180" dirty="0">
                <a:solidFill>
                  <a:srgbClr val="404040"/>
                </a:solidFill>
                <a:latin typeface="Trebuchet MS"/>
                <a:cs typeface="Trebuchet MS"/>
              </a:rPr>
              <a:t>από</a:t>
            </a:r>
            <a:r>
              <a:rPr sz="2000" spc="-60" dirty="0">
                <a:solidFill>
                  <a:srgbClr val="404040"/>
                </a:solidFill>
                <a:latin typeface="Trebuchet MS"/>
                <a:cs typeface="Trebuchet MS"/>
              </a:rPr>
              <a:t> </a:t>
            </a:r>
            <a:r>
              <a:rPr sz="2000" spc="105" dirty="0">
                <a:solidFill>
                  <a:srgbClr val="404040"/>
                </a:solidFill>
                <a:latin typeface="Trebuchet MS"/>
                <a:cs typeface="Trebuchet MS"/>
              </a:rPr>
              <a:t>τους</a:t>
            </a:r>
            <a:r>
              <a:rPr sz="2000" spc="-10" dirty="0">
                <a:solidFill>
                  <a:srgbClr val="404040"/>
                </a:solidFill>
                <a:latin typeface="Trebuchet MS"/>
                <a:cs typeface="Trebuchet MS"/>
              </a:rPr>
              <a:t> </a:t>
            </a:r>
            <a:r>
              <a:rPr sz="2000" spc="15" dirty="0">
                <a:solidFill>
                  <a:srgbClr val="404040"/>
                </a:solidFill>
                <a:latin typeface="Trebuchet MS"/>
                <a:cs typeface="Trebuchet MS"/>
              </a:rPr>
              <a:t>γονείς.</a:t>
            </a:r>
            <a:endParaRPr sz="2000">
              <a:latin typeface="Trebuchet MS"/>
              <a:cs typeface="Trebuchet MS"/>
            </a:endParaRPr>
          </a:p>
          <a:p>
            <a:pPr marL="356870" indent="-344805">
              <a:lnSpc>
                <a:spcPct val="100000"/>
              </a:lnSpc>
              <a:spcBef>
                <a:spcPts val="985"/>
              </a:spcBef>
              <a:buClr>
                <a:srgbClr val="A42F0F"/>
              </a:buClr>
              <a:buFont typeface="Arial"/>
              <a:buChar char=""/>
              <a:tabLst>
                <a:tab pos="357505" algn="l"/>
              </a:tabLst>
            </a:pPr>
            <a:r>
              <a:rPr sz="2000" spc="10" dirty="0">
                <a:solidFill>
                  <a:srgbClr val="404040"/>
                </a:solidFill>
                <a:latin typeface="Trebuchet MS"/>
                <a:cs typeface="Trebuchet MS"/>
              </a:rPr>
              <a:t>Στην</a:t>
            </a:r>
            <a:r>
              <a:rPr sz="2000" u="heavy" spc="10" dirty="0">
                <a:solidFill>
                  <a:srgbClr val="404040"/>
                </a:solidFill>
                <a:uFill>
                  <a:solidFill>
                    <a:srgbClr val="404040"/>
                  </a:solidFill>
                </a:uFill>
                <a:latin typeface="Trebuchet MS"/>
                <a:cs typeface="Trebuchet MS"/>
              </a:rPr>
              <a:t> </a:t>
            </a:r>
            <a:r>
              <a:rPr sz="2000" u="heavy" dirty="0">
                <a:solidFill>
                  <a:srgbClr val="404040"/>
                </a:solidFill>
                <a:uFill>
                  <a:solidFill>
                    <a:srgbClr val="404040"/>
                  </a:solidFill>
                </a:uFill>
                <a:latin typeface="Trebuchet MS"/>
                <a:cs typeface="Trebuchet MS"/>
              </a:rPr>
              <a:t>ελληνική </a:t>
            </a:r>
            <a:r>
              <a:rPr sz="2000" u="heavy" spc="95" dirty="0">
                <a:solidFill>
                  <a:srgbClr val="404040"/>
                </a:solidFill>
                <a:uFill>
                  <a:solidFill>
                    <a:srgbClr val="404040"/>
                  </a:solidFill>
                </a:uFill>
                <a:latin typeface="Trebuchet MS"/>
                <a:cs typeface="Trebuchet MS"/>
              </a:rPr>
              <a:t>έννομη</a:t>
            </a:r>
            <a:r>
              <a:rPr sz="2000" u="heavy" spc="-110" dirty="0">
                <a:solidFill>
                  <a:srgbClr val="404040"/>
                </a:solidFill>
                <a:uFill>
                  <a:solidFill>
                    <a:srgbClr val="404040"/>
                  </a:solidFill>
                </a:uFill>
                <a:latin typeface="Trebuchet MS"/>
                <a:cs typeface="Trebuchet MS"/>
              </a:rPr>
              <a:t> </a:t>
            </a:r>
            <a:r>
              <a:rPr sz="2000" u="heavy" spc="15" dirty="0">
                <a:solidFill>
                  <a:srgbClr val="404040"/>
                </a:solidFill>
                <a:uFill>
                  <a:solidFill>
                    <a:srgbClr val="404040"/>
                  </a:solidFill>
                </a:uFill>
                <a:latin typeface="Trebuchet MS"/>
                <a:cs typeface="Trebuchet MS"/>
              </a:rPr>
              <a:t>τάξη</a:t>
            </a:r>
            <a:r>
              <a:rPr sz="2000" spc="15" dirty="0">
                <a:solidFill>
                  <a:srgbClr val="404040"/>
                </a:solidFill>
                <a:latin typeface="Trebuchet MS"/>
                <a:cs typeface="Trebuchet MS"/>
              </a:rPr>
              <a:t>:</a:t>
            </a:r>
            <a:endParaRPr sz="2000">
              <a:latin typeface="Trebuchet MS"/>
              <a:cs typeface="Trebuchet MS"/>
            </a:endParaRPr>
          </a:p>
          <a:p>
            <a:pPr marL="356870" marR="263525" indent="-344805">
              <a:lnSpc>
                <a:spcPct val="100000"/>
              </a:lnSpc>
              <a:spcBef>
                <a:spcPts val="1010"/>
              </a:spcBef>
              <a:buClr>
                <a:srgbClr val="A42F0F"/>
              </a:buClr>
              <a:buFont typeface="Wingdings"/>
              <a:buChar char=""/>
              <a:tabLst>
                <a:tab pos="356870" algn="l"/>
                <a:tab pos="357505" algn="l"/>
              </a:tabLst>
            </a:pPr>
            <a:r>
              <a:rPr sz="2000" spc="50" dirty="0">
                <a:solidFill>
                  <a:srgbClr val="404040"/>
                </a:solidFill>
                <a:latin typeface="Trebuchet MS"/>
                <a:cs typeface="Trebuchet MS"/>
              </a:rPr>
              <a:t>Η</a:t>
            </a:r>
            <a:r>
              <a:rPr sz="2000" spc="-40" dirty="0">
                <a:solidFill>
                  <a:srgbClr val="404040"/>
                </a:solidFill>
                <a:latin typeface="Trebuchet MS"/>
                <a:cs typeface="Trebuchet MS"/>
              </a:rPr>
              <a:t> </a:t>
            </a:r>
            <a:r>
              <a:rPr sz="2000" spc="30" dirty="0">
                <a:solidFill>
                  <a:srgbClr val="C00000"/>
                </a:solidFill>
                <a:latin typeface="Trebuchet MS"/>
                <a:cs typeface="Trebuchet MS"/>
              </a:rPr>
              <a:t>επιλογή</a:t>
            </a:r>
            <a:r>
              <a:rPr sz="2000" spc="-40" dirty="0">
                <a:solidFill>
                  <a:srgbClr val="C00000"/>
                </a:solidFill>
                <a:latin typeface="Trebuchet MS"/>
                <a:cs typeface="Trebuchet MS"/>
              </a:rPr>
              <a:t> </a:t>
            </a:r>
            <a:r>
              <a:rPr sz="2000" spc="65" dirty="0">
                <a:solidFill>
                  <a:srgbClr val="C00000"/>
                </a:solidFill>
                <a:latin typeface="Trebuchet MS"/>
                <a:cs typeface="Trebuchet MS"/>
              </a:rPr>
              <a:t>του</a:t>
            </a:r>
            <a:r>
              <a:rPr sz="2000" spc="-15" dirty="0">
                <a:solidFill>
                  <a:srgbClr val="C00000"/>
                </a:solidFill>
                <a:latin typeface="Trebuchet MS"/>
                <a:cs typeface="Trebuchet MS"/>
              </a:rPr>
              <a:t> </a:t>
            </a:r>
            <a:r>
              <a:rPr sz="2000" spc="50" dirty="0">
                <a:solidFill>
                  <a:srgbClr val="C00000"/>
                </a:solidFill>
                <a:latin typeface="Trebuchet MS"/>
                <a:cs typeface="Trebuchet MS"/>
              </a:rPr>
              <a:t>κύριου</a:t>
            </a:r>
            <a:r>
              <a:rPr sz="2000" spc="-55" dirty="0">
                <a:solidFill>
                  <a:srgbClr val="C00000"/>
                </a:solidFill>
                <a:latin typeface="Trebuchet MS"/>
                <a:cs typeface="Trebuchet MS"/>
              </a:rPr>
              <a:t> </a:t>
            </a:r>
            <a:r>
              <a:rPr sz="2000" spc="145" dirty="0">
                <a:solidFill>
                  <a:srgbClr val="C00000"/>
                </a:solidFill>
                <a:latin typeface="Trebuchet MS"/>
                <a:cs typeface="Trebuchet MS"/>
              </a:rPr>
              <a:t>ονόματος</a:t>
            </a:r>
            <a:r>
              <a:rPr sz="2000" spc="45" dirty="0">
                <a:solidFill>
                  <a:srgbClr val="C00000"/>
                </a:solidFill>
                <a:latin typeface="Trebuchet MS"/>
                <a:cs typeface="Trebuchet MS"/>
              </a:rPr>
              <a:t> </a:t>
            </a:r>
            <a:r>
              <a:rPr sz="2000" spc="-30" dirty="0">
                <a:solidFill>
                  <a:srgbClr val="404040"/>
                </a:solidFill>
                <a:latin typeface="Trebuchet MS"/>
                <a:cs typeface="Trebuchet MS"/>
              </a:rPr>
              <a:t>γίνεται</a:t>
            </a:r>
            <a:r>
              <a:rPr sz="2000" spc="-15" dirty="0">
                <a:solidFill>
                  <a:srgbClr val="404040"/>
                </a:solidFill>
                <a:latin typeface="Trebuchet MS"/>
                <a:cs typeface="Trebuchet MS"/>
              </a:rPr>
              <a:t> </a:t>
            </a:r>
            <a:r>
              <a:rPr sz="2000" spc="15" dirty="0">
                <a:solidFill>
                  <a:srgbClr val="404040"/>
                </a:solidFill>
                <a:latin typeface="Trebuchet MS"/>
                <a:cs typeface="Trebuchet MS"/>
              </a:rPr>
              <a:t>με</a:t>
            </a:r>
            <a:r>
              <a:rPr sz="2000" spc="-50" dirty="0">
                <a:solidFill>
                  <a:srgbClr val="404040"/>
                </a:solidFill>
                <a:latin typeface="Trebuchet MS"/>
                <a:cs typeface="Trebuchet MS"/>
              </a:rPr>
              <a:t> </a:t>
            </a:r>
            <a:r>
              <a:rPr sz="2000" spc="5" dirty="0">
                <a:solidFill>
                  <a:srgbClr val="404040"/>
                </a:solidFill>
                <a:latin typeface="Trebuchet MS"/>
                <a:cs typeface="Trebuchet MS"/>
              </a:rPr>
              <a:t>τη</a:t>
            </a:r>
            <a:r>
              <a:rPr sz="2000" spc="-40" dirty="0">
                <a:solidFill>
                  <a:srgbClr val="404040"/>
                </a:solidFill>
                <a:latin typeface="Trebuchet MS"/>
                <a:cs typeface="Trebuchet MS"/>
              </a:rPr>
              <a:t> </a:t>
            </a:r>
            <a:r>
              <a:rPr sz="2000" spc="75" dirty="0">
                <a:solidFill>
                  <a:srgbClr val="404040"/>
                </a:solidFill>
                <a:latin typeface="Trebuchet MS"/>
                <a:cs typeface="Trebuchet MS"/>
              </a:rPr>
              <a:t>βάπτιση</a:t>
            </a:r>
            <a:r>
              <a:rPr sz="2000" spc="-40" dirty="0">
                <a:solidFill>
                  <a:srgbClr val="404040"/>
                </a:solidFill>
                <a:latin typeface="Trebuchet MS"/>
                <a:cs typeface="Trebuchet MS"/>
              </a:rPr>
              <a:t> </a:t>
            </a:r>
            <a:r>
              <a:rPr sz="2000" spc="114" dirty="0">
                <a:solidFill>
                  <a:srgbClr val="404040"/>
                </a:solidFill>
                <a:latin typeface="Trebuchet MS"/>
                <a:cs typeface="Trebuchet MS"/>
              </a:rPr>
              <a:t>ή</a:t>
            </a:r>
            <a:r>
              <a:rPr sz="2000" spc="-35" dirty="0">
                <a:solidFill>
                  <a:srgbClr val="404040"/>
                </a:solidFill>
                <a:latin typeface="Trebuchet MS"/>
                <a:cs typeface="Trebuchet MS"/>
              </a:rPr>
              <a:t> </a:t>
            </a:r>
            <a:r>
              <a:rPr sz="2000" spc="15" dirty="0">
                <a:solidFill>
                  <a:srgbClr val="404040"/>
                </a:solidFill>
                <a:latin typeface="Trebuchet MS"/>
                <a:cs typeface="Trebuchet MS"/>
              </a:rPr>
              <a:t>με</a:t>
            </a:r>
            <a:r>
              <a:rPr sz="2000" spc="-30" dirty="0">
                <a:solidFill>
                  <a:srgbClr val="404040"/>
                </a:solidFill>
                <a:latin typeface="Trebuchet MS"/>
                <a:cs typeface="Trebuchet MS"/>
              </a:rPr>
              <a:t> </a:t>
            </a:r>
            <a:r>
              <a:rPr sz="2000" spc="120" dirty="0">
                <a:solidFill>
                  <a:srgbClr val="404040"/>
                </a:solidFill>
                <a:latin typeface="Trebuchet MS"/>
                <a:cs typeface="Trebuchet MS"/>
              </a:rPr>
              <a:t>δήλωση</a:t>
            </a:r>
            <a:r>
              <a:rPr sz="2000" spc="-40" dirty="0">
                <a:solidFill>
                  <a:srgbClr val="404040"/>
                </a:solidFill>
                <a:latin typeface="Trebuchet MS"/>
                <a:cs typeface="Trebuchet MS"/>
              </a:rPr>
              <a:t> </a:t>
            </a:r>
            <a:r>
              <a:rPr sz="2000" spc="135" dirty="0">
                <a:solidFill>
                  <a:srgbClr val="404040"/>
                </a:solidFill>
                <a:latin typeface="Trebuchet MS"/>
                <a:cs typeface="Trebuchet MS"/>
              </a:rPr>
              <a:t>στο  </a:t>
            </a:r>
            <a:r>
              <a:rPr sz="2000" spc="10" dirty="0">
                <a:solidFill>
                  <a:srgbClr val="404040"/>
                </a:solidFill>
                <a:latin typeface="Trebuchet MS"/>
                <a:cs typeface="Trebuchet MS"/>
              </a:rPr>
              <a:t>ληξιαρχείο.</a:t>
            </a:r>
            <a:endParaRPr sz="2000">
              <a:latin typeface="Trebuchet MS"/>
              <a:cs typeface="Trebuchet MS"/>
            </a:endParaRPr>
          </a:p>
          <a:p>
            <a:pPr marL="356870" marR="336550" indent="-344805">
              <a:lnSpc>
                <a:spcPct val="100000"/>
              </a:lnSpc>
              <a:spcBef>
                <a:spcPts val="1010"/>
              </a:spcBef>
              <a:buClr>
                <a:srgbClr val="A42F0F"/>
              </a:buClr>
              <a:buFont typeface="Wingdings"/>
              <a:buChar char=""/>
              <a:tabLst>
                <a:tab pos="356870" algn="l"/>
                <a:tab pos="357505" algn="l"/>
              </a:tabLst>
            </a:pPr>
            <a:r>
              <a:rPr sz="2000" spc="380" dirty="0">
                <a:solidFill>
                  <a:srgbClr val="404040"/>
                </a:solidFill>
                <a:latin typeface="Trebuchet MS"/>
                <a:cs typeface="Trebuchet MS"/>
              </a:rPr>
              <a:t>Ο</a:t>
            </a:r>
            <a:r>
              <a:rPr sz="2000" spc="-55" dirty="0">
                <a:solidFill>
                  <a:srgbClr val="404040"/>
                </a:solidFill>
                <a:latin typeface="Trebuchet MS"/>
                <a:cs typeface="Trebuchet MS"/>
              </a:rPr>
              <a:t> </a:t>
            </a:r>
            <a:r>
              <a:rPr sz="2000" spc="135" dirty="0">
                <a:solidFill>
                  <a:srgbClr val="C00000"/>
                </a:solidFill>
                <a:latin typeface="Trebuchet MS"/>
                <a:cs typeface="Trebuchet MS"/>
              </a:rPr>
              <a:t>προσδιορισμός</a:t>
            </a:r>
            <a:r>
              <a:rPr sz="2000" spc="-25" dirty="0">
                <a:solidFill>
                  <a:srgbClr val="C00000"/>
                </a:solidFill>
                <a:latin typeface="Trebuchet MS"/>
                <a:cs typeface="Trebuchet MS"/>
              </a:rPr>
              <a:t> </a:t>
            </a:r>
            <a:r>
              <a:rPr sz="2000" spc="65" dirty="0">
                <a:solidFill>
                  <a:srgbClr val="C00000"/>
                </a:solidFill>
                <a:latin typeface="Trebuchet MS"/>
                <a:cs typeface="Trebuchet MS"/>
              </a:rPr>
              <a:t>του</a:t>
            </a:r>
            <a:r>
              <a:rPr sz="2000" spc="-15" dirty="0">
                <a:solidFill>
                  <a:srgbClr val="C00000"/>
                </a:solidFill>
                <a:latin typeface="Trebuchet MS"/>
                <a:cs typeface="Trebuchet MS"/>
              </a:rPr>
              <a:t> </a:t>
            </a:r>
            <a:r>
              <a:rPr sz="2000" spc="100" dirty="0">
                <a:solidFill>
                  <a:srgbClr val="C00000"/>
                </a:solidFill>
                <a:latin typeface="Trebuchet MS"/>
                <a:cs typeface="Trebuchet MS"/>
              </a:rPr>
              <a:t>επωνύμου</a:t>
            </a:r>
            <a:r>
              <a:rPr sz="2000" spc="20" dirty="0">
                <a:solidFill>
                  <a:srgbClr val="C00000"/>
                </a:solidFill>
                <a:latin typeface="Trebuchet MS"/>
                <a:cs typeface="Trebuchet MS"/>
              </a:rPr>
              <a:t> </a:t>
            </a:r>
            <a:r>
              <a:rPr sz="2000" spc="-30" dirty="0">
                <a:solidFill>
                  <a:srgbClr val="404040"/>
                </a:solidFill>
                <a:latin typeface="Trebuchet MS"/>
                <a:cs typeface="Trebuchet MS"/>
              </a:rPr>
              <a:t>γίνεται</a:t>
            </a:r>
            <a:r>
              <a:rPr sz="2000" spc="-20" dirty="0">
                <a:solidFill>
                  <a:srgbClr val="404040"/>
                </a:solidFill>
                <a:latin typeface="Trebuchet MS"/>
                <a:cs typeface="Trebuchet MS"/>
              </a:rPr>
              <a:t> </a:t>
            </a:r>
            <a:r>
              <a:rPr sz="2000" spc="15" dirty="0">
                <a:solidFill>
                  <a:srgbClr val="404040"/>
                </a:solidFill>
                <a:latin typeface="Trebuchet MS"/>
                <a:cs typeface="Trebuchet MS"/>
              </a:rPr>
              <a:t>με</a:t>
            </a:r>
            <a:r>
              <a:rPr sz="2000" spc="-50" dirty="0">
                <a:solidFill>
                  <a:srgbClr val="404040"/>
                </a:solidFill>
                <a:latin typeface="Trebuchet MS"/>
                <a:cs typeface="Trebuchet MS"/>
              </a:rPr>
              <a:t> </a:t>
            </a:r>
            <a:r>
              <a:rPr sz="2000" spc="40" dirty="0">
                <a:solidFill>
                  <a:srgbClr val="404040"/>
                </a:solidFill>
                <a:latin typeface="Trebuchet MS"/>
                <a:cs typeface="Trebuchet MS"/>
              </a:rPr>
              <a:t>αμετάκλητη</a:t>
            </a:r>
            <a:r>
              <a:rPr sz="2000" spc="-40" dirty="0">
                <a:solidFill>
                  <a:srgbClr val="404040"/>
                </a:solidFill>
                <a:latin typeface="Trebuchet MS"/>
                <a:cs typeface="Trebuchet MS"/>
              </a:rPr>
              <a:t> </a:t>
            </a:r>
            <a:r>
              <a:rPr sz="2000" spc="130" dirty="0">
                <a:solidFill>
                  <a:srgbClr val="404040"/>
                </a:solidFill>
                <a:latin typeface="Trebuchet MS"/>
                <a:cs typeface="Trebuchet MS"/>
              </a:rPr>
              <a:t>πράξη</a:t>
            </a:r>
            <a:r>
              <a:rPr sz="2000" spc="-65" dirty="0">
                <a:solidFill>
                  <a:srgbClr val="404040"/>
                </a:solidFill>
                <a:latin typeface="Trebuchet MS"/>
                <a:cs typeface="Trebuchet MS"/>
              </a:rPr>
              <a:t> </a:t>
            </a:r>
            <a:r>
              <a:rPr sz="2000" spc="70" dirty="0">
                <a:solidFill>
                  <a:srgbClr val="404040"/>
                </a:solidFill>
                <a:latin typeface="Trebuchet MS"/>
                <a:cs typeface="Trebuchet MS"/>
              </a:rPr>
              <a:t>πριν</a:t>
            </a:r>
            <a:r>
              <a:rPr sz="2000" spc="-75" dirty="0">
                <a:solidFill>
                  <a:srgbClr val="404040"/>
                </a:solidFill>
                <a:latin typeface="Trebuchet MS"/>
                <a:cs typeface="Trebuchet MS"/>
              </a:rPr>
              <a:t> </a:t>
            </a:r>
            <a:r>
              <a:rPr sz="2000" spc="60" dirty="0">
                <a:solidFill>
                  <a:srgbClr val="404040"/>
                </a:solidFill>
                <a:latin typeface="Trebuchet MS"/>
                <a:cs typeface="Trebuchet MS"/>
              </a:rPr>
              <a:t>το  </a:t>
            </a:r>
            <a:r>
              <a:rPr sz="2000" spc="135" dirty="0">
                <a:solidFill>
                  <a:srgbClr val="404040"/>
                </a:solidFill>
                <a:latin typeface="Trebuchet MS"/>
                <a:cs typeface="Trebuchet MS"/>
              </a:rPr>
              <a:t>γάμο </a:t>
            </a:r>
            <a:r>
              <a:rPr sz="2000" spc="70" dirty="0">
                <a:solidFill>
                  <a:srgbClr val="404040"/>
                </a:solidFill>
                <a:latin typeface="Trebuchet MS"/>
                <a:cs typeface="Trebuchet MS"/>
              </a:rPr>
              <a:t>ενώπιον </a:t>
            </a:r>
            <a:r>
              <a:rPr sz="2000" spc="120" dirty="0">
                <a:solidFill>
                  <a:srgbClr val="404040"/>
                </a:solidFill>
                <a:latin typeface="Trebuchet MS"/>
                <a:cs typeface="Trebuchet MS"/>
              </a:rPr>
              <a:t>συμβολαιογράφου </a:t>
            </a:r>
            <a:r>
              <a:rPr sz="2000" spc="114" dirty="0">
                <a:solidFill>
                  <a:srgbClr val="404040"/>
                </a:solidFill>
                <a:latin typeface="Trebuchet MS"/>
                <a:cs typeface="Trebuchet MS"/>
              </a:rPr>
              <a:t>ή </a:t>
            </a:r>
            <a:r>
              <a:rPr sz="2000" spc="70" dirty="0">
                <a:solidFill>
                  <a:srgbClr val="404040"/>
                </a:solidFill>
                <a:latin typeface="Trebuchet MS"/>
                <a:cs typeface="Trebuchet MS"/>
              </a:rPr>
              <a:t>ενώπιον </a:t>
            </a:r>
            <a:r>
              <a:rPr sz="2000" spc="65" dirty="0">
                <a:solidFill>
                  <a:srgbClr val="404040"/>
                </a:solidFill>
                <a:latin typeface="Trebuchet MS"/>
                <a:cs typeface="Trebuchet MS"/>
              </a:rPr>
              <a:t>του </a:t>
            </a:r>
            <a:r>
              <a:rPr sz="2000" spc="45" dirty="0">
                <a:solidFill>
                  <a:srgbClr val="404040"/>
                </a:solidFill>
                <a:latin typeface="Trebuchet MS"/>
                <a:cs typeface="Trebuchet MS"/>
              </a:rPr>
              <a:t>λειτουργού </a:t>
            </a:r>
            <a:r>
              <a:rPr sz="2000" spc="140" dirty="0">
                <a:solidFill>
                  <a:srgbClr val="404040"/>
                </a:solidFill>
                <a:latin typeface="Trebuchet MS"/>
                <a:cs typeface="Trebuchet MS"/>
              </a:rPr>
              <a:t>που </a:t>
            </a:r>
            <a:r>
              <a:rPr sz="2000" spc="200" dirty="0">
                <a:solidFill>
                  <a:srgbClr val="404040"/>
                </a:solidFill>
                <a:latin typeface="Trebuchet MS"/>
                <a:cs typeface="Trebuchet MS"/>
              </a:rPr>
              <a:t>θα  </a:t>
            </a:r>
            <a:r>
              <a:rPr sz="2000" spc="-35" dirty="0">
                <a:solidFill>
                  <a:srgbClr val="404040"/>
                </a:solidFill>
                <a:latin typeface="Trebuchet MS"/>
                <a:cs typeface="Trebuchet MS"/>
              </a:rPr>
              <a:t>τελέσει </a:t>
            </a:r>
            <a:r>
              <a:rPr sz="2000" spc="60" dirty="0">
                <a:solidFill>
                  <a:srgbClr val="404040"/>
                </a:solidFill>
                <a:latin typeface="Trebuchet MS"/>
                <a:cs typeface="Trebuchet MS"/>
              </a:rPr>
              <a:t>το</a:t>
            </a:r>
            <a:r>
              <a:rPr sz="2000" spc="-35" dirty="0">
                <a:solidFill>
                  <a:srgbClr val="404040"/>
                </a:solidFill>
                <a:latin typeface="Trebuchet MS"/>
                <a:cs typeface="Trebuchet MS"/>
              </a:rPr>
              <a:t> </a:t>
            </a:r>
            <a:r>
              <a:rPr sz="2000" spc="65" dirty="0">
                <a:solidFill>
                  <a:srgbClr val="404040"/>
                </a:solidFill>
                <a:latin typeface="Trebuchet MS"/>
                <a:cs typeface="Trebuchet MS"/>
              </a:rPr>
              <a:t>μυστήριο.</a:t>
            </a:r>
            <a:endParaRPr sz="2000">
              <a:latin typeface="Trebuchet MS"/>
              <a:cs typeface="Trebuchet MS"/>
            </a:endParaRPr>
          </a:p>
          <a:p>
            <a:pPr marL="356870" indent="-344805">
              <a:lnSpc>
                <a:spcPct val="100000"/>
              </a:lnSpc>
              <a:spcBef>
                <a:spcPts val="985"/>
              </a:spcBef>
              <a:buClr>
                <a:srgbClr val="A42F0F"/>
              </a:buClr>
              <a:buFont typeface="Wingdings"/>
              <a:buChar char=""/>
              <a:tabLst>
                <a:tab pos="356870" algn="l"/>
                <a:tab pos="357505" algn="l"/>
              </a:tabLst>
            </a:pPr>
            <a:r>
              <a:rPr sz="2000" spc="-90" dirty="0">
                <a:solidFill>
                  <a:srgbClr val="404040"/>
                </a:solidFill>
                <a:latin typeface="Trebuchet MS"/>
                <a:cs typeface="Trebuchet MS"/>
              </a:rPr>
              <a:t>Σε</a:t>
            </a:r>
            <a:r>
              <a:rPr sz="2000" spc="-55" dirty="0">
                <a:solidFill>
                  <a:srgbClr val="404040"/>
                </a:solidFill>
                <a:latin typeface="Trebuchet MS"/>
                <a:cs typeface="Trebuchet MS"/>
              </a:rPr>
              <a:t> </a:t>
            </a:r>
            <a:r>
              <a:rPr sz="2000" spc="75" dirty="0">
                <a:solidFill>
                  <a:srgbClr val="404040"/>
                </a:solidFill>
                <a:latin typeface="Trebuchet MS"/>
                <a:cs typeface="Trebuchet MS"/>
              </a:rPr>
              <a:t>περίπτωση</a:t>
            </a:r>
            <a:r>
              <a:rPr sz="2000" spc="-40" dirty="0">
                <a:solidFill>
                  <a:srgbClr val="404040"/>
                </a:solidFill>
                <a:latin typeface="Trebuchet MS"/>
                <a:cs typeface="Trebuchet MS"/>
              </a:rPr>
              <a:t> </a:t>
            </a:r>
            <a:r>
              <a:rPr sz="2000" spc="85" dirty="0">
                <a:solidFill>
                  <a:srgbClr val="404040"/>
                </a:solidFill>
                <a:latin typeface="Trebuchet MS"/>
                <a:cs typeface="Trebuchet MS"/>
              </a:rPr>
              <a:t>παράλειψης</a:t>
            </a:r>
            <a:r>
              <a:rPr sz="2000" spc="-50" dirty="0">
                <a:solidFill>
                  <a:srgbClr val="404040"/>
                </a:solidFill>
                <a:latin typeface="Trebuchet MS"/>
                <a:cs typeface="Trebuchet MS"/>
              </a:rPr>
              <a:t> </a:t>
            </a:r>
            <a:r>
              <a:rPr sz="2000" spc="60" dirty="0">
                <a:solidFill>
                  <a:srgbClr val="404040"/>
                </a:solidFill>
                <a:latin typeface="Trebuchet MS"/>
                <a:cs typeface="Trebuchet MS"/>
              </a:rPr>
              <a:t>το</a:t>
            </a:r>
            <a:r>
              <a:rPr sz="2000" spc="-55" dirty="0">
                <a:solidFill>
                  <a:srgbClr val="404040"/>
                </a:solidFill>
                <a:latin typeface="Trebuchet MS"/>
                <a:cs typeface="Trebuchet MS"/>
              </a:rPr>
              <a:t> </a:t>
            </a:r>
            <a:r>
              <a:rPr sz="2000" spc="5" dirty="0">
                <a:solidFill>
                  <a:srgbClr val="404040"/>
                </a:solidFill>
                <a:latin typeface="Trebuchet MS"/>
                <a:cs typeface="Trebuchet MS"/>
              </a:rPr>
              <a:t>παιδί</a:t>
            </a:r>
            <a:r>
              <a:rPr sz="2000" spc="-45" dirty="0">
                <a:solidFill>
                  <a:srgbClr val="404040"/>
                </a:solidFill>
                <a:latin typeface="Trebuchet MS"/>
                <a:cs typeface="Trebuchet MS"/>
              </a:rPr>
              <a:t> </a:t>
            </a:r>
            <a:r>
              <a:rPr sz="2000" spc="30" dirty="0">
                <a:solidFill>
                  <a:srgbClr val="404040"/>
                </a:solidFill>
                <a:latin typeface="Trebuchet MS"/>
                <a:cs typeface="Trebuchet MS"/>
              </a:rPr>
              <a:t>παίρνει</a:t>
            </a:r>
            <a:r>
              <a:rPr sz="2000" spc="-65" dirty="0">
                <a:solidFill>
                  <a:srgbClr val="404040"/>
                </a:solidFill>
                <a:latin typeface="Trebuchet MS"/>
                <a:cs typeface="Trebuchet MS"/>
              </a:rPr>
              <a:t> </a:t>
            </a:r>
            <a:r>
              <a:rPr sz="2000" spc="60" dirty="0">
                <a:solidFill>
                  <a:srgbClr val="404040"/>
                </a:solidFill>
                <a:latin typeface="Trebuchet MS"/>
                <a:cs typeface="Trebuchet MS"/>
              </a:rPr>
              <a:t>το</a:t>
            </a:r>
            <a:r>
              <a:rPr sz="2000" spc="-35" dirty="0">
                <a:solidFill>
                  <a:srgbClr val="404040"/>
                </a:solidFill>
                <a:latin typeface="Trebuchet MS"/>
                <a:cs typeface="Trebuchet MS"/>
              </a:rPr>
              <a:t> </a:t>
            </a:r>
            <a:r>
              <a:rPr sz="2000" spc="105" dirty="0">
                <a:solidFill>
                  <a:srgbClr val="404040"/>
                </a:solidFill>
                <a:latin typeface="Trebuchet MS"/>
                <a:cs typeface="Trebuchet MS"/>
              </a:rPr>
              <a:t>επώνυμο</a:t>
            </a:r>
            <a:r>
              <a:rPr sz="2000" spc="-15" dirty="0">
                <a:solidFill>
                  <a:srgbClr val="404040"/>
                </a:solidFill>
                <a:latin typeface="Trebuchet MS"/>
                <a:cs typeface="Trebuchet MS"/>
              </a:rPr>
              <a:t> </a:t>
            </a:r>
            <a:r>
              <a:rPr sz="2000" spc="65" dirty="0">
                <a:solidFill>
                  <a:srgbClr val="404040"/>
                </a:solidFill>
                <a:latin typeface="Trebuchet MS"/>
                <a:cs typeface="Trebuchet MS"/>
              </a:rPr>
              <a:t>του</a:t>
            </a:r>
            <a:r>
              <a:rPr sz="2000" spc="-35" dirty="0">
                <a:solidFill>
                  <a:srgbClr val="404040"/>
                </a:solidFill>
                <a:latin typeface="Trebuchet MS"/>
                <a:cs typeface="Trebuchet MS"/>
              </a:rPr>
              <a:t> </a:t>
            </a:r>
            <a:r>
              <a:rPr sz="2000" spc="50" dirty="0">
                <a:solidFill>
                  <a:srgbClr val="404040"/>
                </a:solidFill>
                <a:latin typeface="Trebuchet MS"/>
                <a:cs typeface="Trebuchet MS"/>
              </a:rPr>
              <a:t>πατέρα.</a:t>
            </a:r>
            <a:endParaRPr sz="2000">
              <a:latin typeface="Trebuchet MS"/>
              <a:cs typeface="Trebuchet MS"/>
            </a:endParaRPr>
          </a:p>
          <a:p>
            <a:pPr marL="356870" marR="687705" indent="-344805">
              <a:lnSpc>
                <a:spcPct val="100000"/>
              </a:lnSpc>
              <a:spcBef>
                <a:spcPts val="1010"/>
              </a:spcBef>
              <a:buClr>
                <a:srgbClr val="A42F0F"/>
              </a:buClr>
              <a:buFont typeface="Wingdings"/>
              <a:buChar char=""/>
              <a:tabLst>
                <a:tab pos="356870" algn="l"/>
                <a:tab pos="357505" algn="l"/>
              </a:tabLst>
            </a:pPr>
            <a:r>
              <a:rPr sz="2000" spc="-90" dirty="0">
                <a:solidFill>
                  <a:srgbClr val="404040"/>
                </a:solidFill>
                <a:latin typeface="Trebuchet MS"/>
                <a:cs typeface="Trebuchet MS"/>
              </a:rPr>
              <a:t>Σε</a:t>
            </a:r>
            <a:r>
              <a:rPr sz="2000" spc="-50" dirty="0">
                <a:solidFill>
                  <a:srgbClr val="404040"/>
                </a:solidFill>
                <a:latin typeface="Trebuchet MS"/>
                <a:cs typeface="Trebuchet MS"/>
              </a:rPr>
              <a:t> </a:t>
            </a:r>
            <a:r>
              <a:rPr sz="2000" spc="75" dirty="0">
                <a:solidFill>
                  <a:srgbClr val="404040"/>
                </a:solidFill>
                <a:latin typeface="Trebuchet MS"/>
                <a:cs typeface="Trebuchet MS"/>
              </a:rPr>
              <a:t>περίπτωση</a:t>
            </a:r>
            <a:r>
              <a:rPr sz="2000" spc="-40" dirty="0">
                <a:solidFill>
                  <a:srgbClr val="404040"/>
                </a:solidFill>
                <a:latin typeface="Trebuchet MS"/>
                <a:cs typeface="Trebuchet MS"/>
              </a:rPr>
              <a:t> </a:t>
            </a:r>
            <a:r>
              <a:rPr sz="2000" spc="45" dirty="0">
                <a:solidFill>
                  <a:srgbClr val="404040"/>
                </a:solidFill>
                <a:latin typeface="Trebuchet MS"/>
                <a:cs typeface="Trebuchet MS"/>
              </a:rPr>
              <a:t>παιδιού</a:t>
            </a:r>
            <a:r>
              <a:rPr sz="2000" spc="-60" dirty="0">
                <a:solidFill>
                  <a:srgbClr val="404040"/>
                </a:solidFill>
                <a:latin typeface="Trebuchet MS"/>
                <a:cs typeface="Trebuchet MS"/>
              </a:rPr>
              <a:t> </a:t>
            </a:r>
            <a:r>
              <a:rPr sz="2000" spc="30" dirty="0">
                <a:solidFill>
                  <a:srgbClr val="404040"/>
                </a:solidFill>
                <a:latin typeface="Trebuchet MS"/>
                <a:cs typeface="Trebuchet MS"/>
              </a:rPr>
              <a:t>εκτός</a:t>
            </a:r>
            <a:r>
              <a:rPr sz="2000" dirty="0">
                <a:solidFill>
                  <a:srgbClr val="404040"/>
                </a:solidFill>
                <a:latin typeface="Trebuchet MS"/>
                <a:cs typeface="Trebuchet MS"/>
              </a:rPr>
              <a:t> </a:t>
            </a:r>
            <a:r>
              <a:rPr sz="2000" spc="125" dirty="0">
                <a:solidFill>
                  <a:srgbClr val="404040"/>
                </a:solidFill>
                <a:latin typeface="Trebuchet MS"/>
                <a:cs typeface="Trebuchet MS"/>
              </a:rPr>
              <a:t>γάμου</a:t>
            </a:r>
            <a:r>
              <a:rPr sz="2000" spc="-30" dirty="0">
                <a:solidFill>
                  <a:srgbClr val="404040"/>
                </a:solidFill>
                <a:latin typeface="Trebuchet MS"/>
                <a:cs typeface="Trebuchet MS"/>
              </a:rPr>
              <a:t> </a:t>
            </a:r>
            <a:r>
              <a:rPr sz="2000" spc="60" dirty="0">
                <a:solidFill>
                  <a:srgbClr val="404040"/>
                </a:solidFill>
                <a:latin typeface="Trebuchet MS"/>
                <a:cs typeface="Trebuchet MS"/>
              </a:rPr>
              <a:t>το</a:t>
            </a:r>
            <a:r>
              <a:rPr sz="2000" spc="-35" dirty="0">
                <a:solidFill>
                  <a:srgbClr val="404040"/>
                </a:solidFill>
                <a:latin typeface="Trebuchet MS"/>
                <a:cs typeface="Trebuchet MS"/>
              </a:rPr>
              <a:t> </a:t>
            </a:r>
            <a:r>
              <a:rPr sz="2000" spc="5" dirty="0">
                <a:solidFill>
                  <a:srgbClr val="404040"/>
                </a:solidFill>
                <a:latin typeface="Trebuchet MS"/>
                <a:cs typeface="Trebuchet MS"/>
              </a:rPr>
              <a:t>παιδί</a:t>
            </a:r>
            <a:r>
              <a:rPr sz="2000" spc="-65" dirty="0">
                <a:solidFill>
                  <a:srgbClr val="404040"/>
                </a:solidFill>
                <a:latin typeface="Trebuchet MS"/>
                <a:cs typeface="Trebuchet MS"/>
              </a:rPr>
              <a:t> </a:t>
            </a:r>
            <a:r>
              <a:rPr sz="2000" spc="30" dirty="0">
                <a:solidFill>
                  <a:srgbClr val="404040"/>
                </a:solidFill>
                <a:latin typeface="Trebuchet MS"/>
                <a:cs typeface="Trebuchet MS"/>
              </a:rPr>
              <a:t>παίρνει</a:t>
            </a:r>
            <a:r>
              <a:rPr sz="2000" spc="-65" dirty="0">
                <a:solidFill>
                  <a:srgbClr val="404040"/>
                </a:solidFill>
                <a:latin typeface="Trebuchet MS"/>
                <a:cs typeface="Trebuchet MS"/>
              </a:rPr>
              <a:t> </a:t>
            </a:r>
            <a:r>
              <a:rPr sz="2000" spc="60" dirty="0">
                <a:solidFill>
                  <a:srgbClr val="404040"/>
                </a:solidFill>
                <a:latin typeface="Trebuchet MS"/>
                <a:cs typeface="Trebuchet MS"/>
              </a:rPr>
              <a:t>το</a:t>
            </a:r>
            <a:r>
              <a:rPr sz="2000" spc="-35" dirty="0">
                <a:solidFill>
                  <a:srgbClr val="404040"/>
                </a:solidFill>
                <a:latin typeface="Trebuchet MS"/>
                <a:cs typeface="Trebuchet MS"/>
              </a:rPr>
              <a:t> </a:t>
            </a:r>
            <a:r>
              <a:rPr sz="2000" spc="105" dirty="0">
                <a:solidFill>
                  <a:srgbClr val="404040"/>
                </a:solidFill>
                <a:latin typeface="Trebuchet MS"/>
                <a:cs typeface="Trebuchet MS"/>
              </a:rPr>
              <a:t>επώνυμο</a:t>
            </a:r>
            <a:r>
              <a:rPr sz="2000" spc="-5" dirty="0">
                <a:solidFill>
                  <a:srgbClr val="404040"/>
                </a:solidFill>
                <a:latin typeface="Trebuchet MS"/>
                <a:cs typeface="Trebuchet MS"/>
              </a:rPr>
              <a:t> </a:t>
            </a:r>
            <a:r>
              <a:rPr sz="2000" spc="85" dirty="0">
                <a:solidFill>
                  <a:srgbClr val="404040"/>
                </a:solidFill>
                <a:latin typeface="Trebuchet MS"/>
                <a:cs typeface="Trebuchet MS"/>
              </a:rPr>
              <a:t>της  </a:t>
            </a:r>
            <a:r>
              <a:rPr sz="2000" spc="60" dirty="0">
                <a:solidFill>
                  <a:srgbClr val="404040"/>
                </a:solidFill>
                <a:latin typeface="Trebuchet MS"/>
                <a:cs typeface="Trebuchet MS"/>
              </a:rPr>
              <a:t>μητέρας.</a:t>
            </a:r>
            <a:endParaRPr sz="2000">
              <a:latin typeface="Trebuchet MS"/>
              <a:cs typeface="Trebuchet M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618185" y="357169"/>
            <a:ext cx="10174130" cy="5697559"/>
          </a:xfrm>
        </p:spPr>
        <p:txBody>
          <a:bodyPr>
            <a:noAutofit/>
          </a:bodyPr>
          <a:lstStyle/>
          <a:p>
            <a:pPr algn="just"/>
            <a:r>
              <a:rPr lang="el-GR" sz="2500" dirty="0" smtClean="0"/>
              <a:t>Είναι το πρώτο παγκόσμιο σύνολο νομικά δεσμευτικών δικαιωμάτων που ισχύουν για όλα τα παιδιά. Έχει επικυρωθεί από κάθε χώρα της γης, με εξαίρεση τις Ηνωμένες Πολιτείες, καθιστώντας την ως την πιο ευρέως επικυρωμένη συμφωνία για τα ανθρώπινα δικαιώματα στην παγκόσμια ιστορία.</a:t>
            </a:r>
          </a:p>
          <a:p>
            <a:pPr algn="just"/>
            <a:r>
              <a:rPr lang="el-GR" sz="2500" dirty="0" smtClean="0"/>
              <a:t>Μέσω των 54 άρθρων της, η Σύμβαση για τα Δικαιώματα του Παιδιού θέτει τα πρότυπα για την ευημερία των παιδιών σε κάθε στάδιο της ανάπτυξής τους. Ισχύει για όλα τα παιδιά κάτω των 18 ετών (ο ορισμός του παιδιού), ανεξαρτήτως φύλου, προέλευσης, θρησκείας, αναπηρίας.</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94511" y="108334"/>
            <a:ext cx="9400462" cy="780983"/>
          </a:xfrm>
          <a:prstGeom prst="rect">
            <a:avLst/>
          </a:prstGeom>
        </p:spPr>
        <p:txBody>
          <a:bodyPr vert="horz" wrap="square" lIns="0" tIns="11430" rIns="0" bIns="0" rtlCol="0">
            <a:spAutoFit/>
          </a:bodyPr>
          <a:lstStyle/>
          <a:p>
            <a:pPr marL="426720" marR="5080" indent="-414655">
              <a:lnSpc>
                <a:spcPct val="100000"/>
              </a:lnSpc>
              <a:spcBef>
                <a:spcPts val="90"/>
              </a:spcBef>
            </a:pPr>
            <a:r>
              <a:rPr sz="2500" spc="-35" dirty="0">
                <a:solidFill>
                  <a:srgbClr val="252525"/>
                </a:solidFill>
              </a:rPr>
              <a:t>IV. </a:t>
            </a:r>
            <a:r>
              <a:rPr sz="2500" spc="-100" dirty="0">
                <a:solidFill>
                  <a:srgbClr val="252525"/>
                </a:solidFill>
              </a:rPr>
              <a:t>Το </a:t>
            </a:r>
            <a:r>
              <a:rPr sz="2500" spc="75" dirty="0">
                <a:solidFill>
                  <a:srgbClr val="252525"/>
                </a:solidFill>
              </a:rPr>
              <a:t>δικαίωμα </a:t>
            </a:r>
            <a:r>
              <a:rPr sz="2500" spc="160" dirty="0">
                <a:solidFill>
                  <a:srgbClr val="252525"/>
                </a:solidFill>
              </a:rPr>
              <a:t>εγγραφής </a:t>
            </a:r>
            <a:r>
              <a:rPr sz="2500" spc="215" dirty="0">
                <a:solidFill>
                  <a:srgbClr val="252525"/>
                </a:solidFill>
              </a:rPr>
              <a:t>στο</a:t>
            </a:r>
            <a:r>
              <a:rPr sz="2500" spc="-434" dirty="0">
                <a:solidFill>
                  <a:srgbClr val="252525"/>
                </a:solidFill>
              </a:rPr>
              <a:t> </a:t>
            </a:r>
            <a:r>
              <a:rPr sz="2500" spc="80" dirty="0">
                <a:solidFill>
                  <a:srgbClr val="252525"/>
                </a:solidFill>
              </a:rPr>
              <a:t>Ληξιαρχείο  </a:t>
            </a:r>
            <a:r>
              <a:rPr sz="2500" spc="245" dirty="0">
                <a:solidFill>
                  <a:srgbClr val="252525"/>
                </a:solidFill>
              </a:rPr>
              <a:t>αμέσως</a:t>
            </a:r>
            <a:r>
              <a:rPr sz="2500" spc="-690" dirty="0">
                <a:solidFill>
                  <a:srgbClr val="252525"/>
                </a:solidFill>
              </a:rPr>
              <a:t> </a:t>
            </a:r>
            <a:r>
              <a:rPr sz="2500" spc="55" dirty="0">
                <a:solidFill>
                  <a:srgbClr val="252525"/>
                </a:solidFill>
              </a:rPr>
              <a:t>μετά </a:t>
            </a:r>
            <a:r>
              <a:rPr sz="2500" spc="20" dirty="0">
                <a:solidFill>
                  <a:srgbClr val="252525"/>
                </a:solidFill>
              </a:rPr>
              <a:t>τη </a:t>
            </a:r>
            <a:r>
              <a:rPr sz="2500" spc="160" dirty="0">
                <a:solidFill>
                  <a:srgbClr val="252525"/>
                </a:solidFill>
              </a:rPr>
              <a:t>γέννηση </a:t>
            </a:r>
            <a:r>
              <a:rPr sz="2500" spc="110" dirty="0">
                <a:solidFill>
                  <a:srgbClr val="252525"/>
                </a:solidFill>
              </a:rPr>
              <a:t>του </a:t>
            </a:r>
            <a:r>
              <a:rPr sz="2500" spc="85" dirty="0">
                <a:solidFill>
                  <a:srgbClr val="252525"/>
                </a:solidFill>
              </a:rPr>
              <a:t>παιδιού</a:t>
            </a:r>
          </a:p>
        </p:txBody>
      </p:sp>
      <p:sp>
        <p:nvSpPr>
          <p:cNvPr id="3" name="object 3"/>
          <p:cNvSpPr txBox="1"/>
          <p:nvPr/>
        </p:nvSpPr>
        <p:spPr>
          <a:xfrm>
            <a:off x="365883" y="1137289"/>
            <a:ext cx="10197434" cy="4860946"/>
          </a:xfrm>
          <a:prstGeom prst="rect">
            <a:avLst/>
          </a:prstGeom>
        </p:spPr>
        <p:txBody>
          <a:bodyPr vert="horz" wrap="square" lIns="0" tIns="13335" rIns="0" bIns="0" rtlCol="0">
            <a:spAutoFit/>
          </a:bodyPr>
          <a:lstStyle/>
          <a:p>
            <a:pPr marL="356870" marR="750570" indent="-344805" algn="just">
              <a:lnSpc>
                <a:spcPct val="100000"/>
              </a:lnSpc>
              <a:spcBef>
                <a:spcPts val="105"/>
              </a:spcBef>
              <a:buClr>
                <a:srgbClr val="A42F0F"/>
              </a:buClr>
              <a:buFont typeface="Arial"/>
              <a:buChar char=""/>
              <a:tabLst>
                <a:tab pos="356870" algn="l"/>
                <a:tab pos="357505" algn="l"/>
              </a:tabLst>
            </a:pPr>
            <a:r>
              <a:rPr sz="1600" spc="50" dirty="0">
                <a:solidFill>
                  <a:srgbClr val="404040"/>
                </a:solidFill>
                <a:latin typeface="Trebuchet MS"/>
                <a:cs typeface="Trebuchet MS"/>
              </a:rPr>
              <a:t>Η</a:t>
            </a:r>
            <a:r>
              <a:rPr sz="1600" u="sng" spc="-45" dirty="0">
                <a:solidFill>
                  <a:srgbClr val="404040"/>
                </a:solidFill>
                <a:uFill>
                  <a:solidFill>
                    <a:srgbClr val="404040"/>
                  </a:solidFill>
                </a:uFill>
                <a:latin typeface="Trebuchet MS"/>
                <a:cs typeface="Trebuchet MS"/>
              </a:rPr>
              <a:t> </a:t>
            </a:r>
            <a:r>
              <a:rPr sz="1600" u="sng" spc="65" dirty="0">
                <a:solidFill>
                  <a:srgbClr val="404040"/>
                </a:solidFill>
                <a:uFill>
                  <a:solidFill>
                    <a:srgbClr val="404040"/>
                  </a:solidFill>
                </a:uFill>
                <a:latin typeface="Trebuchet MS"/>
                <a:cs typeface="Trebuchet MS"/>
              </a:rPr>
              <a:t>εγγραφή</a:t>
            </a:r>
            <a:r>
              <a:rPr sz="1600" u="sng" spc="-70" dirty="0">
                <a:solidFill>
                  <a:srgbClr val="404040"/>
                </a:solidFill>
                <a:uFill>
                  <a:solidFill>
                    <a:srgbClr val="404040"/>
                  </a:solidFill>
                </a:uFill>
                <a:latin typeface="Trebuchet MS"/>
                <a:cs typeface="Trebuchet MS"/>
              </a:rPr>
              <a:t> </a:t>
            </a:r>
            <a:r>
              <a:rPr sz="1600" u="sng" spc="65" dirty="0">
                <a:solidFill>
                  <a:srgbClr val="404040"/>
                </a:solidFill>
                <a:uFill>
                  <a:solidFill>
                    <a:srgbClr val="404040"/>
                  </a:solidFill>
                </a:uFill>
                <a:latin typeface="Trebuchet MS"/>
                <a:cs typeface="Trebuchet MS"/>
              </a:rPr>
              <a:t>του</a:t>
            </a:r>
            <a:r>
              <a:rPr sz="1600" u="sng" spc="-65" dirty="0">
                <a:solidFill>
                  <a:srgbClr val="404040"/>
                </a:solidFill>
                <a:uFill>
                  <a:solidFill>
                    <a:srgbClr val="404040"/>
                  </a:solidFill>
                </a:uFill>
                <a:latin typeface="Trebuchet MS"/>
                <a:cs typeface="Trebuchet MS"/>
              </a:rPr>
              <a:t> </a:t>
            </a:r>
            <a:r>
              <a:rPr sz="1600" u="sng" spc="50" dirty="0">
                <a:solidFill>
                  <a:srgbClr val="404040"/>
                </a:solidFill>
                <a:uFill>
                  <a:solidFill>
                    <a:srgbClr val="404040"/>
                  </a:solidFill>
                </a:uFill>
                <a:latin typeface="Trebuchet MS"/>
                <a:cs typeface="Trebuchet MS"/>
              </a:rPr>
              <a:t>παιδιού</a:t>
            </a:r>
            <a:r>
              <a:rPr sz="1600" u="sng" spc="-114" dirty="0">
                <a:solidFill>
                  <a:srgbClr val="404040"/>
                </a:solidFill>
                <a:uFill>
                  <a:solidFill>
                    <a:srgbClr val="404040"/>
                  </a:solidFill>
                </a:uFill>
                <a:latin typeface="Trebuchet MS"/>
                <a:cs typeface="Trebuchet MS"/>
              </a:rPr>
              <a:t> </a:t>
            </a:r>
            <a:r>
              <a:rPr sz="1600" u="sng" spc="120" dirty="0">
                <a:solidFill>
                  <a:srgbClr val="404040"/>
                </a:solidFill>
                <a:uFill>
                  <a:solidFill>
                    <a:srgbClr val="404040"/>
                  </a:solidFill>
                </a:uFill>
                <a:latin typeface="Trebuchet MS"/>
                <a:cs typeface="Trebuchet MS"/>
              </a:rPr>
              <a:t>στο</a:t>
            </a:r>
            <a:r>
              <a:rPr sz="1600" u="sng" spc="-65" dirty="0">
                <a:solidFill>
                  <a:srgbClr val="404040"/>
                </a:solidFill>
                <a:uFill>
                  <a:solidFill>
                    <a:srgbClr val="404040"/>
                  </a:solidFill>
                </a:uFill>
                <a:latin typeface="Trebuchet MS"/>
                <a:cs typeface="Trebuchet MS"/>
              </a:rPr>
              <a:t> </a:t>
            </a:r>
            <a:r>
              <a:rPr sz="1600" u="sng" spc="45" dirty="0">
                <a:solidFill>
                  <a:srgbClr val="404040"/>
                </a:solidFill>
                <a:uFill>
                  <a:solidFill>
                    <a:srgbClr val="404040"/>
                  </a:solidFill>
                </a:uFill>
                <a:latin typeface="Trebuchet MS"/>
                <a:cs typeface="Trebuchet MS"/>
              </a:rPr>
              <a:t>Ληξιαρχείο</a:t>
            </a:r>
            <a:r>
              <a:rPr sz="1600" u="sng" spc="-120" dirty="0">
                <a:solidFill>
                  <a:srgbClr val="404040"/>
                </a:solidFill>
                <a:uFill>
                  <a:solidFill>
                    <a:srgbClr val="404040"/>
                  </a:solidFill>
                </a:uFill>
                <a:latin typeface="Trebuchet MS"/>
                <a:cs typeface="Trebuchet MS"/>
              </a:rPr>
              <a:t> </a:t>
            </a:r>
            <a:r>
              <a:rPr sz="1600" u="sng" spc="130" dirty="0">
                <a:solidFill>
                  <a:srgbClr val="404040"/>
                </a:solidFill>
                <a:uFill>
                  <a:solidFill>
                    <a:srgbClr val="404040"/>
                  </a:solidFill>
                </a:uFill>
                <a:latin typeface="Trebuchet MS"/>
                <a:cs typeface="Trebuchet MS"/>
              </a:rPr>
              <a:t>αμέσως</a:t>
            </a:r>
            <a:r>
              <a:rPr sz="1600" u="sng" spc="-65" dirty="0">
                <a:solidFill>
                  <a:srgbClr val="404040"/>
                </a:solidFill>
                <a:uFill>
                  <a:solidFill>
                    <a:srgbClr val="404040"/>
                  </a:solidFill>
                </a:uFill>
                <a:latin typeface="Trebuchet MS"/>
                <a:cs typeface="Trebuchet MS"/>
              </a:rPr>
              <a:t> </a:t>
            </a:r>
            <a:r>
              <a:rPr sz="1600" u="sng" spc="35" dirty="0">
                <a:solidFill>
                  <a:srgbClr val="404040"/>
                </a:solidFill>
                <a:uFill>
                  <a:solidFill>
                    <a:srgbClr val="404040"/>
                  </a:solidFill>
                </a:uFill>
                <a:latin typeface="Trebuchet MS"/>
                <a:cs typeface="Trebuchet MS"/>
              </a:rPr>
              <a:t>μετά</a:t>
            </a:r>
            <a:r>
              <a:rPr sz="1600" u="sng" spc="-65" dirty="0">
                <a:solidFill>
                  <a:srgbClr val="404040"/>
                </a:solidFill>
                <a:uFill>
                  <a:solidFill>
                    <a:srgbClr val="404040"/>
                  </a:solidFill>
                </a:uFill>
                <a:latin typeface="Trebuchet MS"/>
                <a:cs typeface="Trebuchet MS"/>
              </a:rPr>
              <a:t> </a:t>
            </a:r>
            <a:r>
              <a:rPr sz="1600" u="sng" spc="40" dirty="0">
                <a:solidFill>
                  <a:srgbClr val="404040"/>
                </a:solidFill>
                <a:uFill>
                  <a:solidFill>
                    <a:srgbClr val="404040"/>
                  </a:solidFill>
                </a:uFill>
                <a:latin typeface="Trebuchet MS"/>
                <a:cs typeface="Trebuchet MS"/>
              </a:rPr>
              <a:t>την</a:t>
            </a:r>
            <a:r>
              <a:rPr sz="1600" u="sng" spc="-70" dirty="0">
                <a:solidFill>
                  <a:srgbClr val="404040"/>
                </a:solidFill>
                <a:uFill>
                  <a:solidFill>
                    <a:srgbClr val="404040"/>
                  </a:solidFill>
                </a:uFill>
                <a:latin typeface="Trebuchet MS"/>
                <a:cs typeface="Trebuchet MS"/>
              </a:rPr>
              <a:t> </a:t>
            </a:r>
            <a:r>
              <a:rPr sz="1600" u="sng" spc="75" dirty="0">
                <a:solidFill>
                  <a:srgbClr val="404040"/>
                </a:solidFill>
                <a:uFill>
                  <a:solidFill>
                    <a:srgbClr val="404040"/>
                  </a:solidFill>
                </a:uFill>
                <a:latin typeface="Trebuchet MS"/>
                <a:cs typeface="Trebuchet MS"/>
              </a:rPr>
              <a:t>γέννησή</a:t>
            </a:r>
            <a:r>
              <a:rPr sz="1600" u="sng" spc="-45" dirty="0">
                <a:solidFill>
                  <a:srgbClr val="404040"/>
                </a:solidFill>
                <a:uFill>
                  <a:solidFill>
                    <a:srgbClr val="404040"/>
                  </a:solidFill>
                </a:uFill>
                <a:latin typeface="Trebuchet MS"/>
                <a:cs typeface="Trebuchet MS"/>
              </a:rPr>
              <a:t> </a:t>
            </a:r>
            <a:r>
              <a:rPr sz="1600" u="sng" spc="65" dirty="0">
                <a:solidFill>
                  <a:srgbClr val="404040"/>
                </a:solidFill>
                <a:uFill>
                  <a:solidFill>
                    <a:srgbClr val="404040"/>
                  </a:solidFill>
                </a:uFill>
                <a:latin typeface="Trebuchet MS"/>
                <a:cs typeface="Trebuchet MS"/>
              </a:rPr>
              <a:t>του</a:t>
            </a:r>
            <a:r>
              <a:rPr sz="1600" spc="-65" dirty="0">
                <a:solidFill>
                  <a:srgbClr val="404040"/>
                </a:solidFill>
                <a:latin typeface="Trebuchet MS"/>
                <a:cs typeface="Trebuchet MS"/>
              </a:rPr>
              <a:t> </a:t>
            </a:r>
            <a:r>
              <a:rPr sz="1600" spc="-10" dirty="0">
                <a:solidFill>
                  <a:srgbClr val="404040"/>
                </a:solidFill>
                <a:latin typeface="Trebuchet MS"/>
                <a:cs typeface="Trebuchet MS"/>
              </a:rPr>
              <a:t>είναι</a:t>
            </a:r>
            <a:r>
              <a:rPr sz="1600" spc="-105" dirty="0">
                <a:solidFill>
                  <a:srgbClr val="404040"/>
                </a:solidFill>
                <a:latin typeface="Trebuchet MS"/>
                <a:cs typeface="Trebuchet MS"/>
              </a:rPr>
              <a:t> </a:t>
            </a:r>
            <a:r>
              <a:rPr sz="1600" spc="180" dirty="0">
                <a:solidFill>
                  <a:srgbClr val="404040"/>
                </a:solidFill>
                <a:latin typeface="Trebuchet MS"/>
                <a:cs typeface="Trebuchet MS"/>
              </a:rPr>
              <a:t>ο</a:t>
            </a:r>
            <a:r>
              <a:rPr sz="1600" spc="-45" dirty="0">
                <a:solidFill>
                  <a:srgbClr val="404040"/>
                </a:solidFill>
                <a:latin typeface="Trebuchet MS"/>
                <a:cs typeface="Trebuchet MS"/>
              </a:rPr>
              <a:t> </a:t>
            </a:r>
            <a:r>
              <a:rPr sz="1600" spc="65">
                <a:solidFill>
                  <a:srgbClr val="404040"/>
                </a:solidFill>
                <a:latin typeface="Trebuchet MS"/>
                <a:cs typeface="Trebuchet MS"/>
              </a:rPr>
              <a:t>πιο  </a:t>
            </a:r>
            <a:r>
              <a:rPr sz="1600" spc="55" smtClean="0">
                <a:solidFill>
                  <a:srgbClr val="404040"/>
                </a:solidFill>
                <a:latin typeface="Trebuchet MS"/>
                <a:cs typeface="Trebuchet MS"/>
              </a:rPr>
              <a:t>αποτελεσματικός</a:t>
            </a:r>
            <a:r>
              <a:rPr sz="1600" spc="-140" smtClean="0">
                <a:solidFill>
                  <a:srgbClr val="404040"/>
                </a:solidFill>
                <a:latin typeface="Trebuchet MS"/>
                <a:cs typeface="Trebuchet MS"/>
              </a:rPr>
              <a:t> </a:t>
            </a:r>
            <a:r>
              <a:rPr sz="1600" spc="125" dirty="0">
                <a:solidFill>
                  <a:srgbClr val="404040"/>
                </a:solidFill>
                <a:latin typeface="Trebuchet MS"/>
                <a:cs typeface="Trebuchet MS"/>
              </a:rPr>
              <a:t>τρόπος</a:t>
            </a:r>
            <a:r>
              <a:rPr sz="1600" spc="-70" dirty="0">
                <a:solidFill>
                  <a:srgbClr val="404040"/>
                </a:solidFill>
                <a:latin typeface="Trebuchet MS"/>
                <a:cs typeface="Trebuchet MS"/>
              </a:rPr>
              <a:t> </a:t>
            </a:r>
            <a:r>
              <a:rPr sz="1600" spc="30" dirty="0">
                <a:solidFill>
                  <a:srgbClr val="404040"/>
                </a:solidFill>
                <a:latin typeface="Trebuchet MS"/>
                <a:cs typeface="Trebuchet MS"/>
              </a:rPr>
              <a:t>για</a:t>
            </a:r>
            <a:r>
              <a:rPr sz="1600" spc="-90" dirty="0">
                <a:solidFill>
                  <a:srgbClr val="404040"/>
                </a:solidFill>
                <a:latin typeface="Trebuchet MS"/>
                <a:cs typeface="Trebuchet MS"/>
              </a:rPr>
              <a:t> </a:t>
            </a:r>
            <a:r>
              <a:rPr sz="1600" spc="40" dirty="0">
                <a:solidFill>
                  <a:srgbClr val="404040"/>
                </a:solidFill>
                <a:latin typeface="Trebuchet MS"/>
                <a:cs typeface="Trebuchet MS"/>
              </a:rPr>
              <a:t>την</a:t>
            </a:r>
            <a:r>
              <a:rPr sz="1600" spc="-75" dirty="0">
                <a:solidFill>
                  <a:srgbClr val="404040"/>
                </a:solidFill>
                <a:latin typeface="Trebuchet MS"/>
                <a:cs typeface="Trebuchet MS"/>
              </a:rPr>
              <a:t> </a:t>
            </a:r>
            <a:r>
              <a:rPr sz="1600" spc="125" dirty="0">
                <a:solidFill>
                  <a:srgbClr val="404040"/>
                </a:solidFill>
                <a:latin typeface="Trebuchet MS"/>
                <a:cs typeface="Trebuchet MS"/>
              </a:rPr>
              <a:t>προστασία</a:t>
            </a:r>
            <a:r>
              <a:rPr sz="1600" spc="-135" dirty="0">
                <a:solidFill>
                  <a:srgbClr val="404040"/>
                </a:solidFill>
                <a:latin typeface="Trebuchet MS"/>
                <a:cs typeface="Trebuchet MS"/>
              </a:rPr>
              <a:t> </a:t>
            </a:r>
            <a:r>
              <a:rPr sz="1600" spc="75" dirty="0">
                <a:solidFill>
                  <a:srgbClr val="404040"/>
                </a:solidFill>
                <a:latin typeface="Trebuchet MS"/>
                <a:cs typeface="Trebuchet MS"/>
              </a:rPr>
              <a:t>της</a:t>
            </a:r>
            <a:r>
              <a:rPr sz="1600" spc="-70" dirty="0">
                <a:solidFill>
                  <a:srgbClr val="404040"/>
                </a:solidFill>
                <a:latin typeface="Trebuchet MS"/>
                <a:cs typeface="Trebuchet MS"/>
              </a:rPr>
              <a:t> </a:t>
            </a:r>
            <a:r>
              <a:rPr sz="1600" spc="60" dirty="0">
                <a:solidFill>
                  <a:srgbClr val="404040"/>
                </a:solidFill>
                <a:latin typeface="Trebuchet MS"/>
                <a:cs typeface="Trebuchet MS"/>
              </a:rPr>
              <a:t>ταυτότητάς</a:t>
            </a:r>
            <a:r>
              <a:rPr sz="1600" spc="-120" dirty="0">
                <a:solidFill>
                  <a:srgbClr val="404040"/>
                </a:solidFill>
                <a:latin typeface="Trebuchet MS"/>
                <a:cs typeface="Trebuchet MS"/>
              </a:rPr>
              <a:t> </a:t>
            </a:r>
            <a:r>
              <a:rPr sz="1600" spc="10" dirty="0">
                <a:solidFill>
                  <a:srgbClr val="404040"/>
                </a:solidFill>
                <a:latin typeface="Trebuchet MS"/>
                <a:cs typeface="Trebuchet MS"/>
              </a:rPr>
              <a:t>του.</a:t>
            </a:r>
            <a:endParaRPr sz="1600">
              <a:latin typeface="Trebuchet MS"/>
              <a:cs typeface="Trebuchet MS"/>
            </a:endParaRPr>
          </a:p>
          <a:p>
            <a:pPr marL="356870" indent="-344805" algn="just">
              <a:lnSpc>
                <a:spcPct val="100000"/>
              </a:lnSpc>
              <a:spcBef>
                <a:spcPts val="1010"/>
              </a:spcBef>
              <a:buClr>
                <a:srgbClr val="A42F0F"/>
              </a:buClr>
              <a:buFont typeface="Arial"/>
              <a:buChar char=""/>
              <a:tabLst>
                <a:tab pos="356870" algn="l"/>
                <a:tab pos="357505" algn="l"/>
              </a:tabLst>
            </a:pPr>
            <a:r>
              <a:rPr sz="1600" spc="65" dirty="0">
                <a:solidFill>
                  <a:srgbClr val="404040"/>
                </a:solidFill>
                <a:latin typeface="Trebuchet MS"/>
                <a:cs typeface="Trebuchet MS"/>
              </a:rPr>
              <a:t>Ταυτόχρονα</a:t>
            </a:r>
            <a:r>
              <a:rPr sz="1600" spc="-110" dirty="0">
                <a:solidFill>
                  <a:srgbClr val="404040"/>
                </a:solidFill>
                <a:latin typeface="Trebuchet MS"/>
                <a:cs typeface="Trebuchet MS"/>
              </a:rPr>
              <a:t> </a:t>
            </a:r>
            <a:r>
              <a:rPr sz="1600" spc="15" dirty="0">
                <a:solidFill>
                  <a:srgbClr val="404040"/>
                </a:solidFill>
                <a:latin typeface="Trebuchet MS"/>
                <a:cs typeface="Trebuchet MS"/>
              </a:rPr>
              <a:t>αποτελεί</a:t>
            </a:r>
            <a:r>
              <a:rPr sz="1600" u="sng" spc="-70" dirty="0">
                <a:solidFill>
                  <a:srgbClr val="404040"/>
                </a:solidFill>
                <a:uFill>
                  <a:solidFill>
                    <a:srgbClr val="404040"/>
                  </a:solidFill>
                </a:uFill>
                <a:latin typeface="Trebuchet MS"/>
                <a:cs typeface="Trebuchet MS"/>
              </a:rPr>
              <a:t> </a:t>
            </a:r>
            <a:r>
              <a:rPr sz="1600" u="sng" spc="125" dirty="0">
                <a:solidFill>
                  <a:srgbClr val="404040"/>
                </a:solidFill>
                <a:uFill>
                  <a:solidFill>
                    <a:srgbClr val="404040"/>
                  </a:solidFill>
                </a:uFill>
                <a:latin typeface="Trebuchet MS"/>
                <a:cs typeface="Trebuchet MS"/>
              </a:rPr>
              <a:t>προϋπόθεση</a:t>
            </a:r>
            <a:r>
              <a:rPr sz="1600" u="sng" spc="-90" dirty="0">
                <a:solidFill>
                  <a:srgbClr val="404040"/>
                </a:solidFill>
                <a:uFill>
                  <a:solidFill>
                    <a:srgbClr val="404040"/>
                  </a:solidFill>
                </a:uFill>
                <a:latin typeface="Trebuchet MS"/>
                <a:cs typeface="Trebuchet MS"/>
              </a:rPr>
              <a:t> </a:t>
            </a:r>
            <a:r>
              <a:rPr sz="1600" u="sng" spc="30" dirty="0">
                <a:solidFill>
                  <a:srgbClr val="404040"/>
                </a:solidFill>
                <a:uFill>
                  <a:solidFill>
                    <a:srgbClr val="404040"/>
                  </a:solidFill>
                </a:uFill>
                <a:latin typeface="Trebuchet MS"/>
                <a:cs typeface="Trebuchet MS"/>
              </a:rPr>
              <a:t>για</a:t>
            </a:r>
            <a:r>
              <a:rPr sz="1600" u="sng" spc="-85" dirty="0">
                <a:solidFill>
                  <a:srgbClr val="404040"/>
                </a:solidFill>
                <a:uFill>
                  <a:solidFill>
                    <a:srgbClr val="404040"/>
                  </a:solidFill>
                </a:uFill>
                <a:latin typeface="Trebuchet MS"/>
                <a:cs typeface="Trebuchet MS"/>
              </a:rPr>
              <a:t> </a:t>
            </a:r>
            <a:r>
              <a:rPr sz="1600" u="sng" spc="45" dirty="0">
                <a:solidFill>
                  <a:srgbClr val="404040"/>
                </a:solidFill>
                <a:uFill>
                  <a:solidFill>
                    <a:srgbClr val="404040"/>
                  </a:solidFill>
                </a:uFill>
                <a:latin typeface="Trebuchet MS"/>
                <a:cs typeface="Trebuchet MS"/>
              </a:rPr>
              <a:t>την</a:t>
            </a:r>
            <a:r>
              <a:rPr sz="1600" u="sng" spc="-40" dirty="0">
                <a:solidFill>
                  <a:srgbClr val="404040"/>
                </a:solidFill>
                <a:uFill>
                  <a:solidFill>
                    <a:srgbClr val="404040"/>
                  </a:solidFill>
                </a:uFill>
                <a:latin typeface="Trebuchet MS"/>
                <a:cs typeface="Trebuchet MS"/>
              </a:rPr>
              <a:t> </a:t>
            </a:r>
            <a:r>
              <a:rPr sz="1600" u="sng" spc="155" dirty="0">
                <a:solidFill>
                  <a:srgbClr val="404040"/>
                </a:solidFill>
                <a:uFill>
                  <a:solidFill>
                    <a:srgbClr val="404040"/>
                  </a:solidFill>
                </a:uFill>
                <a:latin typeface="Trebuchet MS"/>
                <a:cs typeface="Trebuchet MS"/>
              </a:rPr>
              <a:t>πρόσβασή</a:t>
            </a:r>
            <a:r>
              <a:rPr sz="1600" u="sng" spc="-90" dirty="0">
                <a:solidFill>
                  <a:srgbClr val="404040"/>
                </a:solidFill>
                <a:uFill>
                  <a:solidFill>
                    <a:srgbClr val="404040"/>
                  </a:solidFill>
                </a:uFill>
                <a:latin typeface="Trebuchet MS"/>
                <a:cs typeface="Trebuchet MS"/>
              </a:rPr>
              <a:t> </a:t>
            </a:r>
            <a:r>
              <a:rPr sz="1600" u="sng" spc="65" dirty="0">
                <a:solidFill>
                  <a:srgbClr val="404040"/>
                </a:solidFill>
                <a:uFill>
                  <a:solidFill>
                    <a:srgbClr val="404040"/>
                  </a:solidFill>
                </a:uFill>
                <a:latin typeface="Trebuchet MS"/>
                <a:cs typeface="Trebuchet MS"/>
              </a:rPr>
              <a:t>του</a:t>
            </a:r>
            <a:r>
              <a:rPr sz="1600" u="sng" spc="-60" dirty="0">
                <a:solidFill>
                  <a:srgbClr val="404040"/>
                </a:solidFill>
                <a:uFill>
                  <a:solidFill>
                    <a:srgbClr val="404040"/>
                  </a:solidFill>
                </a:uFill>
                <a:latin typeface="Trebuchet MS"/>
                <a:cs typeface="Trebuchet MS"/>
              </a:rPr>
              <a:t> </a:t>
            </a:r>
            <a:r>
              <a:rPr sz="1600" u="sng" spc="85" dirty="0">
                <a:solidFill>
                  <a:srgbClr val="404040"/>
                </a:solidFill>
                <a:uFill>
                  <a:solidFill>
                    <a:srgbClr val="404040"/>
                  </a:solidFill>
                </a:uFill>
                <a:latin typeface="Trebuchet MS"/>
                <a:cs typeface="Trebuchet MS"/>
              </a:rPr>
              <a:t>σε</a:t>
            </a:r>
            <a:r>
              <a:rPr sz="1600" u="sng" spc="-55" dirty="0">
                <a:solidFill>
                  <a:srgbClr val="404040"/>
                </a:solidFill>
                <a:uFill>
                  <a:solidFill>
                    <a:srgbClr val="404040"/>
                  </a:solidFill>
                </a:uFill>
                <a:latin typeface="Trebuchet MS"/>
                <a:cs typeface="Trebuchet MS"/>
              </a:rPr>
              <a:t> </a:t>
            </a:r>
            <a:r>
              <a:rPr sz="1600" u="sng" spc="40" dirty="0">
                <a:solidFill>
                  <a:srgbClr val="404040"/>
                </a:solidFill>
                <a:uFill>
                  <a:solidFill>
                    <a:srgbClr val="404040"/>
                  </a:solidFill>
                </a:uFill>
                <a:latin typeface="Trebuchet MS"/>
                <a:cs typeface="Trebuchet MS"/>
              </a:rPr>
              <a:t>δικαιώματα</a:t>
            </a:r>
            <a:r>
              <a:rPr sz="1600" u="sng" spc="-110" dirty="0">
                <a:solidFill>
                  <a:srgbClr val="404040"/>
                </a:solidFill>
                <a:uFill>
                  <a:solidFill>
                    <a:srgbClr val="404040"/>
                  </a:solidFill>
                </a:uFill>
                <a:latin typeface="Trebuchet MS"/>
                <a:cs typeface="Trebuchet MS"/>
              </a:rPr>
              <a:t> </a:t>
            </a:r>
            <a:r>
              <a:rPr sz="1600" u="sng" spc="-5" dirty="0">
                <a:solidFill>
                  <a:srgbClr val="404040"/>
                </a:solidFill>
                <a:uFill>
                  <a:solidFill>
                    <a:srgbClr val="404040"/>
                  </a:solidFill>
                </a:uFill>
                <a:latin typeface="Trebuchet MS"/>
                <a:cs typeface="Trebuchet MS"/>
              </a:rPr>
              <a:t>και</a:t>
            </a:r>
            <a:r>
              <a:rPr sz="1600" u="sng" spc="-70" dirty="0">
                <a:solidFill>
                  <a:srgbClr val="404040"/>
                </a:solidFill>
                <a:uFill>
                  <a:solidFill>
                    <a:srgbClr val="404040"/>
                  </a:solidFill>
                </a:uFill>
                <a:latin typeface="Trebuchet MS"/>
                <a:cs typeface="Trebuchet MS"/>
              </a:rPr>
              <a:t> </a:t>
            </a:r>
            <a:r>
              <a:rPr sz="1600" u="sng" spc="85" dirty="0">
                <a:solidFill>
                  <a:srgbClr val="404040"/>
                </a:solidFill>
                <a:uFill>
                  <a:solidFill>
                    <a:srgbClr val="404040"/>
                  </a:solidFill>
                </a:uFill>
                <a:latin typeface="Trebuchet MS"/>
                <a:cs typeface="Trebuchet MS"/>
              </a:rPr>
              <a:t>προνόμια.</a:t>
            </a:r>
            <a:endParaRPr sz="1600">
              <a:latin typeface="Trebuchet MS"/>
              <a:cs typeface="Trebuchet MS"/>
            </a:endParaRPr>
          </a:p>
          <a:p>
            <a:pPr marL="356870" indent="-344805" algn="just">
              <a:lnSpc>
                <a:spcPct val="100000"/>
              </a:lnSpc>
              <a:spcBef>
                <a:spcPts val="1010"/>
              </a:spcBef>
              <a:buClr>
                <a:srgbClr val="A42F0F"/>
              </a:buClr>
              <a:buFont typeface="Arial"/>
              <a:buChar char=""/>
              <a:tabLst>
                <a:tab pos="356870" algn="l"/>
                <a:tab pos="357505" algn="l"/>
              </a:tabLst>
            </a:pPr>
            <a:r>
              <a:rPr sz="1600" spc="50" dirty="0">
                <a:solidFill>
                  <a:srgbClr val="404040"/>
                </a:solidFill>
                <a:latin typeface="Trebuchet MS"/>
                <a:cs typeface="Trebuchet MS"/>
              </a:rPr>
              <a:t>Η</a:t>
            </a:r>
            <a:r>
              <a:rPr sz="1600" spc="-40" dirty="0">
                <a:solidFill>
                  <a:srgbClr val="404040"/>
                </a:solidFill>
                <a:latin typeface="Trebuchet MS"/>
                <a:cs typeface="Trebuchet MS"/>
              </a:rPr>
              <a:t> </a:t>
            </a:r>
            <a:r>
              <a:rPr sz="1600" spc="65" dirty="0">
                <a:solidFill>
                  <a:srgbClr val="404040"/>
                </a:solidFill>
                <a:latin typeface="Trebuchet MS"/>
                <a:cs typeface="Trebuchet MS"/>
              </a:rPr>
              <a:t>εγγραφή</a:t>
            </a:r>
            <a:r>
              <a:rPr sz="1600" spc="-70" dirty="0">
                <a:solidFill>
                  <a:srgbClr val="404040"/>
                </a:solidFill>
                <a:latin typeface="Trebuchet MS"/>
                <a:cs typeface="Trebuchet MS"/>
              </a:rPr>
              <a:t> </a:t>
            </a:r>
            <a:r>
              <a:rPr sz="1600" spc="65" dirty="0">
                <a:solidFill>
                  <a:srgbClr val="404040"/>
                </a:solidFill>
                <a:latin typeface="Trebuchet MS"/>
                <a:cs typeface="Trebuchet MS"/>
              </a:rPr>
              <a:t>αυτή</a:t>
            </a:r>
            <a:r>
              <a:rPr sz="1600" u="sng" spc="-80" dirty="0">
                <a:solidFill>
                  <a:srgbClr val="404040"/>
                </a:solidFill>
                <a:uFill>
                  <a:solidFill>
                    <a:srgbClr val="404040"/>
                  </a:solidFill>
                </a:uFill>
                <a:latin typeface="Trebuchet MS"/>
                <a:cs typeface="Trebuchet MS"/>
              </a:rPr>
              <a:t> </a:t>
            </a:r>
            <a:r>
              <a:rPr sz="1600" u="sng" spc="90" dirty="0">
                <a:solidFill>
                  <a:srgbClr val="404040"/>
                </a:solidFill>
                <a:uFill>
                  <a:solidFill>
                    <a:srgbClr val="404040"/>
                  </a:solidFill>
                </a:uFill>
                <a:latin typeface="Trebuchet MS"/>
                <a:cs typeface="Trebuchet MS"/>
              </a:rPr>
              <a:t>ρητά</a:t>
            </a:r>
            <a:r>
              <a:rPr sz="1600" u="sng" spc="-85" dirty="0">
                <a:solidFill>
                  <a:srgbClr val="404040"/>
                </a:solidFill>
                <a:uFill>
                  <a:solidFill>
                    <a:srgbClr val="404040"/>
                  </a:solidFill>
                </a:uFill>
                <a:latin typeface="Trebuchet MS"/>
                <a:cs typeface="Trebuchet MS"/>
              </a:rPr>
              <a:t> </a:t>
            </a:r>
            <a:r>
              <a:rPr sz="1600" u="sng" spc="40" dirty="0">
                <a:solidFill>
                  <a:srgbClr val="404040"/>
                </a:solidFill>
                <a:uFill>
                  <a:solidFill>
                    <a:srgbClr val="404040"/>
                  </a:solidFill>
                </a:uFill>
                <a:latin typeface="Trebuchet MS"/>
                <a:cs typeface="Trebuchet MS"/>
              </a:rPr>
              <a:t>προβλέπεται</a:t>
            </a:r>
            <a:r>
              <a:rPr sz="1600" spc="-110" dirty="0">
                <a:solidFill>
                  <a:srgbClr val="404040"/>
                </a:solidFill>
                <a:latin typeface="Trebuchet MS"/>
                <a:cs typeface="Trebuchet MS"/>
              </a:rPr>
              <a:t> </a:t>
            </a:r>
            <a:r>
              <a:rPr sz="1600" spc="150" dirty="0">
                <a:solidFill>
                  <a:srgbClr val="404040"/>
                </a:solidFill>
                <a:latin typeface="Trebuchet MS"/>
                <a:cs typeface="Trebuchet MS"/>
              </a:rPr>
              <a:t>από</a:t>
            </a:r>
            <a:r>
              <a:rPr sz="1600" spc="-70" dirty="0">
                <a:solidFill>
                  <a:srgbClr val="404040"/>
                </a:solidFill>
                <a:latin typeface="Trebuchet MS"/>
                <a:cs typeface="Trebuchet MS"/>
              </a:rPr>
              <a:t> </a:t>
            </a:r>
            <a:r>
              <a:rPr sz="1600" spc="20" dirty="0">
                <a:solidFill>
                  <a:srgbClr val="404040"/>
                </a:solidFill>
                <a:latin typeface="Trebuchet MS"/>
                <a:cs typeface="Trebuchet MS"/>
              </a:rPr>
              <a:t>τη</a:t>
            </a:r>
            <a:r>
              <a:rPr sz="1600" spc="-40" dirty="0">
                <a:solidFill>
                  <a:srgbClr val="404040"/>
                </a:solidFill>
                <a:latin typeface="Trebuchet MS"/>
                <a:cs typeface="Trebuchet MS"/>
              </a:rPr>
              <a:t> </a:t>
            </a:r>
            <a:r>
              <a:rPr sz="1600" spc="95" dirty="0">
                <a:solidFill>
                  <a:srgbClr val="404040"/>
                </a:solidFill>
                <a:latin typeface="Trebuchet MS"/>
                <a:cs typeface="Trebuchet MS"/>
              </a:rPr>
              <a:t>Σύμβαση</a:t>
            </a:r>
            <a:r>
              <a:rPr sz="1600" spc="-114" dirty="0">
                <a:solidFill>
                  <a:srgbClr val="404040"/>
                </a:solidFill>
                <a:latin typeface="Trebuchet MS"/>
                <a:cs typeface="Trebuchet MS"/>
              </a:rPr>
              <a:t> </a:t>
            </a:r>
            <a:r>
              <a:rPr sz="1600" spc="-10" dirty="0">
                <a:solidFill>
                  <a:srgbClr val="404040"/>
                </a:solidFill>
                <a:latin typeface="Trebuchet MS"/>
                <a:cs typeface="Trebuchet MS"/>
              </a:rPr>
              <a:t>και</a:t>
            </a:r>
            <a:r>
              <a:rPr sz="1600" spc="-85" dirty="0">
                <a:solidFill>
                  <a:srgbClr val="404040"/>
                </a:solidFill>
                <a:latin typeface="Trebuchet MS"/>
                <a:cs typeface="Trebuchet MS"/>
              </a:rPr>
              <a:t> </a:t>
            </a:r>
            <a:r>
              <a:rPr sz="1600" spc="50" dirty="0">
                <a:solidFill>
                  <a:srgbClr val="404040"/>
                </a:solidFill>
                <a:latin typeface="Trebuchet MS"/>
                <a:cs typeface="Trebuchet MS"/>
              </a:rPr>
              <a:t>τα</a:t>
            </a:r>
            <a:r>
              <a:rPr sz="1600" spc="-65" dirty="0">
                <a:solidFill>
                  <a:srgbClr val="404040"/>
                </a:solidFill>
                <a:latin typeface="Trebuchet MS"/>
                <a:cs typeface="Trebuchet MS"/>
              </a:rPr>
              <a:t> </a:t>
            </a:r>
            <a:r>
              <a:rPr sz="1600" spc="65" dirty="0">
                <a:solidFill>
                  <a:srgbClr val="404040"/>
                </a:solidFill>
                <a:latin typeface="Trebuchet MS"/>
                <a:cs typeface="Trebuchet MS"/>
              </a:rPr>
              <a:t>Συμβαλλόμενα</a:t>
            </a:r>
            <a:r>
              <a:rPr sz="1600" spc="-114" dirty="0">
                <a:solidFill>
                  <a:srgbClr val="404040"/>
                </a:solidFill>
                <a:latin typeface="Trebuchet MS"/>
                <a:cs typeface="Trebuchet MS"/>
              </a:rPr>
              <a:t> </a:t>
            </a:r>
            <a:r>
              <a:rPr sz="1600" spc="80" dirty="0">
                <a:solidFill>
                  <a:srgbClr val="404040"/>
                </a:solidFill>
                <a:latin typeface="Trebuchet MS"/>
                <a:cs typeface="Trebuchet MS"/>
              </a:rPr>
              <a:t>Κράτη</a:t>
            </a:r>
            <a:endParaRPr sz="1600">
              <a:latin typeface="Trebuchet MS"/>
              <a:cs typeface="Trebuchet MS"/>
            </a:endParaRPr>
          </a:p>
          <a:p>
            <a:pPr marL="356870" algn="just">
              <a:lnSpc>
                <a:spcPct val="100000"/>
              </a:lnSpc>
            </a:pPr>
            <a:r>
              <a:rPr sz="1600" spc="60" dirty="0">
                <a:solidFill>
                  <a:srgbClr val="404040"/>
                </a:solidFill>
                <a:latin typeface="Trebuchet MS"/>
                <a:cs typeface="Trebuchet MS"/>
              </a:rPr>
              <a:t>υποχρεούνται</a:t>
            </a:r>
            <a:r>
              <a:rPr sz="1600" spc="-100" dirty="0">
                <a:solidFill>
                  <a:srgbClr val="404040"/>
                </a:solidFill>
                <a:latin typeface="Trebuchet MS"/>
                <a:cs typeface="Trebuchet MS"/>
              </a:rPr>
              <a:t> </a:t>
            </a:r>
            <a:r>
              <a:rPr sz="1600" spc="125" dirty="0">
                <a:solidFill>
                  <a:srgbClr val="404040"/>
                </a:solidFill>
                <a:latin typeface="Trebuchet MS"/>
                <a:cs typeface="Trebuchet MS"/>
              </a:rPr>
              <a:t>να</a:t>
            </a:r>
            <a:r>
              <a:rPr sz="1600" spc="-75" dirty="0">
                <a:solidFill>
                  <a:srgbClr val="404040"/>
                </a:solidFill>
                <a:latin typeface="Trebuchet MS"/>
                <a:cs typeface="Trebuchet MS"/>
              </a:rPr>
              <a:t> </a:t>
            </a:r>
            <a:r>
              <a:rPr sz="1600" spc="90" dirty="0">
                <a:solidFill>
                  <a:srgbClr val="404040"/>
                </a:solidFill>
                <a:latin typeface="Trebuchet MS"/>
                <a:cs typeface="Trebuchet MS"/>
              </a:rPr>
              <a:t>μεριμνήσουν</a:t>
            </a:r>
            <a:r>
              <a:rPr sz="1600" spc="-125" dirty="0">
                <a:solidFill>
                  <a:srgbClr val="404040"/>
                </a:solidFill>
                <a:latin typeface="Trebuchet MS"/>
                <a:cs typeface="Trebuchet MS"/>
              </a:rPr>
              <a:t> </a:t>
            </a:r>
            <a:r>
              <a:rPr sz="1600" spc="30" dirty="0">
                <a:solidFill>
                  <a:srgbClr val="404040"/>
                </a:solidFill>
                <a:latin typeface="Trebuchet MS"/>
                <a:cs typeface="Trebuchet MS"/>
              </a:rPr>
              <a:t>για</a:t>
            </a:r>
            <a:r>
              <a:rPr sz="1600" spc="-85" dirty="0">
                <a:solidFill>
                  <a:srgbClr val="404040"/>
                </a:solidFill>
                <a:latin typeface="Trebuchet MS"/>
                <a:cs typeface="Trebuchet MS"/>
              </a:rPr>
              <a:t> </a:t>
            </a:r>
            <a:r>
              <a:rPr sz="1600" spc="45" dirty="0">
                <a:solidFill>
                  <a:srgbClr val="404040"/>
                </a:solidFill>
                <a:latin typeface="Trebuchet MS"/>
                <a:cs typeface="Trebuchet MS"/>
              </a:rPr>
              <a:t>την</a:t>
            </a:r>
            <a:r>
              <a:rPr sz="1600" spc="-50" dirty="0">
                <a:solidFill>
                  <a:srgbClr val="404040"/>
                </a:solidFill>
                <a:latin typeface="Trebuchet MS"/>
                <a:cs typeface="Trebuchet MS"/>
              </a:rPr>
              <a:t> </a:t>
            </a:r>
            <a:r>
              <a:rPr sz="1600" spc="105" dirty="0">
                <a:solidFill>
                  <a:srgbClr val="404040"/>
                </a:solidFill>
                <a:latin typeface="Trebuchet MS"/>
                <a:cs typeface="Trebuchet MS"/>
              </a:rPr>
              <a:t>ύπαρξη</a:t>
            </a:r>
            <a:r>
              <a:rPr sz="1600" spc="-100" dirty="0">
                <a:solidFill>
                  <a:srgbClr val="404040"/>
                </a:solidFill>
                <a:latin typeface="Trebuchet MS"/>
                <a:cs typeface="Trebuchet MS"/>
              </a:rPr>
              <a:t> </a:t>
            </a:r>
            <a:r>
              <a:rPr sz="1600" spc="-10" dirty="0">
                <a:solidFill>
                  <a:srgbClr val="404040"/>
                </a:solidFill>
                <a:latin typeface="Trebuchet MS"/>
                <a:cs typeface="Trebuchet MS"/>
              </a:rPr>
              <a:t>και</a:t>
            </a:r>
            <a:r>
              <a:rPr sz="1600" spc="-50" dirty="0">
                <a:solidFill>
                  <a:srgbClr val="404040"/>
                </a:solidFill>
                <a:latin typeface="Trebuchet MS"/>
                <a:cs typeface="Trebuchet MS"/>
              </a:rPr>
              <a:t> </a:t>
            </a:r>
            <a:r>
              <a:rPr sz="1600" spc="45" dirty="0">
                <a:solidFill>
                  <a:srgbClr val="404040"/>
                </a:solidFill>
                <a:latin typeface="Trebuchet MS"/>
                <a:cs typeface="Trebuchet MS"/>
              </a:rPr>
              <a:t>την</a:t>
            </a:r>
            <a:r>
              <a:rPr sz="1600" spc="-75" dirty="0">
                <a:solidFill>
                  <a:srgbClr val="404040"/>
                </a:solidFill>
                <a:latin typeface="Trebuchet MS"/>
                <a:cs typeface="Trebuchet MS"/>
              </a:rPr>
              <a:t> </a:t>
            </a:r>
            <a:r>
              <a:rPr sz="1600" spc="25" dirty="0">
                <a:solidFill>
                  <a:srgbClr val="404040"/>
                </a:solidFill>
                <a:latin typeface="Trebuchet MS"/>
                <a:cs typeface="Trebuchet MS"/>
              </a:rPr>
              <a:t>λειτουργία</a:t>
            </a:r>
            <a:r>
              <a:rPr sz="1600" spc="-140" dirty="0">
                <a:solidFill>
                  <a:srgbClr val="404040"/>
                </a:solidFill>
                <a:latin typeface="Trebuchet MS"/>
                <a:cs typeface="Trebuchet MS"/>
              </a:rPr>
              <a:t> </a:t>
            </a:r>
            <a:r>
              <a:rPr sz="1600" spc="35" dirty="0">
                <a:solidFill>
                  <a:srgbClr val="404040"/>
                </a:solidFill>
                <a:latin typeface="Trebuchet MS"/>
                <a:cs typeface="Trebuchet MS"/>
              </a:rPr>
              <a:t>κρατικού</a:t>
            </a:r>
            <a:r>
              <a:rPr sz="1600" spc="-110" dirty="0">
                <a:solidFill>
                  <a:srgbClr val="404040"/>
                </a:solidFill>
                <a:latin typeface="Trebuchet MS"/>
                <a:cs typeface="Trebuchet MS"/>
              </a:rPr>
              <a:t> </a:t>
            </a:r>
            <a:r>
              <a:rPr sz="1600" spc="30" dirty="0">
                <a:solidFill>
                  <a:srgbClr val="404040"/>
                </a:solidFill>
                <a:latin typeface="Trebuchet MS"/>
                <a:cs typeface="Trebuchet MS"/>
              </a:rPr>
              <a:t>Ληξιαρχείου.</a:t>
            </a:r>
            <a:endParaRPr sz="1600">
              <a:latin typeface="Trebuchet MS"/>
              <a:cs typeface="Trebuchet MS"/>
            </a:endParaRPr>
          </a:p>
          <a:p>
            <a:pPr marL="356235" indent="-344170" algn="just">
              <a:lnSpc>
                <a:spcPct val="100000"/>
              </a:lnSpc>
              <a:spcBef>
                <a:spcPts val="985"/>
              </a:spcBef>
              <a:buClr>
                <a:srgbClr val="A42F0F"/>
              </a:buClr>
              <a:buFont typeface="Arial"/>
              <a:buChar char=""/>
              <a:tabLst>
                <a:tab pos="356235" algn="l"/>
                <a:tab pos="356870" algn="l"/>
              </a:tabLst>
            </a:pPr>
            <a:r>
              <a:rPr sz="1600" u="sng" spc="-400" dirty="0">
                <a:solidFill>
                  <a:srgbClr val="404040"/>
                </a:solidFill>
                <a:uFill>
                  <a:solidFill>
                    <a:srgbClr val="404040"/>
                  </a:solidFill>
                </a:uFill>
                <a:latin typeface="Times New Roman"/>
                <a:cs typeface="Times New Roman"/>
              </a:rPr>
              <a:t> </a:t>
            </a:r>
            <a:r>
              <a:rPr sz="1600" u="sng" spc="15" dirty="0">
                <a:solidFill>
                  <a:srgbClr val="404040"/>
                </a:solidFill>
                <a:uFill>
                  <a:solidFill>
                    <a:srgbClr val="404040"/>
                  </a:solidFill>
                </a:uFill>
                <a:latin typeface="Trebuchet MS"/>
                <a:cs typeface="Trebuchet MS"/>
              </a:rPr>
              <a:t>Στην</a:t>
            </a:r>
            <a:r>
              <a:rPr sz="1600" u="sng" spc="-80" dirty="0">
                <a:solidFill>
                  <a:srgbClr val="404040"/>
                </a:solidFill>
                <a:uFill>
                  <a:solidFill>
                    <a:srgbClr val="404040"/>
                  </a:solidFill>
                </a:uFill>
                <a:latin typeface="Trebuchet MS"/>
                <a:cs typeface="Trebuchet MS"/>
              </a:rPr>
              <a:t> </a:t>
            </a:r>
            <a:r>
              <a:rPr sz="1600" u="sng" spc="30" dirty="0">
                <a:solidFill>
                  <a:srgbClr val="404040"/>
                </a:solidFill>
                <a:uFill>
                  <a:solidFill>
                    <a:srgbClr val="404040"/>
                  </a:solidFill>
                </a:uFill>
                <a:latin typeface="Trebuchet MS"/>
                <a:cs typeface="Trebuchet MS"/>
              </a:rPr>
              <a:t>Ελλάδα:</a:t>
            </a:r>
            <a:endParaRPr sz="1600">
              <a:latin typeface="Trebuchet MS"/>
              <a:cs typeface="Trebuchet MS"/>
            </a:endParaRPr>
          </a:p>
          <a:p>
            <a:pPr marL="356870" indent="-344805" algn="just">
              <a:lnSpc>
                <a:spcPct val="100000"/>
              </a:lnSpc>
              <a:spcBef>
                <a:spcPts val="1010"/>
              </a:spcBef>
              <a:buClr>
                <a:srgbClr val="A42F0F"/>
              </a:buClr>
              <a:buFont typeface="Wingdings"/>
              <a:buChar char=""/>
              <a:tabLst>
                <a:tab pos="356870" algn="l"/>
                <a:tab pos="357505" algn="l"/>
              </a:tabLst>
            </a:pPr>
            <a:r>
              <a:rPr sz="1600" spc="85" dirty="0">
                <a:solidFill>
                  <a:srgbClr val="404040"/>
                </a:solidFill>
                <a:latin typeface="Trebuchet MS"/>
                <a:cs typeface="Trebuchet MS"/>
              </a:rPr>
              <a:t>σε</a:t>
            </a:r>
            <a:r>
              <a:rPr sz="1600" spc="-70" dirty="0">
                <a:solidFill>
                  <a:srgbClr val="404040"/>
                </a:solidFill>
                <a:latin typeface="Trebuchet MS"/>
                <a:cs typeface="Trebuchet MS"/>
              </a:rPr>
              <a:t> </a:t>
            </a:r>
            <a:r>
              <a:rPr sz="1600" spc="55" dirty="0">
                <a:solidFill>
                  <a:srgbClr val="404040"/>
                </a:solidFill>
                <a:latin typeface="Trebuchet MS"/>
                <a:cs typeface="Trebuchet MS"/>
              </a:rPr>
              <a:t>κάθε</a:t>
            </a:r>
            <a:r>
              <a:rPr sz="1600" spc="-85" dirty="0">
                <a:solidFill>
                  <a:srgbClr val="404040"/>
                </a:solidFill>
                <a:latin typeface="Trebuchet MS"/>
                <a:cs typeface="Trebuchet MS"/>
              </a:rPr>
              <a:t> </a:t>
            </a:r>
            <a:r>
              <a:rPr sz="1600" spc="30" dirty="0">
                <a:solidFill>
                  <a:srgbClr val="404040"/>
                </a:solidFill>
                <a:latin typeface="Trebuchet MS"/>
                <a:cs typeface="Trebuchet MS"/>
              </a:rPr>
              <a:t>ληξιαρχείο</a:t>
            </a:r>
            <a:r>
              <a:rPr sz="1600" spc="-125" dirty="0">
                <a:solidFill>
                  <a:srgbClr val="404040"/>
                </a:solidFill>
                <a:latin typeface="Trebuchet MS"/>
                <a:cs typeface="Trebuchet MS"/>
              </a:rPr>
              <a:t> </a:t>
            </a:r>
            <a:r>
              <a:rPr sz="1600" spc="60" dirty="0">
                <a:solidFill>
                  <a:srgbClr val="404040"/>
                </a:solidFill>
                <a:latin typeface="Trebuchet MS"/>
                <a:cs typeface="Trebuchet MS"/>
              </a:rPr>
              <a:t>τηρούνται</a:t>
            </a:r>
            <a:r>
              <a:rPr sz="1600" spc="-110" dirty="0">
                <a:solidFill>
                  <a:srgbClr val="404040"/>
                </a:solidFill>
                <a:latin typeface="Trebuchet MS"/>
                <a:cs typeface="Trebuchet MS"/>
              </a:rPr>
              <a:t> </a:t>
            </a:r>
            <a:r>
              <a:rPr sz="1600" spc="10" dirty="0">
                <a:solidFill>
                  <a:srgbClr val="404040"/>
                </a:solidFill>
                <a:latin typeface="Trebuchet MS"/>
                <a:cs typeface="Trebuchet MS"/>
              </a:rPr>
              <a:t>βιβλία</a:t>
            </a:r>
            <a:r>
              <a:rPr sz="1600" spc="-120" dirty="0">
                <a:solidFill>
                  <a:srgbClr val="404040"/>
                </a:solidFill>
                <a:latin typeface="Trebuchet MS"/>
                <a:cs typeface="Trebuchet MS"/>
              </a:rPr>
              <a:t> </a:t>
            </a:r>
            <a:r>
              <a:rPr sz="1600" spc="65" dirty="0">
                <a:solidFill>
                  <a:srgbClr val="404040"/>
                </a:solidFill>
                <a:latin typeface="Trebuchet MS"/>
                <a:cs typeface="Trebuchet MS"/>
              </a:rPr>
              <a:t>γεννήσεων</a:t>
            </a:r>
            <a:r>
              <a:rPr sz="1600" spc="-55" dirty="0">
                <a:solidFill>
                  <a:srgbClr val="404040"/>
                </a:solidFill>
                <a:latin typeface="Trebuchet MS"/>
                <a:cs typeface="Trebuchet MS"/>
              </a:rPr>
              <a:t> </a:t>
            </a:r>
            <a:r>
              <a:rPr sz="1600" spc="30" dirty="0">
                <a:solidFill>
                  <a:srgbClr val="404040"/>
                </a:solidFill>
                <a:latin typeface="Trebuchet MS"/>
                <a:cs typeface="Trebuchet MS"/>
              </a:rPr>
              <a:t>για</a:t>
            </a:r>
            <a:r>
              <a:rPr sz="1600" spc="-95" dirty="0">
                <a:solidFill>
                  <a:srgbClr val="404040"/>
                </a:solidFill>
                <a:latin typeface="Trebuchet MS"/>
                <a:cs typeface="Trebuchet MS"/>
              </a:rPr>
              <a:t> </a:t>
            </a:r>
            <a:r>
              <a:rPr sz="1600" spc="20" dirty="0">
                <a:solidFill>
                  <a:srgbClr val="404040"/>
                </a:solidFill>
                <a:latin typeface="Trebuchet MS"/>
                <a:cs typeface="Trebuchet MS"/>
              </a:rPr>
              <a:t>τη</a:t>
            </a:r>
            <a:r>
              <a:rPr sz="1600" spc="-75" dirty="0">
                <a:solidFill>
                  <a:srgbClr val="404040"/>
                </a:solidFill>
                <a:latin typeface="Trebuchet MS"/>
                <a:cs typeface="Trebuchet MS"/>
              </a:rPr>
              <a:t> </a:t>
            </a:r>
            <a:r>
              <a:rPr sz="1600" spc="75" dirty="0">
                <a:solidFill>
                  <a:srgbClr val="404040"/>
                </a:solidFill>
                <a:latin typeface="Trebuchet MS"/>
                <a:cs typeface="Trebuchet MS"/>
              </a:rPr>
              <a:t>βεβαίωση</a:t>
            </a:r>
            <a:r>
              <a:rPr sz="1600" spc="-125" dirty="0">
                <a:solidFill>
                  <a:srgbClr val="404040"/>
                </a:solidFill>
                <a:latin typeface="Trebuchet MS"/>
                <a:cs typeface="Trebuchet MS"/>
              </a:rPr>
              <a:t> </a:t>
            </a:r>
            <a:r>
              <a:rPr sz="1600" spc="80" dirty="0">
                <a:solidFill>
                  <a:srgbClr val="404040"/>
                </a:solidFill>
                <a:latin typeface="Trebuchet MS"/>
                <a:cs typeface="Trebuchet MS"/>
              </a:rPr>
              <a:t>της</a:t>
            </a:r>
            <a:r>
              <a:rPr sz="1600" spc="-70" dirty="0">
                <a:solidFill>
                  <a:srgbClr val="404040"/>
                </a:solidFill>
                <a:latin typeface="Trebuchet MS"/>
                <a:cs typeface="Trebuchet MS"/>
              </a:rPr>
              <a:t> </a:t>
            </a:r>
            <a:r>
              <a:rPr sz="1600" spc="70" dirty="0">
                <a:solidFill>
                  <a:srgbClr val="404040"/>
                </a:solidFill>
                <a:latin typeface="Trebuchet MS"/>
                <a:cs typeface="Trebuchet MS"/>
              </a:rPr>
              <a:t>αστικής</a:t>
            </a:r>
            <a:endParaRPr sz="1600">
              <a:latin typeface="Trebuchet MS"/>
              <a:cs typeface="Trebuchet MS"/>
            </a:endParaRPr>
          </a:p>
          <a:p>
            <a:pPr marL="356870" algn="just">
              <a:lnSpc>
                <a:spcPct val="100000"/>
              </a:lnSpc>
            </a:pPr>
            <a:r>
              <a:rPr sz="1600" spc="105" dirty="0">
                <a:solidFill>
                  <a:srgbClr val="404040"/>
                </a:solidFill>
                <a:latin typeface="Trebuchet MS"/>
                <a:cs typeface="Trebuchet MS"/>
              </a:rPr>
              <a:t>κατάστασης </a:t>
            </a:r>
            <a:r>
              <a:rPr sz="1600" spc="65" dirty="0">
                <a:solidFill>
                  <a:srgbClr val="404040"/>
                </a:solidFill>
                <a:latin typeface="Trebuchet MS"/>
                <a:cs typeface="Trebuchet MS"/>
              </a:rPr>
              <a:t>του φυσικού</a:t>
            </a:r>
            <a:r>
              <a:rPr sz="1600" spc="-20" dirty="0">
                <a:solidFill>
                  <a:srgbClr val="404040"/>
                </a:solidFill>
                <a:latin typeface="Trebuchet MS"/>
                <a:cs typeface="Trebuchet MS"/>
              </a:rPr>
              <a:t> </a:t>
            </a:r>
            <a:r>
              <a:rPr sz="1600" spc="114" dirty="0">
                <a:solidFill>
                  <a:srgbClr val="404040"/>
                </a:solidFill>
                <a:latin typeface="Trebuchet MS"/>
                <a:cs typeface="Trebuchet MS"/>
              </a:rPr>
              <a:t>προσώπου.</a:t>
            </a:r>
            <a:endParaRPr sz="1600">
              <a:latin typeface="Trebuchet MS"/>
              <a:cs typeface="Trebuchet MS"/>
            </a:endParaRPr>
          </a:p>
          <a:p>
            <a:pPr marL="356870" indent="-344805" algn="just">
              <a:lnSpc>
                <a:spcPct val="100000"/>
              </a:lnSpc>
              <a:spcBef>
                <a:spcPts val="1010"/>
              </a:spcBef>
              <a:buClr>
                <a:srgbClr val="A42F0F"/>
              </a:buClr>
              <a:buFont typeface="Wingdings"/>
              <a:buChar char=""/>
              <a:tabLst>
                <a:tab pos="356870" algn="l"/>
                <a:tab pos="357505" algn="l"/>
              </a:tabLst>
            </a:pPr>
            <a:r>
              <a:rPr sz="1600" spc="20" dirty="0">
                <a:solidFill>
                  <a:srgbClr val="404040"/>
                </a:solidFill>
                <a:latin typeface="Trebuchet MS"/>
                <a:cs typeface="Trebuchet MS"/>
              </a:rPr>
              <a:t>με</a:t>
            </a:r>
            <a:r>
              <a:rPr sz="1600" spc="-60" dirty="0">
                <a:solidFill>
                  <a:srgbClr val="404040"/>
                </a:solidFill>
                <a:latin typeface="Trebuchet MS"/>
                <a:cs typeface="Trebuchet MS"/>
              </a:rPr>
              <a:t> </a:t>
            </a:r>
            <a:r>
              <a:rPr sz="1600" spc="20" dirty="0">
                <a:solidFill>
                  <a:srgbClr val="404040"/>
                </a:solidFill>
                <a:latin typeface="Trebuchet MS"/>
                <a:cs typeface="Trebuchet MS"/>
              </a:rPr>
              <a:t>τη</a:t>
            </a:r>
            <a:r>
              <a:rPr sz="1600" spc="-70" dirty="0">
                <a:solidFill>
                  <a:srgbClr val="404040"/>
                </a:solidFill>
                <a:latin typeface="Trebuchet MS"/>
                <a:cs typeface="Trebuchet MS"/>
              </a:rPr>
              <a:t> </a:t>
            </a:r>
            <a:r>
              <a:rPr sz="1600" spc="80" dirty="0">
                <a:solidFill>
                  <a:srgbClr val="404040"/>
                </a:solidFill>
                <a:latin typeface="Trebuchet MS"/>
                <a:cs typeface="Trebuchet MS"/>
              </a:rPr>
              <a:t>γέννηση</a:t>
            </a:r>
            <a:r>
              <a:rPr sz="1600" spc="-50" dirty="0">
                <a:solidFill>
                  <a:srgbClr val="404040"/>
                </a:solidFill>
                <a:latin typeface="Trebuchet MS"/>
                <a:cs typeface="Trebuchet MS"/>
              </a:rPr>
              <a:t> </a:t>
            </a:r>
            <a:r>
              <a:rPr sz="1600" spc="55" dirty="0">
                <a:solidFill>
                  <a:srgbClr val="404040"/>
                </a:solidFill>
                <a:latin typeface="Trebuchet MS"/>
                <a:cs typeface="Trebuchet MS"/>
              </a:rPr>
              <a:t>κάθε</a:t>
            </a:r>
            <a:r>
              <a:rPr sz="1600" spc="-80" dirty="0">
                <a:solidFill>
                  <a:srgbClr val="404040"/>
                </a:solidFill>
                <a:latin typeface="Trebuchet MS"/>
                <a:cs typeface="Trebuchet MS"/>
              </a:rPr>
              <a:t> </a:t>
            </a:r>
            <a:r>
              <a:rPr sz="1600" spc="85" dirty="0">
                <a:solidFill>
                  <a:srgbClr val="404040"/>
                </a:solidFill>
                <a:latin typeface="Trebuchet MS"/>
                <a:cs typeface="Trebuchet MS"/>
              </a:rPr>
              <a:t>ζωντανού</a:t>
            </a:r>
            <a:r>
              <a:rPr sz="1600" spc="-75" dirty="0">
                <a:solidFill>
                  <a:srgbClr val="404040"/>
                </a:solidFill>
                <a:latin typeface="Trebuchet MS"/>
                <a:cs typeface="Trebuchet MS"/>
              </a:rPr>
              <a:t> </a:t>
            </a:r>
            <a:r>
              <a:rPr sz="1600" spc="80" dirty="0">
                <a:solidFill>
                  <a:srgbClr val="404040"/>
                </a:solidFill>
                <a:latin typeface="Trebuchet MS"/>
                <a:cs typeface="Trebuchet MS"/>
              </a:rPr>
              <a:t>νεογνού</a:t>
            </a:r>
            <a:r>
              <a:rPr sz="1600" spc="-75" dirty="0">
                <a:solidFill>
                  <a:srgbClr val="404040"/>
                </a:solidFill>
                <a:latin typeface="Trebuchet MS"/>
                <a:cs typeface="Trebuchet MS"/>
              </a:rPr>
              <a:t> </a:t>
            </a:r>
            <a:r>
              <a:rPr sz="1600" spc="-15" dirty="0">
                <a:solidFill>
                  <a:srgbClr val="404040"/>
                </a:solidFill>
                <a:latin typeface="Trebuchet MS"/>
                <a:cs typeface="Trebuchet MS"/>
              </a:rPr>
              <a:t>γίνεται</a:t>
            </a:r>
            <a:r>
              <a:rPr sz="1600" spc="-100" dirty="0">
                <a:solidFill>
                  <a:srgbClr val="404040"/>
                </a:solidFill>
                <a:latin typeface="Trebuchet MS"/>
                <a:cs typeface="Trebuchet MS"/>
              </a:rPr>
              <a:t> </a:t>
            </a:r>
            <a:r>
              <a:rPr sz="1600" spc="90" dirty="0">
                <a:solidFill>
                  <a:srgbClr val="404040"/>
                </a:solidFill>
                <a:latin typeface="Trebuchet MS"/>
                <a:cs typeface="Trebuchet MS"/>
              </a:rPr>
              <a:t>σύνταξη</a:t>
            </a:r>
            <a:r>
              <a:rPr sz="1600" spc="-60" dirty="0">
                <a:solidFill>
                  <a:srgbClr val="404040"/>
                </a:solidFill>
                <a:latin typeface="Trebuchet MS"/>
                <a:cs typeface="Trebuchet MS"/>
              </a:rPr>
              <a:t> </a:t>
            </a:r>
            <a:r>
              <a:rPr sz="1600" spc="35" dirty="0">
                <a:solidFill>
                  <a:srgbClr val="C00000"/>
                </a:solidFill>
                <a:latin typeface="Trebuchet MS"/>
                <a:cs typeface="Trebuchet MS"/>
              </a:rPr>
              <a:t>ληξιαρχικής</a:t>
            </a:r>
            <a:r>
              <a:rPr sz="1600" spc="-120" dirty="0">
                <a:solidFill>
                  <a:srgbClr val="C00000"/>
                </a:solidFill>
                <a:latin typeface="Trebuchet MS"/>
                <a:cs typeface="Trebuchet MS"/>
              </a:rPr>
              <a:t> </a:t>
            </a:r>
            <a:r>
              <a:rPr sz="1600" spc="120" dirty="0">
                <a:solidFill>
                  <a:srgbClr val="C00000"/>
                </a:solidFill>
                <a:latin typeface="Trebuchet MS"/>
                <a:cs typeface="Trebuchet MS"/>
              </a:rPr>
              <a:t>πράξης</a:t>
            </a:r>
            <a:r>
              <a:rPr sz="1600" spc="-70" dirty="0">
                <a:solidFill>
                  <a:srgbClr val="C00000"/>
                </a:solidFill>
                <a:latin typeface="Trebuchet MS"/>
                <a:cs typeface="Trebuchet MS"/>
              </a:rPr>
              <a:t> </a:t>
            </a:r>
            <a:r>
              <a:rPr sz="1600" spc="90" dirty="0">
                <a:solidFill>
                  <a:srgbClr val="C00000"/>
                </a:solidFill>
                <a:latin typeface="Trebuchet MS"/>
                <a:cs typeface="Trebuchet MS"/>
              </a:rPr>
              <a:t>γέννησης</a:t>
            </a:r>
            <a:endParaRPr sz="1600">
              <a:latin typeface="Trebuchet MS"/>
              <a:cs typeface="Trebuchet MS"/>
            </a:endParaRPr>
          </a:p>
          <a:p>
            <a:pPr marL="356870" marR="66675" algn="just">
              <a:lnSpc>
                <a:spcPct val="100000"/>
              </a:lnSpc>
            </a:pPr>
            <a:r>
              <a:rPr sz="1600" spc="65" dirty="0">
                <a:solidFill>
                  <a:srgbClr val="404040"/>
                </a:solidFill>
                <a:latin typeface="Trebuchet MS"/>
                <a:cs typeface="Trebuchet MS"/>
              </a:rPr>
              <a:t>του</a:t>
            </a:r>
            <a:r>
              <a:rPr sz="1600" spc="-65" dirty="0">
                <a:solidFill>
                  <a:srgbClr val="404040"/>
                </a:solidFill>
                <a:latin typeface="Trebuchet MS"/>
                <a:cs typeface="Trebuchet MS"/>
              </a:rPr>
              <a:t> </a:t>
            </a:r>
            <a:r>
              <a:rPr sz="1600" spc="85" dirty="0">
                <a:solidFill>
                  <a:srgbClr val="404040"/>
                </a:solidFill>
                <a:latin typeface="Trebuchet MS"/>
                <a:cs typeface="Trebuchet MS"/>
              </a:rPr>
              <a:t>μωρού,</a:t>
            </a:r>
            <a:r>
              <a:rPr sz="1600" spc="-55" dirty="0">
                <a:solidFill>
                  <a:srgbClr val="404040"/>
                </a:solidFill>
                <a:latin typeface="Trebuchet MS"/>
                <a:cs typeface="Trebuchet MS"/>
              </a:rPr>
              <a:t> </a:t>
            </a:r>
            <a:r>
              <a:rPr sz="1600" spc="150" dirty="0">
                <a:solidFill>
                  <a:srgbClr val="404040"/>
                </a:solidFill>
                <a:latin typeface="Trebuchet MS"/>
                <a:cs typeface="Trebuchet MS"/>
              </a:rPr>
              <a:t>από</a:t>
            </a:r>
            <a:r>
              <a:rPr sz="1600" spc="-65" dirty="0">
                <a:solidFill>
                  <a:srgbClr val="404040"/>
                </a:solidFill>
                <a:latin typeface="Trebuchet MS"/>
                <a:cs typeface="Trebuchet MS"/>
              </a:rPr>
              <a:t> </a:t>
            </a:r>
            <a:r>
              <a:rPr sz="1600" spc="95" dirty="0">
                <a:solidFill>
                  <a:srgbClr val="404040"/>
                </a:solidFill>
                <a:latin typeface="Trebuchet MS"/>
                <a:cs typeface="Trebuchet MS"/>
              </a:rPr>
              <a:t>τους</a:t>
            </a:r>
            <a:r>
              <a:rPr sz="1600" spc="-90" dirty="0">
                <a:solidFill>
                  <a:srgbClr val="404040"/>
                </a:solidFill>
                <a:latin typeface="Trebuchet MS"/>
                <a:cs typeface="Trebuchet MS"/>
              </a:rPr>
              <a:t> </a:t>
            </a:r>
            <a:r>
              <a:rPr sz="1600" spc="50" dirty="0">
                <a:solidFill>
                  <a:srgbClr val="404040"/>
                </a:solidFill>
                <a:latin typeface="Trebuchet MS"/>
                <a:cs typeface="Trebuchet MS"/>
              </a:rPr>
              <a:t>γονείς</a:t>
            </a:r>
            <a:r>
              <a:rPr sz="1600" spc="-65" dirty="0">
                <a:solidFill>
                  <a:srgbClr val="404040"/>
                </a:solidFill>
                <a:latin typeface="Trebuchet MS"/>
                <a:cs typeface="Trebuchet MS"/>
              </a:rPr>
              <a:t> </a:t>
            </a:r>
            <a:r>
              <a:rPr sz="1600" spc="65" dirty="0">
                <a:solidFill>
                  <a:srgbClr val="404040"/>
                </a:solidFill>
                <a:latin typeface="Trebuchet MS"/>
                <a:cs typeface="Trebuchet MS"/>
              </a:rPr>
              <a:t>του</a:t>
            </a:r>
            <a:r>
              <a:rPr sz="1600" spc="-65" dirty="0">
                <a:solidFill>
                  <a:srgbClr val="404040"/>
                </a:solidFill>
                <a:latin typeface="Trebuchet MS"/>
                <a:cs typeface="Trebuchet MS"/>
              </a:rPr>
              <a:t> </a:t>
            </a:r>
            <a:r>
              <a:rPr sz="1600" spc="100" dirty="0">
                <a:solidFill>
                  <a:srgbClr val="404040"/>
                </a:solidFill>
                <a:latin typeface="Trebuchet MS"/>
                <a:cs typeface="Trebuchet MS"/>
              </a:rPr>
              <a:t>ή</a:t>
            </a:r>
            <a:r>
              <a:rPr sz="1600" spc="-40" dirty="0">
                <a:solidFill>
                  <a:srgbClr val="404040"/>
                </a:solidFill>
                <a:latin typeface="Trebuchet MS"/>
                <a:cs typeface="Trebuchet MS"/>
              </a:rPr>
              <a:t> </a:t>
            </a:r>
            <a:r>
              <a:rPr sz="1600" spc="175" dirty="0">
                <a:solidFill>
                  <a:srgbClr val="404040"/>
                </a:solidFill>
                <a:latin typeface="Trebuchet MS"/>
                <a:cs typeface="Trebuchet MS"/>
              </a:rPr>
              <a:t>όσους</a:t>
            </a:r>
            <a:r>
              <a:rPr sz="1600" spc="-90" dirty="0">
                <a:solidFill>
                  <a:srgbClr val="404040"/>
                </a:solidFill>
                <a:latin typeface="Trebuchet MS"/>
                <a:cs typeface="Trebuchet MS"/>
              </a:rPr>
              <a:t> </a:t>
            </a:r>
            <a:r>
              <a:rPr sz="1600" spc="45" dirty="0">
                <a:solidFill>
                  <a:srgbClr val="404040"/>
                </a:solidFill>
                <a:latin typeface="Trebuchet MS"/>
                <a:cs typeface="Trebuchet MS"/>
              </a:rPr>
              <a:t>έχουν</a:t>
            </a:r>
            <a:r>
              <a:rPr sz="1600" spc="-50" dirty="0">
                <a:solidFill>
                  <a:srgbClr val="404040"/>
                </a:solidFill>
                <a:latin typeface="Trebuchet MS"/>
                <a:cs typeface="Trebuchet MS"/>
              </a:rPr>
              <a:t> </a:t>
            </a:r>
            <a:r>
              <a:rPr sz="1600" spc="40" dirty="0">
                <a:solidFill>
                  <a:srgbClr val="404040"/>
                </a:solidFill>
                <a:latin typeface="Trebuchet MS"/>
                <a:cs typeface="Trebuchet MS"/>
              </a:rPr>
              <a:t>την</a:t>
            </a:r>
            <a:r>
              <a:rPr sz="1600" spc="-65" dirty="0">
                <a:solidFill>
                  <a:srgbClr val="404040"/>
                </a:solidFill>
                <a:latin typeface="Trebuchet MS"/>
                <a:cs typeface="Trebuchet MS"/>
              </a:rPr>
              <a:t> </a:t>
            </a:r>
            <a:r>
              <a:rPr sz="1600" spc="-5" dirty="0">
                <a:solidFill>
                  <a:srgbClr val="404040"/>
                </a:solidFill>
                <a:latin typeface="Trebuchet MS"/>
                <a:cs typeface="Trebuchet MS"/>
              </a:rPr>
              <a:t>επιμέλειά</a:t>
            </a:r>
            <a:r>
              <a:rPr sz="1600" spc="-135" dirty="0">
                <a:solidFill>
                  <a:srgbClr val="404040"/>
                </a:solidFill>
                <a:latin typeface="Trebuchet MS"/>
                <a:cs typeface="Trebuchet MS"/>
              </a:rPr>
              <a:t> </a:t>
            </a:r>
            <a:r>
              <a:rPr sz="1600" spc="65" dirty="0">
                <a:solidFill>
                  <a:srgbClr val="404040"/>
                </a:solidFill>
                <a:latin typeface="Trebuchet MS"/>
                <a:cs typeface="Trebuchet MS"/>
              </a:rPr>
              <a:t>του</a:t>
            </a:r>
            <a:r>
              <a:rPr sz="1600" spc="-40" dirty="0">
                <a:solidFill>
                  <a:srgbClr val="404040"/>
                </a:solidFill>
                <a:latin typeface="Trebuchet MS"/>
                <a:cs typeface="Trebuchet MS"/>
              </a:rPr>
              <a:t> </a:t>
            </a:r>
            <a:r>
              <a:rPr sz="1600" spc="120" dirty="0">
                <a:solidFill>
                  <a:srgbClr val="404040"/>
                </a:solidFill>
                <a:latin typeface="Trebuchet MS"/>
                <a:cs typeface="Trebuchet MS"/>
              </a:rPr>
              <a:t>στο</a:t>
            </a:r>
            <a:r>
              <a:rPr sz="1600" spc="-60" dirty="0">
                <a:solidFill>
                  <a:srgbClr val="404040"/>
                </a:solidFill>
                <a:latin typeface="Trebuchet MS"/>
                <a:cs typeface="Trebuchet MS"/>
              </a:rPr>
              <a:t> </a:t>
            </a:r>
            <a:r>
              <a:rPr sz="1600" spc="10" dirty="0">
                <a:solidFill>
                  <a:srgbClr val="404040"/>
                </a:solidFill>
                <a:latin typeface="Trebuchet MS"/>
                <a:cs typeface="Trebuchet MS"/>
              </a:rPr>
              <a:t>ληξιαρχείο,</a:t>
            </a:r>
            <a:r>
              <a:rPr sz="1600" spc="-130" dirty="0">
                <a:solidFill>
                  <a:srgbClr val="404040"/>
                </a:solidFill>
                <a:latin typeface="Trebuchet MS"/>
                <a:cs typeface="Trebuchet MS"/>
              </a:rPr>
              <a:t> </a:t>
            </a:r>
            <a:r>
              <a:rPr sz="1600" spc="135" dirty="0">
                <a:solidFill>
                  <a:srgbClr val="404040"/>
                </a:solidFill>
                <a:latin typeface="Trebuchet MS"/>
                <a:cs typeface="Trebuchet MS"/>
              </a:rPr>
              <a:t>όπου  </a:t>
            </a:r>
            <a:r>
              <a:rPr sz="1600" spc="40" dirty="0">
                <a:solidFill>
                  <a:srgbClr val="404040"/>
                </a:solidFill>
                <a:latin typeface="Trebuchet MS"/>
                <a:cs typeface="Trebuchet MS"/>
              </a:rPr>
              <a:t>γεννήθηκε</a:t>
            </a:r>
            <a:r>
              <a:rPr sz="1600" spc="-90" dirty="0">
                <a:solidFill>
                  <a:srgbClr val="404040"/>
                </a:solidFill>
                <a:latin typeface="Trebuchet MS"/>
                <a:cs typeface="Trebuchet MS"/>
              </a:rPr>
              <a:t> </a:t>
            </a:r>
            <a:r>
              <a:rPr sz="1600" spc="60" dirty="0">
                <a:solidFill>
                  <a:srgbClr val="404040"/>
                </a:solidFill>
                <a:latin typeface="Trebuchet MS"/>
                <a:cs typeface="Trebuchet MS"/>
              </a:rPr>
              <a:t>εντός</a:t>
            </a:r>
            <a:r>
              <a:rPr sz="1600" spc="-70" dirty="0">
                <a:solidFill>
                  <a:srgbClr val="404040"/>
                </a:solidFill>
                <a:latin typeface="Trebuchet MS"/>
                <a:cs typeface="Trebuchet MS"/>
              </a:rPr>
              <a:t> </a:t>
            </a:r>
            <a:r>
              <a:rPr sz="1600" spc="45" dirty="0">
                <a:solidFill>
                  <a:srgbClr val="404040"/>
                </a:solidFill>
                <a:latin typeface="Trebuchet MS"/>
                <a:cs typeface="Trebuchet MS"/>
              </a:rPr>
              <a:t>10</a:t>
            </a:r>
            <a:r>
              <a:rPr sz="1600" spc="-60" dirty="0">
                <a:solidFill>
                  <a:srgbClr val="404040"/>
                </a:solidFill>
                <a:latin typeface="Trebuchet MS"/>
                <a:cs typeface="Trebuchet MS"/>
              </a:rPr>
              <a:t> </a:t>
            </a:r>
            <a:r>
              <a:rPr sz="1600" spc="90" dirty="0">
                <a:solidFill>
                  <a:srgbClr val="404040"/>
                </a:solidFill>
                <a:latin typeface="Trebuchet MS"/>
                <a:cs typeface="Trebuchet MS"/>
              </a:rPr>
              <a:t>ημερών</a:t>
            </a:r>
            <a:r>
              <a:rPr sz="1600" spc="-55" dirty="0">
                <a:solidFill>
                  <a:srgbClr val="404040"/>
                </a:solidFill>
                <a:latin typeface="Trebuchet MS"/>
                <a:cs typeface="Trebuchet MS"/>
              </a:rPr>
              <a:t> </a:t>
            </a:r>
            <a:r>
              <a:rPr sz="1600" spc="150" dirty="0">
                <a:solidFill>
                  <a:srgbClr val="404040"/>
                </a:solidFill>
                <a:latin typeface="Trebuchet MS"/>
                <a:cs typeface="Trebuchet MS"/>
              </a:rPr>
              <a:t>από</a:t>
            </a:r>
            <a:r>
              <a:rPr sz="1600" spc="-75" dirty="0">
                <a:solidFill>
                  <a:srgbClr val="404040"/>
                </a:solidFill>
                <a:latin typeface="Trebuchet MS"/>
                <a:cs typeface="Trebuchet MS"/>
              </a:rPr>
              <a:t> </a:t>
            </a:r>
            <a:r>
              <a:rPr sz="1600" spc="70" dirty="0">
                <a:solidFill>
                  <a:srgbClr val="404040"/>
                </a:solidFill>
                <a:latin typeface="Trebuchet MS"/>
                <a:cs typeface="Trebuchet MS"/>
              </a:rPr>
              <a:t>τον</a:t>
            </a:r>
            <a:r>
              <a:rPr sz="1600" spc="-75" dirty="0">
                <a:solidFill>
                  <a:srgbClr val="404040"/>
                </a:solidFill>
                <a:latin typeface="Trebuchet MS"/>
                <a:cs typeface="Trebuchet MS"/>
              </a:rPr>
              <a:t> </a:t>
            </a:r>
            <a:r>
              <a:rPr sz="1600" spc="-5" dirty="0">
                <a:solidFill>
                  <a:srgbClr val="404040"/>
                </a:solidFill>
                <a:latin typeface="Trebuchet MS"/>
                <a:cs typeface="Trebuchet MS"/>
              </a:rPr>
              <a:t>τοκετό.</a:t>
            </a:r>
            <a:endParaRPr sz="1600">
              <a:latin typeface="Trebuchet MS"/>
              <a:cs typeface="Trebuchet MS"/>
            </a:endParaRPr>
          </a:p>
          <a:p>
            <a:pPr marL="356870" indent="-344805" algn="just">
              <a:lnSpc>
                <a:spcPct val="100000"/>
              </a:lnSpc>
              <a:spcBef>
                <a:spcPts val="990"/>
              </a:spcBef>
              <a:buClr>
                <a:srgbClr val="A42F0F"/>
              </a:buClr>
              <a:buFont typeface="Wingdings"/>
              <a:buChar char=""/>
              <a:tabLst>
                <a:tab pos="356870" algn="l"/>
                <a:tab pos="357505" algn="l"/>
              </a:tabLst>
            </a:pPr>
            <a:r>
              <a:rPr sz="1600" spc="-10" dirty="0">
                <a:solidFill>
                  <a:srgbClr val="404040"/>
                </a:solidFill>
                <a:latin typeface="Trebuchet MS"/>
                <a:cs typeface="Trebuchet MS"/>
              </a:rPr>
              <a:t>Στη</a:t>
            </a:r>
            <a:r>
              <a:rPr sz="1600" u="sng" spc="-75" dirty="0">
                <a:solidFill>
                  <a:srgbClr val="404040"/>
                </a:solidFill>
                <a:uFill>
                  <a:solidFill>
                    <a:srgbClr val="404040"/>
                  </a:solidFill>
                </a:uFill>
                <a:latin typeface="Trebuchet MS"/>
                <a:cs typeface="Trebuchet MS"/>
              </a:rPr>
              <a:t> </a:t>
            </a:r>
            <a:r>
              <a:rPr sz="1600" u="sng" spc="20" dirty="0">
                <a:solidFill>
                  <a:srgbClr val="404040"/>
                </a:solidFill>
                <a:uFill>
                  <a:solidFill>
                    <a:srgbClr val="404040"/>
                  </a:solidFill>
                </a:uFill>
                <a:latin typeface="Trebuchet MS"/>
                <a:cs typeface="Trebuchet MS"/>
              </a:rPr>
              <a:t>ληξιαρχική</a:t>
            </a:r>
            <a:r>
              <a:rPr sz="1600" u="sng" spc="-120" dirty="0">
                <a:solidFill>
                  <a:srgbClr val="404040"/>
                </a:solidFill>
                <a:uFill>
                  <a:solidFill>
                    <a:srgbClr val="404040"/>
                  </a:solidFill>
                </a:uFill>
                <a:latin typeface="Trebuchet MS"/>
                <a:cs typeface="Trebuchet MS"/>
              </a:rPr>
              <a:t> </a:t>
            </a:r>
            <a:r>
              <a:rPr sz="1600" u="sng" spc="110" dirty="0">
                <a:solidFill>
                  <a:srgbClr val="404040"/>
                </a:solidFill>
                <a:uFill>
                  <a:solidFill>
                    <a:srgbClr val="404040"/>
                  </a:solidFill>
                </a:uFill>
                <a:latin typeface="Trebuchet MS"/>
                <a:cs typeface="Trebuchet MS"/>
              </a:rPr>
              <a:t>πράξη</a:t>
            </a:r>
            <a:r>
              <a:rPr sz="1600" u="sng" spc="-75" dirty="0">
                <a:solidFill>
                  <a:srgbClr val="404040"/>
                </a:solidFill>
                <a:uFill>
                  <a:solidFill>
                    <a:srgbClr val="404040"/>
                  </a:solidFill>
                </a:uFill>
                <a:latin typeface="Trebuchet MS"/>
                <a:cs typeface="Trebuchet MS"/>
              </a:rPr>
              <a:t> </a:t>
            </a:r>
            <a:r>
              <a:rPr sz="1600" u="sng" spc="90" dirty="0">
                <a:solidFill>
                  <a:srgbClr val="404040"/>
                </a:solidFill>
                <a:uFill>
                  <a:solidFill>
                    <a:srgbClr val="404040"/>
                  </a:solidFill>
                </a:uFill>
                <a:latin typeface="Trebuchet MS"/>
                <a:cs typeface="Trebuchet MS"/>
              </a:rPr>
              <a:t>γέννησης</a:t>
            </a:r>
            <a:r>
              <a:rPr sz="1600" spc="-100" dirty="0">
                <a:solidFill>
                  <a:srgbClr val="404040"/>
                </a:solidFill>
                <a:latin typeface="Trebuchet MS"/>
                <a:cs typeface="Trebuchet MS"/>
              </a:rPr>
              <a:t> </a:t>
            </a:r>
            <a:r>
              <a:rPr sz="1600" spc="55" dirty="0">
                <a:solidFill>
                  <a:srgbClr val="404040"/>
                </a:solidFill>
                <a:latin typeface="Trebuchet MS"/>
                <a:cs typeface="Trebuchet MS"/>
              </a:rPr>
              <a:t>αναφέρονται:</a:t>
            </a:r>
            <a:endParaRPr sz="1600">
              <a:latin typeface="Trebuchet MS"/>
              <a:cs typeface="Trebuchet MS"/>
            </a:endParaRPr>
          </a:p>
          <a:p>
            <a:pPr marL="624840" lvl="1" indent="-222885" algn="just">
              <a:lnSpc>
                <a:spcPct val="100000"/>
              </a:lnSpc>
              <a:spcBef>
                <a:spcPts val="1005"/>
              </a:spcBef>
              <a:buAutoNum type="arabicPeriod"/>
              <a:tabLst>
                <a:tab pos="625475" algn="l"/>
              </a:tabLst>
            </a:pPr>
            <a:r>
              <a:rPr sz="1600" spc="80" dirty="0">
                <a:solidFill>
                  <a:srgbClr val="404040"/>
                </a:solidFill>
                <a:latin typeface="Trebuchet MS"/>
                <a:cs typeface="Trebuchet MS"/>
              </a:rPr>
              <a:t>ονοματεπώνυμο,</a:t>
            </a:r>
            <a:r>
              <a:rPr sz="1600" spc="-114" dirty="0">
                <a:solidFill>
                  <a:srgbClr val="404040"/>
                </a:solidFill>
                <a:latin typeface="Trebuchet MS"/>
                <a:cs typeface="Trebuchet MS"/>
              </a:rPr>
              <a:t> </a:t>
            </a:r>
            <a:r>
              <a:rPr sz="1600" spc="45" dirty="0">
                <a:solidFill>
                  <a:srgbClr val="404040"/>
                </a:solidFill>
                <a:latin typeface="Trebuchet MS"/>
                <a:cs typeface="Trebuchet MS"/>
              </a:rPr>
              <a:t>επάγγελμα</a:t>
            </a:r>
            <a:r>
              <a:rPr sz="1600" spc="-100" dirty="0">
                <a:solidFill>
                  <a:srgbClr val="404040"/>
                </a:solidFill>
                <a:latin typeface="Trebuchet MS"/>
                <a:cs typeface="Trebuchet MS"/>
              </a:rPr>
              <a:t> </a:t>
            </a:r>
            <a:r>
              <a:rPr sz="1600" spc="-10" dirty="0">
                <a:solidFill>
                  <a:srgbClr val="404040"/>
                </a:solidFill>
                <a:latin typeface="Trebuchet MS"/>
                <a:cs typeface="Trebuchet MS"/>
              </a:rPr>
              <a:t>και</a:t>
            </a:r>
            <a:r>
              <a:rPr sz="1600" spc="-90" dirty="0">
                <a:solidFill>
                  <a:srgbClr val="404040"/>
                </a:solidFill>
                <a:latin typeface="Trebuchet MS"/>
                <a:cs typeface="Trebuchet MS"/>
              </a:rPr>
              <a:t> </a:t>
            </a:r>
            <a:r>
              <a:rPr sz="1600" spc="15" dirty="0">
                <a:solidFill>
                  <a:srgbClr val="404040"/>
                </a:solidFill>
                <a:latin typeface="Trebuchet MS"/>
                <a:cs typeface="Trebuchet MS"/>
              </a:rPr>
              <a:t>κατοικία</a:t>
            </a:r>
            <a:r>
              <a:rPr sz="1600" spc="-140" dirty="0">
                <a:solidFill>
                  <a:srgbClr val="404040"/>
                </a:solidFill>
                <a:latin typeface="Trebuchet MS"/>
                <a:cs typeface="Trebuchet MS"/>
              </a:rPr>
              <a:t> </a:t>
            </a:r>
            <a:r>
              <a:rPr sz="1600" spc="65" dirty="0">
                <a:solidFill>
                  <a:srgbClr val="404040"/>
                </a:solidFill>
                <a:latin typeface="Trebuchet MS"/>
                <a:cs typeface="Trebuchet MS"/>
              </a:rPr>
              <a:t>δηλούντος,</a:t>
            </a:r>
            <a:endParaRPr sz="1600">
              <a:latin typeface="Trebuchet MS"/>
              <a:cs typeface="Trebuchet MS"/>
            </a:endParaRPr>
          </a:p>
          <a:p>
            <a:pPr marL="624840" lvl="1" indent="-222885" algn="just">
              <a:lnSpc>
                <a:spcPct val="100000"/>
              </a:lnSpc>
              <a:spcBef>
                <a:spcPts val="1010"/>
              </a:spcBef>
              <a:buAutoNum type="arabicPeriod"/>
              <a:tabLst>
                <a:tab pos="625475" algn="l"/>
              </a:tabLst>
            </a:pPr>
            <a:r>
              <a:rPr sz="1600" spc="80" dirty="0">
                <a:solidFill>
                  <a:srgbClr val="404040"/>
                </a:solidFill>
                <a:latin typeface="Trebuchet MS"/>
                <a:cs typeface="Trebuchet MS"/>
              </a:rPr>
              <a:t>τόπος,</a:t>
            </a:r>
            <a:r>
              <a:rPr sz="1600" spc="-90" dirty="0">
                <a:solidFill>
                  <a:srgbClr val="404040"/>
                </a:solidFill>
                <a:latin typeface="Trebuchet MS"/>
                <a:cs typeface="Trebuchet MS"/>
              </a:rPr>
              <a:t> </a:t>
            </a:r>
            <a:r>
              <a:rPr sz="1600" spc="155" dirty="0">
                <a:solidFill>
                  <a:srgbClr val="404040"/>
                </a:solidFill>
                <a:latin typeface="Trebuchet MS"/>
                <a:cs typeface="Trebuchet MS"/>
              </a:rPr>
              <a:t>ώρα</a:t>
            </a:r>
            <a:r>
              <a:rPr sz="1600" spc="-45" dirty="0">
                <a:solidFill>
                  <a:srgbClr val="404040"/>
                </a:solidFill>
                <a:latin typeface="Trebuchet MS"/>
                <a:cs typeface="Trebuchet MS"/>
              </a:rPr>
              <a:t> </a:t>
            </a:r>
            <a:r>
              <a:rPr sz="1600" spc="-10" dirty="0">
                <a:solidFill>
                  <a:srgbClr val="404040"/>
                </a:solidFill>
                <a:latin typeface="Trebuchet MS"/>
                <a:cs typeface="Trebuchet MS"/>
              </a:rPr>
              <a:t>και</a:t>
            </a:r>
            <a:r>
              <a:rPr sz="1600" spc="-85" dirty="0">
                <a:solidFill>
                  <a:srgbClr val="404040"/>
                </a:solidFill>
                <a:latin typeface="Trebuchet MS"/>
                <a:cs typeface="Trebuchet MS"/>
              </a:rPr>
              <a:t> </a:t>
            </a:r>
            <a:r>
              <a:rPr sz="1600" spc="85" dirty="0">
                <a:solidFill>
                  <a:srgbClr val="404040"/>
                </a:solidFill>
                <a:latin typeface="Trebuchet MS"/>
                <a:cs typeface="Trebuchet MS"/>
              </a:rPr>
              <a:t>ημερομηνία</a:t>
            </a:r>
            <a:r>
              <a:rPr sz="1600" spc="-140" dirty="0">
                <a:solidFill>
                  <a:srgbClr val="404040"/>
                </a:solidFill>
                <a:latin typeface="Trebuchet MS"/>
                <a:cs typeface="Trebuchet MS"/>
              </a:rPr>
              <a:t> </a:t>
            </a:r>
            <a:r>
              <a:rPr sz="1600" spc="90" dirty="0">
                <a:solidFill>
                  <a:srgbClr val="404040"/>
                </a:solidFill>
                <a:latin typeface="Trebuchet MS"/>
                <a:cs typeface="Trebuchet MS"/>
              </a:rPr>
              <a:t>γέννησης</a:t>
            </a:r>
            <a:r>
              <a:rPr sz="1600" spc="-70" dirty="0">
                <a:solidFill>
                  <a:srgbClr val="404040"/>
                </a:solidFill>
                <a:latin typeface="Trebuchet MS"/>
                <a:cs typeface="Trebuchet MS"/>
              </a:rPr>
              <a:t> </a:t>
            </a:r>
            <a:r>
              <a:rPr sz="1600" spc="65" dirty="0">
                <a:solidFill>
                  <a:srgbClr val="404040"/>
                </a:solidFill>
                <a:latin typeface="Trebuchet MS"/>
                <a:cs typeface="Trebuchet MS"/>
              </a:rPr>
              <a:t>του</a:t>
            </a:r>
            <a:r>
              <a:rPr sz="1600" spc="-65" dirty="0">
                <a:solidFill>
                  <a:srgbClr val="404040"/>
                </a:solidFill>
                <a:latin typeface="Trebuchet MS"/>
                <a:cs typeface="Trebuchet MS"/>
              </a:rPr>
              <a:t> </a:t>
            </a:r>
            <a:r>
              <a:rPr sz="1600" spc="85" dirty="0">
                <a:solidFill>
                  <a:srgbClr val="404040"/>
                </a:solidFill>
                <a:latin typeface="Trebuchet MS"/>
                <a:cs typeface="Trebuchet MS"/>
              </a:rPr>
              <a:t>μωρού,</a:t>
            </a:r>
            <a:r>
              <a:rPr sz="1600" spc="-60" dirty="0">
                <a:solidFill>
                  <a:srgbClr val="404040"/>
                </a:solidFill>
                <a:latin typeface="Trebuchet MS"/>
                <a:cs typeface="Trebuchet MS"/>
              </a:rPr>
              <a:t> </a:t>
            </a:r>
            <a:r>
              <a:rPr sz="1600" spc="60" dirty="0">
                <a:solidFill>
                  <a:srgbClr val="404040"/>
                </a:solidFill>
                <a:latin typeface="Trebuchet MS"/>
                <a:cs typeface="Trebuchet MS"/>
              </a:rPr>
              <a:t>το</a:t>
            </a:r>
            <a:r>
              <a:rPr sz="1600" spc="-70" dirty="0">
                <a:solidFill>
                  <a:srgbClr val="404040"/>
                </a:solidFill>
                <a:latin typeface="Trebuchet MS"/>
                <a:cs typeface="Trebuchet MS"/>
              </a:rPr>
              <a:t> </a:t>
            </a:r>
            <a:r>
              <a:rPr sz="1600" spc="85" dirty="0">
                <a:solidFill>
                  <a:srgbClr val="404040"/>
                </a:solidFill>
                <a:latin typeface="Trebuchet MS"/>
                <a:cs typeface="Trebuchet MS"/>
              </a:rPr>
              <a:t>φύλο</a:t>
            </a:r>
            <a:r>
              <a:rPr sz="1600" spc="-45" dirty="0">
                <a:solidFill>
                  <a:srgbClr val="404040"/>
                </a:solidFill>
                <a:latin typeface="Trebuchet MS"/>
                <a:cs typeface="Trebuchet MS"/>
              </a:rPr>
              <a:t> </a:t>
            </a:r>
            <a:r>
              <a:rPr sz="1600" spc="-10" dirty="0">
                <a:solidFill>
                  <a:srgbClr val="404040"/>
                </a:solidFill>
                <a:latin typeface="Trebuchet MS"/>
                <a:cs typeface="Trebuchet MS"/>
              </a:rPr>
              <a:t>και</a:t>
            </a:r>
            <a:r>
              <a:rPr sz="1600" spc="-90" dirty="0">
                <a:solidFill>
                  <a:srgbClr val="404040"/>
                </a:solidFill>
                <a:latin typeface="Trebuchet MS"/>
                <a:cs typeface="Trebuchet MS"/>
              </a:rPr>
              <a:t> </a:t>
            </a:r>
            <a:r>
              <a:rPr sz="1600" spc="60" dirty="0">
                <a:solidFill>
                  <a:srgbClr val="404040"/>
                </a:solidFill>
                <a:latin typeface="Trebuchet MS"/>
                <a:cs typeface="Trebuchet MS"/>
              </a:rPr>
              <a:t>το</a:t>
            </a:r>
            <a:r>
              <a:rPr sz="1600" spc="-45" dirty="0">
                <a:solidFill>
                  <a:srgbClr val="404040"/>
                </a:solidFill>
                <a:latin typeface="Trebuchet MS"/>
                <a:cs typeface="Trebuchet MS"/>
              </a:rPr>
              <a:t> </a:t>
            </a:r>
            <a:r>
              <a:rPr sz="1600" spc="145" dirty="0">
                <a:solidFill>
                  <a:srgbClr val="404040"/>
                </a:solidFill>
                <a:latin typeface="Trebuchet MS"/>
                <a:cs typeface="Trebuchet MS"/>
              </a:rPr>
              <a:t>όνομά</a:t>
            </a:r>
            <a:r>
              <a:rPr sz="1600" spc="-95" dirty="0">
                <a:solidFill>
                  <a:srgbClr val="404040"/>
                </a:solidFill>
                <a:latin typeface="Trebuchet MS"/>
                <a:cs typeface="Trebuchet MS"/>
              </a:rPr>
              <a:t> </a:t>
            </a:r>
            <a:r>
              <a:rPr sz="1600" spc="10" dirty="0">
                <a:solidFill>
                  <a:srgbClr val="404040"/>
                </a:solidFill>
                <a:latin typeface="Trebuchet MS"/>
                <a:cs typeface="Trebuchet MS"/>
              </a:rPr>
              <a:t>του.</a:t>
            </a:r>
            <a:endParaRPr sz="1600">
              <a:latin typeface="Trebuchet MS"/>
              <a:cs typeface="Trebuchet MS"/>
            </a:endParaRPr>
          </a:p>
          <a:p>
            <a:pPr marL="624840" lvl="1" indent="-222885" algn="just">
              <a:lnSpc>
                <a:spcPct val="100000"/>
              </a:lnSpc>
              <a:spcBef>
                <a:spcPts val="985"/>
              </a:spcBef>
              <a:buAutoNum type="arabicPeriod"/>
              <a:tabLst>
                <a:tab pos="625475" algn="l"/>
              </a:tabLst>
            </a:pPr>
            <a:r>
              <a:rPr sz="1600" spc="80" dirty="0">
                <a:solidFill>
                  <a:srgbClr val="404040"/>
                </a:solidFill>
                <a:latin typeface="Trebuchet MS"/>
                <a:cs typeface="Trebuchet MS"/>
              </a:rPr>
              <a:t>ονοματεπώνυμο,</a:t>
            </a:r>
            <a:r>
              <a:rPr sz="1600" spc="-114" dirty="0">
                <a:solidFill>
                  <a:srgbClr val="404040"/>
                </a:solidFill>
                <a:latin typeface="Trebuchet MS"/>
                <a:cs typeface="Trebuchet MS"/>
              </a:rPr>
              <a:t> </a:t>
            </a:r>
            <a:r>
              <a:rPr sz="1600" spc="10" dirty="0">
                <a:solidFill>
                  <a:srgbClr val="404040"/>
                </a:solidFill>
                <a:latin typeface="Trebuchet MS"/>
                <a:cs typeface="Trebuchet MS"/>
              </a:rPr>
              <a:t>ιθαγένεια,</a:t>
            </a:r>
            <a:r>
              <a:rPr sz="1600" spc="-114" dirty="0">
                <a:solidFill>
                  <a:srgbClr val="404040"/>
                </a:solidFill>
                <a:latin typeface="Trebuchet MS"/>
                <a:cs typeface="Trebuchet MS"/>
              </a:rPr>
              <a:t> </a:t>
            </a:r>
            <a:r>
              <a:rPr sz="1600" spc="25" dirty="0">
                <a:solidFill>
                  <a:srgbClr val="404040"/>
                </a:solidFill>
                <a:latin typeface="Trebuchet MS"/>
                <a:cs typeface="Trebuchet MS"/>
              </a:rPr>
              <a:t>επάγγελμα,</a:t>
            </a:r>
            <a:r>
              <a:rPr sz="1600" spc="-110" dirty="0">
                <a:solidFill>
                  <a:srgbClr val="404040"/>
                </a:solidFill>
                <a:latin typeface="Trebuchet MS"/>
                <a:cs typeface="Trebuchet MS"/>
              </a:rPr>
              <a:t> </a:t>
            </a:r>
            <a:r>
              <a:rPr sz="1600" spc="75" dirty="0">
                <a:solidFill>
                  <a:srgbClr val="404040"/>
                </a:solidFill>
                <a:latin typeface="Trebuchet MS"/>
                <a:cs typeface="Trebuchet MS"/>
              </a:rPr>
              <a:t>θρήσκευμα,</a:t>
            </a:r>
            <a:r>
              <a:rPr sz="1600" spc="-114" dirty="0">
                <a:solidFill>
                  <a:srgbClr val="404040"/>
                </a:solidFill>
                <a:latin typeface="Trebuchet MS"/>
                <a:cs typeface="Trebuchet MS"/>
              </a:rPr>
              <a:t> </a:t>
            </a:r>
            <a:r>
              <a:rPr sz="1600" spc="10" dirty="0">
                <a:solidFill>
                  <a:srgbClr val="404040"/>
                </a:solidFill>
                <a:latin typeface="Trebuchet MS"/>
                <a:cs typeface="Trebuchet MS"/>
              </a:rPr>
              <a:t>κατοικία</a:t>
            </a:r>
            <a:r>
              <a:rPr sz="1600" spc="-114" dirty="0">
                <a:solidFill>
                  <a:srgbClr val="404040"/>
                </a:solidFill>
                <a:latin typeface="Trebuchet MS"/>
                <a:cs typeface="Trebuchet MS"/>
              </a:rPr>
              <a:t> </a:t>
            </a:r>
            <a:r>
              <a:rPr sz="1600" spc="-10" dirty="0">
                <a:solidFill>
                  <a:srgbClr val="404040"/>
                </a:solidFill>
                <a:latin typeface="Trebuchet MS"/>
                <a:cs typeface="Trebuchet MS"/>
              </a:rPr>
              <a:t>και</a:t>
            </a:r>
            <a:r>
              <a:rPr sz="1600" spc="-90" dirty="0">
                <a:solidFill>
                  <a:srgbClr val="404040"/>
                </a:solidFill>
                <a:latin typeface="Trebuchet MS"/>
                <a:cs typeface="Trebuchet MS"/>
              </a:rPr>
              <a:t> </a:t>
            </a:r>
            <a:r>
              <a:rPr sz="1600" spc="50" dirty="0">
                <a:solidFill>
                  <a:srgbClr val="404040"/>
                </a:solidFill>
                <a:latin typeface="Trebuchet MS"/>
                <a:cs typeface="Trebuchet MS"/>
              </a:rPr>
              <a:t>τα</a:t>
            </a:r>
            <a:r>
              <a:rPr sz="1600" spc="-65" dirty="0">
                <a:solidFill>
                  <a:srgbClr val="404040"/>
                </a:solidFill>
                <a:latin typeface="Trebuchet MS"/>
                <a:cs typeface="Trebuchet MS"/>
              </a:rPr>
              <a:t> </a:t>
            </a:r>
            <a:r>
              <a:rPr sz="1600" spc="25" dirty="0">
                <a:solidFill>
                  <a:srgbClr val="404040"/>
                </a:solidFill>
                <a:latin typeface="Trebuchet MS"/>
                <a:cs typeface="Trebuchet MS"/>
              </a:rPr>
              <a:t>στοιχεία</a:t>
            </a:r>
            <a:endParaRPr sz="1600">
              <a:latin typeface="Trebuchet MS"/>
              <a:cs typeface="Trebuchet MS"/>
            </a:endParaRPr>
          </a:p>
        </p:txBody>
      </p:sp>
      <p:sp>
        <p:nvSpPr>
          <p:cNvPr id="4" name="object 4"/>
          <p:cNvSpPr txBox="1"/>
          <p:nvPr/>
        </p:nvSpPr>
        <p:spPr>
          <a:xfrm>
            <a:off x="580196" y="5812208"/>
            <a:ext cx="9286940" cy="763029"/>
          </a:xfrm>
          <a:prstGeom prst="rect">
            <a:avLst/>
          </a:prstGeom>
        </p:spPr>
        <p:txBody>
          <a:bodyPr vert="horz" wrap="square" lIns="0" tIns="140970" rIns="0" bIns="0" rtlCol="0">
            <a:spAutoFit/>
          </a:bodyPr>
          <a:lstStyle/>
          <a:p>
            <a:pPr marL="12700">
              <a:lnSpc>
                <a:spcPct val="100000"/>
              </a:lnSpc>
              <a:spcBef>
                <a:spcPts val="1110"/>
              </a:spcBef>
            </a:pPr>
            <a:r>
              <a:rPr sz="1600" spc="85" dirty="0">
                <a:solidFill>
                  <a:srgbClr val="404040"/>
                </a:solidFill>
                <a:latin typeface="Trebuchet MS"/>
                <a:cs typeface="Trebuchet MS"/>
              </a:rPr>
              <a:t>εγγραφής</a:t>
            </a:r>
            <a:r>
              <a:rPr sz="1600" spc="-85" dirty="0">
                <a:solidFill>
                  <a:srgbClr val="404040"/>
                </a:solidFill>
                <a:latin typeface="Trebuchet MS"/>
                <a:cs typeface="Trebuchet MS"/>
              </a:rPr>
              <a:t> </a:t>
            </a:r>
            <a:r>
              <a:rPr sz="1600" spc="120" dirty="0">
                <a:solidFill>
                  <a:srgbClr val="404040"/>
                </a:solidFill>
                <a:latin typeface="Trebuchet MS"/>
                <a:cs typeface="Trebuchet MS"/>
              </a:rPr>
              <a:t>στο</a:t>
            </a:r>
            <a:r>
              <a:rPr sz="1600" spc="-85" dirty="0">
                <a:solidFill>
                  <a:srgbClr val="404040"/>
                </a:solidFill>
                <a:latin typeface="Trebuchet MS"/>
                <a:cs typeface="Trebuchet MS"/>
              </a:rPr>
              <a:t> </a:t>
            </a:r>
            <a:r>
              <a:rPr sz="1600" spc="75" dirty="0">
                <a:solidFill>
                  <a:srgbClr val="404040"/>
                </a:solidFill>
                <a:latin typeface="Trebuchet MS"/>
                <a:cs typeface="Trebuchet MS"/>
              </a:rPr>
              <a:t>δημοτολόγιο</a:t>
            </a:r>
            <a:r>
              <a:rPr sz="1600" spc="-130" dirty="0">
                <a:solidFill>
                  <a:srgbClr val="404040"/>
                </a:solidFill>
                <a:latin typeface="Trebuchet MS"/>
                <a:cs typeface="Trebuchet MS"/>
              </a:rPr>
              <a:t> </a:t>
            </a:r>
            <a:r>
              <a:rPr sz="1600" spc="60" dirty="0">
                <a:solidFill>
                  <a:srgbClr val="404040"/>
                </a:solidFill>
                <a:latin typeface="Trebuchet MS"/>
                <a:cs typeface="Trebuchet MS"/>
              </a:rPr>
              <a:t>των</a:t>
            </a:r>
            <a:r>
              <a:rPr sz="1600" spc="-60" dirty="0">
                <a:solidFill>
                  <a:srgbClr val="404040"/>
                </a:solidFill>
                <a:latin typeface="Trebuchet MS"/>
                <a:cs typeface="Trebuchet MS"/>
              </a:rPr>
              <a:t> </a:t>
            </a:r>
            <a:r>
              <a:rPr sz="1600" spc="75" dirty="0">
                <a:solidFill>
                  <a:srgbClr val="404040"/>
                </a:solidFill>
                <a:latin typeface="Trebuchet MS"/>
                <a:cs typeface="Trebuchet MS"/>
              </a:rPr>
              <a:t>γονέων</a:t>
            </a:r>
            <a:r>
              <a:rPr sz="1600" spc="-65" dirty="0">
                <a:solidFill>
                  <a:srgbClr val="404040"/>
                </a:solidFill>
                <a:latin typeface="Trebuchet MS"/>
                <a:cs typeface="Trebuchet MS"/>
              </a:rPr>
              <a:t> </a:t>
            </a:r>
            <a:r>
              <a:rPr sz="1600" spc="-10" dirty="0">
                <a:solidFill>
                  <a:srgbClr val="404040"/>
                </a:solidFill>
                <a:latin typeface="Trebuchet MS"/>
                <a:cs typeface="Trebuchet MS"/>
              </a:rPr>
              <a:t>και</a:t>
            </a:r>
            <a:endParaRPr sz="1600">
              <a:latin typeface="Trebuchet MS"/>
              <a:cs typeface="Trebuchet MS"/>
            </a:endParaRPr>
          </a:p>
          <a:p>
            <a:pPr marL="402590">
              <a:lnSpc>
                <a:spcPct val="100000"/>
              </a:lnSpc>
              <a:spcBef>
                <a:spcPts val="1010"/>
              </a:spcBef>
            </a:pPr>
            <a:r>
              <a:rPr sz="1600" spc="-50" dirty="0">
                <a:solidFill>
                  <a:srgbClr val="404040"/>
                </a:solidFill>
                <a:latin typeface="Trebuchet MS"/>
                <a:cs typeface="Trebuchet MS"/>
              </a:rPr>
              <a:t>4. </a:t>
            </a:r>
            <a:r>
              <a:rPr sz="1600" spc="60" dirty="0">
                <a:solidFill>
                  <a:srgbClr val="404040"/>
                </a:solidFill>
                <a:latin typeface="Trebuchet MS"/>
                <a:cs typeface="Trebuchet MS"/>
              </a:rPr>
              <a:t>το </a:t>
            </a:r>
            <a:r>
              <a:rPr sz="1600" spc="75" dirty="0">
                <a:solidFill>
                  <a:srgbClr val="404040"/>
                </a:solidFill>
                <a:latin typeface="Trebuchet MS"/>
                <a:cs typeface="Trebuchet MS"/>
              </a:rPr>
              <a:t>γένος της</a:t>
            </a:r>
            <a:r>
              <a:rPr sz="1600" spc="-355" dirty="0">
                <a:solidFill>
                  <a:srgbClr val="404040"/>
                </a:solidFill>
                <a:latin typeface="Trebuchet MS"/>
                <a:cs typeface="Trebuchet MS"/>
              </a:rPr>
              <a:t> </a:t>
            </a:r>
            <a:r>
              <a:rPr sz="1600" spc="55" dirty="0">
                <a:solidFill>
                  <a:srgbClr val="404040"/>
                </a:solidFill>
                <a:latin typeface="Trebuchet MS"/>
                <a:cs typeface="Trebuchet MS"/>
              </a:rPr>
              <a:t>μητέρας.</a:t>
            </a:r>
            <a:endParaRPr sz="1600">
              <a:latin typeface="Trebuchet MS"/>
              <a:cs typeface="Trebuchet MS"/>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285728"/>
            <a:ext cx="10174130" cy="1504514"/>
          </a:xfrm>
          <a:prstGeom prst="rect">
            <a:avLst/>
          </a:prstGeom>
        </p:spPr>
        <p:txBody>
          <a:bodyPr vert="horz" wrap="square" lIns="0" tIns="423164" rIns="0" bIns="0" rtlCol="0">
            <a:spAutoFit/>
          </a:bodyPr>
          <a:lstStyle/>
          <a:p>
            <a:pPr marL="2496185" marR="5080" indent="-414655">
              <a:lnSpc>
                <a:spcPct val="100000"/>
              </a:lnSpc>
              <a:spcBef>
                <a:spcPts val="95"/>
              </a:spcBef>
            </a:pPr>
            <a:r>
              <a:rPr sz="3500" spc="-35" dirty="0">
                <a:solidFill>
                  <a:srgbClr val="252525"/>
                </a:solidFill>
              </a:rPr>
              <a:t>IV. </a:t>
            </a:r>
            <a:r>
              <a:rPr sz="3500" spc="-100" dirty="0">
                <a:solidFill>
                  <a:srgbClr val="252525"/>
                </a:solidFill>
              </a:rPr>
              <a:t>Το </a:t>
            </a:r>
            <a:r>
              <a:rPr sz="3500" spc="75" dirty="0">
                <a:solidFill>
                  <a:srgbClr val="252525"/>
                </a:solidFill>
              </a:rPr>
              <a:t>δικαίωμα </a:t>
            </a:r>
            <a:r>
              <a:rPr sz="3500" spc="160" dirty="0">
                <a:solidFill>
                  <a:srgbClr val="252525"/>
                </a:solidFill>
              </a:rPr>
              <a:t>εγγραφής </a:t>
            </a:r>
            <a:r>
              <a:rPr sz="3500" spc="215" dirty="0">
                <a:solidFill>
                  <a:srgbClr val="252525"/>
                </a:solidFill>
              </a:rPr>
              <a:t>στο</a:t>
            </a:r>
            <a:r>
              <a:rPr sz="3500" spc="-415" dirty="0">
                <a:solidFill>
                  <a:srgbClr val="252525"/>
                </a:solidFill>
              </a:rPr>
              <a:t> </a:t>
            </a:r>
            <a:r>
              <a:rPr sz="3500" spc="80" dirty="0">
                <a:solidFill>
                  <a:srgbClr val="252525"/>
                </a:solidFill>
              </a:rPr>
              <a:t>Ληξιαρχείο  </a:t>
            </a:r>
            <a:r>
              <a:rPr sz="3500" spc="245" dirty="0">
                <a:solidFill>
                  <a:srgbClr val="252525"/>
                </a:solidFill>
              </a:rPr>
              <a:t>αμέσως</a:t>
            </a:r>
            <a:r>
              <a:rPr sz="3500" spc="-675" dirty="0">
                <a:solidFill>
                  <a:srgbClr val="252525"/>
                </a:solidFill>
              </a:rPr>
              <a:t> </a:t>
            </a:r>
            <a:r>
              <a:rPr sz="3500" spc="50" dirty="0">
                <a:solidFill>
                  <a:srgbClr val="252525"/>
                </a:solidFill>
              </a:rPr>
              <a:t>μετά </a:t>
            </a:r>
            <a:r>
              <a:rPr sz="3500" spc="20" dirty="0">
                <a:solidFill>
                  <a:srgbClr val="252525"/>
                </a:solidFill>
              </a:rPr>
              <a:t>τη </a:t>
            </a:r>
            <a:r>
              <a:rPr sz="3500" spc="160" dirty="0">
                <a:solidFill>
                  <a:srgbClr val="252525"/>
                </a:solidFill>
              </a:rPr>
              <a:t>γέννηση </a:t>
            </a:r>
            <a:r>
              <a:rPr sz="3500" spc="110" dirty="0">
                <a:solidFill>
                  <a:srgbClr val="252525"/>
                </a:solidFill>
              </a:rPr>
              <a:t>του </a:t>
            </a:r>
            <a:r>
              <a:rPr sz="3500" spc="85" dirty="0">
                <a:solidFill>
                  <a:srgbClr val="252525"/>
                </a:solidFill>
              </a:rPr>
              <a:t>παιδιού</a:t>
            </a:r>
          </a:p>
        </p:txBody>
      </p:sp>
      <p:sp>
        <p:nvSpPr>
          <p:cNvPr id="3" name="object 3"/>
          <p:cNvSpPr txBox="1"/>
          <p:nvPr/>
        </p:nvSpPr>
        <p:spPr>
          <a:xfrm>
            <a:off x="365882" y="2032602"/>
            <a:ext cx="10433299" cy="4621137"/>
          </a:xfrm>
          <a:prstGeom prst="rect">
            <a:avLst/>
          </a:prstGeom>
        </p:spPr>
        <p:txBody>
          <a:bodyPr vert="horz" wrap="square" lIns="0" tIns="141605" rIns="0" bIns="0" rtlCol="0">
            <a:spAutoFit/>
          </a:bodyPr>
          <a:lstStyle/>
          <a:p>
            <a:pPr marL="12700">
              <a:lnSpc>
                <a:spcPct val="100000"/>
              </a:lnSpc>
              <a:spcBef>
                <a:spcPts val="1115"/>
              </a:spcBef>
              <a:tabLst>
                <a:tab pos="356870" algn="l"/>
              </a:tabLst>
            </a:pPr>
            <a:r>
              <a:rPr sz="1800" spc="340" dirty="0">
                <a:solidFill>
                  <a:srgbClr val="A42F0F"/>
                </a:solidFill>
                <a:latin typeface="Arial"/>
                <a:cs typeface="Arial"/>
              </a:rPr>
              <a:t>	</a:t>
            </a:r>
            <a:r>
              <a:rPr sz="1800" spc="-60" dirty="0">
                <a:solidFill>
                  <a:srgbClr val="404040"/>
                </a:solidFill>
                <a:latin typeface="Trebuchet MS"/>
                <a:cs typeface="Trebuchet MS"/>
              </a:rPr>
              <a:t>Τα</a:t>
            </a:r>
            <a:r>
              <a:rPr sz="1800" u="sng" spc="-30" dirty="0">
                <a:solidFill>
                  <a:srgbClr val="404040"/>
                </a:solidFill>
                <a:uFill>
                  <a:solidFill>
                    <a:srgbClr val="404040"/>
                  </a:solidFill>
                </a:uFill>
                <a:latin typeface="Trebuchet MS"/>
                <a:cs typeface="Trebuchet MS"/>
              </a:rPr>
              <a:t> </a:t>
            </a:r>
            <a:r>
              <a:rPr sz="1800" u="sng" spc="65" dirty="0">
                <a:solidFill>
                  <a:srgbClr val="404040"/>
                </a:solidFill>
                <a:uFill>
                  <a:solidFill>
                    <a:srgbClr val="404040"/>
                  </a:solidFill>
                </a:uFill>
                <a:latin typeface="Trebuchet MS"/>
                <a:cs typeface="Trebuchet MS"/>
              </a:rPr>
              <a:t>οφέλη</a:t>
            </a:r>
            <a:r>
              <a:rPr sz="1800" u="sng" spc="-60" dirty="0">
                <a:solidFill>
                  <a:srgbClr val="404040"/>
                </a:solidFill>
                <a:uFill>
                  <a:solidFill>
                    <a:srgbClr val="404040"/>
                  </a:solidFill>
                </a:uFill>
                <a:latin typeface="Trebuchet MS"/>
                <a:cs typeface="Trebuchet MS"/>
              </a:rPr>
              <a:t> </a:t>
            </a:r>
            <a:r>
              <a:rPr sz="1800" u="sng" spc="160" dirty="0">
                <a:solidFill>
                  <a:srgbClr val="404040"/>
                </a:solidFill>
                <a:uFill>
                  <a:solidFill>
                    <a:srgbClr val="404040"/>
                  </a:solidFill>
                </a:uFill>
                <a:latin typeface="Trebuchet MS"/>
                <a:cs typeface="Trebuchet MS"/>
              </a:rPr>
              <a:t>από</a:t>
            </a:r>
            <a:r>
              <a:rPr sz="1800" u="sng" spc="-25" dirty="0">
                <a:solidFill>
                  <a:srgbClr val="404040"/>
                </a:solidFill>
                <a:uFill>
                  <a:solidFill>
                    <a:srgbClr val="404040"/>
                  </a:solidFill>
                </a:uFill>
                <a:latin typeface="Trebuchet MS"/>
                <a:cs typeface="Trebuchet MS"/>
              </a:rPr>
              <a:t> </a:t>
            </a:r>
            <a:r>
              <a:rPr sz="1800" u="sng" spc="45" dirty="0">
                <a:solidFill>
                  <a:srgbClr val="404040"/>
                </a:solidFill>
                <a:uFill>
                  <a:solidFill>
                    <a:srgbClr val="404040"/>
                  </a:solidFill>
                </a:uFill>
                <a:latin typeface="Trebuchet MS"/>
                <a:cs typeface="Trebuchet MS"/>
              </a:rPr>
              <a:t>την</a:t>
            </a:r>
            <a:r>
              <a:rPr sz="1800" u="sng" spc="-60" dirty="0">
                <a:solidFill>
                  <a:srgbClr val="404040"/>
                </a:solidFill>
                <a:uFill>
                  <a:solidFill>
                    <a:srgbClr val="404040"/>
                  </a:solidFill>
                </a:uFill>
                <a:latin typeface="Trebuchet MS"/>
                <a:cs typeface="Trebuchet MS"/>
              </a:rPr>
              <a:t> </a:t>
            </a:r>
            <a:r>
              <a:rPr sz="1800" u="sng" spc="114" dirty="0">
                <a:solidFill>
                  <a:srgbClr val="404040"/>
                </a:solidFill>
                <a:uFill>
                  <a:solidFill>
                    <a:srgbClr val="404040"/>
                  </a:solidFill>
                </a:uFill>
                <a:latin typeface="Trebuchet MS"/>
                <a:cs typeface="Trebuchet MS"/>
              </a:rPr>
              <a:t>άμεση</a:t>
            </a:r>
            <a:r>
              <a:rPr sz="1800" u="sng" spc="-60" dirty="0">
                <a:solidFill>
                  <a:srgbClr val="404040"/>
                </a:solidFill>
                <a:uFill>
                  <a:solidFill>
                    <a:srgbClr val="404040"/>
                  </a:solidFill>
                </a:uFill>
                <a:latin typeface="Trebuchet MS"/>
                <a:cs typeface="Trebuchet MS"/>
              </a:rPr>
              <a:t> </a:t>
            </a:r>
            <a:r>
              <a:rPr sz="1800" u="sng" spc="85" dirty="0">
                <a:solidFill>
                  <a:srgbClr val="404040"/>
                </a:solidFill>
                <a:uFill>
                  <a:solidFill>
                    <a:srgbClr val="404040"/>
                  </a:solidFill>
                </a:uFill>
                <a:latin typeface="Trebuchet MS"/>
                <a:cs typeface="Trebuchet MS"/>
              </a:rPr>
              <a:t>καταγραφή</a:t>
            </a:r>
            <a:r>
              <a:rPr sz="1800" spc="-40" dirty="0">
                <a:solidFill>
                  <a:srgbClr val="404040"/>
                </a:solidFill>
                <a:latin typeface="Trebuchet MS"/>
                <a:cs typeface="Trebuchet MS"/>
              </a:rPr>
              <a:t> </a:t>
            </a:r>
            <a:r>
              <a:rPr sz="1800" spc="105" dirty="0">
                <a:solidFill>
                  <a:srgbClr val="404040"/>
                </a:solidFill>
                <a:latin typeface="Trebuchet MS"/>
                <a:cs typeface="Trebuchet MS"/>
              </a:rPr>
              <a:t>τους</a:t>
            </a:r>
            <a:r>
              <a:rPr sz="1800" spc="-60" dirty="0">
                <a:solidFill>
                  <a:srgbClr val="404040"/>
                </a:solidFill>
                <a:latin typeface="Trebuchet MS"/>
                <a:cs typeface="Trebuchet MS"/>
              </a:rPr>
              <a:t> </a:t>
            </a:r>
            <a:r>
              <a:rPr sz="1800" spc="130" dirty="0">
                <a:solidFill>
                  <a:srgbClr val="404040"/>
                </a:solidFill>
                <a:latin typeface="Trebuchet MS"/>
                <a:cs typeface="Trebuchet MS"/>
              </a:rPr>
              <a:t>στο</a:t>
            </a:r>
            <a:r>
              <a:rPr sz="1800" spc="-75" dirty="0">
                <a:solidFill>
                  <a:srgbClr val="404040"/>
                </a:solidFill>
                <a:latin typeface="Trebuchet MS"/>
                <a:cs typeface="Trebuchet MS"/>
              </a:rPr>
              <a:t> </a:t>
            </a:r>
            <a:r>
              <a:rPr sz="1800" spc="5" dirty="0">
                <a:solidFill>
                  <a:srgbClr val="404040"/>
                </a:solidFill>
                <a:latin typeface="Trebuchet MS"/>
                <a:cs typeface="Trebuchet MS"/>
              </a:rPr>
              <a:t>ληξιαρχείο:</a:t>
            </a:r>
            <a:endParaRPr sz="1800">
              <a:latin typeface="Trebuchet MS"/>
              <a:cs typeface="Trebuchet MS"/>
            </a:endParaRPr>
          </a:p>
          <a:p>
            <a:pPr marL="356870" indent="-344805">
              <a:lnSpc>
                <a:spcPct val="100000"/>
              </a:lnSpc>
              <a:spcBef>
                <a:spcPts val="1010"/>
              </a:spcBef>
              <a:buClr>
                <a:srgbClr val="A42F0F"/>
              </a:buClr>
              <a:buFont typeface="Wingdings"/>
              <a:buChar char=""/>
              <a:tabLst>
                <a:tab pos="356870" algn="l"/>
                <a:tab pos="357505" algn="l"/>
              </a:tabLst>
            </a:pPr>
            <a:r>
              <a:rPr sz="1800" spc="70" dirty="0">
                <a:solidFill>
                  <a:srgbClr val="404040"/>
                </a:solidFill>
                <a:latin typeface="Trebuchet MS"/>
                <a:cs typeface="Trebuchet MS"/>
              </a:rPr>
              <a:t>ακριβής</a:t>
            </a:r>
            <a:r>
              <a:rPr sz="1800" spc="-75" dirty="0">
                <a:solidFill>
                  <a:srgbClr val="404040"/>
                </a:solidFill>
                <a:latin typeface="Trebuchet MS"/>
                <a:cs typeface="Trebuchet MS"/>
              </a:rPr>
              <a:t> </a:t>
            </a:r>
            <a:r>
              <a:rPr sz="1800" spc="114" dirty="0">
                <a:solidFill>
                  <a:srgbClr val="404040"/>
                </a:solidFill>
                <a:latin typeface="Trebuchet MS"/>
                <a:cs typeface="Trebuchet MS"/>
              </a:rPr>
              <a:t>υπολογισμός</a:t>
            </a:r>
            <a:r>
              <a:rPr sz="1800" spc="-60" dirty="0">
                <a:solidFill>
                  <a:srgbClr val="404040"/>
                </a:solidFill>
                <a:latin typeface="Trebuchet MS"/>
                <a:cs typeface="Trebuchet MS"/>
              </a:rPr>
              <a:t> </a:t>
            </a:r>
            <a:r>
              <a:rPr sz="1800" spc="20" dirty="0">
                <a:solidFill>
                  <a:srgbClr val="404040"/>
                </a:solidFill>
                <a:latin typeface="Trebuchet MS"/>
                <a:cs typeface="Trebuchet MS"/>
              </a:rPr>
              <a:t>ηλικίας</a:t>
            </a:r>
            <a:r>
              <a:rPr sz="1800" spc="-60" dirty="0">
                <a:solidFill>
                  <a:srgbClr val="404040"/>
                </a:solidFill>
                <a:latin typeface="Trebuchet MS"/>
                <a:cs typeface="Trebuchet MS"/>
              </a:rPr>
              <a:t> </a:t>
            </a:r>
            <a:r>
              <a:rPr sz="1800" spc="-15" dirty="0">
                <a:solidFill>
                  <a:srgbClr val="404040"/>
                </a:solidFill>
                <a:latin typeface="Trebuchet MS"/>
                <a:cs typeface="Trebuchet MS"/>
              </a:rPr>
              <a:t>και</a:t>
            </a:r>
            <a:r>
              <a:rPr sz="1800" spc="-40" dirty="0">
                <a:solidFill>
                  <a:srgbClr val="404040"/>
                </a:solidFill>
                <a:latin typeface="Trebuchet MS"/>
                <a:cs typeface="Trebuchet MS"/>
              </a:rPr>
              <a:t> </a:t>
            </a:r>
            <a:r>
              <a:rPr sz="1800" spc="110" dirty="0">
                <a:solidFill>
                  <a:srgbClr val="C00000"/>
                </a:solidFill>
                <a:latin typeface="Trebuchet MS"/>
                <a:cs typeface="Trebuchet MS"/>
              </a:rPr>
              <a:t>αποφυγή</a:t>
            </a:r>
            <a:r>
              <a:rPr sz="1800" spc="-35" dirty="0">
                <a:solidFill>
                  <a:srgbClr val="C00000"/>
                </a:solidFill>
                <a:latin typeface="Trebuchet MS"/>
                <a:cs typeface="Trebuchet MS"/>
              </a:rPr>
              <a:t> </a:t>
            </a:r>
            <a:r>
              <a:rPr sz="1800" spc="150" dirty="0">
                <a:solidFill>
                  <a:srgbClr val="C00000"/>
                </a:solidFill>
                <a:latin typeface="Trebuchet MS"/>
                <a:cs typeface="Trebuchet MS"/>
              </a:rPr>
              <a:t>παράνομης</a:t>
            </a:r>
            <a:r>
              <a:rPr sz="1800" spc="-30" dirty="0">
                <a:solidFill>
                  <a:srgbClr val="C00000"/>
                </a:solidFill>
                <a:latin typeface="Trebuchet MS"/>
                <a:cs typeface="Trebuchet MS"/>
              </a:rPr>
              <a:t> </a:t>
            </a:r>
            <a:r>
              <a:rPr sz="1800" spc="95" dirty="0">
                <a:solidFill>
                  <a:srgbClr val="C00000"/>
                </a:solidFill>
                <a:latin typeface="Trebuchet MS"/>
                <a:cs typeface="Trebuchet MS"/>
              </a:rPr>
              <a:t>εργασίας</a:t>
            </a:r>
            <a:r>
              <a:rPr sz="1800" spc="-75" dirty="0">
                <a:solidFill>
                  <a:srgbClr val="C00000"/>
                </a:solidFill>
                <a:latin typeface="Trebuchet MS"/>
                <a:cs typeface="Trebuchet MS"/>
              </a:rPr>
              <a:t> </a:t>
            </a:r>
            <a:r>
              <a:rPr sz="1800" spc="50" dirty="0">
                <a:solidFill>
                  <a:srgbClr val="C00000"/>
                </a:solidFill>
                <a:latin typeface="Trebuchet MS"/>
                <a:cs typeface="Trebuchet MS"/>
              </a:rPr>
              <a:t>ανηλίκων</a:t>
            </a:r>
            <a:endParaRPr sz="1800">
              <a:latin typeface="Trebuchet MS"/>
              <a:cs typeface="Trebuchet MS"/>
            </a:endParaRPr>
          </a:p>
          <a:p>
            <a:pPr marL="356870" indent="-344805">
              <a:lnSpc>
                <a:spcPct val="100000"/>
              </a:lnSpc>
              <a:spcBef>
                <a:spcPts val="1010"/>
              </a:spcBef>
              <a:buClr>
                <a:srgbClr val="A42F0F"/>
              </a:buClr>
              <a:buFont typeface="Wingdings"/>
              <a:buChar char=""/>
              <a:tabLst>
                <a:tab pos="356870" algn="l"/>
                <a:tab pos="357505" algn="l"/>
              </a:tabLst>
            </a:pPr>
            <a:r>
              <a:rPr sz="1800" spc="110" dirty="0">
                <a:solidFill>
                  <a:srgbClr val="C00000"/>
                </a:solidFill>
                <a:latin typeface="Trebuchet MS"/>
                <a:cs typeface="Trebuchet MS"/>
              </a:rPr>
              <a:t>μη</a:t>
            </a:r>
            <a:r>
              <a:rPr sz="1800" spc="-35" dirty="0">
                <a:solidFill>
                  <a:srgbClr val="C00000"/>
                </a:solidFill>
                <a:latin typeface="Trebuchet MS"/>
                <a:cs typeface="Trebuchet MS"/>
              </a:rPr>
              <a:t> </a:t>
            </a:r>
            <a:r>
              <a:rPr sz="1800" spc="50" dirty="0">
                <a:solidFill>
                  <a:srgbClr val="C00000"/>
                </a:solidFill>
                <a:latin typeface="Trebuchet MS"/>
                <a:cs typeface="Trebuchet MS"/>
              </a:rPr>
              <a:t>εξαίρεση</a:t>
            </a:r>
            <a:r>
              <a:rPr sz="1800" spc="-80" dirty="0">
                <a:solidFill>
                  <a:srgbClr val="C00000"/>
                </a:solidFill>
                <a:latin typeface="Trebuchet MS"/>
                <a:cs typeface="Trebuchet MS"/>
              </a:rPr>
              <a:t> </a:t>
            </a:r>
            <a:r>
              <a:rPr sz="1800" spc="60" dirty="0">
                <a:solidFill>
                  <a:srgbClr val="C00000"/>
                </a:solidFill>
                <a:latin typeface="Trebuchet MS"/>
                <a:cs typeface="Trebuchet MS"/>
              </a:rPr>
              <a:t>των</a:t>
            </a:r>
            <a:r>
              <a:rPr sz="1800" spc="-25" dirty="0">
                <a:solidFill>
                  <a:srgbClr val="C00000"/>
                </a:solidFill>
                <a:latin typeface="Trebuchet MS"/>
                <a:cs typeface="Trebuchet MS"/>
              </a:rPr>
              <a:t> </a:t>
            </a:r>
            <a:r>
              <a:rPr sz="1800" spc="40" dirty="0">
                <a:solidFill>
                  <a:srgbClr val="C00000"/>
                </a:solidFill>
                <a:latin typeface="Trebuchet MS"/>
                <a:cs typeface="Trebuchet MS"/>
              </a:rPr>
              <a:t>παιδιών</a:t>
            </a:r>
            <a:r>
              <a:rPr sz="1800" spc="-10" dirty="0">
                <a:solidFill>
                  <a:srgbClr val="C00000"/>
                </a:solidFill>
                <a:latin typeface="Trebuchet MS"/>
                <a:cs typeface="Trebuchet MS"/>
              </a:rPr>
              <a:t> </a:t>
            </a:r>
            <a:r>
              <a:rPr sz="1800" spc="160" dirty="0">
                <a:solidFill>
                  <a:srgbClr val="404040"/>
                </a:solidFill>
                <a:latin typeface="Trebuchet MS"/>
                <a:cs typeface="Trebuchet MS"/>
              </a:rPr>
              <a:t>από</a:t>
            </a:r>
            <a:r>
              <a:rPr sz="1800" spc="-15" dirty="0">
                <a:solidFill>
                  <a:srgbClr val="404040"/>
                </a:solidFill>
                <a:latin typeface="Trebuchet MS"/>
                <a:cs typeface="Trebuchet MS"/>
              </a:rPr>
              <a:t> </a:t>
            </a:r>
            <a:r>
              <a:rPr sz="1800" spc="50" dirty="0">
                <a:solidFill>
                  <a:srgbClr val="404040"/>
                </a:solidFill>
                <a:latin typeface="Trebuchet MS"/>
                <a:cs typeface="Trebuchet MS"/>
              </a:rPr>
              <a:t>τα</a:t>
            </a:r>
            <a:r>
              <a:rPr sz="1800" spc="-50" dirty="0">
                <a:solidFill>
                  <a:srgbClr val="404040"/>
                </a:solidFill>
                <a:latin typeface="Trebuchet MS"/>
                <a:cs typeface="Trebuchet MS"/>
              </a:rPr>
              <a:t> </a:t>
            </a:r>
            <a:r>
              <a:rPr sz="1800" spc="20" dirty="0">
                <a:solidFill>
                  <a:srgbClr val="404040"/>
                </a:solidFill>
                <a:latin typeface="Trebuchet MS"/>
                <a:cs typeface="Trebuchet MS"/>
              </a:rPr>
              <a:t>κυβερνητικά</a:t>
            </a:r>
            <a:r>
              <a:rPr sz="1800" spc="-60" dirty="0">
                <a:solidFill>
                  <a:srgbClr val="404040"/>
                </a:solidFill>
                <a:latin typeface="Trebuchet MS"/>
                <a:cs typeface="Trebuchet MS"/>
              </a:rPr>
              <a:t> </a:t>
            </a:r>
            <a:r>
              <a:rPr sz="1800" spc="35" dirty="0">
                <a:solidFill>
                  <a:srgbClr val="404040"/>
                </a:solidFill>
                <a:latin typeface="Trebuchet MS"/>
                <a:cs typeface="Trebuchet MS"/>
              </a:rPr>
              <a:t>σχέδια</a:t>
            </a:r>
            <a:r>
              <a:rPr sz="1800" spc="-55" dirty="0">
                <a:solidFill>
                  <a:srgbClr val="404040"/>
                </a:solidFill>
                <a:latin typeface="Trebuchet MS"/>
                <a:cs typeface="Trebuchet MS"/>
              </a:rPr>
              <a:t> </a:t>
            </a:r>
            <a:r>
              <a:rPr sz="1800" spc="60" dirty="0">
                <a:solidFill>
                  <a:srgbClr val="404040"/>
                </a:solidFill>
                <a:latin typeface="Trebuchet MS"/>
                <a:cs typeface="Trebuchet MS"/>
              </a:rPr>
              <a:t>οικονομικής</a:t>
            </a:r>
            <a:r>
              <a:rPr sz="1800" spc="-70" dirty="0">
                <a:solidFill>
                  <a:srgbClr val="404040"/>
                </a:solidFill>
                <a:latin typeface="Trebuchet MS"/>
                <a:cs typeface="Trebuchet MS"/>
              </a:rPr>
              <a:t> </a:t>
            </a:r>
            <a:r>
              <a:rPr sz="1800" spc="95" dirty="0">
                <a:solidFill>
                  <a:srgbClr val="404040"/>
                </a:solidFill>
                <a:latin typeface="Trebuchet MS"/>
                <a:cs typeface="Trebuchet MS"/>
              </a:rPr>
              <a:t>ανάπτυξης</a:t>
            </a:r>
            <a:endParaRPr sz="1800">
              <a:latin typeface="Trebuchet MS"/>
              <a:cs typeface="Trebuchet MS"/>
            </a:endParaRPr>
          </a:p>
          <a:p>
            <a:pPr marL="393700">
              <a:lnSpc>
                <a:spcPct val="100000"/>
              </a:lnSpc>
              <a:spcBef>
                <a:spcPts val="985"/>
              </a:spcBef>
            </a:pPr>
            <a:r>
              <a:rPr sz="1800" spc="-15" dirty="0">
                <a:solidFill>
                  <a:srgbClr val="404040"/>
                </a:solidFill>
                <a:latin typeface="Trebuchet MS"/>
                <a:cs typeface="Trebuchet MS"/>
              </a:rPr>
              <a:t>και</a:t>
            </a:r>
            <a:r>
              <a:rPr sz="1800" spc="-70" dirty="0">
                <a:solidFill>
                  <a:srgbClr val="404040"/>
                </a:solidFill>
                <a:latin typeface="Trebuchet MS"/>
                <a:cs typeface="Trebuchet MS"/>
              </a:rPr>
              <a:t> </a:t>
            </a:r>
            <a:r>
              <a:rPr sz="1800" spc="85" dirty="0">
                <a:solidFill>
                  <a:srgbClr val="404040"/>
                </a:solidFill>
                <a:latin typeface="Trebuchet MS"/>
                <a:cs typeface="Trebuchet MS"/>
              </a:rPr>
              <a:t>της</a:t>
            </a:r>
            <a:r>
              <a:rPr sz="1800" spc="-25" dirty="0">
                <a:solidFill>
                  <a:srgbClr val="404040"/>
                </a:solidFill>
                <a:latin typeface="Trebuchet MS"/>
                <a:cs typeface="Trebuchet MS"/>
              </a:rPr>
              <a:t> </a:t>
            </a:r>
            <a:r>
              <a:rPr sz="1800" spc="40" dirty="0">
                <a:solidFill>
                  <a:srgbClr val="C00000"/>
                </a:solidFill>
                <a:latin typeface="Trebuchet MS"/>
                <a:cs typeface="Trebuchet MS"/>
              </a:rPr>
              <a:t>κοινωνικής</a:t>
            </a:r>
            <a:r>
              <a:rPr sz="1800" spc="-50" dirty="0">
                <a:solidFill>
                  <a:srgbClr val="C00000"/>
                </a:solidFill>
                <a:latin typeface="Trebuchet MS"/>
                <a:cs typeface="Trebuchet MS"/>
              </a:rPr>
              <a:t> </a:t>
            </a:r>
            <a:r>
              <a:rPr sz="1800" spc="20" dirty="0">
                <a:solidFill>
                  <a:srgbClr val="C00000"/>
                </a:solidFill>
                <a:latin typeface="Trebuchet MS"/>
                <a:cs typeface="Trebuchet MS"/>
              </a:rPr>
              <a:t>πολιτικής</a:t>
            </a:r>
            <a:r>
              <a:rPr sz="1800" spc="-35" dirty="0">
                <a:solidFill>
                  <a:srgbClr val="C00000"/>
                </a:solidFill>
                <a:latin typeface="Trebuchet MS"/>
                <a:cs typeface="Trebuchet MS"/>
              </a:rPr>
              <a:t> </a:t>
            </a:r>
            <a:r>
              <a:rPr sz="1800" spc="130" dirty="0">
                <a:solidFill>
                  <a:srgbClr val="404040"/>
                </a:solidFill>
                <a:latin typeface="Trebuchet MS"/>
                <a:cs typeface="Trebuchet MS"/>
              </a:rPr>
              <a:t>που</a:t>
            </a:r>
            <a:r>
              <a:rPr sz="1800" spc="-15" dirty="0">
                <a:solidFill>
                  <a:srgbClr val="404040"/>
                </a:solidFill>
                <a:latin typeface="Trebuchet MS"/>
                <a:cs typeface="Trebuchet MS"/>
              </a:rPr>
              <a:t> </a:t>
            </a:r>
            <a:r>
              <a:rPr sz="1800" spc="55" dirty="0">
                <a:solidFill>
                  <a:srgbClr val="404040"/>
                </a:solidFill>
                <a:latin typeface="Trebuchet MS"/>
                <a:cs typeface="Trebuchet MS"/>
              </a:rPr>
              <a:t>τα</a:t>
            </a:r>
            <a:r>
              <a:rPr sz="1800" spc="-55" dirty="0">
                <a:solidFill>
                  <a:srgbClr val="404040"/>
                </a:solidFill>
                <a:latin typeface="Trebuchet MS"/>
                <a:cs typeface="Trebuchet MS"/>
              </a:rPr>
              <a:t> </a:t>
            </a:r>
            <a:r>
              <a:rPr sz="1800" spc="105" dirty="0">
                <a:solidFill>
                  <a:srgbClr val="404040"/>
                </a:solidFill>
                <a:latin typeface="Trebuchet MS"/>
                <a:cs typeface="Trebuchet MS"/>
              </a:rPr>
              <a:t>αφορά.</a:t>
            </a:r>
            <a:endParaRPr sz="1800">
              <a:latin typeface="Trebuchet MS"/>
              <a:cs typeface="Trebuchet MS"/>
            </a:endParaRPr>
          </a:p>
          <a:p>
            <a:pPr marL="356870" indent="-344805">
              <a:lnSpc>
                <a:spcPct val="100000"/>
              </a:lnSpc>
              <a:spcBef>
                <a:spcPts val="1010"/>
              </a:spcBef>
              <a:buClr>
                <a:srgbClr val="A42F0F"/>
              </a:buClr>
              <a:buFont typeface="Arial"/>
              <a:buChar char=""/>
              <a:tabLst>
                <a:tab pos="356870" algn="l"/>
                <a:tab pos="357505" algn="l"/>
              </a:tabLst>
            </a:pPr>
            <a:r>
              <a:rPr sz="1800" spc="100" dirty="0">
                <a:solidFill>
                  <a:srgbClr val="404040"/>
                </a:solidFill>
                <a:latin typeface="Trebuchet MS"/>
                <a:cs typeface="Trebuchet MS"/>
              </a:rPr>
              <a:t>Οι</a:t>
            </a:r>
            <a:r>
              <a:rPr sz="1800" u="sng" spc="-45" dirty="0">
                <a:solidFill>
                  <a:srgbClr val="404040"/>
                </a:solidFill>
                <a:uFill>
                  <a:solidFill>
                    <a:srgbClr val="404040"/>
                  </a:solidFill>
                </a:uFill>
                <a:latin typeface="Trebuchet MS"/>
                <a:cs typeface="Trebuchet MS"/>
              </a:rPr>
              <a:t> </a:t>
            </a:r>
            <a:r>
              <a:rPr sz="1800" u="sng" spc="25" dirty="0">
                <a:solidFill>
                  <a:srgbClr val="404040"/>
                </a:solidFill>
                <a:uFill>
                  <a:solidFill>
                    <a:srgbClr val="404040"/>
                  </a:solidFill>
                </a:uFill>
                <a:latin typeface="Trebuchet MS"/>
                <a:cs typeface="Trebuchet MS"/>
              </a:rPr>
              <a:t>κυριότεροι</a:t>
            </a:r>
            <a:r>
              <a:rPr sz="1800" u="sng" spc="-65" dirty="0">
                <a:solidFill>
                  <a:srgbClr val="404040"/>
                </a:solidFill>
                <a:uFill>
                  <a:solidFill>
                    <a:srgbClr val="404040"/>
                  </a:solidFill>
                </a:uFill>
                <a:latin typeface="Trebuchet MS"/>
                <a:cs typeface="Trebuchet MS"/>
              </a:rPr>
              <a:t> </a:t>
            </a:r>
            <a:r>
              <a:rPr sz="1800" u="sng" spc="55" dirty="0">
                <a:solidFill>
                  <a:srgbClr val="404040"/>
                </a:solidFill>
                <a:uFill>
                  <a:solidFill>
                    <a:srgbClr val="404040"/>
                  </a:solidFill>
                </a:uFill>
                <a:latin typeface="Trebuchet MS"/>
                <a:cs typeface="Trebuchet MS"/>
              </a:rPr>
              <a:t>λόγοι</a:t>
            </a:r>
            <a:r>
              <a:rPr sz="1800" u="sng" spc="-40" dirty="0">
                <a:solidFill>
                  <a:srgbClr val="404040"/>
                </a:solidFill>
                <a:uFill>
                  <a:solidFill>
                    <a:srgbClr val="404040"/>
                  </a:solidFill>
                </a:uFill>
                <a:latin typeface="Trebuchet MS"/>
                <a:cs typeface="Trebuchet MS"/>
              </a:rPr>
              <a:t> </a:t>
            </a:r>
            <a:r>
              <a:rPr sz="1800" u="sng" spc="110" dirty="0">
                <a:solidFill>
                  <a:srgbClr val="404040"/>
                </a:solidFill>
                <a:uFill>
                  <a:solidFill>
                    <a:srgbClr val="404040"/>
                  </a:solidFill>
                </a:uFill>
                <a:latin typeface="Trebuchet MS"/>
                <a:cs typeface="Trebuchet MS"/>
              </a:rPr>
              <a:t>μη</a:t>
            </a:r>
            <a:r>
              <a:rPr sz="1800" u="sng" spc="-60" dirty="0">
                <a:solidFill>
                  <a:srgbClr val="404040"/>
                </a:solidFill>
                <a:uFill>
                  <a:solidFill>
                    <a:srgbClr val="404040"/>
                  </a:solidFill>
                </a:uFill>
                <a:latin typeface="Trebuchet MS"/>
                <a:cs typeface="Trebuchet MS"/>
              </a:rPr>
              <a:t> </a:t>
            </a:r>
            <a:r>
              <a:rPr sz="1800" u="sng" spc="90" dirty="0">
                <a:solidFill>
                  <a:srgbClr val="404040"/>
                </a:solidFill>
                <a:uFill>
                  <a:solidFill>
                    <a:srgbClr val="404040"/>
                  </a:solidFill>
                </a:uFill>
                <a:latin typeface="Trebuchet MS"/>
                <a:cs typeface="Trebuchet MS"/>
              </a:rPr>
              <a:t>εγγραφής</a:t>
            </a:r>
            <a:r>
              <a:rPr sz="1800" u="sng" spc="-55" dirty="0">
                <a:solidFill>
                  <a:srgbClr val="404040"/>
                </a:solidFill>
                <a:uFill>
                  <a:solidFill>
                    <a:srgbClr val="404040"/>
                  </a:solidFill>
                </a:uFill>
                <a:latin typeface="Trebuchet MS"/>
                <a:cs typeface="Trebuchet MS"/>
              </a:rPr>
              <a:t> </a:t>
            </a:r>
            <a:r>
              <a:rPr sz="1800" u="sng" spc="130" dirty="0">
                <a:solidFill>
                  <a:srgbClr val="404040"/>
                </a:solidFill>
                <a:uFill>
                  <a:solidFill>
                    <a:srgbClr val="404040"/>
                  </a:solidFill>
                </a:uFill>
                <a:latin typeface="Trebuchet MS"/>
                <a:cs typeface="Trebuchet MS"/>
              </a:rPr>
              <a:t>στο</a:t>
            </a:r>
            <a:r>
              <a:rPr sz="1800" u="sng" spc="-65" dirty="0">
                <a:solidFill>
                  <a:srgbClr val="404040"/>
                </a:solidFill>
                <a:uFill>
                  <a:solidFill>
                    <a:srgbClr val="404040"/>
                  </a:solidFill>
                </a:uFill>
                <a:latin typeface="Trebuchet MS"/>
                <a:cs typeface="Trebuchet MS"/>
              </a:rPr>
              <a:t> </a:t>
            </a:r>
            <a:r>
              <a:rPr sz="1800" u="sng" spc="20" dirty="0">
                <a:solidFill>
                  <a:srgbClr val="404040"/>
                </a:solidFill>
                <a:uFill>
                  <a:solidFill>
                    <a:srgbClr val="404040"/>
                  </a:solidFill>
                </a:uFill>
                <a:latin typeface="Trebuchet MS"/>
                <a:cs typeface="Trebuchet MS"/>
              </a:rPr>
              <a:t>ληξιαρχείο</a:t>
            </a:r>
            <a:r>
              <a:rPr sz="1800" u="sng" spc="-45" dirty="0">
                <a:solidFill>
                  <a:srgbClr val="404040"/>
                </a:solidFill>
                <a:uFill>
                  <a:solidFill>
                    <a:srgbClr val="404040"/>
                  </a:solidFill>
                </a:uFill>
                <a:latin typeface="Trebuchet MS"/>
                <a:cs typeface="Trebuchet MS"/>
              </a:rPr>
              <a:t> </a:t>
            </a:r>
            <a:r>
              <a:rPr sz="1800" u="sng" spc="80" dirty="0">
                <a:solidFill>
                  <a:srgbClr val="404040"/>
                </a:solidFill>
                <a:uFill>
                  <a:solidFill>
                    <a:srgbClr val="404040"/>
                  </a:solidFill>
                </a:uFill>
                <a:latin typeface="Trebuchet MS"/>
                <a:cs typeface="Trebuchet MS"/>
              </a:rPr>
              <a:t>παγκοσμίως</a:t>
            </a:r>
            <a:r>
              <a:rPr sz="1800" spc="80" dirty="0">
                <a:solidFill>
                  <a:srgbClr val="404040"/>
                </a:solidFill>
                <a:latin typeface="Trebuchet MS"/>
                <a:cs typeface="Trebuchet MS"/>
              </a:rPr>
              <a:t>:</a:t>
            </a:r>
            <a:endParaRPr sz="1800">
              <a:latin typeface="Trebuchet MS"/>
              <a:cs typeface="Trebuchet MS"/>
            </a:endParaRPr>
          </a:p>
          <a:p>
            <a:pPr marL="645160" lvl="1" indent="-252095">
              <a:lnSpc>
                <a:spcPct val="100000"/>
              </a:lnSpc>
              <a:spcBef>
                <a:spcPts val="1005"/>
              </a:spcBef>
              <a:buAutoNum type="arabicPeriod"/>
              <a:tabLst>
                <a:tab pos="645795" algn="l"/>
              </a:tabLst>
            </a:pPr>
            <a:r>
              <a:rPr sz="1800" spc="105" dirty="0">
                <a:solidFill>
                  <a:srgbClr val="404040"/>
                </a:solidFill>
                <a:latin typeface="Trebuchet MS"/>
                <a:cs typeface="Trebuchet MS"/>
              </a:rPr>
              <a:t>η</a:t>
            </a:r>
            <a:r>
              <a:rPr sz="1800" spc="-45" dirty="0">
                <a:solidFill>
                  <a:srgbClr val="404040"/>
                </a:solidFill>
                <a:latin typeface="Trebuchet MS"/>
                <a:cs typeface="Trebuchet MS"/>
              </a:rPr>
              <a:t> </a:t>
            </a:r>
            <a:r>
              <a:rPr sz="1800" spc="85" dirty="0">
                <a:solidFill>
                  <a:srgbClr val="404040"/>
                </a:solidFill>
                <a:latin typeface="Trebuchet MS"/>
                <a:cs typeface="Trebuchet MS"/>
              </a:rPr>
              <a:t>άγνοια</a:t>
            </a:r>
            <a:endParaRPr sz="1800">
              <a:latin typeface="Trebuchet MS"/>
              <a:cs typeface="Trebuchet MS"/>
            </a:endParaRPr>
          </a:p>
          <a:p>
            <a:pPr marL="709295" lvl="1" indent="-252729">
              <a:lnSpc>
                <a:spcPct val="100000"/>
              </a:lnSpc>
              <a:spcBef>
                <a:spcPts val="990"/>
              </a:spcBef>
              <a:buAutoNum type="arabicPeriod"/>
              <a:tabLst>
                <a:tab pos="709930" algn="l"/>
                <a:tab pos="977900" algn="l"/>
              </a:tabLst>
            </a:pPr>
            <a:r>
              <a:rPr sz="1800" spc="105" dirty="0">
                <a:solidFill>
                  <a:srgbClr val="404040"/>
                </a:solidFill>
                <a:latin typeface="Trebuchet MS"/>
                <a:cs typeface="Trebuchet MS"/>
              </a:rPr>
              <a:t>η	</a:t>
            </a:r>
            <a:r>
              <a:rPr sz="1800" spc="65" dirty="0">
                <a:solidFill>
                  <a:srgbClr val="404040"/>
                </a:solidFill>
                <a:latin typeface="Trebuchet MS"/>
                <a:cs typeface="Trebuchet MS"/>
              </a:rPr>
              <a:t>δυσκολία</a:t>
            </a:r>
            <a:r>
              <a:rPr sz="1800" spc="-95" dirty="0">
                <a:solidFill>
                  <a:srgbClr val="404040"/>
                </a:solidFill>
                <a:latin typeface="Trebuchet MS"/>
                <a:cs typeface="Trebuchet MS"/>
              </a:rPr>
              <a:t> </a:t>
            </a:r>
            <a:r>
              <a:rPr sz="1800" spc="170" dirty="0">
                <a:solidFill>
                  <a:srgbClr val="404040"/>
                </a:solidFill>
                <a:latin typeface="Trebuchet MS"/>
                <a:cs typeface="Trebuchet MS"/>
              </a:rPr>
              <a:t>πρόσβασης</a:t>
            </a:r>
            <a:r>
              <a:rPr sz="1800" spc="-55" dirty="0">
                <a:solidFill>
                  <a:srgbClr val="404040"/>
                </a:solidFill>
                <a:latin typeface="Trebuchet MS"/>
                <a:cs typeface="Trebuchet MS"/>
              </a:rPr>
              <a:t> </a:t>
            </a:r>
            <a:r>
              <a:rPr sz="1800" spc="95" dirty="0">
                <a:solidFill>
                  <a:srgbClr val="404040"/>
                </a:solidFill>
                <a:latin typeface="Trebuchet MS"/>
                <a:cs typeface="Trebuchet MS"/>
              </a:rPr>
              <a:t>σε</a:t>
            </a:r>
            <a:r>
              <a:rPr sz="1800" spc="-55" dirty="0">
                <a:solidFill>
                  <a:srgbClr val="404040"/>
                </a:solidFill>
                <a:latin typeface="Trebuchet MS"/>
                <a:cs typeface="Trebuchet MS"/>
              </a:rPr>
              <a:t> </a:t>
            </a:r>
            <a:r>
              <a:rPr sz="1800" spc="20" dirty="0">
                <a:solidFill>
                  <a:srgbClr val="404040"/>
                </a:solidFill>
                <a:latin typeface="Trebuchet MS"/>
                <a:cs typeface="Trebuchet MS"/>
              </a:rPr>
              <a:t>ληξιαρχεία</a:t>
            </a:r>
            <a:r>
              <a:rPr sz="1800" spc="-50" dirty="0">
                <a:solidFill>
                  <a:srgbClr val="404040"/>
                </a:solidFill>
                <a:latin typeface="Trebuchet MS"/>
                <a:cs typeface="Trebuchet MS"/>
              </a:rPr>
              <a:t> </a:t>
            </a:r>
            <a:r>
              <a:rPr sz="1800" spc="20" dirty="0">
                <a:solidFill>
                  <a:srgbClr val="404040"/>
                </a:solidFill>
                <a:latin typeface="Trebuchet MS"/>
                <a:cs typeface="Trebuchet MS"/>
              </a:rPr>
              <a:t>για</a:t>
            </a:r>
            <a:r>
              <a:rPr sz="1800" spc="-70" dirty="0">
                <a:solidFill>
                  <a:srgbClr val="404040"/>
                </a:solidFill>
                <a:latin typeface="Trebuchet MS"/>
                <a:cs typeface="Trebuchet MS"/>
              </a:rPr>
              <a:t> </a:t>
            </a:r>
            <a:r>
              <a:rPr sz="1800" spc="10" dirty="0">
                <a:solidFill>
                  <a:srgbClr val="404040"/>
                </a:solidFill>
                <a:latin typeface="Trebuchet MS"/>
                <a:cs typeface="Trebuchet MS"/>
              </a:rPr>
              <a:t>οικογένειες</a:t>
            </a:r>
            <a:r>
              <a:rPr sz="1800" spc="-50" dirty="0">
                <a:solidFill>
                  <a:srgbClr val="404040"/>
                </a:solidFill>
                <a:latin typeface="Trebuchet MS"/>
                <a:cs typeface="Trebuchet MS"/>
              </a:rPr>
              <a:t> </a:t>
            </a:r>
            <a:r>
              <a:rPr sz="1800" spc="95" dirty="0">
                <a:solidFill>
                  <a:srgbClr val="404040"/>
                </a:solidFill>
                <a:latin typeface="Trebuchet MS"/>
                <a:cs typeface="Trebuchet MS"/>
              </a:rPr>
              <a:t>σε</a:t>
            </a:r>
            <a:r>
              <a:rPr sz="1800" spc="-60" dirty="0">
                <a:solidFill>
                  <a:srgbClr val="404040"/>
                </a:solidFill>
                <a:latin typeface="Trebuchet MS"/>
                <a:cs typeface="Trebuchet MS"/>
              </a:rPr>
              <a:t> </a:t>
            </a:r>
            <a:r>
              <a:rPr sz="1800" spc="95" dirty="0">
                <a:solidFill>
                  <a:srgbClr val="404040"/>
                </a:solidFill>
                <a:latin typeface="Trebuchet MS"/>
                <a:cs typeface="Trebuchet MS"/>
              </a:rPr>
              <a:t>δυσπρόσιτες</a:t>
            </a:r>
            <a:endParaRPr sz="1800">
              <a:latin typeface="Trebuchet MS"/>
              <a:cs typeface="Trebuchet MS"/>
            </a:endParaRPr>
          </a:p>
          <a:p>
            <a:pPr marL="12700">
              <a:lnSpc>
                <a:spcPct val="100000"/>
              </a:lnSpc>
            </a:pPr>
            <a:r>
              <a:rPr sz="1800" spc="40" dirty="0">
                <a:solidFill>
                  <a:srgbClr val="404040"/>
                </a:solidFill>
                <a:latin typeface="Trebuchet MS"/>
                <a:cs typeface="Trebuchet MS"/>
              </a:rPr>
              <a:t>περιοχές </a:t>
            </a:r>
            <a:r>
              <a:rPr sz="1800" spc="105" dirty="0">
                <a:solidFill>
                  <a:srgbClr val="404040"/>
                </a:solidFill>
                <a:latin typeface="Trebuchet MS"/>
                <a:cs typeface="Trebuchet MS"/>
              </a:rPr>
              <a:t>ή</a:t>
            </a:r>
            <a:r>
              <a:rPr sz="1800" spc="-140" dirty="0">
                <a:solidFill>
                  <a:srgbClr val="404040"/>
                </a:solidFill>
                <a:latin typeface="Trebuchet MS"/>
                <a:cs typeface="Trebuchet MS"/>
              </a:rPr>
              <a:t> </a:t>
            </a:r>
            <a:r>
              <a:rPr sz="1800" spc="100" dirty="0">
                <a:solidFill>
                  <a:srgbClr val="404040"/>
                </a:solidFill>
                <a:latin typeface="Trebuchet MS"/>
                <a:cs typeface="Trebuchet MS"/>
              </a:rPr>
              <a:t>νησιά</a:t>
            </a:r>
            <a:endParaRPr sz="1800">
              <a:latin typeface="Trebuchet MS"/>
              <a:cs typeface="Trebuchet MS"/>
            </a:endParaRPr>
          </a:p>
          <a:p>
            <a:pPr marL="709295" lvl="1" indent="-252729">
              <a:lnSpc>
                <a:spcPct val="100000"/>
              </a:lnSpc>
              <a:spcBef>
                <a:spcPts val="1010"/>
              </a:spcBef>
              <a:buAutoNum type="arabicPeriod" startAt="3"/>
              <a:tabLst>
                <a:tab pos="709930" algn="l"/>
              </a:tabLst>
            </a:pPr>
            <a:r>
              <a:rPr sz="1800" spc="105" dirty="0">
                <a:solidFill>
                  <a:srgbClr val="404040"/>
                </a:solidFill>
                <a:latin typeface="Trebuchet MS"/>
                <a:cs typeface="Trebuchet MS"/>
              </a:rPr>
              <a:t>η</a:t>
            </a:r>
            <a:r>
              <a:rPr sz="1800" spc="-40" dirty="0">
                <a:solidFill>
                  <a:srgbClr val="404040"/>
                </a:solidFill>
                <a:latin typeface="Trebuchet MS"/>
                <a:cs typeface="Trebuchet MS"/>
              </a:rPr>
              <a:t> </a:t>
            </a:r>
            <a:r>
              <a:rPr sz="1800" spc="-25" dirty="0">
                <a:solidFill>
                  <a:srgbClr val="404040"/>
                </a:solidFill>
                <a:latin typeface="Trebuchet MS"/>
                <a:cs typeface="Trebuchet MS"/>
              </a:rPr>
              <a:t>έλλειψη</a:t>
            </a:r>
            <a:r>
              <a:rPr sz="1800" spc="-40" dirty="0">
                <a:solidFill>
                  <a:srgbClr val="404040"/>
                </a:solidFill>
                <a:latin typeface="Trebuchet MS"/>
                <a:cs typeface="Trebuchet MS"/>
              </a:rPr>
              <a:t> </a:t>
            </a:r>
            <a:r>
              <a:rPr sz="1800" spc="40" dirty="0">
                <a:solidFill>
                  <a:srgbClr val="404040"/>
                </a:solidFill>
                <a:latin typeface="Trebuchet MS"/>
                <a:cs typeface="Trebuchet MS"/>
              </a:rPr>
              <a:t>κινήτρων</a:t>
            </a:r>
            <a:r>
              <a:rPr sz="1800" spc="-60" dirty="0">
                <a:solidFill>
                  <a:srgbClr val="404040"/>
                </a:solidFill>
                <a:latin typeface="Trebuchet MS"/>
                <a:cs typeface="Trebuchet MS"/>
              </a:rPr>
              <a:t> </a:t>
            </a:r>
            <a:r>
              <a:rPr sz="1800" spc="95" dirty="0">
                <a:solidFill>
                  <a:srgbClr val="404040"/>
                </a:solidFill>
                <a:latin typeface="Trebuchet MS"/>
                <a:cs typeface="Trebuchet MS"/>
              </a:rPr>
              <a:t>σε</a:t>
            </a:r>
            <a:r>
              <a:rPr sz="1800" spc="-40" dirty="0">
                <a:solidFill>
                  <a:srgbClr val="404040"/>
                </a:solidFill>
                <a:latin typeface="Trebuchet MS"/>
                <a:cs typeface="Trebuchet MS"/>
              </a:rPr>
              <a:t> </a:t>
            </a:r>
            <a:r>
              <a:rPr sz="1800" spc="45" dirty="0">
                <a:solidFill>
                  <a:srgbClr val="404040"/>
                </a:solidFill>
                <a:latin typeface="Trebuchet MS"/>
                <a:cs typeface="Trebuchet MS"/>
              </a:rPr>
              <a:t>φτωχές</a:t>
            </a:r>
            <a:r>
              <a:rPr sz="1800" spc="-55" dirty="0">
                <a:solidFill>
                  <a:srgbClr val="404040"/>
                </a:solidFill>
                <a:latin typeface="Trebuchet MS"/>
                <a:cs typeface="Trebuchet MS"/>
              </a:rPr>
              <a:t> </a:t>
            </a:r>
            <a:r>
              <a:rPr sz="1800" spc="45" dirty="0">
                <a:solidFill>
                  <a:srgbClr val="404040"/>
                </a:solidFill>
                <a:latin typeface="Trebuchet MS"/>
                <a:cs typeface="Trebuchet MS"/>
              </a:rPr>
              <a:t>αγροτικές</a:t>
            </a:r>
            <a:r>
              <a:rPr sz="1800" spc="-75" dirty="0">
                <a:solidFill>
                  <a:srgbClr val="404040"/>
                </a:solidFill>
                <a:latin typeface="Trebuchet MS"/>
                <a:cs typeface="Trebuchet MS"/>
              </a:rPr>
              <a:t> </a:t>
            </a:r>
            <a:r>
              <a:rPr sz="1800" spc="-5" dirty="0">
                <a:solidFill>
                  <a:srgbClr val="404040"/>
                </a:solidFill>
                <a:latin typeface="Trebuchet MS"/>
                <a:cs typeface="Trebuchet MS"/>
              </a:rPr>
              <a:t>οικογένειες,</a:t>
            </a:r>
            <a:r>
              <a:rPr sz="1800" spc="-35" dirty="0">
                <a:solidFill>
                  <a:srgbClr val="404040"/>
                </a:solidFill>
                <a:latin typeface="Trebuchet MS"/>
                <a:cs typeface="Trebuchet MS"/>
              </a:rPr>
              <a:t> </a:t>
            </a:r>
            <a:r>
              <a:rPr sz="1800" spc="25" dirty="0">
                <a:solidFill>
                  <a:srgbClr val="404040"/>
                </a:solidFill>
                <a:latin typeface="Trebuchet MS"/>
                <a:cs typeface="Trebuchet MS"/>
              </a:rPr>
              <a:t>ιδίως</a:t>
            </a:r>
            <a:r>
              <a:rPr sz="1800" spc="-60" dirty="0">
                <a:solidFill>
                  <a:srgbClr val="404040"/>
                </a:solidFill>
                <a:latin typeface="Trebuchet MS"/>
                <a:cs typeface="Trebuchet MS"/>
              </a:rPr>
              <a:t> </a:t>
            </a:r>
            <a:r>
              <a:rPr sz="1800" spc="95" dirty="0">
                <a:solidFill>
                  <a:srgbClr val="404040"/>
                </a:solidFill>
                <a:latin typeface="Trebuchet MS"/>
                <a:cs typeface="Trebuchet MS"/>
              </a:rPr>
              <a:t>σε</a:t>
            </a:r>
            <a:endParaRPr sz="1800">
              <a:latin typeface="Trebuchet MS"/>
              <a:cs typeface="Trebuchet MS"/>
            </a:endParaRPr>
          </a:p>
          <a:p>
            <a:pPr marL="12700">
              <a:lnSpc>
                <a:spcPct val="100000"/>
              </a:lnSpc>
            </a:pPr>
            <a:r>
              <a:rPr sz="1800" spc="100" dirty="0">
                <a:solidFill>
                  <a:srgbClr val="404040"/>
                </a:solidFill>
                <a:latin typeface="Trebuchet MS"/>
                <a:cs typeface="Trebuchet MS"/>
              </a:rPr>
              <a:t>μουσουλμανικό</a:t>
            </a:r>
            <a:r>
              <a:rPr sz="1800" spc="-75" dirty="0">
                <a:solidFill>
                  <a:srgbClr val="404040"/>
                </a:solidFill>
                <a:latin typeface="Trebuchet MS"/>
                <a:cs typeface="Trebuchet MS"/>
              </a:rPr>
              <a:t> </a:t>
            </a:r>
            <a:r>
              <a:rPr sz="1800" spc="140" dirty="0">
                <a:solidFill>
                  <a:srgbClr val="404040"/>
                </a:solidFill>
                <a:latin typeface="Trebuchet MS"/>
                <a:cs typeface="Trebuchet MS"/>
              </a:rPr>
              <a:t>κόσμο</a:t>
            </a:r>
            <a:endParaRPr sz="1800">
              <a:latin typeface="Trebuchet MS"/>
              <a:cs typeface="Trebuchet MS"/>
            </a:endParaRPr>
          </a:p>
          <a:p>
            <a:pPr marL="773430" lvl="1" indent="-252729">
              <a:lnSpc>
                <a:spcPct val="100000"/>
              </a:lnSpc>
              <a:spcBef>
                <a:spcPts val="1010"/>
              </a:spcBef>
              <a:buAutoNum type="arabicPeriod" startAt="4"/>
              <a:tabLst>
                <a:tab pos="774065" algn="l"/>
              </a:tabLst>
            </a:pPr>
            <a:r>
              <a:rPr sz="1800" spc="105" dirty="0">
                <a:solidFill>
                  <a:srgbClr val="404040"/>
                </a:solidFill>
                <a:latin typeface="Trebuchet MS"/>
                <a:cs typeface="Trebuchet MS"/>
              </a:rPr>
              <a:t>η</a:t>
            </a:r>
            <a:r>
              <a:rPr sz="1800" spc="-35" dirty="0">
                <a:solidFill>
                  <a:srgbClr val="404040"/>
                </a:solidFill>
                <a:latin typeface="Trebuchet MS"/>
                <a:cs typeface="Trebuchet MS"/>
              </a:rPr>
              <a:t> </a:t>
            </a:r>
            <a:r>
              <a:rPr sz="1800" spc="-25" dirty="0">
                <a:solidFill>
                  <a:srgbClr val="404040"/>
                </a:solidFill>
                <a:latin typeface="Trebuchet MS"/>
                <a:cs typeface="Trebuchet MS"/>
              </a:rPr>
              <a:t>έλλειψη</a:t>
            </a:r>
            <a:r>
              <a:rPr sz="1800" spc="-65" dirty="0">
                <a:solidFill>
                  <a:srgbClr val="404040"/>
                </a:solidFill>
                <a:latin typeface="Trebuchet MS"/>
                <a:cs typeface="Trebuchet MS"/>
              </a:rPr>
              <a:t> </a:t>
            </a:r>
            <a:r>
              <a:rPr sz="1800" spc="145" dirty="0">
                <a:solidFill>
                  <a:srgbClr val="404040"/>
                </a:solidFill>
                <a:latin typeface="Trebuchet MS"/>
                <a:cs typeface="Trebuchet MS"/>
              </a:rPr>
              <a:t>πόρων</a:t>
            </a:r>
            <a:r>
              <a:rPr sz="1800" spc="-30" dirty="0">
                <a:solidFill>
                  <a:srgbClr val="404040"/>
                </a:solidFill>
                <a:latin typeface="Trebuchet MS"/>
                <a:cs typeface="Trebuchet MS"/>
              </a:rPr>
              <a:t> </a:t>
            </a:r>
            <a:r>
              <a:rPr sz="1800" spc="20" dirty="0">
                <a:solidFill>
                  <a:srgbClr val="404040"/>
                </a:solidFill>
                <a:latin typeface="Trebuchet MS"/>
                <a:cs typeface="Trebuchet MS"/>
              </a:rPr>
              <a:t>για</a:t>
            </a:r>
            <a:r>
              <a:rPr sz="1800" spc="-50" dirty="0">
                <a:solidFill>
                  <a:srgbClr val="404040"/>
                </a:solidFill>
                <a:latin typeface="Trebuchet MS"/>
                <a:cs typeface="Trebuchet MS"/>
              </a:rPr>
              <a:t> </a:t>
            </a:r>
            <a:r>
              <a:rPr sz="1800" spc="35" dirty="0">
                <a:solidFill>
                  <a:srgbClr val="404040"/>
                </a:solidFill>
                <a:latin typeface="Trebuchet MS"/>
                <a:cs typeface="Trebuchet MS"/>
              </a:rPr>
              <a:t>μαζικές</a:t>
            </a:r>
            <a:r>
              <a:rPr sz="1800" spc="-75" dirty="0">
                <a:solidFill>
                  <a:srgbClr val="404040"/>
                </a:solidFill>
                <a:latin typeface="Trebuchet MS"/>
                <a:cs typeface="Trebuchet MS"/>
              </a:rPr>
              <a:t> </a:t>
            </a:r>
            <a:r>
              <a:rPr sz="1800" spc="25" dirty="0">
                <a:solidFill>
                  <a:srgbClr val="404040"/>
                </a:solidFill>
                <a:latin typeface="Trebuchet MS"/>
                <a:cs typeface="Trebuchet MS"/>
              </a:rPr>
              <a:t>ενημερωτικές</a:t>
            </a:r>
            <a:r>
              <a:rPr sz="1800" spc="-55" dirty="0">
                <a:solidFill>
                  <a:srgbClr val="404040"/>
                </a:solidFill>
                <a:latin typeface="Trebuchet MS"/>
                <a:cs typeface="Trebuchet MS"/>
              </a:rPr>
              <a:t> </a:t>
            </a:r>
            <a:r>
              <a:rPr sz="1800" spc="20" dirty="0">
                <a:solidFill>
                  <a:srgbClr val="404040"/>
                </a:solidFill>
                <a:latin typeface="Trebuchet MS"/>
                <a:cs typeface="Trebuchet MS"/>
              </a:rPr>
              <a:t>εκστρατείες</a:t>
            </a:r>
            <a:endParaRPr sz="1800">
              <a:latin typeface="Trebuchet MS"/>
              <a:cs typeface="Trebuchet MS"/>
            </a:endParaRPr>
          </a:p>
          <a:p>
            <a:pPr marL="773430" lvl="1" indent="-252729">
              <a:lnSpc>
                <a:spcPct val="100000"/>
              </a:lnSpc>
              <a:spcBef>
                <a:spcPts val="980"/>
              </a:spcBef>
              <a:buAutoNum type="arabicPeriod" startAt="4"/>
              <a:tabLst>
                <a:tab pos="774065" algn="l"/>
              </a:tabLst>
            </a:pPr>
            <a:r>
              <a:rPr sz="1800" spc="55" dirty="0">
                <a:solidFill>
                  <a:srgbClr val="404040"/>
                </a:solidFill>
                <a:latin typeface="Trebuchet MS"/>
                <a:cs typeface="Trebuchet MS"/>
              </a:rPr>
              <a:t>τα</a:t>
            </a:r>
            <a:r>
              <a:rPr sz="1800" spc="-45" dirty="0">
                <a:solidFill>
                  <a:srgbClr val="404040"/>
                </a:solidFill>
                <a:latin typeface="Trebuchet MS"/>
                <a:cs typeface="Trebuchet MS"/>
              </a:rPr>
              <a:t> </a:t>
            </a:r>
            <a:r>
              <a:rPr sz="1800" spc="80" dirty="0">
                <a:solidFill>
                  <a:srgbClr val="404040"/>
                </a:solidFill>
                <a:latin typeface="Trebuchet MS"/>
                <a:cs typeface="Trebuchet MS"/>
              </a:rPr>
              <a:t>υψηλά</a:t>
            </a:r>
            <a:r>
              <a:rPr sz="1800" spc="-45" dirty="0">
                <a:solidFill>
                  <a:srgbClr val="404040"/>
                </a:solidFill>
                <a:latin typeface="Trebuchet MS"/>
                <a:cs typeface="Trebuchet MS"/>
              </a:rPr>
              <a:t> </a:t>
            </a:r>
            <a:r>
              <a:rPr sz="1800" spc="-10" dirty="0">
                <a:solidFill>
                  <a:srgbClr val="404040"/>
                </a:solidFill>
                <a:latin typeface="Trebuchet MS"/>
                <a:cs typeface="Trebuchet MS"/>
              </a:rPr>
              <a:t>τέλη</a:t>
            </a:r>
            <a:r>
              <a:rPr sz="1800" spc="-30" dirty="0">
                <a:solidFill>
                  <a:srgbClr val="404040"/>
                </a:solidFill>
                <a:latin typeface="Trebuchet MS"/>
                <a:cs typeface="Trebuchet MS"/>
              </a:rPr>
              <a:t> </a:t>
            </a:r>
            <a:r>
              <a:rPr sz="1800" spc="85" dirty="0">
                <a:solidFill>
                  <a:srgbClr val="404040"/>
                </a:solidFill>
                <a:latin typeface="Trebuchet MS"/>
                <a:cs typeface="Trebuchet MS"/>
              </a:rPr>
              <a:t>καθυστερημένης</a:t>
            </a:r>
            <a:r>
              <a:rPr sz="1800" spc="-60" dirty="0">
                <a:solidFill>
                  <a:srgbClr val="404040"/>
                </a:solidFill>
                <a:latin typeface="Trebuchet MS"/>
                <a:cs typeface="Trebuchet MS"/>
              </a:rPr>
              <a:t> </a:t>
            </a:r>
            <a:r>
              <a:rPr sz="1800" spc="90" dirty="0">
                <a:solidFill>
                  <a:srgbClr val="404040"/>
                </a:solidFill>
                <a:latin typeface="Trebuchet MS"/>
                <a:cs typeface="Trebuchet MS"/>
              </a:rPr>
              <a:t>εγγραφής</a:t>
            </a:r>
            <a:r>
              <a:rPr sz="1800" spc="-60" dirty="0">
                <a:solidFill>
                  <a:srgbClr val="404040"/>
                </a:solidFill>
                <a:latin typeface="Trebuchet MS"/>
                <a:cs typeface="Trebuchet MS"/>
              </a:rPr>
              <a:t> </a:t>
            </a:r>
            <a:r>
              <a:rPr sz="1800" spc="20" dirty="0">
                <a:solidFill>
                  <a:srgbClr val="404040"/>
                </a:solidFill>
                <a:latin typeface="Trebuchet MS"/>
                <a:cs typeface="Trebuchet MS"/>
              </a:rPr>
              <a:t>(αντίθετα</a:t>
            </a:r>
            <a:r>
              <a:rPr sz="1800" spc="30" dirty="0">
                <a:solidFill>
                  <a:srgbClr val="404040"/>
                </a:solidFill>
                <a:latin typeface="Trebuchet MS"/>
                <a:cs typeface="Trebuchet MS"/>
              </a:rPr>
              <a:t> </a:t>
            </a:r>
            <a:r>
              <a:rPr sz="1800" spc="105" dirty="0">
                <a:solidFill>
                  <a:srgbClr val="404040"/>
                </a:solidFill>
                <a:latin typeface="Trebuchet MS"/>
                <a:cs typeface="Trebuchet MS"/>
              </a:rPr>
              <a:t>η</a:t>
            </a:r>
            <a:r>
              <a:rPr sz="1800" spc="-30" dirty="0">
                <a:solidFill>
                  <a:srgbClr val="404040"/>
                </a:solidFill>
                <a:latin typeface="Trebuchet MS"/>
                <a:cs typeface="Trebuchet MS"/>
              </a:rPr>
              <a:t> </a:t>
            </a:r>
            <a:r>
              <a:rPr sz="1800" spc="25" dirty="0">
                <a:solidFill>
                  <a:srgbClr val="404040"/>
                </a:solidFill>
                <a:latin typeface="Trebuchet MS"/>
                <a:cs typeface="Trebuchet MS"/>
              </a:rPr>
              <a:t>έγκαιρη</a:t>
            </a:r>
            <a:r>
              <a:rPr sz="1800" spc="-50" dirty="0">
                <a:solidFill>
                  <a:srgbClr val="404040"/>
                </a:solidFill>
                <a:latin typeface="Trebuchet MS"/>
                <a:cs typeface="Trebuchet MS"/>
              </a:rPr>
              <a:t> </a:t>
            </a:r>
            <a:r>
              <a:rPr sz="1800" spc="-25" dirty="0">
                <a:solidFill>
                  <a:srgbClr val="404040"/>
                </a:solidFill>
                <a:latin typeface="Trebuchet MS"/>
                <a:cs typeface="Trebuchet MS"/>
              </a:rPr>
              <a:t>είναι</a:t>
            </a:r>
            <a:r>
              <a:rPr sz="1800" spc="-35" dirty="0">
                <a:solidFill>
                  <a:srgbClr val="404040"/>
                </a:solidFill>
                <a:latin typeface="Trebuchet MS"/>
                <a:cs typeface="Trebuchet MS"/>
              </a:rPr>
              <a:t> </a:t>
            </a:r>
            <a:r>
              <a:rPr sz="1800" spc="45" dirty="0">
                <a:solidFill>
                  <a:srgbClr val="404040"/>
                </a:solidFill>
                <a:latin typeface="Trebuchet MS"/>
                <a:cs typeface="Trebuchet MS"/>
              </a:rPr>
              <a:t>ατελής)</a:t>
            </a:r>
            <a:endParaRPr sz="1800">
              <a:latin typeface="Trebuchet MS"/>
              <a:cs typeface="Trebuchet MS"/>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59924" y="85803"/>
            <a:ext cx="7913213" cy="1120820"/>
          </a:xfrm>
          <a:prstGeom prst="rect">
            <a:avLst/>
          </a:prstGeom>
        </p:spPr>
        <p:txBody>
          <a:bodyPr vert="horz" wrap="square" lIns="0" tIns="12700" rIns="0" bIns="0" rtlCol="0">
            <a:spAutoFit/>
          </a:bodyPr>
          <a:lstStyle/>
          <a:p>
            <a:pPr marL="927100" marR="5080" indent="-915035">
              <a:lnSpc>
                <a:spcPct val="100000"/>
              </a:lnSpc>
              <a:spcBef>
                <a:spcPts val="100"/>
              </a:spcBef>
            </a:pPr>
            <a:r>
              <a:rPr sz="3600" spc="25" dirty="0">
                <a:solidFill>
                  <a:srgbClr val="252525"/>
                </a:solidFill>
              </a:rPr>
              <a:t>V. </a:t>
            </a:r>
            <a:r>
              <a:rPr sz="3600" spc="-95" dirty="0">
                <a:solidFill>
                  <a:srgbClr val="252525"/>
                </a:solidFill>
              </a:rPr>
              <a:t>Το </a:t>
            </a:r>
            <a:r>
              <a:rPr sz="3600" spc="85" dirty="0">
                <a:solidFill>
                  <a:srgbClr val="252525"/>
                </a:solidFill>
              </a:rPr>
              <a:t>δικαίωμα </a:t>
            </a:r>
            <a:r>
              <a:rPr sz="3600" spc="300" dirty="0">
                <a:solidFill>
                  <a:srgbClr val="252525"/>
                </a:solidFill>
              </a:rPr>
              <a:t>γνώσης</a:t>
            </a:r>
            <a:r>
              <a:rPr sz="3600" spc="-785" dirty="0">
                <a:solidFill>
                  <a:srgbClr val="252525"/>
                </a:solidFill>
              </a:rPr>
              <a:t> </a:t>
            </a:r>
            <a:r>
              <a:rPr sz="3600" spc="130" dirty="0">
                <a:solidFill>
                  <a:srgbClr val="252525"/>
                </a:solidFill>
              </a:rPr>
              <a:t>του </a:t>
            </a:r>
            <a:r>
              <a:rPr sz="3600" spc="100" dirty="0">
                <a:solidFill>
                  <a:srgbClr val="252525"/>
                </a:solidFill>
              </a:rPr>
              <a:t>παιδιού </a:t>
            </a:r>
            <a:r>
              <a:rPr sz="3600" spc="45" dirty="0">
                <a:solidFill>
                  <a:srgbClr val="252525"/>
                </a:solidFill>
              </a:rPr>
              <a:t>για  </a:t>
            </a:r>
            <a:r>
              <a:rPr sz="3600" spc="80" dirty="0">
                <a:solidFill>
                  <a:srgbClr val="252525"/>
                </a:solidFill>
              </a:rPr>
              <a:t>την </a:t>
            </a:r>
            <a:r>
              <a:rPr sz="3600" spc="90" dirty="0">
                <a:solidFill>
                  <a:srgbClr val="252525"/>
                </a:solidFill>
              </a:rPr>
              <a:t>ταυτότητα </a:t>
            </a:r>
            <a:r>
              <a:rPr sz="3600" spc="135" dirty="0">
                <a:solidFill>
                  <a:srgbClr val="252525"/>
                </a:solidFill>
              </a:rPr>
              <a:t>των </a:t>
            </a:r>
            <a:r>
              <a:rPr sz="3600" spc="170" dirty="0">
                <a:solidFill>
                  <a:srgbClr val="252525"/>
                </a:solidFill>
              </a:rPr>
              <a:t>γονέων</a:t>
            </a:r>
            <a:r>
              <a:rPr sz="3600" spc="-565" dirty="0">
                <a:solidFill>
                  <a:srgbClr val="252525"/>
                </a:solidFill>
              </a:rPr>
              <a:t> </a:t>
            </a:r>
            <a:r>
              <a:rPr sz="3600" spc="130" dirty="0">
                <a:solidFill>
                  <a:srgbClr val="252525"/>
                </a:solidFill>
              </a:rPr>
              <a:t>του</a:t>
            </a:r>
            <a:endParaRPr sz="3600"/>
          </a:p>
        </p:txBody>
      </p:sp>
      <p:sp>
        <p:nvSpPr>
          <p:cNvPr id="3" name="object 3"/>
          <p:cNvSpPr txBox="1"/>
          <p:nvPr/>
        </p:nvSpPr>
        <p:spPr>
          <a:xfrm>
            <a:off x="508758" y="1235711"/>
            <a:ext cx="10183617" cy="4680769"/>
          </a:xfrm>
          <a:prstGeom prst="rect">
            <a:avLst/>
          </a:prstGeom>
        </p:spPr>
        <p:txBody>
          <a:bodyPr vert="horz" wrap="square" lIns="0" tIns="12700" rIns="0" bIns="0" rtlCol="0">
            <a:spAutoFit/>
          </a:bodyPr>
          <a:lstStyle/>
          <a:p>
            <a:pPr marL="356870" marR="5080" indent="-344805">
              <a:lnSpc>
                <a:spcPct val="100000"/>
              </a:lnSpc>
              <a:spcBef>
                <a:spcPts val="100"/>
              </a:spcBef>
              <a:buClr>
                <a:srgbClr val="A42F0F"/>
              </a:buClr>
              <a:buFont typeface="Arial"/>
              <a:buChar char=""/>
              <a:tabLst>
                <a:tab pos="356870" algn="l"/>
                <a:tab pos="357505" algn="l"/>
              </a:tabLst>
            </a:pPr>
            <a:r>
              <a:rPr sz="1800" spc="-55" dirty="0">
                <a:solidFill>
                  <a:srgbClr val="404040"/>
                </a:solidFill>
                <a:latin typeface="Trebuchet MS"/>
                <a:cs typeface="Trebuchet MS"/>
              </a:rPr>
              <a:t>Το </a:t>
            </a:r>
            <a:r>
              <a:rPr sz="1800" spc="180" dirty="0">
                <a:solidFill>
                  <a:srgbClr val="404040"/>
                </a:solidFill>
                <a:latin typeface="Trebuchet MS"/>
                <a:cs typeface="Trebuchet MS"/>
              </a:rPr>
              <a:t>άρθρο </a:t>
            </a:r>
            <a:r>
              <a:rPr sz="1800" spc="50" dirty="0">
                <a:solidFill>
                  <a:srgbClr val="404040"/>
                </a:solidFill>
                <a:latin typeface="Trebuchet MS"/>
                <a:cs typeface="Trebuchet MS"/>
              </a:rPr>
              <a:t>7 </a:t>
            </a:r>
            <a:r>
              <a:rPr sz="1800" spc="20" dirty="0">
                <a:solidFill>
                  <a:srgbClr val="404040"/>
                </a:solidFill>
                <a:latin typeface="Trebuchet MS"/>
                <a:cs typeface="Trebuchet MS"/>
              </a:rPr>
              <a:t>εγγυάται </a:t>
            </a:r>
            <a:r>
              <a:rPr sz="1800" spc="-15" dirty="0">
                <a:solidFill>
                  <a:srgbClr val="404040"/>
                </a:solidFill>
                <a:latin typeface="Trebuchet MS"/>
                <a:cs typeface="Trebuchet MS"/>
              </a:rPr>
              <a:t>και </a:t>
            </a:r>
            <a:r>
              <a:rPr sz="1800" spc="60" dirty="0">
                <a:solidFill>
                  <a:srgbClr val="404040"/>
                </a:solidFill>
                <a:latin typeface="Trebuchet MS"/>
                <a:cs typeface="Trebuchet MS"/>
              </a:rPr>
              <a:t>το </a:t>
            </a:r>
            <a:r>
              <a:rPr sz="1800" spc="35" dirty="0">
                <a:solidFill>
                  <a:srgbClr val="404040"/>
                </a:solidFill>
                <a:latin typeface="Trebuchet MS"/>
                <a:cs typeface="Trebuchet MS"/>
              </a:rPr>
              <a:t>δικαίωμα </a:t>
            </a:r>
            <a:r>
              <a:rPr sz="1800" spc="65" dirty="0">
                <a:solidFill>
                  <a:srgbClr val="404040"/>
                </a:solidFill>
                <a:latin typeface="Trebuchet MS"/>
                <a:cs typeface="Trebuchet MS"/>
              </a:rPr>
              <a:t>του </a:t>
            </a:r>
            <a:r>
              <a:rPr sz="1800" spc="40" dirty="0">
                <a:solidFill>
                  <a:srgbClr val="404040"/>
                </a:solidFill>
                <a:latin typeface="Trebuchet MS"/>
                <a:cs typeface="Trebuchet MS"/>
              </a:rPr>
              <a:t>παιδιού </a:t>
            </a:r>
            <a:r>
              <a:rPr sz="1800" spc="130" dirty="0">
                <a:solidFill>
                  <a:srgbClr val="404040"/>
                </a:solidFill>
                <a:latin typeface="Trebuchet MS"/>
                <a:cs typeface="Trebuchet MS"/>
              </a:rPr>
              <a:t>να </a:t>
            </a:r>
            <a:r>
              <a:rPr sz="1800" spc="15" dirty="0">
                <a:solidFill>
                  <a:srgbClr val="404040"/>
                </a:solidFill>
                <a:latin typeface="Trebuchet MS"/>
                <a:cs typeface="Trebuchet MS"/>
              </a:rPr>
              <a:t>γνωρίζει </a:t>
            </a:r>
            <a:r>
              <a:rPr sz="1800" spc="45" dirty="0">
                <a:solidFill>
                  <a:srgbClr val="404040"/>
                </a:solidFill>
                <a:latin typeface="Trebuchet MS"/>
                <a:cs typeface="Trebuchet MS"/>
              </a:rPr>
              <a:t>την ταυτότητα </a:t>
            </a:r>
            <a:r>
              <a:rPr sz="1800" spc="65" dirty="0">
                <a:solidFill>
                  <a:srgbClr val="404040"/>
                </a:solidFill>
                <a:latin typeface="Trebuchet MS"/>
                <a:cs typeface="Trebuchet MS"/>
              </a:rPr>
              <a:t>των  </a:t>
            </a:r>
            <a:r>
              <a:rPr sz="1800" spc="80" dirty="0">
                <a:solidFill>
                  <a:srgbClr val="404040"/>
                </a:solidFill>
                <a:latin typeface="Trebuchet MS"/>
                <a:cs typeface="Trebuchet MS"/>
              </a:rPr>
              <a:t>γονέων</a:t>
            </a:r>
            <a:r>
              <a:rPr sz="1800" spc="-30" dirty="0">
                <a:solidFill>
                  <a:srgbClr val="404040"/>
                </a:solidFill>
                <a:latin typeface="Trebuchet MS"/>
                <a:cs typeface="Trebuchet MS"/>
              </a:rPr>
              <a:t> </a:t>
            </a:r>
            <a:r>
              <a:rPr sz="1800" spc="65" dirty="0">
                <a:solidFill>
                  <a:srgbClr val="404040"/>
                </a:solidFill>
                <a:latin typeface="Trebuchet MS"/>
                <a:cs typeface="Trebuchet MS"/>
              </a:rPr>
              <a:t>του</a:t>
            </a:r>
            <a:r>
              <a:rPr sz="1800" spc="-50" dirty="0">
                <a:solidFill>
                  <a:srgbClr val="404040"/>
                </a:solidFill>
                <a:latin typeface="Trebuchet MS"/>
                <a:cs typeface="Trebuchet MS"/>
              </a:rPr>
              <a:t> </a:t>
            </a:r>
            <a:r>
              <a:rPr sz="1800" spc="15" dirty="0">
                <a:solidFill>
                  <a:srgbClr val="404040"/>
                </a:solidFill>
                <a:latin typeface="Trebuchet MS"/>
                <a:cs typeface="Trebuchet MS"/>
              </a:rPr>
              <a:t>με</a:t>
            </a:r>
            <a:r>
              <a:rPr sz="1800" spc="-35" dirty="0">
                <a:solidFill>
                  <a:srgbClr val="404040"/>
                </a:solidFill>
                <a:latin typeface="Trebuchet MS"/>
                <a:cs typeface="Trebuchet MS"/>
              </a:rPr>
              <a:t> </a:t>
            </a:r>
            <a:r>
              <a:rPr sz="1800" spc="140" dirty="0">
                <a:solidFill>
                  <a:srgbClr val="404040"/>
                </a:solidFill>
                <a:latin typeface="Trebuchet MS"/>
                <a:cs typeface="Trebuchet MS"/>
              </a:rPr>
              <a:t>σκοπό</a:t>
            </a:r>
            <a:r>
              <a:rPr sz="1800" spc="-65" dirty="0">
                <a:solidFill>
                  <a:srgbClr val="404040"/>
                </a:solidFill>
                <a:latin typeface="Trebuchet MS"/>
                <a:cs typeface="Trebuchet MS"/>
              </a:rPr>
              <a:t> </a:t>
            </a:r>
            <a:r>
              <a:rPr sz="1800" spc="15" dirty="0">
                <a:solidFill>
                  <a:srgbClr val="404040"/>
                </a:solidFill>
                <a:latin typeface="Trebuchet MS"/>
                <a:cs typeface="Trebuchet MS"/>
              </a:rPr>
              <a:t>τη</a:t>
            </a:r>
            <a:r>
              <a:rPr sz="1800" u="sng" spc="-15" dirty="0">
                <a:solidFill>
                  <a:srgbClr val="404040"/>
                </a:solidFill>
                <a:uFill>
                  <a:solidFill>
                    <a:srgbClr val="404040"/>
                  </a:solidFill>
                </a:uFill>
                <a:latin typeface="Trebuchet MS"/>
                <a:cs typeface="Trebuchet MS"/>
              </a:rPr>
              <a:t> </a:t>
            </a:r>
            <a:r>
              <a:rPr sz="1800" u="sng" spc="105" dirty="0">
                <a:solidFill>
                  <a:srgbClr val="404040"/>
                </a:solidFill>
                <a:uFill>
                  <a:solidFill>
                    <a:srgbClr val="404040"/>
                  </a:solidFill>
                </a:uFill>
                <a:latin typeface="Trebuchet MS"/>
                <a:cs typeface="Trebuchet MS"/>
              </a:rPr>
              <a:t>θωράκιση</a:t>
            </a:r>
            <a:r>
              <a:rPr sz="1800" u="sng" spc="-55" dirty="0">
                <a:solidFill>
                  <a:srgbClr val="404040"/>
                </a:solidFill>
                <a:uFill>
                  <a:solidFill>
                    <a:srgbClr val="404040"/>
                  </a:solidFill>
                </a:uFill>
                <a:latin typeface="Trebuchet MS"/>
                <a:cs typeface="Trebuchet MS"/>
              </a:rPr>
              <a:t> </a:t>
            </a:r>
            <a:r>
              <a:rPr sz="1800" u="sng" spc="80" dirty="0">
                <a:solidFill>
                  <a:srgbClr val="404040"/>
                </a:solidFill>
                <a:uFill>
                  <a:solidFill>
                    <a:srgbClr val="404040"/>
                  </a:solidFill>
                </a:uFill>
                <a:latin typeface="Trebuchet MS"/>
                <a:cs typeface="Trebuchet MS"/>
              </a:rPr>
              <a:t>της</a:t>
            </a:r>
            <a:r>
              <a:rPr sz="1800" u="sng" spc="-50" dirty="0">
                <a:solidFill>
                  <a:srgbClr val="404040"/>
                </a:solidFill>
                <a:uFill>
                  <a:solidFill>
                    <a:srgbClr val="404040"/>
                  </a:solidFill>
                </a:uFill>
                <a:latin typeface="Trebuchet MS"/>
                <a:cs typeface="Trebuchet MS"/>
              </a:rPr>
              <a:t> </a:t>
            </a:r>
            <a:r>
              <a:rPr sz="1800" u="sng" spc="55" dirty="0">
                <a:solidFill>
                  <a:srgbClr val="404040"/>
                </a:solidFill>
                <a:uFill>
                  <a:solidFill>
                    <a:srgbClr val="404040"/>
                  </a:solidFill>
                </a:uFill>
                <a:latin typeface="Trebuchet MS"/>
                <a:cs typeface="Trebuchet MS"/>
              </a:rPr>
              <a:t>εξατομίκευσής</a:t>
            </a:r>
            <a:r>
              <a:rPr sz="1800" u="sng" spc="-75" dirty="0">
                <a:solidFill>
                  <a:srgbClr val="404040"/>
                </a:solidFill>
                <a:uFill>
                  <a:solidFill>
                    <a:srgbClr val="404040"/>
                  </a:solidFill>
                </a:uFill>
                <a:latin typeface="Trebuchet MS"/>
                <a:cs typeface="Trebuchet MS"/>
              </a:rPr>
              <a:t> </a:t>
            </a:r>
            <a:r>
              <a:rPr sz="1800" u="sng" spc="10" dirty="0">
                <a:solidFill>
                  <a:srgbClr val="404040"/>
                </a:solidFill>
                <a:uFill>
                  <a:solidFill>
                    <a:srgbClr val="404040"/>
                  </a:solidFill>
                </a:uFill>
                <a:latin typeface="Trebuchet MS"/>
                <a:cs typeface="Trebuchet MS"/>
              </a:rPr>
              <a:t>του</a:t>
            </a:r>
            <a:r>
              <a:rPr sz="1800" spc="10" dirty="0">
                <a:solidFill>
                  <a:srgbClr val="404040"/>
                </a:solidFill>
                <a:latin typeface="Trebuchet MS"/>
                <a:cs typeface="Trebuchet MS"/>
              </a:rPr>
              <a:t>,</a:t>
            </a:r>
            <a:r>
              <a:rPr sz="1800" spc="-60" dirty="0">
                <a:solidFill>
                  <a:srgbClr val="404040"/>
                </a:solidFill>
                <a:latin typeface="Trebuchet MS"/>
                <a:cs typeface="Trebuchet MS"/>
              </a:rPr>
              <a:t> </a:t>
            </a:r>
            <a:r>
              <a:rPr sz="1800" spc="95" dirty="0">
                <a:solidFill>
                  <a:srgbClr val="404040"/>
                </a:solidFill>
                <a:latin typeface="Trebuchet MS"/>
                <a:cs typeface="Trebuchet MS"/>
              </a:rPr>
              <a:t>γεγονός</a:t>
            </a:r>
            <a:r>
              <a:rPr sz="1800" spc="-55" dirty="0">
                <a:solidFill>
                  <a:srgbClr val="404040"/>
                </a:solidFill>
                <a:latin typeface="Trebuchet MS"/>
                <a:cs typeface="Trebuchet MS"/>
              </a:rPr>
              <a:t> </a:t>
            </a:r>
            <a:r>
              <a:rPr sz="1800" spc="130" dirty="0">
                <a:solidFill>
                  <a:srgbClr val="404040"/>
                </a:solidFill>
                <a:latin typeface="Trebuchet MS"/>
                <a:cs typeface="Trebuchet MS"/>
              </a:rPr>
              <a:t>που</a:t>
            </a:r>
            <a:r>
              <a:rPr sz="1800" spc="-45" dirty="0">
                <a:solidFill>
                  <a:srgbClr val="404040"/>
                </a:solidFill>
                <a:latin typeface="Trebuchet MS"/>
                <a:cs typeface="Trebuchet MS"/>
              </a:rPr>
              <a:t> </a:t>
            </a:r>
            <a:r>
              <a:rPr sz="1800" spc="10" dirty="0">
                <a:solidFill>
                  <a:srgbClr val="404040"/>
                </a:solidFill>
                <a:latin typeface="Trebuchet MS"/>
                <a:cs typeface="Trebuchet MS"/>
              </a:rPr>
              <a:t>αποτελεί  </a:t>
            </a:r>
            <a:r>
              <a:rPr sz="1800" spc="70" dirty="0">
                <a:solidFill>
                  <a:srgbClr val="404040"/>
                </a:solidFill>
                <a:latin typeface="Trebuchet MS"/>
                <a:cs typeface="Trebuchet MS"/>
              </a:rPr>
              <a:t>έναν</a:t>
            </a:r>
            <a:r>
              <a:rPr sz="1800" spc="-35" dirty="0">
                <a:solidFill>
                  <a:srgbClr val="404040"/>
                </a:solidFill>
                <a:latin typeface="Trebuchet MS"/>
                <a:cs typeface="Trebuchet MS"/>
              </a:rPr>
              <a:t> </a:t>
            </a:r>
            <a:r>
              <a:rPr sz="1800" spc="95" dirty="0">
                <a:solidFill>
                  <a:srgbClr val="404040"/>
                </a:solidFill>
                <a:latin typeface="Trebuchet MS"/>
                <a:cs typeface="Trebuchet MS"/>
              </a:rPr>
              <a:t>πολύ</a:t>
            </a:r>
            <a:r>
              <a:rPr sz="1800" spc="-35" dirty="0">
                <a:solidFill>
                  <a:srgbClr val="404040"/>
                </a:solidFill>
                <a:latin typeface="Trebuchet MS"/>
                <a:cs typeface="Trebuchet MS"/>
              </a:rPr>
              <a:t> </a:t>
            </a:r>
            <a:r>
              <a:rPr sz="1800" spc="75" dirty="0">
                <a:solidFill>
                  <a:srgbClr val="404040"/>
                </a:solidFill>
                <a:latin typeface="Trebuchet MS"/>
                <a:cs typeface="Trebuchet MS"/>
              </a:rPr>
              <a:t>ουσιαστικό</a:t>
            </a:r>
            <a:r>
              <a:rPr sz="1800" spc="-60" dirty="0">
                <a:solidFill>
                  <a:srgbClr val="404040"/>
                </a:solidFill>
                <a:latin typeface="Trebuchet MS"/>
                <a:cs typeface="Trebuchet MS"/>
              </a:rPr>
              <a:t> </a:t>
            </a:r>
            <a:r>
              <a:rPr sz="1800" spc="114" dirty="0">
                <a:solidFill>
                  <a:srgbClr val="404040"/>
                </a:solidFill>
                <a:latin typeface="Trebuchet MS"/>
                <a:cs typeface="Trebuchet MS"/>
              </a:rPr>
              <a:t>παράγοντα</a:t>
            </a:r>
            <a:r>
              <a:rPr sz="1800" u="sng" spc="-15" dirty="0">
                <a:solidFill>
                  <a:srgbClr val="404040"/>
                </a:solidFill>
                <a:uFill>
                  <a:solidFill>
                    <a:srgbClr val="404040"/>
                  </a:solidFill>
                </a:uFill>
                <a:latin typeface="Trebuchet MS"/>
                <a:cs typeface="Trebuchet MS"/>
              </a:rPr>
              <a:t> </a:t>
            </a:r>
            <a:r>
              <a:rPr sz="1800" u="sng" spc="60" dirty="0">
                <a:solidFill>
                  <a:srgbClr val="404040"/>
                </a:solidFill>
                <a:uFill>
                  <a:solidFill>
                    <a:srgbClr val="404040"/>
                  </a:solidFill>
                </a:uFill>
                <a:latin typeface="Trebuchet MS"/>
                <a:cs typeface="Trebuchet MS"/>
              </a:rPr>
              <a:t>ένταξης</a:t>
            </a:r>
            <a:r>
              <a:rPr sz="1800" u="sng" spc="-50" dirty="0">
                <a:solidFill>
                  <a:srgbClr val="404040"/>
                </a:solidFill>
                <a:uFill>
                  <a:solidFill>
                    <a:srgbClr val="404040"/>
                  </a:solidFill>
                </a:uFill>
                <a:latin typeface="Trebuchet MS"/>
                <a:cs typeface="Trebuchet MS"/>
              </a:rPr>
              <a:t> </a:t>
            </a:r>
            <a:r>
              <a:rPr sz="1800" u="sng" spc="65" dirty="0">
                <a:solidFill>
                  <a:srgbClr val="404040"/>
                </a:solidFill>
                <a:uFill>
                  <a:solidFill>
                    <a:srgbClr val="404040"/>
                  </a:solidFill>
                </a:uFill>
                <a:latin typeface="Trebuchet MS"/>
                <a:cs typeface="Trebuchet MS"/>
              </a:rPr>
              <a:t>του</a:t>
            </a:r>
            <a:r>
              <a:rPr sz="1800" u="sng" spc="-35" dirty="0">
                <a:solidFill>
                  <a:srgbClr val="404040"/>
                </a:solidFill>
                <a:uFill>
                  <a:solidFill>
                    <a:srgbClr val="404040"/>
                  </a:solidFill>
                </a:uFill>
                <a:latin typeface="Trebuchet MS"/>
                <a:cs typeface="Trebuchet MS"/>
              </a:rPr>
              <a:t> </a:t>
            </a:r>
            <a:r>
              <a:rPr sz="1800" u="sng" spc="40" dirty="0">
                <a:solidFill>
                  <a:srgbClr val="404040"/>
                </a:solidFill>
                <a:uFill>
                  <a:solidFill>
                    <a:srgbClr val="404040"/>
                  </a:solidFill>
                </a:uFill>
                <a:latin typeface="Trebuchet MS"/>
                <a:cs typeface="Trebuchet MS"/>
              </a:rPr>
              <a:t>παιδιού</a:t>
            </a:r>
            <a:r>
              <a:rPr sz="1800" u="sng" spc="-35" dirty="0">
                <a:solidFill>
                  <a:srgbClr val="404040"/>
                </a:solidFill>
                <a:uFill>
                  <a:solidFill>
                    <a:srgbClr val="404040"/>
                  </a:solidFill>
                </a:uFill>
                <a:latin typeface="Trebuchet MS"/>
                <a:cs typeface="Trebuchet MS"/>
              </a:rPr>
              <a:t> </a:t>
            </a:r>
            <a:r>
              <a:rPr sz="1800" u="sng" spc="90" dirty="0">
                <a:solidFill>
                  <a:srgbClr val="404040"/>
                </a:solidFill>
                <a:uFill>
                  <a:solidFill>
                    <a:srgbClr val="404040"/>
                  </a:solidFill>
                </a:uFill>
                <a:latin typeface="Trebuchet MS"/>
                <a:cs typeface="Trebuchet MS"/>
              </a:rPr>
              <a:t>σε</a:t>
            </a:r>
            <a:r>
              <a:rPr sz="1800" u="sng" spc="-35" dirty="0">
                <a:solidFill>
                  <a:srgbClr val="404040"/>
                </a:solidFill>
                <a:uFill>
                  <a:solidFill>
                    <a:srgbClr val="404040"/>
                  </a:solidFill>
                </a:uFill>
                <a:latin typeface="Trebuchet MS"/>
                <a:cs typeface="Trebuchet MS"/>
              </a:rPr>
              <a:t> </a:t>
            </a:r>
            <a:r>
              <a:rPr sz="1800" u="sng" spc="90" dirty="0">
                <a:solidFill>
                  <a:srgbClr val="404040"/>
                </a:solidFill>
                <a:uFill>
                  <a:solidFill>
                    <a:srgbClr val="404040"/>
                  </a:solidFill>
                </a:uFill>
                <a:latin typeface="Trebuchet MS"/>
                <a:cs typeface="Trebuchet MS"/>
              </a:rPr>
              <a:t>ορισμένη</a:t>
            </a:r>
            <a:r>
              <a:rPr sz="1800" u="sng" spc="-55" dirty="0">
                <a:solidFill>
                  <a:srgbClr val="404040"/>
                </a:solidFill>
                <a:uFill>
                  <a:solidFill>
                    <a:srgbClr val="404040"/>
                  </a:solidFill>
                </a:uFill>
                <a:latin typeface="Trebuchet MS"/>
                <a:cs typeface="Trebuchet MS"/>
              </a:rPr>
              <a:t> </a:t>
            </a:r>
            <a:r>
              <a:rPr sz="1800" u="sng" spc="85" dirty="0">
                <a:solidFill>
                  <a:srgbClr val="404040"/>
                </a:solidFill>
                <a:uFill>
                  <a:solidFill>
                    <a:srgbClr val="404040"/>
                  </a:solidFill>
                </a:uFill>
                <a:latin typeface="Trebuchet MS"/>
                <a:cs typeface="Trebuchet MS"/>
              </a:rPr>
              <a:t>έννομη</a:t>
            </a:r>
            <a:r>
              <a:rPr sz="1800" u="sng" spc="-10" dirty="0">
                <a:solidFill>
                  <a:srgbClr val="404040"/>
                </a:solidFill>
                <a:uFill>
                  <a:solidFill>
                    <a:srgbClr val="404040"/>
                  </a:solidFill>
                </a:uFill>
                <a:latin typeface="Trebuchet MS"/>
                <a:cs typeface="Trebuchet MS"/>
              </a:rPr>
              <a:t> </a:t>
            </a:r>
            <a:r>
              <a:rPr sz="1800" u="sng" spc="10" dirty="0">
                <a:solidFill>
                  <a:srgbClr val="404040"/>
                </a:solidFill>
                <a:uFill>
                  <a:solidFill>
                    <a:srgbClr val="404040"/>
                  </a:solidFill>
                </a:uFill>
                <a:latin typeface="Trebuchet MS"/>
                <a:cs typeface="Trebuchet MS"/>
              </a:rPr>
              <a:t>τάξη.</a:t>
            </a:r>
            <a:endParaRPr sz="1800">
              <a:latin typeface="Trebuchet MS"/>
              <a:cs typeface="Trebuchet MS"/>
            </a:endParaRPr>
          </a:p>
          <a:p>
            <a:pPr marL="356235" indent="-344170">
              <a:lnSpc>
                <a:spcPct val="100000"/>
              </a:lnSpc>
              <a:spcBef>
                <a:spcPts val="1010"/>
              </a:spcBef>
              <a:buClr>
                <a:srgbClr val="A42F0F"/>
              </a:buClr>
              <a:buFont typeface="Arial"/>
              <a:buChar char=""/>
              <a:tabLst>
                <a:tab pos="356235" algn="l"/>
                <a:tab pos="356870" algn="l"/>
              </a:tabLst>
            </a:pPr>
            <a:r>
              <a:rPr sz="1800" u="sng" spc="-445" dirty="0">
                <a:solidFill>
                  <a:srgbClr val="404040"/>
                </a:solidFill>
                <a:uFill>
                  <a:solidFill>
                    <a:srgbClr val="404040"/>
                  </a:solidFill>
                </a:uFill>
                <a:latin typeface="Times New Roman"/>
                <a:cs typeface="Times New Roman"/>
              </a:rPr>
              <a:t> </a:t>
            </a:r>
            <a:r>
              <a:rPr sz="1800" u="sng" spc="185" dirty="0">
                <a:solidFill>
                  <a:srgbClr val="404040"/>
                </a:solidFill>
                <a:uFill>
                  <a:solidFill>
                    <a:srgbClr val="404040"/>
                  </a:solidFill>
                </a:uFill>
                <a:latin typeface="Trebuchet MS"/>
                <a:cs typeface="Trebuchet MS"/>
              </a:rPr>
              <a:t>Μέσω</a:t>
            </a:r>
            <a:r>
              <a:rPr sz="1800" u="sng" spc="-70" dirty="0">
                <a:solidFill>
                  <a:srgbClr val="404040"/>
                </a:solidFill>
                <a:uFill>
                  <a:solidFill>
                    <a:srgbClr val="404040"/>
                  </a:solidFill>
                </a:uFill>
                <a:latin typeface="Trebuchet MS"/>
                <a:cs typeface="Trebuchet MS"/>
              </a:rPr>
              <a:t> </a:t>
            </a:r>
            <a:r>
              <a:rPr sz="1800" u="sng" spc="60" dirty="0">
                <a:solidFill>
                  <a:srgbClr val="404040"/>
                </a:solidFill>
                <a:uFill>
                  <a:solidFill>
                    <a:srgbClr val="404040"/>
                  </a:solidFill>
                </a:uFill>
                <a:latin typeface="Trebuchet MS"/>
                <a:cs typeface="Trebuchet MS"/>
              </a:rPr>
              <a:t>των</a:t>
            </a:r>
            <a:r>
              <a:rPr sz="1800" u="sng" spc="-30" dirty="0">
                <a:solidFill>
                  <a:srgbClr val="404040"/>
                </a:solidFill>
                <a:uFill>
                  <a:solidFill>
                    <a:srgbClr val="404040"/>
                  </a:solidFill>
                </a:uFill>
                <a:latin typeface="Trebuchet MS"/>
                <a:cs typeface="Trebuchet MS"/>
              </a:rPr>
              <a:t> </a:t>
            </a:r>
            <a:r>
              <a:rPr sz="1800" u="sng" spc="80" dirty="0">
                <a:solidFill>
                  <a:srgbClr val="404040"/>
                </a:solidFill>
                <a:uFill>
                  <a:solidFill>
                    <a:srgbClr val="404040"/>
                  </a:solidFill>
                </a:uFill>
                <a:latin typeface="Trebuchet MS"/>
                <a:cs typeface="Trebuchet MS"/>
              </a:rPr>
              <a:t>γονέων</a:t>
            </a:r>
            <a:r>
              <a:rPr sz="1800" u="sng" spc="-60" dirty="0">
                <a:solidFill>
                  <a:srgbClr val="404040"/>
                </a:solidFill>
                <a:uFill>
                  <a:solidFill>
                    <a:srgbClr val="404040"/>
                  </a:solidFill>
                </a:uFill>
                <a:latin typeface="Trebuchet MS"/>
                <a:cs typeface="Trebuchet MS"/>
              </a:rPr>
              <a:t> </a:t>
            </a:r>
            <a:r>
              <a:rPr sz="1800" u="sng" spc="60" dirty="0">
                <a:solidFill>
                  <a:srgbClr val="404040"/>
                </a:solidFill>
                <a:uFill>
                  <a:solidFill>
                    <a:srgbClr val="404040"/>
                  </a:solidFill>
                </a:uFill>
                <a:latin typeface="Trebuchet MS"/>
                <a:cs typeface="Trebuchet MS"/>
              </a:rPr>
              <a:t>το</a:t>
            </a:r>
            <a:r>
              <a:rPr sz="1800" u="sng" spc="-45" dirty="0">
                <a:solidFill>
                  <a:srgbClr val="404040"/>
                </a:solidFill>
                <a:uFill>
                  <a:solidFill>
                    <a:srgbClr val="404040"/>
                  </a:solidFill>
                </a:uFill>
                <a:latin typeface="Trebuchet MS"/>
                <a:cs typeface="Trebuchet MS"/>
              </a:rPr>
              <a:t> </a:t>
            </a:r>
            <a:r>
              <a:rPr sz="1800" u="sng" spc="5" dirty="0">
                <a:solidFill>
                  <a:srgbClr val="404040"/>
                </a:solidFill>
                <a:uFill>
                  <a:solidFill>
                    <a:srgbClr val="404040"/>
                  </a:solidFill>
                </a:uFill>
                <a:latin typeface="Trebuchet MS"/>
                <a:cs typeface="Trebuchet MS"/>
              </a:rPr>
              <a:t>παιδί</a:t>
            </a:r>
            <a:r>
              <a:rPr sz="1800" u="sng" spc="-15" dirty="0">
                <a:solidFill>
                  <a:srgbClr val="404040"/>
                </a:solidFill>
                <a:uFill>
                  <a:solidFill>
                    <a:srgbClr val="404040"/>
                  </a:solidFill>
                </a:uFill>
                <a:latin typeface="Trebuchet MS"/>
                <a:cs typeface="Trebuchet MS"/>
              </a:rPr>
              <a:t> </a:t>
            </a:r>
            <a:r>
              <a:rPr sz="1800" u="sng" spc="10" dirty="0">
                <a:solidFill>
                  <a:srgbClr val="404040"/>
                </a:solidFill>
                <a:uFill>
                  <a:solidFill>
                    <a:srgbClr val="404040"/>
                  </a:solidFill>
                </a:uFill>
                <a:latin typeface="Trebuchet MS"/>
                <a:cs typeface="Trebuchet MS"/>
              </a:rPr>
              <a:t>δικαιοπρακτεί</a:t>
            </a:r>
            <a:r>
              <a:rPr sz="1800" u="sng" spc="-60" dirty="0">
                <a:solidFill>
                  <a:srgbClr val="404040"/>
                </a:solidFill>
                <a:uFill>
                  <a:solidFill>
                    <a:srgbClr val="404040"/>
                  </a:solidFill>
                </a:uFill>
                <a:latin typeface="Trebuchet MS"/>
                <a:cs typeface="Trebuchet MS"/>
              </a:rPr>
              <a:t> </a:t>
            </a:r>
            <a:r>
              <a:rPr sz="1800" u="sng" spc="105" dirty="0">
                <a:solidFill>
                  <a:srgbClr val="404040"/>
                </a:solidFill>
                <a:uFill>
                  <a:solidFill>
                    <a:srgbClr val="404040"/>
                  </a:solidFill>
                </a:uFill>
                <a:latin typeface="Trebuchet MS"/>
                <a:cs typeface="Trebuchet MS"/>
              </a:rPr>
              <a:t>ή</a:t>
            </a:r>
            <a:r>
              <a:rPr sz="1800" u="sng" spc="-40" dirty="0">
                <a:solidFill>
                  <a:srgbClr val="404040"/>
                </a:solidFill>
                <a:uFill>
                  <a:solidFill>
                    <a:srgbClr val="404040"/>
                  </a:solidFill>
                </a:uFill>
                <a:latin typeface="Trebuchet MS"/>
                <a:cs typeface="Trebuchet MS"/>
              </a:rPr>
              <a:t> </a:t>
            </a:r>
            <a:r>
              <a:rPr sz="1800" u="sng" spc="60" dirty="0">
                <a:solidFill>
                  <a:srgbClr val="404040"/>
                </a:solidFill>
                <a:uFill>
                  <a:solidFill>
                    <a:srgbClr val="404040"/>
                  </a:solidFill>
                </a:uFill>
                <a:latin typeface="Trebuchet MS"/>
                <a:cs typeface="Trebuchet MS"/>
              </a:rPr>
              <a:t>παρίσταται</a:t>
            </a:r>
            <a:r>
              <a:rPr sz="1800" u="sng" spc="-20" dirty="0">
                <a:solidFill>
                  <a:srgbClr val="404040"/>
                </a:solidFill>
                <a:uFill>
                  <a:solidFill>
                    <a:srgbClr val="404040"/>
                  </a:solidFill>
                </a:uFill>
                <a:latin typeface="Trebuchet MS"/>
                <a:cs typeface="Trebuchet MS"/>
              </a:rPr>
              <a:t> </a:t>
            </a:r>
            <a:r>
              <a:rPr sz="1800" u="sng" spc="130" dirty="0">
                <a:solidFill>
                  <a:srgbClr val="404040"/>
                </a:solidFill>
                <a:uFill>
                  <a:solidFill>
                    <a:srgbClr val="404040"/>
                  </a:solidFill>
                </a:uFill>
                <a:latin typeface="Trebuchet MS"/>
                <a:cs typeface="Trebuchet MS"/>
              </a:rPr>
              <a:t>στο</a:t>
            </a:r>
            <a:r>
              <a:rPr sz="1800" u="sng" spc="-70" dirty="0">
                <a:solidFill>
                  <a:srgbClr val="404040"/>
                </a:solidFill>
                <a:uFill>
                  <a:solidFill>
                    <a:srgbClr val="404040"/>
                  </a:solidFill>
                </a:uFill>
                <a:latin typeface="Trebuchet MS"/>
                <a:cs typeface="Trebuchet MS"/>
              </a:rPr>
              <a:t> </a:t>
            </a:r>
            <a:r>
              <a:rPr sz="1800" u="sng" spc="30" dirty="0">
                <a:solidFill>
                  <a:srgbClr val="404040"/>
                </a:solidFill>
                <a:uFill>
                  <a:solidFill>
                    <a:srgbClr val="404040"/>
                  </a:solidFill>
                </a:uFill>
                <a:latin typeface="Trebuchet MS"/>
                <a:cs typeface="Trebuchet MS"/>
              </a:rPr>
              <a:t>δικαστήριο.</a:t>
            </a:r>
            <a:endParaRPr sz="1800">
              <a:latin typeface="Trebuchet MS"/>
              <a:cs typeface="Trebuchet MS"/>
            </a:endParaRPr>
          </a:p>
          <a:p>
            <a:pPr marL="356235" indent="-344170">
              <a:lnSpc>
                <a:spcPct val="100000"/>
              </a:lnSpc>
              <a:spcBef>
                <a:spcPts val="1010"/>
              </a:spcBef>
              <a:buClr>
                <a:srgbClr val="A42F0F"/>
              </a:buClr>
              <a:buFont typeface="Arial"/>
              <a:buChar char=""/>
              <a:tabLst>
                <a:tab pos="356235" algn="l"/>
                <a:tab pos="356870" algn="l"/>
              </a:tabLst>
            </a:pPr>
            <a:r>
              <a:rPr sz="1800" u="sng" spc="-445" dirty="0">
                <a:solidFill>
                  <a:srgbClr val="404040"/>
                </a:solidFill>
                <a:uFill>
                  <a:solidFill>
                    <a:srgbClr val="404040"/>
                  </a:solidFill>
                </a:uFill>
                <a:latin typeface="Times New Roman"/>
                <a:cs typeface="Times New Roman"/>
              </a:rPr>
              <a:t> </a:t>
            </a:r>
            <a:r>
              <a:rPr sz="1800" u="sng" spc="15" dirty="0">
                <a:solidFill>
                  <a:srgbClr val="404040"/>
                </a:solidFill>
                <a:uFill>
                  <a:solidFill>
                    <a:srgbClr val="404040"/>
                  </a:solidFill>
                </a:uFill>
                <a:latin typeface="Trebuchet MS"/>
                <a:cs typeface="Trebuchet MS"/>
              </a:rPr>
              <a:t>Στην</a:t>
            </a:r>
            <a:r>
              <a:rPr sz="1800" u="sng" spc="-55" dirty="0">
                <a:solidFill>
                  <a:srgbClr val="404040"/>
                </a:solidFill>
                <a:uFill>
                  <a:solidFill>
                    <a:srgbClr val="404040"/>
                  </a:solidFill>
                </a:uFill>
                <a:latin typeface="Trebuchet MS"/>
                <a:cs typeface="Trebuchet MS"/>
              </a:rPr>
              <a:t> </a:t>
            </a:r>
            <a:r>
              <a:rPr sz="1800" u="sng" dirty="0">
                <a:solidFill>
                  <a:srgbClr val="404040"/>
                </a:solidFill>
                <a:uFill>
                  <a:solidFill>
                    <a:srgbClr val="404040"/>
                  </a:solidFill>
                </a:uFill>
                <a:latin typeface="Trebuchet MS"/>
                <a:cs typeface="Trebuchet MS"/>
              </a:rPr>
              <a:t>ελληνική</a:t>
            </a:r>
            <a:r>
              <a:rPr sz="1800" u="sng" spc="-40" dirty="0">
                <a:solidFill>
                  <a:srgbClr val="404040"/>
                </a:solidFill>
                <a:uFill>
                  <a:solidFill>
                    <a:srgbClr val="404040"/>
                  </a:solidFill>
                </a:uFill>
                <a:latin typeface="Trebuchet MS"/>
                <a:cs typeface="Trebuchet MS"/>
              </a:rPr>
              <a:t> </a:t>
            </a:r>
            <a:r>
              <a:rPr sz="1800" u="sng" spc="85" dirty="0">
                <a:solidFill>
                  <a:srgbClr val="404040"/>
                </a:solidFill>
                <a:uFill>
                  <a:solidFill>
                    <a:srgbClr val="404040"/>
                  </a:solidFill>
                </a:uFill>
                <a:latin typeface="Trebuchet MS"/>
                <a:cs typeface="Trebuchet MS"/>
              </a:rPr>
              <a:t>έννομη</a:t>
            </a:r>
            <a:r>
              <a:rPr sz="1800" u="sng" spc="-35" dirty="0">
                <a:solidFill>
                  <a:srgbClr val="404040"/>
                </a:solidFill>
                <a:uFill>
                  <a:solidFill>
                    <a:srgbClr val="404040"/>
                  </a:solidFill>
                </a:uFill>
                <a:latin typeface="Trebuchet MS"/>
                <a:cs typeface="Trebuchet MS"/>
              </a:rPr>
              <a:t> </a:t>
            </a:r>
            <a:r>
              <a:rPr sz="1800" u="sng" spc="55" dirty="0">
                <a:solidFill>
                  <a:srgbClr val="404040"/>
                </a:solidFill>
                <a:uFill>
                  <a:solidFill>
                    <a:srgbClr val="404040"/>
                  </a:solidFill>
                </a:uFill>
                <a:latin typeface="Trebuchet MS"/>
                <a:cs typeface="Trebuchet MS"/>
              </a:rPr>
              <a:t>τάξη</a:t>
            </a:r>
            <a:r>
              <a:rPr sz="1800" spc="-35" dirty="0">
                <a:solidFill>
                  <a:srgbClr val="404040"/>
                </a:solidFill>
                <a:latin typeface="Trebuchet MS"/>
                <a:cs typeface="Trebuchet MS"/>
              </a:rPr>
              <a:t> </a:t>
            </a:r>
            <a:r>
              <a:rPr sz="1800" spc="60" dirty="0">
                <a:solidFill>
                  <a:srgbClr val="404040"/>
                </a:solidFill>
                <a:latin typeface="Trebuchet MS"/>
                <a:cs typeface="Trebuchet MS"/>
              </a:rPr>
              <a:t>το</a:t>
            </a:r>
            <a:r>
              <a:rPr sz="1800" u="sng" spc="-40" dirty="0">
                <a:solidFill>
                  <a:srgbClr val="404040"/>
                </a:solidFill>
                <a:uFill>
                  <a:solidFill>
                    <a:srgbClr val="404040"/>
                  </a:solidFill>
                </a:uFill>
                <a:latin typeface="Trebuchet MS"/>
                <a:cs typeface="Trebuchet MS"/>
              </a:rPr>
              <a:t> </a:t>
            </a:r>
            <a:r>
              <a:rPr sz="1800" u="sng" spc="35" dirty="0">
                <a:solidFill>
                  <a:srgbClr val="404040"/>
                </a:solidFill>
                <a:uFill>
                  <a:solidFill>
                    <a:srgbClr val="404040"/>
                  </a:solidFill>
                </a:uFill>
                <a:latin typeface="Trebuchet MS"/>
                <a:cs typeface="Trebuchet MS"/>
              </a:rPr>
              <a:t>δικαίωμα</a:t>
            </a:r>
            <a:r>
              <a:rPr sz="1800" u="sng" spc="-70" dirty="0">
                <a:solidFill>
                  <a:srgbClr val="404040"/>
                </a:solidFill>
                <a:uFill>
                  <a:solidFill>
                    <a:srgbClr val="404040"/>
                  </a:solidFill>
                </a:uFill>
                <a:latin typeface="Trebuchet MS"/>
                <a:cs typeface="Trebuchet MS"/>
              </a:rPr>
              <a:t> </a:t>
            </a:r>
            <a:r>
              <a:rPr sz="1800" u="sng" spc="140" dirty="0">
                <a:solidFill>
                  <a:srgbClr val="404040"/>
                </a:solidFill>
                <a:uFill>
                  <a:solidFill>
                    <a:srgbClr val="404040"/>
                  </a:solidFill>
                </a:uFill>
                <a:latin typeface="Trebuchet MS"/>
                <a:cs typeface="Trebuchet MS"/>
              </a:rPr>
              <a:t>γνώσης</a:t>
            </a:r>
            <a:r>
              <a:rPr sz="1800" u="sng" spc="-50" dirty="0">
                <a:solidFill>
                  <a:srgbClr val="404040"/>
                </a:solidFill>
                <a:uFill>
                  <a:solidFill>
                    <a:srgbClr val="404040"/>
                  </a:solidFill>
                </a:uFill>
                <a:latin typeface="Trebuchet MS"/>
                <a:cs typeface="Trebuchet MS"/>
              </a:rPr>
              <a:t> </a:t>
            </a:r>
            <a:r>
              <a:rPr sz="1800" u="sng" spc="65" dirty="0">
                <a:solidFill>
                  <a:srgbClr val="404040"/>
                </a:solidFill>
                <a:uFill>
                  <a:solidFill>
                    <a:srgbClr val="404040"/>
                  </a:solidFill>
                </a:uFill>
                <a:latin typeface="Trebuchet MS"/>
                <a:cs typeface="Trebuchet MS"/>
              </a:rPr>
              <a:t>των</a:t>
            </a:r>
            <a:r>
              <a:rPr sz="1800" u="sng" spc="-35" dirty="0">
                <a:solidFill>
                  <a:srgbClr val="404040"/>
                </a:solidFill>
                <a:uFill>
                  <a:solidFill>
                    <a:srgbClr val="404040"/>
                  </a:solidFill>
                </a:uFill>
                <a:latin typeface="Trebuchet MS"/>
                <a:cs typeface="Trebuchet MS"/>
              </a:rPr>
              <a:t> </a:t>
            </a:r>
            <a:r>
              <a:rPr sz="1800" u="sng" spc="80" dirty="0">
                <a:solidFill>
                  <a:srgbClr val="404040"/>
                </a:solidFill>
                <a:uFill>
                  <a:solidFill>
                    <a:srgbClr val="404040"/>
                  </a:solidFill>
                </a:uFill>
                <a:latin typeface="Trebuchet MS"/>
                <a:cs typeface="Trebuchet MS"/>
              </a:rPr>
              <a:t>γονέων</a:t>
            </a:r>
            <a:r>
              <a:rPr sz="1800" u="sng" spc="-25" dirty="0">
                <a:solidFill>
                  <a:srgbClr val="404040"/>
                </a:solidFill>
                <a:uFill>
                  <a:solidFill>
                    <a:srgbClr val="404040"/>
                  </a:solidFill>
                </a:uFill>
                <a:latin typeface="Trebuchet MS"/>
                <a:cs typeface="Trebuchet MS"/>
              </a:rPr>
              <a:t> </a:t>
            </a:r>
            <a:r>
              <a:rPr sz="1800" u="sng" spc="160" dirty="0">
                <a:solidFill>
                  <a:srgbClr val="404040"/>
                </a:solidFill>
                <a:uFill>
                  <a:solidFill>
                    <a:srgbClr val="404040"/>
                  </a:solidFill>
                </a:uFill>
                <a:latin typeface="Trebuchet MS"/>
                <a:cs typeface="Trebuchet MS"/>
              </a:rPr>
              <a:t>από</a:t>
            </a:r>
            <a:r>
              <a:rPr sz="1800" u="sng" spc="-45" dirty="0">
                <a:solidFill>
                  <a:srgbClr val="404040"/>
                </a:solidFill>
                <a:uFill>
                  <a:solidFill>
                    <a:srgbClr val="404040"/>
                  </a:solidFill>
                </a:uFill>
                <a:latin typeface="Trebuchet MS"/>
                <a:cs typeface="Trebuchet MS"/>
              </a:rPr>
              <a:t> </a:t>
            </a:r>
            <a:r>
              <a:rPr sz="1800" u="sng" spc="60" dirty="0">
                <a:solidFill>
                  <a:srgbClr val="404040"/>
                </a:solidFill>
                <a:uFill>
                  <a:solidFill>
                    <a:srgbClr val="404040"/>
                  </a:solidFill>
                </a:uFill>
                <a:latin typeface="Trebuchet MS"/>
                <a:cs typeface="Trebuchet MS"/>
              </a:rPr>
              <a:t>το</a:t>
            </a:r>
            <a:r>
              <a:rPr sz="1800" u="sng" spc="-40" dirty="0">
                <a:solidFill>
                  <a:srgbClr val="404040"/>
                </a:solidFill>
                <a:uFill>
                  <a:solidFill>
                    <a:srgbClr val="404040"/>
                  </a:solidFill>
                </a:uFill>
                <a:latin typeface="Trebuchet MS"/>
                <a:cs typeface="Trebuchet MS"/>
              </a:rPr>
              <a:t> </a:t>
            </a:r>
            <a:r>
              <a:rPr sz="1800" u="sng" spc="10" dirty="0">
                <a:solidFill>
                  <a:srgbClr val="404040"/>
                </a:solidFill>
                <a:uFill>
                  <a:solidFill>
                    <a:srgbClr val="404040"/>
                  </a:solidFill>
                </a:uFill>
                <a:latin typeface="Trebuchet MS"/>
                <a:cs typeface="Trebuchet MS"/>
              </a:rPr>
              <a:t>τέκνο</a:t>
            </a:r>
            <a:endParaRPr sz="1800">
              <a:latin typeface="Trebuchet MS"/>
              <a:cs typeface="Trebuchet MS"/>
            </a:endParaRPr>
          </a:p>
          <a:p>
            <a:pPr marL="356235">
              <a:lnSpc>
                <a:spcPct val="100000"/>
              </a:lnSpc>
            </a:pPr>
            <a:r>
              <a:rPr sz="1800" u="sng" spc="-445" dirty="0">
                <a:solidFill>
                  <a:srgbClr val="404040"/>
                </a:solidFill>
                <a:uFill>
                  <a:solidFill>
                    <a:srgbClr val="404040"/>
                  </a:solidFill>
                </a:uFill>
                <a:latin typeface="Times New Roman"/>
                <a:cs typeface="Times New Roman"/>
              </a:rPr>
              <a:t> </a:t>
            </a:r>
            <a:r>
              <a:rPr sz="1800" u="sng" spc="15" dirty="0">
                <a:solidFill>
                  <a:srgbClr val="404040"/>
                </a:solidFill>
                <a:uFill>
                  <a:solidFill>
                    <a:srgbClr val="404040"/>
                  </a:solidFill>
                </a:uFill>
                <a:latin typeface="Trebuchet MS"/>
                <a:cs typeface="Trebuchet MS"/>
              </a:rPr>
              <a:t>διασφαλίζεται,</a:t>
            </a:r>
            <a:r>
              <a:rPr sz="1800" u="sng" spc="-45" dirty="0">
                <a:solidFill>
                  <a:srgbClr val="404040"/>
                </a:solidFill>
                <a:uFill>
                  <a:solidFill>
                    <a:srgbClr val="404040"/>
                  </a:solidFill>
                </a:uFill>
                <a:latin typeface="Trebuchet MS"/>
                <a:cs typeface="Trebuchet MS"/>
              </a:rPr>
              <a:t> </a:t>
            </a:r>
            <a:r>
              <a:rPr sz="1800" u="sng" spc="15" dirty="0">
                <a:solidFill>
                  <a:srgbClr val="404040"/>
                </a:solidFill>
                <a:uFill>
                  <a:solidFill>
                    <a:srgbClr val="404040"/>
                  </a:solidFill>
                </a:uFill>
                <a:latin typeface="Trebuchet MS"/>
                <a:cs typeface="Trebuchet MS"/>
              </a:rPr>
              <a:t>με</a:t>
            </a:r>
            <a:r>
              <a:rPr sz="1800" u="sng" spc="-60" dirty="0">
                <a:solidFill>
                  <a:srgbClr val="404040"/>
                </a:solidFill>
                <a:uFill>
                  <a:solidFill>
                    <a:srgbClr val="404040"/>
                  </a:solidFill>
                </a:uFill>
                <a:latin typeface="Trebuchet MS"/>
                <a:cs typeface="Trebuchet MS"/>
              </a:rPr>
              <a:t> </a:t>
            </a:r>
            <a:r>
              <a:rPr sz="1800" u="sng" spc="50" dirty="0">
                <a:solidFill>
                  <a:srgbClr val="404040"/>
                </a:solidFill>
                <a:uFill>
                  <a:solidFill>
                    <a:srgbClr val="404040"/>
                  </a:solidFill>
                </a:uFill>
                <a:latin typeface="Trebuchet MS"/>
                <a:cs typeface="Trebuchet MS"/>
              </a:rPr>
              <a:t>εξαίρεση</a:t>
            </a:r>
            <a:r>
              <a:rPr sz="1800" u="sng" spc="-60" dirty="0">
                <a:solidFill>
                  <a:srgbClr val="404040"/>
                </a:solidFill>
                <a:uFill>
                  <a:solidFill>
                    <a:srgbClr val="404040"/>
                  </a:solidFill>
                </a:uFill>
                <a:latin typeface="Trebuchet MS"/>
                <a:cs typeface="Trebuchet MS"/>
              </a:rPr>
              <a:t> </a:t>
            </a:r>
            <a:r>
              <a:rPr sz="1800" u="sng" spc="45" dirty="0">
                <a:solidFill>
                  <a:srgbClr val="404040"/>
                </a:solidFill>
                <a:uFill>
                  <a:solidFill>
                    <a:srgbClr val="404040"/>
                  </a:solidFill>
                </a:uFill>
                <a:latin typeface="Trebuchet MS"/>
                <a:cs typeface="Trebuchet MS"/>
              </a:rPr>
              <a:t>την</a:t>
            </a:r>
            <a:r>
              <a:rPr sz="1800" u="sng" spc="-30" dirty="0">
                <a:solidFill>
                  <a:srgbClr val="404040"/>
                </a:solidFill>
                <a:uFill>
                  <a:solidFill>
                    <a:srgbClr val="404040"/>
                  </a:solidFill>
                </a:uFill>
                <a:latin typeface="Trebuchet MS"/>
                <a:cs typeface="Trebuchet MS"/>
              </a:rPr>
              <a:t> </a:t>
            </a:r>
            <a:r>
              <a:rPr sz="1800" u="sng" spc="70" dirty="0">
                <a:solidFill>
                  <a:srgbClr val="404040"/>
                </a:solidFill>
                <a:uFill>
                  <a:solidFill>
                    <a:srgbClr val="404040"/>
                  </a:solidFill>
                </a:uFill>
                <a:latin typeface="Trebuchet MS"/>
                <a:cs typeface="Trebuchet MS"/>
              </a:rPr>
              <a:t>περίπτωση</a:t>
            </a:r>
            <a:r>
              <a:rPr sz="1800" u="sng" spc="-40" dirty="0">
                <a:solidFill>
                  <a:srgbClr val="404040"/>
                </a:solidFill>
                <a:uFill>
                  <a:solidFill>
                    <a:srgbClr val="404040"/>
                  </a:solidFill>
                </a:uFill>
                <a:latin typeface="Trebuchet MS"/>
                <a:cs typeface="Trebuchet MS"/>
              </a:rPr>
              <a:t> </a:t>
            </a:r>
            <a:r>
              <a:rPr sz="1800" u="sng" spc="85" dirty="0">
                <a:solidFill>
                  <a:srgbClr val="404040"/>
                </a:solidFill>
                <a:uFill>
                  <a:solidFill>
                    <a:srgbClr val="404040"/>
                  </a:solidFill>
                </a:uFill>
                <a:latin typeface="Trebuchet MS"/>
                <a:cs typeface="Trebuchet MS"/>
              </a:rPr>
              <a:t>της</a:t>
            </a:r>
            <a:r>
              <a:rPr sz="1800" u="sng" spc="-55" dirty="0">
                <a:solidFill>
                  <a:srgbClr val="404040"/>
                </a:solidFill>
                <a:uFill>
                  <a:solidFill>
                    <a:srgbClr val="404040"/>
                  </a:solidFill>
                </a:uFill>
                <a:latin typeface="Trebuchet MS"/>
                <a:cs typeface="Trebuchet MS"/>
              </a:rPr>
              <a:t> </a:t>
            </a:r>
            <a:r>
              <a:rPr sz="1800" u="sng" spc="60" dirty="0">
                <a:solidFill>
                  <a:srgbClr val="404040"/>
                </a:solidFill>
                <a:uFill>
                  <a:solidFill>
                    <a:srgbClr val="404040"/>
                  </a:solidFill>
                </a:uFill>
                <a:latin typeface="Trebuchet MS"/>
                <a:cs typeface="Trebuchet MS"/>
              </a:rPr>
              <a:t>υιοθεσίας</a:t>
            </a:r>
            <a:r>
              <a:rPr sz="1800" spc="60" dirty="0">
                <a:solidFill>
                  <a:srgbClr val="404040"/>
                </a:solidFill>
                <a:latin typeface="Trebuchet MS"/>
                <a:cs typeface="Trebuchet MS"/>
              </a:rPr>
              <a:t>,</a:t>
            </a:r>
            <a:r>
              <a:rPr sz="1800" spc="-65" dirty="0">
                <a:solidFill>
                  <a:srgbClr val="404040"/>
                </a:solidFill>
                <a:latin typeface="Trebuchet MS"/>
                <a:cs typeface="Trebuchet MS"/>
              </a:rPr>
              <a:t> </a:t>
            </a:r>
            <a:r>
              <a:rPr sz="1800" spc="145" dirty="0">
                <a:solidFill>
                  <a:srgbClr val="404040"/>
                </a:solidFill>
                <a:latin typeface="Trebuchet MS"/>
                <a:cs typeface="Trebuchet MS"/>
              </a:rPr>
              <a:t>όπου</a:t>
            </a:r>
            <a:r>
              <a:rPr sz="1800" spc="-10" dirty="0">
                <a:solidFill>
                  <a:srgbClr val="404040"/>
                </a:solidFill>
                <a:latin typeface="Trebuchet MS"/>
                <a:cs typeface="Trebuchet MS"/>
              </a:rPr>
              <a:t> </a:t>
            </a:r>
            <a:r>
              <a:rPr sz="1800" spc="60" dirty="0">
                <a:solidFill>
                  <a:srgbClr val="404040"/>
                </a:solidFill>
                <a:latin typeface="Trebuchet MS"/>
                <a:cs typeface="Trebuchet MS"/>
              </a:rPr>
              <a:t>το</a:t>
            </a:r>
            <a:r>
              <a:rPr sz="1800" spc="-55" dirty="0">
                <a:solidFill>
                  <a:srgbClr val="404040"/>
                </a:solidFill>
                <a:latin typeface="Trebuchet MS"/>
                <a:cs typeface="Trebuchet MS"/>
              </a:rPr>
              <a:t> </a:t>
            </a:r>
            <a:r>
              <a:rPr sz="1800" spc="10" dirty="0">
                <a:solidFill>
                  <a:srgbClr val="404040"/>
                </a:solidFill>
                <a:latin typeface="Trebuchet MS"/>
                <a:cs typeface="Trebuchet MS"/>
              </a:rPr>
              <a:t>τέκνο</a:t>
            </a:r>
            <a:endParaRPr sz="1800">
              <a:latin typeface="Trebuchet MS"/>
              <a:cs typeface="Trebuchet MS"/>
            </a:endParaRPr>
          </a:p>
          <a:p>
            <a:pPr marL="356870">
              <a:lnSpc>
                <a:spcPct val="100000"/>
              </a:lnSpc>
            </a:pPr>
            <a:r>
              <a:rPr sz="1800" spc="35" dirty="0">
                <a:solidFill>
                  <a:srgbClr val="404040"/>
                </a:solidFill>
                <a:latin typeface="Trebuchet MS"/>
                <a:cs typeface="Trebuchet MS"/>
              </a:rPr>
              <a:t>ενημερώνεται</a:t>
            </a:r>
            <a:r>
              <a:rPr sz="1800" spc="-20" dirty="0">
                <a:solidFill>
                  <a:srgbClr val="404040"/>
                </a:solidFill>
                <a:latin typeface="Trebuchet MS"/>
                <a:cs typeface="Trebuchet MS"/>
              </a:rPr>
              <a:t> </a:t>
            </a:r>
            <a:r>
              <a:rPr sz="1800" spc="20" dirty="0">
                <a:solidFill>
                  <a:srgbClr val="404040"/>
                </a:solidFill>
                <a:latin typeface="Trebuchet MS"/>
                <a:cs typeface="Trebuchet MS"/>
              </a:rPr>
              <a:t>για</a:t>
            </a:r>
            <a:r>
              <a:rPr sz="1800" spc="-70" dirty="0">
                <a:solidFill>
                  <a:srgbClr val="404040"/>
                </a:solidFill>
                <a:latin typeface="Trebuchet MS"/>
                <a:cs typeface="Trebuchet MS"/>
              </a:rPr>
              <a:t> </a:t>
            </a:r>
            <a:r>
              <a:rPr sz="1800" spc="45" dirty="0">
                <a:solidFill>
                  <a:srgbClr val="404040"/>
                </a:solidFill>
                <a:latin typeface="Trebuchet MS"/>
                <a:cs typeface="Trebuchet MS"/>
              </a:rPr>
              <a:t>την</a:t>
            </a:r>
            <a:r>
              <a:rPr sz="1800" spc="-30" dirty="0">
                <a:solidFill>
                  <a:srgbClr val="404040"/>
                </a:solidFill>
                <a:latin typeface="Trebuchet MS"/>
                <a:cs typeface="Trebuchet MS"/>
              </a:rPr>
              <a:t> </a:t>
            </a:r>
            <a:r>
              <a:rPr sz="1800" spc="50" dirty="0">
                <a:solidFill>
                  <a:srgbClr val="404040"/>
                </a:solidFill>
                <a:latin typeface="Trebuchet MS"/>
                <a:cs typeface="Trebuchet MS"/>
              </a:rPr>
              <a:t>ταυτότητα</a:t>
            </a:r>
            <a:r>
              <a:rPr sz="1800" spc="-50" dirty="0">
                <a:solidFill>
                  <a:srgbClr val="404040"/>
                </a:solidFill>
                <a:latin typeface="Trebuchet MS"/>
                <a:cs typeface="Trebuchet MS"/>
              </a:rPr>
              <a:t> </a:t>
            </a:r>
            <a:r>
              <a:rPr sz="1800" spc="65" dirty="0">
                <a:solidFill>
                  <a:srgbClr val="404040"/>
                </a:solidFill>
                <a:latin typeface="Trebuchet MS"/>
                <a:cs typeface="Trebuchet MS"/>
              </a:rPr>
              <a:t>των</a:t>
            </a:r>
            <a:r>
              <a:rPr sz="1800" spc="-30" dirty="0">
                <a:solidFill>
                  <a:srgbClr val="404040"/>
                </a:solidFill>
                <a:latin typeface="Trebuchet MS"/>
                <a:cs typeface="Trebuchet MS"/>
              </a:rPr>
              <a:t> </a:t>
            </a:r>
            <a:r>
              <a:rPr sz="1800" spc="70" dirty="0">
                <a:solidFill>
                  <a:srgbClr val="404040"/>
                </a:solidFill>
                <a:latin typeface="Trebuchet MS"/>
                <a:cs typeface="Trebuchet MS"/>
              </a:rPr>
              <a:t>φυσικών</a:t>
            </a:r>
            <a:r>
              <a:rPr sz="1800" spc="-55" dirty="0">
                <a:solidFill>
                  <a:srgbClr val="404040"/>
                </a:solidFill>
                <a:latin typeface="Trebuchet MS"/>
                <a:cs typeface="Trebuchet MS"/>
              </a:rPr>
              <a:t> </a:t>
            </a:r>
            <a:r>
              <a:rPr sz="1800" spc="65" dirty="0">
                <a:solidFill>
                  <a:srgbClr val="404040"/>
                </a:solidFill>
                <a:latin typeface="Trebuchet MS"/>
                <a:cs typeface="Trebuchet MS"/>
              </a:rPr>
              <a:t>του</a:t>
            </a:r>
            <a:r>
              <a:rPr sz="1800" spc="-35" dirty="0">
                <a:solidFill>
                  <a:srgbClr val="404040"/>
                </a:solidFill>
                <a:latin typeface="Trebuchet MS"/>
                <a:cs typeface="Trebuchet MS"/>
              </a:rPr>
              <a:t> </a:t>
            </a:r>
            <a:r>
              <a:rPr sz="1800" spc="80" dirty="0">
                <a:solidFill>
                  <a:srgbClr val="404040"/>
                </a:solidFill>
                <a:latin typeface="Trebuchet MS"/>
                <a:cs typeface="Trebuchet MS"/>
              </a:rPr>
              <a:t>γονέων</a:t>
            </a:r>
            <a:r>
              <a:rPr sz="1800" spc="-55" dirty="0">
                <a:solidFill>
                  <a:srgbClr val="404040"/>
                </a:solidFill>
                <a:latin typeface="Trebuchet MS"/>
                <a:cs typeface="Trebuchet MS"/>
              </a:rPr>
              <a:t> </a:t>
            </a:r>
            <a:r>
              <a:rPr sz="1800" spc="35" dirty="0">
                <a:solidFill>
                  <a:srgbClr val="404040"/>
                </a:solidFill>
                <a:latin typeface="Trebuchet MS"/>
                <a:cs typeface="Trebuchet MS"/>
              </a:rPr>
              <a:t>μετά</a:t>
            </a:r>
            <a:r>
              <a:rPr sz="1800" spc="-50" dirty="0">
                <a:solidFill>
                  <a:srgbClr val="404040"/>
                </a:solidFill>
                <a:latin typeface="Trebuchet MS"/>
                <a:cs typeface="Trebuchet MS"/>
              </a:rPr>
              <a:t> </a:t>
            </a:r>
            <a:r>
              <a:rPr sz="1800" spc="45" dirty="0">
                <a:solidFill>
                  <a:srgbClr val="404040"/>
                </a:solidFill>
                <a:latin typeface="Trebuchet MS"/>
                <a:cs typeface="Trebuchet MS"/>
              </a:rPr>
              <a:t>την</a:t>
            </a:r>
            <a:r>
              <a:rPr sz="1800" spc="-50" dirty="0">
                <a:solidFill>
                  <a:srgbClr val="404040"/>
                </a:solidFill>
                <a:latin typeface="Trebuchet MS"/>
                <a:cs typeface="Trebuchet MS"/>
              </a:rPr>
              <a:t> </a:t>
            </a:r>
            <a:r>
              <a:rPr sz="1800" spc="30" dirty="0">
                <a:solidFill>
                  <a:srgbClr val="404040"/>
                </a:solidFill>
                <a:latin typeface="Trebuchet MS"/>
                <a:cs typeface="Trebuchet MS"/>
              </a:rPr>
              <a:t>ενηλικίωσή</a:t>
            </a:r>
            <a:endParaRPr sz="1800">
              <a:latin typeface="Trebuchet MS"/>
              <a:cs typeface="Trebuchet MS"/>
            </a:endParaRPr>
          </a:p>
          <a:p>
            <a:pPr marL="356870">
              <a:lnSpc>
                <a:spcPct val="100000"/>
              </a:lnSpc>
              <a:spcBef>
                <a:spcPts val="5"/>
              </a:spcBef>
            </a:pPr>
            <a:r>
              <a:rPr sz="1800" spc="5" dirty="0">
                <a:solidFill>
                  <a:srgbClr val="404040"/>
                </a:solidFill>
                <a:latin typeface="Trebuchet MS"/>
                <a:cs typeface="Trebuchet MS"/>
              </a:rPr>
              <a:t>του. </a:t>
            </a:r>
            <a:r>
              <a:rPr sz="1800" spc="135" dirty="0">
                <a:solidFill>
                  <a:srgbClr val="404040"/>
                </a:solidFill>
                <a:latin typeface="Trebuchet MS"/>
                <a:cs typeface="Trebuchet MS"/>
              </a:rPr>
              <a:t>(άρθρο</a:t>
            </a:r>
            <a:r>
              <a:rPr sz="1800" spc="-360" dirty="0">
                <a:solidFill>
                  <a:srgbClr val="404040"/>
                </a:solidFill>
                <a:latin typeface="Trebuchet MS"/>
                <a:cs typeface="Trebuchet MS"/>
              </a:rPr>
              <a:t> </a:t>
            </a:r>
            <a:r>
              <a:rPr sz="1800" spc="55" dirty="0">
                <a:solidFill>
                  <a:srgbClr val="404040"/>
                </a:solidFill>
                <a:latin typeface="Trebuchet MS"/>
                <a:cs typeface="Trebuchet MS"/>
              </a:rPr>
              <a:t>1559 </a:t>
            </a:r>
            <a:r>
              <a:rPr sz="1800" spc="70" dirty="0">
                <a:solidFill>
                  <a:srgbClr val="404040"/>
                </a:solidFill>
                <a:latin typeface="Trebuchet MS"/>
                <a:cs typeface="Trebuchet MS"/>
              </a:rPr>
              <a:t>παρ. </a:t>
            </a:r>
            <a:r>
              <a:rPr sz="1800" spc="50" dirty="0">
                <a:solidFill>
                  <a:srgbClr val="404040"/>
                </a:solidFill>
                <a:latin typeface="Trebuchet MS"/>
                <a:cs typeface="Trebuchet MS"/>
              </a:rPr>
              <a:t>2 </a:t>
            </a:r>
            <a:r>
              <a:rPr sz="1800" spc="65" dirty="0">
                <a:solidFill>
                  <a:srgbClr val="404040"/>
                </a:solidFill>
                <a:latin typeface="Trebuchet MS"/>
                <a:cs typeface="Trebuchet MS"/>
              </a:rPr>
              <a:t>ΑΚ)</a:t>
            </a:r>
            <a:endParaRPr sz="1800">
              <a:latin typeface="Trebuchet MS"/>
              <a:cs typeface="Trebuchet MS"/>
            </a:endParaRPr>
          </a:p>
          <a:p>
            <a:pPr marL="356870" indent="-344805">
              <a:lnSpc>
                <a:spcPct val="100000"/>
              </a:lnSpc>
              <a:spcBef>
                <a:spcPts val="980"/>
              </a:spcBef>
              <a:buClr>
                <a:srgbClr val="A42F0F"/>
              </a:buClr>
              <a:buFont typeface="Arial"/>
              <a:buChar char=""/>
              <a:tabLst>
                <a:tab pos="356870" algn="l"/>
                <a:tab pos="357505" algn="l"/>
              </a:tabLst>
            </a:pPr>
            <a:r>
              <a:rPr sz="1800" spc="-75" dirty="0">
                <a:solidFill>
                  <a:srgbClr val="404040"/>
                </a:solidFill>
                <a:latin typeface="Trebuchet MS"/>
                <a:cs typeface="Trebuchet MS"/>
              </a:rPr>
              <a:t>Σε</a:t>
            </a:r>
            <a:r>
              <a:rPr sz="1800" spc="-60" dirty="0">
                <a:solidFill>
                  <a:srgbClr val="404040"/>
                </a:solidFill>
                <a:latin typeface="Trebuchet MS"/>
                <a:cs typeface="Trebuchet MS"/>
              </a:rPr>
              <a:t> </a:t>
            </a:r>
            <a:r>
              <a:rPr sz="1800" spc="70" dirty="0">
                <a:solidFill>
                  <a:srgbClr val="404040"/>
                </a:solidFill>
                <a:latin typeface="Trebuchet MS"/>
                <a:cs typeface="Trebuchet MS"/>
              </a:rPr>
              <a:t>περίπτωση</a:t>
            </a:r>
            <a:r>
              <a:rPr sz="1800" spc="-10" dirty="0">
                <a:solidFill>
                  <a:srgbClr val="404040"/>
                </a:solidFill>
                <a:latin typeface="Trebuchet MS"/>
                <a:cs typeface="Trebuchet MS"/>
              </a:rPr>
              <a:t> </a:t>
            </a:r>
            <a:r>
              <a:rPr sz="1800" spc="130" dirty="0">
                <a:solidFill>
                  <a:srgbClr val="404040"/>
                </a:solidFill>
                <a:latin typeface="Trebuchet MS"/>
                <a:cs typeface="Trebuchet MS"/>
              </a:rPr>
              <a:t>που</a:t>
            </a:r>
            <a:r>
              <a:rPr sz="1800" spc="-30" dirty="0">
                <a:solidFill>
                  <a:srgbClr val="404040"/>
                </a:solidFill>
                <a:latin typeface="Trebuchet MS"/>
                <a:cs typeface="Trebuchet MS"/>
              </a:rPr>
              <a:t> </a:t>
            </a:r>
            <a:r>
              <a:rPr sz="1800" spc="55" dirty="0">
                <a:solidFill>
                  <a:srgbClr val="C00000"/>
                </a:solidFill>
                <a:latin typeface="Trebuchet MS"/>
                <a:cs typeface="Trebuchet MS"/>
              </a:rPr>
              <a:t>αμφισβητηθεί</a:t>
            </a:r>
            <a:r>
              <a:rPr sz="1800" spc="-65" dirty="0">
                <a:solidFill>
                  <a:srgbClr val="C00000"/>
                </a:solidFill>
                <a:latin typeface="Trebuchet MS"/>
                <a:cs typeface="Trebuchet MS"/>
              </a:rPr>
              <a:t> </a:t>
            </a:r>
            <a:r>
              <a:rPr sz="1800" spc="105" dirty="0">
                <a:solidFill>
                  <a:srgbClr val="C00000"/>
                </a:solidFill>
                <a:latin typeface="Trebuchet MS"/>
                <a:cs typeface="Trebuchet MS"/>
              </a:rPr>
              <a:t>η</a:t>
            </a:r>
            <a:r>
              <a:rPr sz="1800" spc="-40" dirty="0">
                <a:solidFill>
                  <a:srgbClr val="C00000"/>
                </a:solidFill>
                <a:latin typeface="Trebuchet MS"/>
                <a:cs typeface="Trebuchet MS"/>
              </a:rPr>
              <a:t> </a:t>
            </a:r>
            <a:r>
              <a:rPr sz="1800" spc="80" dirty="0">
                <a:solidFill>
                  <a:srgbClr val="C00000"/>
                </a:solidFill>
                <a:latin typeface="Trebuchet MS"/>
                <a:cs typeface="Trebuchet MS"/>
              </a:rPr>
              <a:t>πατρότητα</a:t>
            </a:r>
            <a:r>
              <a:rPr sz="1800" spc="-50" dirty="0">
                <a:solidFill>
                  <a:srgbClr val="C00000"/>
                </a:solidFill>
                <a:latin typeface="Trebuchet MS"/>
                <a:cs typeface="Trebuchet MS"/>
              </a:rPr>
              <a:t> </a:t>
            </a:r>
            <a:r>
              <a:rPr sz="1800" spc="65" dirty="0">
                <a:solidFill>
                  <a:srgbClr val="C00000"/>
                </a:solidFill>
                <a:latin typeface="Trebuchet MS"/>
                <a:cs typeface="Trebuchet MS"/>
              </a:rPr>
              <a:t>του</a:t>
            </a:r>
            <a:r>
              <a:rPr sz="1800" spc="-35" dirty="0">
                <a:solidFill>
                  <a:srgbClr val="C00000"/>
                </a:solidFill>
                <a:latin typeface="Trebuchet MS"/>
                <a:cs typeface="Trebuchet MS"/>
              </a:rPr>
              <a:t> </a:t>
            </a:r>
            <a:r>
              <a:rPr sz="1800" dirty="0">
                <a:solidFill>
                  <a:srgbClr val="C00000"/>
                </a:solidFill>
                <a:latin typeface="Trebuchet MS"/>
                <a:cs typeface="Trebuchet MS"/>
              </a:rPr>
              <a:t>τέκνου</a:t>
            </a:r>
            <a:r>
              <a:rPr sz="1800" dirty="0">
                <a:solidFill>
                  <a:srgbClr val="404040"/>
                </a:solidFill>
                <a:latin typeface="Trebuchet MS"/>
                <a:cs typeface="Trebuchet MS"/>
              </a:rPr>
              <a:t>,</a:t>
            </a:r>
            <a:r>
              <a:rPr sz="1800" spc="-40" dirty="0">
                <a:solidFill>
                  <a:srgbClr val="404040"/>
                </a:solidFill>
                <a:latin typeface="Trebuchet MS"/>
                <a:cs typeface="Trebuchet MS"/>
              </a:rPr>
              <a:t> </a:t>
            </a:r>
            <a:r>
              <a:rPr sz="1800" spc="60" dirty="0">
                <a:solidFill>
                  <a:srgbClr val="404040"/>
                </a:solidFill>
                <a:latin typeface="Trebuchet MS"/>
                <a:cs typeface="Trebuchet MS"/>
              </a:rPr>
              <a:t>το</a:t>
            </a:r>
            <a:r>
              <a:rPr sz="1800" spc="-55" dirty="0">
                <a:solidFill>
                  <a:srgbClr val="404040"/>
                </a:solidFill>
                <a:latin typeface="Trebuchet MS"/>
                <a:cs typeface="Trebuchet MS"/>
              </a:rPr>
              <a:t> </a:t>
            </a:r>
            <a:r>
              <a:rPr sz="1800" spc="50" dirty="0">
                <a:solidFill>
                  <a:srgbClr val="404040"/>
                </a:solidFill>
                <a:latin typeface="Trebuchet MS"/>
                <a:cs typeface="Trebuchet MS"/>
              </a:rPr>
              <a:t>δικαστήριο</a:t>
            </a:r>
            <a:endParaRPr sz="1800">
              <a:latin typeface="Trebuchet MS"/>
              <a:cs typeface="Trebuchet MS"/>
            </a:endParaRPr>
          </a:p>
          <a:p>
            <a:pPr marL="356870" marR="558165">
              <a:lnSpc>
                <a:spcPct val="100000"/>
              </a:lnSpc>
              <a:spcBef>
                <a:spcPts val="5"/>
              </a:spcBef>
              <a:tabLst>
                <a:tab pos="5664835" algn="l"/>
              </a:tabLst>
            </a:pPr>
            <a:r>
              <a:rPr sz="1800" spc="50" dirty="0">
                <a:solidFill>
                  <a:srgbClr val="404040"/>
                </a:solidFill>
                <a:latin typeface="Trebuchet MS"/>
                <a:cs typeface="Trebuchet MS"/>
              </a:rPr>
              <a:t>διατάσσει</a:t>
            </a:r>
            <a:r>
              <a:rPr sz="1800" spc="-25" dirty="0">
                <a:solidFill>
                  <a:srgbClr val="404040"/>
                </a:solidFill>
                <a:latin typeface="Trebuchet MS"/>
                <a:cs typeface="Trebuchet MS"/>
              </a:rPr>
              <a:t> </a:t>
            </a:r>
            <a:r>
              <a:rPr sz="1800" spc="5" dirty="0">
                <a:solidFill>
                  <a:srgbClr val="C00000"/>
                </a:solidFill>
                <a:latin typeface="Trebuchet MS"/>
                <a:cs typeface="Trebuchet MS"/>
              </a:rPr>
              <a:t>δικαστική</a:t>
            </a:r>
            <a:r>
              <a:rPr sz="1800" spc="-20" dirty="0">
                <a:solidFill>
                  <a:srgbClr val="C00000"/>
                </a:solidFill>
                <a:latin typeface="Trebuchet MS"/>
                <a:cs typeface="Trebuchet MS"/>
              </a:rPr>
              <a:t> </a:t>
            </a:r>
            <a:r>
              <a:rPr sz="1800" spc="114" dirty="0">
                <a:solidFill>
                  <a:srgbClr val="C00000"/>
                </a:solidFill>
                <a:latin typeface="Trebuchet MS"/>
                <a:cs typeface="Trebuchet MS"/>
              </a:rPr>
              <a:t>πραγματογνωμοσύνη	</a:t>
            </a:r>
            <a:r>
              <a:rPr sz="1800" spc="65" dirty="0">
                <a:solidFill>
                  <a:srgbClr val="404040"/>
                </a:solidFill>
                <a:latin typeface="Trebuchet MS"/>
                <a:cs typeface="Trebuchet MS"/>
              </a:rPr>
              <a:t>εξακρίβωση </a:t>
            </a:r>
            <a:r>
              <a:rPr sz="1800" spc="90" dirty="0">
                <a:solidFill>
                  <a:srgbClr val="404040"/>
                </a:solidFill>
                <a:latin typeface="Trebuchet MS"/>
                <a:cs typeface="Trebuchet MS"/>
              </a:rPr>
              <a:t>πατρότητας</a:t>
            </a:r>
            <a:r>
              <a:rPr sz="1800" spc="-220" dirty="0">
                <a:solidFill>
                  <a:srgbClr val="404040"/>
                </a:solidFill>
                <a:latin typeface="Trebuchet MS"/>
                <a:cs typeface="Trebuchet MS"/>
              </a:rPr>
              <a:t> </a:t>
            </a:r>
            <a:r>
              <a:rPr sz="1800" spc="15" dirty="0">
                <a:solidFill>
                  <a:srgbClr val="404040"/>
                </a:solidFill>
                <a:latin typeface="Trebuchet MS"/>
                <a:cs typeface="Trebuchet MS"/>
              </a:rPr>
              <a:t>με  </a:t>
            </a:r>
            <a:r>
              <a:rPr sz="1800" spc="75" dirty="0">
                <a:solidFill>
                  <a:srgbClr val="404040"/>
                </a:solidFill>
                <a:latin typeface="Trebuchet MS"/>
                <a:cs typeface="Trebuchet MS"/>
              </a:rPr>
              <a:t>σειρά </a:t>
            </a:r>
            <a:r>
              <a:rPr sz="1800" spc="20" dirty="0">
                <a:solidFill>
                  <a:srgbClr val="404040"/>
                </a:solidFill>
                <a:latin typeface="Trebuchet MS"/>
                <a:cs typeface="Trebuchet MS"/>
              </a:rPr>
              <a:t>ιατρικών</a:t>
            </a:r>
            <a:r>
              <a:rPr sz="1800" spc="-180" dirty="0">
                <a:solidFill>
                  <a:srgbClr val="404040"/>
                </a:solidFill>
                <a:latin typeface="Trebuchet MS"/>
                <a:cs typeface="Trebuchet MS"/>
              </a:rPr>
              <a:t> </a:t>
            </a:r>
            <a:r>
              <a:rPr sz="1800" spc="55" dirty="0">
                <a:solidFill>
                  <a:srgbClr val="404040"/>
                </a:solidFill>
                <a:latin typeface="Trebuchet MS"/>
                <a:cs typeface="Trebuchet MS"/>
              </a:rPr>
              <a:t>πράξεων.</a:t>
            </a:r>
            <a:endParaRPr sz="1800">
              <a:latin typeface="Trebuchet MS"/>
              <a:cs typeface="Trebuchet MS"/>
            </a:endParaRPr>
          </a:p>
          <a:p>
            <a:pPr marL="356870" marR="427355" indent="-344805">
              <a:lnSpc>
                <a:spcPct val="100000"/>
              </a:lnSpc>
              <a:spcBef>
                <a:spcPts val="1010"/>
              </a:spcBef>
              <a:buClr>
                <a:srgbClr val="A42F0F"/>
              </a:buClr>
              <a:buFont typeface="Arial"/>
              <a:buChar char=""/>
              <a:tabLst>
                <a:tab pos="356870" algn="l"/>
                <a:tab pos="357505" algn="l"/>
              </a:tabLst>
            </a:pPr>
            <a:r>
              <a:rPr sz="1800" spc="-75" dirty="0">
                <a:solidFill>
                  <a:srgbClr val="404040"/>
                </a:solidFill>
                <a:latin typeface="Trebuchet MS"/>
                <a:cs typeface="Trebuchet MS"/>
              </a:rPr>
              <a:t>Σε </a:t>
            </a:r>
            <a:r>
              <a:rPr sz="1800" spc="70" dirty="0">
                <a:solidFill>
                  <a:srgbClr val="404040"/>
                </a:solidFill>
                <a:latin typeface="Trebuchet MS"/>
                <a:cs typeface="Trebuchet MS"/>
              </a:rPr>
              <a:t>περίπτωση </a:t>
            </a:r>
            <a:r>
              <a:rPr sz="1800" spc="120" dirty="0">
                <a:solidFill>
                  <a:srgbClr val="404040"/>
                </a:solidFill>
                <a:latin typeface="Trebuchet MS"/>
                <a:cs typeface="Trebuchet MS"/>
              </a:rPr>
              <a:t>υποβοηθούμενης </a:t>
            </a:r>
            <a:r>
              <a:rPr sz="1800" spc="125" dirty="0">
                <a:solidFill>
                  <a:srgbClr val="404040"/>
                </a:solidFill>
                <a:latin typeface="Trebuchet MS"/>
                <a:cs typeface="Trebuchet MS"/>
              </a:rPr>
              <a:t>παραγωγής </a:t>
            </a:r>
            <a:r>
              <a:rPr sz="1800" spc="20" dirty="0">
                <a:solidFill>
                  <a:srgbClr val="404040"/>
                </a:solidFill>
                <a:latin typeface="Trebuchet MS"/>
                <a:cs typeface="Trebuchet MS"/>
              </a:rPr>
              <a:t>με </a:t>
            </a:r>
            <a:r>
              <a:rPr sz="1800" spc="140" dirty="0">
                <a:solidFill>
                  <a:srgbClr val="404040"/>
                </a:solidFill>
                <a:latin typeface="Trebuchet MS"/>
                <a:cs typeface="Trebuchet MS"/>
              </a:rPr>
              <a:t>σκοπό </a:t>
            </a:r>
            <a:r>
              <a:rPr sz="1800" spc="45" dirty="0">
                <a:solidFill>
                  <a:srgbClr val="404040"/>
                </a:solidFill>
                <a:latin typeface="Trebuchet MS"/>
                <a:cs typeface="Trebuchet MS"/>
              </a:rPr>
              <a:t>την </a:t>
            </a:r>
            <a:r>
              <a:rPr sz="1800" spc="125" dirty="0">
                <a:solidFill>
                  <a:srgbClr val="404040"/>
                </a:solidFill>
                <a:latin typeface="Trebuchet MS"/>
                <a:cs typeface="Trebuchet MS"/>
              </a:rPr>
              <a:t>προστασία </a:t>
            </a:r>
            <a:r>
              <a:rPr sz="1800" spc="65" dirty="0">
                <a:solidFill>
                  <a:srgbClr val="404040"/>
                </a:solidFill>
                <a:latin typeface="Trebuchet MS"/>
                <a:cs typeface="Trebuchet MS"/>
              </a:rPr>
              <a:t>του  </a:t>
            </a:r>
            <a:r>
              <a:rPr sz="1800" spc="110" dirty="0">
                <a:solidFill>
                  <a:srgbClr val="404040"/>
                </a:solidFill>
                <a:latin typeface="Trebuchet MS"/>
                <a:cs typeface="Trebuchet MS"/>
              </a:rPr>
              <a:t>συμφέροντος</a:t>
            </a:r>
            <a:r>
              <a:rPr sz="1800" spc="-45" dirty="0">
                <a:solidFill>
                  <a:srgbClr val="404040"/>
                </a:solidFill>
                <a:latin typeface="Trebuchet MS"/>
                <a:cs typeface="Trebuchet MS"/>
              </a:rPr>
              <a:t> </a:t>
            </a:r>
            <a:r>
              <a:rPr sz="1800" spc="65" dirty="0">
                <a:solidFill>
                  <a:srgbClr val="404040"/>
                </a:solidFill>
                <a:latin typeface="Trebuchet MS"/>
                <a:cs typeface="Trebuchet MS"/>
              </a:rPr>
              <a:t>του</a:t>
            </a:r>
            <a:r>
              <a:rPr sz="1800" spc="-30" dirty="0">
                <a:solidFill>
                  <a:srgbClr val="404040"/>
                </a:solidFill>
                <a:latin typeface="Trebuchet MS"/>
                <a:cs typeface="Trebuchet MS"/>
              </a:rPr>
              <a:t> </a:t>
            </a:r>
            <a:r>
              <a:rPr sz="1800" spc="15" dirty="0">
                <a:solidFill>
                  <a:srgbClr val="404040"/>
                </a:solidFill>
                <a:latin typeface="Trebuchet MS"/>
                <a:cs typeface="Trebuchet MS"/>
              </a:rPr>
              <a:t>παιδιού,</a:t>
            </a:r>
            <a:r>
              <a:rPr sz="1800" spc="-25" dirty="0">
                <a:solidFill>
                  <a:srgbClr val="404040"/>
                </a:solidFill>
                <a:latin typeface="Trebuchet MS"/>
                <a:cs typeface="Trebuchet MS"/>
              </a:rPr>
              <a:t> </a:t>
            </a:r>
            <a:r>
              <a:rPr sz="1800" spc="55" dirty="0">
                <a:solidFill>
                  <a:srgbClr val="404040"/>
                </a:solidFill>
                <a:latin typeface="Trebuchet MS"/>
                <a:cs typeface="Trebuchet MS"/>
              </a:rPr>
              <a:t>τηρούνται</a:t>
            </a:r>
            <a:r>
              <a:rPr sz="1800" spc="-10" dirty="0">
                <a:solidFill>
                  <a:srgbClr val="404040"/>
                </a:solidFill>
                <a:latin typeface="Trebuchet MS"/>
                <a:cs typeface="Trebuchet MS"/>
              </a:rPr>
              <a:t> </a:t>
            </a:r>
            <a:r>
              <a:rPr sz="1800" spc="40" dirty="0">
                <a:solidFill>
                  <a:srgbClr val="404040"/>
                </a:solidFill>
                <a:latin typeface="Trebuchet MS"/>
                <a:cs typeface="Trebuchet MS"/>
              </a:rPr>
              <a:t>αρχεία</a:t>
            </a:r>
            <a:r>
              <a:rPr sz="1800" spc="-60" dirty="0">
                <a:solidFill>
                  <a:srgbClr val="404040"/>
                </a:solidFill>
                <a:latin typeface="Trebuchet MS"/>
                <a:cs typeface="Trebuchet MS"/>
              </a:rPr>
              <a:t> </a:t>
            </a:r>
            <a:r>
              <a:rPr sz="1800" spc="130" dirty="0">
                <a:solidFill>
                  <a:srgbClr val="404040"/>
                </a:solidFill>
                <a:latin typeface="Trebuchet MS"/>
                <a:cs typeface="Trebuchet MS"/>
              </a:rPr>
              <a:t>που</a:t>
            </a:r>
            <a:r>
              <a:rPr sz="1800" spc="-30" dirty="0">
                <a:solidFill>
                  <a:srgbClr val="404040"/>
                </a:solidFill>
                <a:latin typeface="Trebuchet MS"/>
                <a:cs typeface="Trebuchet MS"/>
              </a:rPr>
              <a:t> </a:t>
            </a:r>
            <a:r>
              <a:rPr sz="1800" spc="-20" dirty="0">
                <a:solidFill>
                  <a:srgbClr val="404040"/>
                </a:solidFill>
                <a:latin typeface="Trebuchet MS"/>
                <a:cs typeface="Trebuchet MS"/>
              </a:rPr>
              <a:t>είναι</a:t>
            </a:r>
            <a:r>
              <a:rPr sz="1800" spc="-10" dirty="0">
                <a:solidFill>
                  <a:srgbClr val="404040"/>
                </a:solidFill>
                <a:latin typeface="Trebuchet MS"/>
                <a:cs typeface="Trebuchet MS"/>
              </a:rPr>
              <a:t> </a:t>
            </a:r>
            <a:r>
              <a:rPr sz="1800" spc="125" dirty="0">
                <a:solidFill>
                  <a:srgbClr val="404040"/>
                </a:solidFill>
                <a:latin typeface="Trebuchet MS"/>
                <a:cs typeface="Trebuchet MS"/>
              </a:rPr>
              <a:t>απόρρητα</a:t>
            </a:r>
            <a:r>
              <a:rPr sz="1800" spc="-45" dirty="0">
                <a:solidFill>
                  <a:srgbClr val="404040"/>
                </a:solidFill>
                <a:latin typeface="Trebuchet MS"/>
                <a:cs typeface="Trebuchet MS"/>
              </a:rPr>
              <a:t> </a:t>
            </a:r>
            <a:r>
              <a:rPr sz="1800" spc="-15" dirty="0">
                <a:solidFill>
                  <a:srgbClr val="404040"/>
                </a:solidFill>
                <a:latin typeface="Trebuchet MS"/>
                <a:cs typeface="Trebuchet MS"/>
              </a:rPr>
              <a:t>και</a:t>
            </a:r>
            <a:r>
              <a:rPr sz="1800" spc="-35" dirty="0">
                <a:solidFill>
                  <a:srgbClr val="404040"/>
                </a:solidFill>
                <a:latin typeface="Trebuchet MS"/>
                <a:cs typeface="Trebuchet MS"/>
              </a:rPr>
              <a:t> </a:t>
            </a:r>
            <a:r>
              <a:rPr sz="1800" spc="60" dirty="0">
                <a:solidFill>
                  <a:srgbClr val="404040"/>
                </a:solidFill>
                <a:latin typeface="Trebuchet MS"/>
                <a:cs typeface="Trebuchet MS"/>
              </a:rPr>
              <a:t>το</a:t>
            </a:r>
            <a:r>
              <a:rPr sz="1800" spc="-45" dirty="0">
                <a:solidFill>
                  <a:srgbClr val="404040"/>
                </a:solidFill>
                <a:latin typeface="Trebuchet MS"/>
                <a:cs typeface="Trebuchet MS"/>
              </a:rPr>
              <a:t> </a:t>
            </a:r>
            <a:r>
              <a:rPr sz="1800" spc="-25" dirty="0">
                <a:solidFill>
                  <a:srgbClr val="404040"/>
                </a:solidFill>
                <a:latin typeface="Trebuchet MS"/>
                <a:cs typeface="Trebuchet MS"/>
              </a:rPr>
              <a:t>παιδί,</a:t>
            </a:r>
            <a:endParaRPr sz="1800">
              <a:latin typeface="Trebuchet MS"/>
              <a:cs typeface="Trebuchet MS"/>
            </a:endParaRPr>
          </a:p>
          <a:p>
            <a:pPr marL="356870" marR="74930">
              <a:lnSpc>
                <a:spcPct val="100000"/>
              </a:lnSpc>
            </a:pPr>
            <a:r>
              <a:rPr sz="1800" spc="65" dirty="0">
                <a:solidFill>
                  <a:srgbClr val="404040"/>
                </a:solidFill>
                <a:latin typeface="Trebuchet MS"/>
                <a:cs typeface="Trebuchet MS"/>
              </a:rPr>
              <a:t>έχοντας</a:t>
            </a:r>
            <a:r>
              <a:rPr sz="1800" spc="-30" dirty="0">
                <a:solidFill>
                  <a:srgbClr val="404040"/>
                </a:solidFill>
                <a:latin typeface="Trebuchet MS"/>
                <a:cs typeface="Trebuchet MS"/>
              </a:rPr>
              <a:t> </a:t>
            </a:r>
            <a:r>
              <a:rPr sz="1800" spc="100" dirty="0">
                <a:solidFill>
                  <a:srgbClr val="404040"/>
                </a:solidFill>
                <a:latin typeface="Trebuchet MS"/>
                <a:cs typeface="Trebuchet MS"/>
              </a:rPr>
              <a:t>έννομο</a:t>
            </a:r>
            <a:r>
              <a:rPr sz="1800" spc="-35" dirty="0">
                <a:solidFill>
                  <a:srgbClr val="404040"/>
                </a:solidFill>
                <a:latin typeface="Trebuchet MS"/>
                <a:cs typeface="Trebuchet MS"/>
              </a:rPr>
              <a:t> </a:t>
            </a:r>
            <a:r>
              <a:rPr sz="1800" spc="85" dirty="0">
                <a:solidFill>
                  <a:srgbClr val="404040"/>
                </a:solidFill>
                <a:latin typeface="Trebuchet MS"/>
                <a:cs typeface="Trebuchet MS"/>
              </a:rPr>
              <a:t>συμφέρον,</a:t>
            </a:r>
            <a:r>
              <a:rPr sz="1800" spc="-30" dirty="0">
                <a:solidFill>
                  <a:srgbClr val="404040"/>
                </a:solidFill>
                <a:latin typeface="Trebuchet MS"/>
                <a:cs typeface="Trebuchet MS"/>
              </a:rPr>
              <a:t> </a:t>
            </a:r>
            <a:r>
              <a:rPr sz="1800" spc="60" dirty="0">
                <a:solidFill>
                  <a:srgbClr val="404040"/>
                </a:solidFill>
                <a:latin typeface="Trebuchet MS"/>
                <a:cs typeface="Trebuchet MS"/>
              </a:rPr>
              <a:t>μπορεί</a:t>
            </a:r>
            <a:r>
              <a:rPr sz="1800" spc="-40" dirty="0">
                <a:solidFill>
                  <a:srgbClr val="404040"/>
                </a:solidFill>
                <a:latin typeface="Trebuchet MS"/>
                <a:cs typeface="Trebuchet MS"/>
              </a:rPr>
              <a:t> </a:t>
            </a:r>
            <a:r>
              <a:rPr sz="1800" spc="130" dirty="0">
                <a:solidFill>
                  <a:srgbClr val="404040"/>
                </a:solidFill>
                <a:latin typeface="Trebuchet MS"/>
                <a:cs typeface="Trebuchet MS"/>
              </a:rPr>
              <a:t>να</a:t>
            </a:r>
            <a:r>
              <a:rPr sz="1800" spc="-20" dirty="0">
                <a:solidFill>
                  <a:srgbClr val="404040"/>
                </a:solidFill>
                <a:latin typeface="Trebuchet MS"/>
                <a:cs typeface="Trebuchet MS"/>
              </a:rPr>
              <a:t> </a:t>
            </a:r>
            <a:r>
              <a:rPr sz="1800" spc="45" dirty="0">
                <a:solidFill>
                  <a:srgbClr val="404040"/>
                </a:solidFill>
                <a:latin typeface="Trebuchet MS"/>
                <a:cs typeface="Trebuchet MS"/>
              </a:rPr>
              <a:t>ενημερωθεί</a:t>
            </a:r>
            <a:r>
              <a:rPr sz="1800" spc="-55" dirty="0">
                <a:solidFill>
                  <a:srgbClr val="404040"/>
                </a:solidFill>
                <a:latin typeface="Trebuchet MS"/>
                <a:cs typeface="Trebuchet MS"/>
              </a:rPr>
              <a:t> </a:t>
            </a:r>
            <a:r>
              <a:rPr sz="1800" spc="25" dirty="0">
                <a:solidFill>
                  <a:srgbClr val="404040"/>
                </a:solidFill>
                <a:latin typeface="Trebuchet MS"/>
                <a:cs typeface="Trebuchet MS"/>
              </a:rPr>
              <a:t>δια</a:t>
            </a:r>
            <a:r>
              <a:rPr sz="1800" spc="-40" dirty="0">
                <a:solidFill>
                  <a:srgbClr val="404040"/>
                </a:solidFill>
                <a:latin typeface="Trebuchet MS"/>
                <a:cs typeface="Trebuchet MS"/>
              </a:rPr>
              <a:t> </a:t>
            </a:r>
            <a:r>
              <a:rPr sz="1800" spc="80" dirty="0">
                <a:solidFill>
                  <a:srgbClr val="404040"/>
                </a:solidFill>
                <a:latin typeface="Trebuchet MS"/>
                <a:cs typeface="Trebuchet MS"/>
              </a:rPr>
              <a:t>της</a:t>
            </a:r>
            <a:r>
              <a:rPr sz="1800" spc="-40" dirty="0">
                <a:solidFill>
                  <a:srgbClr val="404040"/>
                </a:solidFill>
                <a:latin typeface="Trebuchet MS"/>
                <a:cs typeface="Trebuchet MS"/>
              </a:rPr>
              <a:t> </a:t>
            </a:r>
            <a:r>
              <a:rPr sz="1800" spc="25" dirty="0">
                <a:solidFill>
                  <a:srgbClr val="404040"/>
                </a:solidFill>
                <a:latin typeface="Trebuchet MS"/>
                <a:cs typeface="Trebuchet MS"/>
              </a:rPr>
              <a:t>δικαστικής</a:t>
            </a:r>
            <a:r>
              <a:rPr sz="1800" spc="-70" dirty="0">
                <a:solidFill>
                  <a:srgbClr val="404040"/>
                </a:solidFill>
                <a:latin typeface="Trebuchet MS"/>
                <a:cs typeface="Trebuchet MS"/>
              </a:rPr>
              <a:t> </a:t>
            </a:r>
            <a:r>
              <a:rPr sz="1800" spc="125" dirty="0">
                <a:solidFill>
                  <a:srgbClr val="404040"/>
                </a:solidFill>
                <a:latin typeface="Trebuchet MS"/>
                <a:cs typeface="Trebuchet MS"/>
              </a:rPr>
              <a:t>οδού</a:t>
            </a:r>
            <a:r>
              <a:rPr sz="1800" spc="-55" dirty="0">
                <a:solidFill>
                  <a:srgbClr val="404040"/>
                </a:solidFill>
                <a:latin typeface="Trebuchet MS"/>
                <a:cs typeface="Trebuchet MS"/>
              </a:rPr>
              <a:t> </a:t>
            </a:r>
            <a:r>
              <a:rPr sz="1800" spc="20" dirty="0">
                <a:solidFill>
                  <a:srgbClr val="404040"/>
                </a:solidFill>
                <a:latin typeface="Trebuchet MS"/>
                <a:cs typeface="Trebuchet MS"/>
              </a:rPr>
              <a:t>για</a:t>
            </a:r>
            <a:r>
              <a:rPr sz="1800" spc="-45" dirty="0">
                <a:solidFill>
                  <a:srgbClr val="404040"/>
                </a:solidFill>
                <a:latin typeface="Trebuchet MS"/>
                <a:cs typeface="Trebuchet MS"/>
              </a:rPr>
              <a:t> </a:t>
            </a:r>
            <a:r>
              <a:rPr sz="1800" spc="60" dirty="0">
                <a:solidFill>
                  <a:srgbClr val="404040"/>
                </a:solidFill>
                <a:latin typeface="Trebuchet MS"/>
                <a:cs typeface="Trebuchet MS"/>
              </a:rPr>
              <a:t>το  </a:t>
            </a:r>
            <a:r>
              <a:rPr sz="1800" spc="70" dirty="0">
                <a:solidFill>
                  <a:srgbClr val="404040"/>
                </a:solidFill>
                <a:latin typeface="Trebuchet MS"/>
                <a:cs typeface="Trebuchet MS"/>
              </a:rPr>
              <a:t>φυσικό </a:t>
            </a:r>
            <a:r>
              <a:rPr sz="1800" spc="65" dirty="0">
                <a:solidFill>
                  <a:srgbClr val="404040"/>
                </a:solidFill>
                <a:latin typeface="Trebuchet MS"/>
                <a:cs typeface="Trebuchet MS"/>
              </a:rPr>
              <a:t>του</a:t>
            </a:r>
            <a:r>
              <a:rPr sz="1800" spc="-180" dirty="0">
                <a:solidFill>
                  <a:srgbClr val="404040"/>
                </a:solidFill>
                <a:latin typeface="Trebuchet MS"/>
                <a:cs typeface="Trebuchet MS"/>
              </a:rPr>
              <a:t> </a:t>
            </a:r>
            <a:r>
              <a:rPr sz="1800" spc="40" dirty="0">
                <a:solidFill>
                  <a:srgbClr val="404040"/>
                </a:solidFill>
                <a:latin typeface="Trebuchet MS"/>
                <a:cs typeface="Trebuchet MS"/>
              </a:rPr>
              <a:t>γονέα.</a:t>
            </a:r>
            <a:endParaRPr sz="1800">
              <a:latin typeface="Trebuchet MS"/>
              <a:cs typeface="Trebuchet MS"/>
            </a:endParaRPr>
          </a:p>
        </p:txBody>
      </p:sp>
      <p:grpSp>
        <p:nvGrpSpPr>
          <p:cNvPr id="4" name="object 4"/>
          <p:cNvGrpSpPr/>
          <p:nvPr/>
        </p:nvGrpSpPr>
        <p:grpSpPr>
          <a:xfrm>
            <a:off x="5509418" y="4214818"/>
            <a:ext cx="367988" cy="183515"/>
            <a:chOff x="7470330" y="4193730"/>
            <a:chExt cx="396875" cy="183515"/>
          </a:xfrm>
        </p:grpSpPr>
        <p:sp>
          <p:nvSpPr>
            <p:cNvPr id="5" name="object 5"/>
            <p:cNvSpPr/>
            <p:nvPr/>
          </p:nvSpPr>
          <p:spPr>
            <a:xfrm>
              <a:off x="7478268" y="4201667"/>
              <a:ext cx="381000" cy="167640"/>
            </a:xfrm>
            <a:custGeom>
              <a:avLst/>
              <a:gdLst/>
              <a:ahLst/>
              <a:cxnLst/>
              <a:rect l="l" t="t" r="r" b="b"/>
              <a:pathLst>
                <a:path w="381000" h="167639">
                  <a:moveTo>
                    <a:pt x="297179" y="0"/>
                  </a:moveTo>
                  <a:lnTo>
                    <a:pt x="297179" y="41909"/>
                  </a:lnTo>
                  <a:lnTo>
                    <a:pt x="0" y="41909"/>
                  </a:lnTo>
                  <a:lnTo>
                    <a:pt x="0" y="125729"/>
                  </a:lnTo>
                  <a:lnTo>
                    <a:pt x="297179" y="125729"/>
                  </a:lnTo>
                  <a:lnTo>
                    <a:pt x="297179" y="167639"/>
                  </a:lnTo>
                  <a:lnTo>
                    <a:pt x="381000" y="83819"/>
                  </a:lnTo>
                  <a:lnTo>
                    <a:pt x="297179" y="0"/>
                  </a:lnTo>
                  <a:close/>
                </a:path>
              </a:pathLst>
            </a:custGeom>
            <a:solidFill>
              <a:srgbClr val="A42F0F"/>
            </a:solidFill>
          </p:spPr>
          <p:txBody>
            <a:bodyPr wrap="square" lIns="0" tIns="0" rIns="0" bIns="0" rtlCol="0"/>
            <a:lstStyle/>
            <a:p>
              <a:endParaRPr/>
            </a:p>
          </p:txBody>
        </p:sp>
        <p:sp>
          <p:nvSpPr>
            <p:cNvPr id="6" name="object 6"/>
            <p:cNvSpPr/>
            <p:nvPr/>
          </p:nvSpPr>
          <p:spPr>
            <a:xfrm>
              <a:off x="7478268" y="4201667"/>
              <a:ext cx="381000" cy="167640"/>
            </a:xfrm>
            <a:custGeom>
              <a:avLst/>
              <a:gdLst/>
              <a:ahLst/>
              <a:cxnLst/>
              <a:rect l="l" t="t" r="r" b="b"/>
              <a:pathLst>
                <a:path w="381000" h="167639">
                  <a:moveTo>
                    <a:pt x="0" y="41909"/>
                  </a:moveTo>
                  <a:lnTo>
                    <a:pt x="297179" y="41909"/>
                  </a:lnTo>
                  <a:lnTo>
                    <a:pt x="297179" y="0"/>
                  </a:lnTo>
                  <a:lnTo>
                    <a:pt x="381000" y="83819"/>
                  </a:lnTo>
                  <a:lnTo>
                    <a:pt x="297179" y="167639"/>
                  </a:lnTo>
                  <a:lnTo>
                    <a:pt x="297179" y="125729"/>
                  </a:lnTo>
                  <a:lnTo>
                    <a:pt x="0" y="125729"/>
                  </a:lnTo>
                  <a:lnTo>
                    <a:pt x="0" y="41909"/>
                  </a:lnTo>
                  <a:close/>
                </a:path>
              </a:pathLst>
            </a:custGeom>
            <a:ln w="15875">
              <a:solidFill>
                <a:srgbClr val="781F09"/>
              </a:solidFill>
            </a:ln>
          </p:spPr>
          <p:txBody>
            <a:bodyPr wrap="square" lIns="0" tIns="0" rIns="0" bIns="0" rtlCol="0"/>
            <a:lstStyle/>
            <a:p>
              <a:endParaRPr/>
            </a:p>
          </p:txBody>
        </p:sp>
      </p:gr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65231" y="274640"/>
            <a:ext cx="10174130" cy="1536625"/>
          </a:xfrm>
          <a:prstGeom prst="rect">
            <a:avLst/>
          </a:prstGeom>
        </p:spPr>
        <p:txBody>
          <a:bodyPr vert="horz" wrap="square" lIns="0" tIns="424484" rIns="0" bIns="0" rtlCol="0">
            <a:spAutoFit/>
          </a:bodyPr>
          <a:lstStyle/>
          <a:p>
            <a:pPr marL="1908810" algn="ctr">
              <a:lnSpc>
                <a:spcPct val="100000"/>
              </a:lnSpc>
              <a:spcBef>
                <a:spcPts val="100"/>
              </a:spcBef>
            </a:pPr>
            <a:r>
              <a:rPr sz="3600" spc="409" dirty="0"/>
              <a:t>Άρθρο</a:t>
            </a:r>
            <a:r>
              <a:rPr sz="3600" spc="-100" dirty="0"/>
              <a:t> </a:t>
            </a:r>
            <a:r>
              <a:rPr sz="3600" spc="105" dirty="0"/>
              <a:t>8</a:t>
            </a:r>
            <a:endParaRPr sz="3600"/>
          </a:p>
          <a:p>
            <a:pPr marL="1907539" algn="ctr">
              <a:lnSpc>
                <a:spcPct val="100000"/>
              </a:lnSpc>
            </a:pPr>
            <a:r>
              <a:rPr sz="3600" spc="220" dirty="0"/>
              <a:t>Διατήρηση </a:t>
            </a:r>
            <a:r>
              <a:rPr sz="3600" spc="160" dirty="0"/>
              <a:t>της</a:t>
            </a:r>
            <a:r>
              <a:rPr sz="3600" spc="-409" dirty="0"/>
              <a:t> </a:t>
            </a:r>
            <a:r>
              <a:rPr sz="3600" spc="125" dirty="0"/>
              <a:t>ταυτότητας</a:t>
            </a:r>
            <a:endParaRPr sz="3600"/>
          </a:p>
        </p:txBody>
      </p:sp>
      <p:sp>
        <p:nvSpPr>
          <p:cNvPr id="3" name="object 3"/>
          <p:cNvSpPr txBox="1"/>
          <p:nvPr/>
        </p:nvSpPr>
        <p:spPr>
          <a:xfrm>
            <a:off x="2599351" y="2161111"/>
            <a:ext cx="7990931" cy="3465051"/>
          </a:xfrm>
          <a:prstGeom prst="rect">
            <a:avLst/>
          </a:prstGeom>
        </p:spPr>
        <p:txBody>
          <a:bodyPr vert="horz" wrap="square" lIns="0" tIns="12700" rIns="0" bIns="0" rtlCol="0">
            <a:spAutoFit/>
          </a:bodyPr>
          <a:lstStyle/>
          <a:p>
            <a:pPr marR="124460" algn="ctr">
              <a:lnSpc>
                <a:spcPct val="100000"/>
              </a:lnSpc>
              <a:spcBef>
                <a:spcPts val="100"/>
              </a:spcBef>
              <a:tabLst>
                <a:tab pos="344170" algn="l"/>
              </a:tabLst>
            </a:pPr>
            <a:r>
              <a:rPr sz="1800" spc="340" dirty="0">
                <a:solidFill>
                  <a:srgbClr val="A42F0F"/>
                </a:solidFill>
                <a:latin typeface="Arial"/>
                <a:cs typeface="Arial"/>
              </a:rPr>
              <a:t>	</a:t>
            </a:r>
            <a:r>
              <a:rPr sz="1800" spc="-55" dirty="0">
                <a:solidFill>
                  <a:srgbClr val="404040"/>
                </a:solidFill>
                <a:latin typeface="Trebuchet MS"/>
                <a:cs typeface="Trebuchet MS"/>
              </a:rPr>
              <a:t>1.</a:t>
            </a:r>
            <a:r>
              <a:rPr sz="1800" spc="-60" dirty="0">
                <a:solidFill>
                  <a:srgbClr val="404040"/>
                </a:solidFill>
                <a:latin typeface="Trebuchet MS"/>
                <a:cs typeface="Trebuchet MS"/>
              </a:rPr>
              <a:t> Τα</a:t>
            </a:r>
            <a:r>
              <a:rPr sz="1800" spc="-15" dirty="0">
                <a:solidFill>
                  <a:srgbClr val="404040"/>
                </a:solidFill>
                <a:latin typeface="Trebuchet MS"/>
                <a:cs typeface="Trebuchet MS"/>
              </a:rPr>
              <a:t> </a:t>
            </a:r>
            <a:r>
              <a:rPr sz="1800" spc="70" dirty="0">
                <a:solidFill>
                  <a:srgbClr val="404040"/>
                </a:solidFill>
                <a:latin typeface="Trebuchet MS"/>
                <a:cs typeface="Trebuchet MS"/>
              </a:rPr>
              <a:t>Συμβαλλόμενα</a:t>
            </a:r>
            <a:r>
              <a:rPr sz="1800" spc="-65" dirty="0">
                <a:solidFill>
                  <a:srgbClr val="404040"/>
                </a:solidFill>
                <a:latin typeface="Trebuchet MS"/>
                <a:cs typeface="Trebuchet MS"/>
              </a:rPr>
              <a:t> </a:t>
            </a:r>
            <a:r>
              <a:rPr sz="1800" spc="80" dirty="0">
                <a:solidFill>
                  <a:srgbClr val="404040"/>
                </a:solidFill>
                <a:latin typeface="Trebuchet MS"/>
                <a:cs typeface="Trebuchet MS"/>
              </a:rPr>
              <a:t>Κράτη</a:t>
            </a:r>
            <a:r>
              <a:rPr sz="1800" spc="-35" dirty="0">
                <a:solidFill>
                  <a:srgbClr val="404040"/>
                </a:solidFill>
                <a:latin typeface="Trebuchet MS"/>
                <a:cs typeface="Trebuchet MS"/>
              </a:rPr>
              <a:t> </a:t>
            </a:r>
            <a:r>
              <a:rPr sz="1800" spc="114" dirty="0">
                <a:solidFill>
                  <a:srgbClr val="404040"/>
                </a:solidFill>
                <a:latin typeface="Trebuchet MS"/>
                <a:cs typeface="Trebuchet MS"/>
              </a:rPr>
              <a:t>αναλαμβάνουν</a:t>
            </a:r>
            <a:r>
              <a:rPr sz="1800" spc="5" dirty="0">
                <a:solidFill>
                  <a:srgbClr val="404040"/>
                </a:solidFill>
                <a:latin typeface="Trebuchet MS"/>
                <a:cs typeface="Trebuchet MS"/>
              </a:rPr>
              <a:t> </a:t>
            </a:r>
            <a:r>
              <a:rPr sz="1800" spc="45" dirty="0">
                <a:solidFill>
                  <a:srgbClr val="404040"/>
                </a:solidFill>
                <a:latin typeface="Trebuchet MS"/>
                <a:cs typeface="Trebuchet MS"/>
              </a:rPr>
              <a:t>την</a:t>
            </a:r>
            <a:r>
              <a:rPr sz="1800" spc="-50" dirty="0">
                <a:solidFill>
                  <a:srgbClr val="404040"/>
                </a:solidFill>
                <a:latin typeface="Trebuchet MS"/>
                <a:cs typeface="Trebuchet MS"/>
              </a:rPr>
              <a:t> </a:t>
            </a:r>
            <a:r>
              <a:rPr sz="1800" spc="105" dirty="0">
                <a:solidFill>
                  <a:srgbClr val="404040"/>
                </a:solidFill>
                <a:latin typeface="Trebuchet MS"/>
                <a:cs typeface="Trebuchet MS"/>
              </a:rPr>
              <a:t>υποχρέωση</a:t>
            </a:r>
            <a:r>
              <a:rPr sz="1800" spc="-30" dirty="0">
                <a:solidFill>
                  <a:srgbClr val="404040"/>
                </a:solidFill>
                <a:latin typeface="Trebuchet MS"/>
                <a:cs typeface="Trebuchet MS"/>
              </a:rPr>
              <a:t> </a:t>
            </a:r>
            <a:r>
              <a:rPr sz="1800" spc="135" dirty="0">
                <a:solidFill>
                  <a:srgbClr val="404040"/>
                </a:solidFill>
                <a:latin typeface="Trebuchet MS"/>
                <a:cs typeface="Trebuchet MS"/>
              </a:rPr>
              <a:t>να</a:t>
            </a:r>
            <a:r>
              <a:rPr sz="1800" spc="-45" dirty="0">
                <a:solidFill>
                  <a:srgbClr val="404040"/>
                </a:solidFill>
                <a:latin typeface="Trebuchet MS"/>
                <a:cs typeface="Trebuchet MS"/>
              </a:rPr>
              <a:t> </a:t>
            </a:r>
            <a:r>
              <a:rPr sz="1800" spc="60" dirty="0">
                <a:solidFill>
                  <a:srgbClr val="404040"/>
                </a:solidFill>
                <a:latin typeface="Trebuchet MS"/>
                <a:cs typeface="Trebuchet MS"/>
              </a:rPr>
              <a:t>σέβονται</a:t>
            </a:r>
            <a:r>
              <a:rPr sz="1800" spc="-35" dirty="0">
                <a:solidFill>
                  <a:srgbClr val="404040"/>
                </a:solidFill>
                <a:latin typeface="Trebuchet MS"/>
                <a:cs typeface="Trebuchet MS"/>
              </a:rPr>
              <a:t> </a:t>
            </a:r>
            <a:r>
              <a:rPr sz="1800" spc="60" dirty="0">
                <a:solidFill>
                  <a:srgbClr val="404040"/>
                </a:solidFill>
                <a:latin typeface="Trebuchet MS"/>
                <a:cs typeface="Trebuchet MS"/>
              </a:rPr>
              <a:t>το</a:t>
            </a:r>
            <a:endParaRPr sz="1800">
              <a:latin typeface="Trebuchet MS"/>
              <a:cs typeface="Trebuchet MS"/>
            </a:endParaRPr>
          </a:p>
          <a:p>
            <a:pPr marL="213360" algn="ctr">
              <a:lnSpc>
                <a:spcPct val="100000"/>
              </a:lnSpc>
              <a:spcBef>
                <a:spcPts val="5"/>
              </a:spcBef>
            </a:pPr>
            <a:r>
              <a:rPr sz="1800" spc="35" dirty="0">
                <a:solidFill>
                  <a:srgbClr val="404040"/>
                </a:solidFill>
                <a:latin typeface="Trebuchet MS"/>
                <a:cs typeface="Trebuchet MS"/>
              </a:rPr>
              <a:t>δικαίωμα</a:t>
            </a:r>
            <a:r>
              <a:rPr sz="1800" spc="-75" dirty="0">
                <a:solidFill>
                  <a:srgbClr val="404040"/>
                </a:solidFill>
                <a:latin typeface="Trebuchet MS"/>
                <a:cs typeface="Trebuchet MS"/>
              </a:rPr>
              <a:t> </a:t>
            </a:r>
            <a:r>
              <a:rPr sz="1800" spc="65" dirty="0">
                <a:solidFill>
                  <a:srgbClr val="404040"/>
                </a:solidFill>
                <a:latin typeface="Trebuchet MS"/>
                <a:cs typeface="Trebuchet MS"/>
              </a:rPr>
              <a:t>του</a:t>
            </a:r>
            <a:r>
              <a:rPr sz="1800" spc="-40" dirty="0">
                <a:solidFill>
                  <a:srgbClr val="404040"/>
                </a:solidFill>
                <a:latin typeface="Trebuchet MS"/>
                <a:cs typeface="Trebuchet MS"/>
              </a:rPr>
              <a:t> </a:t>
            </a:r>
            <a:r>
              <a:rPr sz="1800" spc="40" dirty="0">
                <a:solidFill>
                  <a:srgbClr val="404040"/>
                </a:solidFill>
                <a:latin typeface="Trebuchet MS"/>
                <a:cs typeface="Trebuchet MS"/>
              </a:rPr>
              <a:t>παιδιού</a:t>
            </a:r>
            <a:r>
              <a:rPr sz="1800" spc="-40" dirty="0">
                <a:solidFill>
                  <a:srgbClr val="404040"/>
                </a:solidFill>
                <a:latin typeface="Trebuchet MS"/>
                <a:cs typeface="Trebuchet MS"/>
              </a:rPr>
              <a:t> </a:t>
            </a:r>
            <a:r>
              <a:rPr sz="1800" spc="20" dirty="0">
                <a:solidFill>
                  <a:srgbClr val="404040"/>
                </a:solidFill>
                <a:latin typeface="Trebuchet MS"/>
                <a:cs typeface="Trebuchet MS"/>
              </a:rPr>
              <a:t>για</a:t>
            </a:r>
            <a:r>
              <a:rPr sz="1800" spc="-50" dirty="0">
                <a:solidFill>
                  <a:srgbClr val="404040"/>
                </a:solidFill>
                <a:latin typeface="Trebuchet MS"/>
                <a:cs typeface="Trebuchet MS"/>
              </a:rPr>
              <a:t> </a:t>
            </a:r>
            <a:r>
              <a:rPr sz="1800" spc="85" dirty="0">
                <a:solidFill>
                  <a:srgbClr val="404040"/>
                </a:solidFill>
                <a:latin typeface="Trebuchet MS"/>
                <a:cs typeface="Trebuchet MS"/>
              </a:rPr>
              <a:t>διατήρηση</a:t>
            </a:r>
            <a:r>
              <a:rPr sz="1800" spc="-60" dirty="0">
                <a:solidFill>
                  <a:srgbClr val="404040"/>
                </a:solidFill>
                <a:latin typeface="Trebuchet MS"/>
                <a:cs typeface="Trebuchet MS"/>
              </a:rPr>
              <a:t> </a:t>
            </a:r>
            <a:r>
              <a:rPr sz="1800" spc="80" dirty="0">
                <a:solidFill>
                  <a:srgbClr val="404040"/>
                </a:solidFill>
                <a:latin typeface="Trebuchet MS"/>
                <a:cs typeface="Trebuchet MS"/>
              </a:rPr>
              <a:t>της</a:t>
            </a:r>
            <a:r>
              <a:rPr sz="1800" spc="-55" dirty="0">
                <a:solidFill>
                  <a:srgbClr val="404040"/>
                </a:solidFill>
                <a:latin typeface="Trebuchet MS"/>
                <a:cs typeface="Trebuchet MS"/>
              </a:rPr>
              <a:t> </a:t>
            </a:r>
            <a:r>
              <a:rPr sz="1800" spc="65" dirty="0">
                <a:solidFill>
                  <a:srgbClr val="404040"/>
                </a:solidFill>
                <a:latin typeface="Trebuchet MS"/>
                <a:cs typeface="Trebuchet MS"/>
              </a:rPr>
              <a:t>ταυτότητάς</a:t>
            </a:r>
            <a:r>
              <a:rPr sz="1800" spc="-55" dirty="0">
                <a:solidFill>
                  <a:srgbClr val="404040"/>
                </a:solidFill>
                <a:latin typeface="Trebuchet MS"/>
                <a:cs typeface="Trebuchet MS"/>
              </a:rPr>
              <a:t> </a:t>
            </a:r>
            <a:r>
              <a:rPr sz="1800" spc="10" dirty="0">
                <a:solidFill>
                  <a:srgbClr val="404040"/>
                </a:solidFill>
                <a:latin typeface="Trebuchet MS"/>
                <a:cs typeface="Trebuchet MS"/>
              </a:rPr>
              <a:t>του,</a:t>
            </a:r>
            <a:endParaRPr sz="1800">
              <a:latin typeface="Trebuchet MS"/>
              <a:cs typeface="Trebuchet MS"/>
            </a:endParaRPr>
          </a:p>
          <a:p>
            <a:pPr marL="564515" marR="342265" indent="2540" algn="ctr">
              <a:lnSpc>
                <a:spcPct val="100000"/>
              </a:lnSpc>
            </a:pPr>
            <a:r>
              <a:rPr sz="1800" spc="90" dirty="0">
                <a:solidFill>
                  <a:srgbClr val="404040"/>
                </a:solidFill>
                <a:latin typeface="Trebuchet MS"/>
                <a:cs typeface="Trebuchet MS"/>
              </a:rPr>
              <a:t>συμπεριλαμβανομένων</a:t>
            </a:r>
            <a:r>
              <a:rPr sz="1800" spc="-30" dirty="0">
                <a:solidFill>
                  <a:srgbClr val="404040"/>
                </a:solidFill>
                <a:latin typeface="Trebuchet MS"/>
                <a:cs typeface="Trebuchet MS"/>
              </a:rPr>
              <a:t> </a:t>
            </a:r>
            <a:r>
              <a:rPr sz="1800" spc="85" dirty="0">
                <a:solidFill>
                  <a:srgbClr val="404040"/>
                </a:solidFill>
                <a:latin typeface="Trebuchet MS"/>
                <a:cs typeface="Trebuchet MS"/>
              </a:rPr>
              <a:t>της</a:t>
            </a:r>
            <a:r>
              <a:rPr sz="1800" spc="-50" dirty="0">
                <a:solidFill>
                  <a:srgbClr val="404040"/>
                </a:solidFill>
                <a:latin typeface="Trebuchet MS"/>
                <a:cs typeface="Trebuchet MS"/>
              </a:rPr>
              <a:t> </a:t>
            </a:r>
            <a:r>
              <a:rPr sz="1800" spc="40" dirty="0">
                <a:solidFill>
                  <a:srgbClr val="404040"/>
                </a:solidFill>
                <a:latin typeface="Trebuchet MS"/>
                <a:cs typeface="Trebuchet MS"/>
              </a:rPr>
              <a:t>ιθαγένειάς</a:t>
            </a:r>
            <a:r>
              <a:rPr sz="1800" spc="-50" dirty="0">
                <a:solidFill>
                  <a:srgbClr val="404040"/>
                </a:solidFill>
                <a:latin typeface="Trebuchet MS"/>
                <a:cs typeface="Trebuchet MS"/>
              </a:rPr>
              <a:t> </a:t>
            </a:r>
            <a:r>
              <a:rPr sz="1800" spc="10" dirty="0">
                <a:solidFill>
                  <a:srgbClr val="404040"/>
                </a:solidFill>
                <a:latin typeface="Trebuchet MS"/>
                <a:cs typeface="Trebuchet MS"/>
              </a:rPr>
              <a:t>του,</a:t>
            </a:r>
            <a:r>
              <a:rPr sz="1800" spc="-30" dirty="0">
                <a:solidFill>
                  <a:srgbClr val="404040"/>
                </a:solidFill>
                <a:latin typeface="Trebuchet MS"/>
                <a:cs typeface="Trebuchet MS"/>
              </a:rPr>
              <a:t> </a:t>
            </a:r>
            <a:r>
              <a:rPr sz="1800" spc="65" dirty="0">
                <a:solidFill>
                  <a:srgbClr val="404040"/>
                </a:solidFill>
                <a:latin typeface="Trebuchet MS"/>
                <a:cs typeface="Trebuchet MS"/>
              </a:rPr>
              <a:t>του</a:t>
            </a:r>
            <a:r>
              <a:rPr sz="1800" spc="-35" dirty="0">
                <a:solidFill>
                  <a:srgbClr val="404040"/>
                </a:solidFill>
                <a:latin typeface="Trebuchet MS"/>
                <a:cs typeface="Trebuchet MS"/>
              </a:rPr>
              <a:t> </a:t>
            </a:r>
            <a:r>
              <a:rPr sz="1800" spc="135" dirty="0">
                <a:solidFill>
                  <a:srgbClr val="404040"/>
                </a:solidFill>
                <a:latin typeface="Trebuchet MS"/>
                <a:cs typeface="Trebuchet MS"/>
              </a:rPr>
              <a:t>ονόματός</a:t>
            </a:r>
            <a:r>
              <a:rPr sz="1800" spc="-50" dirty="0">
                <a:solidFill>
                  <a:srgbClr val="404040"/>
                </a:solidFill>
                <a:latin typeface="Trebuchet MS"/>
                <a:cs typeface="Trebuchet MS"/>
              </a:rPr>
              <a:t> </a:t>
            </a:r>
            <a:r>
              <a:rPr sz="1800" spc="65" dirty="0">
                <a:solidFill>
                  <a:srgbClr val="404040"/>
                </a:solidFill>
                <a:latin typeface="Trebuchet MS"/>
                <a:cs typeface="Trebuchet MS"/>
              </a:rPr>
              <a:t>του</a:t>
            </a:r>
            <a:r>
              <a:rPr sz="1800" spc="-35" dirty="0">
                <a:solidFill>
                  <a:srgbClr val="404040"/>
                </a:solidFill>
                <a:latin typeface="Trebuchet MS"/>
                <a:cs typeface="Trebuchet MS"/>
              </a:rPr>
              <a:t> </a:t>
            </a:r>
            <a:r>
              <a:rPr sz="1800" spc="-15" dirty="0">
                <a:solidFill>
                  <a:srgbClr val="404040"/>
                </a:solidFill>
                <a:latin typeface="Trebuchet MS"/>
                <a:cs typeface="Trebuchet MS"/>
              </a:rPr>
              <a:t>και</a:t>
            </a:r>
            <a:r>
              <a:rPr sz="1800" spc="-40" dirty="0">
                <a:solidFill>
                  <a:srgbClr val="404040"/>
                </a:solidFill>
                <a:latin typeface="Trebuchet MS"/>
                <a:cs typeface="Trebuchet MS"/>
              </a:rPr>
              <a:t> </a:t>
            </a:r>
            <a:r>
              <a:rPr sz="1800" spc="65" dirty="0">
                <a:solidFill>
                  <a:srgbClr val="404040"/>
                </a:solidFill>
                <a:latin typeface="Trebuchet MS"/>
                <a:cs typeface="Trebuchet MS"/>
              </a:rPr>
              <a:t>των  </a:t>
            </a:r>
            <a:r>
              <a:rPr sz="1800" spc="25" dirty="0">
                <a:solidFill>
                  <a:srgbClr val="404040"/>
                </a:solidFill>
                <a:latin typeface="Trebuchet MS"/>
                <a:cs typeface="Trebuchet MS"/>
              </a:rPr>
              <a:t>οικογενειακών</a:t>
            </a:r>
            <a:r>
              <a:rPr sz="1800" spc="-60" dirty="0">
                <a:solidFill>
                  <a:srgbClr val="404040"/>
                </a:solidFill>
                <a:latin typeface="Trebuchet MS"/>
                <a:cs typeface="Trebuchet MS"/>
              </a:rPr>
              <a:t> </a:t>
            </a:r>
            <a:r>
              <a:rPr sz="1800" spc="85" dirty="0">
                <a:solidFill>
                  <a:srgbClr val="404040"/>
                </a:solidFill>
                <a:latin typeface="Trebuchet MS"/>
                <a:cs typeface="Trebuchet MS"/>
              </a:rPr>
              <a:t>σχέσεών</a:t>
            </a:r>
            <a:r>
              <a:rPr sz="1800" spc="-70" dirty="0">
                <a:solidFill>
                  <a:srgbClr val="404040"/>
                </a:solidFill>
                <a:latin typeface="Trebuchet MS"/>
                <a:cs typeface="Trebuchet MS"/>
              </a:rPr>
              <a:t> </a:t>
            </a:r>
            <a:r>
              <a:rPr sz="1800" spc="5" dirty="0">
                <a:solidFill>
                  <a:srgbClr val="404040"/>
                </a:solidFill>
                <a:latin typeface="Trebuchet MS"/>
                <a:cs typeface="Trebuchet MS"/>
              </a:rPr>
              <a:t>του,</a:t>
            </a:r>
            <a:r>
              <a:rPr sz="1800" spc="-30" dirty="0">
                <a:solidFill>
                  <a:srgbClr val="404040"/>
                </a:solidFill>
                <a:latin typeface="Trebuchet MS"/>
                <a:cs typeface="Trebuchet MS"/>
              </a:rPr>
              <a:t> </a:t>
            </a:r>
            <a:r>
              <a:rPr sz="1800" spc="170" dirty="0">
                <a:solidFill>
                  <a:srgbClr val="404040"/>
                </a:solidFill>
                <a:latin typeface="Trebuchet MS"/>
                <a:cs typeface="Trebuchet MS"/>
              </a:rPr>
              <a:t>όπως</a:t>
            </a:r>
            <a:r>
              <a:rPr sz="1800" spc="-50" dirty="0">
                <a:solidFill>
                  <a:srgbClr val="404040"/>
                </a:solidFill>
                <a:latin typeface="Trebuchet MS"/>
                <a:cs typeface="Trebuchet MS"/>
              </a:rPr>
              <a:t> </a:t>
            </a:r>
            <a:r>
              <a:rPr sz="1800" spc="90" dirty="0">
                <a:solidFill>
                  <a:srgbClr val="404040"/>
                </a:solidFill>
                <a:latin typeface="Trebuchet MS"/>
                <a:cs typeface="Trebuchet MS"/>
              </a:rPr>
              <a:t>αυτά</a:t>
            </a:r>
            <a:r>
              <a:rPr sz="1800" spc="-50" dirty="0">
                <a:solidFill>
                  <a:srgbClr val="404040"/>
                </a:solidFill>
                <a:latin typeface="Trebuchet MS"/>
                <a:cs typeface="Trebuchet MS"/>
              </a:rPr>
              <a:t> </a:t>
            </a:r>
            <a:r>
              <a:rPr sz="1800" spc="70" dirty="0">
                <a:solidFill>
                  <a:srgbClr val="404040"/>
                </a:solidFill>
                <a:latin typeface="Trebuchet MS"/>
                <a:cs typeface="Trebuchet MS"/>
              </a:rPr>
              <a:t>αναγνωρίζονται</a:t>
            </a:r>
            <a:r>
              <a:rPr sz="1800" spc="10" dirty="0">
                <a:solidFill>
                  <a:srgbClr val="404040"/>
                </a:solidFill>
                <a:latin typeface="Trebuchet MS"/>
                <a:cs typeface="Trebuchet MS"/>
              </a:rPr>
              <a:t> </a:t>
            </a:r>
            <a:r>
              <a:rPr sz="1800" spc="160" dirty="0">
                <a:solidFill>
                  <a:srgbClr val="404040"/>
                </a:solidFill>
                <a:latin typeface="Trebuchet MS"/>
                <a:cs typeface="Trebuchet MS"/>
              </a:rPr>
              <a:t>από</a:t>
            </a:r>
            <a:r>
              <a:rPr sz="1800" spc="-45" dirty="0">
                <a:solidFill>
                  <a:srgbClr val="404040"/>
                </a:solidFill>
                <a:latin typeface="Trebuchet MS"/>
                <a:cs typeface="Trebuchet MS"/>
              </a:rPr>
              <a:t> </a:t>
            </a:r>
            <a:r>
              <a:rPr sz="1800" spc="60" dirty="0">
                <a:solidFill>
                  <a:srgbClr val="404040"/>
                </a:solidFill>
                <a:latin typeface="Trebuchet MS"/>
                <a:cs typeface="Trebuchet MS"/>
              </a:rPr>
              <a:t>το</a:t>
            </a:r>
            <a:r>
              <a:rPr sz="1800" spc="-40" dirty="0">
                <a:solidFill>
                  <a:srgbClr val="404040"/>
                </a:solidFill>
                <a:latin typeface="Trebuchet MS"/>
                <a:cs typeface="Trebuchet MS"/>
              </a:rPr>
              <a:t> </a:t>
            </a:r>
            <a:r>
              <a:rPr sz="1800" spc="85" dirty="0">
                <a:solidFill>
                  <a:srgbClr val="404040"/>
                </a:solidFill>
                <a:latin typeface="Trebuchet MS"/>
                <a:cs typeface="Trebuchet MS"/>
              </a:rPr>
              <a:t>νόμο,  </a:t>
            </a:r>
            <a:r>
              <a:rPr sz="1800" spc="70" dirty="0">
                <a:solidFill>
                  <a:srgbClr val="404040"/>
                </a:solidFill>
                <a:latin typeface="Trebuchet MS"/>
                <a:cs typeface="Trebuchet MS"/>
              </a:rPr>
              <a:t>χωρίς </a:t>
            </a:r>
            <a:r>
              <a:rPr sz="1800" spc="140" dirty="0">
                <a:solidFill>
                  <a:srgbClr val="404040"/>
                </a:solidFill>
                <a:latin typeface="Trebuchet MS"/>
                <a:cs typeface="Trebuchet MS"/>
              </a:rPr>
              <a:t>παράνομη</a:t>
            </a:r>
            <a:r>
              <a:rPr sz="1800" spc="-140" dirty="0">
                <a:solidFill>
                  <a:srgbClr val="404040"/>
                </a:solidFill>
                <a:latin typeface="Trebuchet MS"/>
                <a:cs typeface="Trebuchet MS"/>
              </a:rPr>
              <a:t> </a:t>
            </a:r>
            <a:r>
              <a:rPr sz="1800" spc="40" dirty="0">
                <a:solidFill>
                  <a:srgbClr val="404040"/>
                </a:solidFill>
                <a:latin typeface="Trebuchet MS"/>
                <a:cs typeface="Trebuchet MS"/>
              </a:rPr>
              <a:t>ανάμιξη.</a:t>
            </a:r>
            <a:endParaRPr sz="1800">
              <a:latin typeface="Trebuchet MS"/>
              <a:cs typeface="Trebuchet MS"/>
            </a:endParaRPr>
          </a:p>
          <a:p>
            <a:pPr marL="518159" marR="283845" indent="-186055">
              <a:lnSpc>
                <a:spcPct val="100000"/>
              </a:lnSpc>
              <a:spcBef>
                <a:spcPts val="1010"/>
              </a:spcBef>
              <a:tabLst>
                <a:tab pos="676910" algn="l"/>
              </a:tabLst>
            </a:pPr>
            <a:r>
              <a:rPr sz="1800" spc="335" dirty="0">
                <a:solidFill>
                  <a:srgbClr val="A42F0F"/>
                </a:solidFill>
                <a:latin typeface="Arial"/>
                <a:cs typeface="Arial"/>
              </a:rPr>
              <a:t>	</a:t>
            </a:r>
            <a:r>
              <a:rPr sz="1800" spc="-55" dirty="0">
                <a:solidFill>
                  <a:srgbClr val="404040"/>
                </a:solidFill>
                <a:latin typeface="Trebuchet MS"/>
                <a:cs typeface="Trebuchet MS"/>
              </a:rPr>
              <a:t>2. </a:t>
            </a:r>
            <a:r>
              <a:rPr sz="1800" spc="90" dirty="0">
                <a:solidFill>
                  <a:srgbClr val="404040"/>
                </a:solidFill>
                <a:latin typeface="Trebuchet MS"/>
                <a:cs typeface="Trebuchet MS"/>
              </a:rPr>
              <a:t>Εάν </a:t>
            </a:r>
            <a:r>
              <a:rPr sz="1800" spc="60" dirty="0">
                <a:solidFill>
                  <a:srgbClr val="404040"/>
                </a:solidFill>
                <a:latin typeface="Trebuchet MS"/>
                <a:cs typeface="Trebuchet MS"/>
              </a:rPr>
              <a:t>ένα </a:t>
            </a:r>
            <a:r>
              <a:rPr sz="1800" spc="5" dirty="0">
                <a:solidFill>
                  <a:srgbClr val="404040"/>
                </a:solidFill>
                <a:latin typeface="Trebuchet MS"/>
                <a:cs typeface="Trebuchet MS"/>
              </a:rPr>
              <a:t>παιδί </a:t>
            </a:r>
            <a:r>
              <a:rPr sz="1800" dirty="0">
                <a:solidFill>
                  <a:srgbClr val="404040"/>
                </a:solidFill>
                <a:latin typeface="Trebuchet MS"/>
                <a:cs typeface="Trebuchet MS"/>
              </a:rPr>
              <a:t>στερείται </a:t>
            </a:r>
            <a:r>
              <a:rPr sz="1800" spc="150" dirty="0">
                <a:solidFill>
                  <a:srgbClr val="404040"/>
                </a:solidFill>
                <a:latin typeface="Trebuchet MS"/>
                <a:cs typeface="Trebuchet MS"/>
              </a:rPr>
              <a:t>παράνομα </a:t>
            </a:r>
            <a:r>
              <a:rPr sz="1800" spc="95" dirty="0">
                <a:solidFill>
                  <a:srgbClr val="404040"/>
                </a:solidFill>
                <a:latin typeface="Trebuchet MS"/>
                <a:cs typeface="Trebuchet MS"/>
              </a:rPr>
              <a:t>ορισμένα </a:t>
            </a:r>
            <a:r>
              <a:rPr sz="1800" spc="105" dirty="0">
                <a:solidFill>
                  <a:srgbClr val="404040"/>
                </a:solidFill>
                <a:latin typeface="Trebuchet MS"/>
                <a:cs typeface="Trebuchet MS"/>
              </a:rPr>
              <a:t>ή </a:t>
            </a:r>
            <a:r>
              <a:rPr sz="1800" spc="130" dirty="0">
                <a:solidFill>
                  <a:srgbClr val="404040"/>
                </a:solidFill>
                <a:latin typeface="Trebuchet MS"/>
                <a:cs typeface="Trebuchet MS"/>
              </a:rPr>
              <a:t>όλα </a:t>
            </a:r>
            <a:r>
              <a:rPr sz="1800" spc="50" dirty="0">
                <a:solidFill>
                  <a:srgbClr val="404040"/>
                </a:solidFill>
                <a:latin typeface="Trebuchet MS"/>
                <a:cs typeface="Trebuchet MS"/>
              </a:rPr>
              <a:t>τα </a:t>
            </a:r>
            <a:r>
              <a:rPr sz="1800" spc="15" dirty="0">
                <a:solidFill>
                  <a:srgbClr val="404040"/>
                </a:solidFill>
                <a:latin typeface="Trebuchet MS"/>
                <a:cs typeface="Trebuchet MS"/>
              </a:rPr>
              <a:t>στοιχεία </a:t>
            </a:r>
            <a:r>
              <a:rPr sz="1800" spc="130" dirty="0">
                <a:solidFill>
                  <a:srgbClr val="404040"/>
                </a:solidFill>
                <a:latin typeface="Trebuchet MS"/>
                <a:cs typeface="Trebuchet MS"/>
              </a:rPr>
              <a:t>που  </a:t>
            </a:r>
            <a:r>
              <a:rPr sz="1800" spc="95" dirty="0">
                <a:solidFill>
                  <a:srgbClr val="404040"/>
                </a:solidFill>
                <a:latin typeface="Trebuchet MS"/>
                <a:cs typeface="Trebuchet MS"/>
              </a:rPr>
              <a:t>συνιστούν</a:t>
            </a:r>
            <a:r>
              <a:rPr sz="1800" spc="-50" dirty="0">
                <a:solidFill>
                  <a:srgbClr val="404040"/>
                </a:solidFill>
                <a:latin typeface="Trebuchet MS"/>
                <a:cs typeface="Trebuchet MS"/>
              </a:rPr>
              <a:t> </a:t>
            </a:r>
            <a:r>
              <a:rPr sz="1800" spc="45" dirty="0">
                <a:solidFill>
                  <a:srgbClr val="404040"/>
                </a:solidFill>
                <a:latin typeface="Trebuchet MS"/>
                <a:cs typeface="Trebuchet MS"/>
              </a:rPr>
              <a:t>την</a:t>
            </a:r>
            <a:r>
              <a:rPr sz="1800" spc="-25" dirty="0">
                <a:solidFill>
                  <a:srgbClr val="404040"/>
                </a:solidFill>
                <a:latin typeface="Trebuchet MS"/>
                <a:cs typeface="Trebuchet MS"/>
              </a:rPr>
              <a:t> </a:t>
            </a:r>
            <a:r>
              <a:rPr sz="1800" spc="50" dirty="0">
                <a:solidFill>
                  <a:srgbClr val="404040"/>
                </a:solidFill>
                <a:latin typeface="Trebuchet MS"/>
                <a:cs typeface="Trebuchet MS"/>
              </a:rPr>
              <a:t>ταυτότητά</a:t>
            </a:r>
            <a:r>
              <a:rPr sz="1800" spc="-35" dirty="0">
                <a:solidFill>
                  <a:srgbClr val="404040"/>
                </a:solidFill>
                <a:latin typeface="Trebuchet MS"/>
                <a:cs typeface="Trebuchet MS"/>
              </a:rPr>
              <a:t> </a:t>
            </a:r>
            <a:r>
              <a:rPr sz="1800" spc="10" dirty="0">
                <a:solidFill>
                  <a:srgbClr val="404040"/>
                </a:solidFill>
                <a:latin typeface="Trebuchet MS"/>
                <a:cs typeface="Trebuchet MS"/>
              </a:rPr>
              <a:t>του,</a:t>
            </a:r>
            <a:r>
              <a:rPr sz="1800" spc="-30" dirty="0">
                <a:solidFill>
                  <a:srgbClr val="404040"/>
                </a:solidFill>
                <a:latin typeface="Trebuchet MS"/>
                <a:cs typeface="Trebuchet MS"/>
              </a:rPr>
              <a:t> </a:t>
            </a:r>
            <a:r>
              <a:rPr sz="1800" spc="50" dirty="0">
                <a:solidFill>
                  <a:srgbClr val="404040"/>
                </a:solidFill>
                <a:latin typeface="Trebuchet MS"/>
                <a:cs typeface="Trebuchet MS"/>
              </a:rPr>
              <a:t>τα</a:t>
            </a:r>
            <a:r>
              <a:rPr sz="1800" spc="-35" dirty="0">
                <a:solidFill>
                  <a:srgbClr val="404040"/>
                </a:solidFill>
                <a:latin typeface="Trebuchet MS"/>
                <a:cs typeface="Trebuchet MS"/>
              </a:rPr>
              <a:t> </a:t>
            </a:r>
            <a:r>
              <a:rPr sz="1800" spc="70" dirty="0">
                <a:solidFill>
                  <a:srgbClr val="404040"/>
                </a:solidFill>
                <a:latin typeface="Trebuchet MS"/>
                <a:cs typeface="Trebuchet MS"/>
              </a:rPr>
              <a:t>Συμβαλλόμενα</a:t>
            </a:r>
            <a:r>
              <a:rPr sz="1800" spc="-65" dirty="0">
                <a:solidFill>
                  <a:srgbClr val="404040"/>
                </a:solidFill>
                <a:latin typeface="Trebuchet MS"/>
                <a:cs typeface="Trebuchet MS"/>
              </a:rPr>
              <a:t> </a:t>
            </a:r>
            <a:r>
              <a:rPr sz="1800" spc="80" dirty="0">
                <a:solidFill>
                  <a:srgbClr val="404040"/>
                </a:solidFill>
                <a:latin typeface="Trebuchet MS"/>
                <a:cs typeface="Trebuchet MS"/>
              </a:rPr>
              <a:t>Κράτη</a:t>
            </a:r>
            <a:r>
              <a:rPr sz="1800" spc="-35" dirty="0">
                <a:solidFill>
                  <a:srgbClr val="404040"/>
                </a:solidFill>
                <a:latin typeface="Trebuchet MS"/>
                <a:cs typeface="Trebuchet MS"/>
              </a:rPr>
              <a:t> </a:t>
            </a:r>
            <a:r>
              <a:rPr sz="1800" spc="55" dirty="0">
                <a:solidFill>
                  <a:srgbClr val="404040"/>
                </a:solidFill>
                <a:latin typeface="Trebuchet MS"/>
                <a:cs typeface="Trebuchet MS"/>
              </a:rPr>
              <a:t>οφείλουν</a:t>
            </a:r>
            <a:r>
              <a:rPr sz="1800" spc="-20" dirty="0">
                <a:solidFill>
                  <a:srgbClr val="404040"/>
                </a:solidFill>
                <a:latin typeface="Trebuchet MS"/>
                <a:cs typeface="Trebuchet MS"/>
              </a:rPr>
              <a:t> </a:t>
            </a:r>
            <a:r>
              <a:rPr sz="1800" spc="130" dirty="0">
                <a:solidFill>
                  <a:srgbClr val="404040"/>
                </a:solidFill>
                <a:latin typeface="Trebuchet MS"/>
                <a:cs typeface="Trebuchet MS"/>
              </a:rPr>
              <a:t>να</a:t>
            </a:r>
            <a:r>
              <a:rPr sz="1800" spc="-40" dirty="0">
                <a:solidFill>
                  <a:srgbClr val="404040"/>
                </a:solidFill>
                <a:latin typeface="Trebuchet MS"/>
                <a:cs typeface="Trebuchet MS"/>
              </a:rPr>
              <a:t> </a:t>
            </a:r>
            <a:r>
              <a:rPr sz="1800" spc="65" dirty="0">
                <a:solidFill>
                  <a:srgbClr val="404040"/>
                </a:solidFill>
                <a:latin typeface="Trebuchet MS"/>
                <a:cs typeface="Trebuchet MS"/>
              </a:rPr>
              <a:t>του</a:t>
            </a:r>
            <a:endParaRPr sz="1800">
              <a:latin typeface="Trebuchet MS"/>
              <a:cs typeface="Trebuchet MS"/>
            </a:endParaRPr>
          </a:p>
          <a:p>
            <a:pPr marL="225425">
              <a:lnSpc>
                <a:spcPct val="100000"/>
              </a:lnSpc>
            </a:pPr>
            <a:r>
              <a:rPr sz="1800" spc="135" dirty="0">
                <a:solidFill>
                  <a:srgbClr val="404040"/>
                </a:solidFill>
                <a:latin typeface="Trebuchet MS"/>
                <a:cs typeface="Trebuchet MS"/>
              </a:rPr>
              <a:t>παράσχουν</a:t>
            </a:r>
            <a:r>
              <a:rPr sz="1800" spc="-60" dirty="0">
                <a:solidFill>
                  <a:srgbClr val="404040"/>
                </a:solidFill>
                <a:latin typeface="Trebuchet MS"/>
                <a:cs typeface="Trebuchet MS"/>
              </a:rPr>
              <a:t> </a:t>
            </a:r>
            <a:r>
              <a:rPr sz="1800" spc="45" dirty="0">
                <a:solidFill>
                  <a:srgbClr val="404040"/>
                </a:solidFill>
                <a:latin typeface="Trebuchet MS"/>
                <a:cs typeface="Trebuchet MS"/>
              </a:rPr>
              <a:t>κατάλληλη</a:t>
            </a:r>
            <a:r>
              <a:rPr sz="1800" spc="-35" dirty="0">
                <a:solidFill>
                  <a:srgbClr val="404040"/>
                </a:solidFill>
                <a:latin typeface="Trebuchet MS"/>
                <a:cs typeface="Trebuchet MS"/>
              </a:rPr>
              <a:t> </a:t>
            </a:r>
            <a:r>
              <a:rPr sz="1800" spc="85" dirty="0">
                <a:solidFill>
                  <a:srgbClr val="404040"/>
                </a:solidFill>
                <a:latin typeface="Trebuchet MS"/>
                <a:cs typeface="Trebuchet MS"/>
              </a:rPr>
              <a:t>υποστήριξη</a:t>
            </a:r>
            <a:r>
              <a:rPr sz="1800" spc="-35" dirty="0">
                <a:solidFill>
                  <a:srgbClr val="404040"/>
                </a:solidFill>
                <a:latin typeface="Trebuchet MS"/>
                <a:cs typeface="Trebuchet MS"/>
              </a:rPr>
              <a:t> </a:t>
            </a:r>
            <a:r>
              <a:rPr sz="1800" spc="-15" dirty="0">
                <a:solidFill>
                  <a:srgbClr val="404040"/>
                </a:solidFill>
                <a:latin typeface="Trebuchet MS"/>
                <a:cs typeface="Trebuchet MS"/>
              </a:rPr>
              <a:t>και</a:t>
            </a:r>
            <a:r>
              <a:rPr sz="1800" spc="-60" dirty="0">
                <a:solidFill>
                  <a:srgbClr val="404040"/>
                </a:solidFill>
                <a:latin typeface="Trebuchet MS"/>
                <a:cs typeface="Trebuchet MS"/>
              </a:rPr>
              <a:t> </a:t>
            </a:r>
            <a:r>
              <a:rPr sz="1800" spc="95" dirty="0">
                <a:solidFill>
                  <a:srgbClr val="404040"/>
                </a:solidFill>
                <a:latin typeface="Trebuchet MS"/>
                <a:cs typeface="Trebuchet MS"/>
              </a:rPr>
              <a:t>προστασία,</a:t>
            </a:r>
            <a:r>
              <a:rPr sz="1800" spc="-35" dirty="0">
                <a:solidFill>
                  <a:srgbClr val="404040"/>
                </a:solidFill>
                <a:latin typeface="Trebuchet MS"/>
                <a:cs typeface="Trebuchet MS"/>
              </a:rPr>
              <a:t> </a:t>
            </a:r>
            <a:r>
              <a:rPr sz="1800" spc="70" dirty="0">
                <a:solidFill>
                  <a:srgbClr val="404040"/>
                </a:solidFill>
                <a:latin typeface="Trebuchet MS"/>
                <a:cs typeface="Trebuchet MS"/>
              </a:rPr>
              <a:t>ώστε</a:t>
            </a:r>
            <a:r>
              <a:rPr sz="1800" spc="-35" dirty="0">
                <a:solidFill>
                  <a:srgbClr val="404040"/>
                </a:solidFill>
                <a:latin typeface="Trebuchet MS"/>
                <a:cs typeface="Trebuchet MS"/>
              </a:rPr>
              <a:t> </a:t>
            </a:r>
            <a:r>
              <a:rPr sz="1800" spc="105" dirty="0">
                <a:solidFill>
                  <a:srgbClr val="404040"/>
                </a:solidFill>
                <a:latin typeface="Trebuchet MS"/>
                <a:cs typeface="Trebuchet MS"/>
              </a:rPr>
              <a:t>η</a:t>
            </a:r>
            <a:r>
              <a:rPr sz="1800" spc="-60" dirty="0">
                <a:solidFill>
                  <a:srgbClr val="404040"/>
                </a:solidFill>
                <a:latin typeface="Trebuchet MS"/>
                <a:cs typeface="Trebuchet MS"/>
              </a:rPr>
              <a:t> </a:t>
            </a:r>
            <a:r>
              <a:rPr sz="1800" spc="50" dirty="0">
                <a:solidFill>
                  <a:srgbClr val="404040"/>
                </a:solidFill>
                <a:latin typeface="Trebuchet MS"/>
                <a:cs typeface="Trebuchet MS"/>
              </a:rPr>
              <a:t>ταυτότητά</a:t>
            </a:r>
            <a:r>
              <a:rPr sz="1800" spc="-25" dirty="0">
                <a:solidFill>
                  <a:srgbClr val="404040"/>
                </a:solidFill>
                <a:latin typeface="Trebuchet MS"/>
                <a:cs typeface="Trebuchet MS"/>
              </a:rPr>
              <a:t> </a:t>
            </a:r>
            <a:r>
              <a:rPr sz="1800" spc="65" dirty="0">
                <a:solidFill>
                  <a:srgbClr val="404040"/>
                </a:solidFill>
                <a:latin typeface="Trebuchet MS"/>
                <a:cs typeface="Trebuchet MS"/>
              </a:rPr>
              <a:t>του</a:t>
            </a:r>
            <a:r>
              <a:rPr sz="1800" spc="-55" dirty="0">
                <a:solidFill>
                  <a:srgbClr val="404040"/>
                </a:solidFill>
                <a:latin typeface="Trebuchet MS"/>
                <a:cs typeface="Trebuchet MS"/>
              </a:rPr>
              <a:t> </a:t>
            </a:r>
            <a:r>
              <a:rPr sz="1800" spc="135" dirty="0">
                <a:solidFill>
                  <a:srgbClr val="404040"/>
                </a:solidFill>
                <a:latin typeface="Trebuchet MS"/>
                <a:cs typeface="Trebuchet MS"/>
              </a:rPr>
              <a:t>να</a:t>
            </a:r>
            <a:endParaRPr sz="1800">
              <a:latin typeface="Trebuchet MS"/>
              <a:cs typeface="Trebuchet MS"/>
            </a:endParaRPr>
          </a:p>
          <a:p>
            <a:pPr marL="2149475">
              <a:lnSpc>
                <a:spcPct val="100000"/>
              </a:lnSpc>
              <a:spcBef>
                <a:spcPts val="5"/>
              </a:spcBef>
            </a:pPr>
            <a:r>
              <a:rPr sz="1800" spc="75" dirty="0">
                <a:solidFill>
                  <a:srgbClr val="404040"/>
                </a:solidFill>
                <a:latin typeface="Trebuchet MS"/>
                <a:cs typeface="Trebuchet MS"/>
              </a:rPr>
              <a:t>αποκατασταθεί </a:t>
            </a:r>
            <a:r>
              <a:rPr sz="1800" spc="60" dirty="0">
                <a:solidFill>
                  <a:srgbClr val="404040"/>
                </a:solidFill>
                <a:latin typeface="Trebuchet MS"/>
                <a:cs typeface="Trebuchet MS"/>
              </a:rPr>
              <a:t>το </a:t>
            </a:r>
            <a:r>
              <a:rPr sz="1800" spc="95" dirty="0">
                <a:solidFill>
                  <a:srgbClr val="404040"/>
                </a:solidFill>
                <a:latin typeface="Trebuchet MS"/>
                <a:cs typeface="Trebuchet MS"/>
              </a:rPr>
              <a:t>συντομότερο</a:t>
            </a:r>
            <a:r>
              <a:rPr sz="1800" spc="-275" dirty="0">
                <a:solidFill>
                  <a:srgbClr val="404040"/>
                </a:solidFill>
                <a:latin typeface="Trebuchet MS"/>
                <a:cs typeface="Trebuchet MS"/>
              </a:rPr>
              <a:t> </a:t>
            </a:r>
            <a:r>
              <a:rPr sz="1800" spc="50" dirty="0">
                <a:solidFill>
                  <a:srgbClr val="404040"/>
                </a:solidFill>
                <a:latin typeface="Trebuchet MS"/>
                <a:cs typeface="Trebuchet MS"/>
              </a:rPr>
              <a:t>δυνατόν.</a:t>
            </a:r>
            <a:endParaRPr sz="1800">
              <a:latin typeface="Trebuchet MS"/>
              <a:cs typeface="Trebuchet MS"/>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65882" y="1"/>
            <a:ext cx="10174130" cy="1378711"/>
          </a:xfrm>
          <a:prstGeom prst="rect">
            <a:avLst/>
          </a:prstGeom>
        </p:spPr>
        <p:txBody>
          <a:bodyPr vert="horz" wrap="square" lIns="0" tIns="450977" rIns="0" bIns="0" rtlCol="0">
            <a:spAutoFit/>
          </a:bodyPr>
          <a:lstStyle/>
          <a:p>
            <a:pPr marL="2133600" algn="ctr">
              <a:lnSpc>
                <a:spcPct val="100000"/>
              </a:lnSpc>
              <a:spcBef>
                <a:spcPts val="100"/>
              </a:spcBef>
            </a:pPr>
            <a:r>
              <a:rPr sz="3000" spc="409" dirty="0"/>
              <a:t>Άρθρο</a:t>
            </a:r>
            <a:r>
              <a:rPr sz="3000" spc="-100" dirty="0"/>
              <a:t> </a:t>
            </a:r>
            <a:r>
              <a:rPr sz="3000" spc="105" dirty="0"/>
              <a:t>8</a:t>
            </a:r>
            <a:endParaRPr sz="3000"/>
          </a:p>
          <a:p>
            <a:pPr marL="2133600" algn="ctr">
              <a:lnSpc>
                <a:spcPct val="100000"/>
              </a:lnSpc>
              <a:spcBef>
                <a:spcPts val="5"/>
              </a:spcBef>
            </a:pPr>
            <a:r>
              <a:rPr sz="3000" spc="220" dirty="0"/>
              <a:t>Διατήρηση </a:t>
            </a:r>
            <a:r>
              <a:rPr sz="3000" spc="160" dirty="0"/>
              <a:t>της</a:t>
            </a:r>
            <a:r>
              <a:rPr sz="3000" spc="-365" dirty="0"/>
              <a:t> </a:t>
            </a:r>
            <a:r>
              <a:rPr sz="3000" spc="125" dirty="0"/>
              <a:t>ταυτότητας</a:t>
            </a:r>
            <a:endParaRPr sz="3000"/>
          </a:p>
        </p:txBody>
      </p:sp>
      <p:sp>
        <p:nvSpPr>
          <p:cNvPr id="3" name="object 3"/>
          <p:cNvSpPr txBox="1"/>
          <p:nvPr/>
        </p:nvSpPr>
        <p:spPr>
          <a:xfrm>
            <a:off x="1008824" y="1571612"/>
            <a:ext cx="8635057" cy="1031693"/>
          </a:xfrm>
          <a:prstGeom prst="rect">
            <a:avLst/>
          </a:prstGeom>
        </p:spPr>
        <p:txBody>
          <a:bodyPr vert="horz" wrap="square" lIns="0" tIns="13335" rIns="0" bIns="0" rtlCol="0">
            <a:spAutoFit/>
          </a:bodyPr>
          <a:lstStyle/>
          <a:p>
            <a:pPr marL="356870" indent="-344805">
              <a:lnSpc>
                <a:spcPts val="2375"/>
              </a:lnSpc>
              <a:spcBef>
                <a:spcPts val="105"/>
              </a:spcBef>
              <a:buClr>
                <a:srgbClr val="A42F0F"/>
              </a:buClr>
              <a:buFont typeface="Arial"/>
              <a:buChar char=""/>
              <a:tabLst>
                <a:tab pos="357505" algn="l"/>
              </a:tabLst>
            </a:pPr>
            <a:r>
              <a:rPr sz="2200" u="heavy" spc="-550" dirty="0">
                <a:solidFill>
                  <a:srgbClr val="404040"/>
                </a:solidFill>
                <a:uFill>
                  <a:solidFill>
                    <a:srgbClr val="404040"/>
                  </a:solidFill>
                </a:uFill>
                <a:latin typeface="Times New Roman"/>
                <a:cs typeface="Times New Roman"/>
              </a:rPr>
              <a:t> </a:t>
            </a:r>
            <a:r>
              <a:rPr sz="2200" u="heavy" spc="-10" dirty="0">
                <a:solidFill>
                  <a:srgbClr val="404040"/>
                </a:solidFill>
                <a:uFill>
                  <a:solidFill>
                    <a:srgbClr val="404040"/>
                  </a:solidFill>
                </a:uFill>
                <a:latin typeface="Trebuchet MS"/>
                <a:cs typeface="Trebuchet MS"/>
              </a:rPr>
              <a:t>Για</a:t>
            </a:r>
            <a:r>
              <a:rPr sz="2200" u="heavy" spc="-110" dirty="0">
                <a:solidFill>
                  <a:srgbClr val="404040"/>
                </a:solidFill>
                <a:uFill>
                  <a:solidFill>
                    <a:srgbClr val="404040"/>
                  </a:solidFill>
                </a:uFill>
                <a:latin typeface="Trebuchet MS"/>
                <a:cs typeface="Trebuchet MS"/>
              </a:rPr>
              <a:t> </a:t>
            </a:r>
            <a:r>
              <a:rPr sz="2200" u="heavy" spc="130" dirty="0">
                <a:solidFill>
                  <a:srgbClr val="404040"/>
                </a:solidFill>
                <a:uFill>
                  <a:solidFill>
                    <a:srgbClr val="404040"/>
                  </a:solidFill>
                </a:uFill>
                <a:latin typeface="Trebuchet MS"/>
                <a:cs typeface="Trebuchet MS"/>
              </a:rPr>
              <a:t>πρώτη</a:t>
            </a:r>
            <a:r>
              <a:rPr sz="2200" u="heavy" spc="-85" dirty="0">
                <a:solidFill>
                  <a:srgbClr val="404040"/>
                </a:solidFill>
                <a:uFill>
                  <a:solidFill>
                    <a:srgbClr val="404040"/>
                  </a:solidFill>
                </a:uFill>
                <a:latin typeface="Trebuchet MS"/>
                <a:cs typeface="Trebuchet MS"/>
              </a:rPr>
              <a:t> </a:t>
            </a:r>
            <a:r>
              <a:rPr sz="2200" u="heavy" spc="204" dirty="0">
                <a:solidFill>
                  <a:srgbClr val="404040"/>
                </a:solidFill>
                <a:uFill>
                  <a:solidFill>
                    <a:srgbClr val="404040"/>
                  </a:solidFill>
                </a:uFill>
                <a:latin typeface="Trebuchet MS"/>
                <a:cs typeface="Trebuchet MS"/>
              </a:rPr>
              <a:t>φορά</a:t>
            </a:r>
            <a:r>
              <a:rPr sz="2200" u="heavy" spc="-55" dirty="0">
                <a:solidFill>
                  <a:srgbClr val="404040"/>
                </a:solidFill>
                <a:uFill>
                  <a:solidFill>
                    <a:srgbClr val="404040"/>
                  </a:solidFill>
                </a:uFill>
                <a:latin typeface="Trebuchet MS"/>
                <a:cs typeface="Trebuchet MS"/>
              </a:rPr>
              <a:t> </a:t>
            </a:r>
            <a:r>
              <a:rPr sz="2200" u="heavy" spc="114" dirty="0">
                <a:solidFill>
                  <a:srgbClr val="404040"/>
                </a:solidFill>
                <a:uFill>
                  <a:solidFill>
                    <a:srgbClr val="404040"/>
                  </a:solidFill>
                </a:uFill>
                <a:latin typeface="Trebuchet MS"/>
                <a:cs typeface="Trebuchet MS"/>
              </a:rPr>
              <a:t>σε</a:t>
            </a:r>
            <a:r>
              <a:rPr sz="2200" u="heavy" spc="-60" dirty="0">
                <a:solidFill>
                  <a:srgbClr val="404040"/>
                </a:solidFill>
                <a:uFill>
                  <a:solidFill>
                    <a:srgbClr val="404040"/>
                  </a:solidFill>
                </a:uFill>
                <a:latin typeface="Trebuchet MS"/>
                <a:cs typeface="Trebuchet MS"/>
              </a:rPr>
              <a:t> </a:t>
            </a:r>
            <a:r>
              <a:rPr sz="2200" u="heavy" spc="45" dirty="0">
                <a:solidFill>
                  <a:srgbClr val="404040"/>
                </a:solidFill>
                <a:uFill>
                  <a:solidFill>
                    <a:srgbClr val="404040"/>
                  </a:solidFill>
                </a:uFill>
                <a:latin typeface="Trebuchet MS"/>
                <a:cs typeface="Trebuchet MS"/>
              </a:rPr>
              <a:t>διεθνές</a:t>
            </a:r>
            <a:r>
              <a:rPr sz="2200" u="heavy" spc="-120" dirty="0">
                <a:solidFill>
                  <a:srgbClr val="404040"/>
                </a:solidFill>
                <a:uFill>
                  <a:solidFill>
                    <a:srgbClr val="404040"/>
                  </a:solidFill>
                </a:uFill>
                <a:latin typeface="Trebuchet MS"/>
                <a:cs typeface="Trebuchet MS"/>
              </a:rPr>
              <a:t> </a:t>
            </a:r>
            <a:r>
              <a:rPr sz="2200" u="heavy" spc="-15" dirty="0">
                <a:solidFill>
                  <a:srgbClr val="404040"/>
                </a:solidFill>
                <a:uFill>
                  <a:solidFill>
                    <a:srgbClr val="404040"/>
                  </a:solidFill>
                </a:uFill>
                <a:latin typeface="Trebuchet MS"/>
                <a:cs typeface="Trebuchet MS"/>
              </a:rPr>
              <a:t>κείμενο,</a:t>
            </a:r>
            <a:r>
              <a:rPr sz="2200" u="heavy" spc="-125" dirty="0">
                <a:solidFill>
                  <a:srgbClr val="404040"/>
                </a:solidFill>
                <a:uFill>
                  <a:solidFill>
                    <a:srgbClr val="404040"/>
                  </a:solidFill>
                </a:uFill>
                <a:latin typeface="Trebuchet MS"/>
                <a:cs typeface="Trebuchet MS"/>
              </a:rPr>
              <a:t> </a:t>
            </a:r>
            <a:r>
              <a:rPr sz="2200" u="heavy" spc="135" dirty="0">
                <a:solidFill>
                  <a:srgbClr val="404040"/>
                </a:solidFill>
                <a:uFill>
                  <a:solidFill>
                    <a:srgbClr val="404040"/>
                  </a:solidFill>
                </a:uFill>
                <a:latin typeface="Trebuchet MS"/>
                <a:cs typeface="Trebuchet MS"/>
              </a:rPr>
              <a:t>η</a:t>
            </a:r>
            <a:r>
              <a:rPr sz="2200" u="heavy" spc="-70" dirty="0">
                <a:solidFill>
                  <a:srgbClr val="404040"/>
                </a:solidFill>
                <a:uFill>
                  <a:solidFill>
                    <a:srgbClr val="404040"/>
                  </a:solidFill>
                </a:uFill>
                <a:latin typeface="Trebuchet MS"/>
                <a:cs typeface="Trebuchet MS"/>
              </a:rPr>
              <a:t> </a:t>
            </a:r>
            <a:r>
              <a:rPr sz="2200" u="heavy" spc="65" dirty="0">
                <a:solidFill>
                  <a:srgbClr val="404040"/>
                </a:solidFill>
                <a:uFill>
                  <a:solidFill>
                    <a:srgbClr val="404040"/>
                  </a:solidFill>
                </a:uFill>
                <a:latin typeface="Trebuchet MS"/>
                <a:cs typeface="Trebuchet MS"/>
              </a:rPr>
              <a:t>ταυτότητα</a:t>
            </a:r>
            <a:r>
              <a:rPr sz="2200" u="heavy" spc="-80" dirty="0">
                <a:solidFill>
                  <a:srgbClr val="404040"/>
                </a:solidFill>
                <a:uFill>
                  <a:solidFill>
                    <a:srgbClr val="404040"/>
                  </a:solidFill>
                </a:uFill>
                <a:latin typeface="Trebuchet MS"/>
                <a:cs typeface="Trebuchet MS"/>
              </a:rPr>
              <a:t> </a:t>
            </a:r>
            <a:r>
              <a:rPr sz="2200" u="heavy" spc="85" dirty="0">
                <a:solidFill>
                  <a:srgbClr val="404040"/>
                </a:solidFill>
                <a:uFill>
                  <a:solidFill>
                    <a:srgbClr val="404040"/>
                  </a:solidFill>
                </a:uFill>
                <a:latin typeface="Trebuchet MS"/>
                <a:cs typeface="Trebuchet MS"/>
              </a:rPr>
              <a:t>του</a:t>
            </a:r>
            <a:r>
              <a:rPr sz="2200" u="heavy" spc="-60" dirty="0">
                <a:solidFill>
                  <a:srgbClr val="404040"/>
                </a:solidFill>
                <a:uFill>
                  <a:solidFill>
                    <a:srgbClr val="404040"/>
                  </a:solidFill>
                </a:uFill>
                <a:latin typeface="Trebuchet MS"/>
                <a:cs typeface="Trebuchet MS"/>
              </a:rPr>
              <a:t> </a:t>
            </a:r>
            <a:r>
              <a:rPr sz="2200" u="heavy" spc="65">
                <a:solidFill>
                  <a:srgbClr val="404040"/>
                </a:solidFill>
                <a:uFill>
                  <a:solidFill>
                    <a:srgbClr val="404040"/>
                  </a:solidFill>
                </a:uFill>
                <a:latin typeface="Trebuchet MS"/>
                <a:cs typeface="Trebuchet MS"/>
              </a:rPr>
              <a:t>παιδιού</a:t>
            </a:r>
            <a:r>
              <a:rPr sz="2200" u="heavy" spc="-135">
                <a:solidFill>
                  <a:srgbClr val="404040"/>
                </a:solidFill>
                <a:uFill>
                  <a:solidFill>
                    <a:srgbClr val="404040"/>
                  </a:solidFill>
                </a:uFill>
                <a:latin typeface="Trebuchet MS"/>
                <a:cs typeface="Trebuchet MS"/>
              </a:rPr>
              <a:t> </a:t>
            </a:r>
            <a:r>
              <a:rPr sz="2200" u="heavy" spc="-85" smtClean="0">
                <a:solidFill>
                  <a:srgbClr val="404040"/>
                </a:solidFill>
                <a:uFill>
                  <a:solidFill>
                    <a:srgbClr val="404040"/>
                  </a:solidFill>
                </a:uFill>
                <a:latin typeface="Trebuchet MS"/>
                <a:cs typeface="Trebuchet MS"/>
              </a:rPr>
              <a:t>γίνεται</a:t>
            </a:r>
            <a:r>
              <a:rPr lang="el-GR" sz="2200" u="heavy" spc="-85" dirty="0" smtClean="0">
                <a:solidFill>
                  <a:srgbClr val="404040"/>
                </a:solidFill>
                <a:uFill>
                  <a:solidFill>
                    <a:srgbClr val="404040"/>
                  </a:solidFill>
                </a:uFill>
                <a:latin typeface="Trebuchet MS"/>
                <a:cs typeface="Trebuchet MS"/>
              </a:rPr>
              <a:t> </a:t>
            </a:r>
            <a:r>
              <a:rPr sz="2200" u="heavy" spc="-550" smtClean="0">
                <a:solidFill>
                  <a:srgbClr val="404040"/>
                </a:solidFill>
                <a:uFill>
                  <a:solidFill>
                    <a:srgbClr val="404040"/>
                  </a:solidFill>
                </a:uFill>
                <a:latin typeface="Times New Roman"/>
                <a:cs typeface="Times New Roman"/>
              </a:rPr>
              <a:t> </a:t>
            </a:r>
            <a:r>
              <a:rPr sz="2200" u="heavy" spc="5" dirty="0">
                <a:solidFill>
                  <a:srgbClr val="404040"/>
                </a:solidFill>
                <a:uFill>
                  <a:solidFill>
                    <a:srgbClr val="404040"/>
                  </a:solidFill>
                </a:uFill>
                <a:latin typeface="Trebuchet MS"/>
                <a:cs typeface="Trebuchet MS"/>
              </a:rPr>
              <a:t>ιδιαίτερο </a:t>
            </a:r>
            <a:r>
              <a:rPr sz="2200" u="heavy" spc="15" dirty="0">
                <a:solidFill>
                  <a:srgbClr val="404040"/>
                </a:solidFill>
                <a:uFill>
                  <a:solidFill>
                    <a:srgbClr val="404040"/>
                  </a:solidFill>
                </a:uFill>
                <a:latin typeface="Trebuchet MS"/>
                <a:cs typeface="Trebuchet MS"/>
              </a:rPr>
              <a:t>αντικείμενο</a:t>
            </a:r>
            <a:r>
              <a:rPr sz="2200" u="heavy" spc="-295" dirty="0">
                <a:solidFill>
                  <a:srgbClr val="404040"/>
                </a:solidFill>
                <a:uFill>
                  <a:solidFill>
                    <a:srgbClr val="404040"/>
                  </a:solidFill>
                </a:uFill>
                <a:latin typeface="Trebuchet MS"/>
                <a:cs typeface="Trebuchet MS"/>
              </a:rPr>
              <a:t> </a:t>
            </a:r>
            <a:r>
              <a:rPr sz="2200" u="heavy" spc="140" dirty="0">
                <a:solidFill>
                  <a:srgbClr val="404040"/>
                </a:solidFill>
                <a:uFill>
                  <a:solidFill>
                    <a:srgbClr val="404040"/>
                  </a:solidFill>
                </a:uFill>
                <a:latin typeface="Trebuchet MS"/>
                <a:cs typeface="Trebuchet MS"/>
              </a:rPr>
              <a:t>προστασίας.</a:t>
            </a:r>
            <a:endParaRPr sz="2200">
              <a:latin typeface="Trebuchet MS"/>
              <a:cs typeface="Trebuchet MS"/>
            </a:endParaRPr>
          </a:p>
          <a:p>
            <a:pPr marL="356870" indent="-344805">
              <a:lnSpc>
                <a:spcPct val="100000"/>
              </a:lnSpc>
              <a:spcBef>
                <a:spcPts val="459"/>
              </a:spcBef>
              <a:buClr>
                <a:srgbClr val="A42F0F"/>
              </a:buClr>
              <a:buFont typeface="Arial"/>
              <a:buChar char=""/>
              <a:tabLst>
                <a:tab pos="357505" algn="l"/>
              </a:tabLst>
            </a:pPr>
            <a:r>
              <a:rPr sz="2200" u="heavy" spc="-550" dirty="0">
                <a:solidFill>
                  <a:srgbClr val="404040"/>
                </a:solidFill>
                <a:uFill>
                  <a:solidFill>
                    <a:srgbClr val="404040"/>
                  </a:solidFill>
                </a:uFill>
                <a:latin typeface="Times New Roman"/>
                <a:cs typeface="Times New Roman"/>
              </a:rPr>
              <a:t> </a:t>
            </a:r>
            <a:r>
              <a:rPr sz="2200" u="heavy" spc="-20" dirty="0">
                <a:solidFill>
                  <a:srgbClr val="404040"/>
                </a:solidFill>
                <a:uFill>
                  <a:solidFill>
                    <a:srgbClr val="404040"/>
                  </a:solidFill>
                </a:uFill>
                <a:latin typeface="Trebuchet MS"/>
                <a:cs typeface="Trebuchet MS"/>
              </a:rPr>
              <a:t>Τρεις</a:t>
            </a:r>
            <a:r>
              <a:rPr sz="2200" u="heavy" spc="-100" dirty="0">
                <a:solidFill>
                  <a:srgbClr val="404040"/>
                </a:solidFill>
                <a:uFill>
                  <a:solidFill>
                    <a:srgbClr val="404040"/>
                  </a:solidFill>
                </a:uFill>
                <a:latin typeface="Trebuchet MS"/>
                <a:cs typeface="Trebuchet MS"/>
              </a:rPr>
              <a:t> </a:t>
            </a:r>
            <a:r>
              <a:rPr sz="2200" u="heavy" spc="80" dirty="0">
                <a:solidFill>
                  <a:srgbClr val="404040"/>
                </a:solidFill>
                <a:uFill>
                  <a:solidFill>
                    <a:srgbClr val="404040"/>
                  </a:solidFill>
                </a:uFill>
                <a:latin typeface="Trebuchet MS"/>
                <a:cs typeface="Trebuchet MS"/>
              </a:rPr>
              <a:t>πλευρές</a:t>
            </a:r>
            <a:r>
              <a:rPr sz="2200" spc="-114" dirty="0">
                <a:solidFill>
                  <a:srgbClr val="404040"/>
                </a:solidFill>
                <a:latin typeface="Trebuchet MS"/>
                <a:cs typeface="Trebuchet MS"/>
              </a:rPr>
              <a:t> </a:t>
            </a:r>
            <a:r>
              <a:rPr sz="2200" spc="105" dirty="0">
                <a:solidFill>
                  <a:srgbClr val="404040"/>
                </a:solidFill>
                <a:latin typeface="Trebuchet MS"/>
                <a:cs typeface="Trebuchet MS"/>
              </a:rPr>
              <a:t>της</a:t>
            </a:r>
            <a:r>
              <a:rPr sz="2200" spc="-50" dirty="0">
                <a:solidFill>
                  <a:srgbClr val="404040"/>
                </a:solidFill>
                <a:latin typeface="Trebuchet MS"/>
                <a:cs typeface="Trebuchet MS"/>
              </a:rPr>
              <a:t> </a:t>
            </a:r>
            <a:r>
              <a:rPr sz="2200" spc="105" dirty="0">
                <a:solidFill>
                  <a:srgbClr val="404040"/>
                </a:solidFill>
                <a:latin typeface="Trebuchet MS"/>
                <a:cs typeface="Trebuchet MS"/>
              </a:rPr>
              <a:t>έννοιας</a:t>
            </a:r>
            <a:r>
              <a:rPr sz="2200" spc="-140" dirty="0">
                <a:solidFill>
                  <a:srgbClr val="404040"/>
                </a:solidFill>
                <a:latin typeface="Trebuchet MS"/>
                <a:cs typeface="Trebuchet MS"/>
              </a:rPr>
              <a:t> </a:t>
            </a:r>
            <a:r>
              <a:rPr sz="2200" spc="100" dirty="0">
                <a:solidFill>
                  <a:srgbClr val="404040"/>
                </a:solidFill>
                <a:latin typeface="Trebuchet MS"/>
                <a:cs typeface="Trebuchet MS"/>
              </a:rPr>
              <a:t>χαίρουν</a:t>
            </a:r>
            <a:r>
              <a:rPr sz="2200" spc="-90" dirty="0">
                <a:solidFill>
                  <a:srgbClr val="404040"/>
                </a:solidFill>
                <a:latin typeface="Trebuchet MS"/>
                <a:cs typeface="Trebuchet MS"/>
              </a:rPr>
              <a:t> </a:t>
            </a:r>
            <a:r>
              <a:rPr sz="2200" spc="20" dirty="0">
                <a:solidFill>
                  <a:srgbClr val="404040"/>
                </a:solidFill>
                <a:latin typeface="Trebuchet MS"/>
                <a:cs typeface="Trebuchet MS"/>
              </a:rPr>
              <a:t>ιδιαίτερης</a:t>
            </a:r>
            <a:r>
              <a:rPr sz="2200" spc="-120" dirty="0">
                <a:solidFill>
                  <a:srgbClr val="404040"/>
                </a:solidFill>
                <a:latin typeface="Trebuchet MS"/>
                <a:cs typeface="Trebuchet MS"/>
              </a:rPr>
              <a:t> </a:t>
            </a:r>
            <a:r>
              <a:rPr sz="2200" spc="45" dirty="0">
                <a:solidFill>
                  <a:srgbClr val="404040"/>
                </a:solidFill>
                <a:latin typeface="Trebuchet MS"/>
                <a:cs typeface="Trebuchet MS"/>
              </a:rPr>
              <a:t>μνείας:</a:t>
            </a:r>
            <a:endParaRPr sz="2200">
              <a:latin typeface="Trebuchet MS"/>
              <a:cs typeface="Trebuchet MS"/>
            </a:endParaRPr>
          </a:p>
        </p:txBody>
      </p:sp>
      <p:sp>
        <p:nvSpPr>
          <p:cNvPr id="4" name="object 4"/>
          <p:cNvSpPr txBox="1"/>
          <p:nvPr/>
        </p:nvSpPr>
        <p:spPr>
          <a:xfrm>
            <a:off x="1294576" y="2786058"/>
            <a:ext cx="228446" cy="1212215"/>
          </a:xfrm>
          <a:prstGeom prst="rect">
            <a:avLst/>
          </a:prstGeom>
        </p:spPr>
        <p:txBody>
          <a:bodyPr vert="horz" wrap="square" lIns="0" tIns="73660" rIns="0" bIns="0" rtlCol="0">
            <a:spAutoFit/>
          </a:bodyPr>
          <a:lstStyle/>
          <a:p>
            <a:pPr marL="12700">
              <a:lnSpc>
                <a:spcPct val="100000"/>
              </a:lnSpc>
              <a:spcBef>
                <a:spcPts val="580"/>
              </a:spcBef>
            </a:pPr>
            <a:r>
              <a:rPr sz="2200" spc="5" dirty="0">
                <a:solidFill>
                  <a:srgbClr val="A42F0F"/>
                </a:solidFill>
                <a:latin typeface="Wingdings"/>
                <a:cs typeface="Wingdings"/>
              </a:rPr>
              <a:t></a:t>
            </a:r>
            <a:endParaRPr sz="2200">
              <a:latin typeface="Wingdings"/>
              <a:cs typeface="Wingdings"/>
            </a:endParaRPr>
          </a:p>
          <a:p>
            <a:pPr marL="12700">
              <a:lnSpc>
                <a:spcPct val="100000"/>
              </a:lnSpc>
              <a:spcBef>
                <a:spcPts val="484"/>
              </a:spcBef>
            </a:pPr>
            <a:r>
              <a:rPr sz="2200" spc="5" dirty="0">
                <a:solidFill>
                  <a:srgbClr val="A42F0F"/>
                </a:solidFill>
                <a:latin typeface="Wingdings"/>
                <a:cs typeface="Wingdings"/>
              </a:rPr>
              <a:t></a:t>
            </a:r>
            <a:endParaRPr sz="2200">
              <a:latin typeface="Wingdings"/>
              <a:cs typeface="Wingdings"/>
            </a:endParaRPr>
          </a:p>
          <a:p>
            <a:pPr marL="12700">
              <a:lnSpc>
                <a:spcPct val="100000"/>
              </a:lnSpc>
              <a:spcBef>
                <a:spcPts val="455"/>
              </a:spcBef>
            </a:pPr>
            <a:r>
              <a:rPr sz="2200" spc="5" dirty="0">
                <a:solidFill>
                  <a:srgbClr val="A42F0F"/>
                </a:solidFill>
                <a:latin typeface="Wingdings"/>
                <a:cs typeface="Wingdings"/>
              </a:rPr>
              <a:t></a:t>
            </a:r>
            <a:endParaRPr sz="2200">
              <a:latin typeface="Wingdings"/>
              <a:cs typeface="Wingdings"/>
            </a:endParaRPr>
          </a:p>
        </p:txBody>
      </p:sp>
      <p:sp>
        <p:nvSpPr>
          <p:cNvPr id="5" name="object 5"/>
          <p:cNvSpPr txBox="1"/>
          <p:nvPr/>
        </p:nvSpPr>
        <p:spPr>
          <a:xfrm>
            <a:off x="1651766" y="2714620"/>
            <a:ext cx="2953912" cy="1556836"/>
          </a:xfrm>
          <a:prstGeom prst="rect">
            <a:avLst/>
          </a:prstGeom>
        </p:spPr>
        <p:txBody>
          <a:bodyPr vert="horz" wrap="square" lIns="0" tIns="73660" rIns="0" bIns="0" rtlCol="0">
            <a:spAutoFit/>
          </a:bodyPr>
          <a:lstStyle/>
          <a:p>
            <a:pPr marL="12700">
              <a:lnSpc>
                <a:spcPct val="100000"/>
              </a:lnSpc>
              <a:spcBef>
                <a:spcPts val="580"/>
              </a:spcBef>
            </a:pPr>
            <a:r>
              <a:rPr sz="2200" spc="135" dirty="0">
                <a:solidFill>
                  <a:srgbClr val="C00000"/>
                </a:solidFill>
                <a:latin typeface="Trebuchet MS"/>
                <a:cs typeface="Trebuchet MS"/>
              </a:rPr>
              <a:t>η</a:t>
            </a:r>
            <a:r>
              <a:rPr sz="2200" spc="-55" dirty="0">
                <a:solidFill>
                  <a:srgbClr val="C00000"/>
                </a:solidFill>
                <a:latin typeface="Trebuchet MS"/>
                <a:cs typeface="Trebuchet MS"/>
              </a:rPr>
              <a:t> </a:t>
            </a:r>
            <a:r>
              <a:rPr sz="2200" spc="10" dirty="0">
                <a:solidFill>
                  <a:srgbClr val="C00000"/>
                </a:solidFill>
                <a:latin typeface="Trebuchet MS"/>
                <a:cs typeface="Trebuchet MS"/>
              </a:rPr>
              <a:t>ιθαγένεια,</a:t>
            </a:r>
            <a:endParaRPr sz="2200">
              <a:latin typeface="Trebuchet MS"/>
              <a:cs typeface="Trebuchet MS"/>
            </a:endParaRPr>
          </a:p>
          <a:p>
            <a:pPr marL="12700">
              <a:lnSpc>
                <a:spcPct val="100000"/>
              </a:lnSpc>
              <a:spcBef>
                <a:spcPts val="484"/>
              </a:spcBef>
            </a:pPr>
            <a:r>
              <a:rPr sz="2200" spc="80" dirty="0">
                <a:solidFill>
                  <a:srgbClr val="C00000"/>
                </a:solidFill>
                <a:latin typeface="Trebuchet MS"/>
                <a:cs typeface="Trebuchet MS"/>
              </a:rPr>
              <a:t>το </a:t>
            </a:r>
            <a:r>
              <a:rPr sz="2200" spc="200" dirty="0">
                <a:solidFill>
                  <a:srgbClr val="C00000"/>
                </a:solidFill>
                <a:latin typeface="Trebuchet MS"/>
                <a:cs typeface="Trebuchet MS"/>
              </a:rPr>
              <a:t>όνομα</a:t>
            </a:r>
            <a:r>
              <a:rPr sz="2200" spc="-254" dirty="0">
                <a:solidFill>
                  <a:srgbClr val="C00000"/>
                </a:solidFill>
                <a:latin typeface="Trebuchet MS"/>
                <a:cs typeface="Trebuchet MS"/>
              </a:rPr>
              <a:t> </a:t>
            </a:r>
            <a:r>
              <a:rPr sz="2200" spc="-15" dirty="0">
                <a:solidFill>
                  <a:srgbClr val="C00000"/>
                </a:solidFill>
                <a:latin typeface="Trebuchet MS"/>
                <a:cs typeface="Trebuchet MS"/>
              </a:rPr>
              <a:t>και</a:t>
            </a:r>
            <a:endParaRPr sz="2200">
              <a:latin typeface="Trebuchet MS"/>
              <a:cs typeface="Trebuchet MS"/>
            </a:endParaRPr>
          </a:p>
          <a:p>
            <a:pPr marL="12700">
              <a:lnSpc>
                <a:spcPct val="100000"/>
              </a:lnSpc>
              <a:spcBef>
                <a:spcPts val="455"/>
              </a:spcBef>
            </a:pPr>
            <a:r>
              <a:rPr sz="2200" spc="30" dirty="0">
                <a:solidFill>
                  <a:srgbClr val="C00000"/>
                </a:solidFill>
                <a:latin typeface="Trebuchet MS"/>
                <a:cs typeface="Trebuchet MS"/>
              </a:rPr>
              <a:t>οι </a:t>
            </a:r>
            <a:r>
              <a:rPr sz="2200" spc="20" dirty="0">
                <a:solidFill>
                  <a:srgbClr val="C00000"/>
                </a:solidFill>
                <a:latin typeface="Trebuchet MS"/>
                <a:cs typeface="Trebuchet MS"/>
              </a:rPr>
              <a:t>οικογενειακές</a:t>
            </a:r>
            <a:r>
              <a:rPr sz="2200" spc="-215" dirty="0">
                <a:solidFill>
                  <a:srgbClr val="C00000"/>
                </a:solidFill>
                <a:latin typeface="Trebuchet MS"/>
                <a:cs typeface="Trebuchet MS"/>
              </a:rPr>
              <a:t> </a:t>
            </a:r>
            <a:r>
              <a:rPr sz="2200" spc="70" dirty="0">
                <a:solidFill>
                  <a:srgbClr val="C00000"/>
                </a:solidFill>
                <a:latin typeface="Trebuchet MS"/>
                <a:cs typeface="Trebuchet MS"/>
              </a:rPr>
              <a:t>σχέσεις</a:t>
            </a:r>
            <a:endParaRPr sz="2200">
              <a:latin typeface="Trebuchet MS"/>
              <a:cs typeface="Trebuchet MS"/>
            </a:endParaRPr>
          </a:p>
        </p:txBody>
      </p:sp>
      <p:sp>
        <p:nvSpPr>
          <p:cNvPr id="6" name="object 6"/>
          <p:cNvSpPr txBox="1"/>
          <p:nvPr/>
        </p:nvSpPr>
        <p:spPr>
          <a:xfrm>
            <a:off x="365882" y="4167381"/>
            <a:ext cx="10715699" cy="2052485"/>
          </a:xfrm>
          <a:prstGeom prst="rect">
            <a:avLst/>
          </a:prstGeom>
        </p:spPr>
        <p:txBody>
          <a:bodyPr vert="horz" wrap="square" lIns="0" tIns="13335" rIns="0" bIns="0" rtlCol="0">
            <a:spAutoFit/>
          </a:bodyPr>
          <a:lstStyle/>
          <a:p>
            <a:pPr marL="356870" indent="-344805">
              <a:lnSpc>
                <a:spcPts val="2375"/>
              </a:lnSpc>
              <a:spcBef>
                <a:spcPts val="105"/>
              </a:spcBef>
              <a:buClr>
                <a:srgbClr val="A42F0F"/>
              </a:buClr>
              <a:buFont typeface="Arial"/>
              <a:buChar char=""/>
              <a:tabLst>
                <a:tab pos="357505" algn="l"/>
              </a:tabLst>
            </a:pPr>
            <a:r>
              <a:rPr sz="2200" spc="-20" dirty="0">
                <a:solidFill>
                  <a:srgbClr val="404040"/>
                </a:solidFill>
                <a:latin typeface="Trebuchet MS"/>
                <a:cs typeface="Trebuchet MS"/>
              </a:rPr>
              <a:t>Έτσι</a:t>
            </a:r>
            <a:r>
              <a:rPr sz="2200" spc="-80" dirty="0">
                <a:solidFill>
                  <a:srgbClr val="404040"/>
                </a:solidFill>
                <a:latin typeface="Trebuchet MS"/>
                <a:cs typeface="Trebuchet MS"/>
              </a:rPr>
              <a:t> </a:t>
            </a:r>
            <a:r>
              <a:rPr sz="2200" spc="80" dirty="0">
                <a:solidFill>
                  <a:srgbClr val="404040"/>
                </a:solidFill>
                <a:latin typeface="Trebuchet MS"/>
                <a:cs typeface="Trebuchet MS"/>
              </a:rPr>
              <a:t>το</a:t>
            </a:r>
            <a:r>
              <a:rPr sz="2200" spc="-55" dirty="0">
                <a:solidFill>
                  <a:srgbClr val="404040"/>
                </a:solidFill>
                <a:latin typeface="Trebuchet MS"/>
                <a:cs typeface="Trebuchet MS"/>
              </a:rPr>
              <a:t> </a:t>
            </a:r>
            <a:r>
              <a:rPr sz="2200" spc="235" dirty="0">
                <a:solidFill>
                  <a:srgbClr val="404040"/>
                </a:solidFill>
                <a:latin typeface="Trebuchet MS"/>
                <a:cs typeface="Trebuchet MS"/>
              </a:rPr>
              <a:t>άρθρο</a:t>
            </a:r>
            <a:r>
              <a:rPr sz="2200" spc="-90" dirty="0">
                <a:solidFill>
                  <a:srgbClr val="404040"/>
                </a:solidFill>
                <a:latin typeface="Trebuchet MS"/>
                <a:cs typeface="Trebuchet MS"/>
              </a:rPr>
              <a:t> </a:t>
            </a:r>
            <a:r>
              <a:rPr sz="2200" spc="70" dirty="0">
                <a:solidFill>
                  <a:srgbClr val="404040"/>
                </a:solidFill>
                <a:latin typeface="Trebuchet MS"/>
                <a:cs typeface="Trebuchet MS"/>
              </a:rPr>
              <a:t>8</a:t>
            </a:r>
            <a:r>
              <a:rPr sz="2200" spc="-65" dirty="0">
                <a:solidFill>
                  <a:srgbClr val="404040"/>
                </a:solidFill>
                <a:latin typeface="Trebuchet MS"/>
                <a:cs typeface="Trebuchet MS"/>
              </a:rPr>
              <a:t> </a:t>
            </a:r>
            <a:r>
              <a:rPr sz="2200" spc="155" dirty="0">
                <a:solidFill>
                  <a:srgbClr val="404040"/>
                </a:solidFill>
                <a:latin typeface="Trebuchet MS"/>
                <a:cs typeface="Trebuchet MS"/>
              </a:rPr>
              <a:t>συμπληρώνοντας</a:t>
            </a:r>
            <a:r>
              <a:rPr sz="2200" spc="-114" dirty="0">
                <a:solidFill>
                  <a:srgbClr val="404040"/>
                </a:solidFill>
                <a:latin typeface="Trebuchet MS"/>
                <a:cs typeface="Trebuchet MS"/>
              </a:rPr>
              <a:t> </a:t>
            </a:r>
            <a:r>
              <a:rPr sz="2200" spc="80" dirty="0">
                <a:solidFill>
                  <a:srgbClr val="404040"/>
                </a:solidFill>
                <a:latin typeface="Trebuchet MS"/>
                <a:cs typeface="Trebuchet MS"/>
              </a:rPr>
              <a:t>το</a:t>
            </a:r>
            <a:r>
              <a:rPr sz="2200" spc="-70" dirty="0">
                <a:solidFill>
                  <a:srgbClr val="404040"/>
                </a:solidFill>
                <a:latin typeface="Trebuchet MS"/>
                <a:cs typeface="Trebuchet MS"/>
              </a:rPr>
              <a:t> </a:t>
            </a:r>
            <a:r>
              <a:rPr sz="2200" spc="235" dirty="0">
                <a:solidFill>
                  <a:srgbClr val="404040"/>
                </a:solidFill>
                <a:latin typeface="Trebuchet MS"/>
                <a:cs typeface="Trebuchet MS"/>
              </a:rPr>
              <a:t>άρθρο</a:t>
            </a:r>
            <a:r>
              <a:rPr sz="2200" spc="-90" dirty="0">
                <a:solidFill>
                  <a:srgbClr val="404040"/>
                </a:solidFill>
                <a:latin typeface="Trebuchet MS"/>
                <a:cs typeface="Trebuchet MS"/>
              </a:rPr>
              <a:t> </a:t>
            </a:r>
            <a:r>
              <a:rPr sz="2200" spc="-70" dirty="0">
                <a:solidFill>
                  <a:srgbClr val="404040"/>
                </a:solidFill>
                <a:latin typeface="Trebuchet MS"/>
                <a:cs typeface="Trebuchet MS"/>
              </a:rPr>
              <a:t>7,</a:t>
            </a:r>
            <a:r>
              <a:rPr sz="2200" spc="-55" dirty="0">
                <a:solidFill>
                  <a:srgbClr val="404040"/>
                </a:solidFill>
                <a:latin typeface="Trebuchet MS"/>
                <a:cs typeface="Trebuchet MS"/>
              </a:rPr>
              <a:t> </a:t>
            </a:r>
            <a:r>
              <a:rPr sz="2200" spc="65">
                <a:solidFill>
                  <a:srgbClr val="404040"/>
                </a:solidFill>
                <a:latin typeface="Trebuchet MS"/>
                <a:cs typeface="Trebuchet MS"/>
              </a:rPr>
              <a:t>υποχρεώνει</a:t>
            </a:r>
            <a:r>
              <a:rPr sz="2200" spc="-75">
                <a:solidFill>
                  <a:srgbClr val="404040"/>
                </a:solidFill>
                <a:latin typeface="Trebuchet MS"/>
                <a:cs typeface="Trebuchet MS"/>
              </a:rPr>
              <a:t> </a:t>
            </a:r>
            <a:r>
              <a:rPr sz="2200" spc="70" smtClean="0">
                <a:solidFill>
                  <a:srgbClr val="404040"/>
                </a:solidFill>
                <a:latin typeface="Trebuchet MS"/>
                <a:cs typeface="Trebuchet MS"/>
              </a:rPr>
              <a:t>τα</a:t>
            </a:r>
            <a:r>
              <a:rPr lang="el-GR" sz="2200" spc="70" dirty="0" smtClean="0">
                <a:solidFill>
                  <a:srgbClr val="404040"/>
                </a:solidFill>
                <a:latin typeface="Trebuchet MS"/>
                <a:cs typeface="Trebuchet MS"/>
              </a:rPr>
              <a:t> </a:t>
            </a:r>
            <a:r>
              <a:rPr sz="2200" spc="90" smtClean="0">
                <a:solidFill>
                  <a:srgbClr val="404040"/>
                </a:solidFill>
                <a:latin typeface="Trebuchet MS"/>
                <a:cs typeface="Trebuchet MS"/>
              </a:rPr>
              <a:t>Συμβαλλόμενα</a:t>
            </a:r>
            <a:r>
              <a:rPr sz="2200" spc="-95" smtClean="0">
                <a:solidFill>
                  <a:srgbClr val="404040"/>
                </a:solidFill>
                <a:latin typeface="Trebuchet MS"/>
                <a:cs typeface="Trebuchet MS"/>
              </a:rPr>
              <a:t> </a:t>
            </a:r>
            <a:r>
              <a:rPr sz="2200" spc="45" dirty="0">
                <a:solidFill>
                  <a:srgbClr val="404040"/>
                </a:solidFill>
                <a:latin typeface="Trebuchet MS"/>
                <a:cs typeface="Trebuchet MS"/>
              </a:rPr>
              <a:t>Κράτη:</a:t>
            </a:r>
            <a:endParaRPr sz="2200">
              <a:latin typeface="Trebuchet MS"/>
              <a:cs typeface="Trebuchet MS"/>
            </a:endParaRPr>
          </a:p>
          <a:p>
            <a:pPr marL="356870" marR="5080" lvl="1" indent="78740">
              <a:lnSpc>
                <a:spcPts val="2110"/>
              </a:lnSpc>
              <a:spcBef>
                <a:spcPts val="250"/>
              </a:spcBef>
              <a:buFont typeface="Trebuchet MS"/>
              <a:buAutoNum type="arabicPeriod"/>
              <a:tabLst>
                <a:tab pos="747395" algn="l"/>
              </a:tabLst>
            </a:pPr>
            <a:r>
              <a:rPr sz="2200" u="heavy" spc="-550" dirty="0">
                <a:solidFill>
                  <a:srgbClr val="404040"/>
                </a:solidFill>
                <a:uFill>
                  <a:solidFill>
                    <a:srgbClr val="404040"/>
                  </a:solidFill>
                </a:uFill>
                <a:latin typeface="Times New Roman"/>
                <a:cs typeface="Times New Roman"/>
              </a:rPr>
              <a:t> </a:t>
            </a:r>
            <a:r>
              <a:rPr sz="2200" u="heavy" spc="185" dirty="0">
                <a:solidFill>
                  <a:srgbClr val="404040"/>
                </a:solidFill>
                <a:uFill>
                  <a:solidFill>
                    <a:srgbClr val="404040"/>
                  </a:solidFill>
                </a:uFill>
                <a:latin typeface="Trebuchet MS"/>
                <a:cs typeface="Trebuchet MS"/>
              </a:rPr>
              <a:t>να</a:t>
            </a:r>
            <a:r>
              <a:rPr sz="2200" u="heavy" spc="-85" dirty="0">
                <a:solidFill>
                  <a:srgbClr val="404040"/>
                </a:solidFill>
                <a:uFill>
                  <a:solidFill>
                    <a:srgbClr val="404040"/>
                  </a:solidFill>
                </a:uFill>
                <a:latin typeface="Trebuchet MS"/>
                <a:cs typeface="Trebuchet MS"/>
              </a:rPr>
              <a:t> </a:t>
            </a:r>
            <a:r>
              <a:rPr sz="2200" u="heavy" spc="95" dirty="0">
                <a:solidFill>
                  <a:srgbClr val="404040"/>
                </a:solidFill>
                <a:uFill>
                  <a:solidFill>
                    <a:srgbClr val="404040"/>
                  </a:solidFill>
                </a:uFill>
                <a:latin typeface="Trebuchet MS"/>
                <a:cs typeface="Trebuchet MS"/>
              </a:rPr>
              <a:t>απέχουν</a:t>
            </a:r>
            <a:r>
              <a:rPr sz="2200" spc="-130" dirty="0">
                <a:solidFill>
                  <a:srgbClr val="404040"/>
                </a:solidFill>
                <a:latin typeface="Trebuchet MS"/>
                <a:cs typeface="Trebuchet MS"/>
              </a:rPr>
              <a:t> </a:t>
            </a:r>
            <a:r>
              <a:rPr sz="2200" spc="210" dirty="0">
                <a:solidFill>
                  <a:srgbClr val="404040"/>
                </a:solidFill>
                <a:latin typeface="Trebuchet MS"/>
                <a:cs typeface="Trebuchet MS"/>
              </a:rPr>
              <a:t>από</a:t>
            </a:r>
            <a:r>
              <a:rPr sz="2200" spc="-95" dirty="0">
                <a:solidFill>
                  <a:srgbClr val="404040"/>
                </a:solidFill>
                <a:latin typeface="Trebuchet MS"/>
                <a:cs typeface="Trebuchet MS"/>
              </a:rPr>
              <a:t> </a:t>
            </a:r>
            <a:r>
              <a:rPr sz="2200" spc="70" dirty="0">
                <a:solidFill>
                  <a:srgbClr val="404040"/>
                </a:solidFill>
                <a:latin typeface="Trebuchet MS"/>
                <a:cs typeface="Trebuchet MS"/>
              </a:rPr>
              <a:t>κάθε</a:t>
            </a:r>
            <a:r>
              <a:rPr sz="2200" spc="-60" dirty="0">
                <a:solidFill>
                  <a:srgbClr val="404040"/>
                </a:solidFill>
                <a:latin typeface="Trebuchet MS"/>
                <a:cs typeface="Trebuchet MS"/>
              </a:rPr>
              <a:t> </a:t>
            </a:r>
            <a:r>
              <a:rPr sz="2200" spc="185" dirty="0">
                <a:solidFill>
                  <a:srgbClr val="404040"/>
                </a:solidFill>
                <a:latin typeface="Trebuchet MS"/>
                <a:cs typeface="Trebuchet MS"/>
              </a:rPr>
              <a:t>παράνομη</a:t>
            </a:r>
            <a:r>
              <a:rPr sz="2200" spc="-114" dirty="0">
                <a:solidFill>
                  <a:srgbClr val="404040"/>
                </a:solidFill>
                <a:latin typeface="Trebuchet MS"/>
                <a:cs typeface="Trebuchet MS"/>
              </a:rPr>
              <a:t> </a:t>
            </a:r>
            <a:r>
              <a:rPr sz="2200" spc="75" dirty="0">
                <a:solidFill>
                  <a:srgbClr val="404040"/>
                </a:solidFill>
                <a:latin typeface="Trebuchet MS"/>
                <a:cs typeface="Trebuchet MS"/>
              </a:rPr>
              <a:t>ανάμειξη</a:t>
            </a:r>
            <a:r>
              <a:rPr sz="2200" spc="-140" dirty="0">
                <a:solidFill>
                  <a:srgbClr val="404040"/>
                </a:solidFill>
                <a:latin typeface="Trebuchet MS"/>
                <a:cs typeface="Trebuchet MS"/>
              </a:rPr>
              <a:t> </a:t>
            </a:r>
            <a:r>
              <a:rPr sz="2200" spc="240" dirty="0">
                <a:solidFill>
                  <a:srgbClr val="404040"/>
                </a:solidFill>
                <a:latin typeface="Trebuchet MS"/>
                <a:cs typeface="Trebuchet MS"/>
              </a:rPr>
              <a:t>ως</a:t>
            </a:r>
            <a:r>
              <a:rPr sz="2200" spc="-70" dirty="0">
                <a:solidFill>
                  <a:srgbClr val="404040"/>
                </a:solidFill>
                <a:latin typeface="Trebuchet MS"/>
                <a:cs typeface="Trebuchet MS"/>
              </a:rPr>
              <a:t> </a:t>
            </a:r>
            <a:r>
              <a:rPr sz="2200" spc="225" dirty="0">
                <a:solidFill>
                  <a:srgbClr val="404040"/>
                </a:solidFill>
                <a:latin typeface="Trebuchet MS"/>
                <a:cs typeface="Trebuchet MS"/>
              </a:rPr>
              <a:t>προς</a:t>
            </a:r>
            <a:r>
              <a:rPr sz="2200" spc="-75" dirty="0">
                <a:solidFill>
                  <a:srgbClr val="404040"/>
                </a:solidFill>
                <a:latin typeface="Trebuchet MS"/>
                <a:cs typeface="Trebuchet MS"/>
              </a:rPr>
              <a:t> </a:t>
            </a:r>
            <a:r>
              <a:rPr sz="2200" spc="60" dirty="0">
                <a:solidFill>
                  <a:srgbClr val="404040"/>
                </a:solidFill>
                <a:latin typeface="Trebuchet MS"/>
                <a:cs typeface="Trebuchet MS"/>
              </a:rPr>
              <a:t>την</a:t>
            </a:r>
            <a:r>
              <a:rPr sz="2200" spc="-70" dirty="0">
                <a:solidFill>
                  <a:srgbClr val="404040"/>
                </a:solidFill>
                <a:latin typeface="Trebuchet MS"/>
                <a:cs typeface="Trebuchet MS"/>
              </a:rPr>
              <a:t> </a:t>
            </a:r>
            <a:r>
              <a:rPr sz="2200" spc="65" dirty="0">
                <a:solidFill>
                  <a:srgbClr val="404040"/>
                </a:solidFill>
                <a:latin typeface="Trebuchet MS"/>
                <a:cs typeface="Trebuchet MS"/>
              </a:rPr>
              <a:t>ταυτότητα</a:t>
            </a:r>
            <a:r>
              <a:rPr sz="2200" spc="-85" dirty="0">
                <a:solidFill>
                  <a:srgbClr val="404040"/>
                </a:solidFill>
                <a:latin typeface="Trebuchet MS"/>
                <a:cs typeface="Trebuchet MS"/>
              </a:rPr>
              <a:t> </a:t>
            </a:r>
            <a:r>
              <a:rPr sz="2200" spc="85" dirty="0">
                <a:solidFill>
                  <a:srgbClr val="404040"/>
                </a:solidFill>
                <a:latin typeface="Trebuchet MS"/>
                <a:cs typeface="Trebuchet MS"/>
              </a:rPr>
              <a:t>του  </a:t>
            </a:r>
            <a:r>
              <a:rPr sz="2200" spc="65" dirty="0">
                <a:solidFill>
                  <a:srgbClr val="404040"/>
                </a:solidFill>
                <a:latin typeface="Trebuchet MS"/>
                <a:cs typeface="Trebuchet MS"/>
              </a:rPr>
              <a:t>παιδιού</a:t>
            </a:r>
            <a:r>
              <a:rPr sz="2200" spc="-135" dirty="0">
                <a:solidFill>
                  <a:srgbClr val="404040"/>
                </a:solidFill>
                <a:latin typeface="Trebuchet MS"/>
                <a:cs typeface="Trebuchet MS"/>
              </a:rPr>
              <a:t> </a:t>
            </a:r>
            <a:r>
              <a:rPr sz="2200" spc="-15" dirty="0">
                <a:solidFill>
                  <a:srgbClr val="404040"/>
                </a:solidFill>
                <a:latin typeface="Trebuchet MS"/>
                <a:cs typeface="Trebuchet MS"/>
              </a:rPr>
              <a:t>και</a:t>
            </a:r>
            <a:r>
              <a:rPr sz="2200" u="heavy" spc="-70" dirty="0">
                <a:solidFill>
                  <a:srgbClr val="404040"/>
                </a:solidFill>
                <a:uFill>
                  <a:solidFill>
                    <a:srgbClr val="404040"/>
                  </a:solidFill>
                </a:uFill>
                <a:latin typeface="Trebuchet MS"/>
                <a:cs typeface="Trebuchet MS"/>
              </a:rPr>
              <a:t> </a:t>
            </a:r>
            <a:r>
              <a:rPr sz="2200" u="heavy" spc="185" dirty="0">
                <a:solidFill>
                  <a:srgbClr val="404040"/>
                </a:solidFill>
                <a:uFill>
                  <a:solidFill>
                    <a:srgbClr val="404040"/>
                  </a:solidFill>
                </a:uFill>
                <a:latin typeface="Trebuchet MS"/>
                <a:cs typeface="Trebuchet MS"/>
              </a:rPr>
              <a:t>να</a:t>
            </a:r>
            <a:r>
              <a:rPr sz="2200" u="heavy" spc="-85" dirty="0">
                <a:solidFill>
                  <a:srgbClr val="404040"/>
                </a:solidFill>
                <a:uFill>
                  <a:solidFill>
                    <a:srgbClr val="404040"/>
                  </a:solidFill>
                </a:uFill>
                <a:latin typeface="Trebuchet MS"/>
                <a:cs typeface="Trebuchet MS"/>
              </a:rPr>
              <a:t> </a:t>
            </a:r>
            <a:r>
              <a:rPr sz="2200" u="heavy" spc="95" dirty="0">
                <a:solidFill>
                  <a:srgbClr val="404040"/>
                </a:solidFill>
                <a:uFill>
                  <a:solidFill>
                    <a:srgbClr val="404040"/>
                  </a:solidFill>
                </a:uFill>
                <a:latin typeface="Trebuchet MS"/>
                <a:cs typeface="Trebuchet MS"/>
              </a:rPr>
              <a:t>εξασφαλίζουν</a:t>
            </a:r>
            <a:r>
              <a:rPr sz="2200" spc="-50" dirty="0">
                <a:solidFill>
                  <a:srgbClr val="404040"/>
                </a:solidFill>
                <a:latin typeface="Trebuchet MS"/>
                <a:cs typeface="Trebuchet MS"/>
              </a:rPr>
              <a:t> </a:t>
            </a:r>
            <a:r>
              <a:rPr sz="2200" spc="130" dirty="0">
                <a:solidFill>
                  <a:srgbClr val="404040"/>
                </a:solidFill>
                <a:latin typeface="Trebuchet MS"/>
                <a:cs typeface="Trebuchet MS"/>
              </a:rPr>
              <a:t>τους</a:t>
            </a:r>
            <a:r>
              <a:rPr sz="2200" spc="-120" dirty="0">
                <a:solidFill>
                  <a:srgbClr val="404040"/>
                </a:solidFill>
                <a:latin typeface="Trebuchet MS"/>
                <a:cs typeface="Trebuchet MS"/>
              </a:rPr>
              <a:t> </a:t>
            </a:r>
            <a:r>
              <a:rPr sz="2200" spc="120" dirty="0">
                <a:solidFill>
                  <a:srgbClr val="404040"/>
                </a:solidFill>
                <a:latin typeface="Trebuchet MS"/>
                <a:cs typeface="Trebuchet MS"/>
              </a:rPr>
              <a:t>απαραίτητους</a:t>
            </a:r>
            <a:r>
              <a:rPr sz="2200" spc="-145" dirty="0">
                <a:solidFill>
                  <a:srgbClr val="404040"/>
                </a:solidFill>
                <a:latin typeface="Trebuchet MS"/>
                <a:cs typeface="Trebuchet MS"/>
              </a:rPr>
              <a:t> </a:t>
            </a:r>
            <a:r>
              <a:rPr sz="2200" spc="20">
                <a:solidFill>
                  <a:srgbClr val="404040"/>
                </a:solidFill>
                <a:latin typeface="Trebuchet MS"/>
                <a:cs typeface="Trebuchet MS"/>
              </a:rPr>
              <a:t>διοικητικούς</a:t>
            </a:r>
            <a:r>
              <a:rPr sz="2200" spc="-114">
                <a:solidFill>
                  <a:srgbClr val="404040"/>
                </a:solidFill>
                <a:latin typeface="Trebuchet MS"/>
                <a:cs typeface="Trebuchet MS"/>
              </a:rPr>
              <a:t> </a:t>
            </a:r>
            <a:r>
              <a:rPr sz="2200" spc="-15" smtClean="0">
                <a:solidFill>
                  <a:srgbClr val="404040"/>
                </a:solidFill>
                <a:latin typeface="Trebuchet MS"/>
                <a:cs typeface="Trebuchet MS"/>
              </a:rPr>
              <a:t>και</a:t>
            </a:r>
            <a:r>
              <a:rPr lang="el-GR" sz="2200" spc="-15" dirty="0" smtClean="0">
                <a:solidFill>
                  <a:srgbClr val="404040"/>
                </a:solidFill>
                <a:latin typeface="Trebuchet MS"/>
                <a:cs typeface="Trebuchet MS"/>
              </a:rPr>
              <a:t> </a:t>
            </a:r>
            <a:r>
              <a:rPr sz="2200" spc="50" smtClean="0">
                <a:solidFill>
                  <a:srgbClr val="404040"/>
                </a:solidFill>
                <a:latin typeface="Trebuchet MS"/>
                <a:cs typeface="Trebuchet MS"/>
              </a:rPr>
              <a:t>δικαστικούς</a:t>
            </a:r>
            <a:r>
              <a:rPr sz="2200" spc="-120" smtClean="0">
                <a:solidFill>
                  <a:srgbClr val="404040"/>
                </a:solidFill>
                <a:latin typeface="Trebuchet MS"/>
                <a:cs typeface="Trebuchet MS"/>
              </a:rPr>
              <a:t> </a:t>
            </a:r>
            <a:r>
              <a:rPr sz="2200" spc="135" dirty="0">
                <a:solidFill>
                  <a:srgbClr val="404040"/>
                </a:solidFill>
                <a:latin typeface="Trebuchet MS"/>
                <a:cs typeface="Trebuchet MS"/>
              </a:rPr>
              <a:t>μηχανισμούς</a:t>
            </a:r>
            <a:r>
              <a:rPr sz="2200" spc="-120" dirty="0">
                <a:solidFill>
                  <a:srgbClr val="404040"/>
                </a:solidFill>
                <a:latin typeface="Trebuchet MS"/>
                <a:cs typeface="Trebuchet MS"/>
              </a:rPr>
              <a:t> </a:t>
            </a:r>
            <a:r>
              <a:rPr sz="2200" spc="30" dirty="0">
                <a:solidFill>
                  <a:srgbClr val="404040"/>
                </a:solidFill>
                <a:latin typeface="Trebuchet MS"/>
                <a:cs typeface="Trebuchet MS"/>
              </a:rPr>
              <a:t>για</a:t>
            </a:r>
            <a:r>
              <a:rPr sz="2200" spc="-85" dirty="0">
                <a:solidFill>
                  <a:srgbClr val="404040"/>
                </a:solidFill>
                <a:latin typeface="Trebuchet MS"/>
                <a:cs typeface="Trebuchet MS"/>
              </a:rPr>
              <a:t> </a:t>
            </a:r>
            <a:r>
              <a:rPr sz="2200" spc="25" dirty="0">
                <a:solidFill>
                  <a:srgbClr val="404040"/>
                </a:solidFill>
                <a:latin typeface="Trebuchet MS"/>
                <a:cs typeface="Trebuchet MS"/>
              </a:rPr>
              <a:t>τη</a:t>
            </a:r>
            <a:r>
              <a:rPr sz="2200" spc="-70" dirty="0">
                <a:solidFill>
                  <a:srgbClr val="404040"/>
                </a:solidFill>
                <a:latin typeface="Trebuchet MS"/>
                <a:cs typeface="Trebuchet MS"/>
              </a:rPr>
              <a:t> </a:t>
            </a:r>
            <a:r>
              <a:rPr sz="2200" spc="150" dirty="0">
                <a:solidFill>
                  <a:srgbClr val="404040"/>
                </a:solidFill>
                <a:latin typeface="Trebuchet MS"/>
                <a:cs typeface="Trebuchet MS"/>
              </a:rPr>
              <a:t>θέση</a:t>
            </a:r>
            <a:r>
              <a:rPr sz="2200" spc="-90" dirty="0">
                <a:solidFill>
                  <a:srgbClr val="404040"/>
                </a:solidFill>
                <a:latin typeface="Trebuchet MS"/>
                <a:cs typeface="Trebuchet MS"/>
              </a:rPr>
              <a:t> </a:t>
            </a:r>
            <a:r>
              <a:rPr sz="2200" spc="114" dirty="0">
                <a:solidFill>
                  <a:srgbClr val="404040"/>
                </a:solidFill>
                <a:latin typeface="Trebuchet MS"/>
                <a:cs typeface="Trebuchet MS"/>
              </a:rPr>
              <a:t>σε</a:t>
            </a:r>
            <a:r>
              <a:rPr sz="2200" spc="-60" dirty="0">
                <a:solidFill>
                  <a:srgbClr val="404040"/>
                </a:solidFill>
                <a:latin typeface="Trebuchet MS"/>
                <a:cs typeface="Trebuchet MS"/>
              </a:rPr>
              <a:t> </a:t>
            </a:r>
            <a:r>
              <a:rPr sz="2200" spc="125">
                <a:solidFill>
                  <a:srgbClr val="404040"/>
                </a:solidFill>
                <a:latin typeface="Trebuchet MS"/>
                <a:cs typeface="Trebuchet MS"/>
              </a:rPr>
              <a:t>εφαρμογή</a:t>
            </a:r>
            <a:r>
              <a:rPr sz="2200" spc="-95">
                <a:solidFill>
                  <a:srgbClr val="404040"/>
                </a:solidFill>
                <a:latin typeface="Trebuchet MS"/>
                <a:cs typeface="Trebuchet MS"/>
              </a:rPr>
              <a:t> </a:t>
            </a:r>
            <a:r>
              <a:rPr sz="2200" spc="85" smtClean="0">
                <a:solidFill>
                  <a:srgbClr val="404040"/>
                </a:solidFill>
                <a:latin typeface="Trebuchet MS"/>
                <a:cs typeface="Trebuchet MS"/>
              </a:rPr>
              <a:t>των</a:t>
            </a:r>
            <a:r>
              <a:rPr lang="el-GR" sz="2200" spc="85" dirty="0" smtClean="0">
                <a:solidFill>
                  <a:srgbClr val="404040"/>
                </a:solidFill>
                <a:latin typeface="Trebuchet MS"/>
                <a:cs typeface="Trebuchet MS"/>
              </a:rPr>
              <a:t> </a:t>
            </a:r>
            <a:r>
              <a:rPr sz="2200" spc="130" smtClean="0">
                <a:solidFill>
                  <a:srgbClr val="404040"/>
                </a:solidFill>
                <a:latin typeface="Trebuchet MS"/>
                <a:cs typeface="Trebuchet MS"/>
              </a:rPr>
              <a:t>προαναφερθέντων</a:t>
            </a:r>
            <a:r>
              <a:rPr sz="2200" spc="-70" smtClean="0">
                <a:solidFill>
                  <a:srgbClr val="404040"/>
                </a:solidFill>
                <a:latin typeface="Trebuchet MS"/>
                <a:cs typeface="Trebuchet MS"/>
              </a:rPr>
              <a:t> </a:t>
            </a:r>
            <a:r>
              <a:rPr sz="2200" spc="55" dirty="0">
                <a:solidFill>
                  <a:srgbClr val="404040"/>
                </a:solidFill>
                <a:latin typeface="Trebuchet MS"/>
                <a:cs typeface="Trebuchet MS"/>
              </a:rPr>
              <a:t>δικαιωμάτων</a:t>
            </a:r>
            <a:endParaRPr sz="2200">
              <a:latin typeface="Trebuchet MS"/>
              <a:cs typeface="Trebuchet MS"/>
            </a:endParaRPr>
          </a:p>
          <a:p>
            <a:pPr marL="667385" lvl="1" indent="-311150">
              <a:lnSpc>
                <a:spcPts val="2115"/>
              </a:lnSpc>
              <a:buFont typeface="Trebuchet MS"/>
              <a:buAutoNum type="arabicPeriod" startAt="2"/>
              <a:tabLst>
                <a:tab pos="668020" algn="l"/>
              </a:tabLst>
            </a:pPr>
            <a:r>
              <a:rPr sz="2200" u="heavy" spc="-550" dirty="0">
                <a:solidFill>
                  <a:srgbClr val="404040"/>
                </a:solidFill>
                <a:uFill>
                  <a:solidFill>
                    <a:srgbClr val="404040"/>
                  </a:solidFill>
                </a:uFill>
                <a:latin typeface="Times New Roman"/>
                <a:cs typeface="Times New Roman"/>
              </a:rPr>
              <a:t> </a:t>
            </a:r>
            <a:r>
              <a:rPr sz="2200" u="heavy" spc="185" dirty="0">
                <a:solidFill>
                  <a:srgbClr val="404040"/>
                </a:solidFill>
                <a:uFill>
                  <a:solidFill>
                    <a:srgbClr val="404040"/>
                  </a:solidFill>
                </a:uFill>
                <a:latin typeface="Trebuchet MS"/>
                <a:cs typeface="Trebuchet MS"/>
              </a:rPr>
              <a:t>να</a:t>
            </a:r>
            <a:r>
              <a:rPr sz="2200" u="heavy" spc="-80" dirty="0">
                <a:solidFill>
                  <a:srgbClr val="404040"/>
                </a:solidFill>
                <a:uFill>
                  <a:solidFill>
                    <a:srgbClr val="404040"/>
                  </a:solidFill>
                </a:uFill>
                <a:latin typeface="Trebuchet MS"/>
                <a:cs typeface="Trebuchet MS"/>
              </a:rPr>
              <a:t> </a:t>
            </a:r>
            <a:r>
              <a:rPr sz="2200" u="heavy" spc="100" dirty="0">
                <a:solidFill>
                  <a:srgbClr val="404040"/>
                </a:solidFill>
                <a:uFill>
                  <a:solidFill>
                    <a:srgbClr val="404040"/>
                  </a:solidFill>
                </a:uFill>
                <a:latin typeface="Trebuchet MS"/>
                <a:cs typeface="Trebuchet MS"/>
              </a:rPr>
              <a:t>φροντίζουν</a:t>
            </a:r>
            <a:r>
              <a:rPr sz="2200" spc="-55" dirty="0">
                <a:solidFill>
                  <a:srgbClr val="404040"/>
                </a:solidFill>
                <a:latin typeface="Trebuchet MS"/>
                <a:cs typeface="Trebuchet MS"/>
              </a:rPr>
              <a:t> </a:t>
            </a:r>
            <a:r>
              <a:rPr sz="2200" spc="30" dirty="0">
                <a:solidFill>
                  <a:srgbClr val="404040"/>
                </a:solidFill>
                <a:latin typeface="Trebuchet MS"/>
                <a:cs typeface="Trebuchet MS"/>
              </a:rPr>
              <a:t>για</a:t>
            </a:r>
            <a:r>
              <a:rPr sz="2200" spc="-130" dirty="0">
                <a:solidFill>
                  <a:srgbClr val="404040"/>
                </a:solidFill>
                <a:latin typeface="Trebuchet MS"/>
                <a:cs typeface="Trebuchet MS"/>
              </a:rPr>
              <a:t> </a:t>
            </a:r>
            <a:r>
              <a:rPr sz="2200" spc="60" dirty="0">
                <a:solidFill>
                  <a:srgbClr val="404040"/>
                </a:solidFill>
                <a:latin typeface="Trebuchet MS"/>
                <a:cs typeface="Trebuchet MS"/>
              </a:rPr>
              <a:t>την</a:t>
            </a:r>
            <a:r>
              <a:rPr sz="2200" spc="-65" dirty="0">
                <a:solidFill>
                  <a:srgbClr val="404040"/>
                </a:solidFill>
                <a:latin typeface="Trebuchet MS"/>
                <a:cs typeface="Trebuchet MS"/>
              </a:rPr>
              <a:t> </a:t>
            </a:r>
            <a:r>
              <a:rPr sz="2200" spc="150" dirty="0">
                <a:solidFill>
                  <a:srgbClr val="404040"/>
                </a:solidFill>
                <a:latin typeface="Trebuchet MS"/>
                <a:cs typeface="Trebuchet MS"/>
              </a:rPr>
              <a:t>αποκατάσταση</a:t>
            </a:r>
            <a:r>
              <a:rPr sz="2200" spc="-135" dirty="0">
                <a:solidFill>
                  <a:srgbClr val="404040"/>
                </a:solidFill>
                <a:latin typeface="Trebuchet MS"/>
                <a:cs typeface="Trebuchet MS"/>
              </a:rPr>
              <a:t> </a:t>
            </a:r>
            <a:r>
              <a:rPr sz="2200" spc="105" dirty="0">
                <a:solidFill>
                  <a:srgbClr val="404040"/>
                </a:solidFill>
                <a:latin typeface="Trebuchet MS"/>
                <a:cs typeface="Trebuchet MS"/>
              </a:rPr>
              <a:t>της</a:t>
            </a:r>
            <a:r>
              <a:rPr sz="2200" spc="-70" dirty="0">
                <a:solidFill>
                  <a:srgbClr val="404040"/>
                </a:solidFill>
                <a:latin typeface="Trebuchet MS"/>
                <a:cs typeface="Trebuchet MS"/>
              </a:rPr>
              <a:t> </a:t>
            </a:r>
            <a:r>
              <a:rPr sz="2200" spc="85" dirty="0">
                <a:solidFill>
                  <a:srgbClr val="404040"/>
                </a:solidFill>
                <a:latin typeface="Trebuchet MS"/>
                <a:cs typeface="Trebuchet MS"/>
              </a:rPr>
              <a:t>ταυτότητας</a:t>
            </a:r>
            <a:r>
              <a:rPr sz="2200" spc="-85" dirty="0">
                <a:solidFill>
                  <a:srgbClr val="404040"/>
                </a:solidFill>
                <a:latin typeface="Trebuchet MS"/>
                <a:cs typeface="Trebuchet MS"/>
              </a:rPr>
              <a:t> </a:t>
            </a:r>
            <a:r>
              <a:rPr sz="2200" spc="114" dirty="0">
                <a:solidFill>
                  <a:srgbClr val="404040"/>
                </a:solidFill>
                <a:latin typeface="Trebuchet MS"/>
                <a:cs typeface="Trebuchet MS"/>
              </a:rPr>
              <a:t>σε</a:t>
            </a:r>
            <a:r>
              <a:rPr sz="2200" spc="-55" dirty="0">
                <a:solidFill>
                  <a:srgbClr val="404040"/>
                </a:solidFill>
                <a:latin typeface="Trebuchet MS"/>
                <a:cs typeface="Trebuchet MS"/>
              </a:rPr>
              <a:t> </a:t>
            </a:r>
            <a:r>
              <a:rPr sz="2200" spc="95" dirty="0">
                <a:solidFill>
                  <a:srgbClr val="404040"/>
                </a:solidFill>
                <a:latin typeface="Trebuchet MS"/>
                <a:cs typeface="Trebuchet MS"/>
              </a:rPr>
              <a:t>περίπτωση</a:t>
            </a:r>
            <a:endParaRPr sz="2200">
              <a:latin typeface="Trebuchet MS"/>
              <a:cs typeface="Trebuchet MS"/>
            </a:endParaRPr>
          </a:p>
          <a:p>
            <a:pPr marL="356870">
              <a:lnSpc>
                <a:spcPts val="2375"/>
              </a:lnSpc>
            </a:pPr>
            <a:r>
              <a:rPr sz="2200" spc="190" dirty="0">
                <a:solidFill>
                  <a:srgbClr val="404040"/>
                </a:solidFill>
                <a:latin typeface="Trebuchet MS"/>
                <a:cs typeface="Trebuchet MS"/>
              </a:rPr>
              <a:t>παράνομης</a:t>
            </a:r>
            <a:r>
              <a:rPr sz="2200" spc="-125" dirty="0">
                <a:solidFill>
                  <a:srgbClr val="404040"/>
                </a:solidFill>
                <a:latin typeface="Trebuchet MS"/>
                <a:cs typeface="Trebuchet MS"/>
              </a:rPr>
              <a:t> </a:t>
            </a:r>
            <a:r>
              <a:rPr sz="2200" spc="114" dirty="0">
                <a:solidFill>
                  <a:srgbClr val="404040"/>
                </a:solidFill>
                <a:latin typeface="Trebuchet MS"/>
                <a:cs typeface="Trebuchet MS"/>
              </a:rPr>
              <a:t>στέρησης.</a:t>
            </a:r>
            <a:endParaRPr sz="2200">
              <a:latin typeface="Trebuchet MS"/>
              <a:cs typeface="Trebuchet MS"/>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65231" y="274640"/>
            <a:ext cx="10174130" cy="1536625"/>
          </a:xfrm>
          <a:prstGeom prst="rect">
            <a:avLst/>
          </a:prstGeom>
        </p:spPr>
        <p:txBody>
          <a:bodyPr vert="horz" wrap="square" lIns="0" tIns="424484" rIns="0" bIns="0" rtlCol="0">
            <a:spAutoFit/>
          </a:bodyPr>
          <a:lstStyle/>
          <a:p>
            <a:pPr marL="1908810" algn="ctr">
              <a:lnSpc>
                <a:spcPct val="100000"/>
              </a:lnSpc>
              <a:spcBef>
                <a:spcPts val="100"/>
              </a:spcBef>
            </a:pPr>
            <a:r>
              <a:rPr sz="3600" spc="409" dirty="0"/>
              <a:t>Άρθρο</a:t>
            </a:r>
            <a:r>
              <a:rPr sz="3600" spc="-100" dirty="0"/>
              <a:t> </a:t>
            </a:r>
            <a:r>
              <a:rPr sz="3600" spc="105" dirty="0"/>
              <a:t>8</a:t>
            </a:r>
            <a:endParaRPr sz="3600"/>
          </a:p>
          <a:p>
            <a:pPr marL="1907539" algn="ctr">
              <a:lnSpc>
                <a:spcPct val="100000"/>
              </a:lnSpc>
            </a:pPr>
            <a:r>
              <a:rPr sz="3600" spc="220" dirty="0"/>
              <a:t>Διατήρηση </a:t>
            </a:r>
            <a:r>
              <a:rPr sz="3600" spc="160" dirty="0"/>
              <a:t>της</a:t>
            </a:r>
            <a:r>
              <a:rPr sz="3600" spc="-409" dirty="0"/>
              <a:t> </a:t>
            </a:r>
            <a:r>
              <a:rPr sz="3600" spc="125" dirty="0"/>
              <a:t>ταυτότητας</a:t>
            </a:r>
            <a:endParaRPr sz="3600"/>
          </a:p>
        </p:txBody>
      </p:sp>
      <p:sp>
        <p:nvSpPr>
          <p:cNvPr id="3" name="object 3"/>
          <p:cNvSpPr txBox="1"/>
          <p:nvPr/>
        </p:nvSpPr>
        <p:spPr>
          <a:xfrm>
            <a:off x="794510" y="2161112"/>
            <a:ext cx="9739130" cy="3439403"/>
          </a:xfrm>
          <a:prstGeom prst="rect">
            <a:avLst/>
          </a:prstGeom>
        </p:spPr>
        <p:txBody>
          <a:bodyPr vert="horz" wrap="square" lIns="0" tIns="12700" rIns="0" bIns="0" rtlCol="0">
            <a:spAutoFit/>
          </a:bodyPr>
          <a:lstStyle/>
          <a:p>
            <a:pPr marL="12700">
              <a:lnSpc>
                <a:spcPct val="100000"/>
              </a:lnSpc>
              <a:spcBef>
                <a:spcPts val="100"/>
              </a:spcBef>
              <a:tabLst>
                <a:tab pos="356870" algn="l"/>
              </a:tabLst>
            </a:pPr>
            <a:r>
              <a:rPr sz="1800" spc="340" dirty="0">
                <a:solidFill>
                  <a:srgbClr val="A42F0F"/>
                </a:solidFill>
                <a:latin typeface="Arial"/>
                <a:cs typeface="Arial"/>
              </a:rPr>
              <a:t>	</a:t>
            </a:r>
            <a:r>
              <a:rPr sz="1800" spc="125" dirty="0">
                <a:solidFill>
                  <a:srgbClr val="404040"/>
                </a:solidFill>
                <a:latin typeface="Trebuchet MS"/>
                <a:cs typeface="Trebuchet MS"/>
              </a:rPr>
              <a:t>Ενσωμάτωση</a:t>
            </a:r>
            <a:r>
              <a:rPr sz="1800" spc="-35" dirty="0">
                <a:solidFill>
                  <a:srgbClr val="404040"/>
                </a:solidFill>
                <a:latin typeface="Trebuchet MS"/>
                <a:cs typeface="Trebuchet MS"/>
              </a:rPr>
              <a:t> </a:t>
            </a:r>
            <a:r>
              <a:rPr sz="1800" spc="65" dirty="0">
                <a:solidFill>
                  <a:srgbClr val="404040"/>
                </a:solidFill>
                <a:latin typeface="Trebuchet MS"/>
                <a:cs typeface="Trebuchet MS"/>
              </a:rPr>
              <a:t>του</a:t>
            </a:r>
            <a:r>
              <a:rPr sz="1800" spc="-35" dirty="0">
                <a:solidFill>
                  <a:srgbClr val="404040"/>
                </a:solidFill>
                <a:latin typeface="Trebuchet MS"/>
                <a:cs typeface="Trebuchet MS"/>
              </a:rPr>
              <a:t> </a:t>
            </a:r>
            <a:r>
              <a:rPr sz="1800" spc="165" dirty="0">
                <a:solidFill>
                  <a:srgbClr val="404040"/>
                </a:solidFill>
                <a:latin typeface="Trebuchet MS"/>
                <a:cs typeface="Trebuchet MS"/>
              </a:rPr>
              <a:t>άρθρου</a:t>
            </a:r>
            <a:r>
              <a:rPr sz="1800" spc="-55" dirty="0">
                <a:solidFill>
                  <a:srgbClr val="404040"/>
                </a:solidFill>
                <a:latin typeface="Trebuchet MS"/>
                <a:cs typeface="Trebuchet MS"/>
              </a:rPr>
              <a:t> </a:t>
            </a:r>
            <a:r>
              <a:rPr sz="1800" spc="20" dirty="0">
                <a:solidFill>
                  <a:srgbClr val="404040"/>
                </a:solidFill>
                <a:latin typeface="Trebuchet MS"/>
                <a:cs typeface="Trebuchet MS"/>
              </a:rPr>
              <a:t>για</a:t>
            </a:r>
            <a:r>
              <a:rPr sz="1800" spc="-50" dirty="0">
                <a:solidFill>
                  <a:srgbClr val="404040"/>
                </a:solidFill>
                <a:latin typeface="Trebuchet MS"/>
                <a:cs typeface="Trebuchet MS"/>
              </a:rPr>
              <a:t> </a:t>
            </a:r>
            <a:r>
              <a:rPr sz="1800" spc="60" dirty="0">
                <a:solidFill>
                  <a:srgbClr val="404040"/>
                </a:solidFill>
                <a:latin typeface="Trebuchet MS"/>
                <a:cs typeface="Trebuchet MS"/>
              </a:rPr>
              <a:t>το</a:t>
            </a:r>
            <a:r>
              <a:rPr sz="1800" spc="-40" dirty="0">
                <a:solidFill>
                  <a:srgbClr val="404040"/>
                </a:solidFill>
                <a:latin typeface="Trebuchet MS"/>
                <a:cs typeface="Trebuchet MS"/>
              </a:rPr>
              <a:t> </a:t>
            </a:r>
            <a:r>
              <a:rPr sz="1800" spc="65" dirty="0">
                <a:solidFill>
                  <a:srgbClr val="404040"/>
                </a:solidFill>
                <a:latin typeface="Trebuchet MS"/>
                <a:cs typeface="Trebuchet MS"/>
              </a:rPr>
              <a:t>Δικαίωμα</a:t>
            </a:r>
            <a:r>
              <a:rPr sz="1800" spc="-40" dirty="0">
                <a:solidFill>
                  <a:srgbClr val="404040"/>
                </a:solidFill>
                <a:latin typeface="Trebuchet MS"/>
                <a:cs typeface="Trebuchet MS"/>
              </a:rPr>
              <a:t> </a:t>
            </a:r>
            <a:r>
              <a:rPr sz="1800" spc="95" dirty="0">
                <a:solidFill>
                  <a:srgbClr val="404040"/>
                </a:solidFill>
                <a:latin typeface="Trebuchet MS"/>
                <a:cs typeface="Trebuchet MS"/>
              </a:rPr>
              <a:t>διατήρησης</a:t>
            </a:r>
            <a:r>
              <a:rPr sz="1800" spc="-70" dirty="0">
                <a:solidFill>
                  <a:srgbClr val="404040"/>
                </a:solidFill>
                <a:latin typeface="Trebuchet MS"/>
                <a:cs typeface="Trebuchet MS"/>
              </a:rPr>
              <a:t> </a:t>
            </a:r>
            <a:r>
              <a:rPr sz="1800" spc="85" dirty="0">
                <a:solidFill>
                  <a:srgbClr val="404040"/>
                </a:solidFill>
                <a:latin typeface="Trebuchet MS"/>
                <a:cs typeface="Trebuchet MS"/>
              </a:rPr>
              <a:t>της</a:t>
            </a:r>
            <a:r>
              <a:rPr sz="1800" spc="-25" dirty="0">
                <a:solidFill>
                  <a:srgbClr val="404040"/>
                </a:solidFill>
                <a:latin typeface="Trebuchet MS"/>
                <a:cs typeface="Trebuchet MS"/>
              </a:rPr>
              <a:t> </a:t>
            </a:r>
            <a:r>
              <a:rPr sz="1800" spc="65" dirty="0">
                <a:solidFill>
                  <a:srgbClr val="404040"/>
                </a:solidFill>
                <a:latin typeface="Trebuchet MS"/>
                <a:cs typeface="Trebuchet MS"/>
              </a:rPr>
              <a:t>ταυτότητας</a:t>
            </a:r>
            <a:r>
              <a:rPr sz="1800" spc="-50" dirty="0">
                <a:solidFill>
                  <a:srgbClr val="404040"/>
                </a:solidFill>
                <a:latin typeface="Trebuchet MS"/>
                <a:cs typeface="Trebuchet MS"/>
              </a:rPr>
              <a:t> </a:t>
            </a:r>
            <a:r>
              <a:rPr sz="1800" spc="35" dirty="0">
                <a:solidFill>
                  <a:srgbClr val="404040"/>
                </a:solidFill>
                <a:latin typeface="Trebuchet MS"/>
                <a:cs typeface="Trebuchet MS"/>
              </a:rPr>
              <a:t>μετά</a:t>
            </a:r>
            <a:endParaRPr sz="1800">
              <a:latin typeface="Trebuchet MS"/>
              <a:cs typeface="Trebuchet MS"/>
            </a:endParaRPr>
          </a:p>
          <a:p>
            <a:pPr marL="356870">
              <a:lnSpc>
                <a:spcPct val="100000"/>
              </a:lnSpc>
              <a:spcBef>
                <a:spcPts val="5"/>
              </a:spcBef>
            </a:pPr>
            <a:r>
              <a:rPr sz="1800" spc="160" dirty="0">
                <a:solidFill>
                  <a:srgbClr val="404040"/>
                </a:solidFill>
                <a:latin typeface="Trebuchet MS"/>
                <a:cs typeface="Trebuchet MS"/>
              </a:rPr>
              <a:t>από </a:t>
            </a:r>
            <a:r>
              <a:rPr sz="1800" spc="130" dirty="0">
                <a:solidFill>
                  <a:srgbClr val="C00000"/>
                </a:solidFill>
                <a:latin typeface="Trebuchet MS"/>
                <a:cs typeface="Trebuchet MS"/>
              </a:rPr>
              <a:t>πρόταση</a:t>
            </a:r>
            <a:r>
              <a:rPr sz="1800" spc="-360" dirty="0">
                <a:solidFill>
                  <a:srgbClr val="C00000"/>
                </a:solidFill>
                <a:latin typeface="Trebuchet MS"/>
                <a:cs typeface="Trebuchet MS"/>
              </a:rPr>
              <a:t> </a:t>
            </a:r>
            <a:r>
              <a:rPr sz="1800" spc="85" dirty="0">
                <a:solidFill>
                  <a:srgbClr val="C00000"/>
                </a:solidFill>
                <a:latin typeface="Trebuchet MS"/>
                <a:cs typeface="Trebuchet MS"/>
              </a:rPr>
              <a:t>της </a:t>
            </a:r>
            <a:r>
              <a:rPr sz="1800" spc="35" dirty="0">
                <a:solidFill>
                  <a:srgbClr val="C00000"/>
                </a:solidFill>
                <a:latin typeface="Trebuchet MS"/>
                <a:cs typeface="Trebuchet MS"/>
              </a:rPr>
              <a:t>Αργεντινής</a:t>
            </a:r>
            <a:r>
              <a:rPr sz="1800" spc="35" dirty="0">
                <a:solidFill>
                  <a:srgbClr val="404040"/>
                </a:solidFill>
                <a:latin typeface="Trebuchet MS"/>
                <a:cs typeface="Trebuchet MS"/>
              </a:rPr>
              <a:t>:</a:t>
            </a:r>
            <a:endParaRPr sz="1800">
              <a:latin typeface="Trebuchet MS"/>
              <a:cs typeface="Trebuchet MS"/>
            </a:endParaRPr>
          </a:p>
          <a:p>
            <a:pPr>
              <a:lnSpc>
                <a:spcPct val="100000"/>
              </a:lnSpc>
            </a:pPr>
            <a:endParaRPr sz="2100">
              <a:latin typeface="Trebuchet MS"/>
              <a:cs typeface="Trebuchet MS"/>
            </a:endParaRPr>
          </a:p>
          <a:p>
            <a:pPr marL="265430">
              <a:lnSpc>
                <a:spcPct val="100000"/>
              </a:lnSpc>
              <a:spcBef>
                <a:spcPts val="1739"/>
              </a:spcBef>
            </a:pPr>
            <a:r>
              <a:rPr sz="1800" spc="25" dirty="0">
                <a:solidFill>
                  <a:srgbClr val="404040"/>
                </a:solidFill>
                <a:latin typeface="Trebuchet MS"/>
                <a:cs typeface="Trebuchet MS"/>
              </a:rPr>
              <a:t>1975-1983:</a:t>
            </a:r>
            <a:r>
              <a:rPr sz="1800" spc="-105" dirty="0">
                <a:solidFill>
                  <a:srgbClr val="404040"/>
                </a:solidFill>
                <a:latin typeface="Trebuchet MS"/>
                <a:cs typeface="Trebuchet MS"/>
              </a:rPr>
              <a:t> </a:t>
            </a:r>
            <a:r>
              <a:rPr sz="1800" spc="75" dirty="0">
                <a:solidFill>
                  <a:srgbClr val="404040"/>
                </a:solidFill>
                <a:latin typeface="Trebuchet MS"/>
                <a:cs typeface="Trebuchet MS"/>
              </a:rPr>
              <a:t>εξαφάνιση</a:t>
            </a:r>
            <a:r>
              <a:rPr sz="1800" spc="-40" dirty="0">
                <a:solidFill>
                  <a:srgbClr val="404040"/>
                </a:solidFill>
                <a:latin typeface="Trebuchet MS"/>
                <a:cs typeface="Trebuchet MS"/>
              </a:rPr>
              <a:t> </a:t>
            </a:r>
            <a:r>
              <a:rPr sz="1800" spc="55" dirty="0">
                <a:solidFill>
                  <a:srgbClr val="404040"/>
                </a:solidFill>
                <a:latin typeface="Trebuchet MS"/>
                <a:cs typeface="Trebuchet MS"/>
              </a:rPr>
              <a:t>εκατοντάδων</a:t>
            </a:r>
            <a:r>
              <a:rPr sz="1800" spc="-35" dirty="0">
                <a:solidFill>
                  <a:srgbClr val="404040"/>
                </a:solidFill>
                <a:latin typeface="Trebuchet MS"/>
                <a:cs typeface="Trebuchet MS"/>
              </a:rPr>
              <a:t> </a:t>
            </a:r>
            <a:r>
              <a:rPr sz="1800" spc="40" dirty="0">
                <a:solidFill>
                  <a:srgbClr val="404040"/>
                </a:solidFill>
                <a:latin typeface="Trebuchet MS"/>
                <a:cs typeface="Trebuchet MS"/>
              </a:rPr>
              <a:t>παιδιών</a:t>
            </a:r>
            <a:r>
              <a:rPr sz="1800" spc="-35" dirty="0">
                <a:solidFill>
                  <a:srgbClr val="404040"/>
                </a:solidFill>
                <a:latin typeface="Trebuchet MS"/>
                <a:cs typeface="Trebuchet MS"/>
              </a:rPr>
              <a:t> </a:t>
            </a:r>
            <a:r>
              <a:rPr sz="1800" spc="50" dirty="0">
                <a:solidFill>
                  <a:srgbClr val="404040"/>
                </a:solidFill>
                <a:latin typeface="Trebuchet MS"/>
                <a:cs typeface="Trebuchet MS"/>
              </a:rPr>
              <a:t>κατά</a:t>
            </a:r>
            <a:r>
              <a:rPr sz="1800" spc="-55" dirty="0">
                <a:solidFill>
                  <a:srgbClr val="404040"/>
                </a:solidFill>
                <a:latin typeface="Trebuchet MS"/>
                <a:cs typeface="Trebuchet MS"/>
              </a:rPr>
              <a:t> </a:t>
            </a:r>
            <a:r>
              <a:rPr sz="1800" spc="15" dirty="0">
                <a:solidFill>
                  <a:srgbClr val="404040"/>
                </a:solidFill>
                <a:latin typeface="Trebuchet MS"/>
                <a:cs typeface="Trebuchet MS"/>
              </a:rPr>
              <a:t>τη</a:t>
            </a:r>
            <a:r>
              <a:rPr sz="1800" spc="-40" dirty="0">
                <a:solidFill>
                  <a:srgbClr val="404040"/>
                </a:solidFill>
                <a:latin typeface="Trebuchet MS"/>
                <a:cs typeface="Trebuchet MS"/>
              </a:rPr>
              <a:t> </a:t>
            </a:r>
            <a:r>
              <a:rPr sz="1800" spc="15" dirty="0">
                <a:solidFill>
                  <a:srgbClr val="404040"/>
                </a:solidFill>
                <a:latin typeface="Trebuchet MS"/>
                <a:cs typeface="Trebuchet MS"/>
              </a:rPr>
              <a:t>διάρκεια</a:t>
            </a:r>
            <a:r>
              <a:rPr sz="1800" spc="-70" dirty="0">
                <a:solidFill>
                  <a:srgbClr val="404040"/>
                </a:solidFill>
                <a:latin typeface="Trebuchet MS"/>
                <a:cs typeface="Trebuchet MS"/>
              </a:rPr>
              <a:t> </a:t>
            </a:r>
            <a:r>
              <a:rPr sz="1800" spc="80" dirty="0">
                <a:solidFill>
                  <a:srgbClr val="404040"/>
                </a:solidFill>
                <a:latin typeface="Trebuchet MS"/>
                <a:cs typeface="Trebuchet MS"/>
              </a:rPr>
              <a:t>της</a:t>
            </a:r>
            <a:endParaRPr sz="1800">
              <a:latin typeface="Trebuchet MS"/>
              <a:cs typeface="Trebuchet MS"/>
            </a:endParaRPr>
          </a:p>
          <a:p>
            <a:pPr marL="12700" marR="5080">
              <a:lnSpc>
                <a:spcPct val="100000"/>
              </a:lnSpc>
            </a:pPr>
            <a:r>
              <a:rPr sz="1800" spc="40" dirty="0">
                <a:solidFill>
                  <a:srgbClr val="404040"/>
                </a:solidFill>
                <a:latin typeface="Trebuchet MS"/>
                <a:cs typeface="Trebuchet MS"/>
              </a:rPr>
              <a:t>στρατιωτικής</a:t>
            </a:r>
            <a:r>
              <a:rPr sz="1800" spc="-50" dirty="0">
                <a:solidFill>
                  <a:srgbClr val="404040"/>
                </a:solidFill>
                <a:latin typeface="Trebuchet MS"/>
                <a:cs typeface="Trebuchet MS"/>
              </a:rPr>
              <a:t> </a:t>
            </a:r>
            <a:r>
              <a:rPr sz="1800" spc="40" dirty="0">
                <a:solidFill>
                  <a:srgbClr val="404040"/>
                </a:solidFill>
                <a:latin typeface="Trebuchet MS"/>
                <a:cs typeface="Trebuchet MS"/>
              </a:rPr>
              <a:t>δικτατορίας</a:t>
            </a:r>
            <a:r>
              <a:rPr sz="1800" spc="-45" dirty="0">
                <a:solidFill>
                  <a:srgbClr val="404040"/>
                </a:solidFill>
                <a:latin typeface="Trebuchet MS"/>
                <a:cs typeface="Trebuchet MS"/>
              </a:rPr>
              <a:t> </a:t>
            </a:r>
            <a:r>
              <a:rPr sz="1800" spc="35" dirty="0">
                <a:solidFill>
                  <a:srgbClr val="404040"/>
                </a:solidFill>
                <a:latin typeface="Trebuchet MS"/>
                <a:cs typeface="Trebuchet MS"/>
              </a:rPr>
              <a:t>μετά</a:t>
            </a:r>
            <a:r>
              <a:rPr sz="1800" spc="-45" dirty="0">
                <a:solidFill>
                  <a:srgbClr val="404040"/>
                </a:solidFill>
                <a:latin typeface="Trebuchet MS"/>
                <a:cs typeface="Trebuchet MS"/>
              </a:rPr>
              <a:t> </a:t>
            </a:r>
            <a:r>
              <a:rPr sz="1800" spc="160" dirty="0">
                <a:solidFill>
                  <a:srgbClr val="404040"/>
                </a:solidFill>
                <a:latin typeface="Trebuchet MS"/>
                <a:cs typeface="Trebuchet MS"/>
              </a:rPr>
              <a:t>από</a:t>
            </a:r>
            <a:r>
              <a:rPr sz="1800" spc="-35" dirty="0">
                <a:solidFill>
                  <a:srgbClr val="404040"/>
                </a:solidFill>
                <a:latin typeface="Trebuchet MS"/>
                <a:cs typeface="Trebuchet MS"/>
              </a:rPr>
              <a:t> </a:t>
            </a:r>
            <a:r>
              <a:rPr sz="1800" spc="10" dirty="0">
                <a:solidFill>
                  <a:srgbClr val="404040"/>
                </a:solidFill>
                <a:latin typeface="Trebuchet MS"/>
                <a:cs typeface="Trebuchet MS"/>
              </a:rPr>
              <a:t>βίαιη</a:t>
            </a:r>
            <a:r>
              <a:rPr sz="1800" spc="-30" dirty="0">
                <a:solidFill>
                  <a:srgbClr val="404040"/>
                </a:solidFill>
                <a:latin typeface="Trebuchet MS"/>
                <a:cs typeface="Trebuchet MS"/>
              </a:rPr>
              <a:t> </a:t>
            </a:r>
            <a:r>
              <a:rPr sz="1800" spc="125" dirty="0">
                <a:solidFill>
                  <a:srgbClr val="404040"/>
                </a:solidFill>
                <a:latin typeface="Trebuchet MS"/>
                <a:cs typeface="Trebuchet MS"/>
              </a:rPr>
              <a:t>απομάκρυνση</a:t>
            </a:r>
            <a:r>
              <a:rPr sz="1800" spc="-50" dirty="0">
                <a:solidFill>
                  <a:srgbClr val="404040"/>
                </a:solidFill>
                <a:latin typeface="Trebuchet MS"/>
                <a:cs typeface="Trebuchet MS"/>
              </a:rPr>
              <a:t> </a:t>
            </a:r>
            <a:r>
              <a:rPr sz="1800" spc="160" dirty="0">
                <a:solidFill>
                  <a:srgbClr val="404040"/>
                </a:solidFill>
                <a:latin typeface="Trebuchet MS"/>
                <a:cs typeface="Trebuchet MS"/>
              </a:rPr>
              <a:t>από</a:t>
            </a:r>
            <a:r>
              <a:rPr sz="1800" spc="-15" dirty="0">
                <a:solidFill>
                  <a:srgbClr val="404040"/>
                </a:solidFill>
                <a:latin typeface="Trebuchet MS"/>
                <a:cs typeface="Trebuchet MS"/>
              </a:rPr>
              <a:t> </a:t>
            </a:r>
            <a:r>
              <a:rPr sz="1800" spc="15" dirty="0">
                <a:solidFill>
                  <a:srgbClr val="404040"/>
                </a:solidFill>
                <a:latin typeface="Trebuchet MS"/>
                <a:cs typeface="Trebuchet MS"/>
              </a:rPr>
              <a:t>τη</a:t>
            </a:r>
            <a:r>
              <a:rPr sz="1800" spc="-35" dirty="0">
                <a:solidFill>
                  <a:srgbClr val="404040"/>
                </a:solidFill>
                <a:latin typeface="Trebuchet MS"/>
                <a:cs typeface="Trebuchet MS"/>
              </a:rPr>
              <a:t> </a:t>
            </a:r>
            <a:r>
              <a:rPr sz="1800" spc="70" dirty="0">
                <a:solidFill>
                  <a:srgbClr val="404040"/>
                </a:solidFill>
                <a:latin typeface="Trebuchet MS"/>
                <a:cs typeface="Trebuchet MS"/>
              </a:rPr>
              <a:t>μητέρα</a:t>
            </a:r>
            <a:r>
              <a:rPr sz="1800" spc="-65" dirty="0">
                <a:solidFill>
                  <a:srgbClr val="404040"/>
                </a:solidFill>
                <a:latin typeface="Trebuchet MS"/>
                <a:cs typeface="Trebuchet MS"/>
              </a:rPr>
              <a:t> </a:t>
            </a:r>
            <a:r>
              <a:rPr sz="1800" spc="105" dirty="0">
                <a:solidFill>
                  <a:srgbClr val="404040"/>
                </a:solidFill>
                <a:latin typeface="Trebuchet MS"/>
                <a:cs typeface="Trebuchet MS"/>
              </a:rPr>
              <a:t>τους</a:t>
            </a:r>
            <a:r>
              <a:rPr sz="1800" spc="-50" dirty="0">
                <a:solidFill>
                  <a:srgbClr val="404040"/>
                </a:solidFill>
                <a:latin typeface="Trebuchet MS"/>
                <a:cs typeface="Trebuchet MS"/>
              </a:rPr>
              <a:t> </a:t>
            </a:r>
            <a:r>
              <a:rPr sz="1800" spc="-15" dirty="0">
                <a:solidFill>
                  <a:srgbClr val="404040"/>
                </a:solidFill>
                <a:latin typeface="Trebuchet MS"/>
                <a:cs typeface="Trebuchet MS"/>
              </a:rPr>
              <a:t>και  </a:t>
            </a:r>
            <a:r>
              <a:rPr sz="1800" spc="90" dirty="0">
                <a:solidFill>
                  <a:srgbClr val="404040"/>
                </a:solidFill>
                <a:latin typeface="Trebuchet MS"/>
                <a:cs typeface="Trebuchet MS"/>
              </a:rPr>
              <a:t>ανεύρεσή </a:t>
            </a:r>
            <a:r>
              <a:rPr sz="1800" spc="100" dirty="0">
                <a:solidFill>
                  <a:srgbClr val="404040"/>
                </a:solidFill>
                <a:latin typeface="Trebuchet MS"/>
                <a:cs typeface="Trebuchet MS"/>
              </a:rPr>
              <a:t>τους </a:t>
            </a:r>
            <a:r>
              <a:rPr sz="1800" spc="65" dirty="0">
                <a:solidFill>
                  <a:srgbClr val="404040"/>
                </a:solidFill>
                <a:latin typeface="Trebuchet MS"/>
                <a:cs typeface="Trebuchet MS"/>
              </a:rPr>
              <a:t>αργότερα, </a:t>
            </a:r>
            <a:r>
              <a:rPr sz="1800" spc="145" dirty="0">
                <a:solidFill>
                  <a:srgbClr val="404040"/>
                </a:solidFill>
                <a:latin typeface="Trebuchet MS"/>
                <a:cs typeface="Trebuchet MS"/>
              </a:rPr>
              <a:t>όπου </a:t>
            </a:r>
            <a:r>
              <a:rPr sz="1800" spc="100" dirty="0">
                <a:solidFill>
                  <a:srgbClr val="404040"/>
                </a:solidFill>
                <a:latin typeface="Trebuchet MS"/>
                <a:cs typeface="Trebuchet MS"/>
              </a:rPr>
              <a:t>ανατράφηκαν </a:t>
            </a:r>
            <a:r>
              <a:rPr sz="1800" spc="160" dirty="0">
                <a:solidFill>
                  <a:srgbClr val="404040"/>
                </a:solidFill>
                <a:latin typeface="Trebuchet MS"/>
                <a:cs typeface="Trebuchet MS"/>
              </a:rPr>
              <a:t>από </a:t>
            </a:r>
            <a:r>
              <a:rPr sz="1800" spc="35" dirty="0">
                <a:solidFill>
                  <a:srgbClr val="404040"/>
                </a:solidFill>
                <a:latin typeface="Trebuchet MS"/>
                <a:cs typeface="Trebuchet MS"/>
              </a:rPr>
              <a:t>άτεκνα </a:t>
            </a:r>
            <a:r>
              <a:rPr sz="1800" spc="40" dirty="0">
                <a:solidFill>
                  <a:srgbClr val="404040"/>
                </a:solidFill>
                <a:latin typeface="Trebuchet MS"/>
                <a:cs typeface="Trebuchet MS"/>
              </a:rPr>
              <a:t>καθεστωτικά  </a:t>
            </a:r>
            <a:r>
              <a:rPr sz="1800" spc="30" dirty="0">
                <a:solidFill>
                  <a:srgbClr val="404040"/>
                </a:solidFill>
                <a:latin typeface="Trebuchet MS"/>
                <a:cs typeface="Trebuchet MS"/>
              </a:rPr>
              <a:t>ζευγάρια, </a:t>
            </a:r>
            <a:r>
              <a:rPr sz="1800" spc="105" dirty="0">
                <a:solidFill>
                  <a:srgbClr val="404040"/>
                </a:solidFill>
                <a:latin typeface="Trebuchet MS"/>
                <a:cs typeface="Trebuchet MS"/>
              </a:rPr>
              <a:t>ή </a:t>
            </a:r>
            <a:r>
              <a:rPr sz="1800" spc="80" dirty="0">
                <a:solidFill>
                  <a:srgbClr val="404040"/>
                </a:solidFill>
                <a:latin typeface="Trebuchet MS"/>
                <a:cs typeface="Trebuchet MS"/>
              </a:rPr>
              <a:t>δολοφονημένα, </a:t>
            </a:r>
            <a:r>
              <a:rPr sz="1800" spc="105" dirty="0">
                <a:solidFill>
                  <a:srgbClr val="404040"/>
                </a:solidFill>
                <a:latin typeface="Trebuchet MS"/>
                <a:cs typeface="Trebuchet MS"/>
              </a:rPr>
              <a:t>ή </a:t>
            </a:r>
            <a:r>
              <a:rPr sz="1800" spc="15" dirty="0">
                <a:solidFill>
                  <a:srgbClr val="404040"/>
                </a:solidFill>
                <a:latin typeface="Trebuchet MS"/>
                <a:cs typeface="Trebuchet MS"/>
              </a:rPr>
              <a:t>εγκαταλελειμμένα </a:t>
            </a:r>
            <a:r>
              <a:rPr sz="1800" spc="90" dirty="0">
                <a:solidFill>
                  <a:srgbClr val="404040"/>
                </a:solidFill>
                <a:latin typeface="Trebuchet MS"/>
                <a:cs typeface="Trebuchet MS"/>
              </a:rPr>
              <a:t>σε</a:t>
            </a:r>
            <a:r>
              <a:rPr sz="1800" spc="-145" dirty="0">
                <a:solidFill>
                  <a:srgbClr val="404040"/>
                </a:solidFill>
                <a:latin typeface="Trebuchet MS"/>
                <a:cs typeface="Trebuchet MS"/>
              </a:rPr>
              <a:t> </a:t>
            </a:r>
            <a:r>
              <a:rPr sz="1800" spc="80" dirty="0">
                <a:solidFill>
                  <a:srgbClr val="404040"/>
                </a:solidFill>
                <a:latin typeface="Trebuchet MS"/>
                <a:cs typeface="Trebuchet MS"/>
              </a:rPr>
              <a:t>θάνατο.</a:t>
            </a:r>
            <a:endParaRPr sz="1800">
              <a:latin typeface="Trebuchet MS"/>
              <a:cs typeface="Trebuchet MS"/>
            </a:endParaRPr>
          </a:p>
          <a:p>
            <a:pPr marL="12700">
              <a:lnSpc>
                <a:spcPct val="100000"/>
              </a:lnSpc>
              <a:spcBef>
                <a:spcPts val="990"/>
              </a:spcBef>
              <a:tabLst>
                <a:tab pos="356870" algn="l"/>
              </a:tabLst>
            </a:pPr>
            <a:r>
              <a:rPr sz="1800" spc="335" dirty="0">
                <a:solidFill>
                  <a:srgbClr val="A42F0F"/>
                </a:solidFill>
                <a:latin typeface="Arial"/>
                <a:cs typeface="Arial"/>
              </a:rPr>
              <a:t>	</a:t>
            </a:r>
            <a:r>
              <a:rPr sz="1800" spc="15" dirty="0">
                <a:solidFill>
                  <a:srgbClr val="404040"/>
                </a:solidFill>
                <a:latin typeface="Trebuchet MS"/>
                <a:cs typeface="Trebuchet MS"/>
              </a:rPr>
              <a:t>Και</a:t>
            </a:r>
            <a:r>
              <a:rPr sz="1800" spc="-50" dirty="0">
                <a:solidFill>
                  <a:srgbClr val="404040"/>
                </a:solidFill>
                <a:latin typeface="Trebuchet MS"/>
                <a:cs typeface="Trebuchet MS"/>
              </a:rPr>
              <a:t> </a:t>
            </a:r>
            <a:r>
              <a:rPr sz="1800" spc="35" dirty="0">
                <a:solidFill>
                  <a:srgbClr val="404040"/>
                </a:solidFill>
                <a:latin typeface="Trebuchet MS"/>
                <a:cs typeface="Trebuchet MS"/>
              </a:rPr>
              <a:t>μετά</a:t>
            </a:r>
            <a:r>
              <a:rPr sz="1800" spc="-55" dirty="0">
                <a:solidFill>
                  <a:srgbClr val="404040"/>
                </a:solidFill>
                <a:latin typeface="Trebuchet MS"/>
                <a:cs typeface="Trebuchet MS"/>
              </a:rPr>
              <a:t> </a:t>
            </a:r>
            <a:r>
              <a:rPr sz="1800" spc="160" dirty="0">
                <a:solidFill>
                  <a:srgbClr val="404040"/>
                </a:solidFill>
                <a:latin typeface="Trebuchet MS"/>
                <a:cs typeface="Trebuchet MS"/>
              </a:rPr>
              <a:t>από</a:t>
            </a:r>
            <a:r>
              <a:rPr sz="1800" spc="-45" dirty="0">
                <a:solidFill>
                  <a:srgbClr val="404040"/>
                </a:solidFill>
                <a:latin typeface="Trebuchet MS"/>
                <a:cs typeface="Trebuchet MS"/>
              </a:rPr>
              <a:t> </a:t>
            </a:r>
            <a:r>
              <a:rPr sz="1800" spc="135" dirty="0">
                <a:solidFill>
                  <a:srgbClr val="404040"/>
                </a:solidFill>
                <a:latin typeface="Trebuchet MS"/>
                <a:cs typeface="Trebuchet MS"/>
              </a:rPr>
              <a:t>πρόταση</a:t>
            </a:r>
            <a:r>
              <a:rPr sz="1800" spc="-40" dirty="0">
                <a:solidFill>
                  <a:srgbClr val="404040"/>
                </a:solidFill>
                <a:latin typeface="Trebuchet MS"/>
                <a:cs typeface="Trebuchet MS"/>
              </a:rPr>
              <a:t> </a:t>
            </a:r>
            <a:r>
              <a:rPr sz="1800" spc="85" dirty="0">
                <a:solidFill>
                  <a:srgbClr val="404040"/>
                </a:solidFill>
                <a:latin typeface="Trebuchet MS"/>
                <a:cs typeface="Trebuchet MS"/>
              </a:rPr>
              <a:t>της</a:t>
            </a:r>
            <a:r>
              <a:rPr sz="1800" spc="-35" dirty="0">
                <a:solidFill>
                  <a:srgbClr val="404040"/>
                </a:solidFill>
                <a:latin typeface="Trebuchet MS"/>
                <a:cs typeface="Trebuchet MS"/>
              </a:rPr>
              <a:t> </a:t>
            </a:r>
            <a:r>
              <a:rPr sz="1800" spc="75" dirty="0">
                <a:solidFill>
                  <a:srgbClr val="C00000"/>
                </a:solidFill>
                <a:latin typeface="Trebuchet MS"/>
                <a:cs typeface="Trebuchet MS"/>
              </a:rPr>
              <a:t>πολωνικής</a:t>
            </a:r>
            <a:r>
              <a:rPr sz="1800" spc="-25" dirty="0">
                <a:solidFill>
                  <a:srgbClr val="C00000"/>
                </a:solidFill>
                <a:latin typeface="Trebuchet MS"/>
                <a:cs typeface="Trebuchet MS"/>
              </a:rPr>
              <a:t> </a:t>
            </a:r>
            <a:r>
              <a:rPr sz="1800" spc="70" dirty="0">
                <a:solidFill>
                  <a:srgbClr val="C00000"/>
                </a:solidFill>
                <a:latin typeface="Trebuchet MS"/>
                <a:cs typeface="Trebuchet MS"/>
              </a:rPr>
              <a:t>αντιπροσωπείας:</a:t>
            </a:r>
            <a:endParaRPr sz="1800">
              <a:latin typeface="Trebuchet MS"/>
              <a:cs typeface="Trebuchet MS"/>
            </a:endParaRPr>
          </a:p>
          <a:p>
            <a:pPr>
              <a:lnSpc>
                <a:spcPct val="100000"/>
              </a:lnSpc>
            </a:pPr>
            <a:endParaRPr sz="2100">
              <a:latin typeface="Trebuchet MS"/>
              <a:cs typeface="Trebuchet MS"/>
            </a:endParaRPr>
          </a:p>
          <a:p>
            <a:pPr marL="140335">
              <a:lnSpc>
                <a:spcPct val="100000"/>
              </a:lnSpc>
              <a:spcBef>
                <a:spcPts val="1735"/>
              </a:spcBef>
            </a:pPr>
            <a:r>
              <a:rPr sz="1800" spc="-10" dirty="0">
                <a:latin typeface="Trebuchet MS"/>
                <a:cs typeface="Trebuchet MS"/>
              </a:rPr>
              <a:t>Β’</a:t>
            </a:r>
            <a:r>
              <a:rPr sz="1800" spc="-55" dirty="0">
                <a:latin typeface="Trebuchet MS"/>
                <a:cs typeface="Trebuchet MS"/>
              </a:rPr>
              <a:t> </a:t>
            </a:r>
            <a:r>
              <a:rPr sz="1800" spc="105" dirty="0">
                <a:latin typeface="Trebuchet MS"/>
                <a:cs typeface="Trebuchet MS"/>
              </a:rPr>
              <a:t>Παγκόσμιος</a:t>
            </a:r>
            <a:r>
              <a:rPr sz="1800" spc="-75" dirty="0">
                <a:latin typeface="Trebuchet MS"/>
                <a:cs typeface="Trebuchet MS"/>
              </a:rPr>
              <a:t> </a:t>
            </a:r>
            <a:r>
              <a:rPr sz="1800" spc="65" dirty="0">
                <a:latin typeface="Trebuchet MS"/>
                <a:cs typeface="Trebuchet MS"/>
              </a:rPr>
              <a:t>Πόλεμος:</a:t>
            </a:r>
            <a:r>
              <a:rPr sz="1800" spc="-35" dirty="0">
                <a:latin typeface="Trebuchet MS"/>
                <a:cs typeface="Trebuchet MS"/>
              </a:rPr>
              <a:t> </a:t>
            </a:r>
            <a:r>
              <a:rPr sz="1800" spc="114" dirty="0">
                <a:latin typeface="Trebuchet MS"/>
                <a:cs typeface="Trebuchet MS"/>
              </a:rPr>
              <a:t>χωρισμός</a:t>
            </a:r>
            <a:r>
              <a:rPr sz="1800" spc="-75" dirty="0">
                <a:latin typeface="Trebuchet MS"/>
                <a:cs typeface="Trebuchet MS"/>
              </a:rPr>
              <a:t> </a:t>
            </a:r>
            <a:r>
              <a:rPr sz="1800" spc="40" dirty="0">
                <a:latin typeface="Trebuchet MS"/>
                <a:cs typeface="Trebuchet MS"/>
              </a:rPr>
              <a:t>παιδιών</a:t>
            </a:r>
            <a:r>
              <a:rPr sz="1800" spc="-35" dirty="0">
                <a:latin typeface="Trebuchet MS"/>
                <a:cs typeface="Trebuchet MS"/>
              </a:rPr>
              <a:t> </a:t>
            </a:r>
            <a:r>
              <a:rPr sz="1800" spc="160" dirty="0">
                <a:latin typeface="Trebuchet MS"/>
                <a:cs typeface="Trebuchet MS"/>
              </a:rPr>
              <a:t>από</a:t>
            </a:r>
            <a:r>
              <a:rPr sz="1800" spc="-20" dirty="0">
                <a:latin typeface="Trebuchet MS"/>
                <a:cs typeface="Trebuchet MS"/>
              </a:rPr>
              <a:t> </a:t>
            </a:r>
            <a:r>
              <a:rPr sz="1800" dirty="0">
                <a:latin typeface="Trebuchet MS"/>
                <a:cs typeface="Trebuchet MS"/>
              </a:rPr>
              <a:t>τις</a:t>
            </a:r>
            <a:r>
              <a:rPr sz="1800" spc="-60" dirty="0">
                <a:latin typeface="Trebuchet MS"/>
                <a:cs typeface="Trebuchet MS"/>
              </a:rPr>
              <a:t> </a:t>
            </a:r>
            <a:r>
              <a:rPr sz="1800" spc="10" dirty="0">
                <a:latin typeface="Trebuchet MS"/>
                <a:cs typeface="Trebuchet MS"/>
              </a:rPr>
              <a:t>οικογένειές</a:t>
            </a:r>
            <a:r>
              <a:rPr sz="1800" spc="-70" dirty="0">
                <a:latin typeface="Trebuchet MS"/>
                <a:cs typeface="Trebuchet MS"/>
              </a:rPr>
              <a:t> </a:t>
            </a:r>
            <a:r>
              <a:rPr sz="1800" spc="100" dirty="0">
                <a:latin typeface="Trebuchet MS"/>
                <a:cs typeface="Trebuchet MS"/>
              </a:rPr>
              <a:t>τους</a:t>
            </a:r>
            <a:endParaRPr sz="1800">
              <a:latin typeface="Trebuchet MS"/>
              <a:cs typeface="Trebuchet MS"/>
            </a:endParaRPr>
          </a:p>
        </p:txBody>
      </p:sp>
      <p:grpSp>
        <p:nvGrpSpPr>
          <p:cNvPr id="4" name="object 4"/>
          <p:cNvGrpSpPr/>
          <p:nvPr/>
        </p:nvGrpSpPr>
        <p:grpSpPr>
          <a:xfrm>
            <a:off x="5411778" y="2718502"/>
            <a:ext cx="317353" cy="335915"/>
            <a:chOff x="5836602" y="2718498"/>
            <a:chExt cx="342265" cy="335915"/>
          </a:xfrm>
        </p:grpSpPr>
        <p:sp>
          <p:nvSpPr>
            <p:cNvPr id="5" name="object 5"/>
            <p:cNvSpPr/>
            <p:nvPr/>
          </p:nvSpPr>
          <p:spPr>
            <a:xfrm>
              <a:off x="5844540" y="2726435"/>
              <a:ext cx="326390" cy="320040"/>
            </a:xfrm>
            <a:custGeom>
              <a:avLst/>
              <a:gdLst/>
              <a:ahLst/>
              <a:cxnLst/>
              <a:rect l="l" t="t" r="r" b="b"/>
              <a:pathLst>
                <a:path w="326389" h="320039">
                  <a:moveTo>
                    <a:pt x="244601" y="0"/>
                  </a:moveTo>
                  <a:lnTo>
                    <a:pt x="81534" y="0"/>
                  </a:lnTo>
                  <a:lnTo>
                    <a:pt x="81534" y="160019"/>
                  </a:lnTo>
                  <a:lnTo>
                    <a:pt x="0" y="160019"/>
                  </a:lnTo>
                  <a:lnTo>
                    <a:pt x="163068" y="320039"/>
                  </a:lnTo>
                  <a:lnTo>
                    <a:pt x="326136" y="160019"/>
                  </a:lnTo>
                  <a:lnTo>
                    <a:pt x="244601" y="160019"/>
                  </a:lnTo>
                  <a:lnTo>
                    <a:pt x="244601" y="0"/>
                  </a:lnTo>
                  <a:close/>
                </a:path>
              </a:pathLst>
            </a:custGeom>
            <a:solidFill>
              <a:srgbClr val="A42F0F"/>
            </a:solidFill>
          </p:spPr>
          <p:txBody>
            <a:bodyPr wrap="square" lIns="0" tIns="0" rIns="0" bIns="0" rtlCol="0"/>
            <a:lstStyle/>
            <a:p>
              <a:endParaRPr/>
            </a:p>
          </p:txBody>
        </p:sp>
        <p:sp>
          <p:nvSpPr>
            <p:cNvPr id="6" name="object 6"/>
            <p:cNvSpPr/>
            <p:nvPr/>
          </p:nvSpPr>
          <p:spPr>
            <a:xfrm>
              <a:off x="5844540" y="2726435"/>
              <a:ext cx="326390" cy="320040"/>
            </a:xfrm>
            <a:custGeom>
              <a:avLst/>
              <a:gdLst/>
              <a:ahLst/>
              <a:cxnLst/>
              <a:rect l="l" t="t" r="r" b="b"/>
              <a:pathLst>
                <a:path w="326389" h="320039">
                  <a:moveTo>
                    <a:pt x="0" y="160019"/>
                  </a:moveTo>
                  <a:lnTo>
                    <a:pt x="81534" y="160019"/>
                  </a:lnTo>
                  <a:lnTo>
                    <a:pt x="81534" y="0"/>
                  </a:lnTo>
                  <a:lnTo>
                    <a:pt x="244601" y="0"/>
                  </a:lnTo>
                  <a:lnTo>
                    <a:pt x="244601" y="160019"/>
                  </a:lnTo>
                  <a:lnTo>
                    <a:pt x="326136" y="160019"/>
                  </a:lnTo>
                  <a:lnTo>
                    <a:pt x="163068" y="320039"/>
                  </a:lnTo>
                  <a:lnTo>
                    <a:pt x="0" y="160019"/>
                  </a:lnTo>
                  <a:close/>
                </a:path>
              </a:pathLst>
            </a:custGeom>
            <a:ln w="15874">
              <a:solidFill>
                <a:srgbClr val="781F09"/>
              </a:solidFill>
            </a:ln>
          </p:spPr>
          <p:txBody>
            <a:bodyPr wrap="square" lIns="0" tIns="0" rIns="0" bIns="0" rtlCol="0"/>
            <a:lstStyle/>
            <a:p>
              <a:endParaRPr/>
            </a:p>
          </p:txBody>
        </p:sp>
      </p:grpSp>
      <p:sp>
        <p:nvSpPr>
          <p:cNvPr id="7" name="object 7"/>
          <p:cNvSpPr/>
          <p:nvPr/>
        </p:nvSpPr>
        <p:spPr>
          <a:xfrm>
            <a:off x="5855483" y="4778950"/>
            <a:ext cx="218201" cy="201803"/>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15064" y="165052"/>
            <a:ext cx="5443277" cy="1120820"/>
          </a:xfrm>
          <a:prstGeom prst="rect">
            <a:avLst/>
          </a:prstGeom>
        </p:spPr>
        <p:txBody>
          <a:bodyPr vert="horz" wrap="square" lIns="0" tIns="12700" rIns="0" bIns="0" rtlCol="0">
            <a:spAutoFit/>
          </a:bodyPr>
          <a:lstStyle/>
          <a:p>
            <a:pPr marL="1905" algn="ctr">
              <a:lnSpc>
                <a:spcPct val="100000"/>
              </a:lnSpc>
              <a:spcBef>
                <a:spcPts val="100"/>
              </a:spcBef>
            </a:pPr>
            <a:r>
              <a:rPr sz="3600" spc="409" dirty="0"/>
              <a:t>Άρθρο</a:t>
            </a:r>
            <a:r>
              <a:rPr sz="3600" spc="-100" dirty="0"/>
              <a:t> </a:t>
            </a:r>
            <a:r>
              <a:rPr sz="3600" spc="105" dirty="0"/>
              <a:t>8</a:t>
            </a:r>
            <a:endParaRPr sz="3600"/>
          </a:p>
          <a:p>
            <a:pPr algn="ctr">
              <a:lnSpc>
                <a:spcPct val="100000"/>
              </a:lnSpc>
              <a:spcBef>
                <a:spcPts val="5"/>
              </a:spcBef>
            </a:pPr>
            <a:r>
              <a:rPr sz="3600" spc="220" dirty="0"/>
              <a:t>Διατήρηση </a:t>
            </a:r>
            <a:r>
              <a:rPr sz="3600" spc="160" dirty="0"/>
              <a:t>της</a:t>
            </a:r>
            <a:r>
              <a:rPr sz="3600" spc="-409" dirty="0"/>
              <a:t> </a:t>
            </a:r>
            <a:r>
              <a:rPr sz="3600" spc="125" dirty="0"/>
              <a:t>ταυτότητας</a:t>
            </a:r>
            <a:endParaRPr sz="3600"/>
          </a:p>
        </p:txBody>
      </p:sp>
      <p:sp>
        <p:nvSpPr>
          <p:cNvPr id="3" name="object 3"/>
          <p:cNvSpPr txBox="1"/>
          <p:nvPr/>
        </p:nvSpPr>
        <p:spPr>
          <a:xfrm>
            <a:off x="3334149" y="1325703"/>
            <a:ext cx="3786448" cy="627736"/>
          </a:xfrm>
          <a:prstGeom prst="rect">
            <a:avLst/>
          </a:prstGeom>
        </p:spPr>
        <p:txBody>
          <a:bodyPr vert="horz" wrap="square" lIns="0" tIns="12065" rIns="0" bIns="0" rtlCol="0">
            <a:spAutoFit/>
          </a:bodyPr>
          <a:lstStyle/>
          <a:p>
            <a:pPr marL="12700">
              <a:lnSpc>
                <a:spcPct val="100000"/>
              </a:lnSpc>
              <a:spcBef>
                <a:spcPts val="95"/>
              </a:spcBef>
            </a:pPr>
            <a:r>
              <a:rPr sz="2000" spc="90" dirty="0">
                <a:solidFill>
                  <a:srgbClr val="A42F0F"/>
                </a:solidFill>
                <a:latin typeface="Arial"/>
                <a:cs typeface="Arial"/>
              </a:rPr>
              <a:t></a:t>
            </a:r>
            <a:r>
              <a:rPr sz="2000" spc="90" dirty="0">
                <a:solidFill>
                  <a:srgbClr val="404040"/>
                </a:solidFill>
                <a:latin typeface="Trebuchet MS"/>
                <a:cs typeface="Trebuchet MS"/>
              </a:rPr>
              <a:t>Το </a:t>
            </a:r>
            <a:r>
              <a:rPr sz="2000" spc="40" dirty="0">
                <a:solidFill>
                  <a:srgbClr val="404040"/>
                </a:solidFill>
                <a:latin typeface="Trebuchet MS"/>
                <a:cs typeface="Trebuchet MS"/>
              </a:rPr>
              <a:t>δικαίωμα </a:t>
            </a:r>
            <a:r>
              <a:rPr sz="2000" spc="100" dirty="0">
                <a:solidFill>
                  <a:srgbClr val="404040"/>
                </a:solidFill>
                <a:latin typeface="Trebuchet MS"/>
                <a:cs typeface="Trebuchet MS"/>
              </a:rPr>
              <a:t>αυτό </a:t>
            </a:r>
            <a:r>
              <a:rPr sz="2000" spc="-100" dirty="0">
                <a:solidFill>
                  <a:srgbClr val="404040"/>
                </a:solidFill>
                <a:latin typeface="Trebuchet MS"/>
                <a:cs typeface="Trebuchet MS"/>
              </a:rPr>
              <a:t>έχει </a:t>
            </a:r>
            <a:r>
              <a:rPr sz="2000" spc="-40" dirty="0">
                <a:solidFill>
                  <a:srgbClr val="C00000"/>
                </a:solidFill>
                <a:latin typeface="Trebuchet MS"/>
                <a:cs typeface="Trebuchet MS"/>
              </a:rPr>
              <a:t>διττή</a:t>
            </a:r>
            <a:r>
              <a:rPr sz="2000" spc="-365" dirty="0">
                <a:solidFill>
                  <a:srgbClr val="C00000"/>
                </a:solidFill>
                <a:latin typeface="Trebuchet MS"/>
                <a:cs typeface="Trebuchet MS"/>
              </a:rPr>
              <a:t> </a:t>
            </a:r>
            <a:r>
              <a:rPr sz="2000" spc="-85" dirty="0">
                <a:solidFill>
                  <a:srgbClr val="C00000"/>
                </a:solidFill>
                <a:latin typeface="Trebuchet MS"/>
                <a:cs typeface="Trebuchet MS"/>
              </a:rPr>
              <a:t>όψη</a:t>
            </a:r>
            <a:r>
              <a:rPr sz="2000" spc="-85" dirty="0">
                <a:solidFill>
                  <a:srgbClr val="404040"/>
                </a:solidFill>
                <a:latin typeface="Trebuchet MS"/>
                <a:cs typeface="Trebuchet MS"/>
              </a:rPr>
              <a:t>:</a:t>
            </a:r>
            <a:endParaRPr sz="2000">
              <a:latin typeface="Trebuchet MS"/>
              <a:cs typeface="Trebuchet MS"/>
            </a:endParaRPr>
          </a:p>
        </p:txBody>
      </p:sp>
      <p:sp>
        <p:nvSpPr>
          <p:cNvPr id="4" name="object 4"/>
          <p:cNvSpPr txBox="1"/>
          <p:nvPr/>
        </p:nvSpPr>
        <p:spPr>
          <a:xfrm>
            <a:off x="1638107" y="2378202"/>
            <a:ext cx="2315673" cy="695062"/>
          </a:xfrm>
          <a:prstGeom prst="rect">
            <a:avLst/>
          </a:prstGeom>
        </p:spPr>
        <p:txBody>
          <a:bodyPr vert="horz" wrap="square" lIns="0" tIns="12700" rIns="0" bIns="0" rtlCol="0">
            <a:spAutoFit/>
          </a:bodyPr>
          <a:lstStyle/>
          <a:p>
            <a:pPr marL="12700">
              <a:lnSpc>
                <a:spcPct val="100000"/>
              </a:lnSpc>
              <a:spcBef>
                <a:spcPts val="100"/>
              </a:spcBef>
              <a:tabLst>
                <a:tab pos="356870" algn="l"/>
              </a:tabLst>
            </a:pPr>
            <a:r>
              <a:rPr sz="1200" spc="225" dirty="0">
                <a:solidFill>
                  <a:srgbClr val="A42F0F"/>
                </a:solidFill>
                <a:latin typeface="Arial"/>
                <a:cs typeface="Arial"/>
              </a:rPr>
              <a:t>	</a:t>
            </a:r>
            <a:r>
              <a:rPr sz="1200" spc="-35" dirty="0">
                <a:solidFill>
                  <a:srgbClr val="404040"/>
                </a:solidFill>
                <a:latin typeface="Trebuchet MS"/>
                <a:cs typeface="Trebuchet MS"/>
              </a:rPr>
              <a:t>Το</a:t>
            </a:r>
            <a:r>
              <a:rPr sz="1200" u="sng" spc="-35" dirty="0">
                <a:solidFill>
                  <a:srgbClr val="404040"/>
                </a:solidFill>
                <a:uFill>
                  <a:solidFill>
                    <a:srgbClr val="404040"/>
                  </a:solidFill>
                </a:uFill>
                <a:latin typeface="Trebuchet MS"/>
                <a:cs typeface="Trebuchet MS"/>
              </a:rPr>
              <a:t> </a:t>
            </a:r>
            <a:r>
              <a:rPr sz="1200" u="sng" spc="30" dirty="0">
                <a:solidFill>
                  <a:srgbClr val="404040"/>
                </a:solidFill>
                <a:uFill>
                  <a:solidFill>
                    <a:srgbClr val="404040"/>
                  </a:solidFill>
                </a:uFill>
                <a:latin typeface="Trebuchet MS"/>
                <a:cs typeface="Trebuchet MS"/>
              </a:rPr>
              <a:t>δικαίωμα </a:t>
            </a:r>
            <a:r>
              <a:rPr sz="1200" u="sng" spc="65" dirty="0">
                <a:solidFill>
                  <a:srgbClr val="404040"/>
                </a:solidFill>
                <a:uFill>
                  <a:solidFill>
                    <a:srgbClr val="404040"/>
                  </a:solidFill>
                </a:uFill>
                <a:latin typeface="Trebuchet MS"/>
                <a:cs typeface="Trebuchet MS"/>
              </a:rPr>
              <a:t>στην</a:t>
            </a:r>
            <a:r>
              <a:rPr sz="1200" u="sng" spc="-135" dirty="0">
                <a:solidFill>
                  <a:srgbClr val="404040"/>
                </a:solidFill>
                <a:uFill>
                  <a:solidFill>
                    <a:srgbClr val="404040"/>
                  </a:solidFill>
                </a:uFill>
                <a:latin typeface="Trebuchet MS"/>
                <a:cs typeface="Trebuchet MS"/>
              </a:rPr>
              <a:t> </a:t>
            </a:r>
            <a:r>
              <a:rPr sz="1200" u="sng" spc="30" dirty="0">
                <a:solidFill>
                  <a:srgbClr val="404040"/>
                </a:solidFill>
                <a:uFill>
                  <a:solidFill>
                    <a:srgbClr val="404040"/>
                  </a:solidFill>
                </a:uFill>
                <a:latin typeface="Trebuchet MS"/>
                <a:cs typeface="Trebuchet MS"/>
              </a:rPr>
              <a:t>ταυτότητα</a:t>
            </a:r>
            <a:r>
              <a:rPr sz="1200" u="sng" spc="-30" dirty="0">
                <a:solidFill>
                  <a:srgbClr val="404040"/>
                </a:solidFill>
                <a:uFill>
                  <a:solidFill>
                    <a:srgbClr val="404040"/>
                  </a:solidFill>
                </a:uFill>
                <a:latin typeface="Trebuchet MS"/>
                <a:cs typeface="Trebuchet MS"/>
              </a:rPr>
              <a:t> </a:t>
            </a:r>
            <a:endParaRPr sz="1200">
              <a:latin typeface="Trebuchet MS"/>
              <a:cs typeface="Trebuchet MS"/>
            </a:endParaRPr>
          </a:p>
          <a:p>
            <a:pPr marL="398780">
              <a:lnSpc>
                <a:spcPct val="100000"/>
              </a:lnSpc>
              <a:spcBef>
                <a:spcPts val="1005"/>
              </a:spcBef>
            </a:pPr>
            <a:r>
              <a:rPr sz="1200" u="sng" spc="-300" dirty="0">
                <a:solidFill>
                  <a:srgbClr val="404040"/>
                </a:solidFill>
                <a:uFill>
                  <a:solidFill>
                    <a:srgbClr val="404040"/>
                  </a:solidFill>
                </a:uFill>
                <a:latin typeface="Times New Roman"/>
                <a:cs typeface="Times New Roman"/>
              </a:rPr>
              <a:t> </a:t>
            </a:r>
            <a:r>
              <a:rPr sz="1200" u="sng" spc="-10" dirty="0">
                <a:solidFill>
                  <a:srgbClr val="404040"/>
                </a:solidFill>
                <a:uFill>
                  <a:solidFill>
                    <a:srgbClr val="404040"/>
                  </a:solidFill>
                </a:uFill>
                <a:latin typeface="Trebuchet MS"/>
                <a:cs typeface="Trebuchet MS"/>
              </a:rPr>
              <a:t>είναι </a:t>
            </a:r>
            <a:r>
              <a:rPr sz="1200" u="sng" spc="35" dirty="0">
                <a:solidFill>
                  <a:srgbClr val="404040"/>
                </a:solidFill>
                <a:uFill>
                  <a:solidFill>
                    <a:srgbClr val="404040"/>
                  </a:solidFill>
                </a:uFill>
                <a:latin typeface="Trebuchet MS"/>
                <a:cs typeface="Trebuchet MS"/>
              </a:rPr>
              <a:t>δυναμική</a:t>
            </a:r>
            <a:r>
              <a:rPr sz="1200" u="sng" spc="-145" dirty="0">
                <a:solidFill>
                  <a:srgbClr val="404040"/>
                </a:solidFill>
                <a:uFill>
                  <a:solidFill>
                    <a:srgbClr val="404040"/>
                  </a:solidFill>
                </a:uFill>
                <a:latin typeface="Trebuchet MS"/>
                <a:cs typeface="Trebuchet MS"/>
              </a:rPr>
              <a:t> </a:t>
            </a:r>
            <a:r>
              <a:rPr sz="1200" u="sng" spc="20" dirty="0">
                <a:solidFill>
                  <a:srgbClr val="404040"/>
                </a:solidFill>
                <a:uFill>
                  <a:solidFill>
                    <a:srgbClr val="404040"/>
                  </a:solidFill>
                </a:uFill>
                <a:latin typeface="Trebuchet MS"/>
                <a:cs typeface="Trebuchet MS"/>
              </a:rPr>
              <a:t>έννοια:</a:t>
            </a:r>
            <a:r>
              <a:rPr sz="1200" u="sng" spc="-35" dirty="0">
                <a:solidFill>
                  <a:srgbClr val="404040"/>
                </a:solidFill>
                <a:uFill>
                  <a:solidFill>
                    <a:srgbClr val="404040"/>
                  </a:solidFill>
                </a:uFill>
                <a:latin typeface="Trebuchet MS"/>
                <a:cs typeface="Trebuchet MS"/>
              </a:rPr>
              <a:t> </a:t>
            </a:r>
            <a:endParaRPr sz="1200">
              <a:latin typeface="Trebuchet MS"/>
              <a:cs typeface="Trebuchet MS"/>
            </a:endParaRPr>
          </a:p>
        </p:txBody>
      </p:sp>
      <p:sp>
        <p:nvSpPr>
          <p:cNvPr id="5" name="object 5"/>
          <p:cNvSpPr txBox="1"/>
          <p:nvPr/>
        </p:nvSpPr>
        <p:spPr>
          <a:xfrm>
            <a:off x="4246287" y="2378202"/>
            <a:ext cx="2211461" cy="695062"/>
          </a:xfrm>
          <a:prstGeom prst="rect">
            <a:avLst/>
          </a:prstGeom>
        </p:spPr>
        <p:txBody>
          <a:bodyPr vert="horz" wrap="square" lIns="0" tIns="12700" rIns="0" bIns="0" rtlCol="0">
            <a:spAutoFit/>
          </a:bodyPr>
          <a:lstStyle/>
          <a:p>
            <a:pPr marL="12700">
              <a:lnSpc>
                <a:spcPct val="100000"/>
              </a:lnSpc>
              <a:spcBef>
                <a:spcPts val="100"/>
              </a:spcBef>
            </a:pPr>
            <a:r>
              <a:rPr sz="1200" u="sng" spc="40" dirty="0">
                <a:solidFill>
                  <a:srgbClr val="404040"/>
                </a:solidFill>
                <a:uFill>
                  <a:solidFill>
                    <a:srgbClr val="404040"/>
                  </a:solidFill>
                </a:uFill>
                <a:latin typeface="Times New Roman"/>
                <a:cs typeface="Times New Roman"/>
              </a:rPr>
              <a:t> </a:t>
            </a:r>
            <a:r>
              <a:rPr sz="1200" u="sng" spc="40" dirty="0">
                <a:solidFill>
                  <a:srgbClr val="404040"/>
                </a:solidFill>
                <a:uFill>
                  <a:solidFill>
                    <a:srgbClr val="404040"/>
                  </a:solidFill>
                </a:uFill>
                <a:latin typeface="Trebuchet MS"/>
                <a:cs typeface="Trebuchet MS"/>
              </a:rPr>
              <a:t>το </a:t>
            </a:r>
            <a:r>
              <a:rPr sz="1200" u="sng" spc="30" dirty="0">
                <a:solidFill>
                  <a:srgbClr val="404040"/>
                </a:solidFill>
                <a:uFill>
                  <a:solidFill>
                    <a:srgbClr val="404040"/>
                  </a:solidFill>
                </a:uFill>
                <a:latin typeface="Trebuchet MS"/>
                <a:cs typeface="Trebuchet MS"/>
              </a:rPr>
              <a:t>δικαίωμα </a:t>
            </a:r>
            <a:r>
              <a:rPr sz="1200" u="sng" spc="65" dirty="0">
                <a:solidFill>
                  <a:srgbClr val="404040"/>
                </a:solidFill>
                <a:uFill>
                  <a:solidFill>
                    <a:srgbClr val="404040"/>
                  </a:solidFill>
                </a:uFill>
                <a:latin typeface="Trebuchet MS"/>
                <a:cs typeface="Trebuchet MS"/>
              </a:rPr>
              <a:t>στην</a:t>
            </a:r>
            <a:r>
              <a:rPr sz="1200" u="sng" spc="-260" dirty="0">
                <a:solidFill>
                  <a:srgbClr val="404040"/>
                </a:solidFill>
                <a:uFill>
                  <a:solidFill>
                    <a:srgbClr val="404040"/>
                  </a:solidFill>
                </a:uFill>
                <a:latin typeface="Trebuchet MS"/>
                <a:cs typeface="Trebuchet MS"/>
              </a:rPr>
              <a:t> </a:t>
            </a:r>
            <a:r>
              <a:rPr sz="1200" u="sng" spc="30" dirty="0">
                <a:solidFill>
                  <a:srgbClr val="404040"/>
                </a:solidFill>
                <a:uFill>
                  <a:solidFill>
                    <a:srgbClr val="404040"/>
                  </a:solidFill>
                </a:uFill>
                <a:latin typeface="Trebuchet MS"/>
                <a:cs typeface="Trebuchet MS"/>
              </a:rPr>
              <a:t>ταυτότητα </a:t>
            </a:r>
            <a:r>
              <a:rPr sz="1200" u="sng" spc="-55" dirty="0">
                <a:solidFill>
                  <a:srgbClr val="404040"/>
                </a:solidFill>
                <a:uFill>
                  <a:solidFill>
                    <a:srgbClr val="404040"/>
                  </a:solidFill>
                </a:uFill>
                <a:latin typeface="Trebuchet MS"/>
                <a:cs typeface="Trebuchet MS"/>
              </a:rPr>
              <a:t>έχει</a:t>
            </a:r>
            <a:endParaRPr sz="1200">
              <a:latin typeface="Trebuchet MS"/>
              <a:cs typeface="Trebuchet MS"/>
            </a:endParaRPr>
          </a:p>
          <a:p>
            <a:pPr marL="314325">
              <a:lnSpc>
                <a:spcPct val="100000"/>
              </a:lnSpc>
              <a:spcBef>
                <a:spcPts val="1005"/>
              </a:spcBef>
            </a:pPr>
            <a:r>
              <a:rPr sz="1200" u="sng" spc="40" dirty="0">
                <a:solidFill>
                  <a:srgbClr val="404040"/>
                </a:solidFill>
                <a:uFill>
                  <a:solidFill>
                    <a:srgbClr val="404040"/>
                  </a:solidFill>
                </a:uFill>
                <a:latin typeface="Times New Roman"/>
                <a:cs typeface="Times New Roman"/>
              </a:rPr>
              <a:t> </a:t>
            </a:r>
            <a:r>
              <a:rPr sz="1200" u="sng" spc="10" dirty="0">
                <a:solidFill>
                  <a:srgbClr val="404040"/>
                </a:solidFill>
                <a:uFill>
                  <a:solidFill>
                    <a:srgbClr val="404040"/>
                  </a:solidFill>
                </a:uFill>
                <a:latin typeface="Trebuchet MS"/>
                <a:cs typeface="Trebuchet MS"/>
              </a:rPr>
              <a:t>διαδικαστική</a:t>
            </a:r>
            <a:r>
              <a:rPr sz="1200" u="sng" spc="-95" dirty="0">
                <a:solidFill>
                  <a:srgbClr val="404040"/>
                </a:solidFill>
                <a:uFill>
                  <a:solidFill>
                    <a:srgbClr val="404040"/>
                  </a:solidFill>
                </a:uFill>
                <a:latin typeface="Trebuchet MS"/>
                <a:cs typeface="Trebuchet MS"/>
              </a:rPr>
              <a:t> </a:t>
            </a:r>
            <a:r>
              <a:rPr sz="1200" u="sng" spc="20" dirty="0">
                <a:solidFill>
                  <a:srgbClr val="404040"/>
                </a:solidFill>
                <a:uFill>
                  <a:solidFill>
                    <a:srgbClr val="404040"/>
                  </a:solidFill>
                </a:uFill>
                <a:latin typeface="Trebuchet MS"/>
                <a:cs typeface="Trebuchet MS"/>
              </a:rPr>
              <a:t>έννοια:</a:t>
            </a:r>
            <a:endParaRPr sz="1200">
              <a:latin typeface="Trebuchet MS"/>
              <a:cs typeface="Trebuchet MS"/>
            </a:endParaRPr>
          </a:p>
        </p:txBody>
      </p:sp>
      <p:sp>
        <p:nvSpPr>
          <p:cNvPr id="6" name="object 6"/>
          <p:cNvSpPr txBox="1"/>
          <p:nvPr/>
        </p:nvSpPr>
        <p:spPr>
          <a:xfrm>
            <a:off x="4014365" y="3308097"/>
            <a:ext cx="3372534" cy="1192634"/>
          </a:xfrm>
          <a:prstGeom prst="rect">
            <a:avLst/>
          </a:prstGeom>
        </p:spPr>
        <p:txBody>
          <a:bodyPr vert="horz" wrap="square" lIns="0" tIns="12700" rIns="0" bIns="0" rtlCol="0">
            <a:spAutoFit/>
          </a:bodyPr>
          <a:lstStyle/>
          <a:p>
            <a:pPr marR="598805" algn="ctr">
              <a:lnSpc>
                <a:spcPct val="100000"/>
              </a:lnSpc>
              <a:spcBef>
                <a:spcPts val="100"/>
              </a:spcBef>
            </a:pPr>
            <a:r>
              <a:rPr sz="1200" spc="65" dirty="0">
                <a:solidFill>
                  <a:srgbClr val="404040"/>
                </a:solidFill>
                <a:latin typeface="Trebuchet MS"/>
                <a:cs typeface="Trebuchet MS"/>
              </a:rPr>
              <a:t>αναμορφώνει </a:t>
            </a:r>
            <a:r>
              <a:rPr sz="1200" spc="40" dirty="0">
                <a:solidFill>
                  <a:srgbClr val="404040"/>
                </a:solidFill>
                <a:latin typeface="Trebuchet MS"/>
                <a:cs typeface="Trebuchet MS"/>
              </a:rPr>
              <a:t>το </a:t>
            </a:r>
            <a:r>
              <a:rPr sz="1200" spc="50" dirty="0">
                <a:solidFill>
                  <a:srgbClr val="404040"/>
                </a:solidFill>
                <a:latin typeface="Trebuchet MS"/>
                <a:cs typeface="Trebuchet MS"/>
              </a:rPr>
              <a:t>νομικό</a:t>
            </a:r>
            <a:r>
              <a:rPr sz="1200" spc="-275" dirty="0">
                <a:solidFill>
                  <a:srgbClr val="404040"/>
                </a:solidFill>
                <a:latin typeface="Trebuchet MS"/>
                <a:cs typeface="Trebuchet MS"/>
              </a:rPr>
              <a:t> </a:t>
            </a:r>
            <a:r>
              <a:rPr sz="1200" spc="90" dirty="0">
                <a:solidFill>
                  <a:srgbClr val="404040"/>
                </a:solidFill>
                <a:latin typeface="Trebuchet MS"/>
                <a:cs typeface="Trebuchet MS"/>
              </a:rPr>
              <a:t>σύστημα</a:t>
            </a:r>
            <a:endParaRPr sz="1200">
              <a:latin typeface="Trebuchet MS"/>
              <a:cs typeface="Trebuchet MS"/>
            </a:endParaRPr>
          </a:p>
          <a:p>
            <a:pPr marL="12700">
              <a:lnSpc>
                <a:spcPct val="100000"/>
              </a:lnSpc>
              <a:spcBef>
                <a:spcPts val="1005"/>
              </a:spcBef>
            </a:pPr>
            <a:r>
              <a:rPr sz="1200" spc="70" dirty="0">
                <a:solidFill>
                  <a:srgbClr val="404040"/>
                </a:solidFill>
                <a:latin typeface="Trebuchet MS"/>
                <a:cs typeface="Trebuchet MS"/>
              </a:rPr>
              <a:t>συμβαλλόμενων</a:t>
            </a:r>
            <a:r>
              <a:rPr sz="1200" spc="-95" dirty="0">
                <a:solidFill>
                  <a:srgbClr val="404040"/>
                </a:solidFill>
                <a:latin typeface="Trebuchet MS"/>
                <a:cs typeface="Trebuchet MS"/>
              </a:rPr>
              <a:t> </a:t>
            </a:r>
            <a:r>
              <a:rPr sz="1200" spc="50" dirty="0">
                <a:solidFill>
                  <a:srgbClr val="404040"/>
                </a:solidFill>
                <a:latin typeface="Trebuchet MS"/>
                <a:cs typeface="Trebuchet MS"/>
              </a:rPr>
              <a:t>κρατών</a:t>
            </a:r>
            <a:r>
              <a:rPr sz="1200" spc="-45" dirty="0">
                <a:solidFill>
                  <a:srgbClr val="404040"/>
                </a:solidFill>
                <a:latin typeface="Trebuchet MS"/>
                <a:cs typeface="Trebuchet MS"/>
              </a:rPr>
              <a:t> </a:t>
            </a:r>
            <a:r>
              <a:rPr sz="1200" spc="15" dirty="0">
                <a:solidFill>
                  <a:srgbClr val="404040"/>
                </a:solidFill>
                <a:latin typeface="Trebuchet MS"/>
                <a:cs typeface="Trebuchet MS"/>
              </a:rPr>
              <a:t>με</a:t>
            </a:r>
            <a:r>
              <a:rPr sz="1200" spc="-10" dirty="0">
                <a:solidFill>
                  <a:srgbClr val="404040"/>
                </a:solidFill>
                <a:latin typeface="Trebuchet MS"/>
                <a:cs typeface="Trebuchet MS"/>
              </a:rPr>
              <a:t> </a:t>
            </a:r>
            <a:r>
              <a:rPr sz="1200" spc="95" dirty="0">
                <a:solidFill>
                  <a:srgbClr val="404040"/>
                </a:solidFill>
                <a:latin typeface="Trebuchet MS"/>
                <a:cs typeface="Trebuchet MS"/>
              </a:rPr>
              <a:t>σκοπό</a:t>
            </a:r>
            <a:r>
              <a:rPr sz="1200" spc="-45" dirty="0">
                <a:solidFill>
                  <a:srgbClr val="404040"/>
                </a:solidFill>
                <a:latin typeface="Trebuchet MS"/>
                <a:cs typeface="Trebuchet MS"/>
              </a:rPr>
              <a:t> </a:t>
            </a:r>
            <a:r>
              <a:rPr sz="1200" spc="10" dirty="0">
                <a:solidFill>
                  <a:srgbClr val="404040"/>
                </a:solidFill>
                <a:latin typeface="Trebuchet MS"/>
                <a:cs typeface="Trebuchet MS"/>
              </a:rPr>
              <a:t>τη</a:t>
            </a:r>
            <a:r>
              <a:rPr sz="1200" spc="-20" dirty="0">
                <a:solidFill>
                  <a:srgbClr val="404040"/>
                </a:solidFill>
                <a:latin typeface="Trebuchet MS"/>
                <a:cs typeface="Trebuchet MS"/>
              </a:rPr>
              <a:t> </a:t>
            </a:r>
            <a:r>
              <a:rPr sz="1200" spc="45" dirty="0">
                <a:solidFill>
                  <a:srgbClr val="404040"/>
                </a:solidFill>
                <a:latin typeface="Trebuchet MS"/>
                <a:cs typeface="Trebuchet MS"/>
              </a:rPr>
              <a:t>δημιουργία</a:t>
            </a:r>
            <a:endParaRPr sz="1200">
              <a:latin typeface="Trebuchet MS"/>
              <a:cs typeface="Trebuchet MS"/>
            </a:endParaRPr>
          </a:p>
          <a:p>
            <a:pPr marR="622300" algn="ctr">
              <a:lnSpc>
                <a:spcPct val="100000"/>
              </a:lnSpc>
              <a:spcBef>
                <a:spcPts val="985"/>
              </a:spcBef>
            </a:pPr>
            <a:r>
              <a:rPr sz="1200" spc="40" dirty="0">
                <a:solidFill>
                  <a:srgbClr val="404040"/>
                </a:solidFill>
                <a:latin typeface="Trebuchet MS"/>
                <a:cs typeface="Trebuchet MS"/>
              </a:rPr>
              <a:t>κατάλληλων </a:t>
            </a:r>
            <a:r>
              <a:rPr sz="1200" spc="65" dirty="0">
                <a:solidFill>
                  <a:srgbClr val="404040"/>
                </a:solidFill>
                <a:latin typeface="Trebuchet MS"/>
                <a:cs typeface="Trebuchet MS"/>
              </a:rPr>
              <a:t>μηχανισμών</a:t>
            </a:r>
            <a:r>
              <a:rPr sz="1200" spc="-165" dirty="0">
                <a:solidFill>
                  <a:srgbClr val="404040"/>
                </a:solidFill>
                <a:latin typeface="Trebuchet MS"/>
                <a:cs typeface="Trebuchet MS"/>
              </a:rPr>
              <a:t> </a:t>
            </a:r>
            <a:r>
              <a:rPr sz="1200" spc="95" dirty="0">
                <a:solidFill>
                  <a:srgbClr val="404040"/>
                </a:solidFill>
                <a:latin typeface="Trebuchet MS"/>
                <a:cs typeface="Trebuchet MS"/>
              </a:rPr>
              <a:t>προστασίας</a:t>
            </a:r>
            <a:endParaRPr sz="1200">
              <a:latin typeface="Trebuchet MS"/>
              <a:cs typeface="Trebuchet MS"/>
            </a:endParaRPr>
          </a:p>
        </p:txBody>
      </p:sp>
      <p:sp>
        <p:nvSpPr>
          <p:cNvPr id="7" name="object 7"/>
          <p:cNvSpPr txBox="1"/>
          <p:nvPr/>
        </p:nvSpPr>
        <p:spPr>
          <a:xfrm>
            <a:off x="1637755" y="3308097"/>
            <a:ext cx="2167891" cy="2066848"/>
          </a:xfrm>
          <a:prstGeom prst="rect">
            <a:avLst/>
          </a:prstGeom>
        </p:spPr>
        <p:txBody>
          <a:bodyPr vert="horz" wrap="square" lIns="0" tIns="12700" rIns="0" bIns="0" rtlCol="0">
            <a:spAutoFit/>
          </a:bodyPr>
          <a:lstStyle/>
          <a:p>
            <a:pPr marL="12700">
              <a:lnSpc>
                <a:spcPct val="100000"/>
              </a:lnSpc>
              <a:spcBef>
                <a:spcPts val="100"/>
              </a:spcBef>
            </a:pPr>
            <a:r>
              <a:rPr sz="1200" u="sng" spc="-300" dirty="0">
                <a:solidFill>
                  <a:srgbClr val="404040"/>
                </a:solidFill>
                <a:uFill>
                  <a:solidFill>
                    <a:srgbClr val="404040"/>
                  </a:solidFill>
                </a:uFill>
                <a:latin typeface="Times New Roman"/>
                <a:cs typeface="Times New Roman"/>
              </a:rPr>
              <a:t> </a:t>
            </a:r>
            <a:r>
              <a:rPr sz="1200" u="sng" spc="30" dirty="0">
                <a:solidFill>
                  <a:srgbClr val="404040"/>
                </a:solidFill>
                <a:uFill>
                  <a:solidFill>
                    <a:srgbClr val="404040"/>
                  </a:solidFill>
                </a:uFill>
                <a:latin typeface="Trebuchet MS"/>
                <a:cs typeface="Trebuchet MS"/>
              </a:rPr>
              <a:t>περιλαμβάνει δικαιώματα</a:t>
            </a:r>
            <a:r>
              <a:rPr sz="1200" u="sng" spc="-190" dirty="0">
                <a:solidFill>
                  <a:srgbClr val="404040"/>
                </a:solidFill>
                <a:uFill>
                  <a:solidFill>
                    <a:srgbClr val="404040"/>
                  </a:solidFill>
                </a:uFill>
                <a:latin typeface="Trebuchet MS"/>
                <a:cs typeface="Trebuchet MS"/>
              </a:rPr>
              <a:t> </a:t>
            </a:r>
            <a:r>
              <a:rPr sz="1200" spc="90" dirty="0">
                <a:solidFill>
                  <a:srgbClr val="404040"/>
                </a:solidFill>
                <a:latin typeface="Trebuchet MS"/>
                <a:cs typeface="Trebuchet MS"/>
              </a:rPr>
              <a:t>που</a:t>
            </a:r>
            <a:endParaRPr sz="1200">
              <a:latin typeface="Trebuchet MS"/>
              <a:cs typeface="Trebuchet MS"/>
            </a:endParaRPr>
          </a:p>
          <a:p>
            <a:pPr marL="55244">
              <a:lnSpc>
                <a:spcPct val="100000"/>
              </a:lnSpc>
              <a:spcBef>
                <a:spcPts val="1005"/>
              </a:spcBef>
            </a:pPr>
            <a:r>
              <a:rPr sz="1200" u="sng" spc="-300" dirty="0">
                <a:solidFill>
                  <a:srgbClr val="404040"/>
                </a:solidFill>
                <a:uFill>
                  <a:solidFill>
                    <a:srgbClr val="404040"/>
                  </a:solidFill>
                </a:uFill>
                <a:latin typeface="Times New Roman"/>
                <a:cs typeface="Times New Roman"/>
              </a:rPr>
              <a:t> </a:t>
            </a:r>
            <a:r>
              <a:rPr sz="1200" u="sng" spc="50" dirty="0">
                <a:solidFill>
                  <a:srgbClr val="404040"/>
                </a:solidFill>
                <a:uFill>
                  <a:solidFill>
                    <a:srgbClr val="404040"/>
                  </a:solidFill>
                </a:uFill>
                <a:latin typeface="Trebuchet MS"/>
                <a:cs typeface="Trebuchet MS"/>
              </a:rPr>
              <a:t>προστατεύονται</a:t>
            </a:r>
            <a:r>
              <a:rPr sz="1200" u="sng" spc="-40" dirty="0">
                <a:solidFill>
                  <a:srgbClr val="404040"/>
                </a:solidFill>
                <a:uFill>
                  <a:solidFill>
                    <a:srgbClr val="404040"/>
                  </a:solidFill>
                </a:uFill>
                <a:latin typeface="Trebuchet MS"/>
                <a:cs typeface="Trebuchet MS"/>
              </a:rPr>
              <a:t> </a:t>
            </a:r>
            <a:r>
              <a:rPr sz="1200" u="sng" spc="30" dirty="0">
                <a:solidFill>
                  <a:srgbClr val="404040"/>
                </a:solidFill>
                <a:uFill>
                  <a:solidFill>
                    <a:srgbClr val="404040"/>
                  </a:solidFill>
                </a:uFill>
                <a:latin typeface="Trebuchet MS"/>
                <a:cs typeface="Trebuchet MS"/>
              </a:rPr>
              <a:t>αυτοτελώς</a:t>
            </a:r>
            <a:r>
              <a:rPr sz="1200" spc="30" dirty="0">
                <a:solidFill>
                  <a:srgbClr val="404040"/>
                </a:solidFill>
                <a:latin typeface="Trebuchet MS"/>
                <a:cs typeface="Trebuchet MS"/>
              </a:rPr>
              <a:t>:</a:t>
            </a:r>
            <a:endParaRPr sz="1200">
              <a:latin typeface="Trebuchet MS"/>
              <a:cs typeface="Trebuchet MS"/>
            </a:endParaRPr>
          </a:p>
          <a:p>
            <a:pPr marL="442595">
              <a:lnSpc>
                <a:spcPct val="100000"/>
              </a:lnSpc>
              <a:spcBef>
                <a:spcPts val="985"/>
              </a:spcBef>
            </a:pPr>
            <a:r>
              <a:rPr sz="1200" spc="40" dirty="0">
                <a:solidFill>
                  <a:srgbClr val="404040"/>
                </a:solidFill>
                <a:latin typeface="Trebuchet MS"/>
                <a:cs typeface="Trebuchet MS"/>
              </a:rPr>
              <a:t>το</a:t>
            </a:r>
            <a:r>
              <a:rPr sz="1200" spc="-35" dirty="0">
                <a:solidFill>
                  <a:srgbClr val="404040"/>
                </a:solidFill>
                <a:latin typeface="Trebuchet MS"/>
                <a:cs typeface="Trebuchet MS"/>
              </a:rPr>
              <a:t> </a:t>
            </a:r>
            <a:r>
              <a:rPr sz="1200" spc="70" dirty="0">
                <a:solidFill>
                  <a:srgbClr val="404040"/>
                </a:solidFill>
                <a:latin typeface="Trebuchet MS"/>
                <a:cs typeface="Trebuchet MS"/>
              </a:rPr>
              <a:t>όνομα,</a:t>
            </a:r>
            <a:endParaRPr sz="1200">
              <a:latin typeface="Trebuchet MS"/>
              <a:cs typeface="Trebuchet MS"/>
            </a:endParaRPr>
          </a:p>
          <a:p>
            <a:pPr marL="442595">
              <a:lnSpc>
                <a:spcPct val="100000"/>
              </a:lnSpc>
              <a:spcBef>
                <a:spcPts val="1010"/>
              </a:spcBef>
            </a:pPr>
            <a:r>
              <a:rPr sz="1200" spc="30" dirty="0">
                <a:solidFill>
                  <a:srgbClr val="404040"/>
                </a:solidFill>
                <a:latin typeface="Trebuchet MS"/>
                <a:cs typeface="Trebuchet MS"/>
              </a:rPr>
              <a:t>την</a:t>
            </a:r>
            <a:r>
              <a:rPr sz="1200" spc="-55" dirty="0">
                <a:solidFill>
                  <a:srgbClr val="404040"/>
                </a:solidFill>
                <a:latin typeface="Trebuchet MS"/>
                <a:cs typeface="Trebuchet MS"/>
              </a:rPr>
              <a:t> </a:t>
            </a:r>
            <a:r>
              <a:rPr sz="1200" spc="20" dirty="0">
                <a:solidFill>
                  <a:srgbClr val="404040"/>
                </a:solidFill>
                <a:latin typeface="Trebuchet MS"/>
                <a:cs typeface="Trebuchet MS"/>
              </a:rPr>
              <a:t>ιθαγένεια</a:t>
            </a:r>
            <a:endParaRPr sz="1200">
              <a:latin typeface="Trebuchet MS"/>
              <a:cs typeface="Trebuchet MS"/>
            </a:endParaRPr>
          </a:p>
          <a:p>
            <a:pPr marL="12700" marR="5080" indent="85090">
              <a:lnSpc>
                <a:spcPct val="168300"/>
              </a:lnSpc>
              <a:spcBef>
                <a:spcPts val="30"/>
              </a:spcBef>
            </a:pPr>
            <a:r>
              <a:rPr sz="1200" spc="-15" dirty="0">
                <a:solidFill>
                  <a:srgbClr val="404040"/>
                </a:solidFill>
                <a:latin typeface="Trebuchet MS"/>
                <a:cs typeface="Trebuchet MS"/>
              </a:rPr>
              <a:t>και </a:t>
            </a:r>
            <a:r>
              <a:rPr sz="1200" spc="30" dirty="0">
                <a:solidFill>
                  <a:srgbClr val="404040"/>
                </a:solidFill>
                <a:latin typeface="Trebuchet MS"/>
                <a:cs typeface="Trebuchet MS"/>
              </a:rPr>
              <a:t>την </a:t>
            </a:r>
            <a:r>
              <a:rPr sz="1200" spc="15" dirty="0">
                <a:solidFill>
                  <a:srgbClr val="404040"/>
                </a:solidFill>
                <a:latin typeface="Trebuchet MS"/>
                <a:cs typeface="Trebuchet MS"/>
              </a:rPr>
              <a:t>οικογενειακή</a:t>
            </a:r>
            <a:r>
              <a:rPr sz="1200" spc="-185" dirty="0">
                <a:solidFill>
                  <a:srgbClr val="404040"/>
                </a:solidFill>
                <a:latin typeface="Trebuchet MS"/>
                <a:cs typeface="Trebuchet MS"/>
              </a:rPr>
              <a:t> </a:t>
            </a:r>
            <a:r>
              <a:rPr sz="1200" spc="30" dirty="0">
                <a:solidFill>
                  <a:srgbClr val="404040"/>
                </a:solidFill>
                <a:latin typeface="Trebuchet MS"/>
                <a:cs typeface="Trebuchet MS"/>
              </a:rPr>
              <a:t>ταυτότητα  </a:t>
            </a:r>
            <a:r>
              <a:rPr sz="1200" spc="70" dirty="0">
                <a:solidFill>
                  <a:srgbClr val="404040"/>
                </a:solidFill>
                <a:latin typeface="Trebuchet MS"/>
                <a:cs typeface="Trebuchet MS"/>
              </a:rPr>
              <a:t>ή</a:t>
            </a:r>
            <a:r>
              <a:rPr sz="1200" u="sng" spc="70" dirty="0">
                <a:solidFill>
                  <a:srgbClr val="404040"/>
                </a:solidFill>
                <a:uFill>
                  <a:solidFill>
                    <a:srgbClr val="404040"/>
                  </a:solidFill>
                </a:uFill>
                <a:latin typeface="Trebuchet MS"/>
                <a:cs typeface="Trebuchet MS"/>
              </a:rPr>
              <a:t> </a:t>
            </a:r>
            <a:r>
              <a:rPr sz="1200" u="sng" spc="60" dirty="0">
                <a:solidFill>
                  <a:srgbClr val="404040"/>
                </a:solidFill>
                <a:uFill>
                  <a:solidFill>
                    <a:srgbClr val="404040"/>
                  </a:solidFill>
                </a:uFill>
                <a:latin typeface="Trebuchet MS"/>
                <a:cs typeface="Trebuchet MS"/>
              </a:rPr>
              <a:t>συνάγονται</a:t>
            </a:r>
            <a:r>
              <a:rPr sz="1200" u="sng" spc="-155" dirty="0">
                <a:solidFill>
                  <a:srgbClr val="404040"/>
                </a:solidFill>
                <a:uFill>
                  <a:solidFill>
                    <a:srgbClr val="404040"/>
                  </a:solidFill>
                </a:uFill>
                <a:latin typeface="Trebuchet MS"/>
                <a:cs typeface="Trebuchet MS"/>
              </a:rPr>
              <a:t> </a:t>
            </a:r>
            <a:r>
              <a:rPr sz="1200" u="sng" spc="20" dirty="0">
                <a:solidFill>
                  <a:srgbClr val="404040"/>
                </a:solidFill>
                <a:uFill>
                  <a:solidFill>
                    <a:srgbClr val="404040"/>
                  </a:solidFill>
                </a:uFill>
                <a:latin typeface="Trebuchet MS"/>
                <a:cs typeface="Trebuchet MS"/>
              </a:rPr>
              <a:t>ερμηνευτικά</a:t>
            </a:r>
            <a:endParaRPr sz="1200">
              <a:latin typeface="Trebuchet MS"/>
              <a:cs typeface="Trebuchet MS"/>
            </a:endParaRPr>
          </a:p>
        </p:txBody>
      </p:sp>
      <p:sp>
        <p:nvSpPr>
          <p:cNvPr id="8" name="object 8"/>
          <p:cNvSpPr txBox="1"/>
          <p:nvPr/>
        </p:nvSpPr>
        <p:spPr>
          <a:xfrm>
            <a:off x="4077660" y="4549269"/>
            <a:ext cx="3804110" cy="1690206"/>
          </a:xfrm>
          <a:prstGeom prst="rect">
            <a:avLst/>
          </a:prstGeom>
        </p:spPr>
        <p:txBody>
          <a:bodyPr vert="horz" wrap="square" lIns="0" tIns="12700" rIns="0" bIns="0" rtlCol="0">
            <a:spAutoFit/>
          </a:bodyPr>
          <a:lstStyle/>
          <a:p>
            <a:pPr marL="36195">
              <a:lnSpc>
                <a:spcPct val="100000"/>
              </a:lnSpc>
              <a:spcBef>
                <a:spcPts val="100"/>
              </a:spcBef>
            </a:pPr>
            <a:r>
              <a:rPr sz="1200" spc="5" dirty="0">
                <a:solidFill>
                  <a:srgbClr val="404040"/>
                </a:solidFill>
                <a:latin typeface="Trebuchet MS"/>
                <a:cs typeface="Trebuchet MS"/>
              </a:rPr>
              <a:t>συντελεί</a:t>
            </a:r>
            <a:r>
              <a:rPr sz="1200" spc="-35" dirty="0">
                <a:solidFill>
                  <a:srgbClr val="404040"/>
                </a:solidFill>
                <a:latin typeface="Trebuchet MS"/>
                <a:cs typeface="Trebuchet MS"/>
              </a:rPr>
              <a:t> </a:t>
            </a:r>
            <a:r>
              <a:rPr sz="1200" spc="65" dirty="0">
                <a:solidFill>
                  <a:srgbClr val="404040"/>
                </a:solidFill>
                <a:latin typeface="Trebuchet MS"/>
                <a:cs typeface="Trebuchet MS"/>
              </a:rPr>
              <a:t>στην</a:t>
            </a:r>
            <a:r>
              <a:rPr sz="1200" spc="-30" dirty="0">
                <a:solidFill>
                  <a:srgbClr val="404040"/>
                </a:solidFill>
                <a:latin typeface="Trebuchet MS"/>
                <a:cs typeface="Trebuchet MS"/>
              </a:rPr>
              <a:t> </a:t>
            </a:r>
            <a:r>
              <a:rPr sz="1200" spc="25" dirty="0">
                <a:solidFill>
                  <a:srgbClr val="404040"/>
                </a:solidFill>
                <a:latin typeface="Trebuchet MS"/>
                <a:cs typeface="Trebuchet MS"/>
              </a:rPr>
              <a:t>ένταξη</a:t>
            </a:r>
            <a:r>
              <a:rPr sz="1200" dirty="0">
                <a:solidFill>
                  <a:srgbClr val="404040"/>
                </a:solidFill>
                <a:latin typeface="Trebuchet MS"/>
                <a:cs typeface="Trebuchet MS"/>
              </a:rPr>
              <a:t> </a:t>
            </a:r>
            <a:r>
              <a:rPr sz="1200" spc="30" dirty="0">
                <a:solidFill>
                  <a:srgbClr val="404040"/>
                </a:solidFill>
                <a:latin typeface="Trebuchet MS"/>
                <a:cs typeface="Trebuchet MS"/>
              </a:rPr>
              <a:t>εθνικών</a:t>
            </a:r>
            <a:r>
              <a:rPr sz="1200" spc="-70" dirty="0">
                <a:solidFill>
                  <a:srgbClr val="404040"/>
                </a:solidFill>
                <a:latin typeface="Trebuchet MS"/>
                <a:cs typeface="Trebuchet MS"/>
              </a:rPr>
              <a:t> </a:t>
            </a:r>
            <a:r>
              <a:rPr sz="1200" dirty="0">
                <a:solidFill>
                  <a:srgbClr val="404040"/>
                </a:solidFill>
                <a:latin typeface="Trebuchet MS"/>
                <a:cs typeface="Trebuchet MS"/>
              </a:rPr>
              <a:t>διοικητικών</a:t>
            </a:r>
            <a:r>
              <a:rPr sz="1200" spc="-120" dirty="0">
                <a:solidFill>
                  <a:srgbClr val="404040"/>
                </a:solidFill>
                <a:latin typeface="Trebuchet MS"/>
                <a:cs typeface="Trebuchet MS"/>
              </a:rPr>
              <a:t> </a:t>
            </a:r>
            <a:r>
              <a:rPr sz="1200" spc="-15" dirty="0">
                <a:solidFill>
                  <a:srgbClr val="404040"/>
                </a:solidFill>
                <a:latin typeface="Trebuchet MS"/>
                <a:cs typeface="Trebuchet MS"/>
              </a:rPr>
              <a:t>και</a:t>
            </a:r>
            <a:r>
              <a:rPr sz="1200" spc="-10" dirty="0">
                <a:solidFill>
                  <a:srgbClr val="404040"/>
                </a:solidFill>
                <a:latin typeface="Trebuchet MS"/>
                <a:cs typeface="Trebuchet MS"/>
              </a:rPr>
              <a:t> </a:t>
            </a:r>
            <a:r>
              <a:rPr sz="1200" spc="20" dirty="0">
                <a:solidFill>
                  <a:srgbClr val="404040"/>
                </a:solidFill>
                <a:latin typeface="Trebuchet MS"/>
                <a:cs typeface="Trebuchet MS"/>
              </a:rPr>
              <a:t>δικαστικών</a:t>
            </a:r>
            <a:endParaRPr sz="1200">
              <a:latin typeface="Trebuchet MS"/>
              <a:cs typeface="Trebuchet MS"/>
            </a:endParaRPr>
          </a:p>
          <a:p>
            <a:pPr marL="40005" marR="1080135" indent="-27940">
              <a:lnSpc>
                <a:spcPts val="2450"/>
              </a:lnSpc>
              <a:spcBef>
                <a:spcPts val="220"/>
              </a:spcBef>
            </a:pPr>
            <a:r>
              <a:rPr sz="1200" spc="30" dirty="0">
                <a:solidFill>
                  <a:srgbClr val="404040"/>
                </a:solidFill>
                <a:latin typeface="Trebuchet MS"/>
                <a:cs typeface="Trebuchet MS"/>
              </a:rPr>
              <a:t>διαδικασιών </a:t>
            </a:r>
            <a:r>
              <a:rPr sz="1200" spc="-10" dirty="0">
                <a:solidFill>
                  <a:srgbClr val="404040"/>
                </a:solidFill>
                <a:latin typeface="Trebuchet MS"/>
                <a:cs typeface="Trebuchet MS"/>
              </a:rPr>
              <a:t>και </a:t>
            </a:r>
            <a:r>
              <a:rPr sz="1200" spc="20" dirty="0">
                <a:solidFill>
                  <a:srgbClr val="404040"/>
                </a:solidFill>
                <a:latin typeface="Trebuchet MS"/>
                <a:cs typeface="Trebuchet MS"/>
              </a:rPr>
              <a:t>διακρατικών</a:t>
            </a:r>
            <a:r>
              <a:rPr sz="1200" spc="-229" dirty="0">
                <a:solidFill>
                  <a:srgbClr val="404040"/>
                </a:solidFill>
                <a:latin typeface="Trebuchet MS"/>
                <a:cs typeface="Trebuchet MS"/>
              </a:rPr>
              <a:t> </a:t>
            </a:r>
            <a:r>
              <a:rPr sz="1200" spc="65" dirty="0">
                <a:solidFill>
                  <a:srgbClr val="404040"/>
                </a:solidFill>
                <a:latin typeface="Trebuchet MS"/>
                <a:cs typeface="Trebuchet MS"/>
              </a:rPr>
              <a:t>μηχανισμών  </a:t>
            </a:r>
            <a:r>
              <a:rPr sz="1200" spc="75" dirty="0">
                <a:solidFill>
                  <a:srgbClr val="404040"/>
                </a:solidFill>
                <a:latin typeface="Trebuchet MS"/>
                <a:cs typeface="Trebuchet MS"/>
              </a:rPr>
              <a:t>μεταφοράς </a:t>
            </a:r>
            <a:r>
              <a:rPr sz="1200" spc="50" dirty="0">
                <a:solidFill>
                  <a:srgbClr val="404040"/>
                </a:solidFill>
                <a:latin typeface="Trebuchet MS"/>
                <a:cs typeface="Trebuchet MS"/>
              </a:rPr>
              <a:t>εξαφανισμένων </a:t>
            </a:r>
            <a:r>
              <a:rPr sz="1200" spc="35" dirty="0">
                <a:solidFill>
                  <a:srgbClr val="404040"/>
                </a:solidFill>
                <a:latin typeface="Trebuchet MS"/>
                <a:cs typeface="Trebuchet MS"/>
              </a:rPr>
              <a:t>παιδιών </a:t>
            </a:r>
            <a:r>
              <a:rPr sz="1200" spc="60" dirty="0">
                <a:solidFill>
                  <a:srgbClr val="404040"/>
                </a:solidFill>
                <a:latin typeface="Trebuchet MS"/>
                <a:cs typeface="Trebuchet MS"/>
              </a:rPr>
              <a:t>σε  </a:t>
            </a:r>
            <a:r>
              <a:rPr sz="1200" spc="65" dirty="0">
                <a:solidFill>
                  <a:srgbClr val="404040"/>
                </a:solidFill>
                <a:latin typeface="Trebuchet MS"/>
                <a:cs typeface="Trebuchet MS"/>
              </a:rPr>
              <a:t>άλλο</a:t>
            </a:r>
            <a:r>
              <a:rPr sz="1200" spc="-50" dirty="0">
                <a:solidFill>
                  <a:srgbClr val="404040"/>
                </a:solidFill>
                <a:latin typeface="Trebuchet MS"/>
                <a:cs typeface="Trebuchet MS"/>
              </a:rPr>
              <a:t> </a:t>
            </a:r>
            <a:r>
              <a:rPr sz="1200" spc="65" dirty="0">
                <a:solidFill>
                  <a:srgbClr val="404040"/>
                </a:solidFill>
                <a:latin typeface="Trebuchet MS"/>
                <a:cs typeface="Trebuchet MS"/>
              </a:rPr>
              <a:t>κράτος</a:t>
            </a:r>
            <a:endParaRPr sz="1200">
              <a:latin typeface="Trebuchet MS"/>
              <a:cs typeface="Trebuchet MS"/>
            </a:endParaRPr>
          </a:p>
        </p:txBody>
      </p:sp>
      <p:sp>
        <p:nvSpPr>
          <p:cNvPr id="9" name="object 9"/>
          <p:cNvSpPr txBox="1"/>
          <p:nvPr/>
        </p:nvSpPr>
        <p:spPr>
          <a:xfrm>
            <a:off x="3665041" y="6098235"/>
            <a:ext cx="5787714" cy="879728"/>
          </a:xfrm>
          <a:prstGeom prst="rect">
            <a:avLst/>
          </a:prstGeom>
        </p:spPr>
        <p:txBody>
          <a:bodyPr vert="horz" wrap="square" lIns="0" tIns="12700" rIns="0" bIns="0" rtlCol="0">
            <a:spAutoFit/>
          </a:bodyPr>
          <a:lstStyle/>
          <a:p>
            <a:pPr marL="182880" indent="-170815">
              <a:lnSpc>
                <a:spcPct val="100000"/>
              </a:lnSpc>
              <a:spcBef>
                <a:spcPts val="100"/>
              </a:spcBef>
              <a:buAutoNum type="arabicPeriod"/>
              <a:tabLst>
                <a:tab pos="183515" algn="l"/>
              </a:tabLst>
            </a:pPr>
            <a:r>
              <a:rPr sz="1200" spc="75" dirty="0">
                <a:solidFill>
                  <a:srgbClr val="404040"/>
                </a:solidFill>
                <a:latin typeface="Trebuchet MS"/>
                <a:cs typeface="Trebuchet MS"/>
              </a:rPr>
              <a:t>θωράκιση</a:t>
            </a:r>
            <a:r>
              <a:rPr sz="1200" spc="-55" dirty="0">
                <a:solidFill>
                  <a:srgbClr val="404040"/>
                </a:solidFill>
                <a:latin typeface="Trebuchet MS"/>
                <a:cs typeface="Trebuchet MS"/>
              </a:rPr>
              <a:t> </a:t>
            </a:r>
            <a:r>
              <a:rPr sz="1200" spc="50" dirty="0">
                <a:solidFill>
                  <a:srgbClr val="404040"/>
                </a:solidFill>
                <a:latin typeface="Trebuchet MS"/>
                <a:cs typeface="Trebuchet MS"/>
              </a:rPr>
              <a:t>κρατών</a:t>
            </a:r>
            <a:r>
              <a:rPr sz="1200" spc="-40" dirty="0">
                <a:solidFill>
                  <a:srgbClr val="404040"/>
                </a:solidFill>
                <a:latin typeface="Trebuchet MS"/>
                <a:cs typeface="Trebuchet MS"/>
              </a:rPr>
              <a:t> </a:t>
            </a:r>
            <a:r>
              <a:rPr sz="1200" spc="20" dirty="0">
                <a:solidFill>
                  <a:srgbClr val="404040"/>
                </a:solidFill>
                <a:latin typeface="Trebuchet MS"/>
                <a:cs typeface="Trebuchet MS"/>
              </a:rPr>
              <a:t>για</a:t>
            </a:r>
            <a:r>
              <a:rPr sz="1200" spc="-50" dirty="0">
                <a:solidFill>
                  <a:srgbClr val="404040"/>
                </a:solidFill>
                <a:latin typeface="Trebuchet MS"/>
                <a:cs typeface="Trebuchet MS"/>
              </a:rPr>
              <a:t> </a:t>
            </a:r>
            <a:r>
              <a:rPr sz="1200" spc="75" dirty="0">
                <a:solidFill>
                  <a:srgbClr val="404040"/>
                </a:solidFill>
                <a:latin typeface="Trebuchet MS"/>
                <a:cs typeface="Trebuchet MS"/>
              </a:rPr>
              <a:t>απαγωγή</a:t>
            </a:r>
            <a:r>
              <a:rPr sz="1200" spc="-35" dirty="0">
                <a:solidFill>
                  <a:srgbClr val="404040"/>
                </a:solidFill>
                <a:latin typeface="Trebuchet MS"/>
                <a:cs typeface="Trebuchet MS"/>
              </a:rPr>
              <a:t> </a:t>
            </a:r>
            <a:r>
              <a:rPr sz="1200" spc="15" dirty="0">
                <a:solidFill>
                  <a:srgbClr val="404040"/>
                </a:solidFill>
                <a:latin typeface="Trebuchet MS"/>
                <a:cs typeface="Trebuchet MS"/>
              </a:rPr>
              <a:t>παιδιών,</a:t>
            </a:r>
            <a:r>
              <a:rPr sz="1200" spc="-90" dirty="0">
                <a:solidFill>
                  <a:srgbClr val="404040"/>
                </a:solidFill>
                <a:latin typeface="Trebuchet MS"/>
                <a:cs typeface="Trebuchet MS"/>
              </a:rPr>
              <a:t> </a:t>
            </a:r>
            <a:r>
              <a:rPr sz="1200" spc="25" dirty="0">
                <a:solidFill>
                  <a:srgbClr val="404040"/>
                </a:solidFill>
                <a:latin typeface="Trebuchet MS"/>
                <a:cs typeface="Trebuchet MS"/>
              </a:rPr>
              <a:t>ιδίως</a:t>
            </a:r>
            <a:r>
              <a:rPr sz="1200" spc="-70" dirty="0">
                <a:solidFill>
                  <a:srgbClr val="404040"/>
                </a:solidFill>
                <a:latin typeface="Trebuchet MS"/>
                <a:cs typeface="Trebuchet MS"/>
              </a:rPr>
              <a:t> </a:t>
            </a:r>
            <a:r>
              <a:rPr sz="1200" spc="60" dirty="0">
                <a:solidFill>
                  <a:srgbClr val="404040"/>
                </a:solidFill>
                <a:latin typeface="Trebuchet MS"/>
                <a:cs typeface="Trebuchet MS"/>
              </a:rPr>
              <a:t>σε</a:t>
            </a:r>
            <a:r>
              <a:rPr sz="1200" spc="-25" dirty="0">
                <a:solidFill>
                  <a:srgbClr val="404040"/>
                </a:solidFill>
                <a:latin typeface="Trebuchet MS"/>
                <a:cs typeface="Trebuchet MS"/>
              </a:rPr>
              <a:t> </a:t>
            </a:r>
            <a:r>
              <a:rPr sz="1200" spc="65" dirty="0">
                <a:solidFill>
                  <a:srgbClr val="404040"/>
                </a:solidFill>
                <a:latin typeface="Trebuchet MS"/>
                <a:cs typeface="Trebuchet MS"/>
              </a:rPr>
              <a:t>περιόδους</a:t>
            </a:r>
            <a:r>
              <a:rPr sz="1200" spc="250" dirty="0">
                <a:solidFill>
                  <a:srgbClr val="404040"/>
                </a:solidFill>
                <a:latin typeface="Trebuchet MS"/>
                <a:cs typeface="Trebuchet MS"/>
              </a:rPr>
              <a:t> </a:t>
            </a:r>
            <a:r>
              <a:rPr sz="1200" spc="65" dirty="0">
                <a:solidFill>
                  <a:srgbClr val="404040"/>
                </a:solidFill>
                <a:latin typeface="Trebuchet MS"/>
                <a:cs typeface="Trebuchet MS"/>
              </a:rPr>
              <a:t>ένοπλης</a:t>
            </a:r>
            <a:r>
              <a:rPr sz="1200" spc="-45" dirty="0">
                <a:solidFill>
                  <a:srgbClr val="404040"/>
                </a:solidFill>
                <a:latin typeface="Trebuchet MS"/>
                <a:cs typeface="Trebuchet MS"/>
              </a:rPr>
              <a:t> </a:t>
            </a:r>
            <a:r>
              <a:rPr sz="1200" spc="100" dirty="0">
                <a:solidFill>
                  <a:srgbClr val="404040"/>
                </a:solidFill>
                <a:latin typeface="Trebuchet MS"/>
                <a:cs typeface="Trebuchet MS"/>
              </a:rPr>
              <a:t>σύρραξης</a:t>
            </a:r>
            <a:endParaRPr sz="1200">
              <a:latin typeface="Trebuchet MS"/>
              <a:cs typeface="Trebuchet MS"/>
            </a:endParaRPr>
          </a:p>
          <a:p>
            <a:pPr marL="182880" indent="-170815">
              <a:lnSpc>
                <a:spcPct val="100000"/>
              </a:lnSpc>
              <a:spcBef>
                <a:spcPts val="1005"/>
              </a:spcBef>
              <a:buAutoNum type="arabicPeriod"/>
              <a:tabLst>
                <a:tab pos="183515" algn="l"/>
              </a:tabLst>
            </a:pPr>
            <a:r>
              <a:rPr sz="1200" spc="35" dirty="0">
                <a:solidFill>
                  <a:srgbClr val="404040"/>
                </a:solidFill>
                <a:latin typeface="Trebuchet MS"/>
                <a:cs typeface="Trebuchet MS"/>
              </a:rPr>
              <a:t>αντιμετώπιση</a:t>
            </a:r>
            <a:r>
              <a:rPr sz="1200" spc="-80" dirty="0">
                <a:solidFill>
                  <a:srgbClr val="404040"/>
                </a:solidFill>
                <a:latin typeface="Trebuchet MS"/>
                <a:cs typeface="Trebuchet MS"/>
              </a:rPr>
              <a:t> </a:t>
            </a:r>
            <a:r>
              <a:rPr sz="1200" spc="70" dirty="0">
                <a:solidFill>
                  <a:srgbClr val="404040"/>
                </a:solidFill>
                <a:latin typeface="Trebuchet MS"/>
                <a:cs typeface="Trebuchet MS"/>
              </a:rPr>
              <a:t>προβλημάτων</a:t>
            </a:r>
            <a:r>
              <a:rPr sz="1200" spc="-85" dirty="0">
                <a:solidFill>
                  <a:srgbClr val="404040"/>
                </a:solidFill>
                <a:latin typeface="Trebuchet MS"/>
                <a:cs typeface="Trebuchet MS"/>
              </a:rPr>
              <a:t> </a:t>
            </a:r>
            <a:r>
              <a:rPr sz="1200" spc="125" dirty="0">
                <a:solidFill>
                  <a:srgbClr val="404040"/>
                </a:solidFill>
                <a:latin typeface="Trebuchet MS"/>
                <a:cs typeface="Trebuchet MS"/>
              </a:rPr>
              <a:t>ως</a:t>
            </a:r>
            <a:r>
              <a:rPr sz="1200" spc="-15" dirty="0">
                <a:solidFill>
                  <a:srgbClr val="404040"/>
                </a:solidFill>
                <a:latin typeface="Trebuchet MS"/>
                <a:cs typeface="Trebuchet MS"/>
              </a:rPr>
              <a:t> </a:t>
            </a:r>
            <a:r>
              <a:rPr sz="1200" spc="50" dirty="0">
                <a:solidFill>
                  <a:srgbClr val="404040"/>
                </a:solidFill>
                <a:latin typeface="Trebuchet MS"/>
                <a:cs typeface="Trebuchet MS"/>
              </a:rPr>
              <a:t>αποτελεσμάτων</a:t>
            </a:r>
            <a:r>
              <a:rPr sz="1200" spc="-15" dirty="0">
                <a:solidFill>
                  <a:srgbClr val="404040"/>
                </a:solidFill>
                <a:latin typeface="Trebuchet MS"/>
                <a:cs typeface="Trebuchet MS"/>
              </a:rPr>
              <a:t> </a:t>
            </a:r>
            <a:r>
              <a:rPr sz="1200" spc="70" dirty="0">
                <a:solidFill>
                  <a:srgbClr val="404040"/>
                </a:solidFill>
                <a:latin typeface="Trebuchet MS"/>
                <a:cs typeface="Trebuchet MS"/>
              </a:rPr>
              <a:t>μεθόδων</a:t>
            </a:r>
            <a:r>
              <a:rPr sz="1200" spc="-30" dirty="0">
                <a:solidFill>
                  <a:srgbClr val="404040"/>
                </a:solidFill>
                <a:latin typeface="Trebuchet MS"/>
                <a:cs typeface="Trebuchet MS"/>
              </a:rPr>
              <a:t> </a:t>
            </a:r>
            <a:r>
              <a:rPr sz="1200" spc="20" dirty="0">
                <a:solidFill>
                  <a:srgbClr val="404040"/>
                </a:solidFill>
                <a:latin typeface="Trebuchet MS"/>
                <a:cs typeface="Trebuchet MS"/>
              </a:rPr>
              <a:t>τεχνητής</a:t>
            </a:r>
            <a:r>
              <a:rPr sz="1200" spc="-15" dirty="0">
                <a:solidFill>
                  <a:srgbClr val="404040"/>
                </a:solidFill>
                <a:latin typeface="Trebuchet MS"/>
                <a:cs typeface="Trebuchet MS"/>
              </a:rPr>
              <a:t> </a:t>
            </a:r>
            <a:r>
              <a:rPr sz="1200" spc="70" dirty="0">
                <a:solidFill>
                  <a:srgbClr val="404040"/>
                </a:solidFill>
                <a:latin typeface="Trebuchet MS"/>
                <a:cs typeface="Trebuchet MS"/>
              </a:rPr>
              <a:t>γονιμοποίησης</a:t>
            </a:r>
            <a:endParaRPr sz="1200">
              <a:latin typeface="Trebuchet MS"/>
              <a:cs typeface="Trebuchet MS"/>
            </a:endParaRPr>
          </a:p>
        </p:txBody>
      </p:sp>
      <p:sp>
        <p:nvSpPr>
          <p:cNvPr id="10" name="object 10"/>
          <p:cNvSpPr/>
          <p:nvPr/>
        </p:nvSpPr>
        <p:spPr>
          <a:xfrm>
            <a:off x="3621709" y="1625219"/>
            <a:ext cx="524604" cy="530860"/>
          </a:xfrm>
          <a:custGeom>
            <a:avLst/>
            <a:gdLst/>
            <a:ahLst/>
            <a:cxnLst/>
            <a:rect l="l" t="t" r="r" b="b"/>
            <a:pathLst>
              <a:path w="565785" h="530860">
                <a:moveTo>
                  <a:pt x="29590" y="450976"/>
                </a:moveTo>
                <a:lnTo>
                  <a:pt x="0" y="530859"/>
                </a:lnTo>
                <a:lnTo>
                  <a:pt x="81661" y="506475"/>
                </a:lnTo>
                <a:lnTo>
                  <a:pt x="70341" y="494410"/>
                </a:lnTo>
                <a:lnTo>
                  <a:pt x="48133" y="494410"/>
                </a:lnTo>
                <a:lnTo>
                  <a:pt x="44068" y="494283"/>
                </a:lnTo>
                <a:lnTo>
                  <a:pt x="39242" y="489203"/>
                </a:lnTo>
                <a:lnTo>
                  <a:pt x="39370" y="485139"/>
                </a:lnTo>
                <a:lnTo>
                  <a:pt x="42037" y="482853"/>
                </a:lnTo>
                <a:lnTo>
                  <a:pt x="51326" y="474144"/>
                </a:lnTo>
                <a:lnTo>
                  <a:pt x="29590" y="450976"/>
                </a:lnTo>
                <a:close/>
              </a:path>
              <a:path w="565785" h="530860">
                <a:moveTo>
                  <a:pt x="51326" y="474144"/>
                </a:moveTo>
                <a:lnTo>
                  <a:pt x="42037" y="482853"/>
                </a:lnTo>
                <a:lnTo>
                  <a:pt x="39370" y="485139"/>
                </a:lnTo>
                <a:lnTo>
                  <a:pt x="39242" y="489203"/>
                </a:lnTo>
                <a:lnTo>
                  <a:pt x="44068" y="494283"/>
                </a:lnTo>
                <a:lnTo>
                  <a:pt x="48133" y="494410"/>
                </a:lnTo>
                <a:lnTo>
                  <a:pt x="50673" y="492125"/>
                </a:lnTo>
                <a:lnTo>
                  <a:pt x="59994" y="483383"/>
                </a:lnTo>
                <a:lnTo>
                  <a:pt x="51326" y="474144"/>
                </a:lnTo>
                <a:close/>
              </a:path>
              <a:path w="565785" h="530860">
                <a:moveTo>
                  <a:pt x="59994" y="483383"/>
                </a:moveTo>
                <a:lnTo>
                  <a:pt x="50673" y="492125"/>
                </a:lnTo>
                <a:lnTo>
                  <a:pt x="48133" y="494410"/>
                </a:lnTo>
                <a:lnTo>
                  <a:pt x="70341" y="494410"/>
                </a:lnTo>
                <a:lnTo>
                  <a:pt x="59994" y="483383"/>
                </a:lnTo>
                <a:close/>
              </a:path>
              <a:path w="565785" h="530860">
                <a:moveTo>
                  <a:pt x="557022" y="0"/>
                </a:moveTo>
                <a:lnTo>
                  <a:pt x="554482" y="2412"/>
                </a:lnTo>
                <a:lnTo>
                  <a:pt x="51326" y="474144"/>
                </a:lnTo>
                <a:lnTo>
                  <a:pt x="59994" y="483383"/>
                </a:lnTo>
                <a:lnTo>
                  <a:pt x="563117" y="11556"/>
                </a:lnTo>
                <a:lnTo>
                  <a:pt x="565658" y="9270"/>
                </a:lnTo>
                <a:lnTo>
                  <a:pt x="565785" y="5206"/>
                </a:lnTo>
                <a:lnTo>
                  <a:pt x="563372" y="2666"/>
                </a:lnTo>
                <a:lnTo>
                  <a:pt x="561086" y="126"/>
                </a:lnTo>
                <a:lnTo>
                  <a:pt x="557022" y="0"/>
                </a:lnTo>
                <a:close/>
              </a:path>
            </a:pathLst>
          </a:custGeom>
          <a:solidFill>
            <a:srgbClr val="9D2C0E"/>
          </a:solidFill>
        </p:spPr>
        <p:txBody>
          <a:bodyPr wrap="square" lIns="0" tIns="0" rIns="0" bIns="0" rtlCol="0"/>
          <a:lstStyle/>
          <a:p>
            <a:endParaRPr/>
          </a:p>
        </p:txBody>
      </p:sp>
      <p:sp>
        <p:nvSpPr>
          <p:cNvPr id="11" name="object 11"/>
          <p:cNvSpPr/>
          <p:nvPr/>
        </p:nvSpPr>
        <p:spPr>
          <a:xfrm>
            <a:off x="5225900" y="1609727"/>
            <a:ext cx="673565" cy="513715"/>
          </a:xfrm>
          <a:custGeom>
            <a:avLst/>
            <a:gdLst/>
            <a:ahLst/>
            <a:cxnLst/>
            <a:rect l="l" t="t" r="r" b="b"/>
            <a:pathLst>
              <a:path w="726439" h="513714">
                <a:moveTo>
                  <a:pt x="660447" y="474920"/>
                </a:moveTo>
                <a:lnTo>
                  <a:pt x="642112" y="500888"/>
                </a:lnTo>
                <a:lnTo>
                  <a:pt x="726313" y="513588"/>
                </a:lnTo>
                <a:lnTo>
                  <a:pt x="710550" y="484250"/>
                </a:lnTo>
                <a:lnTo>
                  <a:pt x="673607" y="484250"/>
                </a:lnTo>
                <a:lnTo>
                  <a:pt x="670813" y="482219"/>
                </a:lnTo>
                <a:lnTo>
                  <a:pt x="660447" y="474920"/>
                </a:lnTo>
                <a:close/>
              </a:path>
              <a:path w="726439" h="513714">
                <a:moveTo>
                  <a:pt x="667705" y="464643"/>
                </a:moveTo>
                <a:lnTo>
                  <a:pt x="660447" y="474920"/>
                </a:lnTo>
                <a:lnTo>
                  <a:pt x="670813" y="482219"/>
                </a:lnTo>
                <a:lnTo>
                  <a:pt x="673607" y="484250"/>
                </a:lnTo>
                <a:lnTo>
                  <a:pt x="677671" y="483615"/>
                </a:lnTo>
                <a:lnTo>
                  <a:pt x="679703" y="480695"/>
                </a:lnTo>
                <a:lnTo>
                  <a:pt x="681608" y="477900"/>
                </a:lnTo>
                <a:lnTo>
                  <a:pt x="680974" y="473963"/>
                </a:lnTo>
                <a:lnTo>
                  <a:pt x="667705" y="464643"/>
                </a:lnTo>
                <a:close/>
              </a:path>
              <a:path w="726439" h="513714">
                <a:moveTo>
                  <a:pt x="686053" y="438658"/>
                </a:moveTo>
                <a:lnTo>
                  <a:pt x="667705" y="464643"/>
                </a:lnTo>
                <a:lnTo>
                  <a:pt x="680974" y="473963"/>
                </a:lnTo>
                <a:lnTo>
                  <a:pt x="681608" y="477900"/>
                </a:lnTo>
                <a:lnTo>
                  <a:pt x="679703" y="480695"/>
                </a:lnTo>
                <a:lnTo>
                  <a:pt x="677671" y="483615"/>
                </a:lnTo>
                <a:lnTo>
                  <a:pt x="673607" y="484250"/>
                </a:lnTo>
                <a:lnTo>
                  <a:pt x="710550" y="484250"/>
                </a:lnTo>
                <a:lnTo>
                  <a:pt x="686053" y="438658"/>
                </a:lnTo>
                <a:close/>
              </a:path>
              <a:path w="726439" h="513714">
                <a:moveTo>
                  <a:pt x="8000" y="0"/>
                </a:moveTo>
                <a:lnTo>
                  <a:pt x="4063" y="762"/>
                </a:lnTo>
                <a:lnTo>
                  <a:pt x="2031" y="3555"/>
                </a:lnTo>
                <a:lnTo>
                  <a:pt x="0" y="6476"/>
                </a:lnTo>
                <a:lnTo>
                  <a:pt x="762" y="10413"/>
                </a:lnTo>
                <a:lnTo>
                  <a:pt x="3555" y="12446"/>
                </a:lnTo>
                <a:lnTo>
                  <a:pt x="660447" y="474920"/>
                </a:lnTo>
                <a:lnTo>
                  <a:pt x="667705" y="464643"/>
                </a:lnTo>
                <a:lnTo>
                  <a:pt x="8000" y="0"/>
                </a:lnTo>
                <a:close/>
              </a:path>
            </a:pathLst>
          </a:custGeom>
          <a:solidFill>
            <a:srgbClr val="9D2C0E"/>
          </a:solidFill>
        </p:spPr>
        <p:txBody>
          <a:bodyPr wrap="square" lIns="0" tIns="0" rIns="0" bIns="0" rtlCol="0"/>
          <a:lstStyle/>
          <a:p>
            <a:endParaRPr/>
          </a:p>
        </p:txBody>
      </p:sp>
      <p:grpSp>
        <p:nvGrpSpPr>
          <p:cNvPr id="12" name="object 12"/>
          <p:cNvGrpSpPr/>
          <p:nvPr/>
        </p:nvGrpSpPr>
        <p:grpSpPr>
          <a:xfrm>
            <a:off x="2712808" y="2828226"/>
            <a:ext cx="212550" cy="262890"/>
            <a:chOff x="2925762" y="2828226"/>
            <a:chExt cx="229235" cy="262890"/>
          </a:xfrm>
        </p:grpSpPr>
        <p:sp>
          <p:nvSpPr>
            <p:cNvPr id="13" name="object 13"/>
            <p:cNvSpPr/>
            <p:nvPr/>
          </p:nvSpPr>
          <p:spPr>
            <a:xfrm>
              <a:off x="2933700" y="2836164"/>
              <a:ext cx="213360" cy="246887"/>
            </a:xfrm>
            <a:prstGeom prst="rect">
              <a:avLst/>
            </a:prstGeom>
            <a:blipFill>
              <a:blip r:embed="rId2" cstate="print"/>
              <a:stretch>
                <a:fillRect/>
              </a:stretch>
            </a:blipFill>
          </p:spPr>
          <p:txBody>
            <a:bodyPr wrap="square" lIns="0" tIns="0" rIns="0" bIns="0" rtlCol="0"/>
            <a:lstStyle/>
            <a:p>
              <a:endParaRPr/>
            </a:p>
          </p:txBody>
        </p:sp>
        <p:sp>
          <p:nvSpPr>
            <p:cNvPr id="14" name="object 14"/>
            <p:cNvSpPr/>
            <p:nvPr/>
          </p:nvSpPr>
          <p:spPr>
            <a:xfrm>
              <a:off x="2933700" y="2836164"/>
              <a:ext cx="213360" cy="247015"/>
            </a:xfrm>
            <a:custGeom>
              <a:avLst/>
              <a:gdLst/>
              <a:ahLst/>
              <a:cxnLst/>
              <a:rect l="l" t="t" r="r" b="b"/>
              <a:pathLst>
                <a:path w="213360" h="247014">
                  <a:moveTo>
                    <a:pt x="0" y="140208"/>
                  </a:moveTo>
                  <a:lnTo>
                    <a:pt x="53339" y="140208"/>
                  </a:lnTo>
                  <a:lnTo>
                    <a:pt x="53339" y="0"/>
                  </a:lnTo>
                  <a:lnTo>
                    <a:pt x="160019" y="0"/>
                  </a:lnTo>
                  <a:lnTo>
                    <a:pt x="160019" y="140208"/>
                  </a:lnTo>
                  <a:lnTo>
                    <a:pt x="213360" y="140208"/>
                  </a:lnTo>
                  <a:lnTo>
                    <a:pt x="106680" y="246887"/>
                  </a:lnTo>
                  <a:lnTo>
                    <a:pt x="0" y="140208"/>
                  </a:lnTo>
                  <a:close/>
                </a:path>
              </a:pathLst>
            </a:custGeom>
            <a:ln w="15875">
              <a:solidFill>
                <a:srgbClr val="781F09"/>
              </a:solidFill>
            </a:ln>
          </p:spPr>
          <p:txBody>
            <a:bodyPr wrap="square" lIns="0" tIns="0" rIns="0" bIns="0" rtlCol="0"/>
            <a:lstStyle/>
            <a:p>
              <a:endParaRPr/>
            </a:p>
          </p:txBody>
        </p:sp>
      </p:grpSp>
      <p:sp>
        <p:nvSpPr>
          <p:cNvPr id="15" name="object 15"/>
          <p:cNvSpPr/>
          <p:nvPr/>
        </p:nvSpPr>
        <p:spPr>
          <a:xfrm>
            <a:off x="5459823" y="2907474"/>
            <a:ext cx="212550" cy="183514"/>
          </a:xfrm>
          <a:prstGeom prst="rect">
            <a:avLst/>
          </a:prstGeom>
          <a:blipFill>
            <a:blip r:embed="rId3" cstate="print"/>
            <a:stretch>
              <a:fillRect/>
            </a:stretch>
          </a:blipFill>
        </p:spPr>
        <p:txBody>
          <a:bodyPr wrap="square" lIns="0" tIns="0" rIns="0" bIns="0" rtlCol="0"/>
          <a:lstStyle/>
          <a:p>
            <a:endParaRPr/>
          </a:p>
        </p:txBody>
      </p:sp>
      <p:grpSp>
        <p:nvGrpSpPr>
          <p:cNvPr id="16" name="object 16"/>
          <p:cNvGrpSpPr/>
          <p:nvPr/>
        </p:nvGrpSpPr>
        <p:grpSpPr>
          <a:xfrm>
            <a:off x="5496564" y="4105342"/>
            <a:ext cx="139540" cy="266065"/>
            <a:chOff x="5928042" y="4105338"/>
            <a:chExt cx="150495" cy="266065"/>
          </a:xfrm>
        </p:grpSpPr>
        <p:sp>
          <p:nvSpPr>
            <p:cNvPr id="17" name="object 17"/>
            <p:cNvSpPr/>
            <p:nvPr/>
          </p:nvSpPr>
          <p:spPr>
            <a:xfrm>
              <a:off x="5935979" y="4113276"/>
              <a:ext cx="134112" cy="249936"/>
            </a:xfrm>
            <a:prstGeom prst="rect">
              <a:avLst/>
            </a:prstGeom>
            <a:blipFill>
              <a:blip r:embed="rId4" cstate="print"/>
              <a:stretch>
                <a:fillRect/>
              </a:stretch>
            </a:blipFill>
          </p:spPr>
          <p:txBody>
            <a:bodyPr wrap="square" lIns="0" tIns="0" rIns="0" bIns="0" rtlCol="0"/>
            <a:lstStyle/>
            <a:p>
              <a:endParaRPr/>
            </a:p>
          </p:txBody>
        </p:sp>
        <p:sp>
          <p:nvSpPr>
            <p:cNvPr id="18" name="object 18"/>
            <p:cNvSpPr/>
            <p:nvPr/>
          </p:nvSpPr>
          <p:spPr>
            <a:xfrm>
              <a:off x="5935979" y="4113276"/>
              <a:ext cx="134620" cy="250190"/>
            </a:xfrm>
            <a:custGeom>
              <a:avLst/>
              <a:gdLst/>
              <a:ahLst/>
              <a:cxnLst/>
              <a:rect l="l" t="t" r="r" b="b"/>
              <a:pathLst>
                <a:path w="134620" h="250189">
                  <a:moveTo>
                    <a:pt x="0" y="182880"/>
                  </a:moveTo>
                  <a:lnTo>
                    <a:pt x="33528" y="182880"/>
                  </a:lnTo>
                  <a:lnTo>
                    <a:pt x="33528" y="0"/>
                  </a:lnTo>
                  <a:lnTo>
                    <a:pt x="100584" y="0"/>
                  </a:lnTo>
                  <a:lnTo>
                    <a:pt x="100584" y="182880"/>
                  </a:lnTo>
                  <a:lnTo>
                    <a:pt x="134112" y="182880"/>
                  </a:lnTo>
                  <a:lnTo>
                    <a:pt x="67056" y="249936"/>
                  </a:lnTo>
                  <a:lnTo>
                    <a:pt x="0" y="182880"/>
                  </a:lnTo>
                  <a:close/>
                </a:path>
              </a:pathLst>
            </a:custGeom>
            <a:ln w="15875">
              <a:solidFill>
                <a:srgbClr val="781F09"/>
              </a:solidFill>
            </a:ln>
          </p:spPr>
          <p:txBody>
            <a:bodyPr wrap="square" lIns="0" tIns="0" rIns="0" bIns="0" rtlCol="0"/>
            <a:lstStyle/>
            <a:p>
              <a:endParaRPr/>
            </a:p>
          </p:txBody>
        </p:sp>
      </p:grpSp>
      <p:sp>
        <p:nvSpPr>
          <p:cNvPr id="19" name="object 19"/>
          <p:cNvSpPr/>
          <p:nvPr/>
        </p:nvSpPr>
        <p:spPr>
          <a:xfrm>
            <a:off x="5558738" y="5583618"/>
            <a:ext cx="212550" cy="186562"/>
          </a:xfrm>
          <a:prstGeom prst="rect">
            <a:avLst/>
          </a:prstGeom>
          <a:blipFill>
            <a:blip r:embed="rId5"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08956" y="0"/>
            <a:ext cx="6572296" cy="1365758"/>
          </a:xfrm>
          <a:prstGeom prst="rect">
            <a:avLst/>
          </a:prstGeom>
        </p:spPr>
        <p:txBody>
          <a:bodyPr vert="horz" wrap="square" lIns="0" tIns="11430" rIns="0" bIns="0" rtlCol="0">
            <a:spAutoFit/>
          </a:bodyPr>
          <a:lstStyle/>
          <a:p>
            <a:pPr algn="ctr">
              <a:lnSpc>
                <a:spcPct val="100000"/>
              </a:lnSpc>
              <a:spcBef>
                <a:spcPts val="90"/>
              </a:spcBef>
            </a:pPr>
            <a:r>
              <a:rPr spc="365" dirty="0"/>
              <a:t>Άρθρο </a:t>
            </a:r>
            <a:r>
              <a:rPr spc="90" dirty="0"/>
              <a:t>9</a:t>
            </a:r>
            <a:r>
              <a:rPr spc="-525" dirty="0"/>
              <a:t> </a:t>
            </a:r>
            <a:r>
              <a:rPr dirty="0"/>
              <a:t>(1)</a:t>
            </a:r>
          </a:p>
          <a:p>
            <a:pPr algn="ctr">
              <a:lnSpc>
                <a:spcPct val="100000"/>
              </a:lnSpc>
            </a:pPr>
            <a:r>
              <a:rPr spc="240" dirty="0"/>
              <a:t>Χωρισμός </a:t>
            </a:r>
            <a:r>
              <a:rPr spc="290" dirty="0"/>
              <a:t>από</a:t>
            </a:r>
            <a:r>
              <a:rPr spc="-420" dirty="0"/>
              <a:t> </a:t>
            </a:r>
            <a:r>
              <a:rPr spc="100" dirty="0"/>
              <a:t>γονείς</a:t>
            </a:r>
          </a:p>
        </p:txBody>
      </p:sp>
      <p:sp>
        <p:nvSpPr>
          <p:cNvPr id="3" name="object 3"/>
          <p:cNvSpPr txBox="1"/>
          <p:nvPr/>
        </p:nvSpPr>
        <p:spPr>
          <a:xfrm>
            <a:off x="365882" y="1428736"/>
            <a:ext cx="10384323" cy="4942379"/>
          </a:xfrm>
          <a:prstGeom prst="rect">
            <a:avLst/>
          </a:prstGeom>
        </p:spPr>
        <p:txBody>
          <a:bodyPr vert="horz" wrap="square" lIns="0" tIns="12700" rIns="0" bIns="0" rtlCol="0">
            <a:spAutoFit/>
          </a:bodyPr>
          <a:lstStyle/>
          <a:p>
            <a:pPr marR="172720" algn="ctr">
              <a:lnSpc>
                <a:spcPct val="100000"/>
              </a:lnSpc>
              <a:spcBef>
                <a:spcPts val="100"/>
              </a:spcBef>
            </a:pPr>
            <a:r>
              <a:rPr sz="2400" spc="450" dirty="0">
                <a:solidFill>
                  <a:srgbClr val="A42F0F"/>
                </a:solidFill>
                <a:latin typeface="Arial"/>
                <a:cs typeface="Arial"/>
              </a:rPr>
              <a:t></a:t>
            </a:r>
            <a:r>
              <a:rPr sz="2400" spc="-100" dirty="0">
                <a:solidFill>
                  <a:srgbClr val="A42F0F"/>
                </a:solidFill>
                <a:latin typeface="Arial"/>
                <a:cs typeface="Arial"/>
              </a:rPr>
              <a:t> </a:t>
            </a:r>
            <a:r>
              <a:rPr sz="2400" spc="-80" dirty="0">
                <a:solidFill>
                  <a:srgbClr val="404040"/>
                </a:solidFill>
                <a:latin typeface="Trebuchet MS"/>
                <a:cs typeface="Trebuchet MS"/>
              </a:rPr>
              <a:t>1.</a:t>
            </a:r>
            <a:r>
              <a:rPr sz="2400" spc="-70" dirty="0">
                <a:solidFill>
                  <a:srgbClr val="404040"/>
                </a:solidFill>
                <a:latin typeface="Trebuchet MS"/>
                <a:cs typeface="Trebuchet MS"/>
              </a:rPr>
              <a:t> Τα</a:t>
            </a:r>
            <a:r>
              <a:rPr sz="2400" spc="-35" dirty="0">
                <a:solidFill>
                  <a:srgbClr val="404040"/>
                </a:solidFill>
                <a:latin typeface="Trebuchet MS"/>
                <a:cs typeface="Trebuchet MS"/>
              </a:rPr>
              <a:t> </a:t>
            </a:r>
            <a:r>
              <a:rPr sz="2400" spc="95" dirty="0">
                <a:solidFill>
                  <a:srgbClr val="404040"/>
                </a:solidFill>
                <a:latin typeface="Trebuchet MS"/>
                <a:cs typeface="Trebuchet MS"/>
              </a:rPr>
              <a:t>Συμβαλλόμενα</a:t>
            </a:r>
            <a:r>
              <a:rPr sz="2400" spc="-80" dirty="0">
                <a:solidFill>
                  <a:srgbClr val="404040"/>
                </a:solidFill>
                <a:latin typeface="Trebuchet MS"/>
                <a:cs typeface="Trebuchet MS"/>
              </a:rPr>
              <a:t> </a:t>
            </a:r>
            <a:r>
              <a:rPr sz="2400" spc="110" dirty="0">
                <a:solidFill>
                  <a:srgbClr val="404040"/>
                </a:solidFill>
                <a:latin typeface="Trebuchet MS"/>
                <a:cs typeface="Trebuchet MS"/>
              </a:rPr>
              <a:t>Κράτη</a:t>
            </a:r>
            <a:r>
              <a:rPr sz="2400" spc="-60" dirty="0">
                <a:solidFill>
                  <a:srgbClr val="404040"/>
                </a:solidFill>
                <a:latin typeface="Trebuchet MS"/>
                <a:cs typeface="Trebuchet MS"/>
              </a:rPr>
              <a:t> </a:t>
            </a:r>
            <a:r>
              <a:rPr sz="2400" spc="65" dirty="0">
                <a:solidFill>
                  <a:srgbClr val="404040"/>
                </a:solidFill>
                <a:latin typeface="Trebuchet MS"/>
                <a:cs typeface="Trebuchet MS"/>
              </a:rPr>
              <a:t>μεριμνούν,</a:t>
            </a:r>
            <a:r>
              <a:rPr sz="2400" spc="-90" dirty="0">
                <a:solidFill>
                  <a:srgbClr val="404040"/>
                </a:solidFill>
                <a:latin typeface="Trebuchet MS"/>
                <a:cs typeface="Trebuchet MS"/>
              </a:rPr>
              <a:t> </a:t>
            </a:r>
            <a:r>
              <a:rPr sz="2400" spc="95" dirty="0">
                <a:solidFill>
                  <a:srgbClr val="404040"/>
                </a:solidFill>
                <a:latin typeface="Trebuchet MS"/>
                <a:cs typeface="Trebuchet MS"/>
              </a:rPr>
              <a:t>ώστε</a:t>
            </a:r>
            <a:r>
              <a:rPr sz="2400" spc="-85" dirty="0">
                <a:solidFill>
                  <a:srgbClr val="404040"/>
                </a:solidFill>
                <a:latin typeface="Trebuchet MS"/>
                <a:cs typeface="Trebuchet MS"/>
              </a:rPr>
              <a:t> </a:t>
            </a:r>
            <a:r>
              <a:rPr sz="2400" spc="85" dirty="0">
                <a:solidFill>
                  <a:srgbClr val="404040"/>
                </a:solidFill>
                <a:latin typeface="Trebuchet MS"/>
                <a:cs typeface="Trebuchet MS"/>
              </a:rPr>
              <a:t>το</a:t>
            </a:r>
            <a:r>
              <a:rPr sz="2400" spc="-45" dirty="0">
                <a:solidFill>
                  <a:srgbClr val="404040"/>
                </a:solidFill>
                <a:latin typeface="Trebuchet MS"/>
                <a:cs typeface="Trebuchet MS"/>
              </a:rPr>
              <a:t> </a:t>
            </a:r>
            <a:r>
              <a:rPr sz="2400" spc="20" dirty="0">
                <a:solidFill>
                  <a:srgbClr val="404040"/>
                </a:solidFill>
                <a:latin typeface="Trebuchet MS"/>
                <a:cs typeface="Trebuchet MS"/>
              </a:rPr>
              <a:t>παιδί</a:t>
            </a:r>
            <a:r>
              <a:rPr sz="2400" spc="-130" dirty="0">
                <a:solidFill>
                  <a:srgbClr val="404040"/>
                </a:solidFill>
                <a:latin typeface="Trebuchet MS"/>
                <a:cs typeface="Trebuchet MS"/>
              </a:rPr>
              <a:t> </a:t>
            </a:r>
            <a:r>
              <a:rPr sz="2400" spc="180" dirty="0">
                <a:solidFill>
                  <a:srgbClr val="404040"/>
                </a:solidFill>
                <a:latin typeface="Trebuchet MS"/>
                <a:cs typeface="Trebuchet MS"/>
              </a:rPr>
              <a:t>να</a:t>
            </a:r>
            <a:r>
              <a:rPr sz="2400" spc="-35" dirty="0">
                <a:solidFill>
                  <a:srgbClr val="404040"/>
                </a:solidFill>
                <a:latin typeface="Trebuchet MS"/>
                <a:cs typeface="Trebuchet MS"/>
              </a:rPr>
              <a:t> </a:t>
            </a:r>
            <a:r>
              <a:rPr sz="2400" spc="145">
                <a:solidFill>
                  <a:srgbClr val="404040"/>
                </a:solidFill>
                <a:latin typeface="Trebuchet MS"/>
                <a:cs typeface="Trebuchet MS"/>
              </a:rPr>
              <a:t>μην</a:t>
            </a:r>
            <a:r>
              <a:rPr sz="2400" spc="-85">
                <a:solidFill>
                  <a:srgbClr val="404040"/>
                </a:solidFill>
                <a:latin typeface="Trebuchet MS"/>
                <a:cs typeface="Trebuchet MS"/>
              </a:rPr>
              <a:t> </a:t>
            </a:r>
            <a:r>
              <a:rPr sz="2400" spc="25" smtClean="0">
                <a:solidFill>
                  <a:srgbClr val="404040"/>
                </a:solidFill>
                <a:latin typeface="Trebuchet MS"/>
                <a:cs typeface="Trebuchet MS"/>
              </a:rPr>
              <a:t>αποχωρίζεται</a:t>
            </a:r>
            <a:r>
              <a:rPr lang="en-US" sz="2400" spc="25" dirty="0" smtClean="0">
                <a:solidFill>
                  <a:srgbClr val="404040"/>
                </a:solidFill>
                <a:latin typeface="Trebuchet MS"/>
                <a:cs typeface="Trebuchet MS"/>
              </a:rPr>
              <a:t> </a:t>
            </a:r>
            <a:r>
              <a:rPr sz="2400" spc="215" smtClean="0">
                <a:solidFill>
                  <a:srgbClr val="404040"/>
                </a:solidFill>
                <a:latin typeface="Trebuchet MS"/>
                <a:cs typeface="Trebuchet MS"/>
              </a:rPr>
              <a:t>από </a:t>
            </a:r>
            <a:r>
              <a:rPr sz="2400" spc="135" dirty="0">
                <a:solidFill>
                  <a:srgbClr val="404040"/>
                </a:solidFill>
                <a:latin typeface="Trebuchet MS"/>
                <a:cs typeface="Trebuchet MS"/>
              </a:rPr>
              <a:t>τους </a:t>
            </a:r>
            <a:r>
              <a:rPr sz="2400" spc="65" dirty="0">
                <a:solidFill>
                  <a:srgbClr val="404040"/>
                </a:solidFill>
                <a:latin typeface="Trebuchet MS"/>
                <a:cs typeface="Trebuchet MS"/>
              </a:rPr>
              <a:t>γονείς </a:t>
            </a:r>
            <a:r>
              <a:rPr sz="2400" spc="10" dirty="0">
                <a:solidFill>
                  <a:srgbClr val="404040"/>
                </a:solidFill>
                <a:latin typeface="Trebuchet MS"/>
                <a:cs typeface="Trebuchet MS"/>
              </a:rPr>
              <a:t>του, </a:t>
            </a:r>
            <a:r>
              <a:rPr sz="2400" spc="215" dirty="0">
                <a:solidFill>
                  <a:srgbClr val="404040"/>
                </a:solidFill>
                <a:latin typeface="Trebuchet MS"/>
                <a:cs typeface="Trebuchet MS"/>
              </a:rPr>
              <a:t>παρά </a:t>
            </a:r>
            <a:r>
              <a:rPr sz="2400" spc="20" dirty="0">
                <a:solidFill>
                  <a:srgbClr val="404040"/>
                </a:solidFill>
                <a:latin typeface="Trebuchet MS"/>
                <a:cs typeface="Trebuchet MS"/>
              </a:rPr>
              <a:t>τη </a:t>
            </a:r>
            <a:r>
              <a:rPr sz="2400" spc="130" dirty="0">
                <a:solidFill>
                  <a:srgbClr val="404040"/>
                </a:solidFill>
                <a:latin typeface="Trebuchet MS"/>
                <a:cs typeface="Trebuchet MS"/>
              </a:rPr>
              <a:t>θέλησή </a:t>
            </a:r>
            <a:r>
              <a:rPr sz="2400" spc="65" dirty="0">
                <a:solidFill>
                  <a:srgbClr val="404040"/>
                </a:solidFill>
                <a:latin typeface="Trebuchet MS"/>
                <a:cs typeface="Trebuchet MS"/>
              </a:rPr>
              <a:t>τους, </a:t>
            </a:r>
            <a:r>
              <a:rPr sz="2400" spc="40" dirty="0">
                <a:solidFill>
                  <a:srgbClr val="404040"/>
                </a:solidFill>
                <a:latin typeface="Trebuchet MS"/>
                <a:cs typeface="Trebuchet MS"/>
              </a:rPr>
              <a:t>εκτός </a:t>
            </a:r>
            <a:r>
              <a:rPr sz="2400" spc="80" dirty="0">
                <a:solidFill>
                  <a:srgbClr val="404040"/>
                </a:solidFill>
                <a:latin typeface="Trebuchet MS"/>
                <a:cs typeface="Trebuchet MS"/>
              </a:rPr>
              <a:t>εάν </a:t>
            </a:r>
            <a:r>
              <a:rPr sz="2400" spc="30" dirty="0">
                <a:solidFill>
                  <a:srgbClr val="404040"/>
                </a:solidFill>
                <a:latin typeface="Trebuchet MS"/>
                <a:cs typeface="Trebuchet MS"/>
              </a:rPr>
              <a:t>οι </a:t>
            </a:r>
            <a:r>
              <a:rPr sz="2400" spc="114" dirty="0">
                <a:solidFill>
                  <a:srgbClr val="404040"/>
                </a:solidFill>
                <a:latin typeface="Trebuchet MS"/>
                <a:cs typeface="Trebuchet MS"/>
              </a:rPr>
              <a:t>αρμόδιες </a:t>
            </a:r>
            <a:r>
              <a:rPr sz="2400" spc="110" dirty="0">
                <a:solidFill>
                  <a:srgbClr val="404040"/>
                </a:solidFill>
                <a:latin typeface="Trebuchet MS"/>
                <a:cs typeface="Trebuchet MS"/>
              </a:rPr>
              <a:t>αρχές  </a:t>
            </a:r>
            <a:r>
              <a:rPr sz="2400" spc="155" dirty="0">
                <a:solidFill>
                  <a:srgbClr val="404040"/>
                </a:solidFill>
                <a:latin typeface="Trebuchet MS"/>
                <a:cs typeface="Trebuchet MS"/>
              </a:rPr>
              <a:t>αποφασίσουν,</a:t>
            </a:r>
            <a:r>
              <a:rPr sz="2400" spc="-90" dirty="0">
                <a:solidFill>
                  <a:srgbClr val="404040"/>
                </a:solidFill>
                <a:latin typeface="Trebuchet MS"/>
                <a:cs typeface="Trebuchet MS"/>
              </a:rPr>
              <a:t> </a:t>
            </a:r>
            <a:r>
              <a:rPr sz="2400" spc="20" dirty="0">
                <a:solidFill>
                  <a:srgbClr val="404040"/>
                </a:solidFill>
                <a:latin typeface="Trebuchet MS"/>
                <a:cs typeface="Trebuchet MS"/>
              </a:rPr>
              <a:t>με</a:t>
            </a:r>
            <a:r>
              <a:rPr sz="2400" spc="-60" dirty="0">
                <a:solidFill>
                  <a:srgbClr val="404040"/>
                </a:solidFill>
                <a:latin typeface="Trebuchet MS"/>
                <a:cs typeface="Trebuchet MS"/>
              </a:rPr>
              <a:t> </a:t>
            </a:r>
            <a:r>
              <a:rPr sz="2400" spc="60" dirty="0">
                <a:solidFill>
                  <a:srgbClr val="404040"/>
                </a:solidFill>
                <a:latin typeface="Trebuchet MS"/>
                <a:cs typeface="Trebuchet MS"/>
              </a:rPr>
              <a:t>την</a:t>
            </a:r>
            <a:r>
              <a:rPr sz="2400" spc="-80" dirty="0">
                <a:solidFill>
                  <a:srgbClr val="404040"/>
                </a:solidFill>
                <a:latin typeface="Trebuchet MS"/>
                <a:cs typeface="Trebuchet MS"/>
              </a:rPr>
              <a:t> </a:t>
            </a:r>
            <a:r>
              <a:rPr sz="2400" spc="60" dirty="0">
                <a:solidFill>
                  <a:srgbClr val="404040"/>
                </a:solidFill>
                <a:latin typeface="Trebuchet MS"/>
                <a:cs typeface="Trebuchet MS"/>
              </a:rPr>
              <a:t>επιφύλαξη</a:t>
            </a:r>
            <a:r>
              <a:rPr sz="2400" spc="-145" dirty="0">
                <a:solidFill>
                  <a:srgbClr val="404040"/>
                </a:solidFill>
                <a:latin typeface="Trebuchet MS"/>
                <a:cs typeface="Trebuchet MS"/>
              </a:rPr>
              <a:t> </a:t>
            </a:r>
            <a:r>
              <a:rPr sz="2400" spc="40" dirty="0">
                <a:solidFill>
                  <a:srgbClr val="404040"/>
                </a:solidFill>
                <a:latin typeface="Trebuchet MS"/>
                <a:cs typeface="Trebuchet MS"/>
              </a:rPr>
              <a:t>δικαστικής</a:t>
            </a:r>
            <a:r>
              <a:rPr sz="2400" spc="-114" dirty="0">
                <a:solidFill>
                  <a:srgbClr val="404040"/>
                </a:solidFill>
                <a:latin typeface="Trebuchet MS"/>
                <a:cs typeface="Trebuchet MS"/>
              </a:rPr>
              <a:t> </a:t>
            </a:r>
            <a:r>
              <a:rPr sz="2400" spc="190" dirty="0">
                <a:solidFill>
                  <a:srgbClr val="404040"/>
                </a:solidFill>
                <a:latin typeface="Trebuchet MS"/>
                <a:cs typeface="Trebuchet MS"/>
              </a:rPr>
              <a:t>αναθεώρησης</a:t>
            </a:r>
            <a:r>
              <a:rPr sz="2400" spc="-55" dirty="0">
                <a:solidFill>
                  <a:srgbClr val="404040"/>
                </a:solidFill>
                <a:latin typeface="Trebuchet MS"/>
                <a:cs typeface="Trebuchet MS"/>
              </a:rPr>
              <a:t> </a:t>
            </a:r>
            <a:r>
              <a:rPr sz="2400" spc="-20" dirty="0">
                <a:solidFill>
                  <a:srgbClr val="404040"/>
                </a:solidFill>
                <a:latin typeface="Trebuchet MS"/>
                <a:cs typeface="Trebuchet MS"/>
              </a:rPr>
              <a:t>και</a:t>
            </a:r>
            <a:r>
              <a:rPr sz="2400" spc="-45" dirty="0">
                <a:solidFill>
                  <a:srgbClr val="404040"/>
                </a:solidFill>
                <a:latin typeface="Trebuchet MS"/>
                <a:cs typeface="Trebuchet MS"/>
              </a:rPr>
              <a:t> </a:t>
            </a:r>
            <a:r>
              <a:rPr sz="2400" spc="195" dirty="0">
                <a:solidFill>
                  <a:srgbClr val="404040"/>
                </a:solidFill>
                <a:latin typeface="Trebuchet MS"/>
                <a:cs typeface="Trebuchet MS"/>
              </a:rPr>
              <a:t>σύμφωνα</a:t>
            </a:r>
            <a:r>
              <a:rPr sz="2400" spc="-75" dirty="0">
                <a:solidFill>
                  <a:srgbClr val="404040"/>
                </a:solidFill>
                <a:latin typeface="Trebuchet MS"/>
                <a:cs typeface="Trebuchet MS"/>
              </a:rPr>
              <a:t> </a:t>
            </a:r>
            <a:r>
              <a:rPr sz="2400" spc="20" dirty="0">
                <a:solidFill>
                  <a:srgbClr val="404040"/>
                </a:solidFill>
                <a:latin typeface="Trebuchet MS"/>
                <a:cs typeface="Trebuchet MS"/>
              </a:rPr>
              <a:t>με  </a:t>
            </a:r>
            <a:r>
              <a:rPr sz="2400" spc="135" dirty="0">
                <a:solidFill>
                  <a:srgbClr val="404040"/>
                </a:solidFill>
                <a:latin typeface="Trebuchet MS"/>
                <a:cs typeface="Trebuchet MS"/>
              </a:rPr>
              <a:t>τους</a:t>
            </a:r>
            <a:r>
              <a:rPr sz="2400" spc="-45" dirty="0">
                <a:solidFill>
                  <a:srgbClr val="404040"/>
                </a:solidFill>
                <a:latin typeface="Trebuchet MS"/>
                <a:cs typeface="Trebuchet MS"/>
              </a:rPr>
              <a:t> </a:t>
            </a:r>
            <a:r>
              <a:rPr sz="2400" spc="140" dirty="0">
                <a:solidFill>
                  <a:srgbClr val="404040"/>
                </a:solidFill>
                <a:latin typeface="Trebuchet MS"/>
                <a:cs typeface="Trebuchet MS"/>
              </a:rPr>
              <a:t>εφαρμοζόμενους</a:t>
            </a:r>
            <a:r>
              <a:rPr sz="2400" spc="-40" dirty="0">
                <a:solidFill>
                  <a:srgbClr val="404040"/>
                </a:solidFill>
                <a:latin typeface="Trebuchet MS"/>
                <a:cs typeface="Trebuchet MS"/>
              </a:rPr>
              <a:t> </a:t>
            </a:r>
            <a:r>
              <a:rPr sz="2400" spc="190" dirty="0">
                <a:solidFill>
                  <a:srgbClr val="404040"/>
                </a:solidFill>
                <a:latin typeface="Trebuchet MS"/>
                <a:cs typeface="Trebuchet MS"/>
              </a:rPr>
              <a:t>νόμους</a:t>
            </a:r>
            <a:r>
              <a:rPr sz="2400" spc="-45" dirty="0">
                <a:solidFill>
                  <a:srgbClr val="404040"/>
                </a:solidFill>
                <a:latin typeface="Trebuchet MS"/>
                <a:cs typeface="Trebuchet MS"/>
              </a:rPr>
              <a:t> </a:t>
            </a:r>
            <a:r>
              <a:rPr sz="2400" spc="-25" dirty="0">
                <a:solidFill>
                  <a:srgbClr val="404040"/>
                </a:solidFill>
                <a:latin typeface="Trebuchet MS"/>
                <a:cs typeface="Trebuchet MS"/>
              </a:rPr>
              <a:t>και</a:t>
            </a:r>
            <a:r>
              <a:rPr sz="2400" spc="-45" dirty="0">
                <a:solidFill>
                  <a:srgbClr val="404040"/>
                </a:solidFill>
                <a:latin typeface="Trebuchet MS"/>
                <a:cs typeface="Trebuchet MS"/>
              </a:rPr>
              <a:t> </a:t>
            </a:r>
            <a:r>
              <a:rPr sz="2400" spc="20" dirty="0">
                <a:solidFill>
                  <a:srgbClr val="404040"/>
                </a:solidFill>
                <a:latin typeface="Trebuchet MS"/>
                <a:cs typeface="Trebuchet MS"/>
              </a:rPr>
              <a:t>διαδικασίες,</a:t>
            </a:r>
            <a:r>
              <a:rPr sz="2400" spc="-135" dirty="0">
                <a:solidFill>
                  <a:srgbClr val="404040"/>
                </a:solidFill>
                <a:latin typeface="Trebuchet MS"/>
                <a:cs typeface="Trebuchet MS"/>
              </a:rPr>
              <a:t> </a:t>
            </a:r>
            <a:r>
              <a:rPr sz="2400" spc="-15" dirty="0">
                <a:solidFill>
                  <a:srgbClr val="404040"/>
                </a:solidFill>
                <a:latin typeface="Trebuchet MS"/>
                <a:cs typeface="Trebuchet MS"/>
              </a:rPr>
              <a:t>ότι</a:t>
            </a:r>
            <a:r>
              <a:rPr sz="2400" spc="-50" dirty="0">
                <a:solidFill>
                  <a:srgbClr val="404040"/>
                </a:solidFill>
                <a:latin typeface="Trebuchet MS"/>
                <a:cs typeface="Trebuchet MS"/>
              </a:rPr>
              <a:t> </a:t>
            </a:r>
            <a:r>
              <a:rPr sz="2400" spc="260" dirty="0">
                <a:solidFill>
                  <a:srgbClr val="404040"/>
                </a:solidFill>
                <a:latin typeface="Trebuchet MS"/>
                <a:cs typeface="Trebuchet MS"/>
              </a:rPr>
              <a:t>ο</a:t>
            </a:r>
            <a:r>
              <a:rPr sz="2400" spc="-40" dirty="0">
                <a:solidFill>
                  <a:srgbClr val="404040"/>
                </a:solidFill>
                <a:latin typeface="Trebuchet MS"/>
                <a:cs typeface="Trebuchet MS"/>
              </a:rPr>
              <a:t> </a:t>
            </a:r>
            <a:r>
              <a:rPr sz="2400" spc="160" dirty="0">
                <a:solidFill>
                  <a:srgbClr val="404040"/>
                </a:solidFill>
                <a:latin typeface="Trebuchet MS"/>
                <a:cs typeface="Trebuchet MS"/>
              </a:rPr>
              <a:t>χωρισμός</a:t>
            </a:r>
            <a:r>
              <a:rPr sz="2400" spc="-120" dirty="0">
                <a:solidFill>
                  <a:srgbClr val="404040"/>
                </a:solidFill>
                <a:latin typeface="Trebuchet MS"/>
                <a:cs typeface="Trebuchet MS"/>
              </a:rPr>
              <a:t> </a:t>
            </a:r>
            <a:r>
              <a:rPr sz="2400" spc="155" dirty="0">
                <a:solidFill>
                  <a:srgbClr val="404040"/>
                </a:solidFill>
                <a:latin typeface="Trebuchet MS"/>
                <a:cs typeface="Trebuchet MS"/>
              </a:rPr>
              <a:t>αυτός</a:t>
            </a:r>
            <a:r>
              <a:rPr sz="2400" spc="-40" dirty="0">
                <a:solidFill>
                  <a:srgbClr val="404040"/>
                </a:solidFill>
                <a:latin typeface="Trebuchet MS"/>
                <a:cs typeface="Trebuchet MS"/>
              </a:rPr>
              <a:t> </a:t>
            </a:r>
            <a:r>
              <a:rPr sz="2400" spc="-20" dirty="0">
                <a:solidFill>
                  <a:srgbClr val="404040"/>
                </a:solidFill>
                <a:latin typeface="Trebuchet MS"/>
                <a:cs typeface="Trebuchet MS"/>
              </a:rPr>
              <a:t>είναι  </a:t>
            </a:r>
            <a:r>
              <a:rPr sz="2400" spc="120" dirty="0">
                <a:solidFill>
                  <a:srgbClr val="404040"/>
                </a:solidFill>
                <a:latin typeface="Trebuchet MS"/>
                <a:cs typeface="Trebuchet MS"/>
              </a:rPr>
              <a:t>αναγκαίος</a:t>
            </a:r>
            <a:r>
              <a:rPr sz="2400" spc="-75" dirty="0">
                <a:solidFill>
                  <a:srgbClr val="404040"/>
                </a:solidFill>
                <a:latin typeface="Trebuchet MS"/>
                <a:cs typeface="Trebuchet MS"/>
              </a:rPr>
              <a:t> </a:t>
            </a:r>
            <a:r>
              <a:rPr sz="2400" spc="35" dirty="0">
                <a:solidFill>
                  <a:srgbClr val="404040"/>
                </a:solidFill>
                <a:latin typeface="Trebuchet MS"/>
                <a:cs typeface="Trebuchet MS"/>
              </a:rPr>
              <a:t>για</a:t>
            </a:r>
            <a:r>
              <a:rPr sz="2400" spc="-110" dirty="0">
                <a:solidFill>
                  <a:srgbClr val="404040"/>
                </a:solidFill>
                <a:latin typeface="Trebuchet MS"/>
                <a:cs typeface="Trebuchet MS"/>
              </a:rPr>
              <a:t> </a:t>
            </a:r>
            <a:r>
              <a:rPr sz="2400" spc="80" dirty="0">
                <a:solidFill>
                  <a:srgbClr val="404040"/>
                </a:solidFill>
                <a:latin typeface="Trebuchet MS"/>
                <a:cs typeface="Trebuchet MS"/>
              </a:rPr>
              <a:t>το</a:t>
            </a:r>
            <a:r>
              <a:rPr sz="2400" spc="-75" dirty="0">
                <a:solidFill>
                  <a:srgbClr val="404040"/>
                </a:solidFill>
                <a:latin typeface="Trebuchet MS"/>
                <a:cs typeface="Trebuchet MS"/>
              </a:rPr>
              <a:t> </a:t>
            </a:r>
            <a:r>
              <a:rPr sz="2400" spc="160" dirty="0">
                <a:solidFill>
                  <a:srgbClr val="404040"/>
                </a:solidFill>
                <a:latin typeface="Trebuchet MS"/>
                <a:cs typeface="Trebuchet MS"/>
              </a:rPr>
              <a:t>συμφέρον</a:t>
            </a:r>
            <a:r>
              <a:rPr sz="2400" spc="-70" dirty="0">
                <a:solidFill>
                  <a:srgbClr val="404040"/>
                </a:solidFill>
                <a:latin typeface="Trebuchet MS"/>
                <a:cs typeface="Trebuchet MS"/>
              </a:rPr>
              <a:t> </a:t>
            </a:r>
            <a:r>
              <a:rPr sz="2400" spc="85" dirty="0">
                <a:solidFill>
                  <a:srgbClr val="404040"/>
                </a:solidFill>
                <a:latin typeface="Trebuchet MS"/>
                <a:cs typeface="Trebuchet MS"/>
              </a:rPr>
              <a:t>του</a:t>
            </a:r>
            <a:r>
              <a:rPr sz="2400" spc="-65" dirty="0">
                <a:solidFill>
                  <a:srgbClr val="404040"/>
                </a:solidFill>
                <a:latin typeface="Trebuchet MS"/>
                <a:cs typeface="Trebuchet MS"/>
              </a:rPr>
              <a:t> </a:t>
            </a:r>
            <a:r>
              <a:rPr sz="2400" spc="35" dirty="0">
                <a:solidFill>
                  <a:srgbClr val="404040"/>
                </a:solidFill>
                <a:latin typeface="Trebuchet MS"/>
                <a:cs typeface="Trebuchet MS"/>
              </a:rPr>
              <a:t>παιδιού.</a:t>
            </a:r>
            <a:r>
              <a:rPr sz="2400" spc="-140" dirty="0">
                <a:solidFill>
                  <a:srgbClr val="404040"/>
                </a:solidFill>
                <a:latin typeface="Trebuchet MS"/>
                <a:cs typeface="Trebuchet MS"/>
              </a:rPr>
              <a:t> </a:t>
            </a:r>
            <a:r>
              <a:rPr sz="2400" spc="200" dirty="0">
                <a:solidFill>
                  <a:srgbClr val="404040"/>
                </a:solidFill>
                <a:latin typeface="Trebuchet MS"/>
                <a:cs typeface="Trebuchet MS"/>
              </a:rPr>
              <a:t>Μια</a:t>
            </a:r>
            <a:r>
              <a:rPr sz="2400" spc="-135" dirty="0">
                <a:solidFill>
                  <a:srgbClr val="404040"/>
                </a:solidFill>
                <a:latin typeface="Trebuchet MS"/>
                <a:cs typeface="Trebuchet MS"/>
              </a:rPr>
              <a:t> </a:t>
            </a:r>
            <a:r>
              <a:rPr sz="2400" spc="5" dirty="0">
                <a:solidFill>
                  <a:srgbClr val="404040"/>
                </a:solidFill>
                <a:latin typeface="Trebuchet MS"/>
                <a:cs typeface="Trebuchet MS"/>
              </a:rPr>
              <a:t>τέτοια</a:t>
            </a:r>
            <a:r>
              <a:rPr sz="2400" spc="-85" dirty="0">
                <a:solidFill>
                  <a:srgbClr val="404040"/>
                </a:solidFill>
                <a:latin typeface="Trebuchet MS"/>
                <a:cs typeface="Trebuchet MS"/>
              </a:rPr>
              <a:t> </a:t>
            </a:r>
            <a:r>
              <a:rPr sz="2400" spc="215" dirty="0">
                <a:solidFill>
                  <a:srgbClr val="404040"/>
                </a:solidFill>
                <a:latin typeface="Trebuchet MS"/>
                <a:cs typeface="Trebuchet MS"/>
              </a:rPr>
              <a:t>απόφαση</a:t>
            </a:r>
            <a:r>
              <a:rPr sz="2400" spc="-45" dirty="0">
                <a:solidFill>
                  <a:srgbClr val="404040"/>
                </a:solidFill>
                <a:latin typeface="Trebuchet MS"/>
                <a:cs typeface="Trebuchet MS"/>
              </a:rPr>
              <a:t> </a:t>
            </a:r>
            <a:r>
              <a:rPr sz="2400" spc="80" dirty="0">
                <a:solidFill>
                  <a:srgbClr val="404040"/>
                </a:solidFill>
                <a:latin typeface="Trebuchet MS"/>
                <a:cs typeface="Trebuchet MS"/>
              </a:rPr>
              <a:t>μπορεί</a:t>
            </a:r>
            <a:r>
              <a:rPr sz="2400" spc="-30" dirty="0">
                <a:solidFill>
                  <a:srgbClr val="404040"/>
                </a:solidFill>
                <a:latin typeface="Trebuchet MS"/>
                <a:cs typeface="Trebuchet MS"/>
              </a:rPr>
              <a:t> </a:t>
            </a:r>
            <a:r>
              <a:rPr sz="2400" spc="180" dirty="0">
                <a:solidFill>
                  <a:srgbClr val="404040"/>
                </a:solidFill>
                <a:latin typeface="Trebuchet MS"/>
                <a:cs typeface="Trebuchet MS"/>
              </a:rPr>
              <a:t>να  </a:t>
            </a:r>
            <a:r>
              <a:rPr sz="2400" spc="-20" dirty="0">
                <a:solidFill>
                  <a:srgbClr val="404040"/>
                </a:solidFill>
                <a:latin typeface="Trebuchet MS"/>
                <a:cs typeface="Trebuchet MS"/>
              </a:rPr>
              <a:t>είναι</a:t>
            </a:r>
            <a:r>
              <a:rPr sz="2400" spc="-105" dirty="0">
                <a:solidFill>
                  <a:srgbClr val="404040"/>
                </a:solidFill>
                <a:latin typeface="Trebuchet MS"/>
                <a:cs typeface="Trebuchet MS"/>
              </a:rPr>
              <a:t> </a:t>
            </a:r>
            <a:r>
              <a:rPr sz="2400" spc="100" dirty="0">
                <a:solidFill>
                  <a:srgbClr val="404040"/>
                </a:solidFill>
                <a:latin typeface="Trebuchet MS"/>
                <a:cs typeface="Trebuchet MS"/>
              </a:rPr>
              <a:t>αναγκαία</a:t>
            </a:r>
            <a:r>
              <a:rPr sz="2400" spc="-80" dirty="0">
                <a:solidFill>
                  <a:srgbClr val="404040"/>
                </a:solidFill>
                <a:latin typeface="Trebuchet MS"/>
                <a:cs typeface="Trebuchet MS"/>
              </a:rPr>
              <a:t> </a:t>
            </a:r>
            <a:r>
              <a:rPr sz="2400" spc="120" dirty="0">
                <a:solidFill>
                  <a:srgbClr val="404040"/>
                </a:solidFill>
                <a:latin typeface="Trebuchet MS"/>
                <a:cs typeface="Trebuchet MS"/>
              </a:rPr>
              <a:t>σε</a:t>
            </a:r>
            <a:r>
              <a:rPr sz="2400" spc="-70" dirty="0">
                <a:solidFill>
                  <a:srgbClr val="404040"/>
                </a:solidFill>
                <a:latin typeface="Trebuchet MS"/>
                <a:cs typeface="Trebuchet MS"/>
              </a:rPr>
              <a:t> </a:t>
            </a:r>
            <a:r>
              <a:rPr sz="2400" spc="-50" dirty="0">
                <a:solidFill>
                  <a:srgbClr val="404040"/>
                </a:solidFill>
                <a:latin typeface="Trebuchet MS"/>
                <a:cs typeface="Trebuchet MS"/>
              </a:rPr>
              <a:t>ειδικές</a:t>
            </a:r>
            <a:r>
              <a:rPr sz="2400" spc="-120" dirty="0">
                <a:solidFill>
                  <a:srgbClr val="404040"/>
                </a:solidFill>
                <a:latin typeface="Trebuchet MS"/>
                <a:cs typeface="Trebuchet MS"/>
              </a:rPr>
              <a:t> </a:t>
            </a:r>
            <a:r>
              <a:rPr sz="2400" spc="45" dirty="0">
                <a:solidFill>
                  <a:srgbClr val="404040"/>
                </a:solidFill>
                <a:latin typeface="Trebuchet MS"/>
                <a:cs typeface="Trebuchet MS"/>
              </a:rPr>
              <a:t>περιπτώσεις,</a:t>
            </a:r>
            <a:r>
              <a:rPr sz="2400" spc="-135" dirty="0">
                <a:solidFill>
                  <a:srgbClr val="404040"/>
                </a:solidFill>
                <a:latin typeface="Trebuchet MS"/>
                <a:cs typeface="Trebuchet MS"/>
              </a:rPr>
              <a:t> </a:t>
            </a:r>
            <a:r>
              <a:rPr sz="2400" spc="35" dirty="0">
                <a:solidFill>
                  <a:srgbClr val="404040"/>
                </a:solidFill>
                <a:latin typeface="Trebuchet MS"/>
                <a:cs typeface="Trebuchet MS"/>
              </a:rPr>
              <a:t>για</a:t>
            </a:r>
            <a:r>
              <a:rPr sz="2400" spc="-110" dirty="0">
                <a:solidFill>
                  <a:srgbClr val="404040"/>
                </a:solidFill>
                <a:latin typeface="Trebuchet MS"/>
                <a:cs typeface="Trebuchet MS"/>
              </a:rPr>
              <a:t> </a:t>
            </a:r>
            <a:r>
              <a:rPr sz="2400" spc="105" dirty="0">
                <a:solidFill>
                  <a:srgbClr val="404040"/>
                </a:solidFill>
                <a:latin typeface="Trebuchet MS"/>
                <a:cs typeface="Trebuchet MS"/>
              </a:rPr>
              <a:t>παράδειγμα</a:t>
            </a:r>
            <a:r>
              <a:rPr sz="2400" spc="-80" dirty="0">
                <a:solidFill>
                  <a:srgbClr val="404040"/>
                </a:solidFill>
                <a:latin typeface="Trebuchet MS"/>
                <a:cs typeface="Trebuchet MS"/>
              </a:rPr>
              <a:t> </a:t>
            </a:r>
            <a:r>
              <a:rPr sz="2400" spc="125" dirty="0">
                <a:solidFill>
                  <a:srgbClr val="404040"/>
                </a:solidFill>
                <a:latin typeface="Trebuchet MS"/>
                <a:cs typeface="Trebuchet MS"/>
              </a:rPr>
              <a:t>όταν</a:t>
            </a:r>
            <a:r>
              <a:rPr sz="2400" spc="-35" dirty="0">
                <a:solidFill>
                  <a:srgbClr val="404040"/>
                </a:solidFill>
                <a:latin typeface="Trebuchet MS"/>
                <a:cs typeface="Trebuchet MS"/>
              </a:rPr>
              <a:t> </a:t>
            </a:r>
            <a:r>
              <a:rPr sz="2400" spc="30">
                <a:solidFill>
                  <a:srgbClr val="404040"/>
                </a:solidFill>
                <a:latin typeface="Trebuchet MS"/>
                <a:cs typeface="Trebuchet MS"/>
              </a:rPr>
              <a:t>οι</a:t>
            </a:r>
            <a:r>
              <a:rPr sz="2400" spc="-50">
                <a:solidFill>
                  <a:srgbClr val="404040"/>
                </a:solidFill>
                <a:latin typeface="Trebuchet MS"/>
                <a:cs typeface="Trebuchet MS"/>
              </a:rPr>
              <a:t> </a:t>
            </a:r>
            <a:r>
              <a:rPr sz="2400" spc="65" smtClean="0">
                <a:solidFill>
                  <a:srgbClr val="404040"/>
                </a:solidFill>
                <a:latin typeface="Trebuchet MS"/>
                <a:cs typeface="Trebuchet MS"/>
              </a:rPr>
              <a:t>γονείς</a:t>
            </a:r>
            <a:r>
              <a:rPr lang="en-US" sz="2400" spc="65" dirty="0" smtClean="0">
                <a:solidFill>
                  <a:srgbClr val="404040"/>
                </a:solidFill>
                <a:latin typeface="Trebuchet MS"/>
                <a:cs typeface="Trebuchet MS"/>
              </a:rPr>
              <a:t> </a:t>
            </a:r>
            <a:r>
              <a:rPr sz="2400" spc="30" smtClean="0">
                <a:solidFill>
                  <a:srgbClr val="404040"/>
                </a:solidFill>
                <a:latin typeface="Trebuchet MS"/>
                <a:cs typeface="Trebuchet MS"/>
              </a:rPr>
              <a:t>κακομεταχειρίζονται</a:t>
            </a:r>
            <a:r>
              <a:rPr sz="2400" spc="-130" smtClean="0">
                <a:solidFill>
                  <a:srgbClr val="404040"/>
                </a:solidFill>
                <a:latin typeface="Trebuchet MS"/>
                <a:cs typeface="Trebuchet MS"/>
              </a:rPr>
              <a:t> </a:t>
            </a:r>
            <a:r>
              <a:rPr sz="2400" spc="140" dirty="0">
                <a:solidFill>
                  <a:srgbClr val="404040"/>
                </a:solidFill>
                <a:latin typeface="Trebuchet MS"/>
                <a:cs typeface="Trebuchet MS"/>
              </a:rPr>
              <a:t>ή</a:t>
            </a:r>
            <a:r>
              <a:rPr sz="2400" spc="-55" dirty="0">
                <a:solidFill>
                  <a:srgbClr val="404040"/>
                </a:solidFill>
                <a:latin typeface="Trebuchet MS"/>
                <a:cs typeface="Trebuchet MS"/>
              </a:rPr>
              <a:t> </a:t>
            </a:r>
            <a:r>
              <a:rPr sz="2400" spc="140" dirty="0">
                <a:solidFill>
                  <a:srgbClr val="404040"/>
                </a:solidFill>
                <a:latin typeface="Trebuchet MS"/>
                <a:cs typeface="Trebuchet MS"/>
              </a:rPr>
              <a:t>παραμελούν</a:t>
            </a:r>
            <a:r>
              <a:rPr sz="2400" spc="-65" dirty="0">
                <a:solidFill>
                  <a:srgbClr val="404040"/>
                </a:solidFill>
                <a:latin typeface="Trebuchet MS"/>
                <a:cs typeface="Trebuchet MS"/>
              </a:rPr>
              <a:t> </a:t>
            </a:r>
            <a:r>
              <a:rPr sz="2400" spc="80" dirty="0">
                <a:solidFill>
                  <a:srgbClr val="404040"/>
                </a:solidFill>
                <a:latin typeface="Trebuchet MS"/>
                <a:cs typeface="Trebuchet MS"/>
              </a:rPr>
              <a:t>το</a:t>
            </a:r>
            <a:r>
              <a:rPr sz="2400" spc="-65" dirty="0">
                <a:solidFill>
                  <a:srgbClr val="404040"/>
                </a:solidFill>
                <a:latin typeface="Trebuchet MS"/>
                <a:cs typeface="Trebuchet MS"/>
              </a:rPr>
              <a:t> </a:t>
            </a:r>
            <a:r>
              <a:rPr sz="2400" spc="-15" dirty="0">
                <a:solidFill>
                  <a:srgbClr val="404040"/>
                </a:solidFill>
                <a:latin typeface="Trebuchet MS"/>
                <a:cs typeface="Trebuchet MS"/>
              </a:rPr>
              <a:t>παιδί,</a:t>
            </a:r>
            <a:r>
              <a:rPr sz="2400" spc="-135" dirty="0">
                <a:solidFill>
                  <a:srgbClr val="404040"/>
                </a:solidFill>
                <a:latin typeface="Trebuchet MS"/>
                <a:cs typeface="Trebuchet MS"/>
              </a:rPr>
              <a:t> </a:t>
            </a:r>
            <a:r>
              <a:rPr sz="2400" spc="140" dirty="0">
                <a:solidFill>
                  <a:srgbClr val="404040"/>
                </a:solidFill>
                <a:latin typeface="Trebuchet MS"/>
                <a:cs typeface="Trebuchet MS"/>
              </a:rPr>
              <a:t>ή</a:t>
            </a:r>
            <a:r>
              <a:rPr sz="2400" spc="-70" dirty="0">
                <a:solidFill>
                  <a:srgbClr val="404040"/>
                </a:solidFill>
                <a:latin typeface="Trebuchet MS"/>
                <a:cs typeface="Trebuchet MS"/>
              </a:rPr>
              <a:t> </a:t>
            </a:r>
            <a:r>
              <a:rPr sz="2400" spc="125" dirty="0">
                <a:solidFill>
                  <a:srgbClr val="404040"/>
                </a:solidFill>
                <a:latin typeface="Trebuchet MS"/>
                <a:cs typeface="Trebuchet MS"/>
              </a:rPr>
              <a:t>όταν</a:t>
            </a:r>
            <a:r>
              <a:rPr sz="2400" spc="-35" dirty="0">
                <a:solidFill>
                  <a:srgbClr val="404040"/>
                </a:solidFill>
                <a:latin typeface="Trebuchet MS"/>
                <a:cs typeface="Trebuchet MS"/>
              </a:rPr>
              <a:t> </a:t>
            </a:r>
            <a:r>
              <a:rPr sz="2400" spc="135" dirty="0">
                <a:solidFill>
                  <a:srgbClr val="404040"/>
                </a:solidFill>
                <a:latin typeface="Trebuchet MS"/>
                <a:cs typeface="Trebuchet MS"/>
              </a:rPr>
              <a:t>ζουν</a:t>
            </a:r>
            <a:r>
              <a:rPr sz="2400" spc="-85" dirty="0">
                <a:solidFill>
                  <a:srgbClr val="404040"/>
                </a:solidFill>
                <a:latin typeface="Trebuchet MS"/>
                <a:cs typeface="Trebuchet MS"/>
              </a:rPr>
              <a:t> </a:t>
            </a:r>
            <a:r>
              <a:rPr sz="2400" spc="105" dirty="0">
                <a:solidFill>
                  <a:srgbClr val="404040"/>
                </a:solidFill>
                <a:latin typeface="Trebuchet MS"/>
                <a:cs typeface="Trebuchet MS"/>
              </a:rPr>
              <a:t>χωριστά</a:t>
            </a:r>
            <a:r>
              <a:rPr sz="2400" spc="-100" dirty="0">
                <a:solidFill>
                  <a:srgbClr val="404040"/>
                </a:solidFill>
                <a:latin typeface="Trebuchet MS"/>
                <a:cs typeface="Trebuchet MS"/>
              </a:rPr>
              <a:t> </a:t>
            </a:r>
            <a:r>
              <a:rPr sz="2400" spc="-25" dirty="0">
                <a:solidFill>
                  <a:srgbClr val="404040"/>
                </a:solidFill>
                <a:latin typeface="Trebuchet MS"/>
                <a:cs typeface="Trebuchet MS"/>
              </a:rPr>
              <a:t>και</a:t>
            </a:r>
            <a:r>
              <a:rPr sz="2400" spc="-50" dirty="0">
                <a:solidFill>
                  <a:srgbClr val="404040"/>
                </a:solidFill>
                <a:latin typeface="Trebuchet MS"/>
                <a:cs typeface="Trebuchet MS"/>
              </a:rPr>
              <a:t> </a:t>
            </a:r>
            <a:r>
              <a:rPr sz="2400" spc="20" dirty="0">
                <a:solidFill>
                  <a:srgbClr val="404040"/>
                </a:solidFill>
                <a:latin typeface="Trebuchet MS"/>
                <a:cs typeface="Trebuchet MS"/>
              </a:rPr>
              <a:t>πρέπει  </a:t>
            </a:r>
            <a:r>
              <a:rPr sz="2400" spc="180" dirty="0">
                <a:solidFill>
                  <a:srgbClr val="404040"/>
                </a:solidFill>
                <a:latin typeface="Trebuchet MS"/>
                <a:cs typeface="Trebuchet MS"/>
              </a:rPr>
              <a:t>να</a:t>
            </a:r>
            <a:r>
              <a:rPr sz="2400" spc="-70" dirty="0">
                <a:solidFill>
                  <a:srgbClr val="404040"/>
                </a:solidFill>
                <a:latin typeface="Trebuchet MS"/>
                <a:cs typeface="Trebuchet MS"/>
              </a:rPr>
              <a:t> </a:t>
            </a:r>
            <a:r>
              <a:rPr sz="2400" spc="40" dirty="0">
                <a:solidFill>
                  <a:srgbClr val="404040"/>
                </a:solidFill>
                <a:latin typeface="Trebuchet MS"/>
                <a:cs typeface="Trebuchet MS"/>
              </a:rPr>
              <a:t>ληφθεί</a:t>
            </a:r>
            <a:r>
              <a:rPr sz="2400" spc="-80" dirty="0">
                <a:solidFill>
                  <a:srgbClr val="404040"/>
                </a:solidFill>
                <a:latin typeface="Trebuchet MS"/>
                <a:cs typeface="Trebuchet MS"/>
              </a:rPr>
              <a:t> </a:t>
            </a:r>
            <a:r>
              <a:rPr sz="2400" spc="215" dirty="0">
                <a:solidFill>
                  <a:srgbClr val="404040"/>
                </a:solidFill>
                <a:latin typeface="Trebuchet MS"/>
                <a:cs typeface="Trebuchet MS"/>
              </a:rPr>
              <a:t>απόφαση</a:t>
            </a:r>
            <a:r>
              <a:rPr sz="2400" spc="-25" dirty="0">
                <a:solidFill>
                  <a:srgbClr val="404040"/>
                </a:solidFill>
                <a:latin typeface="Trebuchet MS"/>
                <a:cs typeface="Trebuchet MS"/>
              </a:rPr>
              <a:t> </a:t>
            </a:r>
            <a:r>
              <a:rPr sz="2400" spc="10" dirty="0">
                <a:solidFill>
                  <a:srgbClr val="404040"/>
                </a:solidFill>
                <a:latin typeface="Trebuchet MS"/>
                <a:cs typeface="Trebuchet MS"/>
              </a:rPr>
              <a:t>σχετικά</a:t>
            </a:r>
            <a:r>
              <a:rPr sz="2400" spc="-135" dirty="0">
                <a:solidFill>
                  <a:srgbClr val="404040"/>
                </a:solidFill>
                <a:latin typeface="Trebuchet MS"/>
                <a:cs typeface="Trebuchet MS"/>
              </a:rPr>
              <a:t> </a:t>
            </a:r>
            <a:r>
              <a:rPr sz="2400" spc="20" dirty="0">
                <a:solidFill>
                  <a:srgbClr val="404040"/>
                </a:solidFill>
                <a:latin typeface="Trebuchet MS"/>
                <a:cs typeface="Trebuchet MS"/>
              </a:rPr>
              <a:t>με</a:t>
            </a:r>
            <a:r>
              <a:rPr sz="2400" spc="-65" dirty="0">
                <a:solidFill>
                  <a:srgbClr val="404040"/>
                </a:solidFill>
                <a:latin typeface="Trebuchet MS"/>
                <a:cs typeface="Trebuchet MS"/>
              </a:rPr>
              <a:t> </a:t>
            </a:r>
            <a:r>
              <a:rPr sz="2400" spc="95" dirty="0">
                <a:solidFill>
                  <a:srgbClr val="404040"/>
                </a:solidFill>
                <a:latin typeface="Trebuchet MS"/>
                <a:cs typeface="Trebuchet MS"/>
              </a:rPr>
              <a:t>τον</a:t>
            </a:r>
            <a:r>
              <a:rPr sz="2400" spc="-40" dirty="0">
                <a:solidFill>
                  <a:srgbClr val="404040"/>
                </a:solidFill>
                <a:latin typeface="Trebuchet MS"/>
                <a:cs typeface="Trebuchet MS"/>
              </a:rPr>
              <a:t> </a:t>
            </a:r>
            <a:r>
              <a:rPr sz="2400" spc="140" dirty="0">
                <a:solidFill>
                  <a:srgbClr val="404040"/>
                </a:solidFill>
                <a:latin typeface="Trebuchet MS"/>
                <a:cs typeface="Trebuchet MS"/>
              </a:rPr>
              <a:t>τόπο</a:t>
            </a:r>
            <a:r>
              <a:rPr sz="2400" spc="-45" dirty="0">
                <a:solidFill>
                  <a:srgbClr val="404040"/>
                </a:solidFill>
                <a:latin typeface="Trebuchet MS"/>
                <a:cs typeface="Trebuchet MS"/>
              </a:rPr>
              <a:t> </a:t>
            </a:r>
            <a:r>
              <a:rPr sz="2400" spc="135" dirty="0">
                <a:solidFill>
                  <a:srgbClr val="404040"/>
                </a:solidFill>
                <a:latin typeface="Trebuchet MS"/>
                <a:cs typeface="Trebuchet MS"/>
              </a:rPr>
              <a:t>διαμονής</a:t>
            </a:r>
            <a:r>
              <a:rPr sz="2400" spc="-100" dirty="0">
                <a:solidFill>
                  <a:srgbClr val="404040"/>
                </a:solidFill>
                <a:latin typeface="Trebuchet MS"/>
                <a:cs typeface="Trebuchet MS"/>
              </a:rPr>
              <a:t> </a:t>
            </a:r>
            <a:r>
              <a:rPr sz="2400" spc="80" dirty="0">
                <a:solidFill>
                  <a:srgbClr val="404040"/>
                </a:solidFill>
                <a:latin typeface="Trebuchet MS"/>
                <a:cs typeface="Trebuchet MS"/>
              </a:rPr>
              <a:t>του</a:t>
            </a:r>
            <a:r>
              <a:rPr sz="2400" spc="-45" dirty="0">
                <a:solidFill>
                  <a:srgbClr val="404040"/>
                </a:solidFill>
                <a:latin typeface="Trebuchet MS"/>
                <a:cs typeface="Trebuchet MS"/>
              </a:rPr>
              <a:t> </a:t>
            </a:r>
            <a:r>
              <a:rPr sz="2400" spc="30" dirty="0">
                <a:solidFill>
                  <a:srgbClr val="404040"/>
                </a:solidFill>
                <a:latin typeface="Trebuchet MS"/>
                <a:cs typeface="Trebuchet MS"/>
              </a:rPr>
              <a:t>παιδιού.</a:t>
            </a:r>
            <a:endParaRPr sz="2400">
              <a:latin typeface="Trebuchet MS"/>
              <a:cs typeface="Trebuchet MS"/>
            </a:endParaRPr>
          </a:p>
          <a:p>
            <a:pPr marL="802005" marR="504190" indent="-466725">
              <a:lnSpc>
                <a:spcPct val="100000"/>
              </a:lnSpc>
              <a:spcBef>
                <a:spcPts val="985"/>
              </a:spcBef>
            </a:pPr>
            <a:r>
              <a:rPr sz="2400" spc="450" dirty="0">
                <a:solidFill>
                  <a:srgbClr val="A42F0F"/>
                </a:solidFill>
                <a:latin typeface="Arial"/>
                <a:cs typeface="Arial"/>
              </a:rPr>
              <a:t></a:t>
            </a:r>
            <a:r>
              <a:rPr sz="2400" spc="-95" dirty="0">
                <a:solidFill>
                  <a:srgbClr val="A42F0F"/>
                </a:solidFill>
                <a:latin typeface="Arial"/>
                <a:cs typeface="Arial"/>
              </a:rPr>
              <a:t> </a:t>
            </a:r>
            <a:r>
              <a:rPr sz="2400" spc="-85" dirty="0">
                <a:solidFill>
                  <a:srgbClr val="404040"/>
                </a:solidFill>
                <a:latin typeface="Trebuchet MS"/>
                <a:cs typeface="Trebuchet MS"/>
              </a:rPr>
              <a:t>2.</a:t>
            </a:r>
            <a:r>
              <a:rPr sz="2400" spc="-70" dirty="0">
                <a:solidFill>
                  <a:srgbClr val="404040"/>
                </a:solidFill>
                <a:latin typeface="Trebuchet MS"/>
                <a:cs typeface="Trebuchet MS"/>
              </a:rPr>
              <a:t> </a:t>
            </a:r>
            <a:r>
              <a:rPr sz="2400" spc="-105" dirty="0">
                <a:solidFill>
                  <a:srgbClr val="404040"/>
                </a:solidFill>
                <a:latin typeface="Trebuchet MS"/>
                <a:cs typeface="Trebuchet MS"/>
              </a:rPr>
              <a:t>Σε</a:t>
            </a:r>
            <a:r>
              <a:rPr sz="2400" spc="-60" dirty="0">
                <a:solidFill>
                  <a:srgbClr val="404040"/>
                </a:solidFill>
                <a:latin typeface="Trebuchet MS"/>
                <a:cs typeface="Trebuchet MS"/>
              </a:rPr>
              <a:t> </a:t>
            </a:r>
            <a:r>
              <a:rPr sz="2400" spc="110" dirty="0">
                <a:solidFill>
                  <a:srgbClr val="404040"/>
                </a:solidFill>
                <a:latin typeface="Trebuchet MS"/>
                <a:cs typeface="Trebuchet MS"/>
              </a:rPr>
              <a:t>όλες</a:t>
            </a:r>
            <a:r>
              <a:rPr sz="2400" spc="-45" dirty="0">
                <a:solidFill>
                  <a:srgbClr val="404040"/>
                </a:solidFill>
                <a:latin typeface="Trebuchet MS"/>
                <a:cs typeface="Trebuchet MS"/>
              </a:rPr>
              <a:t> </a:t>
            </a:r>
            <a:r>
              <a:rPr sz="2400" spc="10" dirty="0">
                <a:solidFill>
                  <a:srgbClr val="404040"/>
                </a:solidFill>
                <a:latin typeface="Trebuchet MS"/>
                <a:cs typeface="Trebuchet MS"/>
              </a:rPr>
              <a:t>τις</a:t>
            </a:r>
            <a:r>
              <a:rPr sz="2400" spc="-114" dirty="0">
                <a:solidFill>
                  <a:srgbClr val="404040"/>
                </a:solidFill>
                <a:latin typeface="Trebuchet MS"/>
                <a:cs typeface="Trebuchet MS"/>
              </a:rPr>
              <a:t> </a:t>
            </a:r>
            <a:r>
              <a:rPr sz="2400" spc="70" dirty="0">
                <a:solidFill>
                  <a:srgbClr val="404040"/>
                </a:solidFill>
                <a:latin typeface="Trebuchet MS"/>
                <a:cs typeface="Trebuchet MS"/>
              </a:rPr>
              <a:t>περιπτώσεις</a:t>
            </a:r>
            <a:r>
              <a:rPr sz="2400" spc="-140" dirty="0">
                <a:solidFill>
                  <a:srgbClr val="404040"/>
                </a:solidFill>
                <a:latin typeface="Trebuchet MS"/>
                <a:cs typeface="Trebuchet MS"/>
              </a:rPr>
              <a:t> </a:t>
            </a:r>
            <a:r>
              <a:rPr sz="2400" spc="170" dirty="0">
                <a:solidFill>
                  <a:srgbClr val="404040"/>
                </a:solidFill>
                <a:latin typeface="Trebuchet MS"/>
                <a:cs typeface="Trebuchet MS"/>
              </a:rPr>
              <a:t>που</a:t>
            </a:r>
            <a:r>
              <a:rPr sz="2400" spc="-45" dirty="0">
                <a:solidFill>
                  <a:srgbClr val="404040"/>
                </a:solidFill>
                <a:latin typeface="Trebuchet MS"/>
                <a:cs typeface="Trebuchet MS"/>
              </a:rPr>
              <a:t> </a:t>
            </a:r>
            <a:r>
              <a:rPr sz="2400" spc="90" dirty="0">
                <a:solidFill>
                  <a:srgbClr val="404040"/>
                </a:solidFill>
                <a:latin typeface="Trebuchet MS"/>
                <a:cs typeface="Trebuchet MS"/>
              </a:rPr>
              <a:t>προβλέπονται</a:t>
            </a:r>
            <a:r>
              <a:rPr sz="2400" spc="-25" dirty="0">
                <a:solidFill>
                  <a:srgbClr val="404040"/>
                </a:solidFill>
                <a:latin typeface="Trebuchet MS"/>
                <a:cs typeface="Trebuchet MS"/>
              </a:rPr>
              <a:t> </a:t>
            </a:r>
            <a:r>
              <a:rPr sz="2400" spc="130" dirty="0">
                <a:solidFill>
                  <a:srgbClr val="404040"/>
                </a:solidFill>
                <a:latin typeface="Trebuchet MS"/>
                <a:cs typeface="Trebuchet MS"/>
              </a:rPr>
              <a:t>στην</a:t>
            </a:r>
            <a:r>
              <a:rPr sz="2400" spc="-60" dirty="0">
                <a:solidFill>
                  <a:srgbClr val="404040"/>
                </a:solidFill>
                <a:latin typeface="Trebuchet MS"/>
                <a:cs typeface="Trebuchet MS"/>
              </a:rPr>
              <a:t> </a:t>
            </a:r>
            <a:r>
              <a:rPr sz="2400" spc="195" dirty="0">
                <a:solidFill>
                  <a:srgbClr val="404040"/>
                </a:solidFill>
                <a:latin typeface="Trebuchet MS"/>
                <a:cs typeface="Trebuchet MS"/>
              </a:rPr>
              <a:t>παράγραφο</a:t>
            </a:r>
            <a:r>
              <a:rPr sz="2400" spc="-40" dirty="0">
                <a:solidFill>
                  <a:srgbClr val="404040"/>
                </a:solidFill>
                <a:latin typeface="Trebuchet MS"/>
                <a:cs typeface="Trebuchet MS"/>
              </a:rPr>
              <a:t> </a:t>
            </a:r>
            <a:r>
              <a:rPr sz="2400" spc="70" dirty="0">
                <a:solidFill>
                  <a:srgbClr val="404040"/>
                </a:solidFill>
                <a:latin typeface="Trebuchet MS"/>
                <a:cs typeface="Trebuchet MS"/>
              </a:rPr>
              <a:t>1</a:t>
            </a:r>
            <a:r>
              <a:rPr sz="2400" spc="-65" dirty="0">
                <a:solidFill>
                  <a:srgbClr val="404040"/>
                </a:solidFill>
                <a:latin typeface="Trebuchet MS"/>
                <a:cs typeface="Trebuchet MS"/>
              </a:rPr>
              <a:t> </a:t>
            </a:r>
            <a:r>
              <a:rPr sz="2400" spc="-125" dirty="0">
                <a:solidFill>
                  <a:srgbClr val="404040"/>
                </a:solidFill>
                <a:latin typeface="Trebuchet MS"/>
                <a:cs typeface="Trebuchet MS"/>
              </a:rPr>
              <a:t>του  </a:t>
            </a:r>
            <a:r>
              <a:rPr sz="2400" spc="180" dirty="0">
                <a:solidFill>
                  <a:srgbClr val="404040"/>
                </a:solidFill>
                <a:latin typeface="Trebuchet MS"/>
                <a:cs typeface="Trebuchet MS"/>
              </a:rPr>
              <a:t>παρόντος</a:t>
            </a:r>
            <a:r>
              <a:rPr sz="2400" spc="-5" dirty="0">
                <a:solidFill>
                  <a:srgbClr val="404040"/>
                </a:solidFill>
                <a:latin typeface="Trebuchet MS"/>
                <a:cs typeface="Trebuchet MS"/>
              </a:rPr>
              <a:t> </a:t>
            </a:r>
            <a:r>
              <a:rPr sz="2400" spc="155" dirty="0">
                <a:solidFill>
                  <a:srgbClr val="404040"/>
                </a:solidFill>
                <a:latin typeface="Trebuchet MS"/>
                <a:cs typeface="Trebuchet MS"/>
              </a:rPr>
              <a:t>άρθρου,</a:t>
            </a:r>
            <a:r>
              <a:rPr sz="2400" spc="-45" dirty="0">
                <a:solidFill>
                  <a:srgbClr val="404040"/>
                </a:solidFill>
                <a:latin typeface="Trebuchet MS"/>
                <a:cs typeface="Trebuchet MS"/>
              </a:rPr>
              <a:t> </a:t>
            </a:r>
            <a:r>
              <a:rPr sz="2400" spc="170" dirty="0">
                <a:solidFill>
                  <a:srgbClr val="404040"/>
                </a:solidFill>
                <a:latin typeface="Trebuchet MS"/>
                <a:cs typeface="Trebuchet MS"/>
              </a:rPr>
              <a:t>όλα</a:t>
            </a:r>
            <a:r>
              <a:rPr sz="2400" spc="-55" dirty="0">
                <a:solidFill>
                  <a:srgbClr val="404040"/>
                </a:solidFill>
                <a:latin typeface="Trebuchet MS"/>
                <a:cs typeface="Trebuchet MS"/>
              </a:rPr>
              <a:t> </a:t>
            </a:r>
            <a:r>
              <a:rPr sz="2400" spc="70" dirty="0">
                <a:solidFill>
                  <a:srgbClr val="404040"/>
                </a:solidFill>
                <a:latin typeface="Trebuchet MS"/>
                <a:cs typeface="Trebuchet MS"/>
              </a:rPr>
              <a:t>τα</a:t>
            </a:r>
            <a:r>
              <a:rPr sz="2400" spc="-65" dirty="0">
                <a:solidFill>
                  <a:srgbClr val="404040"/>
                </a:solidFill>
                <a:latin typeface="Trebuchet MS"/>
                <a:cs typeface="Trebuchet MS"/>
              </a:rPr>
              <a:t> </a:t>
            </a:r>
            <a:r>
              <a:rPr sz="2400" spc="80" dirty="0">
                <a:solidFill>
                  <a:srgbClr val="404040"/>
                </a:solidFill>
                <a:latin typeface="Trebuchet MS"/>
                <a:cs typeface="Trebuchet MS"/>
              </a:rPr>
              <a:t>ενδιαφερόμενα</a:t>
            </a:r>
            <a:r>
              <a:rPr sz="2400" spc="-60" dirty="0">
                <a:solidFill>
                  <a:srgbClr val="404040"/>
                </a:solidFill>
                <a:latin typeface="Trebuchet MS"/>
                <a:cs typeface="Trebuchet MS"/>
              </a:rPr>
              <a:t> </a:t>
            </a:r>
            <a:r>
              <a:rPr sz="2400" spc="105" dirty="0">
                <a:solidFill>
                  <a:srgbClr val="404040"/>
                </a:solidFill>
                <a:latin typeface="Trebuchet MS"/>
                <a:cs typeface="Trebuchet MS"/>
              </a:rPr>
              <a:t>μέρη</a:t>
            </a:r>
            <a:r>
              <a:rPr sz="2400" spc="-80" dirty="0">
                <a:solidFill>
                  <a:srgbClr val="404040"/>
                </a:solidFill>
                <a:latin typeface="Trebuchet MS"/>
                <a:cs typeface="Trebuchet MS"/>
              </a:rPr>
              <a:t> </a:t>
            </a:r>
            <a:r>
              <a:rPr sz="2400" spc="20" dirty="0">
                <a:solidFill>
                  <a:srgbClr val="404040"/>
                </a:solidFill>
                <a:latin typeface="Trebuchet MS"/>
                <a:cs typeface="Trebuchet MS"/>
              </a:rPr>
              <a:t>πρέπει</a:t>
            </a:r>
            <a:r>
              <a:rPr sz="2400" spc="-25" dirty="0">
                <a:solidFill>
                  <a:srgbClr val="404040"/>
                </a:solidFill>
                <a:latin typeface="Trebuchet MS"/>
                <a:cs typeface="Trebuchet MS"/>
              </a:rPr>
              <a:t> </a:t>
            </a:r>
            <a:r>
              <a:rPr sz="2400" spc="180" dirty="0">
                <a:solidFill>
                  <a:srgbClr val="404040"/>
                </a:solidFill>
                <a:latin typeface="Trebuchet MS"/>
                <a:cs typeface="Trebuchet MS"/>
              </a:rPr>
              <a:t>να</a:t>
            </a:r>
            <a:r>
              <a:rPr sz="2400" spc="-55" dirty="0">
                <a:solidFill>
                  <a:srgbClr val="404040"/>
                </a:solidFill>
                <a:latin typeface="Trebuchet MS"/>
                <a:cs typeface="Trebuchet MS"/>
              </a:rPr>
              <a:t> </a:t>
            </a:r>
            <a:r>
              <a:rPr sz="2400" spc="60">
                <a:solidFill>
                  <a:srgbClr val="404040"/>
                </a:solidFill>
                <a:latin typeface="Trebuchet MS"/>
                <a:cs typeface="Trebuchet MS"/>
              </a:rPr>
              <a:t>έχουν</a:t>
            </a:r>
            <a:r>
              <a:rPr sz="2400" spc="-70">
                <a:solidFill>
                  <a:srgbClr val="404040"/>
                </a:solidFill>
                <a:latin typeface="Trebuchet MS"/>
                <a:cs typeface="Trebuchet MS"/>
              </a:rPr>
              <a:t> </a:t>
            </a:r>
            <a:r>
              <a:rPr sz="2400" spc="25" smtClean="0">
                <a:solidFill>
                  <a:srgbClr val="404040"/>
                </a:solidFill>
                <a:latin typeface="Trebuchet MS"/>
                <a:cs typeface="Trebuchet MS"/>
              </a:rPr>
              <a:t>τη</a:t>
            </a:r>
            <a:r>
              <a:rPr lang="en-US" sz="2400" spc="25" dirty="0" smtClean="0">
                <a:solidFill>
                  <a:srgbClr val="404040"/>
                </a:solidFill>
                <a:latin typeface="Trebuchet MS"/>
                <a:cs typeface="Trebuchet MS"/>
              </a:rPr>
              <a:t> </a:t>
            </a:r>
            <a:r>
              <a:rPr sz="2400" spc="80" smtClean="0">
                <a:solidFill>
                  <a:srgbClr val="404040"/>
                </a:solidFill>
                <a:latin typeface="Trebuchet MS"/>
                <a:cs typeface="Trebuchet MS"/>
              </a:rPr>
              <a:t>δυνατότητα</a:t>
            </a:r>
            <a:r>
              <a:rPr sz="2400" spc="-30" smtClean="0">
                <a:solidFill>
                  <a:srgbClr val="404040"/>
                </a:solidFill>
                <a:latin typeface="Trebuchet MS"/>
                <a:cs typeface="Trebuchet MS"/>
              </a:rPr>
              <a:t> </a:t>
            </a:r>
            <a:r>
              <a:rPr sz="2400" spc="180" dirty="0">
                <a:solidFill>
                  <a:srgbClr val="404040"/>
                </a:solidFill>
                <a:latin typeface="Trebuchet MS"/>
                <a:cs typeface="Trebuchet MS"/>
              </a:rPr>
              <a:t>να</a:t>
            </a:r>
            <a:r>
              <a:rPr sz="2400" spc="-55" dirty="0">
                <a:solidFill>
                  <a:srgbClr val="404040"/>
                </a:solidFill>
                <a:latin typeface="Trebuchet MS"/>
                <a:cs typeface="Trebuchet MS"/>
              </a:rPr>
              <a:t> </a:t>
            </a:r>
            <a:r>
              <a:rPr sz="2400" spc="75" dirty="0">
                <a:solidFill>
                  <a:srgbClr val="404040"/>
                </a:solidFill>
                <a:latin typeface="Trebuchet MS"/>
                <a:cs typeface="Trebuchet MS"/>
              </a:rPr>
              <a:t>συμμετέχουν</a:t>
            </a:r>
            <a:r>
              <a:rPr sz="2400" spc="-80" dirty="0">
                <a:solidFill>
                  <a:srgbClr val="404040"/>
                </a:solidFill>
                <a:latin typeface="Trebuchet MS"/>
                <a:cs typeface="Trebuchet MS"/>
              </a:rPr>
              <a:t> </a:t>
            </a:r>
            <a:r>
              <a:rPr sz="2400" spc="100" dirty="0">
                <a:solidFill>
                  <a:srgbClr val="404040"/>
                </a:solidFill>
                <a:latin typeface="Trebuchet MS"/>
                <a:cs typeface="Trebuchet MS"/>
              </a:rPr>
              <a:t>στις</a:t>
            </a:r>
            <a:r>
              <a:rPr sz="2400" spc="-110" dirty="0">
                <a:solidFill>
                  <a:srgbClr val="404040"/>
                </a:solidFill>
                <a:latin typeface="Trebuchet MS"/>
                <a:cs typeface="Trebuchet MS"/>
              </a:rPr>
              <a:t> </a:t>
            </a:r>
            <a:r>
              <a:rPr sz="2400" spc="40" dirty="0">
                <a:solidFill>
                  <a:srgbClr val="404040"/>
                </a:solidFill>
                <a:latin typeface="Trebuchet MS"/>
                <a:cs typeface="Trebuchet MS"/>
              </a:rPr>
              <a:t>διαδικασίες</a:t>
            </a:r>
            <a:r>
              <a:rPr sz="2400" spc="-135" dirty="0">
                <a:solidFill>
                  <a:srgbClr val="404040"/>
                </a:solidFill>
                <a:latin typeface="Trebuchet MS"/>
                <a:cs typeface="Trebuchet MS"/>
              </a:rPr>
              <a:t> </a:t>
            </a:r>
            <a:r>
              <a:rPr sz="2400" spc="-25" dirty="0">
                <a:solidFill>
                  <a:srgbClr val="404040"/>
                </a:solidFill>
                <a:latin typeface="Trebuchet MS"/>
                <a:cs typeface="Trebuchet MS"/>
              </a:rPr>
              <a:t>και</a:t>
            </a:r>
            <a:r>
              <a:rPr sz="2400" spc="-40" dirty="0">
                <a:solidFill>
                  <a:srgbClr val="404040"/>
                </a:solidFill>
                <a:latin typeface="Trebuchet MS"/>
                <a:cs typeface="Trebuchet MS"/>
              </a:rPr>
              <a:t> </a:t>
            </a:r>
            <a:r>
              <a:rPr sz="2400" spc="180" dirty="0">
                <a:solidFill>
                  <a:srgbClr val="404040"/>
                </a:solidFill>
                <a:latin typeface="Trebuchet MS"/>
                <a:cs typeface="Trebuchet MS"/>
              </a:rPr>
              <a:t>να</a:t>
            </a:r>
            <a:r>
              <a:rPr sz="2400" spc="-60" dirty="0">
                <a:solidFill>
                  <a:srgbClr val="404040"/>
                </a:solidFill>
                <a:latin typeface="Trebuchet MS"/>
                <a:cs typeface="Trebuchet MS"/>
              </a:rPr>
              <a:t> </a:t>
            </a:r>
            <a:r>
              <a:rPr sz="2400" spc="135" dirty="0">
                <a:solidFill>
                  <a:srgbClr val="404040"/>
                </a:solidFill>
                <a:latin typeface="Trebuchet MS"/>
                <a:cs typeface="Trebuchet MS"/>
              </a:rPr>
              <a:t>γνωστοποιούν</a:t>
            </a:r>
            <a:r>
              <a:rPr sz="2400" spc="-75" dirty="0">
                <a:solidFill>
                  <a:srgbClr val="404040"/>
                </a:solidFill>
                <a:latin typeface="Trebuchet MS"/>
                <a:cs typeface="Trebuchet MS"/>
              </a:rPr>
              <a:t> </a:t>
            </a:r>
            <a:r>
              <a:rPr sz="2400" spc="10" dirty="0">
                <a:solidFill>
                  <a:srgbClr val="404040"/>
                </a:solidFill>
                <a:latin typeface="Trebuchet MS"/>
                <a:cs typeface="Trebuchet MS"/>
              </a:rPr>
              <a:t>τις  </a:t>
            </a:r>
            <a:r>
              <a:rPr sz="2400" spc="100" dirty="0">
                <a:solidFill>
                  <a:srgbClr val="404040"/>
                </a:solidFill>
                <a:latin typeface="Trebuchet MS"/>
                <a:cs typeface="Trebuchet MS"/>
              </a:rPr>
              <a:t>απόψεις</a:t>
            </a:r>
            <a:r>
              <a:rPr sz="2400" spc="-100" dirty="0">
                <a:solidFill>
                  <a:srgbClr val="404040"/>
                </a:solidFill>
                <a:latin typeface="Trebuchet MS"/>
                <a:cs typeface="Trebuchet MS"/>
              </a:rPr>
              <a:t> </a:t>
            </a:r>
            <a:r>
              <a:rPr sz="2400" spc="65" dirty="0">
                <a:solidFill>
                  <a:srgbClr val="404040"/>
                </a:solidFill>
                <a:latin typeface="Trebuchet MS"/>
                <a:cs typeface="Trebuchet MS"/>
              </a:rPr>
              <a:t>τους.</a:t>
            </a:r>
            <a:endParaRPr sz="2400">
              <a:latin typeface="Trebuchet MS"/>
              <a:cs typeface="Trebuchet MS"/>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2073910" algn="ctr">
              <a:lnSpc>
                <a:spcPct val="100000"/>
              </a:lnSpc>
              <a:spcBef>
                <a:spcPts val="100"/>
              </a:spcBef>
            </a:pPr>
            <a:r>
              <a:rPr sz="3600" spc="409" dirty="0"/>
              <a:t>Άρθρο </a:t>
            </a:r>
            <a:r>
              <a:rPr sz="3600" spc="105" dirty="0"/>
              <a:t>9</a:t>
            </a:r>
            <a:r>
              <a:rPr sz="3600" spc="-600" dirty="0"/>
              <a:t> </a:t>
            </a:r>
            <a:r>
              <a:rPr sz="3600" spc="10" dirty="0"/>
              <a:t>(2)</a:t>
            </a:r>
            <a:endParaRPr sz="3600"/>
          </a:p>
          <a:p>
            <a:pPr marL="2061210" algn="ctr">
              <a:lnSpc>
                <a:spcPct val="100000"/>
              </a:lnSpc>
            </a:pPr>
            <a:r>
              <a:rPr sz="3600" spc="270" dirty="0"/>
              <a:t>Χωρισμός </a:t>
            </a:r>
            <a:r>
              <a:rPr sz="3600" spc="330" dirty="0"/>
              <a:t>από</a:t>
            </a:r>
            <a:r>
              <a:rPr sz="3600" spc="-470" dirty="0"/>
              <a:t> </a:t>
            </a:r>
            <a:r>
              <a:rPr sz="3600" spc="105" dirty="0"/>
              <a:t>γονείς</a:t>
            </a:r>
            <a:endParaRPr sz="3600"/>
          </a:p>
        </p:txBody>
      </p:sp>
      <p:sp>
        <p:nvSpPr>
          <p:cNvPr id="3" name="object 3"/>
          <p:cNvSpPr txBox="1"/>
          <p:nvPr/>
        </p:nvSpPr>
        <p:spPr>
          <a:xfrm>
            <a:off x="852744" y="1521334"/>
            <a:ext cx="9870908" cy="4977003"/>
          </a:xfrm>
          <a:prstGeom prst="rect">
            <a:avLst/>
          </a:prstGeom>
        </p:spPr>
        <p:txBody>
          <a:bodyPr vert="horz" wrap="square" lIns="0" tIns="46990" rIns="0" bIns="0" rtlCol="0">
            <a:spAutoFit/>
          </a:bodyPr>
          <a:lstStyle/>
          <a:p>
            <a:pPr marL="512445" marR="6985" indent="-500380">
              <a:lnSpc>
                <a:spcPct val="90100"/>
              </a:lnSpc>
              <a:spcBef>
                <a:spcPts val="370"/>
              </a:spcBef>
            </a:pPr>
            <a:r>
              <a:rPr sz="2000" spc="420" dirty="0">
                <a:solidFill>
                  <a:srgbClr val="A42F0F"/>
                </a:solidFill>
                <a:latin typeface="Arial"/>
                <a:cs typeface="Arial"/>
              </a:rPr>
              <a:t></a:t>
            </a:r>
            <a:r>
              <a:rPr sz="2000" spc="135" dirty="0">
                <a:solidFill>
                  <a:srgbClr val="A42F0F"/>
                </a:solidFill>
                <a:latin typeface="Arial"/>
                <a:cs typeface="Arial"/>
              </a:rPr>
              <a:t> </a:t>
            </a:r>
            <a:r>
              <a:rPr sz="2000" spc="-70" dirty="0">
                <a:solidFill>
                  <a:srgbClr val="404040"/>
                </a:solidFill>
                <a:latin typeface="Trebuchet MS"/>
                <a:cs typeface="Trebuchet MS"/>
              </a:rPr>
              <a:t>3.</a:t>
            </a:r>
            <a:r>
              <a:rPr sz="2000" spc="-45" dirty="0">
                <a:solidFill>
                  <a:srgbClr val="404040"/>
                </a:solidFill>
                <a:latin typeface="Trebuchet MS"/>
                <a:cs typeface="Trebuchet MS"/>
              </a:rPr>
              <a:t> </a:t>
            </a:r>
            <a:r>
              <a:rPr sz="2000" spc="-60" dirty="0">
                <a:solidFill>
                  <a:srgbClr val="404040"/>
                </a:solidFill>
                <a:latin typeface="Trebuchet MS"/>
                <a:cs typeface="Trebuchet MS"/>
              </a:rPr>
              <a:t>Τα </a:t>
            </a:r>
            <a:r>
              <a:rPr sz="2000" spc="90" dirty="0">
                <a:solidFill>
                  <a:srgbClr val="404040"/>
                </a:solidFill>
                <a:latin typeface="Trebuchet MS"/>
                <a:cs typeface="Trebuchet MS"/>
              </a:rPr>
              <a:t>Συμβαλλόμενα</a:t>
            </a:r>
            <a:r>
              <a:rPr sz="2000" spc="-75" dirty="0">
                <a:solidFill>
                  <a:srgbClr val="404040"/>
                </a:solidFill>
                <a:latin typeface="Trebuchet MS"/>
                <a:cs typeface="Trebuchet MS"/>
              </a:rPr>
              <a:t> </a:t>
            </a:r>
            <a:r>
              <a:rPr sz="2000" spc="105" dirty="0">
                <a:solidFill>
                  <a:srgbClr val="404040"/>
                </a:solidFill>
                <a:latin typeface="Trebuchet MS"/>
                <a:cs typeface="Trebuchet MS"/>
              </a:rPr>
              <a:t>Κράτη</a:t>
            </a:r>
            <a:r>
              <a:rPr sz="2000" spc="-130" dirty="0">
                <a:solidFill>
                  <a:srgbClr val="404040"/>
                </a:solidFill>
                <a:latin typeface="Trebuchet MS"/>
                <a:cs typeface="Trebuchet MS"/>
              </a:rPr>
              <a:t> </a:t>
            </a:r>
            <a:r>
              <a:rPr sz="2000" spc="80" dirty="0">
                <a:solidFill>
                  <a:srgbClr val="404040"/>
                </a:solidFill>
                <a:latin typeface="Trebuchet MS"/>
                <a:cs typeface="Trebuchet MS"/>
              </a:rPr>
              <a:t>σέβονται</a:t>
            </a:r>
            <a:r>
              <a:rPr sz="2000" spc="-110" dirty="0">
                <a:solidFill>
                  <a:srgbClr val="404040"/>
                </a:solidFill>
                <a:latin typeface="Trebuchet MS"/>
                <a:cs typeface="Trebuchet MS"/>
              </a:rPr>
              <a:t> </a:t>
            </a:r>
            <a:r>
              <a:rPr sz="2000" spc="80" dirty="0">
                <a:solidFill>
                  <a:srgbClr val="404040"/>
                </a:solidFill>
                <a:latin typeface="Trebuchet MS"/>
                <a:cs typeface="Trebuchet MS"/>
              </a:rPr>
              <a:t>το</a:t>
            </a:r>
            <a:r>
              <a:rPr sz="2000" spc="-50" dirty="0">
                <a:solidFill>
                  <a:srgbClr val="404040"/>
                </a:solidFill>
                <a:latin typeface="Trebuchet MS"/>
                <a:cs typeface="Trebuchet MS"/>
              </a:rPr>
              <a:t> </a:t>
            </a:r>
            <a:r>
              <a:rPr sz="2000" spc="50" dirty="0">
                <a:solidFill>
                  <a:srgbClr val="404040"/>
                </a:solidFill>
                <a:latin typeface="Trebuchet MS"/>
                <a:cs typeface="Trebuchet MS"/>
              </a:rPr>
              <a:t>δικαίωμα</a:t>
            </a:r>
            <a:r>
              <a:rPr sz="2000" spc="-125" dirty="0">
                <a:solidFill>
                  <a:srgbClr val="404040"/>
                </a:solidFill>
                <a:latin typeface="Trebuchet MS"/>
                <a:cs typeface="Trebuchet MS"/>
              </a:rPr>
              <a:t> </a:t>
            </a:r>
            <a:r>
              <a:rPr sz="2000" spc="85" dirty="0">
                <a:solidFill>
                  <a:srgbClr val="404040"/>
                </a:solidFill>
                <a:latin typeface="Trebuchet MS"/>
                <a:cs typeface="Trebuchet MS"/>
              </a:rPr>
              <a:t>του</a:t>
            </a:r>
            <a:r>
              <a:rPr sz="2000" spc="-60" dirty="0">
                <a:solidFill>
                  <a:srgbClr val="404040"/>
                </a:solidFill>
                <a:latin typeface="Trebuchet MS"/>
                <a:cs typeface="Trebuchet MS"/>
              </a:rPr>
              <a:t> </a:t>
            </a:r>
            <a:r>
              <a:rPr sz="2000" spc="65" dirty="0">
                <a:solidFill>
                  <a:srgbClr val="404040"/>
                </a:solidFill>
                <a:latin typeface="Trebuchet MS"/>
                <a:cs typeface="Trebuchet MS"/>
              </a:rPr>
              <a:t>παιδιού</a:t>
            </a:r>
            <a:r>
              <a:rPr sz="2000" spc="-105" dirty="0">
                <a:solidFill>
                  <a:srgbClr val="404040"/>
                </a:solidFill>
                <a:latin typeface="Trebuchet MS"/>
                <a:cs typeface="Trebuchet MS"/>
              </a:rPr>
              <a:t> </a:t>
            </a:r>
            <a:r>
              <a:rPr sz="2000" spc="170" dirty="0">
                <a:solidFill>
                  <a:srgbClr val="404040"/>
                </a:solidFill>
                <a:latin typeface="Trebuchet MS"/>
                <a:cs typeface="Trebuchet MS"/>
              </a:rPr>
              <a:t>που</a:t>
            </a:r>
            <a:r>
              <a:rPr sz="2000" spc="-80" dirty="0">
                <a:solidFill>
                  <a:srgbClr val="404040"/>
                </a:solidFill>
                <a:latin typeface="Trebuchet MS"/>
                <a:cs typeface="Trebuchet MS"/>
              </a:rPr>
              <a:t> </a:t>
            </a:r>
            <a:r>
              <a:rPr sz="2000" spc="-75" dirty="0">
                <a:solidFill>
                  <a:srgbClr val="404040"/>
                </a:solidFill>
                <a:latin typeface="Trebuchet MS"/>
                <a:cs typeface="Trebuchet MS"/>
              </a:rPr>
              <a:t>ζει</a:t>
            </a:r>
            <a:r>
              <a:rPr sz="2000" spc="-70" dirty="0">
                <a:solidFill>
                  <a:srgbClr val="404040"/>
                </a:solidFill>
                <a:latin typeface="Trebuchet MS"/>
                <a:cs typeface="Trebuchet MS"/>
              </a:rPr>
              <a:t> </a:t>
            </a:r>
            <a:r>
              <a:rPr sz="2000" spc="20" dirty="0">
                <a:solidFill>
                  <a:srgbClr val="404040"/>
                </a:solidFill>
                <a:latin typeface="Trebuchet MS"/>
                <a:cs typeface="Trebuchet MS"/>
              </a:rPr>
              <a:t>χωριστά  </a:t>
            </a:r>
            <a:r>
              <a:rPr sz="2000" spc="210" dirty="0">
                <a:solidFill>
                  <a:srgbClr val="404040"/>
                </a:solidFill>
                <a:latin typeface="Trebuchet MS"/>
                <a:cs typeface="Trebuchet MS"/>
              </a:rPr>
              <a:t>από</a:t>
            </a:r>
            <a:r>
              <a:rPr sz="2000" spc="-90" dirty="0">
                <a:solidFill>
                  <a:srgbClr val="404040"/>
                </a:solidFill>
                <a:latin typeface="Trebuchet MS"/>
                <a:cs typeface="Trebuchet MS"/>
              </a:rPr>
              <a:t> </a:t>
            </a:r>
            <a:r>
              <a:rPr sz="2000" spc="130" dirty="0">
                <a:solidFill>
                  <a:srgbClr val="404040"/>
                </a:solidFill>
                <a:latin typeface="Trebuchet MS"/>
                <a:cs typeface="Trebuchet MS"/>
              </a:rPr>
              <a:t>τους</a:t>
            </a:r>
            <a:r>
              <a:rPr sz="2000" spc="-40" dirty="0">
                <a:solidFill>
                  <a:srgbClr val="404040"/>
                </a:solidFill>
                <a:latin typeface="Trebuchet MS"/>
                <a:cs typeface="Trebuchet MS"/>
              </a:rPr>
              <a:t> </a:t>
            </a:r>
            <a:r>
              <a:rPr sz="2000" spc="130" dirty="0">
                <a:solidFill>
                  <a:srgbClr val="404040"/>
                </a:solidFill>
                <a:latin typeface="Trebuchet MS"/>
                <a:cs typeface="Trebuchet MS"/>
              </a:rPr>
              <a:t>δύο</a:t>
            </a:r>
            <a:r>
              <a:rPr sz="2000" spc="-90" dirty="0">
                <a:solidFill>
                  <a:srgbClr val="404040"/>
                </a:solidFill>
                <a:latin typeface="Trebuchet MS"/>
                <a:cs typeface="Trebuchet MS"/>
              </a:rPr>
              <a:t> </a:t>
            </a:r>
            <a:r>
              <a:rPr sz="2000" spc="70" dirty="0">
                <a:solidFill>
                  <a:srgbClr val="404040"/>
                </a:solidFill>
                <a:latin typeface="Trebuchet MS"/>
                <a:cs typeface="Trebuchet MS"/>
              </a:rPr>
              <a:t>γονείς</a:t>
            </a:r>
            <a:r>
              <a:rPr sz="2000" spc="-90" dirty="0">
                <a:solidFill>
                  <a:srgbClr val="404040"/>
                </a:solidFill>
                <a:latin typeface="Trebuchet MS"/>
                <a:cs typeface="Trebuchet MS"/>
              </a:rPr>
              <a:t> </a:t>
            </a:r>
            <a:r>
              <a:rPr sz="2000" spc="85" dirty="0">
                <a:solidFill>
                  <a:srgbClr val="404040"/>
                </a:solidFill>
                <a:latin typeface="Trebuchet MS"/>
                <a:cs typeface="Trebuchet MS"/>
              </a:rPr>
              <a:t>του</a:t>
            </a:r>
            <a:r>
              <a:rPr sz="2000" spc="-55" dirty="0">
                <a:solidFill>
                  <a:srgbClr val="404040"/>
                </a:solidFill>
                <a:latin typeface="Trebuchet MS"/>
                <a:cs typeface="Trebuchet MS"/>
              </a:rPr>
              <a:t> </a:t>
            </a:r>
            <a:r>
              <a:rPr sz="2000" spc="135" dirty="0">
                <a:solidFill>
                  <a:srgbClr val="404040"/>
                </a:solidFill>
                <a:latin typeface="Trebuchet MS"/>
                <a:cs typeface="Trebuchet MS"/>
              </a:rPr>
              <a:t>ή</a:t>
            </a:r>
            <a:r>
              <a:rPr sz="2000" spc="-60" dirty="0">
                <a:solidFill>
                  <a:srgbClr val="404040"/>
                </a:solidFill>
                <a:latin typeface="Trebuchet MS"/>
                <a:cs typeface="Trebuchet MS"/>
              </a:rPr>
              <a:t> </a:t>
            </a:r>
            <a:r>
              <a:rPr sz="2000" spc="210" dirty="0">
                <a:solidFill>
                  <a:srgbClr val="404040"/>
                </a:solidFill>
                <a:latin typeface="Trebuchet MS"/>
                <a:cs typeface="Trebuchet MS"/>
              </a:rPr>
              <a:t>από</a:t>
            </a:r>
            <a:r>
              <a:rPr sz="2000" spc="-90" dirty="0">
                <a:solidFill>
                  <a:srgbClr val="404040"/>
                </a:solidFill>
                <a:latin typeface="Trebuchet MS"/>
                <a:cs typeface="Trebuchet MS"/>
              </a:rPr>
              <a:t> </a:t>
            </a:r>
            <a:r>
              <a:rPr sz="2000" spc="95" dirty="0">
                <a:solidFill>
                  <a:srgbClr val="404040"/>
                </a:solidFill>
                <a:latin typeface="Trebuchet MS"/>
                <a:cs typeface="Trebuchet MS"/>
              </a:rPr>
              <a:t>τον</a:t>
            </a:r>
            <a:r>
              <a:rPr sz="2000" spc="-40" dirty="0">
                <a:solidFill>
                  <a:srgbClr val="404040"/>
                </a:solidFill>
                <a:latin typeface="Trebuchet MS"/>
                <a:cs typeface="Trebuchet MS"/>
              </a:rPr>
              <a:t> </a:t>
            </a:r>
            <a:r>
              <a:rPr sz="2000" spc="100" dirty="0">
                <a:solidFill>
                  <a:srgbClr val="404040"/>
                </a:solidFill>
                <a:latin typeface="Trebuchet MS"/>
                <a:cs typeface="Trebuchet MS"/>
              </a:rPr>
              <a:t>έναν</a:t>
            </a:r>
            <a:r>
              <a:rPr sz="2000" spc="-105" dirty="0">
                <a:solidFill>
                  <a:srgbClr val="404040"/>
                </a:solidFill>
                <a:latin typeface="Trebuchet MS"/>
                <a:cs typeface="Trebuchet MS"/>
              </a:rPr>
              <a:t> </a:t>
            </a:r>
            <a:r>
              <a:rPr sz="2000" spc="210" dirty="0">
                <a:solidFill>
                  <a:srgbClr val="404040"/>
                </a:solidFill>
                <a:latin typeface="Trebuchet MS"/>
                <a:cs typeface="Trebuchet MS"/>
              </a:rPr>
              <a:t>από</a:t>
            </a:r>
            <a:r>
              <a:rPr sz="2000" spc="-60" dirty="0">
                <a:solidFill>
                  <a:srgbClr val="404040"/>
                </a:solidFill>
                <a:latin typeface="Trebuchet MS"/>
                <a:cs typeface="Trebuchet MS"/>
              </a:rPr>
              <a:t> </a:t>
            </a:r>
            <a:r>
              <a:rPr sz="2000" spc="145" dirty="0">
                <a:solidFill>
                  <a:srgbClr val="404040"/>
                </a:solidFill>
                <a:latin typeface="Trebuchet MS"/>
                <a:cs typeface="Trebuchet MS"/>
              </a:rPr>
              <a:t>αυτούς</a:t>
            </a:r>
            <a:r>
              <a:rPr sz="2000" spc="-85" dirty="0">
                <a:solidFill>
                  <a:srgbClr val="404040"/>
                </a:solidFill>
                <a:latin typeface="Trebuchet MS"/>
                <a:cs typeface="Trebuchet MS"/>
              </a:rPr>
              <a:t> </a:t>
            </a:r>
            <a:r>
              <a:rPr sz="2000" spc="185" dirty="0">
                <a:solidFill>
                  <a:srgbClr val="404040"/>
                </a:solidFill>
                <a:latin typeface="Trebuchet MS"/>
                <a:cs typeface="Trebuchet MS"/>
              </a:rPr>
              <a:t>να</a:t>
            </a:r>
            <a:r>
              <a:rPr sz="2000" spc="-80" dirty="0">
                <a:solidFill>
                  <a:srgbClr val="404040"/>
                </a:solidFill>
                <a:latin typeface="Trebuchet MS"/>
                <a:cs typeface="Trebuchet MS"/>
              </a:rPr>
              <a:t> </a:t>
            </a:r>
            <a:r>
              <a:rPr sz="2000" spc="15" dirty="0">
                <a:solidFill>
                  <a:srgbClr val="404040"/>
                </a:solidFill>
                <a:latin typeface="Trebuchet MS"/>
                <a:cs typeface="Trebuchet MS"/>
              </a:rPr>
              <a:t>διατηρεί</a:t>
            </a:r>
            <a:r>
              <a:rPr sz="2000" spc="-114" dirty="0">
                <a:solidFill>
                  <a:srgbClr val="404040"/>
                </a:solidFill>
                <a:latin typeface="Trebuchet MS"/>
                <a:cs typeface="Trebuchet MS"/>
              </a:rPr>
              <a:t> </a:t>
            </a:r>
            <a:r>
              <a:rPr sz="2000" spc="75" dirty="0">
                <a:solidFill>
                  <a:srgbClr val="404040"/>
                </a:solidFill>
                <a:latin typeface="Trebuchet MS"/>
                <a:cs typeface="Trebuchet MS"/>
              </a:rPr>
              <a:t>κανονικά  </a:t>
            </a:r>
            <a:r>
              <a:rPr sz="2000" spc="125" dirty="0">
                <a:solidFill>
                  <a:srgbClr val="404040"/>
                </a:solidFill>
                <a:latin typeface="Trebuchet MS"/>
                <a:cs typeface="Trebuchet MS"/>
              </a:rPr>
              <a:t>προσωπικές</a:t>
            </a:r>
            <a:r>
              <a:rPr sz="2000" spc="-114" dirty="0">
                <a:solidFill>
                  <a:srgbClr val="404040"/>
                </a:solidFill>
                <a:latin typeface="Trebuchet MS"/>
                <a:cs typeface="Trebuchet MS"/>
              </a:rPr>
              <a:t> </a:t>
            </a:r>
            <a:r>
              <a:rPr sz="2000" spc="75" dirty="0">
                <a:solidFill>
                  <a:srgbClr val="404040"/>
                </a:solidFill>
                <a:latin typeface="Trebuchet MS"/>
                <a:cs typeface="Trebuchet MS"/>
              </a:rPr>
              <a:t>σχέσεις</a:t>
            </a:r>
            <a:r>
              <a:rPr sz="2000" spc="-110" dirty="0">
                <a:solidFill>
                  <a:srgbClr val="404040"/>
                </a:solidFill>
                <a:latin typeface="Trebuchet MS"/>
                <a:cs typeface="Trebuchet MS"/>
              </a:rPr>
              <a:t> </a:t>
            </a:r>
            <a:r>
              <a:rPr sz="2000" spc="-15" dirty="0">
                <a:solidFill>
                  <a:srgbClr val="404040"/>
                </a:solidFill>
                <a:latin typeface="Trebuchet MS"/>
                <a:cs typeface="Trebuchet MS"/>
              </a:rPr>
              <a:t>και</a:t>
            </a:r>
            <a:r>
              <a:rPr sz="2000" spc="-75" dirty="0">
                <a:solidFill>
                  <a:srgbClr val="404040"/>
                </a:solidFill>
                <a:latin typeface="Trebuchet MS"/>
                <a:cs typeface="Trebuchet MS"/>
              </a:rPr>
              <a:t> </a:t>
            </a:r>
            <a:r>
              <a:rPr sz="2000" spc="185" dirty="0">
                <a:solidFill>
                  <a:srgbClr val="404040"/>
                </a:solidFill>
                <a:latin typeface="Trebuchet MS"/>
                <a:cs typeface="Trebuchet MS"/>
              </a:rPr>
              <a:t>να</a:t>
            </a:r>
            <a:r>
              <a:rPr sz="2000" spc="-80" dirty="0">
                <a:solidFill>
                  <a:srgbClr val="404040"/>
                </a:solidFill>
                <a:latin typeface="Trebuchet MS"/>
                <a:cs typeface="Trebuchet MS"/>
              </a:rPr>
              <a:t> </a:t>
            </a:r>
            <a:r>
              <a:rPr sz="2000" spc="-105" dirty="0">
                <a:solidFill>
                  <a:srgbClr val="404040"/>
                </a:solidFill>
                <a:latin typeface="Trebuchet MS"/>
                <a:cs typeface="Trebuchet MS"/>
              </a:rPr>
              <a:t>έχει</a:t>
            </a:r>
            <a:r>
              <a:rPr sz="2000" spc="-100" dirty="0">
                <a:solidFill>
                  <a:srgbClr val="404040"/>
                </a:solidFill>
                <a:latin typeface="Trebuchet MS"/>
                <a:cs typeface="Trebuchet MS"/>
              </a:rPr>
              <a:t> </a:t>
            </a:r>
            <a:r>
              <a:rPr sz="2000" spc="145" dirty="0">
                <a:solidFill>
                  <a:srgbClr val="404040"/>
                </a:solidFill>
                <a:latin typeface="Trebuchet MS"/>
                <a:cs typeface="Trebuchet MS"/>
              </a:rPr>
              <a:t>άμεση</a:t>
            </a:r>
            <a:r>
              <a:rPr sz="2000" spc="-80" dirty="0">
                <a:solidFill>
                  <a:srgbClr val="404040"/>
                </a:solidFill>
                <a:latin typeface="Trebuchet MS"/>
                <a:cs typeface="Trebuchet MS"/>
              </a:rPr>
              <a:t> </a:t>
            </a:r>
            <a:r>
              <a:rPr sz="2000" spc="110" dirty="0">
                <a:solidFill>
                  <a:srgbClr val="404040"/>
                </a:solidFill>
                <a:latin typeface="Trebuchet MS"/>
                <a:cs typeface="Trebuchet MS"/>
              </a:rPr>
              <a:t>επαφή</a:t>
            </a:r>
            <a:r>
              <a:rPr sz="2000" spc="-90" dirty="0">
                <a:solidFill>
                  <a:srgbClr val="404040"/>
                </a:solidFill>
                <a:latin typeface="Trebuchet MS"/>
                <a:cs typeface="Trebuchet MS"/>
              </a:rPr>
              <a:t> </a:t>
            </a:r>
            <a:r>
              <a:rPr sz="2000" spc="25" dirty="0">
                <a:solidFill>
                  <a:srgbClr val="404040"/>
                </a:solidFill>
                <a:latin typeface="Trebuchet MS"/>
                <a:cs typeface="Trebuchet MS"/>
              </a:rPr>
              <a:t>με</a:t>
            </a:r>
            <a:r>
              <a:rPr sz="2000" spc="-60" dirty="0">
                <a:solidFill>
                  <a:srgbClr val="404040"/>
                </a:solidFill>
                <a:latin typeface="Trebuchet MS"/>
                <a:cs typeface="Trebuchet MS"/>
              </a:rPr>
              <a:t> </a:t>
            </a:r>
            <a:r>
              <a:rPr sz="2000" spc="130" dirty="0">
                <a:solidFill>
                  <a:srgbClr val="404040"/>
                </a:solidFill>
                <a:latin typeface="Trebuchet MS"/>
                <a:cs typeface="Trebuchet MS"/>
              </a:rPr>
              <a:t>τους</a:t>
            </a:r>
            <a:r>
              <a:rPr sz="2000" spc="-60" dirty="0">
                <a:solidFill>
                  <a:srgbClr val="404040"/>
                </a:solidFill>
                <a:latin typeface="Trebuchet MS"/>
                <a:cs typeface="Trebuchet MS"/>
              </a:rPr>
              <a:t> </a:t>
            </a:r>
            <a:r>
              <a:rPr sz="2000" spc="130" dirty="0">
                <a:solidFill>
                  <a:srgbClr val="404040"/>
                </a:solidFill>
                <a:latin typeface="Trebuchet MS"/>
                <a:cs typeface="Trebuchet MS"/>
              </a:rPr>
              <a:t>δύο</a:t>
            </a:r>
            <a:r>
              <a:rPr sz="2000" spc="-70" dirty="0">
                <a:solidFill>
                  <a:srgbClr val="404040"/>
                </a:solidFill>
                <a:latin typeface="Trebuchet MS"/>
                <a:cs typeface="Trebuchet MS"/>
              </a:rPr>
              <a:t> </a:t>
            </a:r>
            <a:r>
              <a:rPr sz="2000" spc="70" dirty="0">
                <a:solidFill>
                  <a:srgbClr val="404040"/>
                </a:solidFill>
                <a:latin typeface="Trebuchet MS"/>
                <a:cs typeface="Trebuchet MS"/>
              </a:rPr>
              <a:t>γονείς</a:t>
            </a:r>
            <a:r>
              <a:rPr sz="2000" spc="-110" dirty="0">
                <a:solidFill>
                  <a:srgbClr val="404040"/>
                </a:solidFill>
                <a:latin typeface="Trebuchet MS"/>
                <a:cs typeface="Trebuchet MS"/>
              </a:rPr>
              <a:t> </a:t>
            </a:r>
            <a:r>
              <a:rPr sz="2000" spc="15" dirty="0">
                <a:solidFill>
                  <a:srgbClr val="404040"/>
                </a:solidFill>
                <a:latin typeface="Trebuchet MS"/>
                <a:cs typeface="Trebuchet MS"/>
              </a:rPr>
              <a:t>του</a:t>
            </a:r>
            <a:r>
              <a:rPr sz="2000" spc="15">
                <a:solidFill>
                  <a:srgbClr val="404040"/>
                </a:solidFill>
                <a:latin typeface="Trebuchet MS"/>
                <a:cs typeface="Trebuchet MS"/>
              </a:rPr>
              <a:t>,</a:t>
            </a:r>
            <a:r>
              <a:rPr sz="2000" spc="-50">
                <a:solidFill>
                  <a:srgbClr val="404040"/>
                </a:solidFill>
                <a:latin typeface="Trebuchet MS"/>
                <a:cs typeface="Trebuchet MS"/>
              </a:rPr>
              <a:t> </a:t>
            </a:r>
            <a:r>
              <a:rPr sz="2000" spc="45" smtClean="0">
                <a:solidFill>
                  <a:srgbClr val="404040"/>
                </a:solidFill>
                <a:latin typeface="Trebuchet MS"/>
                <a:cs typeface="Trebuchet MS"/>
              </a:rPr>
              <a:t>εκτός</a:t>
            </a:r>
            <a:r>
              <a:rPr lang="en-US" sz="2000" spc="45" dirty="0" smtClean="0">
                <a:solidFill>
                  <a:srgbClr val="404040"/>
                </a:solidFill>
                <a:latin typeface="Trebuchet MS"/>
                <a:cs typeface="Trebuchet MS"/>
              </a:rPr>
              <a:t> </a:t>
            </a:r>
            <a:r>
              <a:rPr sz="2000" spc="85" smtClean="0">
                <a:solidFill>
                  <a:srgbClr val="404040"/>
                </a:solidFill>
                <a:latin typeface="Trebuchet MS"/>
                <a:cs typeface="Trebuchet MS"/>
              </a:rPr>
              <a:t>εάν</a:t>
            </a:r>
            <a:r>
              <a:rPr sz="2000" spc="-70" smtClean="0">
                <a:solidFill>
                  <a:srgbClr val="404040"/>
                </a:solidFill>
                <a:latin typeface="Trebuchet MS"/>
                <a:cs typeface="Trebuchet MS"/>
              </a:rPr>
              <a:t> </a:t>
            </a:r>
            <a:r>
              <a:rPr sz="2000" spc="120" dirty="0">
                <a:solidFill>
                  <a:srgbClr val="404040"/>
                </a:solidFill>
                <a:latin typeface="Trebuchet MS"/>
                <a:cs typeface="Trebuchet MS"/>
              </a:rPr>
              <a:t>αυτό</a:t>
            </a:r>
            <a:r>
              <a:rPr sz="2000" spc="-95" dirty="0">
                <a:solidFill>
                  <a:srgbClr val="404040"/>
                </a:solidFill>
                <a:latin typeface="Trebuchet MS"/>
                <a:cs typeface="Trebuchet MS"/>
              </a:rPr>
              <a:t> </a:t>
            </a:r>
            <a:r>
              <a:rPr sz="2000" spc="-10" dirty="0">
                <a:solidFill>
                  <a:srgbClr val="404040"/>
                </a:solidFill>
                <a:latin typeface="Trebuchet MS"/>
                <a:cs typeface="Trebuchet MS"/>
              </a:rPr>
              <a:t>είναι</a:t>
            </a:r>
            <a:r>
              <a:rPr sz="2000" spc="-125" dirty="0">
                <a:solidFill>
                  <a:srgbClr val="404040"/>
                </a:solidFill>
                <a:latin typeface="Trebuchet MS"/>
                <a:cs typeface="Trebuchet MS"/>
              </a:rPr>
              <a:t> </a:t>
            </a:r>
            <a:r>
              <a:rPr sz="2000" spc="55" dirty="0">
                <a:solidFill>
                  <a:srgbClr val="404040"/>
                </a:solidFill>
                <a:latin typeface="Trebuchet MS"/>
                <a:cs typeface="Trebuchet MS"/>
              </a:rPr>
              <a:t>αντίθετο</a:t>
            </a:r>
            <a:r>
              <a:rPr sz="2000" spc="-120" dirty="0">
                <a:solidFill>
                  <a:srgbClr val="404040"/>
                </a:solidFill>
                <a:latin typeface="Trebuchet MS"/>
                <a:cs typeface="Trebuchet MS"/>
              </a:rPr>
              <a:t> </a:t>
            </a:r>
            <a:r>
              <a:rPr sz="2000" spc="25" dirty="0">
                <a:solidFill>
                  <a:srgbClr val="404040"/>
                </a:solidFill>
                <a:latin typeface="Trebuchet MS"/>
                <a:cs typeface="Trebuchet MS"/>
              </a:rPr>
              <a:t>με</a:t>
            </a:r>
            <a:r>
              <a:rPr sz="2000" spc="-75" dirty="0">
                <a:solidFill>
                  <a:srgbClr val="404040"/>
                </a:solidFill>
                <a:latin typeface="Trebuchet MS"/>
                <a:cs typeface="Trebuchet MS"/>
              </a:rPr>
              <a:t> </a:t>
            </a:r>
            <a:r>
              <a:rPr sz="2000" spc="80" dirty="0">
                <a:solidFill>
                  <a:srgbClr val="404040"/>
                </a:solidFill>
                <a:latin typeface="Trebuchet MS"/>
                <a:cs typeface="Trebuchet MS"/>
              </a:rPr>
              <a:t>το</a:t>
            </a:r>
            <a:r>
              <a:rPr sz="2000" spc="-75" dirty="0">
                <a:solidFill>
                  <a:srgbClr val="404040"/>
                </a:solidFill>
                <a:latin typeface="Trebuchet MS"/>
                <a:cs typeface="Trebuchet MS"/>
              </a:rPr>
              <a:t> </a:t>
            </a:r>
            <a:r>
              <a:rPr sz="2000" spc="150" dirty="0">
                <a:solidFill>
                  <a:srgbClr val="404040"/>
                </a:solidFill>
                <a:latin typeface="Trebuchet MS"/>
                <a:cs typeface="Trebuchet MS"/>
              </a:rPr>
              <a:t>συμφέρον</a:t>
            </a:r>
            <a:r>
              <a:rPr sz="2000" spc="-90" dirty="0">
                <a:solidFill>
                  <a:srgbClr val="404040"/>
                </a:solidFill>
                <a:latin typeface="Trebuchet MS"/>
                <a:cs typeface="Trebuchet MS"/>
              </a:rPr>
              <a:t> </a:t>
            </a:r>
            <a:r>
              <a:rPr sz="2000" spc="85" dirty="0">
                <a:solidFill>
                  <a:srgbClr val="404040"/>
                </a:solidFill>
                <a:latin typeface="Trebuchet MS"/>
                <a:cs typeface="Trebuchet MS"/>
              </a:rPr>
              <a:t>του</a:t>
            </a:r>
            <a:r>
              <a:rPr sz="2000" spc="-60" dirty="0">
                <a:solidFill>
                  <a:srgbClr val="404040"/>
                </a:solidFill>
                <a:latin typeface="Trebuchet MS"/>
                <a:cs typeface="Trebuchet MS"/>
              </a:rPr>
              <a:t> </a:t>
            </a:r>
            <a:r>
              <a:rPr sz="2000" spc="30" dirty="0">
                <a:solidFill>
                  <a:srgbClr val="404040"/>
                </a:solidFill>
                <a:latin typeface="Trebuchet MS"/>
                <a:cs typeface="Trebuchet MS"/>
              </a:rPr>
              <a:t>παιδιού.</a:t>
            </a:r>
            <a:endParaRPr sz="2000">
              <a:latin typeface="Trebuchet MS"/>
              <a:cs typeface="Trebuchet MS"/>
            </a:endParaRPr>
          </a:p>
          <a:p>
            <a:pPr marL="368935" marR="17780" indent="499745">
              <a:lnSpc>
                <a:spcPts val="2380"/>
              </a:lnSpc>
              <a:spcBef>
                <a:spcPts val="1015"/>
              </a:spcBef>
            </a:pPr>
            <a:r>
              <a:rPr sz="2000" spc="420" dirty="0">
                <a:solidFill>
                  <a:srgbClr val="A42F0F"/>
                </a:solidFill>
                <a:latin typeface="Arial"/>
                <a:cs typeface="Arial"/>
              </a:rPr>
              <a:t> </a:t>
            </a:r>
            <a:r>
              <a:rPr sz="2000" spc="-70" dirty="0">
                <a:solidFill>
                  <a:srgbClr val="404040"/>
                </a:solidFill>
                <a:latin typeface="Trebuchet MS"/>
                <a:cs typeface="Trebuchet MS"/>
              </a:rPr>
              <a:t>4. </a:t>
            </a:r>
            <a:r>
              <a:rPr sz="2000" spc="145" dirty="0">
                <a:solidFill>
                  <a:srgbClr val="404040"/>
                </a:solidFill>
                <a:latin typeface="Trebuchet MS"/>
                <a:cs typeface="Trebuchet MS"/>
              </a:rPr>
              <a:t>Όταν </a:t>
            </a:r>
            <a:r>
              <a:rPr sz="2000" spc="245" dirty="0">
                <a:solidFill>
                  <a:srgbClr val="404040"/>
                </a:solidFill>
                <a:latin typeface="Trebuchet MS"/>
                <a:cs typeface="Trebuchet MS"/>
              </a:rPr>
              <a:t>ο </a:t>
            </a:r>
            <a:r>
              <a:rPr sz="2000" spc="150" dirty="0">
                <a:solidFill>
                  <a:srgbClr val="404040"/>
                </a:solidFill>
                <a:latin typeface="Trebuchet MS"/>
                <a:cs typeface="Trebuchet MS"/>
              </a:rPr>
              <a:t>χωρισμός </a:t>
            </a:r>
            <a:r>
              <a:rPr sz="2000" spc="-15" dirty="0">
                <a:solidFill>
                  <a:srgbClr val="404040"/>
                </a:solidFill>
                <a:latin typeface="Trebuchet MS"/>
                <a:cs typeface="Trebuchet MS"/>
              </a:rPr>
              <a:t>είναι </a:t>
            </a:r>
            <a:r>
              <a:rPr sz="2000" spc="105" dirty="0">
                <a:solidFill>
                  <a:srgbClr val="404040"/>
                </a:solidFill>
                <a:latin typeface="Trebuchet MS"/>
                <a:cs typeface="Trebuchet MS"/>
              </a:rPr>
              <a:t>αποτέλεσμα </a:t>
            </a:r>
            <a:r>
              <a:rPr sz="2000" spc="85" dirty="0">
                <a:solidFill>
                  <a:srgbClr val="404040"/>
                </a:solidFill>
                <a:latin typeface="Trebuchet MS"/>
                <a:cs typeface="Trebuchet MS"/>
              </a:rPr>
              <a:t>μέτρων </a:t>
            </a:r>
            <a:r>
              <a:rPr sz="2000" spc="170" dirty="0">
                <a:solidFill>
                  <a:srgbClr val="404040"/>
                </a:solidFill>
                <a:latin typeface="Trebuchet MS"/>
                <a:cs typeface="Trebuchet MS"/>
              </a:rPr>
              <a:t>που </a:t>
            </a:r>
            <a:r>
              <a:rPr sz="2000" spc="-105" dirty="0">
                <a:solidFill>
                  <a:srgbClr val="404040"/>
                </a:solidFill>
                <a:latin typeface="Trebuchet MS"/>
                <a:cs typeface="Trebuchet MS"/>
              </a:rPr>
              <a:t>έχει </a:t>
            </a:r>
            <a:r>
              <a:rPr sz="2000" spc="70" dirty="0">
                <a:solidFill>
                  <a:srgbClr val="404040"/>
                </a:solidFill>
                <a:latin typeface="Trebuchet MS"/>
                <a:cs typeface="Trebuchet MS"/>
              </a:rPr>
              <a:t>πάρει </a:t>
            </a:r>
            <a:r>
              <a:rPr sz="2000" spc="90" dirty="0">
                <a:solidFill>
                  <a:srgbClr val="404040"/>
                </a:solidFill>
                <a:latin typeface="Trebuchet MS"/>
                <a:cs typeface="Trebuchet MS"/>
              </a:rPr>
              <a:t>ένα  </a:t>
            </a:r>
            <a:r>
              <a:rPr sz="2000" spc="95" dirty="0">
                <a:solidFill>
                  <a:srgbClr val="404040"/>
                </a:solidFill>
                <a:latin typeface="Trebuchet MS"/>
                <a:cs typeface="Trebuchet MS"/>
              </a:rPr>
              <a:t>Συμβαλλόμενο</a:t>
            </a:r>
            <a:r>
              <a:rPr sz="2000" spc="-95" dirty="0">
                <a:solidFill>
                  <a:srgbClr val="404040"/>
                </a:solidFill>
                <a:latin typeface="Trebuchet MS"/>
                <a:cs typeface="Trebuchet MS"/>
              </a:rPr>
              <a:t> </a:t>
            </a:r>
            <a:r>
              <a:rPr sz="2000" spc="95" dirty="0">
                <a:solidFill>
                  <a:srgbClr val="404040"/>
                </a:solidFill>
                <a:latin typeface="Trebuchet MS"/>
                <a:cs typeface="Trebuchet MS"/>
              </a:rPr>
              <a:t>Κράτος,</a:t>
            </a:r>
            <a:r>
              <a:rPr sz="2000" spc="-120" dirty="0">
                <a:solidFill>
                  <a:srgbClr val="404040"/>
                </a:solidFill>
                <a:latin typeface="Trebuchet MS"/>
                <a:cs typeface="Trebuchet MS"/>
              </a:rPr>
              <a:t> </a:t>
            </a:r>
            <a:r>
              <a:rPr sz="2000" spc="220" dirty="0">
                <a:solidFill>
                  <a:srgbClr val="404040"/>
                </a:solidFill>
                <a:latin typeface="Trebuchet MS"/>
                <a:cs typeface="Trebuchet MS"/>
              </a:rPr>
              <a:t>όπως</a:t>
            </a:r>
            <a:r>
              <a:rPr sz="2000" spc="-75" dirty="0">
                <a:solidFill>
                  <a:srgbClr val="404040"/>
                </a:solidFill>
                <a:latin typeface="Trebuchet MS"/>
                <a:cs typeface="Trebuchet MS"/>
              </a:rPr>
              <a:t> </a:t>
            </a:r>
            <a:r>
              <a:rPr sz="2000" spc="135" dirty="0">
                <a:solidFill>
                  <a:srgbClr val="404040"/>
                </a:solidFill>
                <a:latin typeface="Trebuchet MS"/>
                <a:cs typeface="Trebuchet MS"/>
              </a:rPr>
              <a:t>η</a:t>
            </a:r>
            <a:r>
              <a:rPr sz="2000" spc="-65" dirty="0">
                <a:solidFill>
                  <a:srgbClr val="404040"/>
                </a:solidFill>
                <a:latin typeface="Trebuchet MS"/>
                <a:cs typeface="Trebuchet MS"/>
              </a:rPr>
              <a:t> </a:t>
            </a:r>
            <a:r>
              <a:rPr sz="2000" spc="85" dirty="0">
                <a:solidFill>
                  <a:srgbClr val="404040"/>
                </a:solidFill>
                <a:latin typeface="Trebuchet MS"/>
                <a:cs typeface="Trebuchet MS"/>
              </a:rPr>
              <a:t>κράτηση,</a:t>
            </a:r>
            <a:r>
              <a:rPr sz="2000" spc="-100" dirty="0">
                <a:solidFill>
                  <a:srgbClr val="404040"/>
                </a:solidFill>
                <a:latin typeface="Trebuchet MS"/>
                <a:cs typeface="Trebuchet MS"/>
              </a:rPr>
              <a:t> </a:t>
            </a:r>
            <a:r>
              <a:rPr sz="2000" spc="135" dirty="0">
                <a:solidFill>
                  <a:srgbClr val="404040"/>
                </a:solidFill>
                <a:latin typeface="Trebuchet MS"/>
                <a:cs typeface="Trebuchet MS"/>
              </a:rPr>
              <a:t>η</a:t>
            </a:r>
            <a:r>
              <a:rPr sz="2000" spc="-70" dirty="0">
                <a:solidFill>
                  <a:srgbClr val="404040"/>
                </a:solidFill>
                <a:latin typeface="Trebuchet MS"/>
                <a:cs typeface="Trebuchet MS"/>
              </a:rPr>
              <a:t> </a:t>
            </a:r>
            <a:r>
              <a:rPr sz="2000" spc="50" dirty="0">
                <a:solidFill>
                  <a:srgbClr val="404040"/>
                </a:solidFill>
                <a:latin typeface="Trebuchet MS"/>
                <a:cs typeface="Trebuchet MS"/>
              </a:rPr>
              <a:t>φυλάκιση,</a:t>
            </a:r>
            <a:r>
              <a:rPr sz="2000" spc="-100" dirty="0">
                <a:solidFill>
                  <a:srgbClr val="404040"/>
                </a:solidFill>
                <a:latin typeface="Trebuchet MS"/>
                <a:cs typeface="Trebuchet MS"/>
              </a:rPr>
              <a:t> </a:t>
            </a:r>
            <a:r>
              <a:rPr sz="2000" spc="135" dirty="0">
                <a:solidFill>
                  <a:srgbClr val="404040"/>
                </a:solidFill>
                <a:latin typeface="Trebuchet MS"/>
                <a:cs typeface="Trebuchet MS"/>
              </a:rPr>
              <a:t>η</a:t>
            </a:r>
            <a:r>
              <a:rPr sz="2000" spc="-65" dirty="0">
                <a:solidFill>
                  <a:srgbClr val="404040"/>
                </a:solidFill>
                <a:latin typeface="Trebuchet MS"/>
                <a:cs typeface="Trebuchet MS"/>
              </a:rPr>
              <a:t> </a:t>
            </a:r>
            <a:r>
              <a:rPr sz="2000" spc="35" dirty="0">
                <a:solidFill>
                  <a:srgbClr val="404040"/>
                </a:solidFill>
                <a:latin typeface="Trebuchet MS"/>
                <a:cs typeface="Trebuchet MS"/>
              </a:rPr>
              <a:t>εξορία,</a:t>
            </a:r>
            <a:r>
              <a:rPr sz="2000" spc="-100" dirty="0">
                <a:solidFill>
                  <a:srgbClr val="404040"/>
                </a:solidFill>
                <a:latin typeface="Trebuchet MS"/>
                <a:cs typeface="Trebuchet MS"/>
              </a:rPr>
              <a:t> </a:t>
            </a:r>
            <a:r>
              <a:rPr sz="2000" spc="135" dirty="0">
                <a:solidFill>
                  <a:srgbClr val="404040"/>
                </a:solidFill>
                <a:latin typeface="Trebuchet MS"/>
                <a:cs typeface="Trebuchet MS"/>
              </a:rPr>
              <a:t>η</a:t>
            </a:r>
            <a:r>
              <a:rPr sz="2000" spc="-65" dirty="0">
                <a:solidFill>
                  <a:srgbClr val="404040"/>
                </a:solidFill>
                <a:latin typeface="Trebuchet MS"/>
                <a:cs typeface="Trebuchet MS"/>
              </a:rPr>
              <a:t> </a:t>
            </a:r>
            <a:r>
              <a:rPr sz="2000" spc="140" dirty="0">
                <a:solidFill>
                  <a:srgbClr val="404040"/>
                </a:solidFill>
                <a:latin typeface="Trebuchet MS"/>
                <a:cs typeface="Trebuchet MS"/>
              </a:rPr>
              <a:t>απέλαση</a:t>
            </a:r>
            <a:r>
              <a:rPr sz="2000" spc="-114" dirty="0">
                <a:solidFill>
                  <a:srgbClr val="404040"/>
                </a:solidFill>
                <a:latin typeface="Trebuchet MS"/>
                <a:cs typeface="Trebuchet MS"/>
              </a:rPr>
              <a:t> </a:t>
            </a:r>
            <a:r>
              <a:rPr sz="2000" spc="135" dirty="0">
                <a:solidFill>
                  <a:srgbClr val="404040"/>
                </a:solidFill>
                <a:latin typeface="Trebuchet MS"/>
                <a:cs typeface="Trebuchet MS"/>
              </a:rPr>
              <a:t>ή  </a:t>
            </a:r>
            <a:r>
              <a:rPr sz="2000" spc="245" dirty="0">
                <a:solidFill>
                  <a:srgbClr val="404040"/>
                </a:solidFill>
                <a:latin typeface="Trebuchet MS"/>
                <a:cs typeface="Trebuchet MS"/>
              </a:rPr>
              <a:t>ο</a:t>
            </a:r>
            <a:r>
              <a:rPr sz="2000" spc="-70" dirty="0">
                <a:solidFill>
                  <a:srgbClr val="404040"/>
                </a:solidFill>
                <a:latin typeface="Trebuchet MS"/>
                <a:cs typeface="Trebuchet MS"/>
              </a:rPr>
              <a:t> </a:t>
            </a:r>
            <a:r>
              <a:rPr sz="2000" spc="180" dirty="0">
                <a:solidFill>
                  <a:srgbClr val="404040"/>
                </a:solidFill>
                <a:latin typeface="Trebuchet MS"/>
                <a:cs typeface="Trebuchet MS"/>
              </a:rPr>
              <a:t>θάνατος</a:t>
            </a:r>
            <a:r>
              <a:rPr sz="2000" spc="-95" dirty="0">
                <a:solidFill>
                  <a:srgbClr val="404040"/>
                </a:solidFill>
                <a:latin typeface="Trebuchet MS"/>
                <a:cs typeface="Trebuchet MS"/>
              </a:rPr>
              <a:t> </a:t>
            </a:r>
            <a:r>
              <a:rPr sz="2000" spc="110" dirty="0">
                <a:solidFill>
                  <a:srgbClr val="404040"/>
                </a:solidFill>
                <a:latin typeface="Trebuchet MS"/>
                <a:cs typeface="Trebuchet MS"/>
              </a:rPr>
              <a:t>(συμπεριλαμβανομένου</a:t>
            </a:r>
            <a:r>
              <a:rPr sz="2000" spc="-130" dirty="0">
                <a:solidFill>
                  <a:srgbClr val="404040"/>
                </a:solidFill>
                <a:latin typeface="Trebuchet MS"/>
                <a:cs typeface="Trebuchet MS"/>
              </a:rPr>
              <a:t> </a:t>
            </a:r>
            <a:r>
              <a:rPr sz="2000" spc="85" dirty="0">
                <a:solidFill>
                  <a:srgbClr val="404040"/>
                </a:solidFill>
                <a:latin typeface="Trebuchet MS"/>
                <a:cs typeface="Trebuchet MS"/>
              </a:rPr>
              <a:t>του</a:t>
            </a:r>
            <a:r>
              <a:rPr sz="2000" spc="-60" dirty="0">
                <a:solidFill>
                  <a:srgbClr val="404040"/>
                </a:solidFill>
                <a:latin typeface="Trebuchet MS"/>
                <a:cs typeface="Trebuchet MS"/>
              </a:rPr>
              <a:t> </a:t>
            </a:r>
            <a:r>
              <a:rPr sz="2000" spc="160" dirty="0">
                <a:solidFill>
                  <a:srgbClr val="404040"/>
                </a:solidFill>
                <a:latin typeface="Trebuchet MS"/>
                <a:cs typeface="Trebuchet MS"/>
              </a:rPr>
              <a:t>θανάτου</a:t>
            </a:r>
            <a:r>
              <a:rPr sz="2000" spc="-105" dirty="0">
                <a:solidFill>
                  <a:srgbClr val="404040"/>
                </a:solidFill>
                <a:latin typeface="Trebuchet MS"/>
                <a:cs typeface="Trebuchet MS"/>
              </a:rPr>
              <a:t> </a:t>
            </a:r>
            <a:r>
              <a:rPr sz="2000" spc="210" dirty="0">
                <a:solidFill>
                  <a:srgbClr val="404040"/>
                </a:solidFill>
                <a:latin typeface="Trebuchet MS"/>
                <a:cs typeface="Trebuchet MS"/>
              </a:rPr>
              <a:t>από</a:t>
            </a:r>
            <a:r>
              <a:rPr sz="2000" spc="-70" dirty="0">
                <a:solidFill>
                  <a:srgbClr val="404040"/>
                </a:solidFill>
                <a:latin typeface="Trebuchet MS"/>
                <a:cs typeface="Trebuchet MS"/>
              </a:rPr>
              <a:t> </a:t>
            </a:r>
            <a:r>
              <a:rPr sz="2000" spc="100" dirty="0">
                <a:solidFill>
                  <a:srgbClr val="404040"/>
                </a:solidFill>
                <a:latin typeface="Trebuchet MS"/>
                <a:cs typeface="Trebuchet MS"/>
              </a:rPr>
              <a:t>οποιαδήποτε</a:t>
            </a:r>
            <a:r>
              <a:rPr sz="2000" spc="-130" dirty="0">
                <a:solidFill>
                  <a:srgbClr val="404040"/>
                </a:solidFill>
                <a:latin typeface="Trebuchet MS"/>
                <a:cs typeface="Trebuchet MS"/>
              </a:rPr>
              <a:t> </a:t>
            </a:r>
            <a:r>
              <a:rPr sz="2000" spc="-25" dirty="0">
                <a:solidFill>
                  <a:srgbClr val="404040"/>
                </a:solidFill>
                <a:latin typeface="Trebuchet MS"/>
                <a:cs typeface="Trebuchet MS"/>
              </a:rPr>
              <a:t>αιτία</a:t>
            </a:r>
            <a:r>
              <a:rPr sz="2000" spc="-25">
                <a:solidFill>
                  <a:srgbClr val="404040"/>
                </a:solidFill>
                <a:latin typeface="Trebuchet MS"/>
                <a:cs typeface="Trebuchet MS"/>
              </a:rPr>
              <a:t>,</a:t>
            </a:r>
            <a:r>
              <a:rPr sz="2000" spc="-95">
                <a:solidFill>
                  <a:srgbClr val="404040"/>
                </a:solidFill>
                <a:latin typeface="Trebuchet MS"/>
                <a:cs typeface="Trebuchet MS"/>
              </a:rPr>
              <a:t> </a:t>
            </a:r>
            <a:r>
              <a:rPr sz="2000" spc="245" smtClean="0">
                <a:solidFill>
                  <a:srgbClr val="404040"/>
                </a:solidFill>
                <a:latin typeface="Trebuchet MS"/>
                <a:cs typeface="Trebuchet MS"/>
              </a:rPr>
              <a:t>ο</a:t>
            </a:r>
            <a:r>
              <a:rPr lang="en-US" sz="2000" spc="245" dirty="0" smtClean="0">
                <a:solidFill>
                  <a:srgbClr val="404040"/>
                </a:solidFill>
                <a:latin typeface="Trebuchet MS"/>
                <a:cs typeface="Trebuchet MS"/>
              </a:rPr>
              <a:t> </a:t>
            </a:r>
            <a:r>
              <a:rPr sz="2000" spc="160" smtClean="0">
                <a:solidFill>
                  <a:srgbClr val="404040"/>
                </a:solidFill>
                <a:latin typeface="Trebuchet MS"/>
                <a:cs typeface="Trebuchet MS"/>
              </a:rPr>
              <a:t>οποίος</a:t>
            </a:r>
            <a:r>
              <a:rPr sz="2000" spc="-95" smtClean="0">
                <a:solidFill>
                  <a:srgbClr val="404040"/>
                </a:solidFill>
                <a:latin typeface="Trebuchet MS"/>
                <a:cs typeface="Trebuchet MS"/>
              </a:rPr>
              <a:t> </a:t>
            </a:r>
            <a:r>
              <a:rPr sz="2000" spc="60" dirty="0">
                <a:solidFill>
                  <a:srgbClr val="404040"/>
                </a:solidFill>
                <a:latin typeface="Trebuchet MS"/>
                <a:cs typeface="Trebuchet MS"/>
              </a:rPr>
              <a:t>επήλθε</a:t>
            </a:r>
            <a:r>
              <a:rPr sz="2000" spc="-90" dirty="0">
                <a:solidFill>
                  <a:srgbClr val="404040"/>
                </a:solidFill>
                <a:latin typeface="Trebuchet MS"/>
                <a:cs typeface="Trebuchet MS"/>
              </a:rPr>
              <a:t> </a:t>
            </a:r>
            <a:r>
              <a:rPr sz="2000" spc="70" dirty="0">
                <a:solidFill>
                  <a:srgbClr val="404040"/>
                </a:solidFill>
                <a:latin typeface="Trebuchet MS"/>
                <a:cs typeface="Trebuchet MS"/>
              </a:rPr>
              <a:t>κατά</a:t>
            </a:r>
            <a:r>
              <a:rPr sz="2000" spc="-90" dirty="0">
                <a:solidFill>
                  <a:srgbClr val="404040"/>
                </a:solidFill>
                <a:latin typeface="Trebuchet MS"/>
                <a:cs typeface="Trebuchet MS"/>
              </a:rPr>
              <a:t> </a:t>
            </a:r>
            <a:r>
              <a:rPr sz="2000" spc="80" dirty="0">
                <a:solidFill>
                  <a:srgbClr val="404040"/>
                </a:solidFill>
                <a:latin typeface="Trebuchet MS"/>
                <a:cs typeface="Trebuchet MS"/>
              </a:rPr>
              <a:t>το</a:t>
            </a:r>
            <a:r>
              <a:rPr sz="2000" spc="-70" dirty="0">
                <a:solidFill>
                  <a:srgbClr val="404040"/>
                </a:solidFill>
                <a:latin typeface="Trebuchet MS"/>
                <a:cs typeface="Trebuchet MS"/>
              </a:rPr>
              <a:t> </a:t>
            </a:r>
            <a:r>
              <a:rPr sz="2000" spc="160" dirty="0">
                <a:solidFill>
                  <a:srgbClr val="404040"/>
                </a:solidFill>
                <a:latin typeface="Trebuchet MS"/>
                <a:cs typeface="Trebuchet MS"/>
              </a:rPr>
              <a:t>χρόνο</a:t>
            </a:r>
            <a:r>
              <a:rPr sz="2000" spc="-95" dirty="0">
                <a:solidFill>
                  <a:srgbClr val="404040"/>
                </a:solidFill>
                <a:latin typeface="Trebuchet MS"/>
                <a:cs typeface="Trebuchet MS"/>
              </a:rPr>
              <a:t> </a:t>
            </a:r>
            <a:r>
              <a:rPr sz="2000" spc="125" dirty="0">
                <a:solidFill>
                  <a:srgbClr val="404040"/>
                </a:solidFill>
                <a:latin typeface="Trebuchet MS"/>
                <a:cs typeface="Trebuchet MS"/>
              </a:rPr>
              <a:t>κράτησης)</a:t>
            </a:r>
            <a:r>
              <a:rPr sz="2000" spc="-114" dirty="0">
                <a:solidFill>
                  <a:srgbClr val="404040"/>
                </a:solidFill>
                <a:latin typeface="Trebuchet MS"/>
                <a:cs typeface="Trebuchet MS"/>
              </a:rPr>
              <a:t> </a:t>
            </a:r>
            <a:r>
              <a:rPr sz="2000" spc="85" dirty="0">
                <a:solidFill>
                  <a:srgbClr val="404040"/>
                </a:solidFill>
                <a:latin typeface="Trebuchet MS"/>
                <a:cs typeface="Trebuchet MS"/>
              </a:rPr>
              <a:t>των</a:t>
            </a:r>
            <a:r>
              <a:rPr sz="2000" spc="-40" dirty="0">
                <a:solidFill>
                  <a:srgbClr val="404040"/>
                </a:solidFill>
                <a:latin typeface="Trebuchet MS"/>
                <a:cs typeface="Trebuchet MS"/>
              </a:rPr>
              <a:t> </a:t>
            </a:r>
            <a:r>
              <a:rPr sz="2000" spc="130" dirty="0">
                <a:solidFill>
                  <a:srgbClr val="404040"/>
                </a:solidFill>
                <a:latin typeface="Trebuchet MS"/>
                <a:cs typeface="Trebuchet MS"/>
              </a:rPr>
              <a:t>δύο</a:t>
            </a:r>
            <a:r>
              <a:rPr sz="2000" spc="-95" dirty="0">
                <a:solidFill>
                  <a:srgbClr val="404040"/>
                </a:solidFill>
                <a:latin typeface="Trebuchet MS"/>
                <a:cs typeface="Trebuchet MS"/>
              </a:rPr>
              <a:t> </a:t>
            </a:r>
            <a:r>
              <a:rPr sz="2000" spc="110" dirty="0">
                <a:solidFill>
                  <a:srgbClr val="404040"/>
                </a:solidFill>
                <a:latin typeface="Trebuchet MS"/>
                <a:cs typeface="Trebuchet MS"/>
              </a:rPr>
              <a:t>γονέων</a:t>
            </a:r>
            <a:r>
              <a:rPr sz="2000" spc="-90" dirty="0">
                <a:solidFill>
                  <a:srgbClr val="404040"/>
                </a:solidFill>
                <a:latin typeface="Trebuchet MS"/>
                <a:cs typeface="Trebuchet MS"/>
              </a:rPr>
              <a:t> </a:t>
            </a:r>
            <a:r>
              <a:rPr sz="2000" spc="135" dirty="0">
                <a:solidFill>
                  <a:srgbClr val="404040"/>
                </a:solidFill>
                <a:latin typeface="Trebuchet MS"/>
                <a:cs typeface="Trebuchet MS"/>
              </a:rPr>
              <a:t>ή</a:t>
            </a:r>
            <a:r>
              <a:rPr sz="2000" spc="-70" dirty="0">
                <a:solidFill>
                  <a:srgbClr val="404040"/>
                </a:solidFill>
                <a:latin typeface="Trebuchet MS"/>
                <a:cs typeface="Trebuchet MS"/>
              </a:rPr>
              <a:t> </a:t>
            </a:r>
            <a:r>
              <a:rPr sz="2000" spc="85" dirty="0">
                <a:solidFill>
                  <a:srgbClr val="404040"/>
                </a:solidFill>
                <a:latin typeface="Trebuchet MS"/>
                <a:cs typeface="Trebuchet MS"/>
              </a:rPr>
              <a:t>του</a:t>
            </a:r>
            <a:r>
              <a:rPr sz="2000" spc="-55" dirty="0">
                <a:solidFill>
                  <a:srgbClr val="404040"/>
                </a:solidFill>
                <a:latin typeface="Trebuchet MS"/>
                <a:cs typeface="Trebuchet MS"/>
              </a:rPr>
              <a:t> </a:t>
            </a:r>
            <a:r>
              <a:rPr sz="2000" spc="140">
                <a:solidFill>
                  <a:srgbClr val="404040"/>
                </a:solidFill>
                <a:latin typeface="Trebuchet MS"/>
                <a:cs typeface="Trebuchet MS"/>
              </a:rPr>
              <a:t>ενός</a:t>
            </a:r>
            <a:r>
              <a:rPr sz="2000" spc="-95">
                <a:solidFill>
                  <a:srgbClr val="404040"/>
                </a:solidFill>
                <a:latin typeface="Trebuchet MS"/>
                <a:cs typeface="Trebuchet MS"/>
              </a:rPr>
              <a:t> </a:t>
            </a:r>
            <a:r>
              <a:rPr sz="2000" spc="210" smtClean="0">
                <a:solidFill>
                  <a:srgbClr val="404040"/>
                </a:solidFill>
                <a:latin typeface="Trebuchet MS"/>
                <a:cs typeface="Trebuchet MS"/>
              </a:rPr>
              <a:t>από</a:t>
            </a:r>
            <a:r>
              <a:rPr lang="en-US" sz="2000" spc="210" dirty="0" smtClean="0">
                <a:solidFill>
                  <a:srgbClr val="404040"/>
                </a:solidFill>
                <a:latin typeface="Trebuchet MS"/>
                <a:cs typeface="Trebuchet MS"/>
              </a:rPr>
              <a:t> </a:t>
            </a:r>
            <a:r>
              <a:rPr sz="2000" spc="140" smtClean="0">
                <a:solidFill>
                  <a:srgbClr val="404040"/>
                </a:solidFill>
                <a:latin typeface="Trebuchet MS"/>
                <a:cs typeface="Trebuchet MS"/>
              </a:rPr>
              <a:t>αυτούς</a:t>
            </a:r>
            <a:r>
              <a:rPr sz="2000" spc="-95" smtClean="0">
                <a:solidFill>
                  <a:srgbClr val="404040"/>
                </a:solidFill>
                <a:latin typeface="Trebuchet MS"/>
                <a:cs typeface="Trebuchet MS"/>
              </a:rPr>
              <a:t> </a:t>
            </a:r>
            <a:r>
              <a:rPr sz="2000" spc="135" dirty="0">
                <a:solidFill>
                  <a:srgbClr val="404040"/>
                </a:solidFill>
                <a:latin typeface="Trebuchet MS"/>
                <a:cs typeface="Trebuchet MS"/>
              </a:rPr>
              <a:t>ή</a:t>
            </a:r>
            <a:r>
              <a:rPr sz="2000" spc="-40" dirty="0">
                <a:solidFill>
                  <a:srgbClr val="404040"/>
                </a:solidFill>
                <a:latin typeface="Trebuchet MS"/>
                <a:cs typeface="Trebuchet MS"/>
              </a:rPr>
              <a:t> </a:t>
            </a:r>
            <a:r>
              <a:rPr sz="2000" spc="85" dirty="0">
                <a:solidFill>
                  <a:srgbClr val="404040"/>
                </a:solidFill>
                <a:latin typeface="Trebuchet MS"/>
                <a:cs typeface="Trebuchet MS"/>
              </a:rPr>
              <a:t>του</a:t>
            </a:r>
            <a:r>
              <a:rPr sz="2000" spc="-60" dirty="0">
                <a:solidFill>
                  <a:srgbClr val="404040"/>
                </a:solidFill>
                <a:latin typeface="Trebuchet MS"/>
                <a:cs typeface="Trebuchet MS"/>
              </a:rPr>
              <a:t> </a:t>
            </a:r>
            <a:r>
              <a:rPr sz="2000" spc="65" dirty="0">
                <a:solidFill>
                  <a:srgbClr val="404040"/>
                </a:solidFill>
                <a:latin typeface="Trebuchet MS"/>
                <a:cs typeface="Trebuchet MS"/>
              </a:rPr>
              <a:t>παιδιού</a:t>
            </a:r>
            <a:r>
              <a:rPr sz="2000" spc="-90" dirty="0">
                <a:solidFill>
                  <a:srgbClr val="404040"/>
                </a:solidFill>
                <a:latin typeface="Trebuchet MS"/>
                <a:cs typeface="Trebuchet MS"/>
              </a:rPr>
              <a:t> </a:t>
            </a:r>
            <a:r>
              <a:rPr sz="2000" spc="80" dirty="0">
                <a:solidFill>
                  <a:srgbClr val="404040"/>
                </a:solidFill>
                <a:latin typeface="Trebuchet MS"/>
                <a:cs typeface="Trebuchet MS"/>
              </a:rPr>
              <a:t>το</a:t>
            </a:r>
            <a:r>
              <a:rPr sz="2000" spc="-114" dirty="0">
                <a:solidFill>
                  <a:srgbClr val="404040"/>
                </a:solidFill>
                <a:latin typeface="Trebuchet MS"/>
                <a:cs typeface="Trebuchet MS"/>
              </a:rPr>
              <a:t> </a:t>
            </a:r>
            <a:r>
              <a:rPr sz="2000" spc="95" dirty="0">
                <a:solidFill>
                  <a:srgbClr val="404040"/>
                </a:solidFill>
                <a:latin typeface="Trebuchet MS"/>
                <a:cs typeface="Trebuchet MS"/>
              </a:rPr>
              <a:t>Συμβαλλόμενο</a:t>
            </a:r>
            <a:r>
              <a:rPr sz="2000" spc="-140" dirty="0">
                <a:solidFill>
                  <a:srgbClr val="404040"/>
                </a:solidFill>
                <a:latin typeface="Trebuchet MS"/>
                <a:cs typeface="Trebuchet MS"/>
              </a:rPr>
              <a:t> </a:t>
            </a:r>
            <a:r>
              <a:rPr sz="2000" spc="145" dirty="0">
                <a:solidFill>
                  <a:srgbClr val="404040"/>
                </a:solidFill>
                <a:latin typeface="Trebuchet MS"/>
                <a:cs typeface="Trebuchet MS"/>
              </a:rPr>
              <a:t>Κράτος</a:t>
            </a:r>
            <a:r>
              <a:rPr sz="2000" spc="-75" dirty="0">
                <a:solidFill>
                  <a:srgbClr val="404040"/>
                </a:solidFill>
                <a:latin typeface="Trebuchet MS"/>
                <a:cs typeface="Trebuchet MS"/>
              </a:rPr>
              <a:t> </a:t>
            </a:r>
            <a:r>
              <a:rPr sz="2000" spc="-70" dirty="0">
                <a:solidFill>
                  <a:srgbClr val="404040"/>
                </a:solidFill>
                <a:latin typeface="Trebuchet MS"/>
                <a:cs typeface="Trebuchet MS"/>
              </a:rPr>
              <a:t>δίνει,</a:t>
            </a:r>
            <a:r>
              <a:rPr sz="2000" spc="-120" dirty="0">
                <a:solidFill>
                  <a:srgbClr val="404040"/>
                </a:solidFill>
                <a:latin typeface="Trebuchet MS"/>
                <a:cs typeface="Trebuchet MS"/>
              </a:rPr>
              <a:t> </a:t>
            </a:r>
            <a:r>
              <a:rPr sz="2000" spc="45" dirty="0">
                <a:solidFill>
                  <a:srgbClr val="404040"/>
                </a:solidFill>
                <a:latin typeface="Trebuchet MS"/>
                <a:cs typeface="Trebuchet MS"/>
              </a:rPr>
              <a:t>μετά</a:t>
            </a:r>
            <a:r>
              <a:rPr sz="2000" spc="-80" dirty="0">
                <a:solidFill>
                  <a:srgbClr val="404040"/>
                </a:solidFill>
                <a:latin typeface="Trebuchet MS"/>
                <a:cs typeface="Trebuchet MS"/>
              </a:rPr>
              <a:t> </a:t>
            </a:r>
            <a:r>
              <a:rPr sz="2000" spc="210" dirty="0">
                <a:solidFill>
                  <a:srgbClr val="404040"/>
                </a:solidFill>
                <a:latin typeface="Trebuchet MS"/>
                <a:cs typeface="Trebuchet MS"/>
              </a:rPr>
              <a:t>από</a:t>
            </a:r>
            <a:r>
              <a:rPr sz="2000" spc="-95" dirty="0">
                <a:solidFill>
                  <a:srgbClr val="404040"/>
                </a:solidFill>
                <a:latin typeface="Trebuchet MS"/>
                <a:cs typeface="Trebuchet MS"/>
              </a:rPr>
              <a:t> </a:t>
            </a:r>
            <a:r>
              <a:rPr sz="2000" spc="55" dirty="0">
                <a:solidFill>
                  <a:srgbClr val="404040"/>
                </a:solidFill>
                <a:latin typeface="Trebuchet MS"/>
                <a:cs typeface="Trebuchet MS"/>
              </a:rPr>
              <a:t>αίτηση,</a:t>
            </a:r>
            <a:r>
              <a:rPr sz="2000" spc="-100" dirty="0">
                <a:solidFill>
                  <a:srgbClr val="404040"/>
                </a:solidFill>
                <a:latin typeface="Trebuchet MS"/>
                <a:cs typeface="Trebuchet MS"/>
              </a:rPr>
              <a:t> </a:t>
            </a:r>
            <a:r>
              <a:rPr sz="2000" spc="170" dirty="0">
                <a:solidFill>
                  <a:srgbClr val="404040"/>
                </a:solidFill>
                <a:latin typeface="Trebuchet MS"/>
                <a:cs typeface="Trebuchet MS"/>
              </a:rPr>
              <a:t>στους  </a:t>
            </a:r>
            <a:r>
              <a:rPr sz="2000" spc="30" dirty="0">
                <a:solidFill>
                  <a:srgbClr val="404040"/>
                </a:solidFill>
                <a:latin typeface="Trebuchet MS"/>
                <a:cs typeface="Trebuchet MS"/>
              </a:rPr>
              <a:t>γονείς,</a:t>
            </a:r>
            <a:r>
              <a:rPr sz="2000" spc="-105" dirty="0">
                <a:solidFill>
                  <a:srgbClr val="404040"/>
                </a:solidFill>
                <a:latin typeface="Trebuchet MS"/>
                <a:cs typeface="Trebuchet MS"/>
              </a:rPr>
              <a:t> </a:t>
            </a:r>
            <a:r>
              <a:rPr sz="2000" spc="160" dirty="0">
                <a:solidFill>
                  <a:srgbClr val="404040"/>
                </a:solidFill>
                <a:latin typeface="Trebuchet MS"/>
                <a:cs typeface="Trebuchet MS"/>
              </a:rPr>
              <a:t>στο</a:t>
            </a:r>
            <a:r>
              <a:rPr sz="2000" spc="-65" dirty="0">
                <a:solidFill>
                  <a:srgbClr val="404040"/>
                </a:solidFill>
                <a:latin typeface="Trebuchet MS"/>
                <a:cs typeface="Trebuchet MS"/>
              </a:rPr>
              <a:t> </a:t>
            </a:r>
            <a:r>
              <a:rPr sz="2000" spc="20" dirty="0">
                <a:solidFill>
                  <a:srgbClr val="404040"/>
                </a:solidFill>
                <a:latin typeface="Trebuchet MS"/>
                <a:cs typeface="Trebuchet MS"/>
              </a:rPr>
              <a:t>παιδί</a:t>
            </a:r>
            <a:r>
              <a:rPr sz="2000" spc="-120" dirty="0">
                <a:solidFill>
                  <a:srgbClr val="404040"/>
                </a:solidFill>
                <a:latin typeface="Trebuchet MS"/>
                <a:cs typeface="Trebuchet MS"/>
              </a:rPr>
              <a:t> </a:t>
            </a:r>
            <a:r>
              <a:rPr sz="2000" spc="-30" dirty="0">
                <a:solidFill>
                  <a:srgbClr val="404040"/>
                </a:solidFill>
                <a:latin typeface="Trebuchet MS"/>
                <a:cs typeface="Trebuchet MS"/>
              </a:rPr>
              <a:t>ή,</a:t>
            </a:r>
            <a:r>
              <a:rPr sz="2000" spc="-55" dirty="0">
                <a:solidFill>
                  <a:srgbClr val="404040"/>
                </a:solidFill>
                <a:latin typeface="Trebuchet MS"/>
                <a:cs typeface="Trebuchet MS"/>
              </a:rPr>
              <a:t> </a:t>
            </a:r>
            <a:r>
              <a:rPr sz="2000" spc="85" dirty="0">
                <a:solidFill>
                  <a:srgbClr val="404040"/>
                </a:solidFill>
                <a:latin typeface="Trebuchet MS"/>
                <a:cs typeface="Trebuchet MS"/>
              </a:rPr>
              <a:t>εάν</a:t>
            </a:r>
            <a:r>
              <a:rPr sz="2000" spc="-55" dirty="0">
                <a:solidFill>
                  <a:srgbClr val="404040"/>
                </a:solidFill>
                <a:latin typeface="Trebuchet MS"/>
                <a:cs typeface="Trebuchet MS"/>
              </a:rPr>
              <a:t> </a:t>
            </a:r>
            <a:r>
              <a:rPr sz="2000" spc="-15" dirty="0">
                <a:solidFill>
                  <a:srgbClr val="404040"/>
                </a:solidFill>
                <a:latin typeface="Trebuchet MS"/>
                <a:cs typeface="Trebuchet MS"/>
              </a:rPr>
              <a:t>χρειαστεί,</a:t>
            </a:r>
            <a:r>
              <a:rPr sz="2000" spc="-120" dirty="0">
                <a:solidFill>
                  <a:srgbClr val="404040"/>
                </a:solidFill>
                <a:latin typeface="Trebuchet MS"/>
                <a:cs typeface="Trebuchet MS"/>
              </a:rPr>
              <a:t> </a:t>
            </a:r>
            <a:r>
              <a:rPr sz="2000" spc="114" dirty="0">
                <a:solidFill>
                  <a:srgbClr val="404040"/>
                </a:solidFill>
                <a:latin typeface="Trebuchet MS"/>
                <a:cs typeface="Trebuchet MS"/>
              </a:rPr>
              <a:t>σε</a:t>
            </a:r>
            <a:r>
              <a:rPr sz="2000" spc="-80" dirty="0">
                <a:solidFill>
                  <a:srgbClr val="404040"/>
                </a:solidFill>
                <a:latin typeface="Trebuchet MS"/>
                <a:cs typeface="Trebuchet MS"/>
              </a:rPr>
              <a:t> </a:t>
            </a:r>
            <a:r>
              <a:rPr sz="2000" spc="90" dirty="0">
                <a:solidFill>
                  <a:srgbClr val="404040"/>
                </a:solidFill>
                <a:latin typeface="Trebuchet MS"/>
                <a:cs typeface="Trebuchet MS"/>
              </a:rPr>
              <a:t>ένα</a:t>
            </a:r>
            <a:r>
              <a:rPr sz="2000" spc="-80" dirty="0">
                <a:solidFill>
                  <a:srgbClr val="404040"/>
                </a:solidFill>
                <a:latin typeface="Trebuchet MS"/>
                <a:cs typeface="Trebuchet MS"/>
              </a:rPr>
              <a:t> </a:t>
            </a:r>
            <a:r>
              <a:rPr sz="2000" spc="120" dirty="0">
                <a:solidFill>
                  <a:srgbClr val="404040"/>
                </a:solidFill>
                <a:latin typeface="Trebuchet MS"/>
                <a:cs typeface="Trebuchet MS"/>
              </a:rPr>
              <a:t>άλλο</a:t>
            </a:r>
            <a:r>
              <a:rPr sz="2000" spc="-65" dirty="0">
                <a:solidFill>
                  <a:srgbClr val="404040"/>
                </a:solidFill>
                <a:latin typeface="Trebuchet MS"/>
                <a:cs typeface="Trebuchet MS"/>
              </a:rPr>
              <a:t> </a:t>
            </a:r>
            <a:r>
              <a:rPr sz="2000" spc="110" dirty="0">
                <a:solidFill>
                  <a:srgbClr val="404040"/>
                </a:solidFill>
                <a:latin typeface="Trebuchet MS"/>
                <a:cs typeface="Trebuchet MS"/>
              </a:rPr>
              <a:t>μέλος</a:t>
            </a:r>
            <a:r>
              <a:rPr sz="2000" spc="-70" dirty="0">
                <a:solidFill>
                  <a:srgbClr val="404040"/>
                </a:solidFill>
                <a:latin typeface="Trebuchet MS"/>
                <a:cs typeface="Trebuchet MS"/>
              </a:rPr>
              <a:t> </a:t>
            </a:r>
            <a:r>
              <a:rPr sz="2000" spc="105" dirty="0">
                <a:solidFill>
                  <a:srgbClr val="404040"/>
                </a:solidFill>
                <a:latin typeface="Trebuchet MS"/>
                <a:cs typeface="Trebuchet MS"/>
              </a:rPr>
              <a:t>της</a:t>
            </a:r>
            <a:r>
              <a:rPr sz="2000" spc="-70" dirty="0">
                <a:solidFill>
                  <a:srgbClr val="404040"/>
                </a:solidFill>
                <a:latin typeface="Trebuchet MS"/>
                <a:cs typeface="Trebuchet MS"/>
              </a:rPr>
              <a:t> </a:t>
            </a:r>
            <a:r>
              <a:rPr sz="2000" spc="45">
                <a:solidFill>
                  <a:srgbClr val="404040"/>
                </a:solidFill>
                <a:latin typeface="Trebuchet MS"/>
                <a:cs typeface="Trebuchet MS"/>
              </a:rPr>
              <a:t>οικογένειας</a:t>
            </a:r>
            <a:r>
              <a:rPr sz="2000" spc="-135">
                <a:solidFill>
                  <a:srgbClr val="404040"/>
                </a:solidFill>
                <a:latin typeface="Trebuchet MS"/>
                <a:cs typeface="Trebuchet MS"/>
              </a:rPr>
              <a:t> </a:t>
            </a:r>
            <a:r>
              <a:rPr sz="2000" spc="5" smtClean="0">
                <a:solidFill>
                  <a:srgbClr val="404040"/>
                </a:solidFill>
                <a:latin typeface="Trebuchet MS"/>
                <a:cs typeface="Trebuchet MS"/>
              </a:rPr>
              <a:t>τις</a:t>
            </a:r>
            <a:r>
              <a:rPr lang="en-US" sz="2000" spc="5" dirty="0" smtClean="0">
                <a:solidFill>
                  <a:srgbClr val="404040"/>
                </a:solidFill>
                <a:latin typeface="Trebuchet MS"/>
                <a:cs typeface="Trebuchet MS"/>
              </a:rPr>
              <a:t> </a:t>
            </a:r>
            <a:r>
              <a:rPr sz="2000" spc="85" smtClean="0">
                <a:solidFill>
                  <a:srgbClr val="404040"/>
                </a:solidFill>
                <a:latin typeface="Trebuchet MS"/>
                <a:cs typeface="Trebuchet MS"/>
              </a:rPr>
              <a:t>ουσιώδεις</a:t>
            </a:r>
            <a:r>
              <a:rPr lang="en-US" sz="2000" spc="85" dirty="0" smtClean="0">
                <a:solidFill>
                  <a:srgbClr val="404040"/>
                </a:solidFill>
                <a:latin typeface="Trebuchet MS"/>
                <a:cs typeface="Trebuchet MS"/>
              </a:rPr>
              <a:t> </a:t>
            </a:r>
            <a:r>
              <a:rPr sz="2000" spc="125" smtClean="0">
                <a:solidFill>
                  <a:srgbClr val="404040"/>
                </a:solidFill>
                <a:latin typeface="Trebuchet MS"/>
                <a:cs typeface="Trebuchet MS"/>
              </a:rPr>
              <a:t>πληροφορίες</a:t>
            </a:r>
            <a:r>
              <a:rPr sz="2000" spc="-110" smtClean="0">
                <a:solidFill>
                  <a:srgbClr val="404040"/>
                </a:solidFill>
                <a:latin typeface="Trebuchet MS"/>
                <a:cs typeface="Trebuchet MS"/>
              </a:rPr>
              <a:t> </a:t>
            </a:r>
            <a:r>
              <a:rPr sz="2000" spc="5" dirty="0">
                <a:solidFill>
                  <a:srgbClr val="404040"/>
                </a:solidFill>
                <a:latin typeface="Trebuchet MS"/>
                <a:cs typeface="Trebuchet MS"/>
              </a:rPr>
              <a:t>σχετικά</a:t>
            </a:r>
            <a:r>
              <a:rPr sz="2000" spc="-110" dirty="0">
                <a:solidFill>
                  <a:srgbClr val="404040"/>
                </a:solidFill>
                <a:latin typeface="Trebuchet MS"/>
                <a:cs typeface="Trebuchet MS"/>
              </a:rPr>
              <a:t> </a:t>
            </a:r>
            <a:r>
              <a:rPr sz="2000" spc="25" dirty="0">
                <a:solidFill>
                  <a:srgbClr val="404040"/>
                </a:solidFill>
                <a:latin typeface="Trebuchet MS"/>
                <a:cs typeface="Trebuchet MS"/>
              </a:rPr>
              <a:t>με</a:t>
            </a:r>
            <a:r>
              <a:rPr sz="2000" spc="-80" dirty="0">
                <a:solidFill>
                  <a:srgbClr val="404040"/>
                </a:solidFill>
                <a:latin typeface="Trebuchet MS"/>
                <a:cs typeface="Trebuchet MS"/>
              </a:rPr>
              <a:t> </a:t>
            </a:r>
            <a:r>
              <a:rPr sz="2000" spc="95" dirty="0">
                <a:solidFill>
                  <a:srgbClr val="404040"/>
                </a:solidFill>
                <a:latin typeface="Trebuchet MS"/>
                <a:cs typeface="Trebuchet MS"/>
              </a:rPr>
              <a:t>τον</a:t>
            </a:r>
            <a:r>
              <a:rPr sz="2000" spc="-40" dirty="0">
                <a:solidFill>
                  <a:srgbClr val="404040"/>
                </a:solidFill>
                <a:latin typeface="Trebuchet MS"/>
                <a:cs typeface="Trebuchet MS"/>
              </a:rPr>
              <a:t> </a:t>
            </a:r>
            <a:r>
              <a:rPr sz="2000" spc="140" dirty="0">
                <a:solidFill>
                  <a:srgbClr val="404040"/>
                </a:solidFill>
                <a:latin typeface="Trebuchet MS"/>
                <a:cs typeface="Trebuchet MS"/>
              </a:rPr>
              <a:t>τόπο</a:t>
            </a:r>
            <a:r>
              <a:rPr sz="2000" spc="-65" dirty="0">
                <a:solidFill>
                  <a:srgbClr val="404040"/>
                </a:solidFill>
                <a:latin typeface="Trebuchet MS"/>
                <a:cs typeface="Trebuchet MS"/>
              </a:rPr>
              <a:t> </a:t>
            </a:r>
            <a:r>
              <a:rPr sz="2000" spc="185" dirty="0">
                <a:solidFill>
                  <a:srgbClr val="404040"/>
                </a:solidFill>
                <a:latin typeface="Trebuchet MS"/>
                <a:cs typeface="Trebuchet MS"/>
              </a:rPr>
              <a:t>όπου</a:t>
            </a:r>
            <a:r>
              <a:rPr sz="2000" spc="-80" dirty="0">
                <a:solidFill>
                  <a:srgbClr val="404040"/>
                </a:solidFill>
                <a:latin typeface="Trebuchet MS"/>
                <a:cs typeface="Trebuchet MS"/>
              </a:rPr>
              <a:t> </a:t>
            </a:r>
            <a:r>
              <a:rPr sz="2000" spc="70" dirty="0">
                <a:solidFill>
                  <a:srgbClr val="404040"/>
                </a:solidFill>
                <a:latin typeface="Trebuchet MS"/>
                <a:cs typeface="Trebuchet MS"/>
              </a:rPr>
              <a:t>βρίσκονται</a:t>
            </a:r>
            <a:r>
              <a:rPr sz="2000" spc="-120" dirty="0">
                <a:solidFill>
                  <a:srgbClr val="404040"/>
                </a:solidFill>
                <a:latin typeface="Trebuchet MS"/>
                <a:cs typeface="Trebuchet MS"/>
              </a:rPr>
              <a:t> </a:t>
            </a:r>
            <a:r>
              <a:rPr sz="2000" spc="80" dirty="0">
                <a:solidFill>
                  <a:srgbClr val="404040"/>
                </a:solidFill>
                <a:latin typeface="Trebuchet MS"/>
                <a:cs typeface="Trebuchet MS"/>
              </a:rPr>
              <a:t>το</a:t>
            </a:r>
            <a:r>
              <a:rPr sz="2000" spc="-50" dirty="0">
                <a:solidFill>
                  <a:srgbClr val="404040"/>
                </a:solidFill>
                <a:latin typeface="Trebuchet MS"/>
                <a:cs typeface="Trebuchet MS"/>
              </a:rPr>
              <a:t> </a:t>
            </a:r>
            <a:r>
              <a:rPr sz="2000" spc="190">
                <a:solidFill>
                  <a:srgbClr val="404040"/>
                </a:solidFill>
                <a:latin typeface="Trebuchet MS"/>
                <a:cs typeface="Trebuchet MS"/>
              </a:rPr>
              <a:t>απόν</a:t>
            </a:r>
            <a:r>
              <a:rPr sz="2000" spc="-90">
                <a:solidFill>
                  <a:srgbClr val="404040"/>
                </a:solidFill>
                <a:latin typeface="Trebuchet MS"/>
                <a:cs typeface="Trebuchet MS"/>
              </a:rPr>
              <a:t> </a:t>
            </a:r>
            <a:r>
              <a:rPr sz="2000" spc="110" smtClean="0">
                <a:solidFill>
                  <a:srgbClr val="404040"/>
                </a:solidFill>
                <a:latin typeface="Trebuchet MS"/>
                <a:cs typeface="Trebuchet MS"/>
              </a:rPr>
              <a:t>μέλος</a:t>
            </a:r>
            <a:r>
              <a:rPr lang="en-US" sz="2000" spc="110" dirty="0" smtClean="0">
                <a:solidFill>
                  <a:srgbClr val="404040"/>
                </a:solidFill>
                <a:latin typeface="Trebuchet MS"/>
                <a:cs typeface="Trebuchet MS"/>
              </a:rPr>
              <a:t> </a:t>
            </a:r>
            <a:r>
              <a:rPr sz="2000" spc="135" smtClean="0">
                <a:solidFill>
                  <a:srgbClr val="404040"/>
                </a:solidFill>
                <a:latin typeface="Trebuchet MS"/>
                <a:cs typeface="Trebuchet MS"/>
              </a:rPr>
              <a:t>ή</a:t>
            </a:r>
            <a:r>
              <a:rPr sz="2000" spc="-70" smtClean="0">
                <a:solidFill>
                  <a:srgbClr val="404040"/>
                </a:solidFill>
                <a:latin typeface="Trebuchet MS"/>
                <a:cs typeface="Trebuchet MS"/>
              </a:rPr>
              <a:t> </a:t>
            </a:r>
            <a:r>
              <a:rPr sz="2000" spc="70" dirty="0">
                <a:solidFill>
                  <a:srgbClr val="404040"/>
                </a:solidFill>
                <a:latin typeface="Trebuchet MS"/>
                <a:cs typeface="Trebuchet MS"/>
              </a:rPr>
              <a:t>τα</a:t>
            </a:r>
            <a:r>
              <a:rPr sz="2000" spc="-60" dirty="0">
                <a:solidFill>
                  <a:srgbClr val="404040"/>
                </a:solidFill>
                <a:latin typeface="Trebuchet MS"/>
                <a:cs typeface="Trebuchet MS"/>
              </a:rPr>
              <a:t> </a:t>
            </a:r>
            <a:r>
              <a:rPr sz="2000" spc="150" dirty="0">
                <a:solidFill>
                  <a:srgbClr val="404040"/>
                </a:solidFill>
                <a:latin typeface="Trebuchet MS"/>
                <a:cs typeface="Trebuchet MS"/>
              </a:rPr>
              <a:t>απόντα</a:t>
            </a:r>
            <a:r>
              <a:rPr sz="2000" spc="-110" dirty="0">
                <a:solidFill>
                  <a:srgbClr val="404040"/>
                </a:solidFill>
                <a:latin typeface="Trebuchet MS"/>
                <a:cs typeface="Trebuchet MS"/>
              </a:rPr>
              <a:t> </a:t>
            </a:r>
            <a:r>
              <a:rPr sz="2000" spc="45" dirty="0">
                <a:solidFill>
                  <a:srgbClr val="404040"/>
                </a:solidFill>
                <a:latin typeface="Trebuchet MS"/>
                <a:cs typeface="Trebuchet MS"/>
              </a:rPr>
              <a:t>μέλη</a:t>
            </a:r>
            <a:r>
              <a:rPr sz="2000" spc="-70" dirty="0">
                <a:solidFill>
                  <a:srgbClr val="404040"/>
                </a:solidFill>
                <a:latin typeface="Trebuchet MS"/>
                <a:cs typeface="Trebuchet MS"/>
              </a:rPr>
              <a:t> </a:t>
            </a:r>
            <a:r>
              <a:rPr sz="2000" spc="105" dirty="0">
                <a:solidFill>
                  <a:srgbClr val="404040"/>
                </a:solidFill>
                <a:latin typeface="Trebuchet MS"/>
                <a:cs typeface="Trebuchet MS"/>
              </a:rPr>
              <a:t>της</a:t>
            </a:r>
            <a:r>
              <a:rPr sz="2000" spc="-75" dirty="0">
                <a:solidFill>
                  <a:srgbClr val="404040"/>
                </a:solidFill>
                <a:latin typeface="Trebuchet MS"/>
                <a:cs typeface="Trebuchet MS"/>
              </a:rPr>
              <a:t> </a:t>
            </a:r>
            <a:r>
              <a:rPr sz="2000" spc="25" dirty="0">
                <a:solidFill>
                  <a:srgbClr val="404040"/>
                </a:solidFill>
                <a:latin typeface="Trebuchet MS"/>
                <a:cs typeface="Trebuchet MS"/>
              </a:rPr>
              <a:t>οικογένειας,</a:t>
            </a:r>
            <a:r>
              <a:rPr sz="2000" spc="-125" dirty="0">
                <a:solidFill>
                  <a:srgbClr val="404040"/>
                </a:solidFill>
                <a:latin typeface="Trebuchet MS"/>
                <a:cs typeface="Trebuchet MS"/>
              </a:rPr>
              <a:t> </a:t>
            </a:r>
            <a:r>
              <a:rPr sz="2000" spc="45" dirty="0">
                <a:solidFill>
                  <a:srgbClr val="404040"/>
                </a:solidFill>
                <a:latin typeface="Trebuchet MS"/>
                <a:cs typeface="Trebuchet MS"/>
              </a:rPr>
              <a:t>εκτός</a:t>
            </a:r>
            <a:r>
              <a:rPr sz="2000" spc="-70" dirty="0">
                <a:solidFill>
                  <a:srgbClr val="404040"/>
                </a:solidFill>
                <a:latin typeface="Trebuchet MS"/>
                <a:cs typeface="Trebuchet MS"/>
              </a:rPr>
              <a:t> </a:t>
            </a:r>
            <a:r>
              <a:rPr sz="2000" spc="85" dirty="0">
                <a:solidFill>
                  <a:srgbClr val="404040"/>
                </a:solidFill>
                <a:latin typeface="Trebuchet MS"/>
                <a:cs typeface="Trebuchet MS"/>
              </a:rPr>
              <a:t>εάν</a:t>
            </a:r>
            <a:r>
              <a:rPr sz="2000" spc="-85" dirty="0">
                <a:solidFill>
                  <a:srgbClr val="404040"/>
                </a:solidFill>
                <a:latin typeface="Trebuchet MS"/>
                <a:cs typeface="Trebuchet MS"/>
              </a:rPr>
              <a:t> </a:t>
            </a:r>
            <a:r>
              <a:rPr sz="2000" spc="135" dirty="0">
                <a:solidFill>
                  <a:srgbClr val="404040"/>
                </a:solidFill>
                <a:latin typeface="Trebuchet MS"/>
                <a:cs typeface="Trebuchet MS"/>
              </a:rPr>
              <a:t>η</a:t>
            </a:r>
            <a:r>
              <a:rPr sz="2000" spc="-45" dirty="0">
                <a:solidFill>
                  <a:srgbClr val="404040"/>
                </a:solidFill>
                <a:latin typeface="Trebuchet MS"/>
                <a:cs typeface="Trebuchet MS"/>
              </a:rPr>
              <a:t> </a:t>
            </a:r>
            <a:r>
              <a:rPr sz="2000" spc="114">
                <a:solidFill>
                  <a:srgbClr val="404040"/>
                </a:solidFill>
                <a:latin typeface="Trebuchet MS"/>
                <a:cs typeface="Trebuchet MS"/>
              </a:rPr>
              <a:t>αποκάλυψη</a:t>
            </a:r>
            <a:r>
              <a:rPr sz="2000" spc="-140">
                <a:solidFill>
                  <a:srgbClr val="404040"/>
                </a:solidFill>
                <a:latin typeface="Trebuchet MS"/>
                <a:cs typeface="Trebuchet MS"/>
              </a:rPr>
              <a:t> </a:t>
            </a:r>
            <a:r>
              <a:rPr sz="2000" spc="85" smtClean="0">
                <a:solidFill>
                  <a:srgbClr val="404040"/>
                </a:solidFill>
                <a:latin typeface="Trebuchet MS"/>
                <a:cs typeface="Trebuchet MS"/>
              </a:rPr>
              <a:t>των</a:t>
            </a:r>
            <a:r>
              <a:rPr lang="en-US" sz="2000" spc="85" dirty="0" smtClean="0">
                <a:solidFill>
                  <a:srgbClr val="404040"/>
                </a:solidFill>
                <a:latin typeface="Trebuchet MS"/>
                <a:cs typeface="Trebuchet MS"/>
              </a:rPr>
              <a:t> </a:t>
            </a:r>
            <a:r>
              <a:rPr sz="2000" spc="140" smtClean="0">
                <a:solidFill>
                  <a:srgbClr val="404040"/>
                </a:solidFill>
                <a:latin typeface="Trebuchet MS"/>
                <a:cs typeface="Trebuchet MS"/>
              </a:rPr>
              <a:t>πληροφοριών</a:t>
            </a:r>
            <a:r>
              <a:rPr sz="2000" spc="-65" smtClean="0">
                <a:solidFill>
                  <a:srgbClr val="404040"/>
                </a:solidFill>
                <a:latin typeface="Trebuchet MS"/>
                <a:cs typeface="Trebuchet MS"/>
              </a:rPr>
              <a:t> </a:t>
            </a:r>
            <a:r>
              <a:rPr sz="2000" spc="110" dirty="0">
                <a:solidFill>
                  <a:srgbClr val="404040"/>
                </a:solidFill>
                <a:latin typeface="Trebuchet MS"/>
                <a:cs typeface="Trebuchet MS"/>
              </a:rPr>
              <a:t>αυτών</a:t>
            </a:r>
            <a:r>
              <a:rPr sz="2000" spc="-65" dirty="0">
                <a:solidFill>
                  <a:srgbClr val="404040"/>
                </a:solidFill>
                <a:latin typeface="Trebuchet MS"/>
                <a:cs typeface="Trebuchet MS"/>
              </a:rPr>
              <a:t> </a:t>
            </a:r>
            <a:r>
              <a:rPr sz="2000" spc="235" dirty="0">
                <a:solidFill>
                  <a:srgbClr val="404040"/>
                </a:solidFill>
                <a:latin typeface="Trebuchet MS"/>
                <a:cs typeface="Trebuchet MS"/>
              </a:rPr>
              <a:t>θα</a:t>
            </a:r>
            <a:r>
              <a:rPr sz="2000" spc="-110" dirty="0">
                <a:solidFill>
                  <a:srgbClr val="404040"/>
                </a:solidFill>
                <a:latin typeface="Trebuchet MS"/>
                <a:cs typeface="Trebuchet MS"/>
              </a:rPr>
              <a:t> </a:t>
            </a:r>
            <a:r>
              <a:rPr sz="2000" spc="-10" dirty="0">
                <a:solidFill>
                  <a:srgbClr val="404040"/>
                </a:solidFill>
                <a:latin typeface="Trebuchet MS"/>
                <a:cs typeface="Trebuchet MS"/>
              </a:rPr>
              <a:t>είναι</a:t>
            </a:r>
            <a:r>
              <a:rPr sz="2000" spc="-75" dirty="0">
                <a:solidFill>
                  <a:srgbClr val="404040"/>
                </a:solidFill>
                <a:latin typeface="Trebuchet MS"/>
                <a:cs typeface="Trebuchet MS"/>
              </a:rPr>
              <a:t> </a:t>
            </a:r>
            <a:r>
              <a:rPr sz="2000" spc="30" dirty="0">
                <a:solidFill>
                  <a:srgbClr val="404040"/>
                </a:solidFill>
                <a:latin typeface="Trebuchet MS"/>
                <a:cs typeface="Trebuchet MS"/>
              </a:rPr>
              <a:t>επιζήμια</a:t>
            </a:r>
            <a:r>
              <a:rPr sz="2000" spc="-90" dirty="0">
                <a:solidFill>
                  <a:srgbClr val="404040"/>
                </a:solidFill>
                <a:latin typeface="Trebuchet MS"/>
                <a:cs typeface="Trebuchet MS"/>
              </a:rPr>
              <a:t> </a:t>
            </a:r>
            <a:r>
              <a:rPr sz="2000" spc="30" dirty="0">
                <a:solidFill>
                  <a:srgbClr val="404040"/>
                </a:solidFill>
                <a:latin typeface="Trebuchet MS"/>
                <a:cs typeface="Trebuchet MS"/>
              </a:rPr>
              <a:t>για</a:t>
            </a:r>
            <a:r>
              <a:rPr sz="2000" spc="-90" dirty="0">
                <a:solidFill>
                  <a:srgbClr val="404040"/>
                </a:solidFill>
                <a:latin typeface="Trebuchet MS"/>
                <a:cs typeface="Trebuchet MS"/>
              </a:rPr>
              <a:t> </a:t>
            </a:r>
            <a:r>
              <a:rPr sz="2000" spc="60" dirty="0">
                <a:solidFill>
                  <a:srgbClr val="404040"/>
                </a:solidFill>
                <a:latin typeface="Trebuchet MS"/>
                <a:cs typeface="Trebuchet MS"/>
              </a:rPr>
              <a:t>την</a:t>
            </a:r>
            <a:r>
              <a:rPr sz="2000" spc="-114" dirty="0">
                <a:solidFill>
                  <a:srgbClr val="404040"/>
                </a:solidFill>
                <a:latin typeface="Trebuchet MS"/>
                <a:cs typeface="Trebuchet MS"/>
              </a:rPr>
              <a:t> </a:t>
            </a:r>
            <a:r>
              <a:rPr sz="2000" spc="60" dirty="0">
                <a:solidFill>
                  <a:srgbClr val="404040"/>
                </a:solidFill>
                <a:latin typeface="Trebuchet MS"/>
                <a:cs typeface="Trebuchet MS"/>
              </a:rPr>
              <a:t>ευημερία</a:t>
            </a:r>
            <a:r>
              <a:rPr sz="2000" spc="-135" dirty="0">
                <a:solidFill>
                  <a:srgbClr val="404040"/>
                </a:solidFill>
                <a:latin typeface="Trebuchet MS"/>
                <a:cs typeface="Trebuchet MS"/>
              </a:rPr>
              <a:t> </a:t>
            </a:r>
            <a:r>
              <a:rPr sz="2000" spc="85" dirty="0">
                <a:solidFill>
                  <a:srgbClr val="404040"/>
                </a:solidFill>
                <a:latin typeface="Trebuchet MS"/>
                <a:cs typeface="Trebuchet MS"/>
              </a:rPr>
              <a:t>του</a:t>
            </a:r>
            <a:r>
              <a:rPr sz="2000" spc="-60" dirty="0">
                <a:solidFill>
                  <a:srgbClr val="404040"/>
                </a:solidFill>
                <a:latin typeface="Trebuchet MS"/>
                <a:cs typeface="Trebuchet MS"/>
              </a:rPr>
              <a:t> </a:t>
            </a:r>
            <a:r>
              <a:rPr sz="2000" spc="30" dirty="0">
                <a:solidFill>
                  <a:srgbClr val="404040"/>
                </a:solidFill>
                <a:latin typeface="Trebuchet MS"/>
                <a:cs typeface="Trebuchet MS"/>
              </a:rPr>
              <a:t>παιδιού</a:t>
            </a:r>
            <a:r>
              <a:rPr sz="2000" spc="30">
                <a:solidFill>
                  <a:srgbClr val="404040"/>
                </a:solidFill>
                <a:latin typeface="Trebuchet MS"/>
                <a:cs typeface="Trebuchet MS"/>
              </a:rPr>
              <a:t>.</a:t>
            </a:r>
            <a:r>
              <a:rPr sz="2000" spc="-120">
                <a:solidFill>
                  <a:srgbClr val="404040"/>
                </a:solidFill>
                <a:latin typeface="Trebuchet MS"/>
                <a:cs typeface="Trebuchet MS"/>
              </a:rPr>
              <a:t> </a:t>
            </a:r>
            <a:r>
              <a:rPr sz="2000" spc="-55" smtClean="0">
                <a:solidFill>
                  <a:srgbClr val="404040"/>
                </a:solidFill>
                <a:latin typeface="Trebuchet MS"/>
                <a:cs typeface="Trebuchet MS"/>
              </a:rPr>
              <a:t>Τα</a:t>
            </a:r>
            <a:r>
              <a:rPr lang="en-US" sz="2000" spc="-55" dirty="0" smtClean="0">
                <a:solidFill>
                  <a:srgbClr val="404040"/>
                </a:solidFill>
                <a:latin typeface="Trebuchet MS"/>
                <a:cs typeface="Trebuchet MS"/>
              </a:rPr>
              <a:t> </a:t>
            </a:r>
            <a:r>
              <a:rPr sz="2000" spc="90" smtClean="0">
                <a:solidFill>
                  <a:srgbClr val="404040"/>
                </a:solidFill>
                <a:latin typeface="Trebuchet MS"/>
                <a:cs typeface="Trebuchet MS"/>
              </a:rPr>
              <a:t>Συμβαλλόμενα</a:t>
            </a:r>
            <a:r>
              <a:rPr sz="2000" spc="-75" smtClean="0">
                <a:solidFill>
                  <a:srgbClr val="404040"/>
                </a:solidFill>
                <a:latin typeface="Trebuchet MS"/>
                <a:cs typeface="Trebuchet MS"/>
              </a:rPr>
              <a:t> </a:t>
            </a:r>
            <a:r>
              <a:rPr sz="2000" spc="75" dirty="0">
                <a:solidFill>
                  <a:srgbClr val="404040"/>
                </a:solidFill>
                <a:latin typeface="Trebuchet MS"/>
                <a:cs typeface="Trebuchet MS"/>
              </a:rPr>
              <a:t>κράτη</a:t>
            </a:r>
            <a:r>
              <a:rPr sz="2000" spc="-105" dirty="0">
                <a:solidFill>
                  <a:srgbClr val="404040"/>
                </a:solidFill>
                <a:latin typeface="Trebuchet MS"/>
                <a:cs typeface="Trebuchet MS"/>
              </a:rPr>
              <a:t> </a:t>
            </a:r>
            <a:r>
              <a:rPr sz="2000" spc="100" dirty="0">
                <a:solidFill>
                  <a:srgbClr val="404040"/>
                </a:solidFill>
                <a:latin typeface="Trebuchet MS"/>
                <a:cs typeface="Trebuchet MS"/>
              </a:rPr>
              <a:t>φροντίζουν</a:t>
            </a:r>
            <a:r>
              <a:rPr sz="2000" spc="-120" dirty="0">
                <a:solidFill>
                  <a:srgbClr val="404040"/>
                </a:solidFill>
                <a:latin typeface="Trebuchet MS"/>
                <a:cs typeface="Trebuchet MS"/>
              </a:rPr>
              <a:t> </a:t>
            </a:r>
            <a:r>
              <a:rPr sz="2000" spc="35" dirty="0">
                <a:solidFill>
                  <a:srgbClr val="404040"/>
                </a:solidFill>
                <a:latin typeface="Trebuchet MS"/>
                <a:cs typeface="Trebuchet MS"/>
              </a:rPr>
              <a:t>εξάλλου,</a:t>
            </a:r>
            <a:r>
              <a:rPr sz="2000" spc="-65" dirty="0">
                <a:solidFill>
                  <a:srgbClr val="404040"/>
                </a:solidFill>
                <a:latin typeface="Trebuchet MS"/>
                <a:cs typeface="Trebuchet MS"/>
              </a:rPr>
              <a:t> </a:t>
            </a:r>
            <a:r>
              <a:rPr sz="2000" spc="85" dirty="0">
                <a:solidFill>
                  <a:srgbClr val="404040"/>
                </a:solidFill>
                <a:latin typeface="Trebuchet MS"/>
                <a:cs typeface="Trebuchet MS"/>
              </a:rPr>
              <a:t>ώστε</a:t>
            </a:r>
            <a:r>
              <a:rPr sz="2000" spc="-75" dirty="0">
                <a:solidFill>
                  <a:srgbClr val="404040"/>
                </a:solidFill>
                <a:latin typeface="Trebuchet MS"/>
                <a:cs typeface="Trebuchet MS"/>
              </a:rPr>
              <a:t> </a:t>
            </a:r>
            <a:r>
              <a:rPr sz="2000" spc="135" dirty="0">
                <a:solidFill>
                  <a:srgbClr val="404040"/>
                </a:solidFill>
                <a:latin typeface="Trebuchet MS"/>
                <a:cs typeface="Trebuchet MS"/>
              </a:rPr>
              <a:t>η</a:t>
            </a:r>
            <a:r>
              <a:rPr sz="2000" spc="-60" dirty="0">
                <a:solidFill>
                  <a:srgbClr val="404040"/>
                </a:solidFill>
                <a:latin typeface="Trebuchet MS"/>
                <a:cs typeface="Trebuchet MS"/>
              </a:rPr>
              <a:t> </a:t>
            </a:r>
            <a:r>
              <a:rPr sz="2000" spc="135">
                <a:solidFill>
                  <a:srgbClr val="404040"/>
                </a:solidFill>
                <a:latin typeface="Trebuchet MS"/>
                <a:cs typeface="Trebuchet MS"/>
              </a:rPr>
              <a:t>υποβολή</a:t>
            </a:r>
            <a:r>
              <a:rPr sz="2000" spc="-75">
                <a:solidFill>
                  <a:srgbClr val="404040"/>
                </a:solidFill>
                <a:latin typeface="Trebuchet MS"/>
                <a:cs typeface="Trebuchet MS"/>
              </a:rPr>
              <a:t> </a:t>
            </a:r>
            <a:r>
              <a:rPr sz="2000" spc="140" smtClean="0">
                <a:solidFill>
                  <a:srgbClr val="404040"/>
                </a:solidFill>
                <a:latin typeface="Trebuchet MS"/>
                <a:cs typeface="Trebuchet MS"/>
              </a:rPr>
              <a:t>ενός</a:t>
            </a:r>
            <a:r>
              <a:rPr lang="en-US" sz="2000" spc="-90" dirty="0" smtClean="0">
                <a:solidFill>
                  <a:srgbClr val="404040"/>
                </a:solidFill>
                <a:latin typeface="Trebuchet MS"/>
                <a:cs typeface="Trebuchet MS"/>
              </a:rPr>
              <a:t> </a:t>
            </a:r>
            <a:r>
              <a:rPr sz="2000" spc="20" smtClean="0">
                <a:solidFill>
                  <a:srgbClr val="404040"/>
                </a:solidFill>
                <a:latin typeface="Trebuchet MS"/>
                <a:cs typeface="Trebuchet MS"/>
              </a:rPr>
              <a:t>τέτοιου  </a:t>
            </a:r>
            <a:r>
              <a:rPr sz="2000" spc="100" dirty="0">
                <a:solidFill>
                  <a:srgbClr val="404040"/>
                </a:solidFill>
                <a:latin typeface="Trebuchet MS"/>
                <a:cs typeface="Trebuchet MS"/>
              </a:rPr>
              <a:t>αιτήματος</a:t>
            </a:r>
            <a:r>
              <a:rPr sz="2000" spc="-120" dirty="0">
                <a:solidFill>
                  <a:srgbClr val="404040"/>
                </a:solidFill>
                <a:latin typeface="Trebuchet MS"/>
                <a:cs typeface="Trebuchet MS"/>
              </a:rPr>
              <a:t> </a:t>
            </a:r>
            <a:r>
              <a:rPr sz="2000" spc="185" dirty="0">
                <a:solidFill>
                  <a:srgbClr val="404040"/>
                </a:solidFill>
                <a:latin typeface="Trebuchet MS"/>
                <a:cs typeface="Trebuchet MS"/>
              </a:rPr>
              <a:t>να</a:t>
            </a:r>
            <a:r>
              <a:rPr sz="2000" spc="-75" dirty="0">
                <a:solidFill>
                  <a:srgbClr val="404040"/>
                </a:solidFill>
                <a:latin typeface="Trebuchet MS"/>
                <a:cs typeface="Trebuchet MS"/>
              </a:rPr>
              <a:t> </a:t>
            </a:r>
            <a:r>
              <a:rPr sz="2000" spc="130" dirty="0">
                <a:solidFill>
                  <a:srgbClr val="404040"/>
                </a:solidFill>
                <a:latin typeface="Trebuchet MS"/>
                <a:cs typeface="Trebuchet MS"/>
              </a:rPr>
              <a:t>μην</a:t>
            </a:r>
            <a:r>
              <a:rPr sz="2000" spc="-60" dirty="0">
                <a:solidFill>
                  <a:srgbClr val="404040"/>
                </a:solidFill>
                <a:latin typeface="Trebuchet MS"/>
                <a:cs typeface="Trebuchet MS"/>
              </a:rPr>
              <a:t> </a:t>
            </a:r>
            <a:r>
              <a:rPr sz="2000" spc="35" dirty="0">
                <a:solidFill>
                  <a:srgbClr val="404040"/>
                </a:solidFill>
                <a:latin typeface="Trebuchet MS"/>
                <a:cs typeface="Trebuchet MS"/>
              </a:rPr>
              <a:t>επισύρει</a:t>
            </a:r>
            <a:r>
              <a:rPr sz="2000" spc="-65" dirty="0">
                <a:solidFill>
                  <a:srgbClr val="404040"/>
                </a:solidFill>
                <a:latin typeface="Trebuchet MS"/>
                <a:cs typeface="Trebuchet MS"/>
              </a:rPr>
              <a:t> </a:t>
            </a:r>
            <a:r>
              <a:rPr sz="2000" spc="65" dirty="0">
                <a:solidFill>
                  <a:srgbClr val="404040"/>
                </a:solidFill>
                <a:latin typeface="Trebuchet MS"/>
                <a:cs typeface="Trebuchet MS"/>
              </a:rPr>
              <a:t>δυσμενείς</a:t>
            </a:r>
            <a:r>
              <a:rPr sz="2000" spc="-140" dirty="0">
                <a:solidFill>
                  <a:srgbClr val="404040"/>
                </a:solidFill>
                <a:latin typeface="Trebuchet MS"/>
                <a:cs typeface="Trebuchet MS"/>
              </a:rPr>
              <a:t> </a:t>
            </a:r>
            <a:r>
              <a:rPr sz="2000" spc="60" dirty="0">
                <a:solidFill>
                  <a:srgbClr val="404040"/>
                </a:solidFill>
                <a:latin typeface="Trebuchet MS"/>
                <a:cs typeface="Trebuchet MS"/>
              </a:rPr>
              <a:t>συνέπειες</a:t>
            </a:r>
            <a:r>
              <a:rPr sz="2000" spc="-110" dirty="0">
                <a:solidFill>
                  <a:srgbClr val="404040"/>
                </a:solidFill>
                <a:latin typeface="Trebuchet MS"/>
                <a:cs typeface="Trebuchet MS"/>
              </a:rPr>
              <a:t> </a:t>
            </a:r>
            <a:r>
              <a:rPr sz="2000" spc="30" dirty="0">
                <a:solidFill>
                  <a:srgbClr val="404040"/>
                </a:solidFill>
                <a:latin typeface="Trebuchet MS"/>
                <a:cs typeface="Trebuchet MS"/>
              </a:rPr>
              <a:t>για</a:t>
            </a:r>
            <a:r>
              <a:rPr sz="2000" spc="-80" dirty="0">
                <a:solidFill>
                  <a:srgbClr val="404040"/>
                </a:solidFill>
                <a:latin typeface="Trebuchet MS"/>
                <a:cs typeface="Trebuchet MS"/>
              </a:rPr>
              <a:t> </a:t>
            </a:r>
            <a:r>
              <a:rPr sz="2000" spc="80" dirty="0">
                <a:solidFill>
                  <a:srgbClr val="404040"/>
                </a:solidFill>
                <a:latin typeface="Trebuchet MS"/>
                <a:cs typeface="Trebuchet MS"/>
              </a:rPr>
              <a:t>το</a:t>
            </a:r>
            <a:r>
              <a:rPr sz="2000" spc="-65" dirty="0">
                <a:solidFill>
                  <a:srgbClr val="404040"/>
                </a:solidFill>
                <a:latin typeface="Trebuchet MS"/>
                <a:cs typeface="Trebuchet MS"/>
              </a:rPr>
              <a:t> </a:t>
            </a:r>
            <a:r>
              <a:rPr sz="2000" spc="80" dirty="0">
                <a:solidFill>
                  <a:srgbClr val="404040"/>
                </a:solidFill>
                <a:latin typeface="Trebuchet MS"/>
                <a:cs typeface="Trebuchet MS"/>
              </a:rPr>
              <a:t>ενδιαφερόμενο</a:t>
            </a:r>
            <a:r>
              <a:rPr sz="2000" spc="-145" dirty="0">
                <a:solidFill>
                  <a:srgbClr val="404040"/>
                </a:solidFill>
                <a:latin typeface="Trebuchet MS"/>
                <a:cs typeface="Trebuchet MS"/>
              </a:rPr>
              <a:t> </a:t>
            </a:r>
            <a:r>
              <a:rPr sz="2000" spc="135" dirty="0">
                <a:solidFill>
                  <a:srgbClr val="404040"/>
                </a:solidFill>
                <a:latin typeface="Trebuchet MS"/>
                <a:cs typeface="Trebuchet MS"/>
              </a:rPr>
              <a:t>ή</a:t>
            </a:r>
            <a:r>
              <a:rPr sz="2000" spc="-60" dirty="0">
                <a:solidFill>
                  <a:srgbClr val="404040"/>
                </a:solidFill>
                <a:latin typeface="Trebuchet MS"/>
                <a:cs typeface="Trebuchet MS"/>
              </a:rPr>
              <a:t> </a:t>
            </a:r>
            <a:r>
              <a:rPr sz="2000" spc="70" dirty="0">
                <a:solidFill>
                  <a:srgbClr val="404040"/>
                </a:solidFill>
                <a:latin typeface="Trebuchet MS"/>
                <a:cs typeface="Trebuchet MS"/>
              </a:rPr>
              <a:t>τα  </a:t>
            </a:r>
            <a:r>
              <a:rPr sz="2000" spc="75" dirty="0">
                <a:solidFill>
                  <a:srgbClr val="404040"/>
                </a:solidFill>
                <a:latin typeface="Trebuchet MS"/>
                <a:cs typeface="Trebuchet MS"/>
              </a:rPr>
              <a:t>ενδιαφερόμενα</a:t>
            </a:r>
            <a:r>
              <a:rPr sz="2000" spc="-140" dirty="0">
                <a:solidFill>
                  <a:srgbClr val="404040"/>
                </a:solidFill>
                <a:latin typeface="Trebuchet MS"/>
                <a:cs typeface="Trebuchet MS"/>
              </a:rPr>
              <a:t> </a:t>
            </a:r>
            <a:r>
              <a:rPr sz="2000" spc="170" dirty="0">
                <a:solidFill>
                  <a:srgbClr val="404040"/>
                </a:solidFill>
                <a:latin typeface="Trebuchet MS"/>
                <a:cs typeface="Trebuchet MS"/>
              </a:rPr>
              <a:t>πρόσωπα.</a:t>
            </a:r>
            <a:endParaRPr sz="2000">
              <a:latin typeface="Trebuchet MS"/>
              <a:cs typeface="Trebuchet MS"/>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37386" y="214290"/>
            <a:ext cx="9286940" cy="1089401"/>
          </a:xfrm>
          <a:prstGeom prst="rect">
            <a:avLst/>
          </a:prstGeom>
        </p:spPr>
        <p:txBody>
          <a:bodyPr vert="horz" wrap="square" lIns="0" tIns="12065" rIns="0" bIns="0" rtlCol="0">
            <a:spAutoFit/>
          </a:bodyPr>
          <a:lstStyle/>
          <a:p>
            <a:pPr marL="1296035" marR="5080" indent="-1283970">
              <a:lnSpc>
                <a:spcPct val="100000"/>
              </a:lnSpc>
              <a:spcBef>
                <a:spcPts val="95"/>
              </a:spcBef>
            </a:pPr>
            <a:r>
              <a:rPr sz="3500" spc="-210" dirty="0">
                <a:solidFill>
                  <a:srgbClr val="252525"/>
                </a:solidFill>
              </a:rPr>
              <a:t>Ι. </a:t>
            </a:r>
            <a:r>
              <a:rPr sz="3500" spc="-35" dirty="0">
                <a:solidFill>
                  <a:srgbClr val="252525"/>
                </a:solidFill>
              </a:rPr>
              <a:t>Γενικές </a:t>
            </a:r>
            <a:r>
              <a:rPr sz="3500" spc="150" dirty="0">
                <a:solidFill>
                  <a:srgbClr val="252525"/>
                </a:solidFill>
              </a:rPr>
              <a:t>αρχές </a:t>
            </a:r>
            <a:r>
              <a:rPr sz="3500" spc="140" dirty="0">
                <a:solidFill>
                  <a:srgbClr val="252525"/>
                </a:solidFill>
              </a:rPr>
              <a:t>της </a:t>
            </a:r>
            <a:r>
              <a:rPr sz="3500" spc="200" dirty="0">
                <a:solidFill>
                  <a:srgbClr val="252525"/>
                </a:solidFill>
              </a:rPr>
              <a:t>Σύμβασης</a:t>
            </a:r>
            <a:r>
              <a:rPr sz="3500" spc="-525" dirty="0">
                <a:solidFill>
                  <a:srgbClr val="252525"/>
                </a:solidFill>
              </a:rPr>
              <a:t> </a:t>
            </a:r>
            <a:r>
              <a:rPr sz="3500" spc="-65" dirty="0">
                <a:solidFill>
                  <a:srgbClr val="252525"/>
                </a:solidFill>
              </a:rPr>
              <a:t>επί </a:t>
            </a:r>
            <a:r>
              <a:rPr sz="3500" spc="180" dirty="0">
                <a:solidFill>
                  <a:srgbClr val="252525"/>
                </a:solidFill>
              </a:rPr>
              <a:t>χωρισμού  </a:t>
            </a:r>
            <a:r>
              <a:rPr sz="3500" spc="110" dirty="0">
                <a:solidFill>
                  <a:srgbClr val="252525"/>
                </a:solidFill>
              </a:rPr>
              <a:t>του </a:t>
            </a:r>
            <a:r>
              <a:rPr sz="3500" spc="45" dirty="0">
                <a:solidFill>
                  <a:srgbClr val="252525"/>
                </a:solidFill>
              </a:rPr>
              <a:t>τέκνου </a:t>
            </a:r>
            <a:r>
              <a:rPr sz="3500" spc="290" dirty="0">
                <a:solidFill>
                  <a:srgbClr val="252525"/>
                </a:solidFill>
              </a:rPr>
              <a:t>από</a:t>
            </a:r>
            <a:r>
              <a:rPr sz="3500" spc="-610" dirty="0">
                <a:solidFill>
                  <a:srgbClr val="252525"/>
                </a:solidFill>
              </a:rPr>
              <a:t> </a:t>
            </a:r>
            <a:r>
              <a:rPr sz="3500" spc="180" dirty="0">
                <a:solidFill>
                  <a:srgbClr val="252525"/>
                </a:solidFill>
              </a:rPr>
              <a:t>τους </a:t>
            </a:r>
            <a:r>
              <a:rPr sz="3500" spc="65" dirty="0">
                <a:solidFill>
                  <a:srgbClr val="252525"/>
                </a:solidFill>
              </a:rPr>
              <a:t>γονείς(1)</a:t>
            </a:r>
          </a:p>
        </p:txBody>
      </p:sp>
      <p:sp>
        <p:nvSpPr>
          <p:cNvPr id="3" name="object 3"/>
          <p:cNvSpPr txBox="1"/>
          <p:nvPr/>
        </p:nvSpPr>
        <p:spPr>
          <a:xfrm>
            <a:off x="794510" y="1643050"/>
            <a:ext cx="9787006" cy="4116512"/>
          </a:xfrm>
          <a:prstGeom prst="rect">
            <a:avLst/>
          </a:prstGeom>
        </p:spPr>
        <p:txBody>
          <a:bodyPr vert="horz" wrap="square" lIns="0" tIns="12700" rIns="0" bIns="0" rtlCol="0">
            <a:spAutoFit/>
          </a:bodyPr>
          <a:lstStyle/>
          <a:p>
            <a:pPr marL="356870" marR="285750" indent="-344805">
              <a:lnSpc>
                <a:spcPct val="100000"/>
              </a:lnSpc>
              <a:spcBef>
                <a:spcPts val="100"/>
              </a:spcBef>
              <a:buClr>
                <a:srgbClr val="A42F0F"/>
              </a:buClr>
              <a:buFont typeface="Arial"/>
              <a:buChar char=""/>
              <a:tabLst>
                <a:tab pos="357505" algn="l"/>
              </a:tabLst>
            </a:pPr>
            <a:r>
              <a:rPr sz="2500" spc="-65" dirty="0">
                <a:solidFill>
                  <a:srgbClr val="404040"/>
                </a:solidFill>
                <a:latin typeface="Trebuchet MS"/>
                <a:cs typeface="Trebuchet MS"/>
              </a:rPr>
              <a:t>Το </a:t>
            </a:r>
            <a:r>
              <a:rPr sz="2500" spc="45" dirty="0">
                <a:solidFill>
                  <a:srgbClr val="404040"/>
                </a:solidFill>
                <a:latin typeface="Trebuchet MS"/>
                <a:cs typeface="Trebuchet MS"/>
              </a:rPr>
              <a:t>διεθνές </a:t>
            </a:r>
            <a:r>
              <a:rPr sz="2500" spc="-20" dirty="0">
                <a:solidFill>
                  <a:srgbClr val="404040"/>
                </a:solidFill>
                <a:latin typeface="Trebuchet MS"/>
                <a:cs typeface="Trebuchet MS"/>
              </a:rPr>
              <a:t>δίκαιο, </a:t>
            </a:r>
            <a:r>
              <a:rPr sz="2500" spc="229" dirty="0">
                <a:solidFill>
                  <a:srgbClr val="404040"/>
                </a:solidFill>
                <a:latin typeface="Trebuchet MS"/>
                <a:cs typeface="Trebuchet MS"/>
              </a:rPr>
              <a:t>όπως </a:t>
            </a:r>
            <a:r>
              <a:rPr sz="2500" spc="-25" dirty="0">
                <a:solidFill>
                  <a:srgbClr val="404040"/>
                </a:solidFill>
                <a:latin typeface="Trebuchet MS"/>
                <a:cs typeface="Trebuchet MS"/>
              </a:rPr>
              <a:t>και </a:t>
            </a:r>
            <a:r>
              <a:rPr sz="2500" spc="80" dirty="0">
                <a:solidFill>
                  <a:srgbClr val="404040"/>
                </a:solidFill>
                <a:latin typeface="Trebuchet MS"/>
                <a:cs typeface="Trebuchet MS"/>
              </a:rPr>
              <a:t>το </a:t>
            </a:r>
            <a:r>
              <a:rPr sz="2500" spc="25" dirty="0">
                <a:solidFill>
                  <a:srgbClr val="404040"/>
                </a:solidFill>
                <a:latin typeface="Trebuchet MS"/>
                <a:cs typeface="Trebuchet MS"/>
              </a:rPr>
              <a:t>ελληνικό </a:t>
            </a:r>
            <a:r>
              <a:rPr sz="2500" spc="45" dirty="0">
                <a:solidFill>
                  <a:srgbClr val="404040"/>
                </a:solidFill>
                <a:latin typeface="Trebuchet MS"/>
                <a:cs typeface="Trebuchet MS"/>
              </a:rPr>
              <a:t>Σύνταγμα,  </a:t>
            </a:r>
            <a:r>
              <a:rPr sz="2500" spc="130" dirty="0">
                <a:solidFill>
                  <a:srgbClr val="404040"/>
                </a:solidFill>
                <a:latin typeface="Trebuchet MS"/>
                <a:cs typeface="Trebuchet MS"/>
              </a:rPr>
              <a:t>αναγνωρίζουν</a:t>
            </a:r>
            <a:r>
              <a:rPr sz="2500" u="heavy" spc="-100" dirty="0">
                <a:solidFill>
                  <a:srgbClr val="404040"/>
                </a:solidFill>
                <a:uFill>
                  <a:solidFill>
                    <a:srgbClr val="404040"/>
                  </a:solidFill>
                </a:uFill>
                <a:latin typeface="Trebuchet MS"/>
                <a:cs typeface="Trebuchet MS"/>
              </a:rPr>
              <a:t> </a:t>
            </a:r>
            <a:r>
              <a:rPr sz="2500" u="heavy" spc="60" dirty="0">
                <a:solidFill>
                  <a:srgbClr val="404040"/>
                </a:solidFill>
                <a:uFill>
                  <a:solidFill>
                    <a:srgbClr val="404040"/>
                  </a:solidFill>
                </a:uFill>
                <a:latin typeface="Trebuchet MS"/>
                <a:cs typeface="Trebuchet MS"/>
              </a:rPr>
              <a:t>την</a:t>
            </a:r>
            <a:r>
              <a:rPr sz="2500" u="heavy" spc="-75" dirty="0">
                <a:solidFill>
                  <a:srgbClr val="404040"/>
                </a:solidFill>
                <a:uFill>
                  <a:solidFill>
                    <a:srgbClr val="404040"/>
                  </a:solidFill>
                </a:uFill>
                <a:latin typeface="Trebuchet MS"/>
                <a:cs typeface="Trebuchet MS"/>
              </a:rPr>
              <a:t> </a:t>
            </a:r>
            <a:r>
              <a:rPr sz="2500" u="heavy" spc="25" dirty="0">
                <a:solidFill>
                  <a:srgbClr val="404040"/>
                </a:solidFill>
                <a:uFill>
                  <a:solidFill>
                    <a:srgbClr val="404040"/>
                  </a:solidFill>
                </a:uFill>
                <a:latin typeface="Trebuchet MS"/>
                <a:cs typeface="Trebuchet MS"/>
              </a:rPr>
              <a:t>οικογένεια</a:t>
            </a:r>
            <a:r>
              <a:rPr sz="2500" u="heavy" spc="-135" dirty="0">
                <a:solidFill>
                  <a:srgbClr val="404040"/>
                </a:solidFill>
                <a:uFill>
                  <a:solidFill>
                    <a:srgbClr val="404040"/>
                  </a:solidFill>
                </a:uFill>
                <a:latin typeface="Trebuchet MS"/>
                <a:cs typeface="Trebuchet MS"/>
              </a:rPr>
              <a:t> </a:t>
            </a:r>
            <a:r>
              <a:rPr sz="2500" u="heavy" spc="254" dirty="0">
                <a:solidFill>
                  <a:srgbClr val="404040"/>
                </a:solidFill>
                <a:uFill>
                  <a:solidFill>
                    <a:srgbClr val="404040"/>
                  </a:solidFill>
                </a:uFill>
                <a:latin typeface="Trebuchet MS"/>
                <a:cs typeface="Trebuchet MS"/>
              </a:rPr>
              <a:t>ως</a:t>
            </a:r>
            <a:r>
              <a:rPr sz="2500" u="heavy" spc="-60" dirty="0">
                <a:solidFill>
                  <a:srgbClr val="404040"/>
                </a:solidFill>
                <a:uFill>
                  <a:solidFill>
                    <a:srgbClr val="404040"/>
                  </a:solidFill>
                </a:uFill>
                <a:latin typeface="Trebuchet MS"/>
                <a:cs typeface="Trebuchet MS"/>
              </a:rPr>
              <a:t> </a:t>
            </a:r>
            <a:r>
              <a:rPr sz="2500" u="heavy" spc="60" dirty="0">
                <a:solidFill>
                  <a:srgbClr val="404040"/>
                </a:solidFill>
                <a:uFill>
                  <a:solidFill>
                    <a:srgbClr val="404040"/>
                  </a:solidFill>
                </a:uFill>
                <a:latin typeface="Trebuchet MS"/>
                <a:cs typeface="Trebuchet MS"/>
              </a:rPr>
              <a:t>την</a:t>
            </a:r>
            <a:r>
              <a:rPr sz="2500" u="heavy" spc="-70" dirty="0">
                <a:solidFill>
                  <a:srgbClr val="404040"/>
                </a:solidFill>
                <a:uFill>
                  <a:solidFill>
                    <a:srgbClr val="404040"/>
                  </a:solidFill>
                </a:uFill>
                <a:latin typeface="Trebuchet MS"/>
                <a:cs typeface="Trebuchet MS"/>
              </a:rPr>
              <a:t> </a:t>
            </a:r>
            <a:r>
              <a:rPr sz="2500" u="heavy" spc="95" dirty="0">
                <a:solidFill>
                  <a:srgbClr val="404040"/>
                </a:solidFill>
                <a:uFill>
                  <a:solidFill>
                    <a:srgbClr val="404040"/>
                  </a:solidFill>
                </a:uFill>
                <a:latin typeface="Trebuchet MS"/>
                <a:cs typeface="Trebuchet MS"/>
              </a:rPr>
              <a:t>βασική</a:t>
            </a:r>
            <a:r>
              <a:rPr sz="2500" u="heavy" spc="-130" dirty="0">
                <a:solidFill>
                  <a:srgbClr val="404040"/>
                </a:solidFill>
                <a:uFill>
                  <a:solidFill>
                    <a:srgbClr val="404040"/>
                  </a:solidFill>
                </a:uFill>
                <a:latin typeface="Trebuchet MS"/>
                <a:cs typeface="Trebuchet MS"/>
              </a:rPr>
              <a:t> </a:t>
            </a:r>
            <a:r>
              <a:rPr sz="2500" u="heavy" spc="114" dirty="0">
                <a:solidFill>
                  <a:srgbClr val="404040"/>
                </a:solidFill>
                <a:uFill>
                  <a:solidFill>
                    <a:srgbClr val="404040"/>
                  </a:solidFill>
                </a:uFill>
                <a:latin typeface="Trebuchet MS"/>
                <a:cs typeface="Trebuchet MS"/>
              </a:rPr>
              <a:t>μονάδα</a:t>
            </a:r>
            <a:r>
              <a:rPr sz="2500" spc="114" dirty="0">
                <a:solidFill>
                  <a:srgbClr val="404040"/>
                </a:solidFill>
                <a:latin typeface="Trebuchet MS"/>
                <a:cs typeface="Trebuchet MS"/>
              </a:rPr>
              <a:t>,  </a:t>
            </a:r>
            <a:r>
              <a:rPr sz="2500" spc="185" dirty="0">
                <a:solidFill>
                  <a:srgbClr val="404040"/>
                </a:solidFill>
                <a:latin typeface="Trebuchet MS"/>
                <a:cs typeface="Trebuchet MS"/>
              </a:rPr>
              <a:t>πάνω</a:t>
            </a:r>
            <a:r>
              <a:rPr sz="2500" spc="-50" dirty="0">
                <a:solidFill>
                  <a:srgbClr val="404040"/>
                </a:solidFill>
                <a:latin typeface="Trebuchet MS"/>
                <a:cs typeface="Trebuchet MS"/>
              </a:rPr>
              <a:t> </a:t>
            </a:r>
            <a:r>
              <a:rPr sz="2500" spc="130" dirty="0">
                <a:solidFill>
                  <a:srgbClr val="404040"/>
                </a:solidFill>
                <a:latin typeface="Trebuchet MS"/>
                <a:cs typeface="Trebuchet MS"/>
              </a:rPr>
              <a:t>στην</a:t>
            </a:r>
            <a:r>
              <a:rPr sz="2500" spc="-65" dirty="0">
                <a:solidFill>
                  <a:srgbClr val="404040"/>
                </a:solidFill>
                <a:latin typeface="Trebuchet MS"/>
                <a:cs typeface="Trebuchet MS"/>
              </a:rPr>
              <a:t> </a:t>
            </a:r>
            <a:r>
              <a:rPr sz="2500" spc="150" dirty="0">
                <a:solidFill>
                  <a:srgbClr val="404040"/>
                </a:solidFill>
                <a:latin typeface="Trebuchet MS"/>
                <a:cs typeface="Trebuchet MS"/>
              </a:rPr>
              <a:t>οποία</a:t>
            </a:r>
            <a:r>
              <a:rPr sz="2500" spc="-85" dirty="0">
                <a:solidFill>
                  <a:srgbClr val="404040"/>
                </a:solidFill>
                <a:latin typeface="Trebuchet MS"/>
                <a:cs typeface="Trebuchet MS"/>
              </a:rPr>
              <a:t> </a:t>
            </a:r>
            <a:r>
              <a:rPr sz="2500" spc="15" dirty="0">
                <a:solidFill>
                  <a:srgbClr val="404040"/>
                </a:solidFill>
                <a:latin typeface="Trebuchet MS"/>
                <a:cs typeface="Trebuchet MS"/>
              </a:rPr>
              <a:t>θεμελιώνεται</a:t>
            </a:r>
            <a:r>
              <a:rPr sz="2500" spc="-105" dirty="0">
                <a:solidFill>
                  <a:srgbClr val="404040"/>
                </a:solidFill>
                <a:latin typeface="Trebuchet MS"/>
                <a:cs typeface="Trebuchet MS"/>
              </a:rPr>
              <a:t> </a:t>
            </a:r>
            <a:r>
              <a:rPr sz="2500" spc="140" dirty="0">
                <a:solidFill>
                  <a:srgbClr val="404040"/>
                </a:solidFill>
                <a:latin typeface="Trebuchet MS"/>
                <a:cs typeface="Trebuchet MS"/>
              </a:rPr>
              <a:t>η</a:t>
            </a:r>
            <a:r>
              <a:rPr sz="2500" spc="-60" dirty="0">
                <a:solidFill>
                  <a:srgbClr val="404040"/>
                </a:solidFill>
                <a:latin typeface="Trebuchet MS"/>
                <a:cs typeface="Trebuchet MS"/>
              </a:rPr>
              <a:t> </a:t>
            </a:r>
            <a:r>
              <a:rPr sz="2500" spc="114" dirty="0">
                <a:solidFill>
                  <a:srgbClr val="404040"/>
                </a:solidFill>
                <a:latin typeface="Trebuchet MS"/>
                <a:cs typeface="Trebuchet MS"/>
              </a:rPr>
              <a:t>ανάπτυξη</a:t>
            </a:r>
            <a:r>
              <a:rPr sz="2500" spc="-75" dirty="0">
                <a:solidFill>
                  <a:srgbClr val="404040"/>
                </a:solidFill>
                <a:latin typeface="Trebuchet MS"/>
                <a:cs typeface="Trebuchet MS"/>
              </a:rPr>
              <a:t> </a:t>
            </a:r>
            <a:r>
              <a:rPr sz="2500" spc="110" dirty="0">
                <a:solidFill>
                  <a:srgbClr val="404040"/>
                </a:solidFill>
                <a:latin typeface="Trebuchet MS"/>
                <a:cs typeface="Trebuchet MS"/>
              </a:rPr>
              <a:t>της</a:t>
            </a:r>
            <a:endParaRPr sz="2500">
              <a:latin typeface="Trebuchet MS"/>
              <a:cs typeface="Trebuchet MS"/>
            </a:endParaRPr>
          </a:p>
          <a:p>
            <a:pPr marL="356870">
              <a:lnSpc>
                <a:spcPct val="100000"/>
              </a:lnSpc>
            </a:pPr>
            <a:r>
              <a:rPr sz="2500" spc="60" dirty="0">
                <a:solidFill>
                  <a:srgbClr val="404040"/>
                </a:solidFill>
                <a:latin typeface="Trebuchet MS"/>
                <a:cs typeface="Trebuchet MS"/>
              </a:rPr>
              <a:t>κοινωνίας.</a:t>
            </a:r>
            <a:endParaRPr sz="2500">
              <a:latin typeface="Trebuchet MS"/>
              <a:cs typeface="Trebuchet MS"/>
            </a:endParaRPr>
          </a:p>
          <a:p>
            <a:pPr marL="356870" marR="1452880" indent="-344805">
              <a:lnSpc>
                <a:spcPct val="100000"/>
              </a:lnSpc>
              <a:spcBef>
                <a:spcPts val="985"/>
              </a:spcBef>
              <a:buClr>
                <a:srgbClr val="A42F0F"/>
              </a:buClr>
              <a:buFont typeface="Arial"/>
              <a:buChar char=""/>
              <a:tabLst>
                <a:tab pos="357505" algn="l"/>
              </a:tabLst>
            </a:pPr>
            <a:r>
              <a:rPr sz="2500" spc="40" dirty="0">
                <a:solidFill>
                  <a:srgbClr val="404040"/>
                </a:solidFill>
                <a:latin typeface="Trebuchet MS"/>
                <a:cs typeface="Trebuchet MS"/>
              </a:rPr>
              <a:t>Στον</a:t>
            </a:r>
            <a:r>
              <a:rPr sz="2500" spc="-45" dirty="0">
                <a:solidFill>
                  <a:srgbClr val="404040"/>
                </a:solidFill>
                <a:latin typeface="Trebuchet MS"/>
                <a:cs typeface="Trebuchet MS"/>
              </a:rPr>
              <a:t> </a:t>
            </a:r>
            <a:r>
              <a:rPr sz="2500" spc="50" dirty="0">
                <a:solidFill>
                  <a:srgbClr val="404040"/>
                </a:solidFill>
                <a:latin typeface="Trebuchet MS"/>
                <a:cs typeface="Trebuchet MS"/>
              </a:rPr>
              <a:t>κοινωνικό</a:t>
            </a:r>
            <a:r>
              <a:rPr sz="2500" spc="-140" dirty="0">
                <a:solidFill>
                  <a:srgbClr val="404040"/>
                </a:solidFill>
                <a:latin typeface="Trebuchet MS"/>
                <a:cs typeface="Trebuchet MS"/>
              </a:rPr>
              <a:t> </a:t>
            </a:r>
            <a:r>
              <a:rPr sz="2500" spc="190" dirty="0">
                <a:solidFill>
                  <a:srgbClr val="404040"/>
                </a:solidFill>
                <a:latin typeface="Trebuchet MS"/>
                <a:cs typeface="Trebuchet MS"/>
              </a:rPr>
              <a:t>ρόλο</a:t>
            </a:r>
            <a:r>
              <a:rPr sz="2500" spc="-45" dirty="0">
                <a:solidFill>
                  <a:srgbClr val="404040"/>
                </a:solidFill>
                <a:latin typeface="Trebuchet MS"/>
                <a:cs typeface="Trebuchet MS"/>
              </a:rPr>
              <a:t> </a:t>
            </a:r>
            <a:r>
              <a:rPr sz="2500" spc="110" dirty="0">
                <a:solidFill>
                  <a:srgbClr val="404040"/>
                </a:solidFill>
                <a:latin typeface="Trebuchet MS"/>
                <a:cs typeface="Trebuchet MS"/>
              </a:rPr>
              <a:t>της</a:t>
            </a:r>
            <a:r>
              <a:rPr sz="2500" spc="-80" dirty="0">
                <a:solidFill>
                  <a:srgbClr val="404040"/>
                </a:solidFill>
                <a:latin typeface="Trebuchet MS"/>
                <a:cs typeface="Trebuchet MS"/>
              </a:rPr>
              <a:t> </a:t>
            </a:r>
            <a:r>
              <a:rPr sz="2500" spc="45" dirty="0">
                <a:solidFill>
                  <a:srgbClr val="404040"/>
                </a:solidFill>
                <a:latin typeface="Trebuchet MS"/>
                <a:cs typeface="Trebuchet MS"/>
              </a:rPr>
              <a:t>οικογένειας</a:t>
            </a:r>
            <a:r>
              <a:rPr sz="2500" spc="-95" dirty="0">
                <a:solidFill>
                  <a:srgbClr val="404040"/>
                </a:solidFill>
                <a:latin typeface="Trebuchet MS"/>
                <a:cs typeface="Trebuchet MS"/>
              </a:rPr>
              <a:t> </a:t>
            </a:r>
            <a:r>
              <a:rPr sz="2500" spc="-20">
                <a:solidFill>
                  <a:srgbClr val="404040"/>
                </a:solidFill>
                <a:latin typeface="Trebuchet MS"/>
                <a:cs typeface="Trebuchet MS"/>
              </a:rPr>
              <a:t>εξάλλου </a:t>
            </a:r>
            <a:r>
              <a:rPr sz="2500" spc="55" smtClean="0">
                <a:solidFill>
                  <a:srgbClr val="404040"/>
                </a:solidFill>
                <a:latin typeface="Trebuchet MS"/>
                <a:cs typeface="Trebuchet MS"/>
              </a:rPr>
              <a:t>περιλαμβάνεται</a:t>
            </a:r>
            <a:r>
              <a:rPr sz="2500" spc="-105" smtClean="0">
                <a:solidFill>
                  <a:srgbClr val="404040"/>
                </a:solidFill>
                <a:latin typeface="Trebuchet MS"/>
                <a:cs typeface="Trebuchet MS"/>
              </a:rPr>
              <a:t> </a:t>
            </a:r>
            <a:r>
              <a:rPr sz="2500" spc="-55" dirty="0">
                <a:solidFill>
                  <a:srgbClr val="404040"/>
                </a:solidFill>
                <a:latin typeface="Trebuchet MS"/>
                <a:cs typeface="Trebuchet MS"/>
              </a:rPr>
              <a:t>εξ</a:t>
            </a:r>
            <a:r>
              <a:rPr sz="2500" spc="-70" dirty="0">
                <a:solidFill>
                  <a:srgbClr val="404040"/>
                </a:solidFill>
                <a:latin typeface="Trebuchet MS"/>
                <a:cs typeface="Trebuchet MS"/>
              </a:rPr>
              <a:t> </a:t>
            </a:r>
            <a:r>
              <a:rPr sz="2500" spc="170" dirty="0">
                <a:solidFill>
                  <a:srgbClr val="404040"/>
                </a:solidFill>
                <a:latin typeface="Trebuchet MS"/>
                <a:cs typeface="Trebuchet MS"/>
              </a:rPr>
              <a:t>ορισμού</a:t>
            </a:r>
            <a:r>
              <a:rPr sz="2500" u="heavy" spc="-80" dirty="0">
                <a:solidFill>
                  <a:srgbClr val="404040"/>
                </a:solidFill>
                <a:uFill>
                  <a:solidFill>
                    <a:srgbClr val="404040"/>
                  </a:solidFill>
                </a:uFill>
                <a:latin typeface="Trebuchet MS"/>
                <a:cs typeface="Trebuchet MS"/>
              </a:rPr>
              <a:t> </a:t>
            </a:r>
            <a:r>
              <a:rPr sz="2500" u="heavy" spc="145" dirty="0">
                <a:solidFill>
                  <a:srgbClr val="404040"/>
                </a:solidFill>
                <a:uFill>
                  <a:solidFill>
                    <a:srgbClr val="404040"/>
                  </a:solidFill>
                </a:uFill>
                <a:latin typeface="Trebuchet MS"/>
                <a:cs typeface="Trebuchet MS"/>
              </a:rPr>
              <a:t>η</a:t>
            </a:r>
            <a:r>
              <a:rPr sz="2500" u="heavy" spc="-60" dirty="0">
                <a:solidFill>
                  <a:srgbClr val="404040"/>
                </a:solidFill>
                <a:uFill>
                  <a:solidFill>
                    <a:srgbClr val="404040"/>
                  </a:solidFill>
                </a:uFill>
                <a:latin typeface="Trebuchet MS"/>
                <a:cs typeface="Trebuchet MS"/>
              </a:rPr>
              <a:t> </a:t>
            </a:r>
            <a:r>
              <a:rPr sz="2500" u="heavy" spc="114" dirty="0">
                <a:solidFill>
                  <a:srgbClr val="404040"/>
                </a:solidFill>
                <a:uFill>
                  <a:solidFill>
                    <a:srgbClr val="404040"/>
                  </a:solidFill>
                </a:uFill>
                <a:latin typeface="Trebuchet MS"/>
                <a:cs typeface="Trebuchet MS"/>
              </a:rPr>
              <a:t>ανατροφή</a:t>
            </a:r>
            <a:r>
              <a:rPr sz="2500" u="heavy" spc="114">
                <a:solidFill>
                  <a:srgbClr val="404040"/>
                </a:solidFill>
                <a:uFill>
                  <a:solidFill>
                    <a:srgbClr val="404040"/>
                  </a:solidFill>
                </a:uFill>
                <a:latin typeface="Trebuchet MS"/>
                <a:cs typeface="Trebuchet MS"/>
              </a:rPr>
              <a:t>,</a:t>
            </a:r>
            <a:r>
              <a:rPr sz="2500" u="heavy" spc="-50">
                <a:solidFill>
                  <a:srgbClr val="404040"/>
                </a:solidFill>
                <a:uFill>
                  <a:solidFill>
                    <a:srgbClr val="404040"/>
                  </a:solidFill>
                </a:uFill>
                <a:latin typeface="Trebuchet MS"/>
                <a:cs typeface="Trebuchet MS"/>
              </a:rPr>
              <a:t> </a:t>
            </a:r>
            <a:r>
              <a:rPr sz="2500" u="heavy" spc="135" smtClean="0">
                <a:solidFill>
                  <a:srgbClr val="404040"/>
                </a:solidFill>
                <a:uFill>
                  <a:solidFill>
                    <a:srgbClr val="404040"/>
                  </a:solidFill>
                </a:uFill>
                <a:latin typeface="Trebuchet MS"/>
                <a:cs typeface="Trebuchet MS"/>
              </a:rPr>
              <a:t>η</a:t>
            </a:r>
            <a:r>
              <a:rPr lang="el-GR" sz="2500" u="heavy" spc="135" dirty="0" smtClean="0">
                <a:solidFill>
                  <a:srgbClr val="404040"/>
                </a:solidFill>
                <a:uFill>
                  <a:solidFill>
                    <a:srgbClr val="404040"/>
                  </a:solidFill>
                </a:uFill>
                <a:latin typeface="Trebuchet MS"/>
                <a:cs typeface="Trebuchet MS"/>
              </a:rPr>
              <a:t> </a:t>
            </a:r>
            <a:r>
              <a:rPr sz="2500" u="heavy" spc="110" smtClean="0">
                <a:solidFill>
                  <a:srgbClr val="404040"/>
                </a:solidFill>
                <a:uFill>
                  <a:solidFill>
                    <a:srgbClr val="404040"/>
                  </a:solidFill>
                </a:uFill>
                <a:latin typeface="Trebuchet MS"/>
                <a:cs typeface="Trebuchet MS"/>
              </a:rPr>
              <a:t>διαπαιδαγώγηση</a:t>
            </a:r>
            <a:r>
              <a:rPr sz="2500" u="heavy" spc="-130" smtClean="0">
                <a:solidFill>
                  <a:srgbClr val="404040"/>
                </a:solidFill>
                <a:uFill>
                  <a:solidFill>
                    <a:srgbClr val="404040"/>
                  </a:solidFill>
                </a:uFill>
                <a:latin typeface="Trebuchet MS"/>
                <a:cs typeface="Trebuchet MS"/>
              </a:rPr>
              <a:t> </a:t>
            </a:r>
            <a:r>
              <a:rPr sz="2500" u="heavy" spc="-25" dirty="0">
                <a:solidFill>
                  <a:srgbClr val="404040"/>
                </a:solidFill>
                <a:uFill>
                  <a:solidFill>
                    <a:srgbClr val="404040"/>
                  </a:solidFill>
                </a:uFill>
                <a:latin typeface="Trebuchet MS"/>
                <a:cs typeface="Trebuchet MS"/>
              </a:rPr>
              <a:t>και</a:t>
            </a:r>
            <a:r>
              <a:rPr sz="2500" u="heavy" spc="-80" dirty="0">
                <a:solidFill>
                  <a:srgbClr val="404040"/>
                </a:solidFill>
                <a:uFill>
                  <a:solidFill>
                    <a:srgbClr val="404040"/>
                  </a:solidFill>
                </a:uFill>
                <a:latin typeface="Trebuchet MS"/>
                <a:cs typeface="Trebuchet MS"/>
              </a:rPr>
              <a:t> </a:t>
            </a:r>
            <a:r>
              <a:rPr sz="2500" u="heavy" spc="140" dirty="0">
                <a:solidFill>
                  <a:srgbClr val="404040"/>
                </a:solidFill>
                <a:uFill>
                  <a:solidFill>
                    <a:srgbClr val="404040"/>
                  </a:solidFill>
                </a:uFill>
                <a:latin typeface="Trebuchet MS"/>
                <a:cs typeface="Trebuchet MS"/>
              </a:rPr>
              <a:t>η</a:t>
            </a:r>
            <a:r>
              <a:rPr sz="2500" u="heavy" spc="-60" dirty="0">
                <a:solidFill>
                  <a:srgbClr val="404040"/>
                </a:solidFill>
                <a:uFill>
                  <a:solidFill>
                    <a:srgbClr val="404040"/>
                  </a:solidFill>
                </a:uFill>
                <a:latin typeface="Trebuchet MS"/>
                <a:cs typeface="Trebuchet MS"/>
              </a:rPr>
              <a:t> </a:t>
            </a:r>
            <a:r>
              <a:rPr sz="2500" u="heavy" spc="175" dirty="0">
                <a:solidFill>
                  <a:srgbClr val="404040"/>
                </a:solidFill>
                <a:uFill>
                  <a:solidFill>
                    <a:srgbClr val="404040"/>
                  </a:solidFill>
                </a:uFill>
                <a:latin typeface="Trebuchet MS"/>
                <a:cs typeface="Trebuchet MS"/>
              </a:rPr>
              <a:t>προστασία</a:t>
            </a:r>
            <a:r>
              <a:rPr sz="2500" u="heavy" spc="-85" dirty="0">
                <a:solidFill>
                  <a:srgbClr val="404040"/>
                </a:solidFill>
                <a:uFill>
                  <a:solidFill>
                    <a:srgbClr val="404040"/>
                  </a:solidFill>
                </a:uFill>
                <a:latin typeface="Trebuchet MS"/>
                <a:cs typeface="Trebuchet MS"/>
              </a:rPr>
              <a:t> </a:t>
            </a:r>
            <a:r>
              <a:rPr sz="2500" u="heavy" spc="80" dirty="0">
                <a:solidFill>
                  <a:srgbClr val="404040"/>
                </a:solidFill>
                <a:uFill>
                  <a:solidFill>
                    <a:srgbClr val="404040"/>
                  </a:solidFill>
                </a:uFill>
                <a:latin typeface="Trebuchet MS"/>
                <a:cs typeface="Trebuchet MS"/>
              </a:rPr>
              <a:t>του</a:t>
            </a:r>
            <a:r>
              <a:rPr sz="2500" u="heavy" spc="-70" dirty="0">
                <a:solidFill>
                  <a:srgbClr val="404040"/>
                </a:solidFill>
                <a:uFill>
                  <a:solidFill>
                    <a:srgbClr val="404040"/>
                  </a:solidFill>
                </a:uFill>
                <a:latin typeface="Trebuchet MS"/>
                <a:cs typeface="Trebuchet MS"/>
              </a:rPr>
              <a:t> </a:t>
            </a:r>
            <a:r>
              <a:rPr sz="2500" u="heavy" spc="-10" dirty="0">
                <a:solidFill>
                  <a:srgbClr val="404040"/>
                </a:solidFill>
                <a:uFill>
                  <a:solidFill>
                    <a:srgbClr val="404040"/>
                  </a:solidFill>
                </a:uFill>
                <a:latin typeface="Trebuchet MS"/>
                <a:cs typeface="Trebuchet MS"/>
              </a:rPr>
              <a:t>τέκνου.</a:t>
            </a:r>
            <a:endParaRPr sz="2500">
              <a:latin typeface="Trebuchet MS"/>
              <a:cs typeface="Trebuchet MS"/>
            </a:endParaRPr>
          </a:p>
          <a:p>
            <a:pPr marL="356870" marR="5080" indent="-344805">
              <a:lnSpc>
                <a:spcPct val="100000"/>
              </a:lnSpc>
              <a:spcBef>
                <a:spcPts val="1010"/>
              </a:spcBef>
              <a:buClr>
                <a:srgbClr val="A42F0F"/>
              </a:buClr>
              <a:buFont typeface="Arial"/>
              <a:buChar char=""/>
              <a:tabLst>
                <a:tab pos="357505" algn="l"/>
              </a:tabLst>
            </a:pPr>
            <a:r>
              <a:rPr sz="2500" spc="70" dirty="0">
                <a:solidFill>
                  <a:srgbClr val="404040"/>
                </a:solidFill>
                <a:latin typeface="Trebuchet MS"/>
                <a:cs typeface="Trebuchet MS"/>
              </a:rPr>
              <a:t>Η</a:t>
            </a:r>
            <a:r>
              <a:rPr sz="2500" u="heavy" spc="70" dirty="0">
                <a:solidFill>
                  <a:srgbClr val="404040"/>
                </a:solidFill>
                <a:uFill>
                  <a:solidFill>
                    <a:srgbClr val="404040"/>
                  </a:solidFill>
                </a:uFill>
                <a:latin typeface="Trebuchet MS"/>
                <a:cs typeface="Trebuchet MS"/>
              </a:rPr>
              <a:t> </a:t>
            </a:r>
            <a:r>
              <a:rPr sz="2500" u="heavy" spc="114" dirty="0">
                <a:solidFill>
                  <a:srgbClr val="404040"/>
                </a:solidFill>
                <a:uFill>
                  <a:solidFill>
                    <a:srgbClr val="404040"/>
                  </a:solidFill>
                </a:uFill>
                <a:latin typeface="Trebuchet MS"/>
                <a:cs typeface="Trebuchet MS"/>
              </a:rPr>
              <a:t>διατήρηση </a:t>
            </a:r>
            <a:r>
              <a:rPr sz="2500" u="heavy" spc="110" dirty="0">
                <a:solidFill>
                  <a:srgbClr val="404040"/>
                </a:solidFill>
                <a:uFill>
                  <a:solidFill>
                    <a:srgbClr val="404040"/>
                  </a:solidFill>
                </a:uFill>
                <a:latin typeface="Trebuchet MS"/>
                <a:cs typeface="Trebuchet MS"/>
              </a:rPr>
              <a:t>της </a:t>
            </a:r>
            <a:r>
              <a:rPr sz="2500" u="heavy" spc="90" dirty="0">
                <a:solidFill>
                  <a:srgbClr val="404040"/>
                </a:solidFill>
                <a:uFill>
                  <a:solidFill>
                    <a:srgbClr val="404040"/>
                  </a:solidFill>
                </a:uFill>
                <a:latin typeface="Trebuchet MS"/>
                <a:cs typeface="Trebuchet MS"/>
              </a:rPr>
              <a:t>ενότητας </a:t>
            </a:r>
            <a:r>
              <a:rPr sz="2500" u="heavy" spc="110" dirty="0">
                <a:solidFill>
                  <a:srgbClr val="404040"/>
                </a:solidFill>
                <a:uFill>
                  <a:solidFill>
                    <a:srgbClr val="404040"/>
                  </a:solidFill>
                </a:uFill>
                <a:latin typeface="Trebuchet MS"/>
                <a:cs typeface="Trebuchet MS"/>
              </a:rPr>
              <a:t>της </a:t>
            </a:r>
            <a:r>
              <a:rPr sz="2500" u="heavy" spc="50" dirty="0">
                <a:solidFill>
                  <a:srgbClr val="404040"/>
                </a:solidFill>
                <a:uFill>
                  <a:solidFill>
                    <a:srgbClr val="404040"/>
                  </a:solidFill>
                </a:uFill>
                <a:latin typeface="Trebuchet MS"/>
                <a:cs typeface="Trebuchet MS"/>
              </a:rPr>
              <a:t>οικογένειας</a:t>
            </a:r>
            <a:r>
              <a:rPr sz="2500" spc="50" dirty="0">
                <a:solidFill>
                  <a:srgbClr val="404040"/>
                </a:solidFill>
                <a:latin typeface="Trebuchet MS"/>
                <a:cs typeface="Trebuchet MS"/>
              </a:rPr>
              <a:t> </a:t>
            </a:r>
            <a:r>
              <a:rPr sz="2500" spc="15" dirty="0">
                <a:solidFill>
                  <a:srgbClr val="404040"/>
                </a:solidFill>
                <a:latin typeface="Trebuchet MS"/>
                <a:cs typeface="Trebuchet MS"/>
              </a:rPr>
              <a:t>αποτελεί  </a:t>
            </a:r>
            <a:r>
              <a:rPr sz="2500" spc="100" dirty="0">
                <a:solidFill>
                  <a:srgbClr val="404040"/>
                </a:solidFill>
                <a:latin typeface="Trebuchet MS"/>
                <a:cs typeface="Trebuchet MS"/>
              </a:rPr>
              <a:t>αναγκαία</a:t>
            </a:r>
            <a:r>
              <a:rPr sz="2500" spc="-80" dirty="0">
                <a:solidFill>
                  <a:srgbClr val="404040"/>
                </a:solidFill>
                <a:latin typeface="Trebuchet MS"/>
                <a:cs typeface="Trebuchet MS"/>
              </a:rPr>
              <a:t> </a:t>
            </a:r>
            <a:r>
              <a:rPr sz="2500" spc="140" dirty="0">
                <a:solidFill>
                  <a:srgbClr val="404040"/>
                </a:solidFill>
                <a:latin typeface="Trebuchet MS"/>
                <a:cs typeface="Trebuchet MS"/>
              </a:rPr>
              <a:t>προϋπόθεση,</a:t>
            </a:r>
            <a:r>
              <a:rPr sz="2500" spc="-10" dirty="0">
                <a:solidFill>
                  <a:srgbClr val="404040"/>
                </a:solidFill>
                <a:latin typeface="Trebuchet MS"/>
                <a:cs typeface="Trebuchet MS"/>
              </a:rPr>
              <a:t> </a:t>
            </a:r>
            <a:r>
              <a:rPr sz="2500" spc="70" dirty="0">
                <a:solidFill>
                  <a:srgbClr val="404040"/>
                </a:solidFill>
                <a:latin typeface="Trebuchet MS"/>
                <a:cs typeface="Trebuchet MS"/>
              </a:rPr>
              <a:t>προκειμένου</a:t>
            </a:r>
            <a:r>
              <a:rPr sz="2500" spc="-65" dirty="0">
                <a:solidFill>
                  <a:srgbClr val="404040"/>
                </a:solidFill>
                <a:latin typeface="Trebuchet MS"/>
                <a:cs typeface="Trebuchet MS"/>
              </a:rPr>
              <a:t> </a:t>
            </a:r>
            <a:r>
              <a:rPr sz="2500" spc="180" dirty="0">
                <a:solidFill>
                  <a:srgbClr val="404040"/>
                </a:solidFill>
                <a:latin typeface="Trebuchet MS"/>
                <a:cs typeface="Trebuchet MS"/>
              </a:rPr>
              <a:t>να</a:t>
            </a:r>
            <a:r>
              <a:rPr sz="2500" spc="-60" dirty="0">
                <a:solidFill>
                  <a:srgbClr val="404040"/>
                </a:solidFill>
                <a:latin typeface="Trebuchet MS"/>
                <a:cs typeface="Trebuchet MS"/>
              </a:rPr>
              <a:t> </a:t>
            </a:r>
            <a:r>
              <a:rPr sz="2500" spc="-35" dirty="0">
                <a:solidFill>
                  <a:srgbClr val="404040"/>
                </a:solidFill>
                <a:latin typeface="Trebuchet MS"/>
                <a:cs typeface="Trebuchet MS"/>
              </a:rPr>
              <a:t>επιτελέσει</a:t>
            </a:r>
            <a:r>
              <a:rPr sz="2500" spc="-125" dirty="0">
                <a:solidFill>
                  <a:srgbClr val="404040"/>
                </a:solidFill>
                <a:latin typeface="Trebuchet MS"/>
                <a:cs typeface="Trebuchet MS"/>
              </a:rPr>
              <a:t> </a:t>
            </a:r>
            <a:r>
              <a:rPr sz="2500" spc="135" dirty="0">
                <a:solidFill>
                  <a:srgbClr val="404040"/>
                </a:solidFill>
                <a:latin typeface="Trebuchet MS"/>
                <a:cs typeface="Trebuchet MS"/>
              </a:rPr>
              <a:t>τους  </a:t>
            </a:r>
            <a:r>
              <a:rPr sz="2500" spc="185" dirty="0">
                <a:solidFill>
                  <a:srgbClr val="404040"/>
                </a:solidFill>
                <a:latin typeface="Trebuchet MS"/>
                <a:cs typeface="Trebuchet MS"/>
              </a:rPr>
              <a:t>σκοπούς</a:t>
            </a:r>
            <a:r>
              <a:rPr sz="2500" spc="-55" dirty="0">
                <a:solidFill>
                  <a:srgbClr val="404040"/>
                </a:solidFill>
                <a:latin typeface="Trebuchet MS"/>
                <a:cs typeface="Trebuchet MS"/>
              </a:rPr>
              <a:t> </a:t>
            </a:r>
            <a:r>
              <a:rPr sz="2500" spc="95" dirty="0">
                <a:solidFill>
                  <a:srgbClr val="404040"/>
                </a:solidFill>
                <a:latin typeface="Trebuchet MS"/>
                <a:cs typeface="Trebuchet MS"/>
              </a:rPr>
              <a:t>αυτούς.</a:t>
            </a:r>
            <a:endParaRPr sz="2500">
              <a:latin typeface="Trebuchet MS"/>
              <a:cs typeface="Trebuchet M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487687" y="307925"/>
            <a:ext cx="4093203" cy="1120820"/>
          </a:xfrm>
          <a:prstGeom prst="rect">
            <a:avLst/>
          </a:prstGeom>
        </p:spPr>
        <p:txBody>
          <a:bodyPr vert="horz" wrap="square" lIns="0" tIns="12700" rIns="0" bIns="0" rtlCol="0">
            <a:spAutoFit/>
          </a:bodyPr>
          <a:lstStyle/>
          <a:p>
            <a:pPr marL="12700">
              <a:lnSpc>
                <a:spcPct val="100000"/>
              </a:lnSpc>
              <a:spcBef>
                <a:spcPts val="100"/>
              </a:spcBef>
            </a:pPr>
            <a:r>
              <a:rPr sz="3600" spc="210" dirty="0"/>
              <a:t>ΣΗΜΑΣΙΑ</a:t>
            </a:r>
            <a:r>
              <a:rPr sz="3600" spc="-190" dirty="0"/>
              <a:t> </a:t>
            </a:r>
            <a:r>
              <a:rPr sz="3600" spc="130" dirty="0"/>
              <a:t>ΣΥΜΒΑΣΗΣ</a:t>
            </a:r>
            <a:endParaRPr sz="3600"/>
          </a:p>
        </p:txBody>
      </p:sp>
      <p:sp>
        <p:nvSpPr>
          <p:cNvPr id="3" name="object 3"/>
          <p:cNvSpPr txBox="1"/>
          <p:nvPr/>
        </p:nvSpPr>
        <p:spPr>
          <a:xfrm>
            <a:off x="2231361" y="1638774"/>
            <a:ext cx="8161677" cy="2871940"/>
          </a:xfrm>
          <a:prstGeom prst="rect">
            <a:avLst/>
          </a:prstGeom>
        </p:spPr>
        <p:txBody>
          <a:bodyPr vert="horz" wrap="square" lIns="0" tIns="141605" rIns="0" bIns="0" rtlCol="0">
            <a:spAutoFit/>
          </a:bodyPr>
          <a:lstStyle/>
          <a:p>
            <a:pPr marL="356870" indent="-344805">
              <a:lnSpc>
                <a:spcPct val="100000"/>
              </a:lnSpc>
              <a:spcBef>
                <a:spcPts val="1115"/>
              </a:spcBef>
              <a:buClr>
                <a:srgbClr val="A42F0F"/>
              </a:buClr>
              <a:buFont typeface="Arial"/>
              <a:buChar char=""/>
              <a:tabLst>
                <a:tab pos="356870" algn="l"/>
                <a:tab pos="357505" algn="l"/>
              </a:tabLst>
            </a:pPr>
            <a:r>
              <a:rPr sz="1800" spc="50" dirty="0">
                <a:solidFill>
                  <a:srgbClr val="404040"/>
                </a:solidFill>
                <a:latin typeface="Trebuchet MS"/>
                <a:cs typeface="Trebuchet MS"/>
              </a:rPr>
              <a:t>Η</a:t>
            </a:r>
            <a:r>
              <a:rPr sz="1800" spc="-55" dirty="0">
                <a:solidFill>
                  <a:srgbClr val="404040"/>
                </a:solidFill>
                <a:latin typeface="Trebuchet MS"/>
                <a:cs typeface="Trebuchet MS"/>
              </a:rPr>
              <a:t> </a:t>
            </a:r>
            <a:r>
              <a:rPr sz="1800" spc="55" dirty="0">
                <a:solidFill>
                  <a:srgbClr val="404040"/>
                </a:solidFill>
                <a:latin typeface="Trebuchet MS"/>
                <a:cs typeface="Trebuchet MS"/>
              </a:rPr>
              <a:t>πιο</a:t>
            </a:r>
            <a:r>
              <a:rPr sz="1800" spc="-55" dirty="0">
                <a:solidFill>
                  <a:srgbClr val="404040"/>
                </a:solidFill>
                <a:latin typeface="Trebuchet MS"/>
                <a:cs typeface="Trebuchet MS"/>
              </a:rPr>
              <a:t> </a:t>
            </a:r>
            <a:r>
              <a:rPr sz="1800" spc="85" dirty="0">
                <a:solidFill>
                  <a:srgbClr val="404040"/>
                </a:solidFill>
                <a:latin typeface="Trebuchet MS"/>
                <a:cs typeface="Trebuchet MS"/>
              </a:rPr>
              <a:t>ολοκληρωμένη</a:t>
            </a:r>
            <a:r>
              <a:rPr sz="1800" spc="-40" dirty="0">
                <a:solidFill>
                  <a:srgbClr val="404040"/>
                </a:solidFill>
                <a:latin typeface="Trebuchet MS"/>
                <a:cs typeface="Trebuchet MS"/>
              </a:rPr>
              <a:t> </a:t>
            </a:r>
            <a:r>
              <a:rPr sz="1800" spc="105" dirty="0">
                <a:solidFill>
                  <a:srgbClr val="404040"/>
                </a:solidFill>
                <a:latin typeface="Trebuchet MS"/>
                <a:cs typeface="Trebuchet MS"/>
              </a:rPr>
              <a:t>Σύμβαση</a:t>
            </a:r>
            <a:r>
              <a:rPr sz="1800" spc="-80" dirty="0">
                <a:solidFill>
                  <a:srgbClr val="404040"/>
                </a:solidFill>
                <a:latin typeface="Trebuchet MS"/>
                <a:cs typeface="Trebuchet MS"/>
              </a:rPr>
              <a:t> </a:t>
            </a:r>
            <a:r>
              <a:rPr sz="1800" spc="20" dirty="0">
                <a:solidFill>
                  <a:srgbClr val="404040"/>
                </a:solidFill>
                <a:latin typeface="Trebuchet MS"/>
                <a:cs typeface="Trebuchet MS"/>
              </a:rPr>
              <a:t>για</a:t>
            </a:r>
            <a:r>
              <a:rPr sz="1800" spc="-55" dirty="0">
                <a:solidFill>
                  <a:srgbClr val="404040"/>
                </a:solidFill>
                <a:latin typeface="Trebuchet MS"/>
                <a:cs typeface="Trebuchet MS"/>
              </a:rPr>
              <a:t> </a:t>
            </a:r>
            <a:r>
              <a:rPr sz="1800" spc="55" dirty="0">
                <a:solidFill>
                  <a:srgbClr val="404040"/>
                </a:solidFill>
                <a:latin typeface="Trebuchet MS"/>
                <a:cs typeface="Trebuchet MS"/>
              </a:rPr>
              <a:t>τα</a:t>
            </a:r>
            <a:r>
              <a:rPr sz="1800" spc="-50" dirty="0">
                <a:solidFill>
                  <a:srgbClr val="404040"/>
                </a:solidFill>
                <a:latin typeface="Trebuchet MS"/>
                <a:cs typeface="Trebuchet MS"/>
              </a:rPr>
              <a:t> </a:t>
            </a:r>
            <a:r>
              <a:rPr sz="1800" spc="40" dirty="0">
                <a:solidFill>
                  <a:srgbClr val="404040"/>
                </a:solidFill>
                <a:latin typeface="Trebuchet MS"/>
                <a:cs typeface="Trebuchet MS"/>
              </a:rPr>
              <a:t>δικαιώματα</a:t>
            </a:r>
            <a:r>
              <a:rPr sz="1800" spc="-75" dirty="0">
                <a:solidFill>
                  <a:srgbClr val="404040"/>
                </a:solidFill>
                <a:latin typeface="Trebuchet MS"/>
                <a:cs typeface="Trebuchet MS"/>
              </a:rPr>
              <a:t> </a:t>
            </a:r>
            <a:r>
              <a:rPr sz="1800" spc="65" dirty="0">
                <a:solidFill>
                  <a:srgbClr val="404040"/>
                </a:solidFill>
                <a:latin typeface="Trebuchet MS"/>
                <a:cs typeface="Trebuchet MS"/>
              </a:rPr>
              <a:t>του</a:t>
            </a:r>
            <a:r>
              <a:rPr sz="1800" spc="-40" dirty="0">
                <a:solidFill>
                  <a:srgbClr val="404040"/>
                </a:solidFill>
                <a:latin typeface="Trebuchet MS"/>
                <a:cs typeface="Trebuchet MS"/>
              </a:rPr>
              <a:t> </a:t>
            </a:r>
            <a:r>
              <a:rPr sz="1800" spc="145" dirty="0">
                <a:solidFill>
                  <a:srgbClr val="404040"/>
                </a:solidFill>
                <a:latin typeface="Trebuchet MS"/>
                <a:cs typeface="Trebuchet MS"/>
              </a:rPr>
              <a:t>ανθρώπου</a:t>
            </a:r>
            <a:endParaRPr sz="1800">
              <a:latin typeface="Trebuchet MS"/>
              <a:cs typeface="Trebuchet MS"/>
            </a:endParaRPr>
          </a:p>
          <a:p>
            <a:pPr marL="356870" indent="-344805">
              <a:lnSpc>
                <a:spcPct val="100000"/>
              </a:lnSpc>
              <a:spcBef>
                <a:spcPts val="1010"/>
              </a:spcBef>
              <a:buClr>
                <a:srgbClr val="A42F0F"/>
              </a:buClr>
              <a:buFont typeface="Arial"/>
              <a:buChar char=""/>
              <a:tabLst>
                <a:tab pos="356870" algn="l"/>
                <a:tab pos="357505" algn="l"/>
              </a:tabLst>
            </a:pPr>
            <a:r>
              <a:rPr sz="1800" spc="120" dirty="0">
                <a:solidFill>
                  <a:srgbClr val="404040"/>
                </a:solidFill>
                <a:latin typeface="Trebuchet MS"/>
                <a:cs typeface="Trebuchet MS"/>
              </a:rPr>
              <a:t>Προστασία </a:t>
            </a:r>
            <a:r>
              <a:rPr sz="1800" spc="30" dirty="0">
                <a:solidFill>
                  <a:srgbClr val="404040"/>
                </a:solidFill>
                <a:latin typeface="Trebuchet MS"/>
                <a:cs typeface="Trebuchet MS"/>
              </a:rPr>
              <a:t>ατομικών, </a:t>
            </a:r>
            <a:r>
              <a:rPr sz="1800" spc="-5" dirty="0">
                <a:solidFill>
                  <a:srgbClr val="404040"/>
                </a:solidFill>
                <a:latin typeface="Trebuchet MS"/>
                <a:cs typeface="Trebuchet MS"/>
              </a:rPr>
              <a:t>πολιτικών, </a:t>
            </a:r>
            <a:r>
              <a:rPr sz="1800" spc="35" dirty="0">
                <a:solidFill>
                  <a:srgbClr val="404040"/>
                </a:solidFill>
                <a:latin typeface="Trebuchet MS"/>
                <a:cs typeface="Trebuchet MS"/>
              </a:rPr>
              <a:t>οικονομικών, κοινωνικών</a:t>
            </a:r>
            <a:r>
              <a:rPr sz="1800" spc="-365" dirty="0">
                <a:solidFill>
                  <a:srgbClr val="404040"/>
                </a:solidFill>
                <a:latin typeface="Trebuchet MS"/>
                <a:cs typeface="Trebuchet MS"/>
              </a:rPr>
              <a:t> </a:t>
            </a:r>
            <a:r>
              <a:rPr sz="1800" spc="-15" dirty="0">
                <a:solidFill>
                  <a:srgbClr val="404040"/>
                </a:solidFill>
                <a:latin typeface="Trebuchet MS"/>
                <a:cs typeface="Trebuchet MS"/>
              </a:rPr>
              <a:t>και </a:t>
            </a:r>
            <a:r>
              <a:rPr sz="1800" spc="10" dirty="0">
                <a:solidFill>
                  <a:srgbClr val="404040"/>
                </a:solidFill>
                <a:latin typeface="Trebuchet MS"/>
                <a:cs typeface="Trebuchet MS"/>
              </a:rPr>
              <a:t>πολιτιστικών</a:t>
            </a:r>
            <a:endParaRPr sz="1800">
              <a:latin typeface="Trebuchet MS"/>
              <a:cs typeface="Trebuchet MS"/>
            </a:endParaRPr>
          </a:p>
          <a:p>
            <a:pPr marL="356870">
              <a:lnSpc>
                <a:spcPct val="100000"/>
              </a:lnSpc>
            </a:pPr>
            <a:r>
              <a:rPr sz="1800" spc="45" dirty="0">
                <a:solidFill>
                  <a:srgbClr val="404040"/>
                </a:solidFill>
                <a:latin typeface="Trebuchet MS"/>
                <a:cs typeface="Trebuchet MS"/>
              </a:rPr>
              <a:t>δικαιωμάτων</a:t>
            </a:r>
            <a:r>
              <a:rPr sz="1800" spc="-65" dirty="0">
                <a:solidFill>
                  <a:srgbClr val="404040"/>
                </a:solidFill>
                <a:latin typeface="Trebuchet MS"/>
                <a:cs typeface="Trebuchet MS"/>
              </a:rPr>
              <a:t> </a:t>
            </a:r>
            <a:r>
              <a:rPr sz="1800" spc="65" dirty="0">
                <a:solidFill>
                  <a:srgbClr val="404040"/>
                </a:solidFill>
                <a:latin typeface="Trebuchet MS"/>
                <a:cs typeface="Trebuchet MS"/>
              </a:rPr>
              <a:t>του</a:t>
            </a:r>
            <a:r>
              <a:rPr sz="1800" spc="-40" dirty="0">
                <a:solidFill>
                  <a:srgbClr val="404040"/>
                </a:solidFill>
                <a:latin typeface="Trebuchet MS"/>
                <a:cs typeface="Trebuchet MS"/>
              </a:rPr>
              <a:t> </a:t>
            </a:r>
            <a:r>
              <a:rPr sz="1800" spc="15" dirty="0">
                <a:solidFill>
                  <a:srgbClr val="404040"/>
                </a:solidFill>
                <a:latin typeface="Trebuchet MS"/>
                <a:cs typeface="Trebuchet MS"/>
              </a:rPr>
              <a:t>παιδιού,</a:t>
            </a:r>
            <a:r>
              <a:rPr sz="1800" spc="-35" dirty="0">
                <a:solidFill>
                  <a:srgbClr val="404040"/>
                </a:solidFill>
                <a:latin typeface="Trebuchet MS"/>
                <a:cs typeface="Trebuchet MS"/>
              </a:rPr>
              <a:t> </a:t>
            </a:r>
            <a:r>
              <a:rPr sz="1800" spc="50" dirty="0">
                <a:solidFill>
                  <a:srgbClr val="404040"/>
                </a:solidFill>
                <a:latin typeface="Trebuchet MS"/>
                <a:cs typeface="Trebuchet MS"/>
              </a:rPr>
              <a:t>κάτω</a:t>
            </a:r>
            <a:r>
              <a:rPr sz="1800" spc="-60" dirty="0">
                <a:solidFill>
                  <a:srgbClr val="404040"/>
                </a:solidFill>
                <a:latin typeface="Trebuchet MS"/>
                <a:cs typeface="Trebuchet MS"/>
              </a:rPr>
              <a:t> </a:t>
            </a:r>
            <a:r>
              <a:rPr sz="1800" spc="65" dirty="0">
                <a:solidFill>
                  <a:srgbClr val="404040"/>
                </a:solidFill>
                <a:latin typeface="Trebuchet MS"/>
                <a:cs typeface="Trebuchet MS"/>
              </a:rPr>
              <a:t>των</a:t>
            </a:r>
            <a:r>
              <a:rPr sz="1800" spc="-60" dirty="0">
                <a:solidFill>
                  <a:srgbClr val="404040"/>
                </a:solidFill>
                <a:latin typeface="Trebuchet MS"/>
                <a:cs typeface="Trebuchet MS"/>
              </a:rPr>
              <a:t> </a:t>
            </a:r>
            <a:r>
              <a:rPr sz="1800" spc="55" dirty="0">
                <a:solidFill>
                  <a:srgbClr val="404040"/>
                </a:solidFill>
                <a:latin typeface="Trebuchet MS"/>
                <a:cs typeface="Trebuchet MS"/>
              </a:rPr>
              <a:t>18</a:t>
            </a:r>
            <a:r>
              <a:rPr sz="1800" spc="-60" dirty="0">
                <a:solidFill>
                  <a:srgbClr val="404040"/>
                </a:solidFill>
                <a:latin typeface="Trebuchet MS"/>
                <a:cs typeface="Trebuchet MS"/>
              </a:rPr>
              <a:t> </a:t>
            </a:r>
            <a:r>
              <a:rPr sz="1800" spc="25" dirty="0">
                <a:solidFill>
                  <a:srgbClr val="404040"/>
                </a:solidFill>
                <a:latin typeface="Trebuchet MS"/>
                <a:cs typeface="Trebuchet MS"/>
              </a:rPr>
              <a:t>ετών</a:t>
            </a:r>
            <a:endParaRPr sz="1800">
              <a:latin typeface="Trebuchet MS"/>
              <a:cs typeface="Trebuchet MS"/>
            </a:endParaRPr>
          </a:p>
          <a:p>
            <a:pPr marL="356870" marR="5080" indent="-344805">
              <a:lnSpc>
                <a:spcPct val="100000"/>
              </a:lnSpc>
              <a:spcBef>
                <a:spcPts val="1010"/>
              </a:spcBef>
              <a:buClr>
                <a:srgbClr val="A42F0F"/>
              </a:buClr>
              <a:buFont typeface="Arial"/>
              <a:buChar char=""/>
              <a:tabLst>
                <a:tab pos="356870" algn="l"/>
                <a:tab pos="357505" algn="l"/>
              </a:tabLst>
            </a:pPr>
            <a:r>
              <a:rPr sz="1800" spc="125" dirty="0">
                <a:solidFill>
                  <a:srgbClr val="404040"/>
                </a:solidFill>
                <a:latin typeface="Trebuchet MS"/>
                <a:cs typeface="Trebuchet MS"/>
              </a:rPr>
              <a:t>Ενσωμάτωση</a:t>
            </a:r>
            <a:r>
              <a:rPr sz="1800" spc="-45" dirty="0">
                <a:solidFill>
                  <a:srgbClr val="404040"/>
                </a:solidFill>
                <a:latin typeface="Trebuchet MS"/>
                <a:cs typeface="Trebuchet MS"/>
              </a:rPr>
              <a:t> </a:t>
            </a:r>
            <a:r>
              <a:rPr sz="1800" spc="114" dirty="0">
                <a:solidFill>
                  <a:srgbClr val="404040"/>
                </a:solidFill>
                <a:latin typeface="Trebuchet MS"/>
                <a:cs typeface="Trebuchet MS"/>
              </a:rPr>
              <a:t>όλων</a:t>
            </a:r>
            <a:r>
              <a:rPr sz="1800" spc="-30" dirty="0">
                <a:solidFill>
                  <a:srgbClr val="404040"/>
                </a:solidFill>
                <a:latin typeface="Trebuchet MS"/>
                <a:cs typeface="Trebuchet MS"/>
              </a:rPr>
              <a:t> </a:t>
            </a:r>
            <a:r>
              <a:rPr sz="1800" spc="60" dirty="0">
                <a:solidFill>
                  <a:srgbClr val="404040"/>
                </a:solidFill>
                <a:latin typeface="Trebuchet MS"/>
                <a:cs typeface="Trebuchet MS"/>
              </a:rPr>
              <a:t>των</a:t>
            </a:r>
            <a:r>
              <a:rPr sz="1800" spc="-60" dirty="0">
                <a:solidFill>
                  <a:srgbClr val="404040"/>
                </a:solidFill>
                <a:latin typeface="Trebuchet MS"/>
                <a:cs typeface="Trebuchet MS"/>
              </a:rPr>
              <a:t> </a:t>
            </a:r>
            <a:r>
              <a:rPr sz="1800" spc="105" dirty="0">
                <a:solidFill>
                  <a:srgbClr val="404040"/>
                </a:solidFill>
                <a:latin typeface="Trebuchet MS"/>
                <a:cs typeface="Trebuchet MS"/>
              </a:rPr>
              <a:t>προηγούμενων</a:t>
            </a:r>
            <a:r>
              <a:rPr sz="1800" spc="-30" dirty="0">
                <a:solidFill>
                  <a:srgbClr val="404040"/>
                </a:solidFill>
                <a:latin typeface="Trebuchet MS"/>
                <a:cs typeface="Trebuchet MS"/>
              </a:rPr>
              <a:t> </a:t>
            </a:r>
            <a:r>
              <a:rPr sz="1800" spc="50" dirty="0">
                <a:solidFill>
                  <a:srgbClr val="404040"/>
                </a:solidFill>
                <a:latin typeface="Trebuchet MS"/>
                <a:cs typeface="Trebuchet MS"/>
              </a:rPr>
              <a:t>διακηρύξεων</a:t>
            </a:r>
            <a:r>
              <a:rPr sz="1800" spc="-75" dirty="0">
                <a:solidFill>
                  <a:srgbClr val="404040"/>
                </a:solidFill>
                <a:latin typeface="Trebuchet MS"/>
                <a:cs typeface="Trebuchet MS"/>
              </a:rPr>
              <a:t> </a:t>
            </a:r>
            <a:r>
              <a:rPr sz="1800" spc="-15" dirty="0">
                <a:solidFill>
                  <a:srgbClr val="404040"/>
                </a:solidFill>
                <a:latin typeface="Trebuchet MS"/>
                <a:cs typeface="Trebuchet MS"/>
              </a:rPr>
              <a:t>και</a:t>
            </a:r>
            <a:r>
              <a:rPr sz="1800" spc="-50" dirty="0">
                <a:solidFill>
                  <a:srgbClr val="404040"/>
                </a:solidFill>
                <a:latin typeface="Trebuchet MS"/>
                <a:cs typeface="Trebuchet MS"/>
              </a:rPr>
              <a:t> </a:t>
            </a:r>
            <a:r>
              <a:rPr sz="1800" spc="50" dirty="0">
                <a:solidFill>
                  <a:srgbClr val="404040"/>
                </a:solidFill>
                <a:latin typeface="Trebuchet MS"/>
                <a:cs typeface="Trebuchet MS"/>
              </a:rPr>
              <a:t>διεθνών</a:t>
            </a:r>
            <a:r>
              <a:rPr sz="1800" spc="-60" dirty="0">
                <a:solidFill>
                  <a:srgbClr val="404040"/>
                </a:solidFill>
                <a:latin typeface="Trebuchet MS"/>
                <a:cs typeface="Trebuchet MS"/>
              </a:rPr>
              <a:t> </a:t>
            </a:r>
            <a:r>
              <a:rPr sz="1800" spc="100" dirty="0">
                <a:solidFill>
                  <a:srgbClr val="404040"/>
                </a:solidFill>
                <a:latin typeface="Trebuchet MS"/>
                <a:cs typeface="Trebuchet MS"/>
              </a:rPr>
              <a:t>ρυθμίσεων  </a:t>
            </a:r>
            <a:r>
              <a:rPr sz="1800" spc="20" dirty="0">
                <a:solidFill>
                  <a:srgbClr val="404040"/>
                </a:solidFill>
                <a:latin typeface="Trebuchet MS"/>
                <a:cs typeface="Trebuchet MS"/>
              </a:rPr>
              <a:t>για </a:t>
            </a:r>
            <a:r>
              <a:rPr sz="1800" spc="60" dirty="0">
                <a:solidFill>
                  <a:srgbClr val="404040"/>
                </a:solidFill>
                <a:latin typeface="Trebuchet MS"/>
                <a:cs typeface="Trebuchet MS"/>
              </a:rPr>
              <a:t>το</a:t>
            </a:r>
            <a:r>
              <a:rPr sz="1800" spc="-120" dirty="0">
                <a:solidFill>
                  <a:srgbClr val="404040"/>
                </a:solidFill>
                <a:latin typeface="Trebuchet MS"/>
                <a:cs typeface="Trebuchet MS"/>
              </a:rPr>
              <a:t> </a:t>
            </a:r>
            <a:r>
              <a:rPr sz="1800" spc="5" dirty="0">
                <a:solidFill>
                  <a:srgbClr val="404040"/>
                </a:solidFill>
                <a:latin typeface="Trebuchet MS"/>
                <a:cs typeface="Trebuchet MS"/>
              </a:rPr>
              <a:t>παιδί</a:t>
            </a:r>
            <a:endParaRPr sz="1800">
              <a:latin typeface="Trebuchet MS"/>
              <a:cs typeface="Trebuchet MS"/>
            </a:endParaRPr>
          </a:p>
          <a:p>
            <a:pPr marL="356870" indent="-344805">
              <a:lnSpc>
                <a:spcPct val="100000"/>
              </a:lnSpc>
              <a:spcBef>
                <a:spcPts val="985"/>
              </a:spcBef>
              <a:buClr>
                <a:srgbClr val="A42F0F"/>
              </a:buClr>
              <a:buFont typeface="Arial"/>
              <a:buChar char=""/>
              <a:tabLst>
                <a:tab pos="356870" algn="l"/>
                <a:tab pos="357505" algn="l"/>
              </a:tabLst>
            </a:pPr>
            <a:r>
              <a:rPr sz="1800" spc="110" dirty="0">
                <a:solidFill>
                  <a:srgbClr val="404040"/>
                </a:solidFill>
                <a:latin typeface="Trebuchet MS"/>
                <a:cs typeface="Trebuchet MS"/>
              </a:rPr>
              <a:t>Υπογραφή</a:t>
            </a:r>
            <a:r>
              <a:rPr sz="1800" spc="-15" dirty="0">
                <a:solidFill>
                  <a:srgbClr val="404040"/>
                </a:solidFill>
                <a:latin typeface="Trebuchet MS"/>
                <a:cs typeface="Trebuchet MS"/>
              </a:rPr>
              <a:t> και</a:t>
            </a:r>
            <a:r>
              <a:rPr sz="1800" spc="-45" dirty="0">
                <a:solidFill>
                  <a:srgbClr val="404040"/>
                </a:solidFill>
                <a:latin typeface="Trebuchet MS"/>
                <a:cs typeface="Trebuchet MS"/>
              </a:rPr>
              <a:t> </a:t>
            </a:r>
            <a:r>
              <a:rPr sz="1800" spc="114" dirty="0">
                <a:solidFill>
                  <a:srgbClr val="404040"/>
                </a:solidFill>
                <a:latin typeface="Trebuchet MS"/>
                <a:cs typeface="Trebuchet MS"/>
              </a:rPr>
              <a:t>άμεση</a:t>
            </a:r>
            <a:r>
              <a:rPr sz="1800" spc="-60" dirty="0">
                <a:solidFill>
                  <a:srgbClr val="404040"/>
                </a:solidFill>
                <a:latin typeface="Trebuchet MS"/>
                <a:cs typeface="Trebuchet MS"/>
              </a:rPr>
              <a:t> </a:t>
            </a:r>
            <a:r>
              <a:rPr sz="1800" spc="114" dirty="0">
                <a:solidFill>
                  <a:srgbClr val="404040"/>
                </a:solidFill>
                <a:latin typeface="Trebuchet MS"/>
                <a:cs typeface="Trebuchet MS"/>
              </a:rPr>
              <a:t>κύρωση</a:t>
            </a:r>
            <a:r>
              <a:rPr sz="1800" spc="-60" dirty="0">
                <a:solidFill>
                  <a:srgbClr val="404040"/>
                </a:solidFill>
                <a:latin typeface="Trebuchet MS"/>
                <a:cs typeface="Trebuchet MS"/>
              </a:rPr>
              <a:t> </a:t>
            </a:r>
            <a:r>
              <a:rPr sz="1800" spc="160" dirty="0">
                <a:solidFill>
                  <a:srgbClr val="404040"/>
                </a:solidFill>
                <a:latin typeface="Trebuchet MS"/>
                <a:cs typeface="Trebuchet MS"/>
              </a:rPr>
              <a:t>από</a:t>
            </a:r>
            <a:r>
              <a:rPr sz="1800" spc="-45" dirty="0">
                <a:solidFill>
                  <a:srgbClr val="404040"/>
                </a:solidFill>
                <a:latin typeface="Trebuchet MS"/>
                <a:cs typeface="Trebuchet MS"/>
              </a:rPr>
              <a:t> </a:t>
            </a:r>
            <a:r>
              <a:rPr sz="1800" spc="125" dirty="0">
                <a:solidFill>
                  <a:srgbClr val="404040"/>
                </a:solidFill>
                <a:latin typeface="Trebuchet MS"/>
                <a:cs typeface="Trebuchet MS"/>
              </a:rPr>
              <a:t>όλα</a:t>
            </a:r>
            <a:r>
              <a:rPr sz="1800" spc="-50" dirty="0">
                <a:solidFill>
                  <a:srgbClr val="404040"/>
                </a:solidFill>
                <a:latin typeface="Trebuchet MS"/>
                <a:cs typeface="Trebuchet MS"/>
              </a:rPr>
              <a:t> </a:t>
            </a:r>
            <a:r>
              <a:rPr sz="1800" spc="50" dirty="0">
                <a:solidFill>
                  <a:srgbClr val="404040"/>
                </a:solidFill>
                <a:latin typeface="Trebuchet MS"/>
                <a:cs typeface="Trebuchet MS"/>
              </a:rPr>
              <a:t>τα</a:t>
            </a:r>
            <a:r>
              <a:rPr sz="1800" spc="-45" dirty="0">
                <a:solidFill>
                  <a:srgbClr val="404040"/>
                </a:solidFill>
                <a:latin typeface="Trebuchet MS"/>
                <a:cs typeface="Trebuchet MS"/>
              </a:rPr>
              <a:t> </a:t>
            </a:r>
            <a:r>
              <a:rPr sz="1800" spc="60" dirty="0">
                <a:solidFill>
                  <a:srgbClr val="404040"/>
                </a:solidFill>
                <a:latin typeface="Trebuchet MS"/>
                <a:cs typeface="Trebuchet MS"/>
              </a:rPr>
              <a:t>κράτη</a:t>
            </a:r>
            <a:r>
              <a:rPr sz="1800" spc="-60" dirty="0">
                <a:solidFill>
                  <a:srgbClr val="404040"/>
                </a:solidFill>
                <a:latin typeface="Trebuchet MS"/>
                <a:cs typeface="Trebuchet MS"/>
              </a:rPr>
              <a:t> </a:t>
            </a:r>
            <a:r>
              <a:rPr sz="1800" spc="35" dirty="0">
                <a:solidFill>
                  <a:srgbClr val="404040"/>
                </a:solidFill>
                <a:latin typeface="Trebuchet MS"/>
                <a:cs typeface="Trebuchet MS"/>
              </a:rPr>
              <a:t>μέλη</a:t>
            </a:r>
            <a:r>
              <a:rPr sz="1800" spc="-40" dirty="0">
                <a:solidFill>
                  <a:srgbClr val="404040"/>
                </a:solidFill>
                <a:latin typeface="Trebuchet MS"/>
                <a:cs typeface="Trebuchet MS"/>
              </a:rPr>
              <a:t> </a:t>
            </a:r>
            <a:r>
              <a:rPr sz="1800" spc="65" dirty="0">
                <a:solidFill>
                  <a:srgbClr val="404040"/>
                </a:solidFill>
                <a:latin typeface="Trebuchet MS"/>
                <a:cs typeface="Trebuchet MS"/>
              </a:rPr>
              <a:t>του</a:t>
            </a:r>
            <a:r>
              <a:rPr sz="1800" spc="-55" dirty="0">
                <a:solidFill>
                  <a:srgbClr val="404040"/>
                </a:solidFill>
                <a:latin typeface="Trebuchet MS"/>
                <a:cs typeface="Trebuchet MS"/>
              </a:rPr>
              <a:t> </a:t>
            </a:r>
            <a:r>
              <a:rPr sz="1800" spc="125" dirty="0">
                <a:solidFill>
                  <a:srgbClr val="404040"/>
                </a:solidFill>
                <a:latin typeface="Trebuchet MS"/>
                <a:cs typeface="Trebuchet MS"/>
              </a:rPr>
              <a:t>ΟΗΕ</a:t>
            </a:r>
            <a:endParaRPr sz="1800">
              <a:latin typeface="Trebuchet MS"/>
              <a:cs typeface="Trebuchet MS"/>
            </a:endParaRPr>
          </a:p>
          <a:p>
            <a:pPr marL="2491105">
              <a:lnSpc>
                <a:spcPct val="100000"/>
              </a:lnSpc>
              <a:spcBef>
                <a:spcPts val="1010"/>
              </a:spcBef>
            </a:pPr>
            <a:r>
              <a:rPr sz="1800" spc="50" dirty="0">
                <a:solidFill>
                  <a:srgbClr val="404040"/>
                </a:solidFill>
                <a:latin typeface="Trebuchet MS"/>
                <a:cs typeface="Trebuchet MS"/>
              </a:rPr>
              <a:t>Εκτός </a:t>
            </a:r>
            <a:r>
              <a:rPr sz="1800" spc="160" dirty="0">
                <a:solidFill>
                  <a:srgbClr val="404040"/>
                </a:solidFill>
                <a:latin typeface="Trebuchet MS"/>
                <a:cs typeface="Trebuchet MS"/>
              </a:rPr>
              <a:t>από</a:t>
            </a:r>
            <a:r>
              <a:rPr sz="1800" spc="-370" dirty="0">
                <a:solidFill>
                  <a:srgbClr val="404040"/>
                </a:solidFill>
                <a:latin typeface="Trebuchet MS"/>
                <a:cs typeface="Trebuchet MS"/>
              </a:rPr>
              <a:t> </a:t>
            </a:r>
            <a:r>
              <a:rPr sz="1800" spc="130" dirty="0">
                <a:solidFill>
                  <a:srgbClr val="404040"/>
                </a:solidFill>
                <a:latin typeface="Trebuchet MS"/>
                <a:cs typeface="Trebuchet MS"/>
              </a:rPr>
              <a:t>ΗΠΑ </a:t>
            </a:r>
            <a:r>
              <a:rPr sz="1800" spc="-15" dirty="0">
                <a:solidFill>
                  <a:srgbClr val="404040"/>
                </a:solidFill>
                <a:latin typeface="Trebuchet MS"/>
                <a:cs typeface="Trebuchet MS"/>
              </a:rPr>
              <a:t>και </a:t>
            </a:r>
            <a:r>
              <a:rPr sz="1800" spc="65" dirty="0">
                <a:solidFill>
                  <a:srgbClr val="404040"/>
                </a:solidFill>
                <a:latin typeface="Trebuchet MS"/>
                <a:cs typeface="Trebuchet MS"/>
              </a:rPr>
              <a:t>Σομαλία</a:t>
            </a:r>
            <a:endParaRPr sz="1800">
              <a:latin typeface="Trebuchet MS"/>
              <a:cs typeface="Trebuchet MS"/>
            </a:endParaRPr>
          </a:p>
        </p:txBody>
      </p:sp>
      <p:sp>
        <p:nvSpPr>
          <p:cNvPr id="4" name="object 4"/>
          <p:cNvSpPr/>
          <p:nvPr/>
        </p:nvSpPr>
        <p:spPr>
          <a:xfrm>
            <a:off x="5034072" y="4786325"/>
            <a:ext cx="229506" cy="229235"/>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80196" y="214290"/>
            <a:ext cx="8933958" cy="1089401"/>
          </a:xfrm>
          <a:prstGeom prst="rect">
            <a:avLst/>
          </a:prstGeom>
        </p:spPr>
        <p:txBody>
          <a:bodyPr vert="horz" wrap="square" lIns="0" tIns="12065" rIns="0" bIns="0" rtlCol="0">
            <a:spAutoFit/>
          </a:bodyPr>
          <a:lstStyle/>
          <a:p>
            <a:pPr marL="1296035" marR="5080" indent="-1283970">
              <a:lnSpc>
                <a:spcPct val="100000"/>
              </a:lnSpc>
              <a:spcBef>
                <a:spcPts val="95"/>
              </a:spcBef>
            </a:pPr>
            <a:r>
              <a:rPr sz="3500" spc="-210" dirty="0">
                <a:solidFill>
                  <a:srgbClr val="252525"/>
                </a:solidFill>
              </a:rPr>
              <a:t>Ι. </a:t>
            </a:r>
            <a:r>
              <a:rPr sz="3500" spc="-35" dirty="0">
                <a:solidFill>
                  <a:srgbClr val="252525"/>
                </a:solidFill>
              </a:rPr>
              <a:t>Γενικές </a:t>
            </a:r>
            <a:r>
              <a:rPr sz="3500" spc="150" dirty="0">
                <a:solidFill>
                  <a:srgbClr val="252525"/>
                </a:solidFill>
              </a:rPr>
              <a:t>αρχές </a:t>
            </a:r>
            <a:r>
              <a:rPr sz="3500" spc="140" dirty="0">
                <a:solidFill>
                  <a:srgbClr val="252525"/>
                </a:solidFill>
              </a:rPr>
              <a:t>της </a:t>
            </a:r>
            <a:r>
              <a:rPr sz="3500" spc="200" dirty="0">
                <a:solidFill>
                  <a:srgbClr val="252525"/>
                </a:solidFill>
              </a:rPr>
              <a:t>Σύμβασης</a:t>
            </a:r>
            <a:r>
              <a:rPr sz="3500" spc="-525" dirty="0">
                <a:solidFill>
                  <a:srgbClr val="252525"/>
                </a:solidFill>
              </a:rPr>
              <a:t> </a:t>
            </a:r>
            <a:r>
              <a:rPr sz="3500" spc="-65" dirty="0">
                <a:solidFill>
                  <a:srgbClr val="252525"/>
                </a:solidFill>
              </a:rPr>
              <a:t>επί </a:t>
            </a:r>
            <a:r>
              <a:rPr sz="3500" spc="180" dirty="0">
                <a:solidFill>
                  <a:srgbClr val="252525"/>
                </a:solidFill>
              </a:rPr>
              <a:t>χωρισμού  </a:t>
            </a:r>
            <a:r>
              <a:rPr sz="3500" spc="110" dirty="0">
                <a:solidFill>
                  <a:srgbClr val="252525"/>
                </a:solidFill>
              </a:rPr>
              <a:t>του </a:t>
            </a:r>
            <a:r>
              <a:rPr sz="3500" spc="45" dirty="0">
                <a:solidFill>
                  <a:srgbClr val="252525"/>
                </a:solidFill>
              </a:rPr>
              <a:t>τέκνου </a:t>
            </a:r>
            <a:r>
              <a:rPr sz="3500" spc="290" dirty="0">
                <a:solidFill>
                  <a:srgbClr val="252525"/>
                </a:solidFill>
              </a:rPr>
              <a:t>από</a:t>
            </a:r>
            <a:r>
              <a:rPr sz="3500" spc="-610" dirty="0">
                <a:solidFill>
                  <a:srgbClr val="252525"/>
                </a:solidFill>
              </a:rPr>
              <a:t> </a:t>
            </a:r>
            <a:r>
              <a:rPr sz="3500" spc="180" dirty="0">
                <a:solidFill>
                  <a:srgbClr val="252525"/>
                </a:solidFill>
              </a:rPr>
              <a:t>τους </a:t>
            </a:r>
            <a:r>
              <a:rPr sz="3500" spc="65" dirty="0">
                <a:solidFill>
                  <a:srgbClr val="252525"/>
                </a:solidFill>
              </a:rPr>
              <a:t>γονείς(2)</a:t>
            </a:r>
          </a:p>
        </p:txBody>
      </p:sp>
      <p:sp>
        <p:nvSpPr>
          <p:cNvPr id="3" name="object 3"/>
          <p:cNvSpPr txBox="1"/>
          <p:nvPr/>
        </p:nvSpPr>
        <p:spPr>
          <a:xfrm>
            <a:off x="223006" y="1357298"/>
            <a:ext cx="10858576" cy="4956870"/>
          </a:xfrm>
          <a:prstGeom prst="rect">
            <a:avLst/>
          </a:prstGeom>
        </p:spPr>
        <p:txBody>
          <a:bodyPr vert="horz" wrap="square" lIns="0" tIns="12065" rIns="0" bIns="0" rtlCol="0">
            <a:spAutoFit/>
          </a:bodyPr>
          <a:lstStyle/>
          <a:p>
            <a:pPr marL="12700">
              <a:lnSpc>
                <a:spcPts val="1930"/>
              </a:lnSpc>
              <a:spcBef>
                <a:spcPts val="95"/>
              </a:spcBef>
              <a:tabLst>
                <a:tab pos="356870" algn="l"/>
              </a:tabLst>
            </a:pPr>
            <a:r>
              <a:rPr sz="2200" spc="50" smtClean="0">
                <a:solidFill>
                  <a:srgbClr val="404040"/>
                </a:solidFill>
                <a:latin typeface="Trebuchet MS"/>
                <a:cs typeface="Trebuchet MS"/>
              </a:rPr>
              <a:t>Προκειμένου</a:t>
            </a:r>
            <a:r>
              <a:rPr sz="2200" spc="-50" smtClean="0">
                <a:solidFill>
                  <a:srgbClr val="404040"/>
                </a:solidFill>
                <a:latin typeface="Trebuchet MS"/>
                <a:cs typeface="Trebuchet MS"/>
              </a:rPr>
              <a:t> </a:t>
            </a:r>
            <a:r>
              <a:rPr sz="2200" spc="145" dirty="0">
                <a:solidFill>
                  <a:srgbClr val="404040"/>
                </a:solidFill>
                <a:latin typeface="Trebuchet MS"/>
                <a:cs typeface="Trebuchet MS"/>
              </a:rPr>
              <a:t>να</a:t>
            </a:r>
            <a:r>
              <a:rPr sz="2200" spc="-45" dirty="0">
                <a:solidFill>
                  <a:srgbClr val="404040"/>
                </a:solidFill>
                <a:latin typeface="Trebuchet MS"/>
                <a:cs typeface="Trebuchet MS"/>
              </a:rPr>
              <a:t> </a:t>
            </a:r>
            <a:r>
              <a:rPr sz="2200" spc="65" dirty="0">
                <a:solidFill>
                  <a:srgbClr val="404040"/>
                </a:solidFill>
                <a:latin typeface="Trebuchet MS"/>
                <a:cs typeface="Trebuchet MS"/>
              </a:rPr>
              <a:t>νομιμοποιηθεί</a:t>
            </a:r>
            <a:r>
              <a:rPr sz="2200" spc="-20" dirty="0">
                <a:solidFill>
                  <a:srgbClr val="404040"/>
                </a:solidFill>
                <a:latin typeface="Trebuchet MS"/>
                <a:cs typeface="Trebuchet MS"/>
              </a:rPr>
              <a:t> </a:t>
            </a:r>
            <a:r>
              <a:rPr sz="2200" spc="110" dirty="0">
                <a:solidFill>
                  <a:srgbClr val="404040"/>
                </a:solidFill>
                <a:latin typeface="Trebuchet MS"/>
                <a:cs typeface="Trebuchet MS"/>
              </a:rPr>
              <a:t>η</a:t>
            </a:r>
            <a:r>
              <a:rPr sz="2200" spc="-45" dirty="0">
                <a:solidFill>
                  <a:srgbClr val="404040"/>
                </a:solidFill>
                <a:latin typeface="Trebuchet MS"/>
                <a:cs typeface="Trebuchet MS"/>
              </a:rPr>
              <a:t> </a:t>
            </a:r>
            <a:r>
              <a:rPr sz="2200" spc="95" dirty="0">
                <a:solidFill>
                  <a:srgbClr val="404040"/>
                </a:solidFill>
                <a:latin typeface="Trebuchet MS"/>
                <a:cs typeface="Trebuchet MS"/>
              </a:rPr>
              <a:t>αφαίρεση</a:t>
            </a:r>
            <a:r>
              <a:rPr sz="2200" spc="-30" dirty="0">
                <a:solidFill>
                  <a:srgbClr val="404040"/>
                </a:solidFill>
                <a:latin typeface="Trebuchet MS"/>
                <a:cs typeface="Trebuchet MS"/>
              </a:rPr>
              <a:t> </a:t>
            </a:r>
            <a:r>
              <a:rPr sz="2200" spc="85" dirty="0">
                <a:solidFill>
                  <a:srgbClr val="404040"/>
                </a:solidFill>
                <a:latin typeface="Trebuchet MS"/>
                <a:cs typeface="Trebuchet MS"/>
              </a:rPr>
              <a:t>της</a:t>
            </a:r>
            <a:r>
              <a:rPr sz="2200" spc="-45" dirty="0">
                <a:solidFill>
                  <a:srgbClr val="404040"/>
                </a:solidFill>
                <a:latin typeface="Trebuchet MS"/>
                <a:cs typeface="Trebuchet MS"/>
              </a:rPr>
              <a:t> </a:t>
            </a:r>
            <a:r>
              <a:rPr sz="2200" spc="5" dirty="0">
                <a:solidFill>
                  <a:srgbClr val="404040"/>
                </a:solidFill>
                <a:latin typeface="Trebuchet MS"/>
                <a:cs typeface="Trebuchet MS"/>
              </a:rPr>
              <a:t>επιμέλειας</a:t>
            </a:r>
            <a:r>
              <a:rPr sz="2200" spc="-20" dirty="0">
                <a:solidFill>
                  <a:srgbClr val="404040"/>
                </a:solidFill>
                <a:latin typeface="Trebuchet MS"/>
                <a:cs typeface="Trebuchet MS"/>
              </a:rPr>
              <a:t> </a:t>
            </a:r>
            <a:r>
              <a:rPr sz="2200" spc="70" dirty="0">
                <a:solidFill>
                  <a:srgbClr val="404040"/>
                </a:solidFill>
                <a:latin typeface="Trebuchet MS"/>
                <a:cs typeface="Trebuchet MS"/>
              </a:rPr>
              <a:t>του</a:t>
            </a:r>
            <a:r>
              <a:rPr sz="2200" spc="-65" dirty="0">
                <a:solidFill>
                  <a:srgbClr val="404040"/>
                </a:solidFill>
                <a:latin typeface="Trebuchet MS"/>
                <a:cs typeface="Trebuchet MS"/>
              </a:rPr>
              <a:t> </a:t>
            </a:r>
            <a:r>
              <a:rPr sz="2200" spc="20" dirty="0">
                <a:solidFill>
                  <a:srgbClr val="404040"/>
                </a:solidFill>
                <a:latin typeface="Trebuchet MS"/>
                <a:cs typeface="Trebuchet MS"/>
              </a:rPr>
              <a:t>τέκνου</a:t>
            </a:r>
            <a:r>
              <a:rPr sz="2200" spc="-45" dirty="0">
                <a:solidFill>
                  <a:srgbClr val="404040"/>
                </a:solidFill>
                <a:latin typeface="Trebuchet MS"/>
                <a:cs typeface="Trebuchet MS"/>
              </a:rPr>
              <a:t> </a:t>
            </a:r>
            <a:r>
              <a:rPr sz="2200" spc="170" dirty="0">
                <a:solidFill>
                  <a:srgbClr val="404040"/>
                </a:solidFill>
                <a:latin typeface="Trebuchet MS"/>
                <a:cs typeface="Trebuchet MS"/>
              </a:rPr>
              <a:t>από</a:t>
            </a:r>
            <a:r>
              <a:rPr sz="2200" spc="-40" dirty="0">
                <a:solidFill>
                  <a:srgbClr val="404040"/>
                </a:solidFill>
                <a:latin typeface="Trebuchet MS"/>
                <a:cs typeface="Trebuchet MS"/>
              </a:rPr>
              <a:t> </a:t>
            </a:r>
            <a:r>
              <a:rPr sz="2200" spc="75" dirty="0">
                <a:solidFill>
                  <a:srgbClr val="404040"/>
                </a:solidFill>
                <a:latin typeface="Trebuchet MS"/>
                <a:cs typeface="Trebuchet MS"/>
              </a:rPr>
              <a:t>έναν</a:t>
            </a:r>
            <a:r>
              <a:rPr sz="2200" spc="-40" dirty="0">
                <a:solidFill>
                  <a:srgbClr val="404040"/>
                </a:solidFill>
                <a:latin typeface="Trebuchet MS"/>
                <a:cs typeface="Trebuchet MS"/>
              </a:rPr>
              <a:t> </a:t>
            </a:r>
            <a:r>
              <a:rPr sz="2200" spc="110">
                <a:solidFill>
                  <a:srgbClr val="404040"/>
                </a:solidFill>
                <a:latin typeface="Trebuchet MS"/>
                <a:cs typeface="Trebuchet MS"/>
              </a:rPr>
              <a:t>ή</a:t>
            </a:r>
            <a:r>
              <a:rPr sz="2200" spc="-50">
                <a:solidFill>
                  <a:srgbClr val="404040"/>
                </a:solidFill>
                <a:latin typeface="Trebuchet MS"/>
                <a:cs typeface="Trebuchet MS"/>
              </a:rPr>
              <a:t> </a:t>
            </a:r>
            <a:r>
              <a:rPr sz="2200" spc="-20" smtClean="0">
                <a:solidFill>
                  <a:srgbClr val="404040"/>
                </a:solidFill>
                <a:latin typeface="Trebuchet MS"/>
                <a:cs typeface="Trebuchet MS"/>
              </a:rPr>
              <a:t>και</a:t>
            </a:r>
            <a:r>
              <a:rPr lang="el-GR" sz="2200" spc="-20" dirty="0" smtClean="0">
                <a:solidFill>
                  <a:srgbClr val="404040"/>
                </a:solidFill>
                <a:latin typeface="Trebuchet MS"/>
                <a:cs typeface="Trebuchet MS"/>
              </a:rPr>
              <a:t> </a:t>
            </a:r>
            <a:r>
              <a:rPr sz="2200" spc="110" smtClean="0">
                <a:solidFill>
                  <a:srgbClr val="404040"/>
                </a:solidFill>
                <a:latin typeface="Trebuchet MS"/>
                <a:cs typeface="Trebuchet MS"/>
              </a:rPr>
              <a:t>τους</a:t>
            </a:r>
            <a:r>
              <a:rPr sz="2200" spc="-70" smtClean="0">
                <a:solidFill>
                  <a:srgbClr val="404040"/>
                </a:solidFill>
                <a:latin typeface="Trebuchet MS"/>
                <a:cs typeface="Trebuchet MS"/>
              </a:rPr>
              <a:t> </a:t>
            </a:r>
            <a:r>
              <a:rPr sz="2200" spc="100" dirty="0">
                <a:solidFill>
                  <a:srgbClr val="404040"/>
                </a:solidFill>
                <a:latin typeface="Trebuchet MS"/>
                <a:cs typeface="Trebuchet MS"/>
              </a:rPr>
              <a:t>δυο</a:t>
            </a:r>
            <a:r>
              <a:rPr sz="2200" spc="-20" dirty="0">
                <a:solidFill>
                  <a:srgbClr val="404040"/>
                </a:solidFill>
                <a:latin typeface="Trebuchet MS"/>
                <a:cs typeface="Trebuchet MS"/>
              </a:rPr>
              <a:t> </a:t>
            </a:r>
            <a:r>
              <a:rPr sz="2200" spc="20" dirty="0">
                <a:solidFill>
                  <a:srgbClr val="404040"/>
                </a:solidFill>
                <a:latin typeface="Trebuchet MS"/>
                <a:cs typeface="Trebuchet MS"/>
              </a:rPr>
              <a:t>γονείς,</a:t>
            </a:r>
            <a:r>
              <a:rPr sz="2200" spc="-65" dirty="0">
                <a:solidFill>
                  <a:srgbClr val="404040"/>
                </a:solidFill>
                <a:latin typeface="Trebuchet MS"/>
                <a:cs typeface="Trebuchet MS"/>
              </a:rPr>
              <a:t> </a:t>
            </a:r>
            <a:r>
              <a:rPr sz="2200" spc="10" dirty="0">
                <a:solidFill>
                  <a:srgbClr val="404040"/>
                </a:solidFill>
                <a:latin typeface="Trebuchet MS"/>
                <a:cs typeface="Trebuchet MS"/>
              </a:rPr>
              <a:t>πρέπει</a:t>
            </a:r>
            <a:r>
              <a:rPr sz="2200" spc="-40" dirty="0">
                <a:solidFill>
                  <a:srgbClr val="404040"/>
                </a:solidFill>
                <a:latin typeface="Trebuchet MS"/>
                <a:cs typeface="Trebuchet MS"/>
              </a:rPr>
              <a:t> </a:t>
            </a:r>
            <a:r>
              <a:rPr sz="2200" spc="50" dirty="0">
                <a:solidFill>
                  <a:srgbClr val="404040"/>
                </a:solidFill>
                <a:latin typeface="Trebuchet MS"/>
                <a:cs typeface="Trebuchet MS"/>
              </a:rPr>
              <a:t>κατά</a:t>
            </a:r>
            <a:r>
              <a:rPr sz="2200" spc="-45" dirty="0">
                <a:solidFill>
                  <a:srgbClr val="404040"/>
                </a:solidFill>
                <a:latin typeface="Trebuchet MS"/>
                <a:cs typeface="Trebuchet MS"/>
              </a:rPr>
              <a:t> </a:t>
            </a:r>
            <a:r>
              <a:rPr sz="2200" spc="65" dirty="0">
                <a:solidFill>
                  <a:srgbClr val="404040"/>
                </a:solidFill>
                <a:latin typeface="Trebuchet MS"/>
                <a:cs typeface="Trebuchet MS"/>
              </a:rPr>
              <a:t>το</a:t>
            </a:r>
            <a:r>
              <a:rPr sz="2200" spc="-35" dirty="0">
                <a:solidFill>
                  <a:srgbClr val="404040"/>
                </a:solidFill>
                <a:latin typeface="Trebuchet MS"/>
                <a:cs typeface="Trebuchet MS"/>
              </a:rPr>
              <a:t> </a:t>
            </a:r>
            <a:r>
              <a:rPr sz="2200" spc="190" dirty="0">
                <a:solidFill>
                  <a:srgbClr val="404040"/>
                </a:solidFill>
                <a:latin typeface="Trebuchet MS"/>
                <a:cs typeface="Trebuchet MS"/>
              </a:rPr>
              <a:t>άρθρο</a:t>
            </a:r>
            <a:r>
              <a:rPr sz="2200" spc="-40" dirty="0">
                <a:solidFill>
                  <a:srgbClr val="404040"/>
                </a:solidFill>
                <a:latin typeface="Trebuchet MS"/>
                <a:cs typeface="Trebuchet MS"/>
              </a:rPr>
              <a:t> </a:t>
            </a:r>
            <a:r>
              <a:rPr sz="2200" spc="55" dirty="0">
                <a:solidFill>
                  <a:srgbClr val="404040"/>
                </a:solidFill>
                <a:latin typeface="Trebuchet MS"/>
                <a:cs typeface="Trebuchet MS"/>
              </a:rPr>
              <a:t>9</a:t>
            </a:r>
            <a:r>
              <a:rPr sz="2200" spc="-40" dirty="0">
                <a:solidFill>
                  <a:srgbClr val="404040"/>
                </a:solidFill>
                <a:latin typeface="Trebuchet MS"/>
                <a:cs typeface="Trebuchet MS"/>
              </a:rPr>
              <a:t> </a:t>
            </a:r>
            <a:r>
              <a:rPr sz="2200" spc="145" dirty="0">
                <a:solidFill>
                  <a:srgbClr val="404040"/>
                </a:solidFill>
                <a:latin typeface="Trebuchet MS"/>
                <a:cs typeface="Trebuchet MS"/>
              </a:rPr>
              <a:t>να</a:t>
            </a:r>
            <a:r>
              <a:rPr sz="2200" spc="-65" dirty="0">
                <a:solidFill>
                  <a:srgbClr val="404040"/>
                </a:solidFill>
                <a:latin typeface="Trebuchet MS"/>
                <a:cs typeface="Trebuchet MS"/>
              </a:rPr>
              <a:t> </a:t>
            </a:r>
            <a:r>
              <a:rPr sz="2200" spc="80" dirty="0">
                <a:solidFill>
                  <a:srgbClr val="404040"/>
                </a:solidFill>
                <a:latin typeface="Trebuchet MS"/>
                <a:cs typeface="Trebuchet MS"/>
              </a:rPr>
              <a:t>συντρέχουν</a:t>
            </a:r>
            <a:r>
              <a:rPr sz="2200" spc="-45" dirty="0">
                <a:solidFill>
                  <a:srgbClr val="404040"/>
                </a:solidFill>
                <a:latin typeface="Trebuchet MS"/>
                <a:cs typeface="Trebuchet MS"/>
              </a:rPr>
              <a:t> </a:t>
            </a:r>
            <a:r>
              <a:rPr sz="2200" spc="30" dirty="0">
                <a:solidFill>
                  <a:srgbClr val="404040"/>
                </a:solidFill>
                <a:latin typeface="Trebuchet MS"/>
                <a:cs typeface="Trebuchet MS"/>
              </a:rPr>
              <a:t>οι</a:t>
            </a:r>
            <a:r>
              <a:rPr sz="2200" u="heavy" spc="-5" dirty="0">
                <a:solidFill>
                  <a:srgbClr val="C00000"/>
                </a:solidFill>
                <a:uFill>
                  <a:solidFill>
                    <a:srgbClr val="C00000"/>
                  </a:solidFill>
                </a:uFill>
                <a:latin typeface="Trebuchet MS"/>
                <a:cs typeface="Trebuchet MS"/>
              </a:rPr>
              <a:t> </a:t>
            </a:r>
            <a:r>
              <a:rPr sz="2200" u="heavy" spc="105" dirty="0">
                <a:solidFill>
                  <a:srgbClr val="C00000"/>
                </a:solidFill>
                <a:uFill>
                  <a:solidFill>
                    <a:srgbClr val="C00000"/>
                  </a:solidFill>
                </a:uFill>
                <a:latin typeface="Trebuchet MS"/>
                <a:cs typeface="Trebuchet MS"/>
              </a:rPr>
              <a:t>ακόλουθες</a:t>
            </a:r>
            <a:r>
              <a:rPr sz="2200" u="heavy" spc="-35" dirty="0">
                <a:solidFill>
                  <a:srgbClr val="C00000"/>
                </a:solidFill>
                <a:uFill>
                  <a:solidFill>
                    <a:srgbClr val="C00000"/>
                  </a:solidFill>
                </a:uFill>
                <a:latin typeface="Trebuchet MS"/>
                <a:cs typeface="Trebuchet MS"/>
              </a:rPr>
              <a:t> </a:t>
            </a:r>
            <a:r>
              <a:rPr sz="2200" u="heavy" spc="85" dirty="0">
                <a:solidFill>
                  <a:srgbClr val="C00000"/>
                </a:solidFill>
                <a:uFill>
                  <a:solidFill>
                    <a:srgbClr val="C00000"/>
                  </a:solidFill>
                </a:uFill>
                <a:latin typeface="Trebuchet MS"/>
                <a:cs typeface="Trebuchet MS"/>
              </a:rPr>
              <a:t>προϋποθέσεις</a:t>
            </a:r>
            <a:r>
              <a:rPr sz="2200" spc="85" dirty="0">
                <a:solidFill>
                  <a:srgbClr val="404040"/>
                </a:solidFill>
                <a:latin typeface="Trebuchet MS"/>
                <a:cs typeface="Trebuchet MS"/>
              </a:rPr>
              <a:t>:</a:t>
            </a:r>
            <a:endParaRPr sz="2200">
              <a:latin typeface="Trebuchet MS"/>
              <a:cs typeface="Trebuchet MS"/>
            </a:endParaRPr>
          </a:p>
          <a:p>
            <a:pPr marL="12700" marR="2283460">
              <a:lnSpc>
                <a:spcPct val="113700"/>
              </a:lnSpc>
              <a:spcBef>
                <a:spcPts val="25"/>
              </a:spcBef>
            </a:pPr>
            <a:r>
              <a:rPr sz="2200" spc="95" dirty="0">
                <a:solidFill>
                  <a:srgbClr val="404040"/>
                </a:solidFill>
                <a:latin typeface="Trebuchet MS"/>
                <a:cs typeface="Trebuchet MS"/>
              </a:rPr>
              <a:t>Α) </a:t>
            </a:r>
            <a:r>
              <a:rPr sz="2200" spc="50" dirty="0">
                <a:solidFill>
                  <a:srgbClr val="404040"/>
                </a:solidFill>
                <a:latin typeface="Trebuchet MS"/>
                <a:cs typeface="Trebuchet MS"/>
              </a:rPr>
              <a:t>Η </a:t>
            </a:r>
            <a:r>
              <a:rPr sz="2200" spc="100" dirty="0">
                <a:solidFill>
                  <a:srgbClr val="404040"/>
                </a:solidFill>
                <a:latin typeface="Trebuchet MS"/>
                <a:cs typeface="Trebuchet MS"/>
              </a:rPr>
              <a:t>αφαίρεση </a:t>
            </a:r>
            <a:r>
              <a:rPr sz="2200" spc="85" dirty="0">
                <a:solidFill>
                  <a:srgbClr val="404040"/>
                </a:solidFill>
                <a:latin typeface="Trebuchet MS"/>
                <a:cs typeface="Trebuchet MS"/>
              </a:rPr>
              <a:t>της </a:t>
            </a:r>
            <a:r>
              <a:rPr sz="2200" spc="5" dirty="0">
                <a:solidFill>
                  <a:srgbClr val="404040"/>
                </a:solidFill>
                <a:latin typeface="Trebuchet MS"/>
                <a:cs typeface="Trebuchet MS"/>
              </a:rPr>
              <a:t>επιμέλειας </a:t>
            </a:r>
            <a:r>
              <a:rPr sz="2200" spc="140" dirty="0">
                <a:solidFill>
                  <a:srgbClr val="404040"/>
                </a:solidFill>
                <a:latin typeface="Trebuchet MS"/>
                <a:cs typeface="Trebuchet MS"/>
              </a:rPr>
              <a:t>να </a:t>
            </a:r>
            <a:r>
              <a:rPr sz="2200" spc="-55" dirty="0">
                <a:solidFill>
                  <a:srgbClr val="404040"/>
                </a:solidFill>
                <a:latin typeface="Trebuchet MS"/>
                <a:cs typeface="Trebuchet MS"/>
              </a:rPr>
              <a:t>γίνει </a:t>
            </a:r>
            <a:r>
              <a:rPr sz="2200" spc="15" dirty="0">
                <a:solidFill>
                  <a:srgbClr val="404040"/>
                </a:solidFill>
                <a:latin typeface="Trebuchet MS"/>
                <a:cs typeface="Trebuchet MS"/>
              </a:rPr>
              <a:t>με </a:t>
            </a:r>
            <a:r>
              <a:rPr sz="2200" spc="170" dirty="0">
                <a:solidFill>
                  <a:srgbClr val="404040"/>
                </a:solidFill>
                <a:latin typeface="Trebuchet MS"/>
                <a:cs typeface="Trebuchet MS"/>
              </a:rPr>
              <a:t>απόφαση </a:t>
            </a:r>
            <a:r>
              <a:rPr sz="2200" spc="120" dirty="0">
                <a:solidFill>
                  <a:srgbClr val="404040"/>
                </a:solidFill>
                <a:latin typeface="Trebuchet MS"/>
                <a:cs typeface="Trebuchet MS"/>
              </a:rPr>
              <a:t>αρμόδιας </a:t>
            </a:r>
            <a:r>
              <a:rPr sz="2200" spc="75" dirty="0">
                <a:solidFill>
                  <a:srgbClr val="404040"/>
                </a:solidFill>
                <a:latin typeface="Trebuchet MS"/>
                <a:cs typeface="Trebuchet MS"/>
              </a:rPr>
              <a:t>αρχής</a:t>
            </a:r>
            <a:r>
              <a:rPr sz="2200" spc="75">
                <a:solidFill>
                  <a:srgbClr val="404040"/>
                </a:solidFill>
                <a:latin typeface="Trebuchet MS"/>
                <a:cs typeface="Trebuchet MS"/>
              </a:rPr>
              <a:t>. </a:t>
            </a:r>
            <a:endParaRPr lang="el-GR" sz="2200" spc="75" dirty="0" smtClean="0">
              <a:solidFill>
                <a:srgbClr val="404040"/>
              </a:solidFill>
              <a:latin typeface="Trebuchet MS"/>
              <a:cs typeface="Trebuchet MS"/>
            </a:endParaRPr>
          </a:p>
          <a:p>
            <a:pPr marL="12700" marR="2283460">
              <a:lnSpc>
                <a:spcPct val="113700"/>
              </a:lnSpc>
              <a:spcBef>
                <a:spcPts val="25"/>
              </a:spcBef>
            </a:pPr>
            <a:r>
              <a:rPr sz="2200" spc="75" smtClean="0">
                <a:solidFill>
                  <a:srgbClr val="404040"/>
                </a:solidFill>
                <a:latin typeface="Trebuchet MS"/>
                <a:cs typeface="Trebuchet MS"/>
              </a:rPr>
              <a:t> </a:t>
            </a:r>
            <a:r>
              <a:rPr sz="2200" dirty="0">
                <a:solidFill>
                  <a:srgbClr val="404040"/>
                </a:solidFill>
                <a:latin typeface="Trebuchet MS"/>
                <a:cs typeface="Trebuchet MS"/>
              </a:rPr>
              <a:t>Β)</a:t>
            </a:r>
            <a:r>
              <a:rPr sz="2200" spc="-55" dirty="0">
                <a:solidFill>
                  <a:srgbClr val="404040"/>
                </a:solidFill>
                <a:latin typeface="Trebuchet MS"/>
                <a:cs typeface="Trebuchet MS"/>
              </a:rPr>
              <a:t> </a:t>
            </a:r>
            <a:r>
              <a:rPr sz="2200" spc="110" dirty="0">
                <a:solidFill>
                  <a:srgbClr val="404040"/>
                </a:solidFill>
                <a:latin typeface="Trebuchet MS"/>
                <a:cs typeface="Trebuchet MS"/>
              </a:rPr>
              <a:t>Οι</a:t>
            </a:r>
            <a:r>
              <a:rPr sz="2200" spc="-40" dirty="0">
                <a:solidFill>
                  <a:srgbClr val="404040"/>
                </a:solidFill>
                <a:latin typeface="Trebuchet MS"/>
                <a:cs typeface="Trebuchet MS"/>
              </a:rPr>
              <a:t> </a:t>
            </a:r>
            <a:r>
              <a:rPr sz="2200" spc="55" dirty="0">
                <a:solidFill>
                  <a:srgbClr val="404040"/>
                </a:solidFill>
                <a:latin typeface="Trebuchet MS"/>
                <a:cs typeface="Trebuchet MS"/>
              </a:rPr>
              <a:t>λόγοι</a:t>
            </a:r>
            <a:r>
              <a:rPr sz="2200" spc="-60" dirty="0">
                <a:solidFill>
                  <a:srgbClr val="404040"/>
                </a:solidFill>
                <a:latin typeface="Trebuchet MS"/>
                <a:cs typeface="Trebuchet MS"/>
              </a:rPr>
              <a:t> </a:t>
            </a:r>
            <a:r>
              <a:rPr sz="2200" spc="110" dirty="0">
                <a:solidFill>
                  <a:srgbClr val="404040"/>
                </a:solidFill>
                <a:latin typeface="Trebuchet MS"/>
                <a:cs typeface="Trebuchet MS"/>
              </a:rPr>
              <a:t>αφαίρεσης</a:t>
            </a:r>
            <a:r>
              <a:rPr sz="2200" spc="-20" dirty="0">
                <a:solidFill>
                  <a:srgbClr val="404040"/>
                </a:solidFill>
                <a:latin typeface="Trebuchet MS"/>
                <a:cs typeface="Trebuchet MS"/>
              </a:rPr>
              <a:t> </a:t>
            </a:r>
            <a:r>
              <a:rPr sz="2200" spc="85" dirty="0">
                <a:solidFill>
                  <a:srgbClr val="404040"/>
                </a:solidFill>
                <a:latin typeface="Trebuchet MS"/>
                <a:cs typeface="Trebuchet MS"/>
              </a:rPr>
              <a:t>της</a:t>
            </a:r>
            <a:r>
              <a:rPr sz="2200" spc="-45" dirty="0">
                <a:solidFill>
                  <a:srgbClr val="404040"/>
                </a:solidFill>
                <a:latin typeface="Trebuchet MS"/>
                <a:cs typeface="Trebuchet MS"/>
              </a:rPr>
              <a:t> </a:t>
            </a:r>
            <a:r>
              <a:rPr sz="2200" spc="5" dirty="0">
                <a:solidFill>
                  <a:srgbClr val="404040"/>
                </a:solidFill>
                <a:latin typeface="Trebuchet MS"/>
                <a:cs typeface="Trebuchet MS"/>
              </a:rPr>
              <a:t>επιμέλειας</a:t>
            </a:r>
            <a:r>
              <a:rPr sz="2200" spc="-15" dirty="0">
                <a:solidFill>
                  <a:srgbClr val="404040"/>
                </a:solidFill>
                <a:latin typeface="Trebuchet MS"/>
                <a:cs typeface="Trebuchet MS"/>
              </a:rPr>
              <a:t> </a:t>
            </a:r>
            <a:r>
              <a:rPr sz="2200" spc="140" dirty="0">
                <a:solidFill>
                  <a:srgbClr val="404040"/>
                </a:solidFill>
                <a:latin typeface="Trebuchet MS"/>
                <a:cs typeface="Trebuchet MS"/>
              </a:rPr>
              <a:t>να</a:t>
            </a:r>
            <a:r>
              <a:rPr sz="2200" spc="-40" dirty="0">
                <a:solidFill>
                  <a:srgbClr val="404040"/>
                </a:solidFill>
                <a:latin typeface="Trebuchet MS"/>
                <a:cs typeface="Trebuchet MS"/>
              </a:rPr>
              <a:t> </a:t>
            </a:r>
            <a:r>
              <a:rPr sz="2200" spc="70" dirty="0">
                <a:solidFill>
                  <a:srgbClr val="404040"/>
                </a:solidFill>
                <a:latin typeface="Trebuchet MS"/>
                <a:cs typeface="Trebuchet MS"/>
              </a:rPr>
              <a:t>προβλέπονται</a:t>
            </a:r>
            <a:r>
              <a:rPr sz="2200" spc="-40" dirty="0">
                <a:solidFill>
                  <a:srgbClr val="404040"/>
                </a:solidFill>
                <a:latin typeface="Trebuchet MS"/>
                <a:cs typeface="Trebuchet MS"/>
              </a:rPr>
              <a:t> </a:t>
            </a:r>
            <a:r>
              <a:rPr sz="2200" spc="170" dirty="0">
                <a:solidFill>
                  <a:srgbClr val="404040"/>
                </a:solidFill>
                <a:latin typeface="Trebuchet MS"/>
                <a:cs typeface="Trebuchet MS"/>
              </a:rPr>
              <a:t>από</a:t>
            </a:r>
            <a:r>
              <a:rPr sz="2200" spc="-35" dirty="0">
                <a:solidFill>
                  <a:srgbClr val="404040"/>
                </a:solidFill>
                <a:latin typeface="Trebuchet MS"/>
                <a:cs typeface="Trebuchet MS"/>
              </a:rPr>
              <a:t> </a:t>
            </a:r>
            <a:r>
              <a:rPr sz="2200" spc="75" dirty="0">
                <a:solidFill>
                  <a:srgbClr val="404040"/>
                </a:solidFill>
                <a:latin typeface="Trebuchet MS"/>
                <a:cs typeface="Trebuchet MS"/>
              </a:rPr>
              <a:t>τον</a:t>
            </a:r>
            <a:r>
              <a:rPr sz="2200" spc="-40" dirty="0">
                <a:solidFill>
                  <a:srgbClr val="404040"/>
                </a:solidFill>
                <a:latin typeface="Trebuchet MS"/>
                <a:cs typeface="Trebuchet MS"/>
              </a:rPr>
              <a:t> </a:t>
            </a:r>
            <a:r>
              <a:rPr sz="2200" spc="90" dirty="0">
                <a:solidFill>
                  <a:srgbClr val="404040"/>
                </a:solidFill>
                <a:latin typeface="Trebuchet MS"/>
                <a:cs typeface="Trebuchet MS"/>
              </a:rPr>
              <a:t>νόμο.</a:t>
            </a:r>
            <a:endParaRPr sz="2200">
              <a:latin typeface="Trebuchet MS"/>
              <a:cs typeface="Trebuchet MS"/>
            </a:endParaRPr>
          </a:p>
          <a:p>
            <a:pPr marL="12700" marR="511809">
              <a:lnSpc>
                <a:spcPct val="113700"/>
              </a:lnSpc>
              <a:spcBef>
                <a:spcPts val="5"/>
              </a:spcBef>
            </a:pPr>
            <a:r>
              <a:rPr sz="2200" spc="-55" dirty="0">
                <a:solidFill>
                  <a:srgbClr val="404040"/>
                </a:solidFill>
                <a:latin typeface="Trebuchet MS"/>
                <a:cs typeface="Trebuchet MS"/>
              </a:rPr>
              <a:t>Γ)</a:t>
            </a:r>
            <a:r>
              <a:rPr sz="2200" spc="-30" dirty="0">
                <a:solidFill>
                  <a:srgbClr val="404040"/>
                </a:solidFill>
                <a:latin typeface="Trebuchet MS"/>
                <a:cs typeface="Trebuchet MS"/>
              </a:rPr>
              <a:t> </a:t>
            </a:r>
            <a:r>
              <a:rPr sz="2200" spc="50" dirty="0">
                <a:solidFill>
                  <a:srgbClr val="404040"/>
                </a:solidFill>
                <a:latin typeface="Trebuchet MS"/>
                <a:cs typeface="Trebuchet MS"/>
              </a:rPr>
              <a:t>Η</a:t>
            </a:r>
            <a:r>
              <a:rPr sz="2200" spc="-45" dirty="0">
                <a:solidFill>
                  <a:srgbClr val="404040"/>
                </a:solidFill>
                <a:latin typeface="Trebuchet MS"/>
                <a:cs typeface="Trebuchet MS"/>
              </a:rPr>
              <a:t> </a:t>
            </a:r>
            <a:r>
              <a:rPr sz="2200" spc="114" dirty="0">
                <a:solidFill>
                  <a:srgbClr val="404040"/>
                </a:solidFill>
                <a:latin typeface="Trebuchet MS"/>
                <a:cs typeface="Trebuchet MS"/>
              </a:rPr>
              <a:t>συζήτηση</a:t>
            </a:r>
            <a:r>
              <a:rPr sz="2200" spc="-45" dirty="0">
                <a:solidFill>
                  <a:srgbClr val="404040"/>
                </a:solidFill>
                <a:latin typeface="Trebuchet MS"/>
                <a:cs typeface="Trebuchet MS"/>
              </a:rPr>
              <a:t> </a:t>
            </a:r>
            <a:r>
              <a:rPr sz="2200" spc="85" dirty="0">
                <a:solidFill>
                  <a:srgbClr val="404040"/>
                </a:solidFill>
                <a:latin typeface="Trebuchet MS"/>
                <a:cs typeface="Trebuchet MS"/>
              </a:rPr>
              <a:t>της</a:t>
            </a:r>
            <a:r>
              <a:rPr sz="2200" spc="-45" dirty="0">
                <a:solidFill>
                  <a:srgbClr val="404040"/>
                </a:solidFill>
                <a:latin typeface="Trebuchet MS"/>
                <a:cs typeface="Trebuchet MS"/>
              </a:rPr>
              <a:t> </a:t>
            </a:r>
            <a:r>
              <a:rPr sz="2200" spc="140" dirty="0">
                <a:solidFill>
                  <a:srgbClr val="404040"/>
                </a:solidFill>
                <a:latin typeface="Trebuchet MS"/>
                <a:cs typeface="Trebuchet MS"/>
              </a:rPr>
              <a:t>υπόθεσης</a:t>
            </a:r>
            <a:r>
              <a:rPr sz="2200" spc="-50" dirty="0">
                <a:solidFill>
                  <a:srgbClr val="404040"/>
                </a:solidFill>
                <a:latin typeface="Trebuchet MS"/>
                <a:cs typeface="Trebuchet MS"/>
              </a:rPr>
              <a:t> </a:t>
            </a:r>
            <a:r>
              <a:rPr sz="2200" spc="145" dirty="0">
                <a:solidFill>
                  <a:srgbClr val="404040"/>
                </a:solidFill>
                <a:latin typeface="Trebuchet MS"/>
                <a:cs typeface="Trebuchet MS"/>
              </a:rPr>
              <a:t>να</a:t>
            </a:r>
            <a:r>
              <a:rPr sz="2200" spc="-45" dirty="0">
                <a:solidFill>
                  <a:srgbClr val="404040"/>
                </a:solidFill>
                <a:latin typeface="Trebuchet MS"/>
                <a:cs typeface="Trebuchet MS"/>
              </a:rPr>
              <a:t> </a:t>
            </a:r>
            <a:r>
              <a:rPr sz="2200" spc="-55" dirty="0">
                <a:solidFill>
                  <a:srgbClr val="404040"/>
                </a:solidFill>
                <a:latin typeface="Trebuchet MS"/>
                <a:cs typeface="Trebuchet MS"/>
              </a:rPr>
              <a:t>γίνει</a:t>
            </a:r>
            <a:r>
              <a:rPr sz="2200" spc="-60" dirty="0">
                <a:solidFill>
                  <a:srgbClr val="404040"/>
                </a:solidFill>
                <a:latin typeface="Trebuchet MS"/>
                <a:cs typeface="Trebuchet MS"/>
              </a:rPr>
              <a:t> </a:t>
            </a:r>
            <a:r>
              <a:rPr sz="2200" spc="55" dirty="0">
                <a:solidFill>
                  <a:srgbClr val="404040"/>
                </a:solidFill>
                <a:latin typeface="Trebuchet MS"/>
                <a:cs typeface="Trebuchet MS"/>
              </a:rPr>
              <a:t>βάσει</a:t>
            </a:r>
            <a:r>
              <a:rPr sz="2200" spc="-40" dirty="0">
                <a:solidFill>
                  <a:srgbClr val="404040"/>
                </a:solidFill>
                <a:latin typeface="Trebuchet MS"/>
                <a:cs typeface="Trebuchet MS"/>
              </a:rPr>
              <a:t> </a:t>
            </a:r>
            <a:r>
              <a:rPr sz="2200" spc="85" dirty="0">
                <a:solidFill>
                  <a:srgbClr val="404040"/>
                </a:solidFill>
                <a:latin typeface="Trebuchet MS"/>
                <a:cs typeface="Trebuchet MS"/>
              </a:rPr>
              <a:t>προδιαγεγραμμένης</a:t>
            </a:r>
            <a:r>
              <a:rPr sz="2200" spc="10" dirty="0">
                <a:solidFill>
                  <a:srgbClr val="404040"/>
                </a:solidFill>
                <a:latin typeface="Trebuchet MS"/>
                <a:cs typeface="Trebuchet MS"/>
              </a:rPr>
              <a:t> </a:t>
            </a:r>
            <a:r>
              <a:rPr sz="2200" spc="100" dirty="0">
                <a:solidFill>
                  <a:srgbClr val="404040"/>
                </a:solidFill>
                <a:latin typeface="Trebuchet MS"/>
                <a:cs typeface="Trebuchet MS"/>
              </a:rPr>
              <a:t>νόμιμης</a:t>
            </a:r>
            <a:r>
              <a:rPr sz="2200" spc="-40" dirty="0">
                <a:solidFill>
                  <a:srgbClr val="404040"/>
                </a:solidFill>
                <a:latin typeface="Trebuchet MS"/>
                <a:cs typeface="Trebuchet MS"/>
              </a:rPr>
              <a:t> </a:t>
            </a:r>
            <a:r>
              <a:rPr sz="2200" spc="35" dirty="0">
                <a:solidFill>
                  <a:srgbClr val="404040"/>
                </a:solidFill>
                <a:latin typeface="Trebuchet MS"/>
                <a:cs typeface="Trebuchet MS"/>
              </a:rPr>
              <a:t>διαδικασίας</a:t>
            </a:r>
            <a:r>
              <a:rPr sz="2200" spc="35">
                <a:solidFill>
                  <a:srgbClr val="404040"/>
                </a:solidFill>
                <a:latin typeface="Trebuchet MS"/>
                <a:cs typeface="Trebuchet MS"/>
              </a:rPr>
              <a:t>.  </a:t>
            </a:r>
            <a:endParaRPr lang="el-GR" sz="2200" spc="35" dirty="0" smtClean="0">
              <a:solidFill>
                <a:srgbClr val="404040"/>
              </a:solidFill>
              <a:latin typeface="Trebuchet MS"/>
              <a:cs typeface="Trebuchet MS"/>
            </a:endParaRPr>
          </a:p>
          <a:p>
            <a:pPr marL="12700" marR="511809">
              <a:lnSpc>
                <a:spcPct val="113700"/>
              </a:lnSpc>
              <a:spcBef>
                <a:spcPts val="5"/>
              </a:spcBef>
            </a:pPr>
            <a:r>
              <a:rPr sz="2200" spc="135" smtClean="0">
                <a:solidFill>
                  <a:srgbClr val="404040"/>
                </a:solidFill>
                <a:latin typeface="Trebuchet MS"/>
                <a:cs typeface="Trebuchet MS"/>
              </a:rPr>
              <a:t>Δ</a:t>
            </a:r>
            <a:r>
              <a:rPr sz="2200" spc="135" dirty="0">
                <a:solidFill>
                  <a:srgbClr val="404040"/>
                </a:solidFill>
                <a:latin typeface="Trebuchet MS"/>
                <a:cs typeface="Trebuchet MS"/>
              </a:rPr>
              <a:t>)</a:t>
            </a:r>
            <a:r>
              <a:rPr sz="2200" spc="-60" dirty="0">
                <a:solidFill>
                  <a:srgbClr val="404040"/>
                </a:solidFill>
                <a:latin typeface="Trebuchet MS"/>
                <a:cs typeface="Trebuchet MS"/>
              </a:rPr>
              <a:t> </a:t>
            </a:r>
            <a:r>
              <a:rPr sz="2200" spc="180" dirty="0">
                <a:solidFill>
                  <a:srgbClr val="404040"/>
                </a:solidFill>
                <a:latin typeface="Trebuchet MS"/>
                <a:cs typeface="Trebuchet MS"/>
              </a:rPr>
              <a:t>Να</a:t>
            </a:r>
            <a:r>
              <a:rPr sz="2200" spc="-25" dirty="0">
                <a:solidFill>
                  <a:srgbClr val="404040"/>
                </a:solidFill>
                <a:latin typeface="Trebuchet MS"/>
                <a:cs typeface="Trebuchet MS"/>
              </a:rPr>
              <a:t> </a:t>
            </a:r>
            <a:r>
              <a:rPr sz="2200" spc="45" dirty="0">
                <a:solidFill>
                  <a:srgbClr val="404040"/>
                </a:solidFill>
                <a:latin typeface="Trebuchet MS"/>
                <a:cs typeface="Trebuchet MS"/>
              </a:rPr>
              <a:t>κατοχυρώνεται</a:t>
            </a:r>
            <a:r>
              <a:rPr sz="2200" spc="-65" dirty="0">
                <a:solidFill>
                  <a:srgbClr val="404040"/>
                </a:solidFill>
                <a:latin typeface="Trebuchet MS"/>
                <a:cs typeface="Trebuchet MS"/>
              </a:rPr>
              <a:t> </a:t>
            </a:r>
            <a:r>
              <a:rPr sz="2200" spc="60" dirty="0">
                <a:solidFill>
                  <a:srgbClr val="404040"/>
                </a:solidFill>
                <a:latin typeface="Trebuchet MS"/>
                <a:cs typeface="Trebuchet MS"/>
              </a:rPr>
              <a:t>το</a:t>
            </a:r>
            <a:r>
              <a:rPr sz="2200" spc="-65" dirty="0">
                <a:solidFill>
                  <a:srgbClr val="404040"/>
                </a:solidFill>
                <a:latin typeface="Trebuchet MS"/>
                <a:cs typeface="Trebuchet MS"/>
              </a:rPr>
              <a:t> </a:t>
            </a:r>
            <a:r>
              <a:rPr sz="2200" spc="40" dirty="0">
                <a:solidFill>
                  <a:srgbClr val="404040"/>
                </a:solidFill>
                <a:latin typeface="Trebuchet MS"/>
                <a:cs typeface="Trebuchet MS"/>
              </a:rPr>
              <a:t>δικαίωμα</a:t>
            </a:r>
            <a:r>
              <a:rPr sz="2200" spc="-50" dirty="0">
                <a:solidFill>
                  <a:srgbClr val="404040"/>
                </a:solidFill>
                <a:latin typeface="Trebuchet MS"/>
                <a:cs typeface="Trebuchet MS"/>
              </a:rPr>
              <a:t> </a:t>
            </a:r>
            <a:r>
              <a:rPr sz="2200" spc="160" dirty="0">
                <a:solidFill>
                  <a:srgbClr val="404040"/>
                </a:solidFill>
                <a:latin typeface="Trebuchet MS"/>
                <a:cs typeface="Trebuchet MS"/>
              </a:rPr>
              <a:t>ακρόασης</a:t>
            </a:r>
            <a:r>
              <a:rPr sz="2200" spc="-50" dirty="0">
                <a:solidFill>
                  <a:srgbClr val="404040"/>
                </a:solidFill>
                <a:latin typeface="Trebuchet MS"/>
                <a:cs typeface="Trebuchet MS"/>
              </a:rPr>
              <a:t> </a:t>
            </a:r>
            <a:r>
              <a:rPr sz="2200" spc="70">
                <a:solidFill>
                  <a:srgbClr val="404040"/>
                </a:solidFill>
                <a:latin typeface="Trebuchet MS"/>
                <a:cs typeface="Trebuchet MS"/>
              </a:rPr>
              <a:t>των</a:t>
            </a:r>
            <a:r>
              <a:rPr sz="2200" spc="-65">
                <a:solidFill>
                  <a:srgbClr val="404040"/>
                </a:solidFill>
                <a:latin typeface="Trebuchet MS"/>
                <a:cs typeface="Trebuchet MS"/>
              </a:rPr>
              <a:t> </a:t>
            </a:r>
            <a:r>
              <a:rPr sz="2200" spc="45" smtClean="0">
                <a:solidFill>
                  <a:srgbClr val="404040"/>
                </a:solidFill>
                <a:latin typeface="Trebuchet MS"/>
                <a:cs typeface="Trebuchet MS"/>
              </a:rPr>
              <a:t>ενδιαφερομένων.</a:t>
            </a:r>
            <a:endParaRPr lang="el-GR" sz="2200" spc="45" dirty="0" smtClean="0">
              <a:solidFill>
                <a:srgbClr val="404040"/>
              </a:solidFill>
              <a:latin typeface="Trebuchet MS"/>
              <a:cs typeface="Trebuchet MS"/>
            </a:endParaRPr>
          </a:p>
          <a:p>
            <a:pPr marL="12700" marR="511809">
              <a:lnSpc>
                <a:spcPct val="113700"/>
              </a:lnSpc>
              <a:spcBef>
                <a:spcPts val="5"/>
              </a:spcBef>
            </a:pPr>
            <a:r>
              <a:rPr sz="2200" spc="-5" smtClean="0">
                <a:solidFill>
                  <a:srgbClr val="404040"/>
                </a:solidFill>
                <a:latin typeface="Trebuchet MS"/>
                <a:cs typeface="Trebuchet MS"/>
              </a:rPr>
              <a:t>Ε</a:t>
            </a:r>
            <a:r>
              <a:rPr sz="2200" spc="-5" dirty="0">
                <a:solidFill>
                  <a:srgbClr val="404040"/>
                </a:solidFill>
                <a:latin typeface="Trebuchet MS"/>
                <a:cs typeface="Trebuchet MS"/>
              </a:rPr>
              <a:t>)</a:t>
            </a:r>
            <a:r>
              <a:rPr sz="2200" spc="-55" dirty="0">
                <a:solidFill>
                  <a:srgbClr val="404040"/>
                </a:solidFill>
                <a:latin typeface="Trebuchet MS"/>
                <a:cs typeface="Trebuchet MS"/>
              </a:rPr>
              <a:t> </a:t>
            </a:r>
            <a:r>
              <a:rPr sz="2200" spc="180" dirty="0">
                <a:solidFill>
                  <a:srgbClr val="404040"/>
                </a:solidFill>
                <a:latin typeface="Trebuchet MS"/>
                <a:cs typeface="Trebuchet MS"/>
              </a:rPr>
              <a:t>Να</a:t>
            </a:r>
            <a:r>
              <a:rPr sz="2200" spc="-20" dirty="0">
                <a:solidFill>
                  <a:srgbClr val="404040"/>
                </a:solidFill>
                <a:latin typeface="Trebuchet MS"/>
                <a:cs typeface="Trebuchet MS"/>
              </a:rPr>
              <a:t> </a:t>
            </a:r>
            <a:r>
              <a:rPr sz="2200" spc="45" dirty="0">
                <a:solidFill>
                  <a:srgbClr val="404040"/>
                </a:solidFill>
                <a:latin typeface="Trebuchet MS"/>
                <a:cs typeface="Trebuchet MS"/>
              </a:rPr>
              <a:t>κατοχυρώνεται</a:t>
            </a:r>
            <a:r>
              <a:rPr sz="2200" spc="-85" dirty="0">
                <a:solidFill>
                  <a:srgbClr val="404040"/>
                </a:solidFill>
                <a:latin typeface="Trebuchet MS"/>
                <a:cs typeface="Trebuchet MS"/>
              </a:rPr>
              <a:t> </a:t>
            </a:r>
            <a:r>
              <a:rPr sz="2200" spc="60" dirty="0">
                <a:solidFill>
                  <a:srgbClr val="404040"/>
                </a:solidFill>
                <a:latin typeface="Trebuchet MS"/>
                <a:cs typeface="Trebuchet MS"/>
              </a:rPr>
              <a:t>το</a:t>
            </a:r>
            <a:r>
              <a:rPr sz="2200" spc="-40" dirty="0">
                <a:solidFill>
                  <a:srgbClr val="404040"/>
                </a:solidFill>
                <a:latin typeface="Trebuchet MS"/>
                <a:cs typeface="Trebuchet MS"/>
              </a:rPr>
              <a:t> </a:t>
            </a:r>
            <a:r>
              <a:rPr sz="2200" spc="40" dirty="0">
                <a:solidFill>
                  <a:srgbClr val="404040"/>
                </a:solidFill>
                <a:latin typeface="Trebuchet MS"/>
                <a:cs typeface="Trebuchet MS"/>
              </a:rPr>
              <a:t>δικαίωμα</a:t>
            </a:r>
            <a:r>
              <a:rPr sz="2200" spc="-50" dirty="0">
                <a:solidFill>
                  <a:srgbClr val="404040"/>
                </a:solidFill>
                <a:latin typeface="Trebuchet MS"/>
                <a:cs typeface="Trebuchet MS"/>
              </a:rPr>
              <a:t> </a:t>
            </a:r>
            <a:r>
              <a:rPr sz="2200" spc="135" dirty="0">
                <a:solidFill>
                  <a:srgbClr val="404040"/>
                </a:solidFill>
                <a:latin typeface="Trebuchet MS"/>
                <a:cs typeface="Trebuchet MS"/>
              </a:rPr>
              <a:t>ασκήσεως</a:t>
            </a:r>
            <a:r>
              <a:rPr sz="2200" spc="-60" dirty="0">
                <a:solidFill>
                  <a:srgbClr val="404040"/>
                </a:solidFill>
                <a:latin typeface="Trebuchet MS"/>
                <a:cs typeface="Trebuchet MS"/>
              </a:rPr>
              <a:t> </a:t>
            </a:r>
            <a:r>
              <a:rPr sz="2200" spc="10" dirty="0">
                <a:solidFill>
                  <a:srgbClr val="404040"/>
                </a:solidFill>
                <a:latin typeface="Trebuchet MS"/>
                <a:cs typeface="Trebuchet MS"/>
              </a:rPr>
              <a:t>ενδίκου</a:t>
            </a:r>
            <a:r>
              <a:rPr sz="2200" spc="-45" dirty="0">
                <a:solidFill>
                  <a:srgbClr val="404040"/>
                </a:solidFill>
                <a:latin typeface="Trebuchet MS"/>
                <a:cs typeface="Trebuchet MS"/>
              </a:rPr>
              <a:t> </a:t>
            </a:r>
            <a:r>
              <a:rPr sz="2200" spc="130" dirty="0">
                <a:solidFill>
                  <a:srgbClr val="404040"/>
                </a:solidFill>
                <a:latin typeface="Trebuchet MS"/>
                <a:cs typeface="Trebuchet MS"/>
              </a:rPr>
              <a:t>βοηθήματος</a:t>
            </a:r>
            <a:r>
              <a:rPr sz="2200" spc="-15" dirty="0">
                <a:solidFill>
                  <a:srgbClr val="404040"/>
                </a:solidFill>
                <a:latin typeface="Trebuchet MS"/>
                <a:cs typeface="Trebuchet MS"/>
              </a:rPr>
              <a:t> </a:t>
            </a:r>
            <a:r>
              <a:rPr sz="2200" spc="20" dirty="0">
                <a:solidFill>
                  <a:srgbClr val="404040"/>
                </a:solidFill>
                <a:latin typeface="Trebuchet MS"/>
                <a:cs typeface="Trebuchet MS"/>
              </a:rPr>
              <a:t>για</a:t>
            </a:r>
            <a:r>
              <a:rPr sz="2200" spc="-45" dirty="0">
                <a:solidFill>
                  <a:srgbClr val="404040"/>
                </a:solidFill>
                <a:latin typeface="Trebuchet MS"/>
                <a:cs typeface="Trebuchet MS"/>
              </a:rPr>
              <a:t> </a:t>
            </a:r>
            <a:r>
              <a:rPr sz="2200" spc="45">
                <a:solidFill>
                  <a:srgbClr val="404040"/>
                </a:solidFill>
                <a:latin typeface="Trebuchet MS"/>
                <a:cs typeface="Trebuchet MS"/>
              </a:rPr>
              <a:t>την</a:t>
            </a:r>
            <a:r>
              <a:rPr sz="2200" spc="-70">
                <a:solidFill>
                  <a:srgbClr val="404040"/>
                </a:solidFill>
                <a:latin typeface="Trebuchet MS"/>
                <a:cs typeface="Trebuchet MS"/>
              </a:rPr>
              <a:t> </a:t>
            </a:r>
            <a:r>
              <a:rPr sz="2200" spc="145" smtClean="0">
                <a:solidFill>
                  <a:srgbClr val="404040"/>
                </a:solidFill>
                <a:latin typeface="Trebuchet MS"/>
                <a:cs typeface="Trebuchet MS"/>
              </a:rPr>
              <a:t>αναθεώρηση</a:t>
            </a:r>
            <a:r>
              <a:rPr lang="el-GR" sz="2200" spc="145" dirty="0" smtClean="0">
                <a:solidFill>
                  <a:srgbClr val="404040"/>
                </a:solidFill>
                <a:latin typeface="Trebuchet MS"/>
                <a:cs typeface="Trebuchet MS"/>
              </a:rPr>
              <a:t> </a:t>
            </a:r>
            <a:r>
              <a:rPr sz="2200" spc="85" smtClean="0">
                <a:solidFill>
                  <a:srgbClr val="404040"/>
                </a:solidFill>
                <a:latin typeface="Trebuchet MS"/>
                <a:cs typeface="Trebuchet MS"/>
              </a:rPr>
              <a:t>της</a:t>
            </a:r>
            <a:r>
              <a:rPr sz="2200" spc="-50" smtClean="0">
                <a:solidFill>
                  <a:srgbClr val="404040"/>
                </a:solidFill>
                <a:latin typeface="Trebuchet MS"/>
                <a:cs typeface="Trebuchet MS"/>
              </a:rPr>
              <a:t> </a:t>
            </a:r>
            <a:r>
              <a:rPr sz="2200" spc="175" dirty="0">
                <a:solidFill>
                  <a:srgbClr val="404040"/>
                </a:solidFill>
                <a:latin typeface="Trebuchet MS"/>
                <a:cs typeface="Trebuchet MS"/>
              </a:rPr>
              <a:t>απόφασης</a:t>
            </a:r>
            <a:r>
              <a:rPr sz="2200" spc="-20" dirty="0">
                <a:solidFill>
                  <a:srgbClr val="404040"/>
                </a:solidFill>
                <a:latin typeface="Trebuchet MS"/>
                <a:cs typeface="Trebuchet MS"/>
              </a:rPr>
              <a:t> </a:t>
            </a:r>
            <a:r>
              <a:rPr sz="2200" spc="85" dirty="0">
                <a:solidFill>
                  <a:srgbClr val="404040"/>
                </a:solidFill>
                <a:latin typeface="Trebuchet MS"/>
                <a:cs typeface="Trebuchet MS"/>
              </a:rPr>
              <a:t>της</a:t>
            </a:r>
            <a:r>
              <a:rPr sz="2200" spc="-45" dirty="0">
                <a:solidFill>
                  <a:srgbClr val="404040"/>
                </a:solidFill>
                <a:latin typeface="Trebuchet MS"/>
                <a:cs typeface="Trebuchet MS"/>
              </a:rPr>
              <a:t> </a:t>
            </a:r>
            <a:r>
              <a:rPr sz="2200" spc="120" dirty="0">
                <a:solidFill>
                  <a:srgbClr val="404040"/>
                </a:solidFill>
                <a:latin typeface="Trebuchet MS"/>
                <a:cs typeface="Trebuchet MS"/>
              </a:rPr>
              <a:t>αρμόδιας</a:t>
            </a:r>
            <a:r>
              <a:rPr sz="2200" spc="-35" dirty="0">
                <a:solidFill>
                  <a:srgbClr val="404040"/>
                </a:solidFill>
                <a:latin typeface="Trebuchet MS"/>
                <a:cs typeface="Trebuchet MS"/>
              </a:rPr>
              <a:t> </a:t>
            </a:r>
            <a:r>
              <a:rPr sz="2200" spc="130" dirty="0">
                <a:solidFill>
                  <a:srgbClr val="404040"/>
                </a:solidFill>
                <a:latin typeface="Trebuchet MS"/>
                <a:cs typeface="Trebuchet MS"/>
              </a:rPr>
              <a:t>αρχής</a:t>
            </a:r>
            <a:r>
              <a:rPr sz="2200" spc="-20" dirty="0">
                <a:solidFill>
                  <a:srgbClr val="404040"/>
                </a:solidFill>
                <a:latin typeface="Trebuchet MS"/>
                <a:cs typeface="Trebuchet MS"/>
              </a:rPr>
              <a:t> </a:t>
            </a:r>
            <a:r>
              <a:rPr sz="2200" spc="170" dirty="0">
                <a:solidFill>
                  <a:srgbClr val="404040"/>
                </a:solidFill>
                <a:latin typeface="Trebuchet MS"/>
                <a:cs typeface="Trebuchet MS"/>
              </a:rPr>
              <a:t>από</a:t>
            </a:r>
            <a:r>
              <a:rPr sz="2200" spc="-35" dirty="0">
                <a:solidFill>
                  <a:srgbClr val="404040"/>
                </a:solidFill>
                <a:latin typeface="Trebuchet MS"/>
                <a:cs typeface="Trebuchet MS"/>
              </a:rPr>
              <a:t> </a:t>
            </a:r>
            <a:r>
              <a:rPr sz="2200" spc="15" dirty="0">
                <a:solidFill>
                  <a:srgbClr val="404040"/>
                </a:solidFill>
                <a:latin typeface="Trebuchet MS"/>
                <a:cs typeface="Trebuchet MS"/>
              </a:rPr>
              <a:t>δικαστικό</a:t>
            </a:r>
            <a:r>
              <a:rPr sz="2200" spc="-85" dirty="0">
                <a:solidFill>
                  <a:srgbClr val="404040"/>
                </a:solidFill>
                <a:latin typeface="Trebuchet MS"/>
                <a:cs typeface="Trebuchet MS"/>
              </a:rPr>
              <a:t> </a:t>
            </a:r>
            <a:r>
              <a:rPr sz="2200" spc="105" dirty="0">
                <a:solidFill>
                  <a:srgbClr val="404040"/>
                </a:solidFill>
                <a:latin typeface="Trebuchet MS"/>
                <a:cs typeface="Trebuchet MS"/>
              </a:rPr>
              <a:t>όργανο,</a:t>
            </a:r>
            <a:r>
              <a:rPr sz="2200" spc="-40" dirty="0">
                <a:solidFill>
                  <a:srgbClr val="404040"/>
                </a:solidFill>
                <a:latin typeface="Trebuchet MS"/>
                <a:cs typeface="Trebuchet MS"/>
              </a:rPr>
              <a:t> </a:t>
            </a:r>
            <a:r>
              <a:rPr sz="2200" spc="140" dirty="0">
                <a:solidFill>
                  <a:srgbClr val="404040"/>
                </a:solidFill>
                <a:latin typeface="Trebuchet MS"/>
                <a:cs typeface="Trebuchet MS"/>
              </a:rPr>
              <a:t>αν</a:t>
            </a:r>
            <a:r>
              <a:rPr sz="2200" spc="-40" dirty="0">
                <a:solidFill>
                  <a:srgbClr val="404040"/>
                </a:solidFill>
                <a:latin typeface="Trebuchet MS"/>
                <a:cs typeface="Trebuchet MS"/>
              </a:rPr>
              <a:t> </a:t>
            </a:r>
            <a:r>
              <a:rPr sz="2200" spc="110" dirty="0">
                <a:solidFill>
                  <a:srgbClr val="404040"/>
                </a:solidFill>
                <a:latin typeface="Trebuchet MS"/>
                <a:cs typeface="Trebuchet MS"/>
              </a:rPr>
              <a:t>η</a:t>
            </a:r>
            <a:r>
              <a:rPr sz="2200" spc="-45" dirty="0">
                <a:solidFill>
                  <a:srgbClr val="404040"/>
                </a:solidFill>
                <a:latin typeface="Trebuchet MS"/>
                <a:cs typeface="Trebuchet MS"/>
              </a:rPr>
              <a:t> </a:t>
            </a:r>
            <a:r>
              <a:rPr sz="2200" spc="105" dirty="0">
                <a:solidFill>
                  <a:srgbClr val="404040"/>
                </a:solidFill>
                <a:latin typeface="Trebuchet MS"/>
                <a:cs typeface="Trebuchet MS"/>
              </a:rPr>
              <a:t>αρμόδια</a:t>
            </a:r>
            <a:r>
              <a:rPr sz="2200" spc="-15" dirty="0">
                <a:solidFill>
                  <a:srgbClr val="404040"/>
                </a:solidFill>
                <a:latin typeface="Trebuchet MS"/>
                <a:cs typeface="Trebuchet MS"/>
              </a:rPr>
              <a:t> </a:t>
            </a:r>
            <a:r>
              <a:rPr sz="2200" spc="100">
                <a:solidFill>
                  <a:srgbClr val="404040"/>
                </a:solidFill>
                <a:latin typeface="Trebuchet MS"/>
                <a:cs typeface="Trebuchet MS"/>
              </a:rPr>
              <a:t>αρχή</a:t>
            </a:r>
            <a:r>
              <a:rPr sz="2200" spc="-20">
                <a:solidFill>
                  <a:srgbClr val="404040"/>
                </a:solidFill>
                <a:latin typeface="Trebuchet MS"/>
                <a:cs typeface="Trebuchet MS"/>
              </a:rPr>
              <a:t> </a:t>
            </a:r>
            <a:r>
              <a:rPr sz="2200" spc="10" smtClean="0">
                <a:solidFill>
                  <a:srgbClr val="404040"/>
                </a:solidFill>
                <a:latin typeface="Trebuchet MS"/>
                <a:cs typeface="Trebuchet MS"/>
              </a:rPr>
              <a:t>δε</a:t>
            </a:r>
            <a:r>
              <a:rPr lang="el-GR" sz="2200" spc="10" dirty="0" smtClean="0">
                <a:solidFill>
                  <a:srgbClr val="404040"/>
                </a:solidFill>
                <a:latin typeface="Trebuchet MS"/>
                <a:cs typeface="Trebuchet MS"/>
              </a:rPr>
              <a:t>ν </a:t>
            </a:r>
            <a:r>
              <a:rPr sz="2200" spc="-25" smtClean="0">
                <a:solidFill>
                  <a:srgbClr val="404040"/>
                </a:solidFill>
                <a:latin typeface="Trebuchet MS"/>
                <a:cs typeface="Trebuchet MS"/>
              </a:rPr>
              <a:t>είναι</a:t>
            </a:r>
            <a:r>
              <a:rPr sz="2200" spc="-60" smtClean="0">
                <a:solidFill>
                  <a:srgbClr val="404040"/>
                </a:solidFill>
                <a:latin typeface="Trebuchet MS"/>
                <a:cs typeface="Trebuchet MS"/>
              </a:rPr>
              <a:t> </a:t>
            </a:r>
            <a:r>
              <a:rPr sz="2200" spc="30" dirty="0">
                <a:solidFill>
                  <a:srgbClr val="404040"/>
                </a:solidFill>
                <a:latin typeface="Trebuchet MS"/>
                <a:cs typeface="Trebuchet MS"/>
              </a:rPr>
              <a:t>δικαστήριο,</a:t>
            </a:r>
            <a:r>
              <a:rPr sz="2200" spc="-35" dirty="0">
                <a:solidFill>
                  <a:srgbClr val="404040"/>
                </a:solidFill>
                <a:latin typeface="Trebuchet MS"/>
                <a:cs typeface="Trebuchet MS"/>
              </a:rPr>
              <a:t> </a:t>
            </a:r>
            <a:r>
              <a:rPr sz="2200" spc="-105" dirty="0">
                <a:solidFill>
                  <a:srgbClr val="404040"/>
                </a:solidFill>
                <a:latin typeface="Trebuchet MS"/>
                <a:cs typeface="Trebuchet MS"/>
              </a:rPr>
              <a:t>είτε</a:t>
            </a:r>
            <a:r>
              <a:rPr sz="2200" spc="-55" dirty="0">
                <a:solidFill>
                  <a:srgbClr val="404040"/>
                </a:solidFill>
                <a:latin typeface="Trebuchet MS"/>
                <a:cs typeface="Trebuchet MS"/>
              </a:rPr>
              <a:t> </a:t>
            </a:r>
            <a:r>
              <a:rPr sz="2200" spc="65" dirty="0">
                <a:solidFill>
                  <a:srgbClr val="404040"/>
                </a:solidFill>
                <a:latin typeface="Trebuchet MS"/>
                <a:cs typeface="Trebuchet MS"/>
              </a:rPr>
              <a:t>το</a:t>
            </a:r>
            <a:r>
              <a:rPr sz="2200" spc="-55" dirty="0">
                <a:solidFill>
                  <a:srgbClr val="404040"/>
                </a:solidFill>
                <a:latin typeface="Trebuchet MS"/>
                <a:cs typeface="Trebuchet MS"/>
              </a:rPr>
              <a:t> </a:t>
            </a:r>
            <a:r>
              <a:rPr sz="2200" spc="40" dirty="0">
                <a:solidFill>
                  <a:srgbClr val="404040"/>
                </a:solidFill>
                <a:latin typeface="Trebuchet MS"/>
                <a:cs typeface="Trebuchet MS"/>
              </a:rPr>
              <a:t>δικαίωμα</a:t>
            </a:r>
            <a:r>
              <a:rPr sz="2200" spc="-40" dirty="0">
                <a:solidFill>
                  <a:srgbClr val="404040"/>
                </a:solidFill>
                <a:latin typeface="Trebuchet MS"/>
                <a:cs typeface="Trebuchet MS"/>
              </a:rPr>
              <a:t> </a:t>
            </a:r>
            <a:r>
              <a:rPr sz="2200" spc="155" dirty="0">
                <a:solidFill>
                  <a:srgbClr val="404040"/>
                </a:solidFill>
                <a:latin typeface="Trebuchet MS"/>
                <a:cs typeface="Trebuchet MS"/>
              </a:rPr>
              <a:t>άσκησης</a:t>
            </a:r>
            <a:r>
              <a:rPr sz="2200" spc="-40" dirty="0">
                <a:solidFill>
                  <a:srgbClr val="404040"/>
                </a:solidFill>
                <a:latin typeface="Trebuchet MS"/>
                <a:cs typeface="Trebuchet MS"/>
              </a:rPr>
              <a:t> </a:t>
            </a:r>
            <a:r>
              <a:rPr sz="2200" spc="10" dirty="0">
                <a:solidFill>
                  <a:srgbClr val="404040"/>
                </a:solidFill>
                <a:latin typeface="Trebuchet MS"/>
                <a:cs typeface="Trebuchet MS"/>
              </a:rPr>
              <a:t>ενδίκου</a:t>
            </a:r>
            <a:r>
              <a:rPr sz="2200" spc="-60" dirty="0">
                <a:solidFill>
                  <a:srgbClr val="404040"/>
                </a:solidFill>
                <a:latin typeface="Trebuchet MS"/>
                <a:cs typeface="Trebuchet MS"/>
              </a:rPr>
              <a:t> </a:t>
            </a:r>
            <a:r>
              <a:rPr sz="2200" spc="65" dirty="0">
                <a:solidFill>
                  <a:srgbClr val="404040"/>
                </a:solidFill>
                <a:latin typeface="Trebuchet MS"/>
                <a:cs typeface="Trebuchet MS"/>
              </a:rPr>
              <a:t>μέσου,</a:t>
            </a:r>
            <a:r>
              <a:rPr sz="2200" spc="-35" dirty="0">
                <a:solidFill>
                  <a:srgbClr val="404040"/>
                </a:solidFill>
                <a:latin typeface="Trebuchet MS"/>
                <a:cs typeface="Trebuchet MS"/>
              </a:rPr>
              <a:t> </a:t>
            </a:r>
            <a:r>
              <a:rPr sz="2200" spc="140" dirty="0">
                <a:solidFill>
                  <a:srgbClr val="404040"/>
                </a:solidFill>
                <a:latin typeface="Trebuchet MS"/>
                <a:cs typeface="Trebuchet MS"/>
              </a:rPr>
              <a:t>αν</a:t>
            </a:r>
            <a:r>
              <a:rPr sz="2200" spc="-40" dirty="0">
                <a:solidFill>
                  <a:srgbClr val="404040"/>
                </a:solidFill>
                <a:latin typeface="Trebuchet MS"/>
                <a:cs typeface="Trebuchet MS"/>
              </a:rPr>
              <a:t> </a:t>
            </a:r>
            <a:r>
              <a:rPr sz="2200" spc="110" dirty="0">
                <a:solidFill>
                  <a:srgbClr val="404040"/>
                </a:solidFill>
                <a:latin typeface="Trebuchet MS"/>
                <a:cs typeface="Trebuchet MS"/>
              </a:rPr>
              <a:t>η</a:t>
            </a:r>
            <a:r>
              <a:rPr sz="2200" spc="-40" dirty="0">
                <a:solidFill>
                  <a:srgbClr val="404040"/>
                </a:solidFill>
                <a:latin typeface="Trebuchet MS"/>
                <a:cs typeface="Trebuchet MS"/>
              </a:rPr>
              <a:t> </a:t>
            </a:r>
            <a:r>
              <a:rPr sz="2200" spc="110" dirty="0">
                <a:solidFill>
                  <a:srgbClr val="404040"/>
                </a:solidFill>
                <a:latin typeface="Trebuchet MS"/>
                <a:cs typeface="Trebuchet MS"/>
              </a:rPr>
              <a:t>πρωτοβάθμια</a:t>
            </a:r>
            <a:r>
              <a:rPr sz="2200" spc="-10" dirty="0">
                <a:solidFill>
                  <a:srgbClr val="404040"/>
                </a:solidFill>
                <a:latin typeface="Trebuchet MS"/>
                <a:cs typeface="Trebuchet MS"/>
              </a:rPr>
              <a:t> </a:t>
            </a:r>
            <a:r>
              <a:rPr sz="2200" spc="100">
                <a:solidFill>
                  <a:srgbClr val="404040"/>
                </a:solidFill>
                <a:latin typeface="Trebuchet MS"/>
                <a:cs typeface="Trebuchet MS"/>
              </a:rPr>
              <a:t>αρχή</a:t>
            </a:r>
            <a:r>
              <a:rPr sz="2200" spc="-20">
                <a:solidFill>
                  <a:srgbClr val="404040"/>
                </a:solidFill>
                <a:latin typeface="Trebuchet MS"/>
                <a:cs typeface="Trebuchet MS"/>
              </a:rPr>
              <a:t> </a:t>
            </a:r>
            <a:r>
              <a:rPr sz="2200" spc="10" smtClean="0">
                <a:solidFill>
                  <a:srgbClr val="404040"/>
                </a:solidFill>
                <a:latin typeface="Trebuchet MS"/>
                <a:cs typeface="Trebuchet MS"/>
              </a:rPr>
              <a:t>δεν</a:t>
            </a:r>
            <a:r>
              <a:rPr lang="el-GR" sz="2200" spc="10" dirty="0" smtClean="0">
                <a:solidFill>
                  <a:srgbClr val="404040"/>
                </a:solidFill>
                <a:latin typeface="Trebuchet MS"/>
                <a:cs typeface="Trebuchet MS"/>
              </a:rPr>
              <a:t> </a:t>
            </a:r>
            <a:r>
              <a:rPr sz="2200" spc="-25" smtClean="0">
                <a:solidFill>
                  <a:srgbClr val="404040"/>
                </a:solidFill>
                <a:latin typeface="Trebuchet MS"/>
                <a:cs typeface="Trebuchet MS"/>
              </a:rPr>
              <a:t>είναι</a:t>
            </a:r>
            <a:r>
              <a:rPr sz="2200" spc="-75" smtClean="0">
                <a:solidFill>
                  <a:srgbClr val="404040"/>
                </a:solidFill>
                <a:latin typeface="Trebuchet MS"/>
                <a:cs typeface="Trebuchet MS"/>
              </a:rPr>
              <a:t> </a:t>
            </a:r>
            <a:r>
              <a:rPr sz="2200" spc="-15">
                <a:solidFill>
                  <a:srgbClr val="404040"/>
                </a:solidFill>
                <a:latin typeface="Trebuchet MS"/>
                <a:cs typeface="Trebuchet MS"/>
              </a:rPr>
              <a:t>δικαστική</a:t>
            </a:r>
            <a:r>
              <a:rPr sz="2200" spc="-15" smtClean="0">
                <a:solidFill>
                  <a:srgbClr val="404040"/>
                </a:solidFill>
                <a:latin typeface="Trebuchet MS"/>
                <a:cs typeface="Trebuchet MS"/>
              </a:rPr>
              <a:t>.</a:t>
            </a:r>
            <a:endParaRPr sz="2200">
              <a:latin typeface="Trebuchet MS"/>
              <a:cs typeface="Trebuchet MS"/>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65882" y="357166"/>
            <a:ext cx="10352514" cy="1628010"/>
          </a:xfrm>
          <a:prstGeom prst="rect">
            <a:avLst/>
          </a:prstGeom>
        </p:spPr>
        <p:txBody>
          <a:bodyPr vert="horz" wrap="square" lIns="0" tIns="12065" rIns="0" bIns="0" rtlCol="0">
            <a:spAutoFit/>
          </a:bodyPr>
          <a:lstStyle/>
          <a:p>
            <a:pPr marR="1270" algn="ctr">
              <a:lnSpc>
                <a:spcPct val="100000"/>
              </a:lnSpc>
              <a:spcBef>
                <a:spcPts val="95"/>
              </a:spcBef>
            </a:pPr>
            <a:r>
              <a:rPr sz="3500" spc="-190" dirty="0">
                <a:solidFill>
                  <a:srgbClr val="252525"/>
                </a:solidFill>
              </a:rPr>
              <a:t>ΙΙ. </a:t>
            </a:r>
            <a:r>
              <a:rPr sz="3500" spc="185" dirty="0">
                <a:solidFill>
                  <a:srgbClr val="252525"/>
                </a:solidFill>
              </a:rPr>
              <a:t>Κατοχύρωση </a:t>
            </a:r>
            <a:r>
              <a:rPr sz="3500" spc="110" dirty="0">
                <a:solidFill>
                  <a:srgbClr val="252525"/>
                </a:solidFill>
              </a:rPr>
              <a:t>του</a:t>
            </a:r>
            <a:r>
              <a:rPr sz="3500" spc="-210" dirty="0">
                <a:solidFill>
                  <a:srgbClr val="252525"/>
                </a:solidFill>
              </a:rPr>
              <a:t> </a:t>
            </a:r>
            <a:r>
              <a:rPr sz="3500" spc="105" dirty="0">
                <a:solidFill>
                  <a:srgbClr val="252525"/>
                </a:solidFill>
              </a:rPr>
              <a:t>δικαιώματος</a:t>
            </a:r>
          </a:p>
          <a:p>
            <a:pPr marL="12700" marR="5080" algn="ctr">
              <a:lnSpc>
                <a:spcPct val="100000"/>
              </a:lnSpc>
            </a:pPr>
            <a:r>
              <a:rPr sz="3500" spc="235" dirty="0">
                <a:solidFill>
                  <a:srgbClr val="252525"/>
                </a:solidFill>
              </a:rPr>
              <a:t>ακροάσεως</a:t>
            </a:r>
            <a:r>
              <a:rPr sz="3500" spc="-15" dirty="0">
                <a:solidFill>
                  <a:srgbClr val="252525"/>
                </a:solidFill>
              </a:rPr>
              <a:t> </a:t>
            </a:r>
            <a:r>
              <a:rPr sz="3500" spc="114" dirty="0">
                <a:solidFill>
                  <a:srgbClr val="252525"/>
                </a:solidFill>
              </a:rPr>
              <a:t>στις</a:t>
            </a:r>
            <a:r>
              <a:rPr sz="3500" spc="-80" dirty="0">
                <a:solidFill>
                  <a:srgbClr val="252525"/>
                </a:solidFill>
              </a:rPr>
              <a:t> </a:t>
            </a:r>
            <a:r>
              <a:rPr sz="3500" spc="-15" dirty="0">
                <a:solidFill>
                  <a:srgbClr val="252525"/>
                </a:solidFill>
              </a:rPr>
              <a:t>δίκες</a:t>
            </a:r>
            <a:r>
              <a:rPr sz="3500" spc="-85" dirty="0">
                <a:solidFill>
                  <a:srgbClr val="252525"/>
                </a:solidFill>
              </a:rPr>
              <a:t> </a:t>
            </a:r>
            <a:r>
              <a:rPr sz="3500" spc="45" dirty="0">
                <a:solidFill>
                  <a:srgbClr val="252525"/>
                </a:solidFill>
              </a:rPr>
              <a:t>για</a:t>
            </a:r>
            <a:r>
              <a:rPr sz="3500" spc="-120" dirty="0">
                <a:solidFill>
                  <a:srgbClr val="252525"/>
                </a:solidFill>
              </a:rPr>
              <a:t> </a:t>
            </a:r>
            <a:r>
              <a:rPr sz="3500" spc="75" dirty="0">
                <a:solidFill>
                  <a:srgbClr val="252525"/>
                </a:solidFill>
              </a:rPr>
              <a:t>την</a:t>
            </a:r>
            <a:r>
              <a:rPr sz="3500" spc="-55" dirty="0">
                <a:solidFill>
                  <a:srgbClr val="252525"/>
                </a:solidFill>
              </a:rPr>
              <a:t> </a:t>
            </a:r>
            <a:r>
              <a:rPr sz="3500" spc="175" dirty="0">
                <a:solidFill>
                  <a:srgbClr val="252525"/>
                </a:solidFill>
              </a:rPr>
              <a:t>αφαίρεση</a:t>
            </a:r>
            <a:r>
              <a:rPr sz="3500" spc="-55" dirty="0">
                <a:solidFill>
                  <a:srgbClr val="252525"/>
                </a:solidFill>
              </a:rPr>
              <a:t> </a:t>
            </a:r>
            <a:r>
              <a:rPr sz="3500" spc="140" dirty="0">
                <a:solidFill>
                  <a:srgbClr val="252525"/>
                </a:solidFill>
              </a:rPr>
              <a:t>της  </a:t>
            </a:r>
            <a:r>
              <a:rPr sz="3500" spc="20" dirty="0">
                <a:solidFill>
                  <a:srgbClr val="252525"/>
                </a:solidFill>
              </a:rPr>
              <a:t>επιμέλειας </a:t>
            </a:r>
            <a:r>
              <a:rPr sz="3500" spc="110" dirty="0">
                <a:solidFill>
                  <a:srgbClr val="252525"/>
                </a:solidFill>
              </a:rPr>
              <a:t>του</a:t>
            </a:r>
            <a:r>
              <a:rPr sz="3500" spc="-170" dirty="0">
                <a:solidFill>
                  <a:srgbClr val="252525"/>
                </a:solidFill>
              </a:rPr>
              <a:t> </a:t>
            </a:r>
            <a:r>
              <a:rPr sz="3500" spc="45" dirty="0">
                <a:solidFill>
                  <a:srgbClr val="252525"/>
                </a:solidFill>
              </a:rPr>
              <a:t>τέκνου</a:t>
            </a:r>
          </a:p>
        </p:txBody>
      </p:sp>
      <p:sp>
        <p:nvSpPr>
          <p:cNvPr id="3" name="object 3"/>
          <p:cNvSpPr txBox="1"/>
          <p:nvPr/>
        </p:nvSpPr>
        <p:spPr>
          <a:xfrm>
            <a:off x="651634" y="2032601"/>
            <a:ext cx="9821361" cy="2800126"/>
          </a:xfrm>
          <a:prstGeom prst="rect">
            <a:avLst/>
          </a:prstGeom>
        </p:spPr>
        <p:txBody>
          <a:bodyPr vert="horz" wrap="square" lIns="0" tIns="141605" rIns="0" bIns="0" rtlCol="0">
            <a:spAutoFit/>
          </a:bodyPr>
          <a:lstStyle/>
          <a:p>
            <a:pPr marL="12700">
              <a:lnSpc>
                <a:spcPct val="100000"/>
              </a:lnSpc>
              <a:spcBef>
                <a:spcPts val="1115"/>
              </a:spcBef>
              <a:tabLst>
                <a:tab pos="356870" algn="l"/>
              </a:tabLst>
            </a:pPr>
            <a:r>
              <a:rPr sz="2600" spc="340" dirty="0">
                <a:solidFill>
                  <a:srgbClr val="A42F0F"/>
                </a:solidFill>
                <a:latin typeface="Arial"/>
                <a:cs typeface="Arial"/>
              </a:rPr>
              <a:t>	</a:t>
            </a:r>
            <a:r>
              <a:rPr sz="2600" spc="-55" dirty="0">
                <a:solidFill>
                  <a:srgbClr val="404040"/>
                </a:solidFill>
                <a:latin typeface="Trebuchet MS"/>
                <a:cs typeface="Trebuchet MS"/>
              </a:rPr>
              <a:t>Το </a:t>
            </a:r>
            <a:r>
              <a:rPr sz="2600" spc="40" dirty="0">
                <a:solidFill>
                  <a:srgbClr val="C00000"/>
                </a:solidFill>
                <a:latin typeface="Trebuchet MS"/>
                <a:cs typeface="Trebuchet MS"/>
              </a:rPr>
              <a:t>δικαίωμα </a:t>
            </a:r>
            <a:r>
              <a:rPr sz="2600" spc="30" dirty="0">
                <a:solidFill>
                  <a:srgbClr val="C00000"/>
                </a:solidFill>
                <a:latin typeface="Trebuchet MS"/>
                <a:cs typeface="Trebuchet MS"/>
              </a:rPr>
              <a:t>δικαστικής</a:t>
            </a:r>
            <a:r>
              <a:rPr sz="2600" spc="-150" dirty="0">
                <a:solidFill>
                  <a:srgbClr val="C00000"/>
                </a:solidFill>
                <a:latin typeface="Trebuchet MS"/>
                <a:cs typeface="Trebuchet MS"/>
              </a:rPr>
              <a:t> </a:t>
            </a:r>
            <a:r>
              <a:rPr sz="2600" spc="114" dirty="0">
                <a:solidFill>
                  <a:srgbClr val="C00000"/>
                </a:solidFill>
                <a:latin typeface="Trebuchet MS"/>
                <a:cs typeface="Trebuchet MS"/>
              </a:rPr>
              <a:t>ακρόασης</a:t>
            </a:r>
            <a:r>
              <a:rPr sz="2600" spc="114" dirty="0">
                <a:solidFill>
                  <a:srgbClr val="404040"/>
                </a:solidFill>
                <a:latin typeface="Trebuchet MS"/>
                <a:cs typeface="Trebuchet MS"/>
              </a:rPr>
              <a:t>:</a:t>
            </a:r>
            <a:endParaRPr sz="2600">
              <a:latin typeface="Trebuchet MS"/>
              <a:cs typeface="Trebuchet MS"/>
            </a:endParaRPr>
          </a:p>
          <a:p>
            <a:pPr marL="420370" indent="-408305">
              <a:lnSpc>
                <a:spcPct val="100000"/>
              </a:lnSpc>
              <a:spcBef>
                <a:spcPts val="1010"/>
              </a:spcBef>
              <a:buClr>
                <a:srgbClr val="A42F0F"/>
              </a:buClr>
              <a:buFont typeface="Wingdings"/>
              <a:buChar char=""/>
              <a:tabLst>
                <a:tab pos="420370" algn="l"/>
                <a:tab pos="421005" algn="l"/>
              </a:tabLst>
            </a:pPr>
            <a:r>
              <a:rPr sz="2600" u="sng" spc="-445" dirty="0">
                <a:solidFill>
                  <a:srgbClr val="404040"/>
                </a:solidFill>
                <a:uFill>
                  <a:solidFill>
                    <a:srgbClr val="404040"/>
                  </a:solidFill>
                </a:uFill>
                <a:latin typeface="Times New Roman"/>
                <a:cs typeface="Times New Roman"/>
              </a:rPr>
              <a:t> </a:t>
            </a:r>
            <a:r>
              <a:rPr sz="2600" u="sng" spc="40" dirty="0">
                <a:solidFill>
                  <a:srgbClr val="404040"/>
                </a:solidFill>
                <a:uFill>
                  <a:solidFill>
                    <a:srgbClr val="404040"/>
                  </a:solidFill>
                </a:uFill>
                <a:latin typeface="Trebuchet MS"/>
                <a:cs typeface="Trebuchet MS"/>
              </a:rPr>
              <a:t>κατοχυρώνεται</a:t>
            </a:r>
            <a:r>
              <a:rPr sz="2600" u="sng" spc="-45" dirty="0">
                <a:solidFill>
                  <a:srgbClr val="404040"/>
                </a:solidFill>
                <a:uFill>
                  <a:solidFill>
                    <a:srgbClr val="404040"/>
                  </a:solidFill>
                </a:uFill>
                <a:latin typeface="Trebuchet MS"/>
                <a:cs typeface="Trebuchet MS"/>
              </a:rPr>
              <a:t> </a:t>
            </a:r>
            <a:r>
              <a:rPr sz="2600" u="sng" spc="130" dirty="0">
                <a:solidFill>
                  <a:srgbClr val="404040"/>
                </a:solidFill>
                <a:uFill>
                  <a:solidFill>
                    <a:srgbClr val="404040"/>
                  </a:solidFill>
                </a:uFill>
                <a:latin typeface="Trebuchet MS"/>
                <a:cs typeface="Trebuchet MS"/>
              </a:rPr>
              <a:t>στο</a:t>
            </a:r>
            <a:r>
              <a:rPr sz="2600" u="sng" spc="-50" dirty="0">
                <a:solidFill>
                  <a:srgbClr val="404040"/>
                </a:solidFill>
                <a:uFill>
                  <a:solidFill>
                    <a:srgbClr val="404040"/>
                  </a:solidFill>
                </a:uFill>
                <a:latin typeface="Trebuchet MS"/>
                <a:cs typeface="Trebuchet MS"/>
              </a:rPr>
              <a:t> </a:t>
            </a:r>
            <a:r>
              <a:rPr sz="2600" u="sng" spc="10" dirty="0">
                <a:solidFill>
                  <a:srgbClr val="404040"/>
                </a:solidFill>
                <a:uFill>
                  <a:solidFill>
                    <a:srgbClr val="404040"/>
                  </a:solidFill>
                </a:uFill>
                <a:latin typeface="Trebuchet MS"/>
                <a:cs typeface="Trebuchet MS"/>
              </a:rPr>
              <a:t>ελληνικό</a:t>
            </a:r>
            <a:r>
              <a:rPr sz="2600" u="sng" spc="-60" dirty="0">
                <a:solidFill>
                  <a:srgbClr val="404040"/>
                </a:solidFill>
                <a:uFill>
                  <a:solidFill>
                    <a:srgbClr val="404040"/>
                  </a:solidFill>
                </a:uFill>
                <a:latin typeface="Trebuchet MS"/>
                <a:cs typeface="Trebuchet MS"/>
              </a:rPr>
              <a:t> </a:t>
            </a:r>
            <a:r>
              <a:rPr sz="2600" u="sng" spc="5" dirty="0">
                <a:solidFill>
                  <a:srgbClr val="404040"/>
                </a:solidFill>
                <a:uFill>
                  <a:solidFill>
                    <a:srgbClr val="404040"/>
                  </a:solidFill>
                </a:uFill>
                <a:latin typeface="Trebuchet MS"/>
                <a:cs typeface="Trebuchet MS"/>
              </a:rPr>
              <a:t>δίκαιο</a:t>
            </a:r>
            <a:r>
              <a:rPr sz="2600" u="sng" spc="-40" dirty="0">
                <a:solidFill>
                  <a:srgbClr val="404040"/>
                </a:solidFill>
                <a:uFill>
                  <a:solidFill>
                    <a:srgbClr val="404040"/>
                  </a:solidFill>
                </a:uFill>
                <a:latin typeface="Trebuchet MS"/>
                <a:cs typeface="Trebuchet MS"/>
              </a:rPr>
              <a:t> </a:t>
            </a:r>
            <a:r>
              <a:rPr sz="2600" u="sng" spc="140" dirty="0">
                <a:solidFill>
                  <a:srgbClr val="404040"/>
                </a:solidFill>
                <a:uFill>
                  <a:solidFill>
                    <a:srgbClr val="404040"/>
                  </a:solidFill>
                </a:uFill>
                <a:latin typeface="Trebuchet MS"/>
                <a:cs typeface="Trebuchet MS"/>
              </a:rPr>
              <a:t>(άρθρο</a:t>
            </a:r>
            <a:r>
              <a:rPr sz="2600" u="sng" spc="10" dirty="0">
                <a:solidFill>
                  <a:srgbClr val="404040"/>
                </a:solidFill>
                <a:uFill>
                  <a:solidFill>
                    <a:srgbClr val="404040"/>
                  </a:solidFill>
                </a:uFill>
                <a:latin typeface="Trebuchet MS"/>
                <a:cs typeface="Trebuchet MS"/>
              </a:rPr>
              <a:t> </a:t>
            </a:r>
            <a:r>
              <a:rPr sz="2600" u="sng" spc="-20" dirty="0">
                <a:solidFill>
                  <a:srgbClr val="404040"/>
                </a:solidFill>
                <a:uFill>
                  <a:solidFill>
                    <a:srgbClr val="404040"/>
                  </a:solidFill>
                </a:uFill>
                <a:latin typeface="Trebuchet MS"/>
                <a:cs typeface="Trebuchet MS"/>
              </a:rPr>
              <a:t>20,</a:t>
            </a:r>
            <a:r>
              <a:rPr sz="2600" u="sng" spc="-60" dirty="0">
                <a:solidFill>
                  <a:srgbClr val="404040"/>
                </a:solidFill>
                <a:uFill>
                  <a:solidFill>
                    <a:srgbClr val="404040"/>
                  </a:solidFill>
                </a:uFill>
                <a:latin typeface="Trebuchet MS"/>
                <a:cs typeface="Trebuchet MS"/>
              </a:rPr>
              <a:t> </a:t>
            </a:r>
            <a:r>
              <a:rPr sz="2600" u="sng" spc="70" dirty="0">
                <a:solidFill>
                  <a:srgbClr val="404040"/>
                </a:solidFill>
                <a:uFill>
                  <a:solidFill>
                    <a:srgbClr val="404040"/>
                  </a:solidFill>
                </a:uFill>
                <a:latin typeface="Trebuchet MS"/>
                <a:cs typeface="Trebuchet MS"/>
              </a:rPr>
              <a:t>παρ.</a:t>
            </a:r>
            <a:r>
              <a:rPr sz="2600" u="sng" spc="-30" dirty="0">
                <a:solidFill>
                  <a:srgbClr val="404040"/>
                </a:solidFill>
                <a:uFill>
                  <a:solidFill>
                    <a:srgbClr val="404040"/>
                  </a:solidFill>
                </a:uFill>
                <a:latin typeface="Trebuchet MS"/>
                <a:cs typeface="Trebuchet MS"/>
              </a:rPr>
              <a:t> </a:t>
            </a:r>
            <a:r>
              <a:rPr sz="2600" u="sng" spc="50" dirty="0">
                <a:solidFill>
                  <a:srgbClr val="404040"/>
                </a:solidFill>
                <a:uFill>
                  <a:solidFill>
                    <a:srgbClr val="404040"/>
                  </a:solidFill>
                </a:uFill>
                <a:latin typeface="Trebuchet MS"/>
                <a:cs typeface="Trebuchet MS"/>
              </a:rPr>
              <a:t>1</a:t>
            </a:r>
            <a:r>
              <a:rPr sz="2600" u="sng" spc="-30" dirty="0">
                <a:solidFill>
                  <a:srgbClr val="404040"/>
                </a:solidFill>
                <a:uFill>
                  <a:solidFill>
                    <a:srgbClr val="404040"/>
                  </a:solidFill>
                </a:uFill>
                <a:latin typeface="Trebuchet MS"/>
                <a:cs typeface="Trebuchet MS"/>
              </a:rPr>
              <a:t> </a:t>
            </a:r>
            <a:r>
              <a:rPr sz="2600" u="sng" spc="-75" dirty="0">
                <a:solidFill>
                  <a:srgbClr val="404040"/>
                </a:solidFill>
                <a:uFill>
                  <a:solidFill>
                    <a:srgbClr val="404040"/>
                  </a:solidFill>
                </a:uFill>
                <a:latin typeface="Trebuchet MS"/>
                <a:cs typeface="Trebuchet MS"/>
              </a:rPr>
              <a:t>Σ</a:t>
            </a:r>
            <a:r>
              <a:rPr sz="2600" u="sng" spc="-45" dirty="0">
                <a:solidFill>
                  <a:srgbClr val="404040"/>
                </a:solidFill>
                <a:uFill>
                  <a:solidFill>
                    <a:srgbClr val="404040"/>
                  </a:solidFill>
                </a:uFill>
                <a:latin typeface="Trebuchet MS"/>
                <a:cs typeface="Trebuchet MS"/>
              </a:rPr>
              <a:t> </a:t>
            </a:r>
            <a:r>
              <a:rPr sz="2600" u="sng" spc="-15" dirty="0">
                <a:solidFill>
                  <a:srgbClr val="404040"/>
                </a:solidFill>
                <a:uFill>
                  <a:solidFill>
                    <a:srgbClr val="404040"/>
                  </a:solidFill>
                </a:uFill>
                <a:latin typeface="Trebuchet MS"/>
                <a:cs typeface="Trebuchet MS"/>
              </a:rPr>
              <a:t>και</a:t>
            </a:r>
            <a:r>
              <a:rPr sz="2600" u="sng" spc="-40" dirty="0">
                <a:solidFill>
                  <a:srgbClr val="404040"/>
                </a:solidFill>
                <a:uFill>
                  <a:solidFill>
                    <a:srgbClr val="404040"/>
                  </a:solidFill>
                </a:uFill>
                <a:latin typeface="Trebuchet MS"/>
                <a:cs typeface="Trebuchet MS"/>
              </a:rPr>
              <a:t> </a:t>
            </a:r>
            <a:r>
              <a:rPr sz="2600" u="sng" spc="180" dirty="0">
                <a:solidFill>
                  <a:srgbClr val="404040"/>
                </a:solidFill>
                <a:uFill>
                  <a:solidFill>
                    <a:srgbClr val="404040"/>
                  </a:solidFill>
                </a:uFill>
                <a:latin typeface="Trebuchet MS"/>
                <a:cs typeface="Trebuchet MS"/>
              </a:rPr>
              <a:t>άρθρο</a:t>
            </a:r>
            <a:r>
              <a:rPr sz="2600" u="sng" spc="-65" dirty="0">
                <a:solidFill>
                  <a:srgbClr val="404040"/>
                </a:solidFill>
                <a:uFill>
                  <a:solidFill>
                    <a:srgbClr val="404040"/>
                  </a:solidFill>
                </a:uFill>
                <a:latin typeface="Trebuchet MS"/>
                <a:cs typeface="Trebuchet MS"/>
              </a:rPr>
              <a:t> </a:t>
            </a:r>
            <a:r>
              <a:rPr sz="2600" u="sng" spc="50" dirty="0">
                <a:solidFill>
                  <a:srgbClr val="404040"/>
                </a:solidFill>
                <a:uFill>
                  <a:solidFill>
                    <a:srgbClr val="404040"/>
                  </a:solidFill>
                </a:uFill>
                <a:latin typeface="Trebuchet MS"/>
                <a:cs typeface="Trebuchet MS"/>
              </a:rPr>
              <a:t>6</a:t>
            </a:r>
            <a:r>
              <a:rPr sz="2600" u="sng" spc="-30" dirty="0">
                <a:solidFill>
                  <a:srgbClr val="404040"/>
                </a:solidFill>
                <a:uFill>
                  <a:solidFill>
                    <a:srgbClr val="404040"/>
                  </a:solidFill>
                </a:uFill>
                <a:latin typeface="Trebuchet MS"/>
                <a:cs typeface="Trebuchet MS"/>
              </a:rPr>
              <a:t> </a:t>
            </a:r>
            <a:r>
              <a:rPr sz="2600" u="sng" spc="70" dirty="0">
                <a:solidFill>
                  <a:srgbClr val="404040"/>
                </a:solidFill>
                <a:uFill>
                  <a:solidFill>
                    <a:srgbClr val="404040"/>
                  </a:solidFill>
                </a:uFill>
                <a:latin typeface="Trebuchet MS"/>
                <a:cs typeface="Trebuchet MS"/>
              </a:rPr>
              <a:t>παρ</a:t>
            </a:r>
            <a:r>
              <a:rPr sz="2600" u="sng" spc="70">
                <a:solidFill>
                  <a:srgbClr val="404040"/>
                </a:solidFill>
                <a:uFill>
                  <a:solidFill>
                    <a:srgbClr val="404040"/>
                  </a:solidFill>
                </a:uFill>
                <a:latin typeface="Trebuchet MS"/>
                <a:cs typeface="Trebuchet MS"/>
              </a:rPr>
              <a:t>.</a:t>
            </a:r>
            <a:r>
              <a:rPr sz="2600" u="sng" spc="-30">
                <a:solidFill>
                  <a:srgbClr val="404040"/>
                </a:solidFill>
                <a:uFill>
                  <a:solidFill>
                    <a:srgbClr val="404040"/>
                  </a:solidFill>
                </a:uFill>
                <a:latin typeface="Trebuchet MS"/>
                <a:cs typeface="Trebuchet MS"/>
              </a:rPr>
              <a:t> </a:t>
            </a:r>
            <a:r>
              <a:rPr sz="2600" u="sng" spc="80" smtClean="0">
                <a:solidFill>
                  <a:srgbClr val="404040"/>
                </a:solidFill>
                <a:uFill>
                  <a:solidFill>
                    <a:srgbClr val="404040"/>
                  </a:solidFill>
                </a:uFill>
                <a:latin typeface="Trebuchet MS"/>
                <a:cs typeface="Trebuchet MS"/>
              </a:rPr>
              <a:t>1</a:t>
            </a:r>
            <a:r>
              <a:rPr lang="el-GR" sz="2600" u="sng" spc="80" dirty="0" smtClean="0">
                <a:solidFill>
                  <a:srgbClr val="404040"/>
                </a:solidFill>
                <a:uFill>
                  <a:solidFill>
                    <a:srgbClr val="404040"/>
                  </a:solidFill>
                </a:uFill>
                <a:latin typeface="Trebuchet MS"/>
                <a:cs typeface="Trebuchet MS"/>
              </a:rPr>
              <a:t> </a:t>
            </a:r>
            <a:r>
              <a:rPr sz="2600" u="sng" spc="-450" smtClean="0">
                <a:solidFill>
                  <a:srgbClr val="404040"/>
                </a:solidFill>
                <a:uFill>
                  <a:solidFill>
                    <a:srgbClr val="404040"/>
                  </a:solidFill>
                </a:uFill>
                <a:latin typeface="Times New Roman"/>
                <a:cs typeface="Times New Roman"/>
              </a:rPr>
              <a:t> </a:t>
            </a:r>
            <a:r>
              <a:rPr sz="2600" u="sng" spc="75" dirty="0">
                <a:solidFill>
                  <a:srgbClr val="404040"/>
                </a:solidFill>
                <a:uFill>
                  <a:solidFill>
                    <a:srgbClr val="404040"/>
                  </a:solidFill>
                </a:uFill>
                <a:latin typeface="Trebuchet MS"/>
                <a:cs typeface="Trebuchet MS"/>
              </a:rPr>
              <a:t>ΕΣΔΑ)</a:t>
            </a:r>
            <a:endParaRPr sz="2600">
              <a:latin typeface="Trebuchet MS"/>
              <a:cs typeface="Trebuchet MS"/>
            </a:endParaRPr>
          </a:p>
          <a:p>
            <a:pPr marL="356870" indent="-344805">
              <a:lnSpc>
                <a:spcPct val="100000"/>
              </a:lnSpc>
              <a:spcBef>
                <a:spcPts val="1010"/>
              </a:spcBef>
              <a:buClr>
                <a:srgbClr val="A42F0F"/>
              </a:buClr>
              <a:buFont typeface="Wingdings"/>
              <a:buChar char=""/>
              <a:tabLst>
                <a:tab pos="356870" algn="l"/>
                <a:tab pos="357505" algn="l"/>
              </a:tabLst>
            </a:pPr>
            <a:r>
              <a:rPr sz="2600" spc="-15" dirty="0">
                <a:solidFill>
                  <a:srgbClr val="404040"/>
                </a:solidFill>
                <a:latin typeface="Trebuchet MS"/>
                <a:cs typeface="Trebuchet MS"/>
              </a:rPr>
              <a:t>και</a:t>
            </a:r>
            <a:r>
              <a:rPr sz="2600" spc="-60" dirty="0">
                <a:solidFill>
                  <a:srgbClr val="404040"/>
                </a:solidFill>
                <a:latin typeface="Trebuchet MS"/>
                <a:cs typeface="Trebuchet MS"/>
              </a:rPr>
              <a:t> </a:t>
            </a:r>
            <a:r>
              <a:rPr sz="2600" spc="130" dirty="0">
                <a:solidFill>
                  <a:srgbClr val="404040"/>
                </a:solidFill>
                <a:latin typeface="Trebuchet MS"/>
                <a:cs typeface="Trebuchet MS"/>
              </a:rPr>
              <a:t>στο</a:t>
            </a:r>
            <a:r>
              <a:rPr sz="2600" spc="-50" dirty="0">
                <a:solidFill>
                  <a:srgbClr val="404040"/>
                </a:solidFill>
                <a:latin typeface="Trebuchet MS"/>
                <a:cs typeface="Trebuchet MS"/>
              </a:rPr>
              <a:t> </a:t>
            </a:r>
            <a:r>
              <a:rPr sz="2600" spc="35" dirty="0">
                <a:solidFill>
                  <a:srgbClr val="404040"/>
                </a:solidFill>
                <a:latin typeface="Trebuchet MS"/>
                <a:cs typeface="Trebuchet MS"/>
              </a:rPr>
              <a:t>δικονομικό</a:t>
            </a:r>
            <a:r>
              <a:rPr sz="2600" spc="-60" dirty="0">
                <a:solidFill>
                  <a:srgbClr val="404040"/>
                </a:solidFill>
                <a:latin typeface="Trebuchet MS"/>
                <a:cs typeface="Trebuchet MS"/>
              </a:rPr>
              <a:t> </a:t>
            </a:r>
            <a:r>
              <a:rPr sz="2600" spc="5" dirty="0">
                <a:solidFill>
                  <a:srgbClr val="404040"/>
                </a:solidFill>
                <a:latin typeface="Trebuchet MS"/>
                <a:cs typeface="Trebuchet MS"/>
              </a:rPr>
              <a:t>δίκαιο</a:t>
            </a:r>
            <a:r>
              <a:rPr sz="2600" spc="-40" dirty="0">
                <a:solidFill>
                  <a:srgbClr val="404040"/>
                </a:solidFill>
                <a:latin typeface="Trebuchet MS"/>
                <a:cs typeface="Trebuchet MS"/>
              </a:rPr>
              <a:t> </a:t>
            </a:r>
            <a:r>
              <a:rPr sz="2600" spc="125" dirty="0">
                <a:solidFill>
                  <a:srgbClr val="404040"/>
                </a:solidFill>
                <a:latin typeface="Trebuchet MS"/>
                <a:cs typeface="Trebuchet MS"/>
              </a:rPr>
              <a:t>στα</a:t>
            </a:r>
            <a:r>
              <a:rPr sz="2600" spc="-70" dirty="0">
                <a:solidFill>
                  <a:srgbClr val="404040"/>
                </a:solidFill>
                <a:latin typeface="Trebuchet MS"/>
                <a:cs typeface="Trebuchet MS"/>
              </a:rPr>
              <a:t> </a:t>
            </a:r>
            <a:r>
              <a:rPr sz="2600" spc="60" dirty="0">
                <a:solidFill>
                  <a:srgbClr val="404040"/>
                </a:solidFill>
                <a:latin typeface="Trebuchet MS"/>
                <a:cs typeface="Trebuchet MS"/>
              </a:rPr>
              <a:t>πλαίσια</a:t>
            </a:r>
            <a:r>
              <a:rPr sz="2600" u="sng" spc="5" dirty="0">
                <a:solidFill>
                  <a:srgbClr val="404040"/>
                </a:solidFill>
                <a:uFill>
                  <a:solidFill>
                    <a:srgbClr val="404040"/>
                  </a:solidFill>
                </a:uFill>
                <a:latin typeface="Trebuchet MS"/>
                <a:cs typeface="Trebuchet MS"/>
              </a:rPr>
              <a:t> </a:t>
            </a:r>
            <a:r>
              <a:rPr sz="2600" u="sng" spc="80" dirty="0">
                <a:solidFill>
                  <a:srgbClr val="404040"/>
                </a:solidFill>
                <a:uFill>
                  <a:solidFill>
                    <a:srgbClr val="404040"/>
                  </a:solidFill>
                </a:uFill>
                <a:latin typeface="Trebuchet MS"/>
                <a:cs typeface="Trebuchet MS"/>
              </a:rPr>
              <a:t>της</a:t>
            </a:r>
            <a:r>
              <a:rPr sz="2600" u="sng" spc="-50" dirty="0">
                <a:solidFill>
                  <a:srgbClr val="404040"/>
                </a:solidFill>
                <a:uFill>
                  <a:solidFill>
                    <a:srgbClr val="404040"/>
                  </a:solidFill>
                </a:uFill>
                <a:latin typeface="Trebuchet MS"/>
                <a:cs typeface="Trebuchet MS"/>
              </a:rPr>
              <a:t> </a:t>
            </a:r>
            <a:r>
              <a:rPr sz="2600" u="sng" spc="120" dirty="0">
                <a:solidFill>
                  <a:srgbClr val="404040"/>
                </a:solidFill>
                <a:uFill>
                  <a:solidFill>
                    <a:srgbClr val="404040"/>
                  </a:solidFill>
                </a:uFill>
                <a:latin typeface="Trebuchet MS"/>
                <a:cs typeface="Trebuchet MS"/>
              </a:rPr>
              <a:t>αρχής</a:t>
            </a:r>
            <a:r>
              <a:rPr sz="2600" u="sng" spc="-50" dirty="0">
                <a:solidFill>
                  <a:srgbClr val="404040"/>
                </a:solidFill>
                <a:uFill>
                  <a:solidFill>
                    <a:srgbClr val="404040"/>
                  </a:solidFill>
                </a:uFill>
                <a:latin typeface="Trebuchet MS"/>
                <a:cs typeface="Trebuchet MS"/>
              </a:rPr>
              <a:t> </a:t>
            </a:r>
            <a:r>
              <a:rPr sz="2600" u="sng" spc="85" dirty="0">
                <a:solidFill>
                  <a:srgbClr val="404040"/>
                </a:solidFill>
                <a:uFill>
                  <a:solidFill>
                    <a:srgbClr val="404040"/>
                  </a:solidFill>
                </a:uFill>
                <a:latin typeface="Trebuchet MS"/>
                <a:cs typeface="Trebuchet MS"/>
              </a:rPr>
              <a:t>της</a:t>
            </a:r>
            <a:r>
              <a:rPr sz="2600" u="sng" spc="-50" dirty="0">
                <a:solidFill>
                  <a:srgbClr val="404040"/>
                </a:solidFill>
                <a:uFill>
                  <a:solidFill>
                    <a:srgbClr val="404040"/>
                  </a:solidFill>
                </a:uFill>
                <a:latin typeface="Trebuchet MS"/>
                <a:cs typeface="Trebuchet MS"/>
              </a:rPr>
              <a:t> </a:t>
            </a:r>
            <a:r>
              <a:rPr sz="2600" u="sng" spc="80" dirty="0">
                <a:solidFill>
                  <a:srgbClr val="404040"/>
                </a:solidFill>
                <a:uFill>
                  <a:solidFill>
                    <a:srgbClr val="404040"/>
                  </a:solidFill>
                </a:uFill>
                <a:latin typeface="Trebuchet MS"/>
                <a:cs typeface="Trebuchet MS"/>
              </a:rPr>
              <a:t>ισότητας</a:t>
            </a:r>
            <a:r>
              <a:rPr sz="2600" u="sng" spc="-50" dirty="0">
                <a:solidFill>
                  <a:srgbClr val="404040"/>
                </a:solidFill>
                <a:uFill>
                  <a:solidFill>
                    <a:srgbClr val="404040"/>
                  </a:solidFill>
                </a:uFill>
                <a:latin typeface="Trebuchet MS"/>
                <a:cs typeface="Trebuchet MS"/>
              </a:rPr>
              <a:t> </a:t>
            </a:r>
            <a:r>
              <a:rPr sz="2600" u="sng" spc="65">
                <a:solidFill>
                  <a:srgbClr val="404040"/>
                </a:solidFill>
                <a:uFill>
                  <a:solidFill>
                    <a:srgbClr val="404040"/>
                  </a:solidFill>
                </a:uFill>
                <a:latin typeface="Trebuchet MS"/>
                <a:cs typeface="Trebuchet MS"/>
              </a:rPr>
              <a:t>των</a:t>
            </a:r>
            <a:r>
              <a:rPr sz="2600" u="sng" spc="-30">
                <a:solidFill>
                  <a:srgbClr val="404040"/>
                </a:solidFill>
                <a:uFill>
                  <a:solidFill>
                    <a:srgbClr val="404040"/>
                  </a:solidFill>
                </a:uFill>
                <a:latin typeface="Trebuchet MS"/>
                <a:cs typeface="Trebuchet MS"/>
              </a:rPr>
              <a:t> </a:t>
            </a:r>
            <a:r>
              <a:rPr sz="2600" u="sng" spc="20" smtClean="0">
                <a:solidFill>
                  <a:srgbClr val="404040"/>
                </a:solidFill>
                <a:uFill>
                  <a:solidFill>
                    <a:srgbClr val="404040"/>
                  </a:solidFill>
                </a:uFill>
                <a:latin typeface="Trebuchet MS"/>
                <a:cs typeface="Trebuchet MS"/>
              </a:rPr>
              <a:t>διαδίκων</a:t>
            </a:r>
            <a:r>
              <a:rPr lang="el-GR" sz="2600" u="sng" spc="20" dirty="0" smtClean="0">
                <a:solidFill>
                  <a:srgbClr val="404040"/>
                </a:solidFill>
                <a:uFill>
                  <a:solidFill>
                    <a:srgbClr val="404040"/>
                  </a:solidFill>
                </a:uFill>
                <a:latin typeface="Trebuchet MS"/>
                <a:cs typeface="Trebuchet MS"/>
              </a:rPr>
              <a:t> </a:t>
            </a:r>
            <a:r>
              <a:rPr sz="2600" spc="-15" smtClean="0">
                <a:solidFill>
                  <a:srgbClr val="404040"/>
                </a:solidFill>
                <a:latin typeface="Trebuchet MS"/>
                <a:cs typeface="Trebuchet MS"/>
              </a:rPr>
              <a:t>και</a:t>
            </a:r>
            <a:r>
              <a:rPr sz="2600" spc="-65" smtClean="0">
                <a:solidFill>
                  <a:srgbClr val="404040"/>
                </a:solidFill>
                <a:latin typeface="Trebuchet MS"/>
                <a:cs typeface="Trebuchet MS"/>
              </a:rPr>
              <a:t> </a:t>
            </a:r>
            <a:r>
              <a:rPr sz="2600" spc="65" dirty="0">
                <a:solidFill>
                  <a:srgbClr val="404040"/>
                </a:solidFill>
                <a:latin typeface="Trebuchet MS"/>
                <a:cs typeface="Trebuchet MS"/>
              </a:rPr>
              <a:t>του</a:t>
            </a:r>
            <a:r>
              <a:rPr sz="2600" u="sng" spc="-30" dirty="0">
                <a:solidFill>
                  <a:srgbClr val="404040"/>
                </a:solidFill>
                <a:uFill>
                  <a:solidFill>
                    <a:srgbClr val="404040"/>
                  </a:solidFill>
                </a:uFill>
                <a:latin typeface="Trebuchet MS"/>
                <a:cs typeface="Trebuchet MS"/>
              </a:rPr>
              <a:t> </a:t>
            </a:r>
            <a:r>
              <a:rPr sz="2600" u="sng" spc="55" dirty="0">
                <a:solidFill>
                  <a:srgbClr val="404040"/>
                </a:solidFill>
                <a:uFill>
                  <a:solidFill>
                    <a:srgbClr val="404040"/>
                  </a:solidFill>
                </a:uFill>
                <a:latin typeface="Trebuchet MS"/>
                <a:cs typeface="Trebuchet MS"/>
              </a:rPr>
              <a:t>δικαιώματος</a:t>
            </a:r>
            <a:r>
              <a:rPr sz="2600" u="sng" spc="-60" dirty="0">
                <a:solidFill>
                  <a:srgbClr val="404040"/>
                </a:solidFill>
                <a:uFill>
                  <a:solidFill>
                    <a:srgbClr val="404040"/>
                  </a:solidFill>
                </a:uFill>
                <a:latin typeface="Trebuchet MS"/>
                <a:cs typeface="Trebuchet MS"/>
              </a:rPr>
              <a:t> </a:t>
            </a:r>
            <a:r>
              <a:rPr sz="2600" u="sng" spc="160" dirty="0">
                <a:solidFill>
                  <a:srgbClr val="404040"/>
                </a:solidFill>
                <a:uFill>
                  <a:solidFill>
                    <a:srgbClr val="404040"/>
                  </a:solidFill>
                </a:uFill>
                <a:latin typeface="Trebuchet MS"/>
                <a:cs typeface="Trebuchet MS"/>
              </a:rPr>
              <a:t>παράστασής</a:t>
            </a:r>
            <a:r>
              <a:rPr sz="2600" u="sng" spc="-55" dirty="0">
                <a:solidFill>
                  <a:srgbClr val="404040"/>
                </a:solidFill>
                <a:uFill>
                  <a:solidFill>
                    <a:srgbClr val="404040"/>
                  </a:solidFill>
                </a:uFill>
                <a:latin typeface="Trebuchet MS"/>
                <a:cs typeface="Trebuchet MS"/>
              </a:rPr>
              <a:t> </a:t>
            </a:r>
            <a:r>
              <a:rPr sz="2600" u="sng" spc="105" dirty="0">
                <a:solidFill>
                  <a:srgbClr val="404040"/>
                </a:solidFill>
                <a:uFill>
                  <a:solidFill>
                    <a:srgbClr val="404040"/>
                  </a:solidFill>
                </a:uFill>
                <a:latin typeface="Trebuchet MS"/>
                <a:cs typeface="Trebuchet MS"/>
              </a:rPr>
              <a:t>τους</a:t>
            </a:r>
            <a:r>
              <a:rPr sz="2600" u="sng" spc="-55" dirty="0">
                <a:solidFill>
                  <a:srgbClr val="404040"/>
                </a:solidFill>
                <a:uFill>
                  <a:solidFill>
                    <a:srgbClr val="404040"/>
                  </a:solidFill>
                </a:uFill>
                <a:latin typeface="Trebuchet MS"/>
                <a:cs typeface="Trebuchet MS"/>
              </a:rPr>
              <a:t> </a:t>
            </a:r>
            <a:r>
              <a:rPr sz="2600" u="sng" spc="95" dirty="0">
                <a:solidFill>
                  <a:srgbClr val="404040"/>
                </a:solidFill>
                <a:uFill>
                  <a:solidFill>
                    <a:srgbClr val="404040"/>
                  </a:solidFill>
                </a:uFill>
                <a:latin typeface="Trebuchet MS"/>
                <a:cs typeface="Trebuchet MS"/>
              </a:rPr>
              <a:t>σε</a:t>
            </a:r>
            <a:r>
              <a:rPr sz="2600" u="sng" spc="-60" dirty="0">
                <a:solidFill>
                  <a:srgbClr val="404040"/>
                </a:solidFill>
                <a:uFill>
                  <a:solidFill>
                    <a:srgbClr val="404040"/>
                  </a:solidFill>
                </a:uFill>
                <a:latin typeface="Trebuchet MS"/>
                <a:cs typeface="Trebuchet MS"/>
              </a:rPr>
              <a:t> </a:t>
            </a:r>
            <a:r>
              <a:rPr sz="2600" u="sng" spc="80" dirty="0">
                <a:solidFill>
                  <a:srgbClr val="404040"/>
                </a:solidFill>
                <a:uFill>
                  <a:solidFill>
                    <a:srgbClr val="404040"/>
                  </a:solidFill>
                </a:uFill>
                <a:latin typeface="Trebuchet MS"/>
                <a:cs typeface="Trebuchet MS"/>
              </a:rPr>
              <a:t>όλες</a:t>
            </a:r>
            <a:r>
              <a:rPr sz="2600" u="sng" spc="-50" dirty="0">
                <a:solidFill>
                  <a:srgbClr val="404040"/>
                </a:solidFill>
                <a:uFill>
                  <a:solidFill>
                    <a:srgbClr val="404040"/>
                  </a:solidFill>
                </a:uFill>
                <a:latin typeface="Trebuchet MS"/>
                <a:cs typeface="Trebuchet MS"/>
              </a:rPr>
              <a:t> </a:t>
            </a:r>
            <a:r>
              <a:rPr sz="2600" u="sng" dirty="0">
                <a:solidFill>
                  <a:srgbClr val="404040"/>
                </a:solidFill>
                <a:uFill>
                  <a:solidFill>
                    <a:srgbClr val="404040"/>
                  </a:solidFill>
                </a:uFill>
                <a:latin typeface="Trebuchet MS"/>
                <a:cs typeface="Trebuchet MS"/>
              </a:rPr>
              <a:t>τις</a:t>
            </a:r>
            <a:r>
              <a:rPr sz="2600" u="sng" spc="-60" dirty="0">
                <a:solidFill>
                  <a:srgbClr val="404040"/>
                </a:solidFill>
                <a:uFill>
                  <a:solidFill>
                    <a:srgbClr val="404040"/>
                  </a:solidFill>
                </a:uFill>
                <a:latin typeface="Trebuchet MS"/>
                <a:cs typeface="Trebuchet MS"/>
              </a:rPr>
              <a:t> </a:t>
            </a:r>
            <a:r>
              <a:rPr sz="2600" u="sng" spc="80">
                <a:solidFill>
                  <a:srgbClr val="404040"/>
                </a:solidFill>
                <a:uFill>
                  <a:solidFill>
                    <a:srgbClr val="404040"/>
                  </a:solidFill>
                </a:uFill>
                <a:latin typeface="Trebuchet MS"/>
                <a:cs typeface="Trebuchet MS"/>
              </a:rPr>
              <a:t>συζητήσεις</a:t>
            </a:r>
            <a:r>
              <a:rPr sz="2600" u="sng" spc="-80">
                <a:solidFill>
                  <a:srgbClr val="404040"/>
                </a:solidFill>
                <a:uFill>
                  <a:solidFill>
                    <a:srgbClr val="404040"/>
                  </a:solidFill>
                </a:uFill>
                <a:latin typeface="Trebuchet MS"/>
                <a:cs typeface="Trebuchet MS"/>
              </a:rPr>
              <a:t> </a:t>
            </a:r>
            <a:r>
              <a:rPr sz="2600" u="sng" spc="80" smtClean="0">
                <a:solidFill>
                  <a:srgbClr val="404040"/>
                </a:solidFill>
                <a:uFill>
                  <a:solidFill>
                    <a:srgbClr val="404040"/>
                  </a:solidFill>
                </a:uFill>
                <a:latin typeface="Trebuchet MS"/>
                <a:cs typeface="Trebuchet MS"/>
              </a:rPr>
              <a:t>της</a:t>
            </a:r>
            <a:r>
              <a:rPr lang="el-GR" sz="2600" u="sng" spc="80" dirty="0" smtClean="0">
                <a:solidFill>
                  <a:srgbClr val="404040"/>
                </a:solidFill>
                <a:uFill>
                  <a:solidFill>
                    <a:srgbClr val="404040"/>
                  </a:solidFill>
                </a:uFill>
                <a:latin typeface="Trebuchet MS"/>
                <a:cs typeface="Trebuchet MS"/>
              </a:rPr>
              <a:t> </a:t>
            </a:r>
            <a:r>
              <a:rPr sz="2600" u="sng" spc="-445" smtClean="0">
                <a:solidFill>
                  <a:srgbClr val="404040"/>
                </a:solidFill>
                <a:uFill>
                  <a:solidFill>
                    <a:srgbClr val="404040"/>
                  </a:solidFill>
                </a:uFill>
                <a:latin typeface="Times New Roman"/>
                <a:cs typeface="Times New Roman"/>
              </a:rPr>
              <a:t> </a:t>
            </a:r>
            <a:r>
              <a:rPr sz="2600" u="sng" spc="100" dirty="0">
                <a:solidFill>
                  <a:srgbClr val="404040"/>
                </a:solidFill>
                <a:uFill>
                  <a:solidFill>
                    <a:srgbClr val="404040"/>
                  </a:solidFill>
                </a:uFill>
                <a:latin typeface="Trebuchet MS"/>
                <a:cs typeface="Trebuchet MS"/>
              </a:rPr>
              <a:t>υπόθεσης.</a:t>
            </a:r>
            <a:endParaRPr sz="2600">
              <a:latin typeface="Trebuchet MS"/>
              <a:cs typeface="Trebuchet MS"/>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08956" y="214290"/>
            <a:ext cx="7408039" cy="566822"/>
          </a:xfrm>
          <a:prstGeom prst="rect">
            <a:avLst/>
          </a:prstGeom>
        </p:spPr>
        <p:txBody>
          <a:bodyPr vert="horz" wrap="square" lIns="0" tIns="12700" rIns="0" bIns="0" rtlCol="0">
            <a:spAutoFit/>
          </a:bodyPr>
          <a:lstStyle/>
          <a:p>
            <a:pPr marL="12700">
              <a:lnSpc>
                <a:spcPct val="100000"/>
              </a:lnSpc>
              <a:spcBef>
                <a:spcPts val="100"/>
              </a:spcBef>
            </a:pPr>
            <a:r>
              <a:rPr sz="3600" spc="-210" dirty="0">
                <a:solidFill>
                  <a:srgbClr val="252525"/>
                </a:solidFill>
              </a:rPr>
              <a:t>ΙΙΙ. </a:t>
            </a:r>
            <a:r>
              <a:rPr sz="3600" spc="145" dirty="0">
                <a:solidFill>
                  <a:srgbClr val="252525"/>
                </a:solidFill>
              </a:rPr>
              <a:t>Δικαίωμα </a:t>
            </a:r>
            <a:r>
              <a:rPr sz="3600" spc="90" dirty="0">
                <a:solidFill>
                  <a:srgbClr val="252525"/>
                </a:solidFill>
              </a:rPr>
              <a:t>επικοινωνίας </a:t>
            </a:r>
            <a:r>
              <a:rPr sz="3600" spc="130" dirty="0">
                <a:solidFill>
                  <a:srgbClr val="252525"/>
                </a:solidFill>
              </a:rPr>
              <a:t>του</a:t>
            </a:r>
            <a:r>
              <a:rPr sz="3600" spc="-525" dirty="0">
                <a:solidFill>
                  <a:srgbClr val="252525"/>
                </a:solidFill>
              </a:rPr>
              <a:t> </a:t>
            </a:r>
            <a:r>
              <a:rPr sz="3600" spc="50" dirty="0">
                <a:solidFill>
                  <a:srgbClr val="252525"/>
                </a:solidFill>
              </a:rPr>
              <a:t>τέκνου</a:t>
            </a:r>
            <a:endParaRPr sz="3600"/>
          </a:p>
        </p:txBody>
      </p:sp>
      <p:sp>
        <p:nvSpPr>
          <p:cNvPr id="3" name="object 3"/>
          <p:cNvSpPr txBox="1"/>
          <p:nvPr/>
        </p:nvSpPr>
        <p:spPr>
          <a:xfrm>
            <a:off x="294444" y="1071546"/>
            <a:ext cx="10501386" cy="5290936"/>
          </a:xfrm>
          <a:prstGeom prst="rect">
            <a:avLst/>
          </a:prstGeom>
        </p:spPr>
        <p:txBody>
          <a:bodyPr vert="horz" wrap="square" lIns="0" tIns="13970" rIns="0" bIns="0" rtlCol="0">
            <a:spAutoFit/>
          </a:bodyPr>
          <a:lstStyle/>
          <a:p>
            <a:pPr marL="356870" indent="-344805" algn="just">
              <a:lnSpc>
                <a:spcPts val="1620"/>
              </a:lnSpc>
              <a:spcBef>
                <a:spcPts val="110"/>
              </a:spcBef>
              <a:buClr>
                <a:srgbClr val="A42F0F"/>
              </a:buClr>
              <a:buFont typeface="Arial"/>
              <a:buChar char=""/>
              <a:tabLst>
                <a:tab pos="356870" algn="l"/>
                <a:tab pos="357505" algn="l"/>
              </a:tabLst>
            </a:pPr>
            <a:r>
              <a:rPr sz="1900" spc="-40" dirty="0">
                <a:solidFill>
                  <a:srgbClr val="404040"/>
                </a:solidFill>
                <a:latin typeface="Trebuchet MS"/>
                <a:cs typeface="Trebuchet MS"/>
              </a:rPr>
              <a:t>Το</a:t>
            </a:r>
            <a:r>
              <a:rPr sz="1900" spc="-30" dirty="0">
                <a:solidFill>
                  <a:srgbClr val="404040"/>
                </a:solidFill>
                <a:latin typeface="Trebuchet MS"/>
                <a:cs typeface="Trebuchet MS"/>
              </a:rPr>
              <a:t> </a:t>
            </a:r>
            <a:r>
              <a:rPr sz="1900" spc="155" dirty="0">
                <a:solidFill>
                  <a:srgbClr val="404040"/>
                </a:solidFill>
                <a:latin typeface="Trebuchet MS"/>
                <a:cs typeface="Trebuchet MS"/>
              </a:rPr>
              <a:t>άρθρο</a:t>
            </a:r>
            <a:r>
              <a:rPr sz="1900" spc="-70" dirty="0">
                <a:solidFill>
                  <a:srgbClr val="404040"/>
                </a:solidFill>
                <a:latin typeface="Trebuchet MS"/>
                <a:cs typeface="Trebuchet MS"/>
              </a:rPr>
              <a:t> </a:t>
            </a:r>
            <a:r>
              <a:rPr sz="1900" spc="50" dirty="0">
                <a:solidFill>
                  <a:srgbClr val="404040"/>
                </a:solidFill>
                <a:latin typeface="Trebuchet MS"/>
                <a:cs typeface="Trebuchet MS"/>
              </a:rPr>
              <a:t>9</a:t>
            </a:r>
            <a:r>
              <a:rPr sz="1900" spc="-20" dirty="0">
                <a:solidFill>
                  <a:srgbClr val="404040"/>
                </a:solidFill>
                <a:latin typeface="Trebuchet MS"/>
                <a:cs typeface="Trebuchet MS"/>
              </a:rPr>
              <a:t> </a:t>
            </a:r>
            <a:r>
              <a:rPr sz="1900" spc="130" dirty="0">
                <a:solidFill>
                  <a:srgbClr val="404040"/>
                </a:solidFill>
                <a:latin typeface="Trebuchet MS"/>
                <a:cs typeface="Trebuchet MS"/>
              </a:rPr>
              <a:t>ΔΣΔΠ</a:t>
            </a:r>
            <a:r>
              <a:rPr sz="1900" spc="-120" dirty="0">
                <a:solidFill>
                  <a:srgbClr val="404040"/>
                </a:solidFill>
                <a:latin typeface="Trebuchet MS"/>
                <a:cs typeface="Trebuchet MS"/>
              </a:rPr>
              <a:t> </a:t>
            </a:r>
            <a:r>
              <a:rPr sz="1900" spc="35" dirty="0">
                <a:solidFill>
                  <a:srgbClr val="404040"/>
                </a:solidFill>
                <a:latin typeface="Trebuchet MS"/>
                <a:cs typeface="Trebuchet MS"/>
              </a:rPr>
              <a:t>κατοχυρώνει</a:t>
            </a:r>
            <a:r>
              <a:rPr sz="1900" spc="-80" dirty="0">
                <a:solidFill>
                  <a:srgbClr val="404040"/>
                </a:solidFill>
                <a:latin typeface="Trebuchet MS"/>
                <a:cs typeface="Trebuchet MS"/>
              </a:rPr>
              <a:t> </a:t>
            </a:r>
            <a:r>
              <a:rPr sz="1900" spc="125" dirty="0">
                <a:solidFill>
                  <a:srgbClr val="404040"/>
                </a:solidFill>
                <a:latin typeface="Trebuchet MS"/>
                <a:cs typeface="Trebuchet MS"/>
              </a:rPr>
              <a:t>μόνο</a:t>
            </a:r>
            <a:r>
              <a:rPr sz="1900" spc="-25" dirty="0">
                <a:solidFill>
                  <a:srgbClr val="404040"/>
                </a:solidFill>
                <a:latin typeface="Trebuchet MS"/>
                <a:cs typeface="Trebuchet MS"/>
              </a:rPr>
              <a:t> </a:t>
            </a:r>
            <a:r>
              <a:rPr sz="1900" spc="50" dirty="0">
                <a:solidFill>
                  <a:srgbClr val="404040"/>
                </a:solidFill>
                <a:latin typeface="Trebuchet MS"/>
                <a:cs typeface="Trebuchet MS"/>
              </a:rPr>
              <a:t>το</a:t>
            </a:r>
            <a:r>
              <a:rPr sz="1900" spc="-50" dirty="0">
                <a:solidFill>
                  <a:srgbClr val="404040"/>
                </a:solidFill>
                <a:latin typeface="Trebuchet MS"/>
                <a:cs typeface="Trebuchet MS"/>
              </a:rPr>
              <a:t> </a:t>
            </a:r>
            <a:r>
              <a:rPr sz="1900" spc="40" dirty="0">
                <a:solidFill>
                  <a:srgbClr val="404040"/>
                </a:solidFill>
                <a:latin typeface="Trebuchet MS"/>
                <a:cs typeface="Trebuchet MS"/>
              </a:rPr>
              <a:t>δικαίωμα</a:t>
            </a:r>
            <a:r>
              <a:rPr sz="1900" spc="-114" dirty="0">
                <a:solidFill>
                  <a:srgbClr val="404040"/>
                </a:solidFill>
                <a:latin typeface="Trebuchet MS"/>
                <a:cs typeface="Trebuchet MS"/>
              </a:rPr>
              <a:t> </a:t>
            </a:r>
            <a:r>
              <a:rPr sz="1900" spc="40" dirty="0">
                <a:solidFill>
                  <a:srgbClr val="404040"/>
                </a:solidFill>
                <a:latin typeface="Trebuchet MS"/>
                <a:cs typeface="Trebuchet MS"/>
              </a:rPr>
              <a:t>επικοινωνίας</a:t>
            </a:r>
            <a:r>
              <a:rPr sz="1900" spc="-125" dirty="0">
                <a:solidFill>
                  <a:srgbClr val="404040"/>
                </a:solidFill>
                <a:latin typeface="Trebuchet MS"/>
                <a:cs typeface="Trebuchet MS"/>
              </a:rPr>
              <a:t> </a:t>
            </a:r>
            <a:r>
              <a:rPr sz="1900" spc="55" dirty="0">
                <a:solidFill>
                  <a:srgbClr val="404040"/>
                </a:solidFill>
                <a:latin typeface="Trebuchet MS"/>
                <a:cs typeface="Trebuchet MS"/>
              </a:rPr>
              <a:t>του</a:t>
            </a:r>
            <a:r>
              <a:rPr sz="1900" spc="-60" dirty="0">
                <a:solidFill>
                  <a:srgbClr val="404040"/>
                </a:solidFill>
                <a:latin typeface="Trebuchet MS"/>
                <a:cs typeface="Trebuchet MS"/>
              </a:rPr>
              <a:t> </a:t>
            </a:r>
            <a:r>
              <a:rPr sz="1900" spc="25" dirty="0">
                <a:solidFill>
                  <a:srgbClr val="404040"/>
                </a:solidFill>
                <a:latin typeface="Trebuchet MS"/>
                <a:cs typeface="Trebuchet MS"/>
              </a:rPr>
              <a:t>τέκνου</a:t>
            </a:r>
            <a:r>
              <a:rPr sz="1900" spc="-80" dirty="0">
                <a:solidFill>
                  <a:srgbClr val="404040"/>
                </a:solidFill>
                <a:latin typeface="Trebuchet MS"/>
                <a:cs typeface="Trebuchet MS"/>
              </a:rPr>
              <a:t> </a:t>
            </a:r>
            <a:r>
              <a:rPr sz="1900" spc="10" dirty="0">
                <a:solidFill>
                  <a:srgbClr val="404040"/>
                </a:solidFill>
                <a:latin typeface="Trebuchet MS"/>
                <a:cs typeface="Trebuchet MS"/>
              </a:rPr>
              <a:t>με</a:t>
            </a:r>
            <a:r>
              <a:rPr sz="1900" spc="-35" dirty="0">
                <a:solidFill>
                  <a:srgbClr val="404040"/>
                </a:solidFill>
                <a:latin typeface="Trebuchet MS"/>
                <a:cs typeface="Trebuchet MS"/>
              </a:rPr>
              <a:t> </a:t>
            </a:r>
            <a:r>
              <a:rPr sz="1900" spc="60" dirty="0">
                <a:solidFill>
                  <a:srgbClr val="404040"/>
                </a:solidFill>
                <a:latin typeface="Trebuchet MS"/>
                <a:cs typeface="Trebuchet MS"/>
              </a:rPr>
              <a:t>τον</a:t>
            </a:r>
            <a:r>
              <a:rPr sz="1900" spc="-45" dirty="0">
                <a:solidFill>
                  <a:srgbClr val="404040"/>
                </a:solidFill>
                <a:latin typeface="Trebuchet MS"/>
                <a:cs typeface="Trebuchet MS"/>
              </a:rPr>
              <a:t> </a:t>
            </a:r>
            <a:r>
              <a:rPr sz="1900" spc="35" dirty="0">
                <a:solidFill>
                  <a:srgbClr val="404040"/>
                </a:solidFill>
                <a:latin typeface="Trebuchet MS"/>
                <a:cs typeface="Trebuchet MS"/>
              </a:rPr>
              <a:t>γονέα</a:t>
            </a:r>
            <a:r>
              <a:rPr sz="1900" spc="35">
                <a:solidFill>
                  <a:srgbClr val="404040"/>
                </a:solidFill>
                <a:latin typeface="Trebuchet MS"/>
                <a:cs typeface="Trebuchet MS"/>
              </a:rPr>
              <a:t>,</a:t>
            </a:r>
            <a:r>
              <a:rPr sz="1900" spc="-55">
                <a:solidFill>
                  <a:srgbClr val="404040"/>
                </a:solidFill>
                <a:latin typeface="Trebuchet MS"/>
                <a:cs typeface="Trebuchet MS"/>
              </a:rPr>
              <a:t> </a:t>
            </a:r>
            <a:r>
              <a:rPr sz="1900" spc="140" smtClean="0">
                <a:solidFill>
                  <a:srgbClr val="404040"/>
                </a:solidFill>
                <a:latin typeface="Trebuchet MS"/>
                <a:cs typeface="Trebuchet MS"/>
              </a:rPr>
              <a:t>από</a:t>
            </a:r>
            <a:r>
              <a:rPr lang="el-GR" sz="1900" spc="140" dirty="0" smtClean="0">
                <a:solidFill>
                  <a:srgbClr val="404040"/>
                </a:solidFill>
                <a:latin typeface="Trebuchet MS"/>
                <a:cs typeface="Trebuchet MS"/>
              </a:rPr>
              <a:t> </a:t>
            </a:r>
            <a:r>
              <a:rPr sz="1900" spc="60" smtClean="0">
                <a:solidFill>
                  <a:srgbClr val="404040"/>
                </a:solidFill>
                <a:latin typeface="Trebuchet MS"/>
                <a:cs typeface="Trebuchet MS"/>
              </a:rPr>
              <a:t>τον</a:t>
            </a:r>
            <a:r>
              <a:rPr sz="1900" spc="-45" smtClean="0">
                <a:solidFill>
                  <a:srgbClr val="404040"/>
                </a:solidFill>
                <a:latin typeface="Trebuchet MS"/>
                <a:cs typeface="Trebuchet MS"/>
              </a:rPr>
              <a:t> </a:t>
            </a:r>
            <a:r>
              <a:rPr sz="1900" spc="100" dirty="0">
                <a:solidFill>
                  <a:srgbClr val="404040"/>
                </a:solidFill>
                <a:latin typeface="Trebuchet MS"/>
                <a:cs typeface="Trebuchet MS"/>
              </a:rPr>
              <a:t>οποίο</a:t>
            </a:r>
            <a:r>
              <a:rPr sz="1900" spc="-75" dirty="0">
                <a:solidFill>
                  <a:srgbClr val="404040"/>
                </a:solidFill>
                <a:latin typeface="Trebuchet MS"/>
                <a:cs typeface="Trebuchet MS"/>
              </a:rPr>
              <a:t> </a:t>
            </a:r>
            <a:r>
              <a:rPr sz="1900" spc="-70" dirty="0">
                <a:solidFill>
                  <a:srgbClr val="404040"/>
                </a:solidFill>
                <a:latin typeface="Trebuchet MS"/>
                <a:cs typeface="Trebuchet MS"/>
              </a:rPr>
              <a:t>έχει</a:t>
            </a:r>
            <a:r>
              <a:rPr sz="1900" spc="-60" dirty="0">
                <a:solidFill>
                  <a:srgbClr val="404040"/>
                </a:solidFill>
                <a:latin typeface="Trebuchet MS"/>
                <a:cs typeface="Trebuchet MS"/>
              </a:rPr>
              <a:t> </a:t>
            </a:r>
            <a:r>
              <a:rPr sz="1900" spc="40" dirty="0">
                <a:solidFill>
                  <a:srgbClr val="404040"/>
                </a:solidFill>
                <a:latin typeface="Trebuchet MS"/>
                <a:cs typeface="Trebuchet MS"/>
              </a:rPr>
              <a:t>αφαιρεθεί</a:t>
            </a:r>
            <a:r>
              <a:rPr sz="1900" spc="-40" dirty="0">
                <a:solidFill>
                  <a:srgbClr val="404040"/>
                </a:solidFill>
                <a:latin typeface="Trebuchet MS"/>
                <a:cs typeface="Trebuchet MS"/>
              </a:rPr>
              <a:t> </a:t>
            </a:r>
            <a:r>
              <a:rPr sz="1900" spc="95" dirty="0">
                <a:solidFill>
                  <a:srgbClr val="404040"/>
                </a:solidFill>
                <a:latin typeface="Trebuchet MS"/>
                <a:cs typeface="Trebuchet MS"/>
              </a:rPr>
              <a:t>η</a:t>
            </a:r>
            <a:r>
              <a:rPr sz="1900" spc="-105" dirty="0">
                <a:solidFill>
                  <a:srgbClr val="404040"/>
                </a:solidFill>
                <a:latin typeface="Trebuchet MS"/>
                <a:cs typeface="Trebuchet MS"/>
              </a:rPr>
              <a:t> </a:t>
            </a:r>
            <a:r>
              <a:rPr sz="1900" spc="35" dirty="0">
                <a:solidFill>
                  <a:srgbClr val="404040"/>
                </a:solidFill>
                <a:latin typeface="Trebuchet MS"/>
                <a:cs typeface="Trebuchet MS"/>
              </a:rPr>
              <a:t>γονική</a:t>
            </a:r>
            <a:r>
              <a:rPr sz="1900" spc="-105" dirty="0">
                <a:solidFill>
                  <a:srgbClr val="404040"/>
                </a:solidFill>
                <a:latin typeface="Trebuchet MS"/>
                <a:cs typeface="Trebuchet MS"/>
              </a:rPr>
              <a:t> </a:t>
            </a:r>
            <a:r>
              <a:rPr sz="1900" spc="35" dirty="0">
                <a:solidFill>
                  <a:srgbClr val="404040"/>
                </a:solidFill>
                <a:latin typeface="Trebuchet MS"/>
                <a:cs typeface="Trebuchet MS"/>
              </a:rPr>
              <a:t>μέριμνα.</a:t>
            </a:r>
            <a:endParaRPr sz="1900">
              <a:latin typeface="Trebuchet MS"/>
              <a:cs typeface="Trebuchet MS"/>
            </a:endParaRPr>
          </a:p>
          <a:p>
            <a:pPr marL="356870" indent="-344805" algn="just">
              <a:lnSpc>
                <a:spcPct val="100000"/>
              </a:lnSpc>
              <a:spcBef>
                <a:spcPts val="650"/>
              </a:spcBef>
              <a:buClr>
                <a:srgbClr val="A42F0F"/>
              </a:buClr>
              <a:buFont typeface="Arial"/>
              <a:buChar char=""/>
              <a:tabLst>
                <a:tab pos="356870" algn="l"/>
                <a:tab pos="357505" algn="l"/>
              </a:tabLst>
            </a:pPr>
            <a:r>
              <a:rPr sz="1900" spc="50" dirty="0">
                <a:solidFill>
                  <a:srgbClr val="404040"/>
                </a:solidFill>
                <a:latin typeface="Trebuchet MS"/>
                <a:cs typeface="Trebuchet MS"/>
              </a:rPr>
              <a:t>Η</a:t>
            </a:r>
            <a:r>
              <a:rPr sz="1900" spc="-40" dirty="0">
                <a:solidFill>
                  <a:srgbClr val="404040"/>
                </a:solidFill>
                <a:latin typeface="Trebuchet MS"/>
                <a:cs typeface="Trebuchet MS"/>
              </a:rPr>
              <a:t> </a:t>
            </a:r>
            <a:r>
              <a:rPr sz="1900" spc="80" dirty="0">
                <a:solidFill>
                  <a:srgbClr val="404040"/>
                </a:solidFill>
                <a:latin typeface="Trebuchet MS"/>
                <a:cs typeface="Trebuchet MS"/>
              </a:rPr>
              <a:t>κατοχύρωση</a:t>
            </a:r>
            <a:r>
              <a:rPr sz="1900" spc="-75" dirty="0">
                <a:solidFill>
                  <a:srgbClr val="404040"/>
                </a:solidFill>
                <a:latin typeface="Trebuchet MS"/>
                <a:cs typeface="Trebuchet MS"/>
              </a:rPr>
              <a:t> </a:t>
            </a:r>
            <a:r>
              <a:rPr sz="1900" spc="55" dirty="0">
                <a:solidFill>
                  <a:srgbClr val="404040"/>
                </a:solidFill>
                <a:latin typeface="Trebuchet MS"/>
                <a:cs typeface="Trebuchet MS"/>
              </a:rPr>
              <a:t>του</a:t>
            </a:r>
            <a:r>
              <a:rPr sz="1900" spc="-50" dirty="0">
                <a:solidFill>
                  <a:srgbClr val="404040"/>
                </a:solidFill>
                <a:latin typeface="Trebuchet MS"/>
                <a:cs typeface="Trebuchet MS"/>
              </a:rPr>
              <a:t> </a:t>
            </a:r>
            <a:r>
              <a:rPr sz="1900" spc="50" dirty="0">
                <a:solidFill>
                  <a:srgbClr val="404040"/>
                </a:solidFill>
                <a:latin typeface="Trebuchet MS"/>
                <a:cs typeface="Trebuchet MS"/>
              </a:rPr>
              <a:t>δικαιώματος</a:t>
            </a:r>
            <a:r>
              <a:rPr sz="1900" spc="-120" dirty="0">
                <a:solidFill>
                  <a:srgbClr val="404040"/>
                </a:solidFill>
                <a:latin typeface="Trebuchet MS"/>
                <a:cs typeface="Trebuchet MS"/>
              </a:rPr>
              <a:t> </a:t>
            </a:r>
            <a:r>
              <a:rPr sz="1900" spc="40" dirty="0">
                <a:solidFill>
                  <a:srgbClr val="404040"/>
                </a:solidFill>
                <a:latin typeface="Trebuchet MS"/>
                <a:cs typeface="Trebuchet MS"/>
              </a:rPr>
              <a:t>επικοινωνίας</a:t>
            </a:r>
            <a:r>
              <a:rPr sz="1900" spc="-120" dirty="0">
                <a:solidFill>
                  <a:srgbClr val="404040"/>
                </a:solidFill>
                <a:latin typeface="Trebuchet MS"/>
                <a:cs typeface="Trebuchet MS"/>
              </a:rPr>
              <a:t> </a:t>
            </a:r>
            <a:r>
              <a:rPr sz="1900" spc="55" dirty="0">
                <a:solidFill>
                  <a:srgbClr val="404040"/>
                </a:solidFill>
                <a:latin typeface="Trebuchet MS"/>
                <a:cs typeface="Trebuchet MS"/>
              </a:rPr>
              <a:t>του</a:t>
            </a:r>
            <a:r>
              <a:rPr sz="1900" spc="-50" dirty="0">
                <a:solidFill>
                  <a:srgbClr val="404040"/>
                </a:solidFill>
                <a:latin typeface="Trebuchet MS"/>
                <a:cs typeface="Trebuchet MS"/>
              </a:rPr>
              <a:t> </a:t>
            </a:r>
            <a:r>
              <a:rPr sz="1900" spc="70" dirty="0">
                <a:solidFill>
                  <a:srgbClr val="404040"/>
                </a:solidFill>
                <a:latin typeface="Trebuchet MS"/>
                <a:cs typeface="Trebuchet MS"/>
              </a:rPr>
              <a:t>γονέα</a:t>
            </a:r>
            <a:r>
              <a:rPr sz="1900" spc="-60" dirty="0">
                <a:solidFill>
                  <a:srgbClr val="404040"/>
                </a:solidFill>
                <a:latin typeface="Trebuchet MS"/>
                <a:cs typeface="Trebuchet MS"/>
              </a:rPr>
              <a:t> </a:t>
            </a:r>
            <a:r>
              <a:rPr sz="1900" spc="-15" dirty="0">
                <a:solidFill>
                  <a:srgbClr val="404040"/>
                </a:solidFill>
                <a:latin typeface="Trebuchet MS"/>
                <a:cs typeface="Trebuchet MS"/>
              </a:rPr>
              <a:t>δε</a:t>
            </a:r>
            <a:r>
              <a:rPr sz="1900" spc="-25" dirty="0">
                <a:solidFill>
                  <a:srgbClr val="404040"/>
                </a:solidFill>
                <a:latin typeface="Trebuchet MS"/>
                <a:cs typeface="Trebuchet MS"/>
              </a:rPr>
              <a:t> </a:t>
            </a:r>
            <a:r>
              <a:rPr sz="1900" spc="25" dirty="0">
                <a:solidFill>
                  <a:srgbClr val="404040"/>
                </a:solidFill>
                <a:latin typeface="Trebuchet MS"/>
                <a:cs typeface="Trebuchet MS"/>
              </a:rPr>
              <a:t>διασφαλίζει</a:t>
            </a:r>
            <a:r>
              <a:rPr sz="1900" spc="-100" dirty="0">
                <a:solidFill>
                  <a:srgbClr val="404040"/>
                </a:solidFill>
                <a:latin typeface="Trebuchet MS"/>
                <a:cs typeface="Trebuchet MS"/>
              </a:rPr>
              <a:t> </a:t>
            </a:r>
            <a:r>
              <a:rPr sz="1900" spc="50" dirty="0">
                <a:solidFill>
                  <a:srgbClr val="404040"/>
                </a:solidFill>
                <a:latin typeface="Trebuchet MS"/>
                <a:cs typeface="Trebuchet MS"/>
              </a:rPr>
              <a:t>το</a:t>
            </a:r>
            <a:r>
              <a:rPr sz="1900" spc="-40" dirty="0">
                <a:solidFill>
                  <a:srgbClr val="404040"/>
                </a:solidFill>
                <a:latin typeface="Trebuchet MS"/>
                <a:cs typeface="Trebuchet MS"/>
              </a:rPr>
              <a:t> </a:t>
            </a:r>
            <a:r>
              <a:rPr sz="1900" spc="40" dirty="0">
                <a:solidFill>
                  <a:srgbClr val="404040"/>
                </a:solidFill>
                <a:latin typeface="Trebuchet MS"/>
                <a:cs typeface="Trebuchet MS"/>
              </a:rPr>
              <a:t>δικαίωμα</a:t>
            </a:r>
            <a:r>
              <a:rPr sz="1900" spc="-110" dirty="0">
                <a:solidFill>
                  <a:srgbClr val="404040"/>
                </a:solidFill>
                <a:latin typeface="Trebuchet MS"/>
                <a:cs typeface="Trebuchet MS"/>
              </a:rPr>
              <a:t> </a:t>
            </a:r>
            <a:r>
              <a:rPr sz="1900" spc="55" dirty="0">
                <a:solidFill>
                  <a:srgbClr val="404040"/>
                </a:solidFill>
                <a:latin typeface="Trebuchet MS"/>
                <a:cs typeface="Trebuchet MS"/>
              </a:rPr>
              <a:t>του</a:t>
            </a:r>
            <a:r>
              <a:rPr sz="1900" spc="-50" dirty="0">
                <a:solidFill>
                  <a:srgbClr val="404040"/>
                </a:solidFill>
                <a:latin typeface="Trebuchet MS"/>
                <a:cs typeface="Trebuchet MS"/>
              </a:rPr>
              <a:t> </a:t>
            </a:r>
            <a:r>
              <a:rPr sz="1900" spc="35" dirty="0">
                <a:solidFill>
                  <a:srgbClr val="404040"/>
                </a:solidFill>
                <a:latin typeface="Trebuchet MS"/>
                <a:cs typeface="Trebuchet MS"/>
              </a:rPr>
              <a:t>γονέα.</a:t>
            </a:r>
            <a:endParaRPr sz="1900">
              <a:latin typeface="Trebuchet MS"/>
              <a:cs typeface="Trebuchet MS"/>
            </a:endParaRPr>
          </a:p>
          <a:p>
            <a:pPr marL="356870" marR="487045" indent="-344805" algn="just">
              <a:lnSpc>
                <a:spcPct val="80100"/>
              </a:lnSpc>
              <a:spcBef>
                <a:spcPts val="985"/>
              </a:spcBef>
              <a:buClr>
                <a:srgbClr val="A42F0F"/>
              </a:buClr>
              <a:buFont typeface="Arial"/>
              <a:buChar char=""/>
              <a:tabLst>
                <a:tab pos="356870" algn="l"/>
                <a:tab pos="357505" algn="l"/>
              </a:tabLst>
            </a:pPr>
            <a:r>
              <a:rPr sz="1900" spc="15" dirty="0">
                <a:solidFill>
                  <a:srgbClr val="404040"/>
                </a:solidFill>
                <a:latin typeface="Trebuchet MS"/>
                <a:cs typeface="Trebuchet MS"/>
              </a:rPr>
              <a:t>Στο </a:t>
            </a:r>
            <a:r>
              <a:rPr sz="1900" spc="60" dirty="0">
                <a:solidFill>
                  <a:srgbClr val="404040"/>
                </a:solidFill>
                <a:latin typeface="Trebuchet MS"/>
                <a:cs typeface="Trebuchet MS"/>
              </a:rPr>
              <a:t>πλαίσιο </a:t>
            </a:r>
            <a:r>
              <a:rPr sz="1900" spc="55" dirty="0">
                <a:solidFill>
                  <a:srgbClr val="404040"/>
                </a:solidFill>
                <a:latin typeface="Trebuchet MS"/>
                <a:cs typeface="Trebuchet MS"/>
              </a:rPr>
              <a:t>του </a:t>
            </a:r>
            <a:r>
              <a:rPr sz="1900" spc="50" dirty="0">
                <a:solidFill>
                  <a:srgbClr val="404040"/>
                </a:solidFill>
                <a:latin typeface="Trebuchet MS"/>
                <a:cs typeface="Trebuchet MS"/>
              </a:rPr>
              <a:t>δικαιώματος </a:t>
            </a:r>
            <a:r>
              <a:rPr sz="1900" spc="110" dirty="0">
                <a:solidFill>
                  <a:srgbClr val="404040"/>
                </a:solidFill>
                <a:latin typeface="Trebuchet MS"/>
                <a:cs typeface="Trebuchet MS"/>
              </a:rPr>
              <a:t>άμεσης </a:t>
            </a:r>
            <a:r>
              <a:rPr sz="1900" spc="90" dirty="0">
                <a:solidFill>
                  <a:srgbClr val="404040"/>
                </a:solidFill>
                <a:latin typeface="Trebuchet MS"/>
                <a:cs typeface="Trebuchet MS"/>
              </a:rPr>
              <a:t>επαφής </a:t>
            </a:r>
            <a:r>
              <a:rPr sz="1900" spc="55" dirty="0">
                <a:solidFill>
                  <a:srgbClr val="404040"/>
                </a:solidFill>
                <a:latin typeface="Trebuchet MS"/>
                <a:cs typeface="Trebuchet MS"/>
              </a:rPr>
              <a:t>του </a:t>
            </a:r>
            <a:r>
              <a:rPr sz="1900" spc="25" dirty="0">
                <a:solidFill>
                  <a:srgbClr val="404040"/>
                </a:solidFill>
                <a:latin typeface="Trebuchet MS"/>
                <a:cs typeface="Trebuchet MS"/>
              </a:rPr>
              <a:t>τέκνου </a:t>
            </a:r>
            <a:r>
              <a:rPr sz="1900" spc="-5" dirty="0">
                <a:solidFill>
                  <a:srgbClr val="404040"/>
                </a:solidFill>
                <a:latin typeface="Trebuchet MS"/>
                <a:cs typeface="Trebuchet MS"/>
              </a:rPr>
              <a:t>και </a:t>
            </a:r>
            <a:r>
              <a:rPr sz="1900" spc="10" dirty="0">
                <a:solidFill>
                  <a:srgbClr val="404040"/>
                </a:solidFill>
                <a:latin typeface="Trebuchet MS"/>
                <a:cs typeface="Trebuchet MS"/>
              </a:rPr>
              <a:t>με </a:t>
            </a:r>
            <a:r>
              <a:rPr sz="1900" spc="85" dirty="0">
                <a:solidFill>
                  <a:srgbClr val="404040"/>
                </a:solidFill>
                <a:latin typeface="Trebuchet MS"/>
                <a:cs typeface="Trebuchet MS"/>
              </a:rPr>
              <a:t>τους δύο </a:t>
            </a:r>
            <a:r>
              <a:rPr sz="1900" spc="50" dirty="0">
                <a:solidFill>
                  <a:srgbClr val="404040"/>
                </a:solidFill>
                <a:latin typeface="Trebuchet MS"/>
                <a:cs typeface="Trebuchet MS"/>
              </a:rPr>
              <a:t>γονείς </a:t>
            </a:r>
            <a:r>
              <a:rPr sz="1900" spc="55" dirty="0">
                <a:solidFill>
                  <a:srgbClr val="404040"/>
                </a:solidFill>
                <a:latin typeface="Trebuchet MS"/>
                <a:cs typeface="Trebuchet MS"/>
              </a:rPr>
              <a:t>του  </a:t>
            </a:r>
            <a:r>
              <a:rPr sz="1900" spc="40">
                <a:solidFill>
                  <a:srgbClr val="404040"/>
                </a:solidFill>
                <a:latin typeface="Trebuchet MS"/>
                <a:cs typeface="Trebuchet MS"/>
              </a:rPr>
              <a:t>κατοχυρώνεται</a:t>
            </a:r>
            <a:r>
              <a:rPr sz="1900" spc="-110">
                <a:solidFill>
                  <a:srgbClr val="404040"/>
                </a:solidFill>
                <a:latin typeface="Trebuchet MS"/>
                <a:cs typeface="Trebuchet MS"/>
              </a:rPr>
              <a:t> </a:t>
            </a:r>
            <a:r>
              <a:rPr lang="el-GR" sz="1900" spc="-110" dirty="0" smtClean="0">
                <a:solidFill>
                  <a:srgbClr val="404040"/>
                </a:solidFill>
                <a:latin typeface="Trebuchet MS"/>
                <a:cs typeface="Trebuchet MS"/>
              </a:rPr>
              <a:t>τ</a:t>
            </a:r>
            <a:r>
              <a:rPr sz="1900" spc="55" smtClean="0">
                <a:solidFill>
                  <a:srgbClr val="404040"/>
                </a:solidFill>
                <a:latin typeface="Trebuchet MS"/>
                <a:cs typeface="Trebuchet MS"/>
              </a:rPr>
              <a:t>ο</a:t>
            </a:r>
            <a:r>
              <a:rPr sz="1900" spc="-20" smtClean="0">
                <a:solidFill>
                  <a:srgbClr val="404040"/>
                </a:solidFill>
                <a:latin typeface="Trebuchet MS"/>
                <a:cs typeface="Trebuchet MS"/>
              </a:rPr>
              <a:t> </a:t>
            </a:r>
            <a:r>
              <a:rPr sz="1900" spc="35" dirty="0">
                <a:solidFill>
                  <a:srgbClr val="404040"/>
                </a:solidFill>
                <a:latin typeface="Trebuchet MS"/>
                <a:cs typeface="Trebuchet MS"/>
              </a:rPr>
              <a:t>δικαίωμα</a:t>
            </a:r>
            <a:r>
              <a:rPr sz="1900" spc="-114" dirty="0">
                <a:solidFill>
                  <a:srgbClr val="404040"/>
                </a:solidFill>
                <a:latin typeface="Trebuchet MS"/>
                <a:cs typeface="Trebuchet MS"/>
              </a:rPr>
              <a:t> </a:t>
            </a:r>
            <a:r>
              <a:rPr sz="1900" spc="90" dirty="0">
                <a:solidFill>
                  <a:srgbClr val="404040"/>
                </a:solidFill>
                <a:latin typeface="Trebuchet MS"/>
                <a:cs typeface="Trebuchet MS"/>
              </a:rPr>
              <a:t>μετάβασης</a:t>
            </a:r>
            <a:r>
              <a:rPr sz="1900" spc="-70" dirty="0">
                <a:solidFill>
                  <a:srgbClr val="404040"/>
                </a:solidFill>
                <a:latin typeface="Trebuchet MS"/>
                <a:cs typeface="Trebuchet MS"/>
              </a:rPr>
              <a:t> </a:t>
            </a:r>
            <a:r>
              <a:rPr sz="1900" spc="55" dirty="0">
                <a:solidFill>
                  <a:srgbClr val="404040"/>
                </a:solidFill>
                <a:latin typeface="Trebuchet MS"/>
                <a:cs typeface="Trebuchet MS"/>
              </a:rPr>
              <a:t>του</a:t>
            </a:r>
            <a:r>
              <a:rPr sz="1900" spc="-50" dirty="0">
                <a:solidFill>
                  <a:srgbClr val="404040"/>
                </a:solidFill>
                <a:latin typeface="Trebuchet MS"/>
                <a:cs typeface="Trebuchet MS"/>
              </a:rPr>
              <a:t> </a:t>
            </a:r>
            <a:r>
              <a:rPr sz="1900" spc="25" dirty="0">
                <a:solidFill>
                  <a:srgbClr val="404040"/>
                </a:solidFill>
                <a:latin typeface="Trebuchet MS"/>
                <a:cs typeface="Trebuchet MS"/>
              </a:rPr>
              <a:t>τέκνου</a:t>
            </a:r>
            <a:r>
              <a:rPr sz="1900" spc="-75" dirty="0">
                <a:solidFill>
                  <a:srgbClr val="404040"/>
                </a:solidFill>
                <a:latin typeface="Trebuchet MS"/>
                <a:cs typeface="Trebuchet MS"/>
              </a:rPr>
              <a:t> </a:t>
            </a:r>
            <a:r>
              <a:rPr sz="1900" spc="140" dirty="0">
                <a:solidFill>
                  <a:srgbClr val="404040"/>
                </a:solidFill>
                <a:latin typeface="Trebuchet MS"/>
                <a:cs typeface="Trebuchet MS"/>
              </a:rPr>
              <a:t>από</a:t>
            </a:r>
            <a:r>
              <a:rPr sz="1900" spc="-50" dirty="0">
                <a:solidFill>
                  <a:srgbClr val="404040"/>
                </a:solidFill>
                <a:latin typeface="Trebuchet MS"/>
                <a:cs typeface="Trebuchet MS"/>
              </a:rPr>
              <a:t> </a:t>
            </a:r>
            <a:r>
              <a:rPr sz="1900" spc="60" dirty="0">
                <a:solidFill>
                  <a:srgbClr val="404040"/>
                </a:solidFill>
                <a:latin typeface="Trebuchet MS"/>
                <a:cs typeface="Trebuchet MS"/>
              </a:rPr>
              <a:t>τον</a:t>
            </a:r>
            <a:r>
              <a:rPr sz="1900" spc="-35" dirty="0">
                <a:solidFill>
                  <a:srgbClr val="404040"/>
                </a:solidFill>
                <a:latin typeface="Trebuchet MS"/>
                <a:cs typeface="Trebuchet MS"/>
              </a:rPr>
              <a:t> </a:t>
            </a:r>
            <a:r>
              <a:rPr sz="1900" spc="90" dirty="0">
                <a:solidFill>
                  <a:srgbClr val="404040"/>
                </a:solidFill>
                <a:latin typeface="Trebuchet MS"/>
                <a:cs typeface="Trebuchet MS"/>
              </a:rPr>
              <a:t>τόπο</a:t>
            </a:r>
            <a:r>
              <a:rPr sz="1900" spc="-45" dirty="0">
                <a:solidFill>
                  <a:srgbClr val="404040"/>
                </a:solidFill>
                <a:latin typeface="Trebuchet MS"/>
                <a:cs typeface="Trebuchet MS"/>
              </a:rPr>
              <a:t> </a:t>
            </a:r>
            <a:r>
              <a:rPr sz="1900" spc="125" dirty="0">
                <a:solidFill>
                  <a:srgbClr val="404040"/>
                </a:solidFill>
                <a:latin typeface="Trebuchet MS"/>
                <a:cs typeface="Trebuchet MS"/>
              </a:rPr>
              <a:t>συνήθους</a:t>
            </a:r>
            <a:r>
              <a:rPr sz="1900" spc="-50" dirty="0">
                <a:solidFill>
                  <a:srgbClr val="404040"/>
                </a:solidFill>
                <a:latin typeface="Trebuchet MS"/>
                <a:cs typeface="Trebuchet MS"/>
              </a:rPr>
              <a:t> </a:t>
            </a:r>
            <a:r>
              <a:rPr sz="1900" spc="85" dirty="0">
                <a:solidFill>
                  <a:srgbClr val="404040"/>
                </a:solidFill>
                <a:latin typeface="Trebuchet MS"/>
                <a:cs typeface="Trebuchet MS"/>
              </a:rPr>
              <a:t>διαμονής</a:t>
            </a:r>
            <a:r>
              <a:rPr sz="1900" spc="-70" dirty="0">
                <a:solidFill>
                  <a:srgbClr val="404040"/>
                </a:solidFill>
                <a:latin typeface="Trebuchet MS"/>
                <a:cs typeface="Trebuchet MS"/>
              </a:rPr>
              <a:t> </a:t>
            </a:r>
            <a:r>
              <a:rPr sz="1900" spc="55" dirty="0">
                <a:solidFill>
                  <a:srgbClr val="404040"/>
                </a:solidFill>
                <a:latin typeface="Trebuchet MS"/>
                <a:cs typeface="Trebuchet MS"/>
              </a:rPr>
              <a:t>του  </a:t>
            </a:r>
            <a:r>
              <a:rPr sz="1900" spc="100" dirty="0">
                <a:solidFill>
                  <a:srgbClr val="404040"/>
                </a:solidFill>
                <a:latin typeface="Trebuchet MS"/>
                <a:cs typeface="Trebuchet MS"/>
              </a:rPr>
              <a:t>στον</a:t>
            </a:r>
            <a:r>
              <a:rPr sz="1900" spc="-45" dirty="0">
                <a:solidFill>
                  <a:srgbClr val="404040"/>
                </a:solidFill>
                <a:latin typeface="Trebuchet MS"/>
                <a:cs typeface="Trebuchet MS"/>
              </a:rPr>
              <a:t> </a:t>
            </a:r>
            <a:r>
              <a:rPr sz="1900" spc="90" dirty="0">
                <a:solidFill>
                  <a:srgbClr val="404040"/>
                </a:solidFill>
                <a:latin typeface="Trebuchet MS"/>
                <a:cs typeface="Trebuchet MS"/>
              </a:rPr>
              <a:t>τόπο</a:t>
            </a:r>
            <a:r>
              <a:rPr sz="1900" spc="-50" dirty="0">
                <a:solidFill>
                  <a:srgbClr val="404040"/>
                </a:solidFill>
                <a:latin typeface="Trebuchet MS"/>
                <a:cs typeface="Trebuchet MS"/>
              </a:rPr>
              <a:t> </a:t>
            </a:r>
            <a:r>
              <a:rPr sz="1900" spc="85" dirty="0">
                <a:solidFill>
                  <a:srgbClr val="404040"/>
                </a:solidFill>
                <a:latin typeface="Trebuchet MS"/>
                <a:cs typeface="Trebuchet MS"/>
              </a:rPr>
              <a:t>διαμονής</a:t>
            </a:r>
            <a:r>
              <a:rPr sz="1900" spc="-80" dirty="0">
                <a:solidFill>
                  <a:srgbClr val="404040"/>
                </a:solidFill>
                <a:latin typeface="Trebuchet MS"/>
                <a:cs typeface="Trebuchet MS"/>
              </a:rPr>
              <a:t> </a:t>
            </a:r>
            <a:r>
              <a:rPr sz="1900" spc="55" dirty="0">
                <a:solidFill>
                  <a:srgbClr val="404040"/>
                </a:solidFill>
                <a:latin typeface="Trebuchet MS"/>
                <a:cs typeface="Trebuchet MS"/>
              </a:rPr>
              <a:t>του</a:t>
            </a:r>
            <a:r>
              <a:rPr sz="1900" spc="-60" dirty="0">
                <a:solidFill>
                  <a:srgbClr val="404040"/>
                </a:solidFill>
                <a:latin typeface="Trebuchet MS"/>
                <a:cs typeface="Trebuchet MS"/>
              </a:rPr>
              <a:t> </a:t>
            </a:r>
            <a:r>
              <a:rPr sz="1900" spc="70" dirty="0">
                <a:solidFill>
                  <a:srgbClr val="404040"/>
                </a:solidFill>
                <a:latin typeface="Trebuchet MS"/>
                <a:cs typeface="Trebuchet MS"/>
              </a:rPr>
              <a:t>γονέα</a:t>
            </a:r>
            <a:r>
              <a:rPr sz="1900" spc="-70" dirty="0">
                <a:solidFill>
                  <a:srgbClr val="404040"/>
                </a:solidFill>
                <a:latin typeface="Trebuchet MS"/>
                <a:cs typeface="Trebuchet MS"/>
              </a:rPr>
              <a:t> </a:t>
            </a:r>
            <a:r>
              <a:rPr sz="1900" spc="110" dirty="0">
                <a:solidFill>
                  <a:srgbClr val="404040"/>
                </a:solidFill>
                <a:latin typeface="Trebuchet MS"/>
                <a:cs typeface="Trebuchet MS"/>
              </a:rPr>
              <a:t>που</a:t>
            </a:r>
            <a:r>
              <a:rPr sz="1900" spc="-60" dirty="0">
                <a:solidFill>
                  <a:srgbClr val="404040"/>
                </a:solidFill>
                <a:latin typeface="Trebuchet MS"/>
                <a:cs typeface="Trebuchet MS"/>
              </a:rPr>
              <a:t> </a:t>
            </a:r>
            <a:r>
              <a:rPr sz="1900" spc="20" dirty="0">
                <a:solidFill>
                  <a:srgbClr val="404040"/>
                </a:solidFill>
                <a:latin typeface="Trebuchet MS"/>
                <a:cs typeface="Trebuchet MS"/>
              </a:rPr>
              <a:t>δεν</a:t>
            </a:r>
            <a:r>
              <a:rPr sz="1900" spc="-45" dirty="0">
                <a:solidFill>
                  <a:srgbClr val="404040"/>
                </a:solidFill>
                <a:latin typeface="Trebuchet MS"/>
                <a:cs typeface="Trebuchet MS"/>
              </a:rPr>
              <a:t> </a:t>
            </a:r>
            <a:r>
              <a:rPr sz="1900" spc="-70" dirty="0">
                <a:solidFill>
                  <a:srgbClr val="404040"/>
                </a:solidFill>
                <a:latin typeface="Trebuchet MS"/>
                <a:cs typeface="Trebuchet MS"/>
              </a:rPr>
              <a:t>έχει</a:t>
            </a:r>
            <a:r>
              <a:rPr sz="1900" spc="-65" dirty="0">
                <a:solidFill>
                  <a:srgbClr val="404040"/>
                </a:solidFill>
                <a:latin typeface="Trebuchet MS"/>
                <a:cs typeface="Trebuchet MS"/>
              </a:rPr>
              <a:t> </a:t>
            </a:r>
            <a:r>
              <a:rPr sz="1900" spc="35" dirty="0">
                <a:solidFill>
                  <a:srgbClr val="404040"/>
                </a:solidFill>
                <a:latin typeface="Trebuchet MS"/>
                <a:cs typeface="Trebuchet MS"/>
              </a:rPr>
              <a:t>την</a:t>
            </a:r>
            <a:r>
              <a:rPr sz="1900" spc="-40" dirty="0">
                <a:solidFill>
                  <a:srgbClr val="404040"/>
                </a:solidFill>
                <a:latin typeface="Trebuchet MS"/>
                <a:cs typeface="Trebuchet MS"/>
              </a:rPr>
              <a:t> </a:t>
            </a:r>
            <a:r>
              <a:rPr sz="1900" spc="-20" dirty="0">
                <a:solidFill>
                  <a:srgbClr val="404040"/>
                </a:solidFill>
                <a:latin typeface="Trebuchet MS"/>
                <a:cs typeface="Trebuchet MS"/>
              </a:rPr>
              <a:t>επιμέλεια.</a:t>
            </a:r>
            <a:endParaRPr sz="1900">
              <a:latin typeface="Trebuchet MS"/>
              <a:cs typeface="Trebuchet MS"/>
            </a:endParaRPr>
          </a:p>
          <a:p>
            <a:pPr marL="356870" marR="5080" indent="-344805" algn="just">
              <a:lnSpc>
                <a:spcPts val="1440"/>
              </a:lnSpc>
              <a:spcBef>
                <a:spcPts val="994"/>
              </a:spcBef>
              <a:buClr>
                <a:srgbClr val="A42F0F"/>
              </a:buClr>
              <a:buFont typeface="Arial"/>
              <a:buChar char=""/>
              <a:tabLst>
                <a:tab pos="356870" algn="l"/>
                <a:tab pos="357505" algn="l"/>
                <a:tab pos="1566545" algn="l"/>
              </a:tabLst>
            </a:pPr>
            <a:r>
              <a:rPr sz="1900" spc="95" dirty="0">
                <a:solidFill>
                  <a:srgbClr val="404040"/>
                </a:solidFill>
                <a:latin typeface="Trebuchet MS"/>
                <a:cs typeface="Trebuchet MS"/>
              </a:rPr>
              <a:t>Διφορούμενο </a:t>
            </a:r>
            <a:r>
              <a:rPr sz="1900" spc="55" dirty="0">
                <a:solidFill>
                  <a:srgbClr val="404040"/>
                </a:solidFill>
                <a:latin typeface="Trebuchet MS"/>
                <a:cs typeface="Trebuchet MS"/>
              </a:rPr>
              <a:t>παραμένει </a:t>
            </a:r>
            <a:r>
              <a:rPr sz="1900" spc="50" dirty="0">
                <a:solidFill>
                  <a:srgbClr val="404040"/>
                </a:solidFill>
                <a:latin typeface="Trebuchet MS"/>
                <a:cs typeface="Trebuchet MS"/>
              </a:rPr>
              <a:t>το </a:t>
            </a:r>
            <a:r>
              <a:rPr sz="1900" spc="60" dirty="0">
                <a:solidFill>
                  <a:srgbClr val="404040"/>
                </a:solidFill>
                <a:latin typeface="Trebuchet MS"/>
                <a:cs typeface="Trebuchet MS"/>
              </a:rPr>
              <a:t>ζήτημα </a:t>
            </a:r>
            <a:r>
              <a:rPr sz="1900" spc="45" dirty="0">
                <a:solidFill>
                  <a:srgbClr val="404040"/>
                </a:solidFill>
                <a:latin typeface="Trebuchet MS"/>
                <a:cs typeface="Trebuchet MS"/>
              </a:rPr>
              <a:t>κατά </a:t>
            </a:r>
            <a:r>
              <a:rPr sz="1900" spc="165" dirty="0">
                <a:solidFill>
                  <a:srgbClr val="404040"/>
                </a:solidFill>
                <a:latin typeface="Trebuchet MS"/>
                <a:cs typeface="Trebuchet MS"/>
              </a:rPr>
              <a:t>πόσο </a:t>
            </a:r>
            <a:r>
              <a:rPr sz="1900" spc="110" dirty="0">
                <a:solidFill>
                  <a:srgbClr val="404040"/>
                </a:solidFill>
                <a:latin typeface="Trebuchet MS"/>
                <a:cs typeface="Trebuchet MS"/>
              </a:rPr>
              <a:t>στο </a:t>
            </a:r>
            <a:r>
              <a:rPr sz="1900" spc="40" dirty="0">
                <a:solidFill>
                  <a:srgbClr val="404040"/>
                </a:solidFill>
                <a:latin typeface="Trebuchet MS"/>
                <a:cs typeface="Trebuchet MS"/>
              </a:rPr>
              <a:t>δικαίωμα επικοινωνίας </a:t>
            </a:r>
            <a:r>
              <a:rPr sz="1900" spc="55" dirty="0">
                <a:solidFill>
                  <a:srgbClr val="404040"/>
                </a:solidFill>
                <a:latin typeface="Trebuchet MS"/>
                <a:cs typeface="Trebuchet MS"/>
              </a:rPr>
              <a:t>του </a:t>
            </a:r>
            <a:r>
              <a:rPr sz="1900" spc="25" dirty="0">
                <a:solidFill>
                  <a:srgbClr val="404040"/>
                </a:solidFill>
                <a:latin typeface="Trebuchet MS"/>
                <a:cs typeface="Trebuchet MS"/>
              </a:rPr>
              <a:t>τέκνου </a:t>
            </a:r>
            <a:r>
              <a:rPr sz="1900" spc="10" dirty="0">
                <a:solidFill>
                  <a:srgbClr val="404040"/>
                </a:solidFill>
                <a:latin typeface="Trebuchet MS"/>
                <a:cs typeface="Trebuchet MS"/>
              </a:rPr>
              <a:t>με </a:t>
            </a:r>
            <a:r>
              <a:rPr sz="1900" spc="60" dirty="0">
                <a:solidFill>
                  <a:srgbClr val="404040"/>
                </a:solidFill>
                <a:latin typeface="Trebuchet MS"/>
                <a:cs typeface="Trebuchet MS"/>
              </a:rPr>
              <a:t>τον  </a:t>
            </a:r>
            <a:r>
              <a:rPr sz="1900" spc="75" dirty="0">
                <a:solidFill>
                  <a:srgbClr val="404040"/>
                </a:solidFill>
                <a:latin typeface="Trebuchet MS"/>
                <a:cs typeface="Trebuchet MS"/>
              </a:rPr>
              <a:t>γονέα</a:t>
            </a:r>
            <a:r>
              <a:rPr sz="1900" spc="-70" dirty="0">
                <a:solidFill>
                  <a:srgbClr val="404040"/>
                </a:solidFill>
                <a:latin typeface="Trebuchet MS"/>
                <a:cs typeface="Trebuchet MS"/>
              </a:rPr>
              <a:t> </a:t>
            </a:r>
            <a:r>
              <a:rPr sz="1900" spc="110" dirty="0">
                <a:solidFill>
                  <a:srgbClr val="404040"/>
                </a:solidFill>
                <a:latin typeface="Trebuchet MS"/>
                <a:cs typeface="Trebuchet MS"/>
              </a:rPr>
              <a:t>που</a:t>
            </a:r>
            <a:r>
              <a:rPr sz="1900" spc="-50" dirty="0">
                <a:solidFill>
                  <a:srgbClr val="404040"/>
                </a:solidFill>
                <a:latin typeface="Trebuchet MS"/>
                <a:cs typeface="Trebuchet MS"/>
              </a:rPr>
              <a:t> </a:t>
            </a:r>
            <a:r>
              <a:rPr sz="1900" spc="55" dirty="0">
                <a:solidFill>
                  <a:srgbClr val="404040"/>
                </a:solidFill>
                <a:latin typeface="Trebuchet MS"/>
                <a:cs typeface="Trebuchet MS"/>
              </a:rPr>
              <a:t>του</a:t>
            </a:r>
            <a:r>
              <a:rPr sz="1900" spc="-30" dirty="0">
                <a:solidFill>
                  <a:srgbClr val="404040"/>
                </a:solidFill>
                <a:latin typeface="Trebuchet MS"/>
                <a:cs typeface="Trebuchet MS"/>
              </a:rPr>
              <a:t> </a:t>
            </a:r>
            <a:r>
              <a:rPr sz="1900" spc="-70" dirty="0">
                <a:solidFill>
                  <a:srgbClr val="404040"/>
                </a:solidFill>
                <a:latin typeface="Trebuchet MS"/>
                <a:cs typeface="Trebuchet MS"/>
              </a:rPr>
              <a:t>έχει</a:t>
            </a:r>
            <a:r>
              <a:rPr sz="1900" spc="-55" dirty="0">
                <a:solidFill>
                  <a:srgbClr val="404040"/>
                </a:solidFill>
                <a:latin typeface="Trebuchet MS"/>
                <a:cs typeface="Trebuchet MS"/>
              </a:rPr>
              <a:t> </a:t>
            </a:r>
            <a:r>
              <a:rPr sz="1900" spc="40" dirty="0">
                <a:solidFill>
                  <a:srgbClr val="404040"/>
                </a:solidFill>
                <a:latin typeface="Trebuchet MS"/>
                <a:cs typeface="Trebuchet MS"/>
              </a:rPr>
              <a:t>αφαιρεθεί</a:t>
            </a:r>
            <a:r>
              <a:rPr sz="1900" spc="-100" dirty="0">
                <a:solidFill>
                  <a:srgbClr val="404040"/>
                </a:solidFill>
                <a:latin typeface="Trebuchet MS"/>
                <a:cs typeface="Trebuchet MS"/>
              </a:rPr>
              <a:t> </a:t>
            </a:r>
            <a:r>
              <a:rPr sz="1900" spc="95" dirty="0">
                <a:solidFill>
                  <a:srgbClr val="404040"/>
                </a:solidFill>
                <a:latin typeface="Trebuchet MS"/>
                <a:cs typeface="Trebuchet MS"/>
              </a:rPr>
              <a:t>η</a:t>
            </a:r>
            <a:r>
              <a:rPr sz="1900" spc="-55" dirty="0">
                <a:solidFill>
                  <a:srgbClr val="404040"/>
                </a:solidFill>
                <a:latin typeface="Trebuchet MS"/>
                <a:cs typeface="Trebuchet MS"/>
              </a:rPr>
              <a:t> </a:t>
            </a:r>
            <a:r>
              <a:rPr sz="1900" spc="-5" dirty="0">
                <a:solidFill>
                  <a:srgbClr val="404040"/>
                </a:solidFill>
                <a:latin typeface="Trebuchet MS"/>
                <a:cs typeface="Trebuchet MS"/>
              </a:rPr>
              <a:t>επιμέλεια</a:t>
            </a:r>
            <a:r>
              <a:rPr sz="1900" spc="-110" dirty="0">
                <a:solidFill>
                  <a:srgbClr val="404040"/>
                </a:solidFill>
                <a:latin typeface="Trebuchet MS"/>
                <a:cs typeface="Trebuchet MS"/>
              </a:rPr>
              <a:t> </a:t>
            </a:r>
            <a:r>
              <a:rPr sz="1900" spc="5" dirty="0">
                <a:solidFill>
                  <a:srgbClr val="404040"/>
                </a:solidFill>
                <a:latin typeface="Trebuchet MS"/>
                <a:cs typeface="Trebuchet MS"/>
              </a:rPr>
              <a:t>αντιστοιχεί</a:t>
            </a:r>
            <a:r>
              <a:rPr sz="1900" spc="-105" dirty="0">
                <a:solidFill>
                  <a:srgbClr val="404040"/>
                </a:solidFill>
                <a:latin typeface="Trebuchet MS"/>
                <a:cs typeface="Trebuchet MS"/>
              </a:rPr>
              <a:t> </a:t>
            </a:r>
            <a:r>
              <a:rPr sz="1900" spc="-5" dirty="0">
                <a:solidFill>
                  <a:srgbClr val="404040"/>
                </a:solidFill>
                <a:latin typeface="Trebuchet MS"/>
                <a:cs typeface="Trebuchet MS"/>
              </a:rPr>
              <a:t>και</a:t>
            </a:r>
            <a:r>
              <a:rPr sz="1900" spc="-55" dirty="0">
                <a:solidFill>
                  <a:srgbClr val="404040"/>
                </a:solidFill>
                <a:latin typeface="Trebuchet MS"/>
                <a:cs typeface="Trebuchet MS"/>
              </a:rPr>
              <a:t> </a:t>
            </a:r>
            <a:r>
              <a:rPr sz="1900" spc="95" dirty="0">
                <a:solidFill>
                  <a:srgbClr val="404040"/>
                </a:solidFill>
                <a:latin typeface="Trebuchet MS"/>
                <a:cs typeface="Trebuchet MS"/>
              </a:rPr>
              <a:t>η</a:t>
            </a:r>
            <a:r>
              <a:rPr sz="1900" spc="-55" dirty="0">
                <a:solidFill>
                  <a:srgbClr val="404040"/>
                </a:solidFill>
                <a:latin typeface="Trebuchet MS"/>
                <a:cs typeface="Trebuchet MS"/>
              </a:rPr>
              <a:t> </a:t>
            </a:r>
            <a:r>
              <a:rPr sz="1900" spc="90" dirty="0">
                <a:solidFill>
                  <a:srgbClr val="404040"/>
                </a:solidFill>
                <a:latin typeface="Trebuchet MS"/>
                <a:cs typeface="Trebuchet MS"/>
              </a:rPr>
              <a:t>υποχρέωση</a:t>
            </a:r>
            <a:r>
              <a:rPr sz="1900" spc="-70" dirty="0">
                <a:solidFill>
                  <a:srgbClr val="404040"/>
                </a:solidFill>
                <a:latin typeface="Trebuchet MS"/>
                <a:cs typeface="Trebuchet MS"/>
              </a:rPr>
              <a:t> </a:t>
            </a:r>
            <a:r>
              <a:rPr sz="1900" spc="55" dirty="0">
                <a:solidFill>
                  <a:srgbClr val="404040"/>
                </a:solidFill>
                <a:latin typeface="Trebuchet MS"/>
                <a:cs typeface="Trebuchet MS"/>
              </a:rPr>
              <a:t>του</a:t>
            </a:r>
            <a:r>
              <a:rPr sz="1900" spc="-50" dirty="0">
                <a:solidFill>
                  <a:srgbClr val="404040"/>
                </a:solidFill>
                <a:latin typeface="Trebuchet MS"/>
                <a:cs typeface="Trebuchet MS"/>
              </a:rPr>
              <a:t> </a:t>
            </a:r>
            <a:r>
              <a:rPr sz="1900" spc="25" dirty="0">
                <a:solidFill>
                  <a:srgbClr val="404040"/>
                </a:solidFill>
                <a:latin typeface="Trebuchet MS"/>
                <a:cs typeface="Trebuchet MS"/>
              </a:rPr>
              <a:t>τέκνου</a:t>
            </a:r>
            <a:r>
              <a:rPr sz="1900" spc="-80" dirty="0">
                <a:solidFill>
                  <a:srgbClr val="404040"/>
                </a:solidFill>
                <a:latin typeface="Trebuchet MS"/>
                <a:cs typeface="Trebuchet MS"/>
              </a:rPr>
              <a:t> </a:t>
            </a:r>
            <a:r>
              <a:rPr sz="1900" spc="120" dirty="0">
                <a:solidFill>
                  <a:srgbClr val="404040"/>
                </a:solidFill>
                <a:latin typeface="Trebuchet MS"/>
                <a:cs typeface="Trebuchet MS"/>
              </a:rPr>
              <a:t>να</a:t>
            </a:r>
            <a:r>
              <a:rPr sz="1900" spc="-40" dirty="0">
                <a:solidFill>
                  <a:srgbClr val="404040"/>
                </a:solidFill>
                <a:latin typeface="Trebuchet MS"/>
                <a:cs typeface="Trebuchet MS"/>
              </a:rPr>
              <a:t> </a:t>
            </a:r>
            <a:r>
              <a:rPr sz="1900" spc="5" dirty="0">
                <a:solidFill>
                  <a:srgbClr val="404040"/>
                </a:solidFill>
                <a:latin typeface="Trebuchet MS"/>
                <a:cs typeface="Trebuchet MS"/>
              </a:rPr>
              <a:t>επικοινωνεί  </a:t>
            </a:r>
            <a:r>
              <a:rPr sz="1900" spc="35" dirty="0">
                <a:solidFill>
                  <a:srgbClr val="404040"/>
                </a:solidFill>
                <a:latin typeface="Trebuchet MS"/>
                <a:cs typeface="Trebuchet MS"/>
              </a:rPr>
              <a:t>μαζί</a:t>
            </a:r>
            <a:r>
              <a:rPr sz="1900" spc="-35" dirty="0">
                <a:solidFill>
                  <a:srgbClr val="404040"/>
                </a:solidFill>
                <a:latin typeface="Trebuchet MS"/>
                <a:cs typeface="Trebuchet MS"/>
              </a:rPr>
              <a:t> </a:t>
            </a:r>
            <a:r>
              <a:rPr sz="1900" spc="5" dirty="0">
                <a:solidFill>
                  <a:srgbClr val="404040"/>
                </a:solidFill>
                <a:latin typeface="Trebuchet MS"/>
                <a:cs typeface="Trebuchet MS"/>
              </a:rPr>
              <a:t>του.	</a:t>
            </a:r>
            <a:r>
              <a:rPr sz="1900" u="sng" spc="5">
                <a:solidFill>
                  <a:srgbClr val="404040"/>
                </a:solidFill>
                <a:uFill>
                  <a:solidFill>
                    <a:srgbClr val="404040"/>
                  </a:solidFill>
                </a:uFill>
                <a:latin typeface="Trebuchet MS"/>
                <a:cs typeface="Trebuchet MS"/>
              </a:rPr>
              <a:t> </a:t>
            </a:r>
            <a:endParaRPr lang="el-GR" sz="1900" u="sng" spc="5" dirty="0" smtClean="0">
              <a:solidFill>
                <a:srgbClr val="404040"/>
              </a:solidFill>
              <a:uFill>
                <a:solidFill>
                  <a:srgbClr val="404040"/>
                </a:solidFill>
              </a:uFill>
              <a:latin typeface="Trebuchet MS"/>
              <a:cs typeface="Trebuchet MS"/>
            </a:endParaRPr>
          </a:p>
          <a:p>
            <a:pPr marL="356870" marR="5080" indent="-344805" algn="just">
              <a:lnSpc>
                <a:spcPts val="1440"/>
              </a:lnSpc>
              <a:spcBef>
                <a:spcPts val="994"/>
              </a:spcBef>
              <a:buClr>
                <a:srgbClr val="A42F0F"/>
              </a:buClr>
              <a:buFont typeface="Arial"/>
              <a:buChar char=""/>
              <a:tabLst>
                <a:tab pos="356870" algn="l"/>
                <a:tab pos="357505" algn="l"/>
                <a:tab pos="1566545" algn="l"/>
              </a:tabLst>
            </a:pPr>
            <a:r>
              <a:rPr sz="1900" u="sng" spc="90" smtClean="0">
                <a:solidFill>
                  <a:srgbClr val="404040"/>
                </a:solidFill>
                <a:uFill>
                  <a:solidFill>
                    <a:srgbClr val="404040"/>
                  </a:solidFill>
                </a:uFill>
                <a:latin typeface="Trebuchet MS"/>
                <a:cs typeface="Trebuchet MS"/>
              </a:rPr>
              <a:t>Δε</a:t>
            </a:r>
            <a:r>
              <a:rPr sz="1900" u="sng" spc="-40" smtClean="0">
                <a:solidFill>
                  <a:srgbClr val="404040"/>
                </a:solidFill>
                <a:uFill>
                  <a:solidFill>
                    <a:srgbClr val="404040"/>
                  </a:solidFill>
                </a:uFill>
                <a:latin typeface="Trebuchet MS"/>
                <a:cs typeface="Trebuchet MS"/>
              </a:rPr>
              <a:t> </a:t>
            </a:r>
            <a:r>
              <a:rPr sz="1900" u="sng" spc="55" dirty="0">
                <a:solidFill>
                  <a:srgbClr val="404040"/>
                </a:solidFill>
                <a:uFill>
                  <a:solidFill>
                    <a:srgbClr val="404040"/>
                  </a:solidFill>
                </a:uFill>
                <a:latin typeface="Trebuchet MS"/>
                <a:cs typeface="Trebuchet MS"/>
              </a:rPr>
              <a:t>δημιουργούνται</a:t>
            </a:r>
            <a:r>
              <a:rPr sz="1900" u="sng" spc="-110" dirty="0">
                <a:solidFill>
                  <a:srgbClr val="404040"/>
                </a:solidFill>
                <a:uFill>
                  <a:solidFill>
                    <a:srgbClr val="404040"/>
                  </a:solidFill>
                </a:uFill>
                <a:latin typeface="Trebuchet MS"/>
                <a:cs typeface="Trebuchet MS"/>
              </a:rPr>
              <a:t> </a:t>
            </a:r>
            <a:r>
              <a:rPr sz="1900" u="sng" spc="70" dirty="0">
                <a:solidFill>
                  <a:srgbClr val="404040"/>
                </a:solidFill>
                <a:uFill>
                  <a:solidFill>
                    <a:srgbClr val="404040"/>
                  </a:solidFill>
                </a:uFill>
                <a:latin typeface="Trebuchet MS"/>
                <a:cs typeface="Trebuchet MS"/>
              </a:rPr>
              <a:t>υποχρεώσεις</a:t>
            </a:r>
            <a:r>
              <a:rPr sz="1900" u="sng" spc="-130" dirty="0">
                <a:solidFill>
                  <a:srgbClr val="404040"/>
                </a:solidFill>
                <a:uFill>
                  <a:solidFill>
                    <a:srgbClr val="404040"/>
                  </a:solidFill>
                </a:uFill>
                <a:latin typeface="Trebuchet MS"/>
                <a:cs typeface="Trebuchet MS"/>
              </a:rPr>
              <a:t> </a:t>
            </a:r>
            <a:r>
              <a:rPr sz="1900" u="sng" spc="30" dirty="0">
                <a:solidFill>
                  <a:srgbClr val="404040"/>
                </a:solidFill>
                <a:uFill>
                  <a:solidFill>
                    <a:srgbClr val="404040"/>
                  </a:solidFill>
                </a:uFill>
                <a:latin typeface="Trebuchet MS"/>
                <a:cs typeface="Trebuchet MS"/>
              </a:rPr>
              <a:t>για</a:t>
            </a:r>
            <a:r>
              <a:rPr sz="1900" u="sng" spc="-95" dirty="0">
                <a:solidFill>
                  <a:srgbClr val="404040"/>
                </a:solidFill>
                <a:uFill>
                  <a:solidFill>
                    <a:srgbClr val="404040"/>
                  </a:solidFill>
                </a:uFill>
                <a:latin typeface="Trebuchet MS"/>
                <a:cs typeface="Trebuchet MS"/>
              </a:rPr>
              <a:t> </a:t>
            </a:r>
            <a:r>
              <a:rPr sz="1900" u="sng" spc="50" dirty="0">
                <a:solidFill>
                  <a:srgbClr val="404040"/>
                </a:solidFill>
                <a:uFill>
                  <a:solidFill>
                    <a:srgbClr val="404040"/>
                  </a:solidFill>
                </a:uFill>
                <a:latin typeface="Trebuchet MS"/>
                <a:cs typeface="Trebuchet MS"/>
              </a:rPr>
              <a:t>το</a:t>
            </a:r>
            <a:r>
              <a:rPr sz="1900" u="sng" spc="-30" dirty="0">
                <a:solidFill>
                  <a:srgbClr val="404040"/>
                </a:solidFill>
                <a:uFill>
                  <a:solidFill>
                    <a:srgbClr val="404040"/>
                  </a:solidFill>
                </a:uFill>
                <a:latin typeface="Trebuchet MS"/>
                <a:cs typeface="Trebuchet MS"/>
              </a:rPr>
              <a:t> </a:t>
            </a:r>
            <a:r>
              <a:rPr sz="1900" u="sng" spc="-10" dirty="0">
                <a:solidFill>
                  <a:srgbClr val="404040"/>
                </a:solidFill>
                <a:uFill>
                  <a:solidFill>
                    <a:srgbClr val="404040"/>
                  </a:solidFill>
                </a:uFill>
                <a:latin typeface="Trebuchet MS"/>
                <a:cs typeface="Trebuchet MS"/>
              </a:rPr>
              <a:t>τέκνο</a:t>
            </a:r>
            <a:r>
              <a:rPr sz="1900" spc="-10" dirty="0">
                <a:solidFill>
                  <a:srgbClr val="404040"/>
                </a:solidFill>
                <a:latin typeface="Trebuchet MS"/>
                <a:cs typeface="Trebuchet MS"/>
              </a:rPr>
              <a:t>.</a:t>
            </a:r>
            <a:endParaRPr sz="1900">
              <a:latin typeface="Trebuchet MS"/>
              <a:cs typeface="Trebuchet MS"/>
            </a:endParaRPr>
          </a:p>
          <a:p>
            <a:pPr marL="356870" indent="-344805" algn="just">
              <a:lnSpc>
                <a:spcPct val="100000"/>
              </a:lnSpc>
              <a:spcBef>
                <a:spcPts val="660"/>
              </a:spcBef>
              <a:buClr>
                <a:srgbClr val="A42F0F"/>
              </a:buClr>
              <a:buFont typeface="Arial"/>
              <a:buChar char=""/>
              <a:tabLst>
                <a:tab pos="356870" algn="l"/>
                <a:tab pos="357505" algn="l"/>
              </a:tabLst>
            </a:pPr>
            <a:r>
              <a:rPr sz="1900" spc="50" dirty="0">
                <a:solidFill>
                  <a:srgbClr val="404040"/>
                </a:solidFill>
                <a:latin typeface="Trebuchet MS"/>
                <a:cs typeface="Trebuchet MS"/>
              </a:rPr>
              <a:t>Η</a:t>
            </a:r>
            <a:r>
              <a:rPr sz="1900" spc="-50" dirty="0">
                <a:solidFill>
                  <a:srgbClr val="404040"/>
                </a:solidFill>
                <a:latin typeface="Trebuchet MS"/>
                <a:cs typeface="Trebuchet MS"/>
              </a:rPr>
              <a:t> </a:t>
            </a:r>
            <a:r>
              <a:rPr sz="1900" spc="75" dirty="0">
                <a:solidFill>
                  <a:srgbClr val="404040"/>
                </a:solidFill>
                <a:latin typeface="Trebuchet MS"/>
                <a:cs typeface="Trebuchet MS"/>
              </a:rPr>
              <a:t>απόλυτη</a:t>
            </a:r>
            <a:r>
              <a:rPr sz="1900" spc="-80" dirty="0">
                <a:solidFill>
                  <a:srgbClr val="404040"/>
                </a:solidFill>
                <a:latin typeface="Trebuchet MS"/>
                <a:cs typeface="Trebuchet MS"/>
              </a:rPr>
              <a:t> </a:t>
            </a:r>
            <a:r>
              <a:rPr sz="1900" spc="95" dirty="0">
                <a:solidFill>
                  <a:srgbClr val="404040"/>
                </a:solidFill>
                <a:latin typeface="Trebuchet MS"/>
                <a:cs typeface="Trebuchet MS"/>
              </a:rPr>
              <a:t>τήρηση</a:t>
            </a:r>
            <a:r>
              <a:rPr sz="1900" spc="-60" dirty="0">
                <a:solidFill>
                  <a:srgbClr val="404040"/>
                </a:solidFill>
                <a:latin typeface="Trebuchet MS"/>
                <a:cs typeface="Trebuchet MS"/>
              </a:rPr>
              <a:t> </a:t>
            </a:r>
            <a:r>
              <a:rPr sz="1900" spc="80" dirty="0">
                <a:solidFill>
                  <a:srgbClr val="404040"/>
                </a:solidFill>
                <a:latin typeface="Trebuchet MS"/>
                <a:cs typeface="Trebuchet MS"/>
              </a:rPr>
              <a:t>αυτής</a:t>
            </a:r>
            <a:r>
              <a:rPr sz="1900" spc="-80" dirty="0">
                <a:solidFill>
                  <a:srgbClr val="404040"/>
                </a:solidFill>
                <a:latin typeface="Trebuchet MS"/>
                <a:cs typeface="Trebuchet MS"/>
              </a:rPr>
              <a:t> </a:t>
            </a:r>
            <a:r>
              <a:rPr sz="1900" spc="65" dirty="0">
                <a:solidFill>
                  <a:srgbClr val="404040"/>
                </a:solidFill>
                <a:latin typeface="Trebuchet MS"/>
                <a:cs typeface="Trebuchet MS"/>
              </a:rPr>
              <a:t>της</a:t>
            </a:r>
            <a:r>
              <a:rPr sz="1900" spc="-35" dirty="0">
                <a:solidFill>
                  <a:srgbClr val="404040"/>
                </a:solidFill>
                <a:latin typeface="Trebuchet MS"/>
                <a:cs typeface="Trebuchet MS"/>
              </a:rPr>
              <a:t> </a:t>
            </a:r>
            <a:r>
              <a:rPr sz="1900" spc="120" dirty="0">
                <a:solidFill>
                  <a:srgbClr val="404040"/>
                </a:solidFill>
                <a:latin typeface="Trebuchet MS"/>
                <a:cs typeface="Trebuchet MS"/>
              </a:rPr>
              <a:t>θέσης</a:t>
            </a:r>
            <a:r>
              <a:rPr sz="1900" u="sng" spc="-75" dirty="0">
                <a:solidFill>
                  <a:srgbClr val="404040"/>
                </a:solidFill>
                <a:uFill>
                  <a:solidFill>
                    <a:srgbClr val="404040"/>
                  </a:solidFill>
                </a:uFill>
                <a:latin typeface="Trebuchet MS"/>
                <a:cs typeface="Trebuchet MS"/>
              </a:rPr>
              <a:t> </a:t>
            </a:r>
            <a:r>
              <a:rPr sz="1900" u="sng" spc="45" dirty="0">
                <a:solidFill>
                  <a:srgbClr val="404040"/>
                </a:solidFill>
                <a:uFill>
                  <a:solidFill>
                    <a:srgbClr val="404040"/>
                  </a:solidFill>
                </a:uFill>
                <a:latin typeface="Trebuchet MS"/>
                <a:cs typeface="Trebuchet MS"/>
              </a:rPr>
              <a:t>επιφυλάσσει</a:t>
            </a:r>
            <a:r>
              <a:rPr sz="1900" u="sng" spc="-110" dirty="0">
                <a:solidFill>
                  <a:srgbClr val="404040"/>
                </a:solidFill>
                <a:uFill>
                  <a:solidFill>
                    <a:srgbClr val="404040"/>
                  </a:solidFill>
                </a:uFill>
                <a:latin typeface="Trebuchet MS"/>
                <a:cs typeface="Trebuchet MS"/>
              </a:rPr>
              <a:t> </a:t>
            </a:r>
            <a:r>
              <a:rPr sz="1900" u="sng" spc="40" dirty="0">
                <a:solidFill>
                  <a:srgbClr val="404040"/>
                </a:solidFill>
                <a:uFill>
                  <a:solidFill>
                    <a:srgbClr val="404040"/>
                  </a:solidFill>
                </a:uFill>
                <a:latin typeface="Trebuchet MS"/>
                <a:cs typeface="Trebuchet MS"/>
              </a:rPr>
              <a:t>κινδύνους:</a:t>
            </a:r>
            <a:endParaRPr sz="1900">
              <a:latin typeface="Trebuchet MS"/>
              <a:cs typeface="Trebuchet MS"/>
            </a:endParaRPr>
          </a:p>
          <a:p>
            <a:pPr marL="12700" marR="394335" indent="51435" algn="just">
              <a:lnSpc>
                <a:spcPct val="80000"/>
              </a:lnSpc>
              <a:spcBef>
                <a:spcPts val="985"/>
              </a:spcBef>
            </a:pPr>
            <a:r>
              <a:rPr sz="1900" spc="-40" dirty="0">
                <a:solidFill>
                  <a:srgbClr val="404040"/>
                </a:solidFill>
                <a:latin typeface="Trebuchet MS"/>
                <a:cs typeface="Trebuchet MS"/>
              </a:rPr>
              <a:t>Το</a:t>
            </a:r>
            <a:r>
              <a:rPr sz="1900" spc="-25" dirty="0">
                <a:solidFill>
                  <a:srgbClr val="404040"/>
                </a:solidFill>
                <a:latin typeface="Trebuchet MS"/>
                <a:cs typeface="Trebuchet MS"/>
              </a:rPr>
              <a:t> </a:t>
            </a:r>
            <a:r>
              <a:rPr sz="1900" spc="15" dirty="0">
                <a:solidFill>
                  <a:srgbClr val="404040"/>
                </a:solidFill>
                <a:latin typeface="Trebuchet MS"/>
                <a:cs typeface="Trebuchet MS"/>
              </a:rPr>
              <a:t>παιδί</a:t>
            </a:r>
            <a:r>
              <a:rPr sz="1900" spc="-35" dirty="0">
                <a:solidFill>
                  <a:srgbClr val="404040"/>
                </a:solidFill>
                <a:latin typeface="Trebuchet MS"/>
                <a:cs typeface="Trebuchet MS"/>
              </a:rPr>
              <a:t> </a:t>
            </a:r>
            <a:r>
              <a:rPr sz="1900" spc="85" dirty="0">
                <a:solidFill>
                  <a:srgbClr val="404040"/>
                </a:solidFill>
                <a:latin typeface="Trebuchet MS"/>
                <a:cs typeface="Trebuchet MS"/>
              </a:rPr>
              <a:t>λόγω</a:t>
            </a:r>
            <a:r>
              <a:rPr sz="1900" spc="-110" dirty="0">
                <a:solidFill>
                  <a:srgbClr val="404040"/>
                </a:solidFill>
                <a:latin typeface="Trebuchet MS"/>
                <a:cs typeface="Trebuchet MS"/>
              </a:rPr>
              <a:t> </a:t>
            </a:r>
            <a:r>
              <a:rPr sz="1900" spc="65" dirty="0">
                <a:solidFill>
                  <a:srgbClr val="404040"/>
                </a:solidFill>
                <a:latin typeface="Trebuchet MS"/>
                <a:cs typeface="Trebuchet MS"/>
              </a:rPr>
              <a:t>της</a:t>
            </a:r>
            <a:r>
              <a:rPr sz="1900" spc="-55" dirty="0">
                <a:solidFill>
                  <a:srgbClr val="404040"/>
                </a:solidFill>
                <a:latin typeface="Trebuchet MS"/>
                <a:cs typeface="Trebuchet MS"/>
              </a:rPr>
              <a:t> </a:t>
            </a:r>
            <a:r>
              <a:rPr sz="1900" spc="100" dirty="0">
                <a:solidFill>
                  <a:srgbClr val="404040"/>
                </a:solidFill>
                <a:latin typeface="Trebuchet MS"/>
                <a:cs typeface="Trebuchet MS"/>
              </a:rPr>
              <a:t>νεαρής</a:t>
            </a:r>
            <a:r>
              <a:rPr sz="1900" spc="-80" dirty="0">
                <a:solidFill>
                  <a:srgbClr val="404040"/>
                </a:solidFill>
                <a:latin typeface="Trebuchet MS"/>
                <a:cs typeface="Trebuchet MS"/>
              </a:rPr>
              <a:t> </a:t>
            </a:r>
            <a:r>
              <a:rPr sz="1900" spc="20" dirty="0">
                <a:solidFill>
                  <a:srgbClr val="404040"/>
                </a:solidFill>
                <a:latin typeface="Trebuchet MS"/>
                <a:cs typeface="Trebuchet MS"/>
              </a:rPr>
              <a:t>ηλικίας</a:t>
            </a:r>
            <a:r>
              <a:rPr sz="1900" spc="-125" dirty="0">
                <a:solidFill>
                  <a:srgbClr val="404040"/>
                </a:solidFill>
                <a:latin typeface="Trebuchet MS"/>
                <a:cs typeface="Trebuchet MS"/>
              </a:rPr>
              <a:t> </a:t>
            </a:r>
            <a:r>
              <a:rPr sz="1900" spc="55" dirty="0">
                <a:solidFill>
                  <a:srgbClr val="404040"/>
                </a:solidFill>
                <a:latin typeface="Trebuchet MS"/>
                <a:cs typeface="Trebuchet MS"/>
              </a:rPr>
              <a:t>του</a:t>
            </a:r>
            <a:r>
              <a:rPr sz="1900" spc="-30" dirty="0">
                <a:solidFill>
                  <a:srgbClr val="404040"/>
                </a:solidFill>
                <a:latin typeface="Trebuchet MS"/>
                <a:cs typeface="Trebuchet MS"/>
              </a:rPr>
              <a:t> </a:t>
            </a:r>
            <a:r>
              <a:rPr sz="1900" spc="-5" dirty="0">
                <a:solidFill>
                  <a:srgbClr val="404040"/>
                </a:solidFill>
                <a:latin typeface="Trebuchet MS"/>
                <a:cs typeface="Trebuchet MS"/>
              </a:rPr>
              <a:t>είναι</a:t>
            </a:r>
            <a:r>
              <a:rPr sz="1900" spc="-105" dirty="0">
                <a:solidFill>
                  <a:srgbClr val="404040"/>
                </a:solidFill>
                <a:latin typeface="Trebuchet MS"/>
                <a:cs typeface="Trebuchet MS"/>
              </a:rPr>
              <a:t> </a:t>
            </a:r>
            <a:r>
              <a:rPr sz="1900" spc="50" dirty="0">
                <a:solidFill>
                  <a:srgbClr val="404040"/>
                </a:solidFill>
                <a:latin typeface="Trebuchet MS"/>
                <a:cs typeface="Trebuchet MS"/>
              </a:rPr>
              <a:t>εύκολο</a:t>
            </a:r>
            <a:r>
              <a:rPr sz="1900" u="sng" spc="-40" dirty="0">
                <a:solidFill>
                  <a:srgbClr val="404040"/>
                </a:solidFill>
                <a:uFill>
                  <a:solidFill>
                    <a:srgbClr val="404040"/>
                  </a:solidFill>
                </a:uFill>
                <a:latin typeface="Trebuchet MS"/>
                <a:cs typeface="Trebuchet MS"/>
              </a:rPr>
              <a:t> </a:t>
            </a:r>
            <a:r>
              <a:rPr sz="1900" u="sng" spc="120" dirty="0">
                <a:solidFill>
                  <a:srgbClr val="404040"/>
                </a:solidFill>
                <a:uFill>
                  <a:solidFill>
                    <a:srgbClr val="404040"/>
                  </a:solidFill>
                </a:uFill>
                <a:latin typeface="Trebuchet MS"/>
                <a:cs typeface="Trebuchet MS"/>
              </a:rPr>
              <a:t>να</a:t>
            </a:r>
            <a:r>
              <a:rPr sz="1900" u="sng" spc="-65" dirty="0">
                <a:solidFill>
                  <a:srgbClr val="404040"/>
                </a:solidFill>
                <a:uFill>
                  <a:solidFill>
                    <a:srgbClr val="404040"/>
                  </a:solidFill>
                </a:uFill>
                <a:latin typeface="Trebuchet MS"/>
                <a:cs typeface="Trebuchet MS"/>
              </a:rPr>
              <a:t> </a:t>
            </a:r>
            <a:r>
              <a:rPr sz="1900" u="sng" spc="35" dirty="0">
                <a:solidFill>
                  <a:srgbClr val="404040"/>
                </a:solidFill>
                <a:uFill>
                  <a:solidFill>
                    <a:srgbClr val="404040"/>
                  </a:solidFill>
                </a:uFill>
                <a:latin typeface="Trebuchet MS"/>
                <a:cs typeface="Trebuchet MS"/>
              </a:rPr>
              <a:t>επηρεαστεί</a:t>
            </a:r>
            <a:r>
              <a:rPr sz="1900" u="sng" spc="-35" dirty="0">
                <a:solidFill>
                  <a:srgbClr val="404040"/>
                </a:solidFill>
                <a:uFill>
                  <a:solidFill>
                    <a:srgbClr val="404040"/>
                  </a:solidFill>
                </a:uFill>
                <a:latin typeface="Trebuchet MS"/>
                <a:cs typeface="Trebuchet MS"/>
              </a:rPr>
              <a:t> </a:t>
            </a:r>
            <a:r>
              <a:rPr sz="1900" u="sng" spc="140" dirty="0">
                <a:solidFill>
                  <a:srgbClr val="404040"/>
                </a:solidFill>
                <a:uFill>
                  <a:solidFill>
                    <a:srgbClr val="404040"/>
                  </a:solidFill>
                </a:uFill>
                <a:latin typeface="Trebuchet MS"/>
                <a:cs typeface="Trebuchet MS"/>
              </a:rPr>
              <a:t>από</a:t>
            </a:r>
            <a:r>
              <a:rPr sz="1900" u="sng" spc="-120" dirty="0">
                <a:solidFill>
                  <a:srgbClr val="404040"/>
                </a:solidFill>
                <a:uFill>
                  <a:solidFill>
                    <a:srgbClr val="404040"/>
                  </a:solidFill>
                </a:uFill>
                <a:latin typeface="Trebuchet MS"/>
                <a:cs typeface="Trebuchet MS"/>
              </a:rPr>
              <a:t> </a:t>
            </a:r>
            <a:r>
              <a:rPr sz="1900" u="sng" spc="60" dirty="0">
                <a:solidFill>
                  <a:srgbClr val="404040"/>
                </a:solidFill>
                <a:uFill>
                  <a:solidFill>
                    <a:srgbClr val="404040"/>
                  </a:solidFill>
                </a:uFill>
                <a:latin typeface="Trebuchet MS"/>
                <a:cs typeface="Trebuchet MS"/>
              </a:rPr>
              <a:t>τον</a:t>
            </a:r>
            <a:r>
              <a:rPr sz="1900" u="sng" spc="-20" dirty="0">
                <a:solidFill>
                  <a:srgbClr val="404040"/>
                </a:solidFill>
                <a:uFill>
                  <a:solidFill>
                    <a:srgbClr val="404040"/>
                  </a:solidFill>
                </a:uFill>
                <a:latin typeface="Trebuchet MS"/>
                <a:cs typeface="Trebuchet MS"/>
              </a:rPr>
              <a:t> </a:t>
            </a:r>
            <a:r>
              <a:rPr sz="1900" u="sng" spc="70" dirty="0">
                <a:solidFill>
                  <a:srgbClr val="404040"/>
                </a:solidFill>
                <a:uFill>
                  <a:solidFill>
                    <a:srgbClr val="404040"/>
                  </a:solidFill>
                </a:uFill>
                <a:latin typeface="Trebuchet MS"/>
                <a:cs typeface="Trebuchet MS"/>
              </a:rPr>
              <a:t>γονέα</a:t>
            </a:r>
            <a:r>
              <a:rPr sz="1900" spc="-50" dirty="0">
                <a:solidFill>
                  <a:srgbClr val="404040"/>
                </a:solidFill>
                <a:latin typeface="Trebuchet MS"/>
                <a:cs typeface="Trebuchet MS"/>
              </a:rPr>
              <a:t> </a:t>
            </a:r>
            <a:r>
              <a:rPr sz="1900" spc="10" dirty="0">
                <a:solidFill>
                  <a:srgbClr val="404040"/>
                </a:solidFill>
                <a:latin typeface="Trebuchet MS"/>
                <a:cs typeface="Trebuchet MS"/>
              </a:rPr>
              <a:t>με</a:t>
            </a:r>
            <a:r>
              <a:rPr sz="1900" spc="-35" dirty="0">
                <a:solidFill>
                  <a:srgbClr val="404040"/>
                </a:solidFill>
                <a:latin typeface="Trebuchet MS"/>
                <a:cs typeface="Trebuchet MS"/>
              </a:rPr>
              <a:t> </a:t>
            </a:r>
            <a:r>
              <a:rPr sz="1900" spc="60" dirty="0">
                <a:solidFill>
                  <a:srgbClr val="404040"/>
                </a:solidFill>
                <a:latin typeface="Trebuchet MS"/>
                <a:cs typeface="Trebuchet MS"/>
              </a:rPr>
              <a:t>τον</a:t>
            </a:r>
            <a:r>
              <a:rPr sz="1900" spc="-40" dirty="0">
                <a:solidFill>
                  <a:srgbClr val="404040"/>
                </a:solidFill>
                <a:latin typeface="Trebuchet MS"/>
                <a:cs typeface="Trebuchet MS"/>
              </a:rPr>
              <a:t> </a:t>
            </a:r>
            <a:r>
              <a:rPr sz="1900" spc="100" dirty="0">
                <a:solidFill>
                  <a:srgbClr val="404040"/>
                </a:solidFill>
                <a:latin typeface="Trebuchet MS"/>
                <a:cs typeface="Trebuchet MS"/>
              </a:rPr>
              <a:t>οποίο  </a:t>
            </a:r>
            <a:r>
              <a:rPr sz="1900" spc="5" dirty="0">
                <a:solidFill>
                  <a:srgbClr val="404040"/>
                </a:solidFill>
                <a:latin typeface="Trebuchet MS"/>
                <a:cs typeface="Trebuchet MS"/>
              </a:rPr>
              <a:t>διαμένει</a:t>
            </a:r>
            <a:r>
              <a:rPr sz="1900" spc="-110" dirty="0">
                <a:solidFill>
                  <a:srgbClr val="404040"/>
                </a:solidFill>
                <a:latin typeface="Trebuchet MS"/>
                <a:cs typeface="Trebuchet MS"/>
              </a:rPr>
              <a:t> </a:t>
            </a:r>
            <a:r>
              <a:rPr sz="1900" spc="100" dirty="0">
                <a:solidFill>
                  <a:srgbClr val="404040"/>
                </a:solidFill>
                <a:latin typeface="Trebuchet MS"/>
                <a:cs typeface="Trebuchet MS"/>
              </a:rPr>
              <a:t>συνήθως,</a:t>
            </a:r>
            <a:r>
              <a:rPr sz="1900" spc="-55" dirty="0">
                <a:solidFill>
                  <a:srgbClr val="404040"/>
                </a:solidFill>
                <a:latin typeface="Trebuchet MS"/>
                <a:cs typeface="Trebuchet MS"/>
              </a:rPr>
              <a:t> </a:t>
            </a:r>
            <a:r>
              <a:rPr sz="1900" spc="80" dirty="0">
                <a:solidFill>
                  <a:srgbClr val="404040"/>
                </a:solidFill>
                <a:latin typeface="Trebuchet MS"/>
                <a:cs typeface="Trebuchet MS"/>
              </a:rPr>
              <a:t>σε</a:t>
            </a:r>
            <a:r>
              <a:rPr sz="1900" spc="-60" dirty="0">
                <a:solidFill>
                  <a:srgbClr val="404040"/>
                </a:solidFill>
                <a:latin typeface="Trebuchet MS"/>
                <a:cs typeface="Trebuchet MS"/>
              </a:rPr>
              <a:t> </a:t>
            </a:r>
            <a:r>
              <a:rPr sz="1900" spc="140" dirty="0">
                <a:solidFill>
                  <a:srgbClr val="404040"/>
                </a:solidFill>
                <a:latin typeface="Trebuchet MS"/>
                <a:cs typeface="Trebuchet MS"/>
              </a:rPr>
              <a:t>βάρος</a:t>
            </a:r>
            <a:r>
              <a:rPr sz="1900" spc="-75" dirty="0">
                <a:solidFill>
                  <a:srgbClr val="404040"/>
                </a:solidFill>
                <a:latin typeface="Trebuchet MS"/>
                <a:cs typeface="Trebuchet MS"/>
              </a:rPr>
              <a:t> </a:t>
            </a:r>
            <a:r>
              <a:rPr sz="1900" spc="55" dirty="0">
                <a:solidFill>
                  <a:srgbClr val="404040"/>
                </a:solidFill>
                <a:latin typeface="Trebuchet MS"/>
                <a:cs typeface="Trebuchet MS"/>
              </a:rPr>
              <a:t>του</a:t>
            </a:r>
            <a:r>
              <a:rPr sz="1900" spc="-30" dirty="0">
                <a:solidFill>
                  <a:srgbClr val="404040"/>
                </a:solidFill>
                <a:latin typeface="Trebuchet MS"/>
                <a:cs typeface="Trebuchet MS"/>
              </a:rPr>
              <a:t> </a:t>
            </a:r>
            <a:r>
              <a:rPr sz="1900" spc="70" dirty="0">
                <a:solidFill>
                  <a:srgbClr val="404040"/>
                </a:solidFill>
                <a:latin typeface="Trebuchet MS"/>
                <a:cs typeface="Trebuchet MS"/>
              </a:rPr>
              <a:t>γονέα</a:t>
            </a:r>
            <a:r>
              <a:rPr sz="1900" spc="-65" dirty="0">
                <a:solidFill>
                  <a:srgbClr val="404040"/>
                </a:solidFill>
                <a:latin typeface="Trebuchet MS"/>
                <a:cs typeface="Trebuchet MS"/>
              </a:rPr>
              <a:t> </a:t>
            </a:r>
            <a:r>
              <a:rPr sz="1900" spc="110" dirty="0">
                <a:solidFill>
                  <a:srgbClr val="404040"/>
                </a:solidFill>
                <a:latin typeface="Trebuchet MS"/>
                <a:cs typeface="Trebuchet MS"/>
              </a:rPr>
              <a:t>που</a:t>
            </a:r>
            <a:r>
              <a:rPr sz="1900" spc="-60" dirty="0">
                <a:solidFill>
                  <a:srgbClr val="404040"/>
                </a:solidFill>
                <a:latin typeface="Trebuchet MS"/>
                <a:cs typeface="Trebuchet MS"/>
              </a:rPr>
              <a:t> </a:t>
            </a:r>
            <a:r>
              <a:rPr sz="1900" spc="20" dirty="0">
                <a:solidFill>
                  <a:srgbClr val="404040"/>
                </a:solidFill>
                <a:latin typeface="Trebuchet MS"/>
                <a:cs typeface="Trebuchet MS"/>
              </a:rPr>
              <a:t>δεν</a:t>
            </a:r>
            <a:r>
              <a:rPr sz="1900" spc="-40" dirty="0">
                <a:solidFill>
                  <a:srgbClr val="404040"/>
                </a:solidFill>
                <a:latin typeface="Trebuchet MS"/>
                <a:cs typeface="Trebuchet MS"/>
              </a:rPr>
              <a:t> </a:t>
            </a:r>
            <a:r>
              <a:rPr sz="1900" spc="10" dirty="0">
                <a:solidFill>
                  <a:srgbClr val="404040"/>
                </a:solidFill>
                <a:latin typeface="Trebuchet MS"/>
                <a:cs typeface="Trebuchet MS"/>
              </a:rPr>
              <a:t>διατηρεί</a:t>
            </a:r>
            <a:r>
              <a:rPr sz="1900" spc="-105" dirty="0">
                <a:solidFill>
                  <a:srgbClr val="404040"/>
                </a:solidFill>
                <a:latin typeface="Trebuchet MS"/>
                <a:cs typeface="Trebuchet MS"/>
              </a:rPr>
              <a:t> </a:t>
            </a:r>
            <a:r>
              <a:rPr sz="1900" spc="35" dirty="0">
                <a:solidFill>
                  <a:srgbClr val="404040"/>
                </a:solidFill>
                <a:latin typeface="Trebuchet MS"/>
                <a:cs typeface="Trebuchet MS"/>
              </a:rPr>
              <a:t>την</a:t>
            </a:r>
            <a:r>
              <a:rPr sz="1900" spc="-40" dirty="0">
                <a:solidFill>
                  <a:srgbClr val="404040"/>
                </a:solidFill>
                <a:latin typeface="Trebuchet MS"/>
                <a:cs typeface="Trebuchet MS"/>
              </a:rPr>
              <a:t> </a:t>
            </a:r>
            <a:r>
              <a:rPr sz="1900" spc="-5" dirty="0">
                <a:solidFill>
                  <a:srgbClr val="404040"/>
                </a:solidFill>
                <a:latin typeface="Trebuchet MS"/>
                <a:cs typeface="Trebuchet MS"/>
              </a:rPr>
              <a:t>επιμέλεια</a:t>
            </a:r>
            <a:r>
              <a:rPr sz="1900" spc="-140" dirty="0">
                <a:solidFill>
                  <a:srgbClr val="404040"/>
                </a:solidFill>
                <a:latin typeface="Trebuchet MS"/>
                <a:cs typeface="Trebuchet MS"/>
              </a:rPr>
              <a:t> </a:t>
            </a:r>
            <a:r>
              <a:rPr sz="1900" spc="55" dirty="0">
                <a:solidFill>
                  <a:srgbClr val="404040"/>
                </a:solidFill>
                <a:latin typeface="Trebuchet MS"/>
                <a:cs typeface="Trebuchet MS"/>
              </a:rPr>
              <a:t>του</a:t>
            </a:r>
            <a:r>
              <a:rPr sz="1900" spc="-30" dirty="0">
                <a:solidFill>
                  <a:srgbClr val="404040"/>
                </a:solidFill>
                <a:latin typeface="Trebuchet MS"/>
                <a:cs typeface="Trebuchet MS"/>
              </a:rPr>
              <a:t> </a:t>
            </a:r>
            <a:r>
              <a:rPr sz="1900" dirty="0">
                <a:solidFill>
                  <a:srgbClr val="404040"/>
                </a:solidFill>
                <a:latin typeface="Trebuchet MS"/>
                <a:cs typeface="Trebuchet MS"/>
              </a:rPr>
              <a:t>τέκνου,</a:t>
            </a:r>
            <a:r>
              <a:rPr sz="1900" spc="-80" dirty="0">
                <a:solidFill>
                  <a:srgbClr val="404040"/>
                </a:solidFill>
                <a:latin typeface="Trebuchet MS"/>
                <a:cs typeface="Trebuchet MS"/>
              </a:rPr>
              <a:t> </a:t>
            </a:r>
            <a:r>
              <a:rPr sz="1900" spc="40" dirty="0">
                <a:solidFill>
                  <a:srgbClr val="404040"/>
                </a:solidFill>
                <a:latin typeface="Trebuchet MS"/>
                <a:cs typeface="Trebuchet MS"/>
              </a:rPr>
              <a:t>ιδίως</a:t>
            </a:r>
            <a:r>
              <a:rPr sz="1900" spc="-75" dirty="0">
                <a:solidFill>
                  <a:srgbClr val="404040"/>
                </a:solidFill>
                <a:latin typeface="Trebuchet MS"/>
                <a:cs typeface="Trebuchet MS"/>
              </a:rPr>
              <a:t> </a:t>
            </a:r>
            <a:r>
              <a:rPr sz="1900" spc="85" dirty="0">
                <a:solidFill>
                  <a:srgbClr val="404040"/>
                </a:solidFill>
                <a:latin typeface="Trebuchet MS"/>
                <a:cs typeface="Trebuchet MS"/>
              </a:rPr>
              <a:t>όταν</a:t>
            </a:r>
            <a:r>
              <a:rPr sz="1900" spc="-90" dirty="0">
                <a:solidFill>
                  <a:srgbClr val="404040"/>
                </a:solidFill>
                <a:latin typeface="Trebuchet MS"/>
                <a:cs typeface="Trebuchet MS"/>
              </a:rPr>
              <a:t> </a:t>
            </a:r>
            <a:r>
              <a:rPr sz="1900" spc="95" dirty="0">
                <a:solidFill>
                  <a:srgbClr val="404040"/>
                </a:solidFill>
                <a:latin typeface="Trebuchet MS"/>
                <a:cs typeface="Trebuchet MS"/>
              </a:rPr>
              <a:t>η  </a:t>
            </a:r>
            <a:r>
              <a:rPr sz="1900" spc="-5" dirty="0">
                <a:solidFill>
                  <a:srgbClr val="404040"/>
                </a:solidFill>
                <a:latin typeface="Trebuchet MS"/>
                <a:cs typeface="Trebuchet MS"/>
              </a:rPr>
              <a:t>επιμέλεια </a:t>
            </a:r>
            <a:r>
              <a:rPr sz="1900" spc="-75" dirty="0">
                <a:solidFill>
                  <a:srgbClr val="404040"/>
                </a:solidFill>
                <a:latin typeface="Trebuchet MS"/>
                <a:cs typeface="Trebuchet MS"/>
              </a:rPr>
              <a:t>έχει </a:t>
            </a:r>
            <a:r>
              <a:rPr sz="1900" spc="35" dirty="0">
                <a:solidFill>
                  <a:srgbClr val="404040"/>
                </a:solidFill>
                <a:latin typeface="Trebuchet MS"/>
                <a:cs typeface="Trebuchet MS"/>
              </a:rPr>
              <a:t>αφαιρεθεί </a:t>
            </a:r>
            <a:r>
              <a:rPr sz="1900" spc="40" dirty="0">
                <a:solidFill>
                  <a:srgbClr val="404040"/>
                </a:solidFill>
                <a:latin typeface="Trebuchet MS"/>
                <a:cs typeface="Trebuchet MS"/>
              </a:rPr>
              <a:t>κατόπιν διαζυγίου </a:t>
            </a:r>
            <a:r>
              <a:rPr sz="1900" spc="95" dirty="0">
                <a:solidFill>
                  <a:srgbClr val="404040"/>
                </a:solidFill>
                <a:latin typeface="Trebuchet MS"/>
                <a:cs typeface="Trebuchet MS"/>
              </a:rPr>
              <a:t>ή </a:t>
            </a:r>
            <a:r>
              <a:rPr sz="1900" spc="100" dirty="0">
                <a:solidFill>
                  <a:srgbClr val="404040"/>
                </a:solidFill>
                <a:latin typeface="Trebuchet MS"/>
                <a:cs typeface="Trebuchet MS"/>
              </a:rPr>
              <a:t>διάστασης </a:t>
            </a:r>
            <a:r>
              <a:rPr sz="1900" spc="55" dirty="0">
                <a:solidFill>
                  <a:srgbClr val="404040"/>
                </a:solidFill>
                <a:latin typeface="Trebuchet MS"/>
                <a:cs typeface="Trebuchet MS"/>
              </a:rPr>
              <a:t>των </a:t>
            </a:r>
            <a:r>
              <a:rPr sz="1900" spc="45" dirty="0">
                <a:solidFill>
                  <a:srgbClr val="404040"/>
                </a:solidFill>
                <a:latin typeface="Trebuchet MS"/>
                <a:cs typeface="Trebuchet MS"/>
              </a:rPr>
              <a:t>γονέων.</a:t>
            </a:r>
            <a:r>
              <a:rPr sz="1900" spc="114" dirty="0">
                <a:solidFill>
                  <a:srgbClr val="404040"/>
                </a:solidFill>
                <a:latin typeface="Trebuchet MS"/>
                <a:cs typeface="Trebuchet MS"/>
              </a:rPr>
              <a:t> </a:t>
            </a:r>
            <a:r>
              <a:rPr sz="1900" spc="65" dirty="0">
                <a:solidFill>
                  <a:srgbClr val="404040"/>
                </a:solidFill>
                <a:latin typeface="Trebuchet MS"/>
                <a:cs typeface="Trebuchet MS"/>
              </a:rPr>
              <a:t>Κίνδυνος </a:t>
            </a:r>
            <a:r>
              <a:rPr sz="1900" spc="95" dirty="0">
                <a:solidFill>
                  <a:srgbClr val="404040"/>
                </a:solidFill>
                <a:latin typeface="Trebuchet MS"/>
                <a:cs typeface="Trebuchet MS"/>
              </a:rPr>
              <a:t>αφαίρεσης  </a:t>
            </a:r>
            <a:r>
              <a:rPr sz="1900" spc="55" dirty="0">
                <a:solidFill>
                  <a:srgbClr val="404040"/>
                </a:solidFill>
                <a:latin typeface="Trebuchet MS"/>
                <a:cs typeface="Trebuchet MS"/>
              </a:rPr>
              <a:t>γονικής</a:t>
            </a:r>
            <a:r>
              <a:rPr sz="1900" spc="-105" dirty="0">
                <a:solidFill>
                  <a:srgbClr val="404040"/>
                </a:solidFill>
                <a:latin typeface="Trebuchet MS"/>
                <a:cs typeface="Trebuchet MS"/>
              </a:rPr>
              <a:t> </a:t>
            </a:r>
            <a:r>
              <a:rPr sz="1900" spc="15" dirty="0">
                <a:solidFill>
                  <a:srgbClr val="404040"/>
                </a:solidFill>
                <a:latin typeface="Trebuchet MS"/>
                <a:cs typeface="Trebuchet MS"/>
              </a:rPr>
              <a:t>επιμέλειας</a:t>
            </a:r>
            <a:r>
              <a:rPr sz="1900" spc="-130" dirty="0">
                <a:solidFill>
                  <a:srgbClr val="404040"/>
                </a:solidFill>
                <a:latin typeface="Trebuchet MS"/>
                <a:cs typeface="Trebuchet MS"/>
              </a:rPr>
              <a:t> </a:t>
            </a:r>
            <a:r>
              <a:rPr sz="1900" spc="140" dirty="0">
                <a:solidFill>
                  <a:srgbClr val="404040"/>
                </a:solidFill>
                <a:latin typeface="Trebuchet MS"/>
                <a:cs typeface="Trebuchet MS"/>
              </a:rPr>
              <a:t>από</a:t>
            </a:r>
            <a:r>
              <a:rPr sz="1900" spc="-55" dirty="0">
                <a:solidFill>
                  <a:srgbClr val="404040"/>
                </a:solidFill>
                <a:latin typeface="Trebuchet MS"/>
                <a:cs typeface="Trebuchet MS"/>
              </a:rPr>
              <a:t> </a:t>
            </a:r>
            <a:r>
              <a:rPr sz="1900" spc="35" dirty="0">
                <a:solidFill>
                  <a:srgbClr val="404040"/>
                </a:solidFill>
                <a:latin typeface="Trebuchet MS"/>
                <a:cs typeface="Trebuchet MS"/>
              </a:rPr>
              <a:t>καταχρηστική</a:t>
            </a:r>
            <a:r>
              <a:rPr sz="1900" spc="-125" dirty="0">
                <a:solidFill>
                  <a:srgbClr val="404040"/>
                </a:solidFill>
                <a:latin typeface="Trebuchet MS"/>
                <a:cs typeface="Trebuchet MS"/>
              </a:rPr>
              <a:t> </a:t>
            </a:r>
            <a:r>
              <a:rPr sz="1900" spc="95" dirty="0">
                <a:solidFill>
                  <a:srgbClr val="404040"/>
                </a:solidFill>
                <a:latin typeface="Trebuchet MS"/>
                <a:cs typeface="Trebuchet MS"/>
              </a:rPr>
              <a:t>συμπεριφορά</a:t>
            </a:r>
            <a:r>
              <a:rPr sz="1900" spc="-120" dirty="0">
                <a:solidFill>
                  <a:srgbClr val="404040"/>
                </a:solidFill>
                <a:latin typeface="Trebuchet MS"/>
                <a:cs typeface="Trebuchet MS"/>
              </a:rPr>
              <a:t> </a:t>
            </a:r>
            <a:r>
              <a:rPr sz="1900" spc="80" dirty="0">
                <a:solidFill>
                  <a:srgbClr val="404040"/>
                </a:solidFill>
                <a:latin typeface="Trebuchet MS"/>
                <a:cs typeface="Trebuchet MS"/>
              </a:rPr>
              <a:t>σε</a:t>
            </a:r>
            <a:r>
              <a:rPr sz="1900" spc="-40" dirty="0">
                <a:solidFill>
                  <a:srgbClr val="404040"/>
                </a:solidFill>
                <a:latin typeface="Trebuchet MS"/>
                <a:cs typeface="Trebuchet MS"/>
              </a:rPr>
              <a:t> </a:t>
            </a:r>
            <a:r>
              <a:rPr sz="1900" spc="65" dirty="0">
                <a:solidFill>
                  <a:srgbClr val="404040"/>
                </a:solidFill>
                <a:latin typeface="Trebuchet MS"/>
                <a:cs typeface="Trebuchet MS"/>
              </a:rPr>
              <a:t>περίπτωση</a:t>
            </a:r>
            <a:r>
              <a:rPr sz="1900" spc="-130" dirty="0">
                <a:solidFill>
                  <a:srgbClr val="404040"/>
                </a:solidFill>
                <a:latin typeface="Trebuchet MS"/>
                <a:cs typeface="Trebuchet MS"/>
              </a:rPr>
              <a:t> </a:t>
            </a:r>
            <a:r>
              <a:rPr sz="1900" spc="55" dirty="0">
                <a:solidFill>
                  <a:srgbClr val="404040"/>
                </a:solidFill>
                <a:latin typeface="Trebuchet MS"/>
                <a:cs typeface="Trebuchet MS"/>
              </a:rPr>
              <a:t>στοιχειοθέτησης</a:t>
            </a:r>
            <a:r>
              <a:rPr sz="1900" spc="-125" dirty="0">
                <a:solidFill>
                  <a:srgbClr val="404040"/>
                </a:solidFill>
                <a:latin typeface="Trebuchet MS"/>
                <a:cs typeface="Trebuchet MS"/>
              </a:rPr>
              <a:t> </a:t>
            </a:r>
            <a:r>
              <a:rPr sz="1900" spc="50" dirty="0">
                <a:solidFill>
                  <a:srgbClr val="404040"/>
                </a:solidFill>
                <a:latin typeface="Trebuchet MS"/>
                <a:cs typeface="Trebuchet MS"/>
              </a:rPr>
              <a:t>δόλου.</a:t>
            </a:r>
            <a:endParaRPr sz="1900">
              <a:latin typeface="Trebuchet MS"/>
              <a:cs typeface="Trebuchet MS"/>
            </a:endParaRPr>
          </a:p>
          <a:p>
            <a:pPr algn="just">
              <a:lnSpc>
                <a:spcPct val="100000"/>
              </a:lnSpc>
              <a:spcBef>
                <a:spcPts val="25"/>
              </a:spcBef>
            </a:pPr>
            <a:endParaRPr sz="1900">
              <a:latin typeface="Trebuchet MS"/>
              <a:cs typeface="Trebuchet MS"/>
            </a:endParaRPr>
          </a:p>
          <a:p>
            <a:pPr marL="356870" indent="-344805" algn="just">
              <a:lnSpc>
                <a:spcPts val="1620"/>
              </a:lnSpc>
              <a:buClr>
                <a:srgbClr val="A42F0F"/>
              </a:buClr>
              <a:buFont typeface="Wingdings"/>
              <a:buChar char=""/>
              <a:tabLst>
                <a:tab pos="356870" algn="l"/>
                <a:tab pos="357505" algn="l"/>
              </a:tabLst>
            </a:pPr>
            <a:r>
              <a:rPr sz="1900" spc="50" dirty="0">
                <a:solidFill>
                  <a:srgbClr val="404040"/>
                </a:solidFill>
                <a:latin typeface="Trebuchet MS"/>
                <a:cs typeface="Trebuchet MS"/>
              </a:rPr>
              <a:t>Η</a:t>
            </a:r>
            <a:r>
              <a:rPr sz="1900" spc="-50" dirty="0">
                <a:solidFill>
                  <a:srgbClr val="404040"/>
                </a:solidFill>
                <a:latin typeface="Trebuchet MS"/>
                <a:cs typeface="Trebuchet MS"/>
              </a:rPr>
              <a:t> </a:t>
            </a:r>
            <a:r>
              <a:rPr sz="1900" spc="65" dirty="0">
                <a:solidFill>
                  <a:srgbClr val="404040"/>
                </a:solidFill>
                <a:latin typeface="Trebuchet MS"/>
                <a:cs typeface="Trebuchet MS"/>
              </a:rPr>
              <a:t>διαρκής</a:t>
            </a:r>
            <a:r>
              <a:rPr sz="1900" spc="-130" dirty="0">
                <a:solidFill>
                  <a:srgbClr val="404040"/>
                </a:solidFill>
                <a:latin typeface="Trebuchet MS"/>
                <a:cs typeface="Trebuchet MS"/>
              </a:rPr>
              <a:t> </a:t>
            </a:r>
            <a:r>
              <a:rPr sz="1900" spc="75" dirty="0">
                <a:solidFill>
                  <a:srgbClr val="404040"/>
                </a:solidFill>
                <a:latin typeface="Trebuchet MS"/>
                <a:cs typeface="Trebuchet MS"/>
              </a:rPr>
              <a:t>επέμβαση</a:t>
            </a:r>
            <a:r>
              <a:rPr sz="1900" spc="-100" dirty="0">
                <a:solidFill>
                  <a:srgbClr val="404040"/>
                </a:solidFill>
                <a:latin typeface="Trebuchet MS"/>
                <a:cs typeface="Trebuchet MS"/>
              </a:rPr>
              <a:t> </a:t>
            </a:r>
            <a:r>
              <a:rPr sz="1900" spc="25" dirty="0">
                <a:solidFill>
                  <a:srgbClr val="404040"/>
                </a:solidFill>
                <a:latin typeface="Trebuchet MS"/>
                <a:cs typeface="Trebuchet MS"/>
              </a:rPr>
              <a:t>δικαστικών</a:t>
            </a:r>
            <a:r>
              <a:rPr sz="1900" spc="-120" dirty="0">
                <a:solidFill>
                  <a:srgbClr val="404040"/>
                </a:solidFill>
                <a:latin typeface="Trebuchet MS"/>
                <a:cs typeface="Trebuchet MS"/>
              </a:rPr>
              <a:t> </a:t>
            </a:r>
            <a:r>
              <a:rPr sz="1900" spc="100" dirty="0">
                <a:solidFill>
                  <a:srgbClr val="404040"/>
                </a:solidFill>
                <a:latin typeface="Trebuchet MS"/>
                <a:cs typeface="Trebuchet MS"/>
              </a:rPr>
              <a:t>αρχών</a:t>
            </a:r>
            <a:r>
              <a:rPr sz="1900" spc="-70" dirty="0">
                <a:solidFill>
                  <a:srgbClr val="404040"/>
                </a:solidFill>
                <a:latin typeface="Trebuchet MS"/>
                <a:cs typeface="Trebuchet MS"/>
              </a:rPr>
              <a:t> </a:t>
            </a:r>
            <a:r>
              <a:rPr sz="1900" spc="-5" dirty="0">
                <a:solidFill>
                  <a:srgbClr val="404040"/>
                </a:solidFill>
                <a:latin typeface="Trebuchet MS"/>
                <a:cs typeface="Trebuchet MS"/>
              </a:rPr>
              <a:t>και</a:t>
            </a:r>
            <a:r>
              <a:rPr sz="1900" spc="-60" dirty="0">
                <a:solidFill>
                  <a:srgbClr val="404040"/>
                </a:solidFill>
                <a:latin typeface="Trebuchet MS"/>
                <a:cs typeface="Trebuchet MS"/>
              </a:rPr>
              <a:t> </a:t>
            </a:r>
            <a:r>
              <a:rPr sz="1900" spc="25" dirty="0">
                <a:solidFill>
                  <a:srgbClr val="404040"/>
                </a:solidFill>
                <a:latin typeface="Trebuchet MS"/>
                <a:cs typeface="Trebuchet MS"/>
              </a:rPr>
              <a:t>επιμελητών</a:t>
            </a:r>
            <a:r>
              <a:rPr sz="1900" spc="-120" dirty="0">
                <a:solidFill>
                  <a:srgbClr val="404040"/>
                </a:solidFill>
                <a:latin typeface="Trebuchet MS"/>
                <a:cs typeface="Trebuchet MS"/>
              </a:rPr>
              <a:t> </a:t>
            </a:r>
            <a:r>
              <a:rPr sz="1900" spc="20" dirty="0">
                <a:solidFill>
                  <a:srgbClr val="404040"/>
                </a:solidFill>
                <a:latin typeface="Trebuchet MS"/>
                <a:cs typeface="Trebuchet MS"/>
              </a:rPr>
              <a:t>δεν</a:t>
            </a:r>
            <a:r>
              <a:rPr sz="1900" spc="-45" dirty="0">
                <a:solidFill>
                  <a:srgbClr val="404040"/>
                </a:solidFill>
                <a:latin typeface="Trebuchet MS"/>
                <a:cs typeface="Trebuchet MS"/>
              </a:rPr>
              <a:t> </a:t>
            </a:r>
            <a:r>
              <a:rPr sz="1900" spc="70" dirty="0">
                <a:solidFill>
                  <a:srgbClr val="404040"/>
                </a:solidFill>
                <a:latin typeface="Trebuchet MS"/>
                <a:cs typeface="Trebuchet MS"/>
              </a:rPr>
              <a:t>προσφέρει</a:t>
            </a:r>
            <a:r>
              <a:rPr sz="1900" spc="-105" dirty="0">
                <a:solidFill>
                  <a:srgbClr val="404040"/>
                </a:solidFill>
                <a:latin typeface="Trebuchet MS"/>
                <a:cs typeface="Trebuchet MS"/>
              </a:rPr>
              <a:t> </a:t>
            </a:r>
            <a:r>
              <a:rPr sz="1900" spc="110" dirty="0">
                <a:solidFill>
                  <a:srgbClr val="404040"/>
                </a:solidFill>
                <a:latin typeface="Trebuchet MS"/>
                <a:cs typeface="Trebuchet MS"/>
              </a:rPr>
              <a:t>στο</a:t>
            </a:r>
            <a:r>
              <a:rPr sz="1900" spc="-30" dirty="0">
                <a:solidFill>
                  <a:srgbClr val="404040"/>
                </a:solidFill>
                <a:latin typeface="Trebuchet MS"/>
                <a:cs typeface="Trebuchet MS"/>
              </a:rPr>
              <a:t> </a:t>
            </a:r>
            <a:r>
              <a:rPr sz="1900" spc="15" dirty="0">
                <a:solidFill>
                  <a:srgbClr val="404040"/>
                </a:solidFill>
                <a:latin typeface="Trebuchet MS"/>
                <a:cs typeface="Trebuchet MS"/>
              </a:rPr>
              <a:t>τέκνο</a:t>
            </a:r>
            <a:r>
              <a:rPr sz="1900" spc="-75" dirty="0">
                <a:solidFill>
                  <a:srgbClr val="404040"/>
                </a:solidFill>
                <a:latin typeface="Trebuchet MS"/>
                <a:cs typeface="Trebuchet MS"/>
              </a:rPr>
              <a:t> </a:t>
            </a:r>
            <a:r>
              <a:rPr sz="1900" spc="25">
                <a:solidFill>
                  <a:srgbClr val="404040"/>
                </a:solidFill>
                <a:latin typeface="Trebuchet MS"/>
                <a:cs typeface="Trebuchet MS"/>
              </a:rPr>
              <a:t>ούτε</a:t>
            </a:r>
            <a:r>
              <a:rPr sz="1900" spc="-65">
                <a:solidFill>
                  <a:srgbClr val="404040"/>
                </a:solidFill>
                <a:latin typeface="Trebuchet MS"/>
                <a:cs typeface="Trebuchet MS"/>
              </a:rPr>
              <a:t> </a:t>
            </a:r>
            <a:r>
              <a:rPr sz="1900" spc="80" smtClean="0">
                <a:solidFill>
                  <a:srgbClr val="404040"/>
                </a:solidFill>
                <a:latin typeface="Trebuchet MS"/>
                <a:cs typeface="Trebuchet MS"/>
              </a:rPr>
              <a:t>στην</a:t>
            </a:r>
            <a:r>
              <a:rPr lang="el-GR" sz="1900" spc="80" dirty="0" smtClean="0">
                <a:solidFill>
                  <a:srgbClr val="404040"/>
                </a:solidFill>
                <a:latin typeface="Trebuchet MS"/>
                <a:cs typeface="Trebuchet MS"/>
              </a:rPr>
              <a:t> </a:t>
            </a:r>
            <a:r>
              <a:rPr sz="1900" spc="15" smtClean="0">
                <a:solidFill>
                  <a:srgbClr val="404040"/>
                </a:solidFill>
                <a:latin typeface="Trebuchet MS"/>
                <a:cs typeface="Trebuchet MS"/>
              </a:rPr>
              <a:t>οικογενειακή</a:t>
            </a:r>
            <a:r>
              <a:rPr sz="1900" spc="-110" smtClean="0">
                <a:solidFill>
                  <a:srgbClr val="404040"/>
                </a:solidFill>
                <a:latin typeface="Trebuchet MS"/>
                <a:cs typeface="Trebuchet MS"/>
              </a:rPr>
              <a:t> </a:t>
            </a:r>
            <a:r>
              <a:rPr sz="1900" spc="45">
                <a:solidFill>
                  <a:srgbClr val="404040"/>
                </a:solidFill>
                <a:latin typeface="Trebuchet MS"/>
                <a:cs typeface="Trebuchet MS"/>
              </a:rPr>
              <a:t>γαλήνη</a:t>
            </a:r>
            <a:r>
              <a:rPr sz="1900" spc="45" smtClean="0">
                <a:solidFill>
                  <a:srgbClr val="404040"/>
                </a:solidFill>
                <a:latin typeface="Trebuchet MS"/>
                <a:cs typeface="Trebuchet MS"/>
              </a:rPr>
              <a:t>,</a:t>
            </a:r>
            <a:endParaRPr sz="1900">
              <a:latin typeface="Trebuchet MS"/>
              <a:cs typeface="Trebuchet MS"/>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08758" y="169877"/>
            <a:ext cx="9907950" cy="781624"/>
          </a:xfrm>
          <a:prstGeom prst="rect">
            <a:avLst/>
          </a:prstGeom>
        </p:spPr>
        <p:txBody>
          <a:bodyPr vert="horz" wrap="square" lIns="0" tIns="12065" rIns="0" bIns="0" rtlCol="0">
            <a:spAutoFit/>
          </a:bodyPr>
          <a:lstStyle/>
          <a:p>
            <a:pPr marL="783590" marR="5080" indent="-771525">
              <a:lnSpc>
                <a:spcPct val="100000"/>
              </a:lnSpc>
              <a:spcBef>
                <a:spcPts val="95"/>
              </a:spcBef>
            </a:pPr>
            <a:r>
              <a:rPr sz="2500" spc="-35" dirty="0">
                <a:solidFill>
                  <a:srgbClr val="252525"/>
                </a:solidFill>
              </a:rPr>
              <a:t>IV. </a:t>
            </a:r>
            <a:r>
              <a:rPr sz="2500" spc="125" dirty="0">
                <a:solidFill>
                  <a:srgbClr val="252525"/>
                </a:solidFill>
              </a:rPr>
              <a:t>Δικαίωμα </a:t>
            </a:r>
            <a:r>
              <a:rPr sz="2500" spc="254" dirty="0">
                <a:solidFill>
                  <a:srgbClr val="252525"/>
                </a:solidFill>
              </a:rPr>
              <a:t>πληροφόρησης</a:t>
            </a:r>
            <a:r>
              <a:rPr sz="2500" spc="-570" dirty="0">
                <a:solidFill>
                  <a:srgbClr val="252525"/>
                </a:solidFill>
              </a:rPr>
              <a:t> </a:t>
            </a:r>
            <a:r>
              <a:rPr sz="2500" spc="110" dirty="0">
                <a:solidFill>
                  <a:srgbClr val="252525"/>
                </a:solidFill>
              </a:rPr>
              <a:t>των </a:t>
            </a:r>
            <a:r>
              <a:rPr sz="2500" spc="105" dirty="0">
                <a:solidFill>
                  <a:srgbClr val="252525"/>
                </a:solidFill>
              </a:rPr>
              <a:t>μελών </a:t>
            </a:r>
            <a:r>
              <a:rPr sz="2500" spc="140" dirty="0">
                <a:solidFill>
                  <a:srgbClr val="252525"/>
                </a:solidFill>
              </a:rPr>
              <a:t>της  </a:t>
            </a:r>
            <a:r>
              <a:rPr sz="2500" spc="70" dirty="0">
                <a:solidFill>
                  <a:srgbClr val="252525"/>
                </a:solidFill>
              </a:rPr>
              <a:t>οικογενείας </a:t>
            </a:r>
            <a:r>
              <a:rPr sz="2500" spc="160" dirty="0">
                <a:solidFill>
                  <a:srgbClr val="252525"/>
                </a:solidFill>
              </a:rPr>
              <a:t>σε </a:t>
            </a:r>
            <a:r>
              <a:rPr sz="2500" spc="125">
                <a:solidFill>
                  <a:srgbClr val="252525"/>
                </a:solidFill>
              </a:rPr>
              <a:t>περίπτωση</a:t>
            </a:r>
            <a:r>
              <a:rPr sz="2500" spc="-480">
                <a:solidFill>
                  <a:srgbClr val="252525"/>
                </a:solidFill>
              </a:rPr>
              <a:t> </a:t>
            </a:r>
            <a:r>
              <a:rPr sz="2500" spc="180" smtClean="0">
                <a:solidFill>
                  <a:srgbClr val="252525"/>
                </a:solidFill>
              </a:rPr>
              <a:t>χωρισμού</a:t>
            </a:r>
            <a:r>
              <a:rPr lang="el-GR" sz="2500" spc="180" dirty="0" smtClean="0">
                <a:solidFill>
                  <a:srgbClr val="252525"/>
                </a:solidFill>
              </a:rPr>
              <a:t> </a:t>
            </a:r>
            <a:r>
              <a:rPr sz="2500" spc="100" smtClean="0">
                <a:solidFill>
                  <a:srgbClr val="252525"/>
                </a:solidFill>
              </a:rPr>
              <a:t>συνεπεία </a:t>
            </a:r>
            <a:r>
              <a:rPr sz="2500" spc="-5" dirty="0">
                <a:solidFill>
                  <a:srgbClr val="252525"/>
                </a:solidFill>
              </a:rPr>
              <a:t>διοικητικών</a:t>
            </a:r>
            <a:r>
              <a:rPr sz="2500" spc="-330" dirty="0">
                <a:solidFill>
                  <a:srgbClr val="252525"/>
                </a:solidFill>
              </a:rPr>
              <a:t> </a:t>
            </a:r>
            <a:r>
              <a:rPr sz="2500" spc="60" dirty="0">
                <a:solidFill>
                  <a:srgbClr val="252525"/>
                </a:solidFill>
              </a:rPr>
              <a:t>μέτρων.</a:t>
            </a:r>
          </a:p>
        </p:txBody>
      </p:sp>
      <p:sp>
        <p:nvSpPr>
          <p:cNvPr id="3" name="object 3"/>
          <p:cNvSpPr txBox="1"/>
          <p:nvPr/>
        </p:nvSpPr>
        <p:spPr>
          <a:xfrm>
            <a:off x="294444" y="1428736"/>
            <a:ext cx="10715700" cy="4660891"/>
          </a:xfrm>
          <a:prstGeom prst="rect">
            <a:avLst/>
          </a:prstGeom>
        </p:spPr>
        <p:txBody>
          <a:bodyPr vert="horz" wrap="square" lIns="0" tIns="13335" rIns="0" bIns="0" rtlCol="0">
            <a:spAutoFit/>
          </a:bodyPr>
          <a:lstStyle/>
          <a:p>
            <a:pPr marL="12700" algn="just">
              <a:lnSpc>
                <a:spcPct val="100000"/>
              </a:lnSpc>
              <a:spcBef>
                <a:spcPts val="105"/>
              </a:spcBef>
              <a:tabLst>
                <a:tab pos="356870" algn="l"/>
              </a:tabLst>
            </a:pPr>
            <a:r>
              <a:rPr spc="320" dirty="0">
                <a:solidFill>
                  <a:srgbClr val="A42F0F"/>
                </a:solidFill>
                <a:latin typeface="Arial"/>
                <a:cs typeface="Arial"/>
              </a:rPr>
              <a:t>	</a:t>
            </a:r>
            <a:r>
              <a:rPr spc="20" dirty="0">
                <a:solidFill>
                  <a:srgbClr val="404040"/>
                </a:solidFill>
                <a:latin typeface="Trebuchet MS"/>
                <a:cs typeface="Trebuchet MS"/>
              </a:rPr>
              <a:t>Στο</a:t>
            </a:r>
            <a:r>
              <a:rPr spc="-65" dirty="0">
                <a:solidFill>
                  <a:srgbClr val="404040"/>
                </a:solidFill>
                <a:latin typeface="Trebuchet MS"/>
                <a:cs typeface="Trebuchet MS"/>
              </a:rPr>
              <a:t> </a:t>
            </a:r>
            <a:r>
              <a:rPr spc="180" dirty="0">
                <a:solidFill>
                  <a:srgbClr val="404040"/>
                </a:solidFill>
                <a:latin typeface="Trebuchet MS"/>
                <a:cs typeface="Trebuchet MS"/>
              </a:rPr>
              <a:t>άρθρο</a:t>
            </a:r>
            <a:r>
              <a:rPr spc="-65" dirty="0">
                <a:solidFill>
                  <a:srgbClr val="404040"/>
                </a:solidFill>
                <a:latin typeface="Trebuchet MS"/>
                <a:cs typeface="Trebuchet MS"/>
              </a:rPr>
              <a:t> </a:t>
            </a:r>
            <a:r>
              <a:rPr spc="50" dirty="0">
                <a:solidFill>
                  <a:srgbClr val="404040"/>
                </a:solidFill>
                <a:latin typeface="Trebuchet MS"/>
                <a:cs typeface="Trebuchet MS"/>
              </a:rPr>
              <a:t>9</a:t>
            </a:r>
            <a:r>
              <a:rPr spc="-40" dirty="0">
                <a:solidFill>
                  <a:srgbClr val="404040"/>
                </a:solidFill>
                <a:latin typeface="Trebuchet MS"/>
                <a:cs typeface="Trebuchet MS"/>
              </a:rPr>
              <a:t> </a:t>
            </a:r>
            <a:r>
              <a:rPr spc="80" dirty="0">
                <a:solidFill>
                  <a:srgbClr val="404040"/>
                </a:solidFill>
                <a:latin typeface="Trebuchet MS"/>
                <a:cs typeface="Trebuchet MS"/>
              </a:rPr>
              <a:t>παρ.</a:t>
            </a:r>
            <a:r>
              <a:rPr spc="-70" dirty="0">
                <a:solidFill>
                  <a:srgbClr val="404040"/>
                </a:solidFill>
                <a:latin typeface="Trebuchet MS"/>
                <a:cs typeface="Trebuchet MS"/>
              </a:rPr>
              <a:t> </a:t>
            </a:r>
            <a:r>
              <a:rPr spc="50" dirty="0">
                <a:solidFill>
                  <a:srgbClr val="404040"/>
                </a:solidFill>
                <a:latin typeface="Trebuchet MS"/>
                <a:cs typeface="Trebuchet MS"/>
              </a:rPr>
              <a:t>4</a:t>
            </a:r>
            <a:r>
              <a:rPr spc="-60" dirty="0">
                <a:solidFill>
                  <a:srgbClr val="404040"/>
                </a:solidFill>
                <a:latin typeface="Trebuchet MS"/>
                <a:cs typeface="Trebuchet MS"/>
              </a:rPr>
              <a:t> </a:t>
            </a:r>
            <a:r>
              <a:rPr spc="140" dirty="0">
                <a:solidFill>
                  <a:srgbClr val="404040"/>
                </a:solidFill>
                <a:latin typeface="Trebuchet MS"/>
                <a:cs typeface="Trebuchet MS"/>
              </a:rPr>
              <a:t>ΔΣΔΠ</a:t>
            </a:r>
            <a:r>
              <a:rPr spc="-65" dirty="0">
                <a:solidFill>
                  <a:srgbClr val="404040"/>
                </a:solidFill>
                <a:latin typeface="Trebuchet MS"/>
                <a:cs typeface="Trebuchet MS"/>
              </a:rPr>
              <a:t> </a:t>
            </a:r>
            <a:r>
              <a:rPr spc="60" dirty="0">
                <a:solidFill>
                  <a:srgbClr val="404040"/>
                </a:solidFill>
                <a:latin typeface="Trebuchet MS"/>
                <a:cs typeface="Trebuchet MS"/>
              </a:rPr>
              <a:t>ρυθμίζονται</a:t>
            </a:r>
            <a:r>
              <a:rPr spc="-60" dirty="0">
                <a:solidFill>
                  <a:srgbClr val="404040"/>
                </a:solidFill>
                <a:latin typeface="Trebuchet MS"/>
                <a:cs typeface="Trebuchet MS"/>
              </a:rPr>
              <a:t> </a:t>
            </a:r>
            <a:r>
              <a:rPr spc="55" dirty="0">
                <a:solidFill>
                  <a:srgbClr val="404040"/>
                </a:solidFill>
                <a:latin typeface="Trebuchet MS"/>
                <a:cs typeface="Trebuchet MS"/>
              </a:rPr>
              <a:t>τα</a:t>
            </a:r>
            <a:r>
              <a:rPr spc="-45" dirty="0">
                <a:solidFill>
                  <a:srgbClr val="404040"/>
                </a:solidFill>
                <a:latin typeface="Trebuchet MS"/>
                <a:cs typeface="Trebuchet MS"/>
              </a:rPr>
              <a:t> </a:t>
            </a:r>
            <a:r>
              <a:rPr spc="70" dirty="0">
                <a:solidFill>
                  <a:srgbClr val="404040"/>
                </a:solidFill>
                <a:latin typeface="Trebuchet MS"/>
                <a:cs typeface="Trebuchet MS"/>
              </a:rPr>
              <a:t>ζητήματα</a:t>
            </a:r>
            <a:r>
              <a:rPr spc="-65" dirty="0">
                <a:solidFill>
                  <a:srgbClr val="404040"/>
                </a:solidFill>
                <a:latin typeface="Trebuchet MS"/>
                <a:cs typeface="Trebuchet MS"/>
              </a:rPr>
              <a:t> </a:t>
            </a:r>
            <a:r>
              <a:rPr spc="60" dirty="0">
                <a:solidFill>
                  <a:srgbClr val="404040"/>
                </a:solidFill>
                <a:latin typeface="Trebuchet MS"/>
                <a:cs typeface="Trebuchet MS"/>
              </a:rPr>
              <a:t>του</a:t>
            </a:r>
            <a:r>
              <a:rPr spc="-30" dirty="0">
                <a:solidFill>
                  <a:srgbClr val="404040"/>
                </a:solidFill>
                <a:latin typeface="Trebuchet MS"/>
                <a:cs typeface="Trebuchet MS"/>
              </a:rPr>
              <a:t> </a:t>
            </a:r>
            <a:r>
              <a:rPr spc="95" dirty="0">
                <a:solidFill>
                  <a:srgbClr val="404040"/>
                </a:solidFill>
                <a:latin typeface="Trebuchet MS"/>
                <a:cs typeface="Trebuchet MS"/>
              </a:rPr>
              <a:t>χωρισμού</a:t>
            </a:r>
            <a:r>
              <a:rPr spc="-80" dirty="0">
                <a:solidFill>
                  <a:srgbClr val="404040"/>
                </a:solidFill>
                <a:latin typeface="Trebuchet MS"/>
                <a:cs typeface="Trebuchet MS"/>
              </a:rPr>
              <a:t> </a:t>
            </a:r>
            <a:r>
              <a:rPr spc="60" dirty="0">
                <a:solidFill>
                  <a:srgbClr val="404040"/>
                </a:solidFill>
                <a:latin typeface="Trebuchet MS"/>
                <a:cs typeface="Trebuchet MS"/>
              </a:rPr>
              <a:t>του</a:t>
            </a:r>
            <a:r>
              <a:rPr spc="-35" dirty="0">
                <a:solidFill>
                  <a:srgbClr val="404040"/>
                </a:solidFill>
                <a:latin typeface="Trebuchet MS"/>
                <a:cs typeface="Trebuchet MS"/>
              </a:rPr>
              <a:t> </a:t>
            </a:r>
            <a:r>
              <a:rPr spc="20" dirty="0">
                <a:solidFill>
                  <a:srgbClr val="404040"/>
                </a:solidFill>
                <a:latin typeface="Trebuchet MS"/>
                <a:cs typeface="Trebuchet MS"/>
              </a:rPr>
              <a:t>τέκνου</a:t>
            </a:r>
            <a:r>
              <a:rPr spc="-35" dirty="0">
                <a:solidFill>
                  <a:srgbClr val="404040"/>
                </a:solidFill>
                <a:latin typeface="Trebuchet MS"/>
                <a:cs typeface="Trebuchet MS"/>
              </a:rPr>
              <a:t> </a:t>
            </a:r>
            <a:r>
              <a:rPr spc="165" dirty="0">
                <a:solidFill>
                  <a:srgbClr val="404040"/>
                </a:solidFill>
                <a:latin typeface="Trebuchet MS"/>
                <a:cs typeface="Trebuchet MS"/>
              </a:rPr>
              <a:t>από</a:t>
            </a:r>
            <a:r>
              <a:rPr spc="-65" dirty="0">
                <a:solidFill>
                  <a:srgbClr val="404040"/>
                </a:solidFill>
                <a:latin typeface="Trebuchet MS"/>
                <a:cs typeface="Trebuchet MS"/>
              </a:rPr>
              <a:t> </a:t>
            </a:r>
            <a:r>
              <a:rPr spc="95" dirty="0">
                <a:solidFill>
                  <a:srgbClr val="404040"/>
                </a:solidFill>
                <a:latin typeface="Trebuchet MS"/>
                <a:cs typeface="Trebuchet MS"/>
              </a:rPr>
              <a:t>τους</a:t>
            </a:r>
            <a:r>
              <a:rPr spc="-35" dirty="0">
                <a:solidFill>
                  <a:srgbClr val="404040"/>
                </a:solidFill>
                <a:latin typeface="Trebuchet MS"/>
                <a:cs typeface="Trebuchet MS"/>
              </a:rPr>
              <a:t> </a:t>
            </a:r>
            <a:r>
              <a:rPr spc="15" dirty="0">
                <a:solidFill>
                  <a:srgbClr val="404040"/>
                </a:solidFill>
                <a:latin typeface="Trebuchet MS"/>
                <a:cs typeface="Trebuchet MS"/>
              </a:rPr>
              <a:t>γονείς,</a:t>
            </a:r>
            <a:endParaRPr>
              <a:latin typeface="Trebuchet MS"/>
              <a:cs typeface="Trebuchet MS"/>
            </a:endParaRPr>
          </a:p>
          <a:p>
            <a:pPr marL="356235" algn="just">
              <a:lnSpc>
                <a:spcPct val="100000"/>
              </a:lnSpc>
            </a:pPr>
            <a:r>
              <a:rPr u="sng" spc="-425" dirty="0">
                <a:solidFill>
                  <a:srgbClr val="404040"/>
                </a:solidFill>
                <a:uFill>
                  <a:solidFill>
                    <a:srgbClr val="404040"/>
                  </a:solidFill>
                </a:uFill>
                <a:latin typeface="Times New Roman"/>
                <a:cs typeface="Times New Roman"/>
              </a:rPr>
              <a:t> </a:t>
            </a:r>
            <a:r>
              <a:rPr u="sng" spc="55" dirty="0">
                <a:solidFill>
                  <a:srgbClr val="404040"/>
                </a:solidFill>
                <a:uFill>
                  <a:solidFill>
                    <a:srgbClr val="404040"/>
                  </a:solidFill>
                </a:uFill>
                <a:latin typeface="Trebuchet MS"/>
                <a:cs typeface="Trebuchet MS"/>
              </a:rPr>
              <a:t>συνεπεία</a:t>
            </a:r>
            <a:r>
              <a:rPr u="sng" spc="-75" dirty="0">
                <a:solidFill>
                  <a:srgbClr val="404040"/>
                </a:solidFill>
                <a:uFill>
                  <a:solidFill>
                    <a:srgbClr val="404040"/>
                  </a:solidFill>
                </a:uFill>
                <a:latin typeface="Trebuchet MS"/>
                <a:cs typeface="Trebuchet MS"/>
              </a:rPr>
              <a:t> </a:t>
            </a:r>
            <a:r>
              <a:rPr u="sng" dirty="0">
                <a:solidFill>
                  <a:srgbClr val="404040"/>
                </a:solidFill>
                <a:uFill>
                  <a:solidFill>
                    <a:srgbClr val="404040"/>
                  </a:solidFill>
                </a:uFill>
                <a:latin typeface="Trebuchet MS"/>
                <a:cs typeface="Trebuchet MS"/>
              </a:rPr>
              <a:t>διοικητικών</a:t>
            </a:r>
            <a:r>
              <a:rPr u="sng" spc="-114" dirty="0">
                <a:solidFill>
                  <a:srgbClr val="404040"/>
                </a:solidFill>
                <a:uFill>
                  <a:solidFill>
                    <a:srgbClr val="404040"/>
                  </a:solidFill>
                </a:uFill>
                <a:latin typeface="Trebuchet MS"/>
                <a:cs typeface="Trebuchet MS"/>
              </a:rPr>
              <a:t> </a:t>
            </a:r>
            <a:r>
              <a:rPr u="sng" spc="65" dirty="0">
                <a:solidFill>
                  <a:srgbClr val="404040"/>
                </a:solidFill>
                <a:uFill>
                  <a:solidFill>
                    <a:srgbClr val="404040"/>
                  </a:solidFill>
                </a:uFill>
                <a:latin typeface="Trebuchet MS"/>
                <a:cs typeface="Trebuchet MS"/>
              </a:rPr>
              <a:t>μέτρων</a:t>
            </a:r>
            <a:r>
              <a:rPr spc="-50" dirty="0">
                <a:solidFill>
                  <a:srgbClr val="404040"/>
                </a:solidFill>
                <a:latin typeface="Trebuchet MS"/>
                <a:cs typeface="Trebuchet MS"/>
              </a:rPr>
              <a:t> </a:t>
            </a:r>
            <a:r>
              <a:rPr spc="85" dirty="0">
                <a:solidFill>
                  <a:srgbClr val="404040"/>
                </a:solidFill>
                <a:latin typeface="Trebuchet MS"/>
                <a:cs typeface="Trebuchet MS"/>
              </a:rPr>
              <a:t>σε</a:t>
            </a:r>
            <a:r>
              <a:rPr spc="-55" dirty="0">
                <a:solidFill>
                  <a:srgbClr val="404040"/>
                </a:solidFill>
                <a:latin typeface="Trebuchet MS"/>
                <a:cs typeface="Trebuchet MS"/>
              </a:rPr>
              <a:t> </a:t>
            </a:r>
            <a:r>
              <a:rPr spc="155" dirty="0">
                <a:solidFill>
                  <a:srgbClr val="404040"/>
                </a:solidFill>
                <a:latin typeface="Trebuchet MS"/>
                <a:cs typeface="Trebuchet MS"/>
              </a:rPr>
              <a:t>βάρος</a:t>
            </a:r>
            <a:r>
              <a:rPr spc="-40" dirty="0">
                <a:solidFill>
                  <a:srgbClr val="404040"/>
                </a:solidFill>
                <a:latin typeface="Trebuchet MS"/>
                <a:cs typeface="Trebuchet MS"/>
              </a:rPr>
              <a:t> </a:t>
            </a:r>
            <a:r>
              <a:rPr spc="45" dirty="0">
                <a:solidFill>
                  <a:srgbClr val="404040"/>
                </a:solidFill>
                <a:latin typeface="Trebuchet MS"/>
                <a:cs typeface="Trebuchet MS"/>
              </a:rPr>
              <a:t>τους:</a:t>
            </a:r>
            <a:endParaRPr>
              <a:latin typeface="Trebuchet MS"/>
              <a:cs typeface="Trebuchet MS"/>
            </a:endParaRPr>
          </a:p>
          <a:p>
            <a:pPr marL="356870" indent="-344805" algn="just">
              <a:lnSpc>
                <a:spcPct val="100000"/>
              </a:lnSpc>
              <a:spcBef>
                <a:spcPts val="1005"/>
              </a:spcBef>
              <a:buClr>
                <a:srgbClr val="A42F0F"/>
              </a:buClr>
              <a:buFont typeface="Wingdings"/>
              <a:buChar char=""/>
              <a:tabLst>
                <a:tab pos="356870" algn="l"/>
                <a:tab pos="357505" algn="l"/>
              </a:tabLst>
            </a:pPr>
            <a:r>
              <a:rPr spc="80" dirty="0">
                <a:solidFill>
                  <a:srgbClr val="404040"/>
                </a:solidFill>
                <a:latin typeface="Trebuchet MS"/>
                <a:cs typeface="Trebuchet MS"/>
              </a:rPr>
              <a:t>Ενώ</a:t>
            </a:r>
            <a:r>
              <a:rPr spc="-35" dirty="0">
                <a:solidFill>
                  <a:srgbClr val="404040"/>
                </a:solidFill>
                <a:latin typeface="Trebuchet MS"/>
                <a:cs typeface="Trebuchet MS"/>
              </a:rPr>
              <a:t> </a:t>
            </a:r>
            <a:r>
              <a:rPr spc="70" dirty="0">
                <a:solidFill>
                  <a:srgbClr val="404040"/>
                </a:solidFill>
                <a:latin typeface="Trebuchet MS"/>
                <a:cs typeface="Trebuchet MS"/>
              </a:rPr>
              <a:t>στις</a:t>
            </a:r>
            <a:r>
              <a:rPr spc="-85" dirty="0">
                <a:solidFill>
                  <a:srgbClr val="404040"/>
                </a:solidFill>
                <a:latin typeface="Trebuchet MS"/>
                <a:cs typeface="Trebuchet MS"/>
              </a:rPr>
              <a:t> </a:t>
            </a:r>
            <a:r>
              <a:rPr spc="90" dirty="0">
                <a:solidFill>
                  <a:srgbClr val="404040"/>
                </a:solidFill>
                <a:latin typeface="Trebuchet MS"/>
                <a:cs typeface="Trebuchet MS"/>
              </a:rPr>
              <a:t>προηγούμενες</a:t>
            </a:r>
            <a:r>
              <a:rPr spc="-15" dirty="0">
                <a:solidFill>
                  <a:srgbClr val="404040"/>
                </a:solidFill>
                <a:latin typeface="Trebuchet MS"/>
                <a:cs typeface="Trebuchet MS"/>
              </a:rPr>
              <a:t> </a:t>
            </a:r>
            <a:r>
              <a:rPr spc="140" dirty="0">
                <a:solidFill>
                  <a:srgbClr val="404040"/>
                </a:solidFill>
                <a:latin typeface="Trebuchet MS"/>
                <a:cs typeface="Trebuchet MS"/>
              </a:rPr>
              <a:t>παραγράφους</a:t>
            </a:r>
            <a:r>
              <a:rPr spc="-85" dirty="0">
                <a:solidFill>
                  <a:srgbClr val="404040"/>
                </a:solidFill>
                <a:latin typeface="Trebuchet MS"/>
                <a:cs typeface="Trebuchet MS"/>
              </a:rPr>
              <a:t> </a:t>
            </a:r>
            <a:r>
              <a:rPr spc="30" dirty="0">
                <a:solidFill>
                  <a:srgbClr val="404040"/>
                </a:solidFill>
                <a:latin typeface="Trebuchet MS"/>
                <a:cs typeface="Trebuchet MS"/>
              </a:rPr>
              <a:t>αντιμετωπίζονται</a:t>
            </a:r>
            <a:r>
              <a:rPr spc="-110" dirty="0">
                <a:solidFill>
                  <a:srgbClr val="404040"/>
                </a:solidFill>
                <a:latin typeface="Trebuchet MS"/>
                <a:cs typeface="Trebuchet MS"/>
              </a:rPr>
              <a:t> </a:t>
            </a:r>
            <a:r>
              <a:rPr spc="70" dirty="0">
                <a:solidFill>
                  <a:srgbClr val="404040"/>
                </a:solidFill>
                <a:latin typeface="Trebuchet MS"/>
                <a:cs typeface="Trebuchet MS"/>
              </a:rPr>
              <a:t>ζητήματα</a:t>
            </a:r>
            <a:r>
              <a:rPr spc="-75" dirty="0">
                <a:solidFill>
                  <a:srgbClr val="404040"/>
                </a:solidFill>
                <a:latin typeface="Trebuchet MS"/>
                <a:cs typeface="Trebuchet MS"/>
              </a:rPr>
              <a:t> </a:t>
            </a:r>
            <a:r>
              <a:rPr spc="110" dirty="0">
                <a:solidFill>
                  <a:srgbClr val="404040"/>
                </a:solidFill>
                <a:latin typeface="Trebuchet MS"/>
                <a:cs typeface="Trebuchet MS"/>
              </a:rPr>
              <a:t>αφαίρεσης</a:t>
            </a:r>
            <a:r>
              <a:rPr spc="-80" dirty="0">
                <a:solidFill>
                  <a:srgbClr val="404040"/>
                </a:solidFill>
                <a:latin typeface="Trebuchet MS"/>
                <a:cs typeface="Trebuchet MS"/>
              </a:rPr>
              <a:t> </a:t>
            </a:r>
            <a:r>
              <a:rPr spc="80" dirty="0">
                <a:solidFill>
                  <a:srgbClr val="404040"/>
                </a:solidFill>
                <a:latin typeface="Trebuchet MS"/>
                <a:cs typeface="Trebuchet MS"/>
              </a:rPr>
              <a:t>της</a:t>
            </a:r>
            <a:r>
              <a:rPr spc="-60" dirty="0">
                <a:solidFill>
                  <a:srgbClr val="404040"/>
                </a:solidFill>
                <a:latin typeface="Trebuchet MS"/>
                <a:cs typeface="Trebuchet MS"/>
              </a:rPr>
              <a:t> </a:t>
            </a:r>
            <a:r>
              <a:rPr dirty="0">
                <a:solidFill>
                  <a:srgbClr val="404040"/>
                </a:solidFill>
                <a:latin typeface="Trebuchet MS"/>
                <a:cs typeface="Trebuchet MS"/>
              </a:rPr>
              <a:t>επιμέλειας,</a:t>
            </a:r>
            <a:endParaRPr>
              <a:latin typeface="Trebuchet MS"/>
              <a:cs typeface="Trebuchet MS"/>
            </a:endParaRPr>
          </a:p>
          <a:p>
            <a:pPr marL="356870" algn="just">
              <a:lnSpc>
                <a:spcPct val="100000"/>
              </a:lnSpc>
              <a:spcBef>
                <a:spcPts val="5"/>
              </a:spcBef>
            </a:pPr>
            <a:r>
              <a:rPr spc="95" dirty="0">
                <a:solidFill>
                  <a:srgbClr val="404040"/>
                </a:solidFill>
                <a:latin typeface="Trebuchet MS"/>
                <a:cs typeface="Trebuchet MS"/>
              </a:rPr>
              <a:t>στην</a:t>
            </a:r>
            <a:r>
              <a:rPr spc="-65" dirty="0">
                <a:solidFill>
                  <a:srgbClr val="404040"/>
                </a:solidFill>
                <a:latin typeface="Trebuchet MS"/>
                <a:cs typeface="Trebuchet MS"/>
              </a:rPr>
              <a:t> </a:t>
            </a:r>
            <a:r>
              <a:rPr spc="145" dirty="0">
                <a:solidFill>
                  <a:srgbClr val="404040"/>
                </a:solidFill>
                <a:latin typeface="Trebuchet MS"/>
                <a:cs typeface="Trebuchet MS"/>
              </a:rPr>
              <a:t>παράγραφο</a:t>
            </a:r>
            <a:r>
              <a:rPr spc="-120" dirty="0">
                <a:solidFill>
                  <a:srgbClr val="404040"/>
                </a:solidFill>
                <a:latin typeface="Trebuchet MS"/>
                <a:cs typeface="Trebuchet MS"/>
              </a:rPr>
              <a:t> </a:t>
            </a:r>
            <a:r>
              <a:rPr spc="50" dirty="0">
                <a:solidFill>
                  <a:srgbClr val="404040"/>
                </a:solidFill>
                <a:latin typeface="Trebuchet MS"/>
                <a:cs typeface="Trebuchet MS"/>
              </a:rPr>
              <a:t>4</a:t>
            </a:r>
            <a:r>
              <a:rPr spc="-40" dirty="0">
                <a:solidFill>
                  <a:srgbClr val="404040"/>
                </a:solidFill>
                <a:latin typeface="Trebuchet MS"/>
                <a:cs typeface="Trebuchet MS"/>
              </a:rPr>
              <a:t> </a:t>
            </a:r>
            <a:r>
              <a:rPr spc="30" dirty="0">
                <a:solidFill>
                  <a:srgbClr val="404040"/>
                </a:solidFill>
                <a:latin typeface="Trebuchet MS"/>
                <a:cs typeface="Trebuchet MS"/>
              </a:rPr>
              <a:t>αντιμετωπίζονται</a:t>
            </a:r>
            <a:r>
              <a:rPr spc="-110" dirty="0">
                <a:solidFill>
                  <a:srgbClr val="404040"/>
                </a:solidFill>
                <a:latin typeface="Trebuchet MS"/>
                <a:cs typeface="Trebuchet MS"/>
              </a:rPr>
              <a:t> </a:t>
            </a:r>
            <a:r>
              <a:rPr spc="70" dirty="0">
                <a:solidFill>
                  <a:srgbClr val="404040"/>
                </a:solidFill>
                <a:latin typeface="Trebuchet MS"/>
                <a:cs typeface="Trebuchet MS"/>
              </a:rPr>
              <a:t>ζητήματα</a:t>
            </a:r>
            <a:r>
              <a:rPr spc="-65" dirty="0">
                <a:solidFill>
                  <a:srgbClr val="404040"/>
                </a:solidFill>
                <a:latin typeface="Trebuchet MS"/>
                <a:cs typeface="Trebuchet MS"/>
              </a:rPr>
              <a:t> </a:t>
            </a:r>
            <a:r>
              <a:rPr spc="95" dirty="0">
                <a:solidFill>
                  <a:srgbClr val="404040"/>
                </a:solidFill>
                <a:latin typeface="Trebuchet MS"/>
                <a:cs typeface="Trebuchet MS"/>
              </a:rPr>
              <a:t>χωρισμού</a:t>
            </a:r>
            <a:r>
              <a:rPr spc="-65" dirty="0">
                <a:solidFill>
                  <a:srgbClr val="404040"/>
                </a:solidFill>
                <a:latin typeface="Trebuchet MS"/>
                <a:cs typeface="Trebuchet MS"/>
              </a:rPr>
              <a:t> </a:t>
            </a:r>
            <a:r>
              <a:rPr spc="75" dirty="0">
                <a:solidFill>
                  <a:srgbClr val="404040"/>
                </a:solidFill>
                <a:latin typeface="Trebuchet MS"/>
                <a:cs typeface="Trebuchet MS"/>
              </a:rPr>
              <a:t>γονέων</a:t>
            </a:r>
            <a:r>
              <a:rPr spc="-40" dirty="0">
                <a:solidFill>
                  <a:srgbClr val="404040"/>
                </a:solidFill>
                <a:latin typeface="Trebuchet MS"/>
                <a:cs typeface="Trebuchet MS"/>
              </a:rPr>
              <a:t> </a:t>
            </a:r>
            <a:r>
              <a:rPr spc="-5" dirty="0">
                <a:solidFill>
                  <a:srgbClr val="404040"/>
                </a:solidFill>
                <a:latin typeface="Trebuchet MS"/>
                <a:cs typeface="Trebuchet MS"/>
              </a:rPr>
              <a:t>και</a:t>
            </a:r>
            <a:r>
              <a:rPr spc="-60" dirty="0">
                <a:solidFill>
                  <a:srgbClr val="404040"/>
                </a:solidFill>
                <a:latin typeface="Trebuchet MS"/>
                <a:cs typeface="Trebuchet MS"/>
              </a:rPr>
              <a:t> </a:t>
            </a:r>
            <a:r>
              <a:rPr spc="20" dirty="0">
                <a:solidFill>
                  <a:srgbClr val="404040"/>
                </a:solidFill>
                <a:latin typeface="Trebuchet MS"/>
                <a:cs typeface="Trebuchet MS"/>
              </a:rPr>
              <a:t>τέκνου</a:t>
            </a:r>
            <a:r>
              <a:rPr spc="-65" dirty="0">
                <a:solidFill>
                  <a:srgbClr val="404040"/>
                </a:solidFill>
                <a:latin typeface="Trebuchet MS"/>
                <a:cs typeface="Trebuchet MS"/>
              </a:rPr>
              <a:t> </a:t>
            </a:r>
            <a:r>
              <a:rPr spc="20" dirty="0">
                <a:solidFill>
                  <a:srgbClr val="404040"/>
                </a:solidFill>
                <a:latin typeface="Trebuchet MS"/>
                <a:cs typeface="Trebuchet MS"/>
              </a:rPr>
              <a:t>για</a:t>
            </a:r>
            <a:r>
              <a:rPr spc="-45" dirty="0">
                <a:solidFill>
                  <a:srgbClr val="404040"/>
                </a:solidFill>
                <a:latin typeface="Trebuchet MS"/>
                <a:cs typeface="Trebuchet MS"/>
              </a:rPr>
              <a:t> </a:t>
            </a:r>
            <a:r>
              <a:rPr spc="105" dirty="0">
                <a:solidFill>
                  <a:srgbClr val="404040"/>
                </a:solidFill>
                <a:latin typeface="Trebuchet MS"/>
                <a:cs typeface="Trebuchet MS"/>
              </a:rPr>
              <a:t>λόγους</a:t>
            </a:r>
            <a:endParaRPr>
              <a:latin typeface="Trebuchet MS"/>
              <a:cs typeface="Trebuchet MS"/>
            </a:endParaRPr>
          </a:p>
          <a:p>
            <a:pPr marL="356870" algn="just">
              <a:lnSpc>
                <a:spcPct val="100000"/>
              </a:lnSpc>
            </a:pPr>
            <a:r>
              <a:rPr spc="65" dirty="0">
                <a:solidFill>
                  <a:srgbClr val="404040"/>
                </a:solidFill>
                <a:latin typeface="Trebuchet MS"/>
                <a:cs typeface="Trebuchet MS"/>
              </a:rPr>
              <a:t>οφειλόμενους</a:t>
            </a:r>
            <a:r>
              <a:rPr u="sng" spc="-10" dirty="0">
                <a:solidFill>
                  <a:srgbClr val="404040"/>
                </a:solidFill>
                <a:uFill>
                  <a:solidFill>
                    <a:srgbClr val="404040"/>
                  </a:solidFill>
                </a:uFill>
                <a:latin typeface="Trebuchet MS"/>
                <a:cs typeface="Trebuchet MS"/>
              </a:rPr>
              <a:t> </a:t>
            </a:r>
            <a:r>
              <a:rPr u="sng" spc="85" dirty="0">
                <a:solidFill>
                  <a:srgbClr val="404040"/>
                </a:solidFill>
                <a:uFill>
                  <a:solidFill>
                    <a:srgbClr val="404040"/>
                  </a:solidFill>
                </a:uFill>
                <a:latin typeface="Trebuchet MS"/>
                <a:cs typeface="Trebuchet MS"/>
              </a:rPr>
              <a:t>σε</a:t>
            </a:r>
            <a:r>
              <a:rPr u="sng" spc="-25" dirty="0">
                <a:solidFill>
                  <a:srgbClr val="404040"/>
                </a:solidFill>
                <a:uFill>
                  <a:solidFill>
                    <a:srgbClr val="404040"/>
                  </a:solidFill>
                </a:uFill>
                <a:latin typeface="Trebuchet MS"/>
                <a:cs typeface="Trebuchet MS"/>
              </a:rPr>
              <a:t> </a:t>
            </a:r>
            <a:r>
              <a:rPr u="sng" spc="-10" dirty="0">
                <a:solidFill>
                  <a:srgbClr val="404040"/>
                </a:solidFill>
                <a:uFill>
                  <a:solidFill>
                    <a:srgbClr val="404040"/>
                  </a:solidFill>
                </a:uFill>
                <a:latin typeface="Trebuchet MS"/>
                <a:cs typeface="Trebuchet MS"/>
              </a:rPr>
              <a:t>διοικητικά</a:t>
            </a:r>
            <a:r>
              <a:rPr u="sng" spc="-110" dirty="0">
                <a:solidFill>
                  <a:srgbClr val="404040"/>
                </a:solidFill>
                <a:uFill>
                  <a:solidFill>
                    <a:srgbClr val="404040"/>
                  </a:solidFill>
                </a:uFill>
                <a:latin typeface="Trebuchet MS"/>
                <a:cs typeface="Trebuchet MS"/>
              </a:rPr>
              <a:t> </a:t>
            </a:r>
            <a:r>
              <a:rPr u="sng" spc="100" dirty="0">
                <a:solidFill>
                  <a:srgbClr val="404040"/>
                </a:solidFill>
                <a:uFill>
                  <a:solidFill>
                    <a:srgbClr val="404040"/>
                  </a:solidFill>
                </a:uFill>
                <a:latin typeface="Trebuchet MS"/>
                <a:cs typeface="Trebuchet MS"/>
              </a:rPr>
              <a:t>ή</a:t>
            </a:r>
            <a:r>
              <a:rPr u="sng" spc="-30" dirty="0">
                <a:solidFill>
                  <a:srgbClr val="404040"/>
                </a:solidFill>
                <a:uFill>
                  <a:solidFill>
                    <a:srgbClr val="404040"/>
                  </a:solidFill>
                </a:uFill>
                <a:latin typeface="Trebuchet MS"/>
                <a:cs typeface="Trebuchet MS"/>
              </a:rPr>
              <a:t> </a:t>
            </a:r>
            <a:r>
              <a:rPr u="sng" spc="35" dirty="0">
                <a:solidFill>
                  <a:srgbClr val="404040"/>
                </a:solidFill>
                <a:uFill>
                  <a:solidFill>
                    <a:srgbClr val="404040"/>
                  </a:solidFill>
                </a:uFill>
                <a:latin typeface="Trebuchet MS"/>
                <a:cs typeface="Trebuchet MS"/>
              </a:rPr>
              <a:t>ποινικά</a:t>
            </a:r>
            <a:r>
              <a:rPr u="sng" spc="-114" dirty="0">
                <a:solidFill>
                  <a:srgbClr val="404040"/>
                </a:solidFill>
                <a:uFill>
                  <a:solidFill>
                    <a:srgbClr val="404040"/>
                  </a:solidFill>
                </a:uFill>
                <a:latin typeface="Trebuchet MS"/>
                <a:cs typeface="Trebuchet MS"/>
              </a:rPr>
              <a:t> </a:t>
            </a:r>
            <a:r>
              <a:rPr u="sng" spc="60" dirty="0">
                <a:solidFill>
                  <a:srgbClr val="404040"/>
                </a:solidFill>
                <a:uFill>
                  <a:solidFill>
                    <a:srgbClr val="404040"/>
                  </a:solidFill>
                </a:uFill>
                <a:latin typeface="Trebuchet MS"/>
                <a:cs typeface="Trebuchet MS"/>
              </a:rPr>
              <a:t>μέτρα</a:t>
            </a:r>
            <a:r>
              <a:rPr u="sng" spc="-40" dirty="0">
                <a:solidFill>
                  <a:srgbClr val="404040"/>
                </a:solidFill>
                <a:uFill>
                  <a:solidFill>
                    <a:srgbClr val="404040"/>
                  </a:solidFill>
                </a:uFill>
                <a:latin typeface="Trebuchet MS"/>
                <a:cs typeface="Trebuchet MS"/>
              </a:rPr>
              <a:t> </a:t>
            </a:r>
            <a:r>
              <a:rPr u="sng" spc="125" dirty="0">
                <a:solidFill>
                  <a:srgbClr val="404040"/>
                </a:solidFill>
                <a:uFill>
                  <a:solidFill>
                    <a:srgbClr val="404040"/>
                  </a:solidFill>
                </a:uFill>
                <a:latin typeface="Trebuchet MS"/>
                <a:cs typeface="Trebuchet MS"/>
              </a:rPr>
              <a:t>που</a:t>
            </a:r>
            <a:r>
              <a:rPr u="sng" spc="-30" dirty="0">
                <a:solidFill>
                  <a:srgbClr val="404040"/>
                </a:solidFill>
                <a:uFill>
                  <a:solidFill>
                    <a:srgbClr val="404040"/>
                  </a:solidFill>
                </a:uFill>
                <a:latin typeface="Trebuchet MS"/>
                <a:cs typeface="Trebuchet MS"/>
              </a:rPr>
              <a:t> </a:t>
            </a:r>
            <a:r>
              <a:rPr u="sng" spc="55" dirty="0">
                <a:solidFill>
                  <a:srgbClr val="404040"/>
                </a:solidFill>
                <a:uFill>
                  <a:solidFill>
                    <a:srgbClr val="404040"/>
                  </a:solidFill>
                </a:uFill>
                <a:latin typeface="Trebuchet MS"/>
                <a:cs typeface="Trebuchet MS"/>
              </a:rPr>
              <a:t>διατάχθηκαν</a:t>
            </a:r>
            <a:r>
              <a:rPr u="sng" spc="-110" dirty="0">
                <a:solidFill>
                  <a:srgbClr val="404040"/>
                </a:solidFill>
                <a:uFill>
                  <a:solidFill>
                    <a:srgbClr val="404040"/>
                  </a:solidFill>
                </a:uFill>
                <a:latin typeface="Trebuchet MS"/>
                <a:cs typeface="Trebuchet MS"/>
              </a:rPr>
              <a:t> </a:t>
            </a:r>
            <a:r>
              <a:rPr u="sng" spc="85" dirty="0">
                <a:solidFill>
                  <a:srgbClr val="404040"/>
                </a:solidFill>
                <a:uFill>
                  <a:solidFill>
                    <a:srgbClr val="404040"/>
                  </a:solidFill>
                </a:uFill>
                <a:latin typeface="Trebuchet MS"/>
                <a:cs typeface="Trebuchet MS"/>
              </a:rPr>
              <a:t>σε</a:t>
            </a:r>
            <a:r>
              <a:rPr u="sng" spc="-25" dirty="0">
                <a:solidFill>
                  <a:srgbClr val="404040"/>
                </a:solidFill>
                <a:uFill>
                  <a:solidFill>
                    <a:srgbClr val="404040"/>
                  </a:solidFill>
                </a:uFill>
                <a:latin typeface="Trebuchet MS"/>
                <a:cs typeface="Trebuchet MS"/>
              </a:rPr>
              <a:t> </a:t>
            </a:r>
            <a:r>
              <a:rPr u="sng" spc="155" dirty="0">
                <a:solidFill>
                  <a:srgbClr val="404040"/>
                </a:solidFill>
                <a:uFill>
                  <a:solidFill>
                    <a:srgbClr val="404040"/>
                  </a:solidFill>
                </a:uFill>
                <a:latin typeface="Trebuchet MS"/>
                <a:cs typeface="Trebuchet MS"/>
              </a:rPr>
              <a:t>βάρος</a:t>
            </a:r>
            <a:r>
              <a:rPr u="sng" spc="-55" dirty="0">
                <a:solidFill>
                  <a:srgbClr val="404040"/>
                </a:solidFill>
                <a:uFill>
                  <a:solidFill>
                    <a:srgbClr val="404040"/>
                  </a:solidFill>
                </a:uFill>
                <a:latin typeface="Trebuchet MS"/>
                <a:cs typeface="Trebuchet MS"/>
              </a:rPr>
              <a:t> </a:t>
            </a:r>
            <a:r>
              <a:rPr u="sng" spc="75" dirty="0">
                <a:solidFill>
                  <a:srgbClr val="404040"/>
                </a:solidFill>
                <a:uFill>
                  <a:solidFill>
                    <a:srgbClr val="404040"/>
                  </a:solidFill>
                </a:uFill>
                <a:latin typeface="Trebuchet MS"/>
                <a:cs typeface="Trebuchet MS"/>
              </a:rPr>
              <a:t>κάποιου</a:t>
            </a:r>
            <a:r>
              <a:rPr u="sng" spc="-75" dirty="0">
                <a:solidFill>
                  <a:srgbClr val="404040"/>
                </a:solidFill>
                <a:uFill>
                  <a:solidFill>
                    <a:srgbClr val="404040"/>
                  </a:solidFill>
                </a:uFill>
                <a:latin typeface="Trebuchet MS"/>
                <a:cs typeface="Trebuchet MS"/>
              </a:rPr>
              <a:t> </a:t>
            </a:r>
            <a:r>
              <a:rPr u="sng" spc="165" dirty="0">
                <a:solidFill>
                  <a:srgbClr val="404040"/>
                </a:solidFill>
                <a:uFill>
                  <a:solidFill>
                    <a:srgbClr val="404040"/>
                  </a:solidFill>
                </a:uFill>
                <a:latin typeface="Trebuchet MS"/>
                <a:cs typeface="Trebuchet MS"/>
              </a:rPr>
              <a:t>από</a:t>
            </a:r>
            <a:r>
              <a:rPr u="sng" spc="-65" dirty="0">
                <a:solidFill>
                  <a:srgbClr val="404040"/>
                </a:solidFill>
                <a:uFill>
                  <a:solidFill>
                    <a:srgbClr val="404040"/>
                  </a:solidFill>
                </a:uFill>
                <a:latin typeface="Trebuchet MS"/>
                <a:cs typeface="Trebuchet MS"/>
              </a:rPr>
              <a:t> </a:t>
            </a:r>
            <a:r>
              <a:rPr u="sng" spc="75" dirty="0">
                <a:solidFill>
                  <a:srgbClr val="404040"/>
                </a:solidFill>
                <a:uFill>
                  <a:solidFill>
                    <a:srgbClr val="404040"/>
                  </a:solidFill>
                </a:uFill>
                <a:latin typeface="Trebuchet MS"/>
                <a:cs typeface="Trebuchet MS"/>
              </a:rPr>
              <a:t>αυτούς.</a:t>
            </a:r>
            <a:endParaRPr>
              <a:latin typeface="Trebuchet MS"/>
              <a:cs typeface="Trebuchet MS"/>
            </a:endParaRPr>
          </a:p>
          <a:p>
            <a:pPr marL="356870" marR="865505" indent="-344805" algn="just">
              <a:lnSpc>
                <a:spcPct val="100000"/>
              </a:lnSpc>
              <a:spcBef>
                <a:spcPts val="1010"/>
              </a:spcBef>
              <a:buClr>
                <a:srgbClr val="A42F0F"/>
              </a:buClr>
              <a:buFont typeface="Wingdings"/>
              <a:buChar char=""/>
              <a:tabLst>
                <a:tab pos="356870" algn="l"/>
                <a:tab pos="357505" algn="l"/>
              </a:tabLst>
            </a:pPr>
            <a:r>
              <a:rPr spc="100" dirty="0">
                <a:solidFill>
                  <a:srgbClr val="404040"/>
                </a:solidFill>
                <a:latin typeface="Trebuchet MS"/>
                <a:cs typeface="Trebuchet MS"/>
              </a:rPr>
              <a:t>Οι</a:t>
            </a:r>
            <a:r>
              <a:rPr spc="-65" dirty="0">
                <a:solidFill>
                  <a:srgbClr val="404040"/>
                </a:solidFill>
                <a:latin typeface="Trebuchet MS"/>
                <a:cs typeface="Trebuchet MS"/>
              </a:rPr>
              <a:t> </a:t>
            </a:r>
            <a:r>
              <a:rPr spc="75" dirty="0">
                <a:solidFill>
                  <a:srgbClr val="404040"/>
                </a:solidFill>
                <a:latin typeface="Trebuchet MS"/>
                <a:cs typeface="Trebuchet MS"/>
              </a:rPr>
              <a:t>υπόλοιπες</a:t>
            </a:r>
            <a:r>
              <a:rPr spc="-60" dirty="0">
                <a:solidFill>
                  <a:srgbClr val="404040"/>
                </a:solidFill>
                <a:latin typeface="Trebuchet MS"/>
                <a:cs typeface="Trebuchet MS"/>
              </a:rPr>
              <a:t> </a:t>
            </a:r>
            <a:r>
              <a:rPr spc="114" dirty="0">
                <a:solidFill>
                  <a:srgbClr val="404040"/>
                </a:solidFill>
                <a:latin typeface="Trebuchet MS"/>
                <a:cs typeface="Trebuchet MS"/>
              </a:rPr>
              <a:t>παράγραφοι</a:t>
            </a:r>
            <a:r>
              <a:rPr spc="-110" dirty="0">
                <a:solidFill>
                  <a:srgbClr val="404040"/>
                </a:solidFill>
                <a:latin typeface="Trebuchet MS"/>
                <a:cs typeface="Trebuchet MS"/>
              </a:rPr>
              <a:t> </a:t>
            </a:r>
            <a:r>
              <a:rPr spc="85" dirty="0">
                <a:solidFill>
                  <a:srgbClr val="404040"/>
                </a:solidFill>
                <a:latin typeface="Trebuchet MS"/>
                <a:cs typeface="Trebuchet MS"/>
              </a:rPr>
              <a:t>κατοχυρώνουν</a:t>
            </a:r>
            <a:r>
              <a:rPr spc="-65" dirty="0">
                <a:solidFill>
                  <a:srgbClr val="404040"/>
                </a:solidFill>
                <a:latin typeface="Trebuchet MS"/>
                <a:cs typeface="Trebuchet MS"/>
              </a:rPr>
              <a:t> </a:t>
            </a:r>
            <a:r>
              <a:rPr spc="45" dirty="0">
                <a:solidFill>
                  <a:srgbClr val="404040"/>
                </a:solidFill>
                <a:latin typeface="Trebuchet MS"/>
                <a:cs typeface="Trebuchet MS"/>
              </a:rPr>
              <a:t>δικαιώματα</a:t>
            </a:r>
            <a:r>
              <a:rPr spc="-114" dirty="0">
                <a:solidFill>
                  <a:srgbClr val="404040"/>
                </a:solidFill>
                <a:latin typeface="Trebuchet MS"/>
                <a:cs typeface="Trebuchet MS"/>
              </a:rPr>
              <a:t> </a:t>
            </a:r>
            <a:r>
              <a:rPr spc="60" dirty="0">
                <a:solidFill>
                  <a:srgbClr val="404040"/>
                </a:solidFill>
                <a:latin typeface="Trebuchet MS"/>
                <a:cs typeface="Trebuchet MS"/>
              </a:rPr>
              <a:t>του</a:t>
            </a:r>
            <a:r>
              <a:rPr spc="-40" dirty="0">
                <a:solidFill>
                  <a:srgbClr val="404040"/>
                </a:solidFill>
                <a:latin typeface="Trebuchet MS"/>
                <a:cs typeface="Trebuchet MS"/>
              </a:rPr>
              <a:t> </a:t>
            </a:r>
            <a:r>
              <a:rPr spc="-5" dirty="0">
                <a:solidFill>
                  <a:srgbClr val="404040"/>
                </a:solidFill>
                <a:latin typeface="Trebuchet MS"/>
                <a:cs typeface="Trebuchet MS"/>
              </a:rPr>
              <a:t>τέκνου,</a:t>
            </a:r>
            <a:r>
              <a:rPr spc="-50" dirty="0">
                <a:solidFill>
                  <a:srgbClr val="404040"/>
                </a:solidFill>
                <a:latin typeface="Trebuchet MS"/>
                <a:cs typeface="Trebuchet MS"/>
              </a:rPr>
              <a:t> </a:t>
            </a:r>
            <a:r>
              <a:rPr spc="60" dirty="0">
                <a:solidFill>
                  <a:srgbClr val="404040"/>
                </a:solidFill>
                <a:latin typeface="Trebuchet MS"/>
                <a:cs typeface="Trebuchet MS"/>
              </a:rPr>
              <a:t>ενώ</a:t>
            </a:r>
            <a:r>
              <a:rPr spc="-30" dirty="0">
                <a:solidFill>
                  <a:srgbClr val="404040"/>
                </a:solidFill>
                <a:latin typeface="Trebuchet MS"/>
                <a:cs typeface="Trebuchet MS"/>
              </a:rPr>
              <a:t> </a:t>
            </a:r>
            <a:r>
              <a:rPr spc="10" dirty="0">
                <a:solidFill>
                  <a:srgbClr val="404040"/>
                </a:solidFill>
                <a:latin typeface="Trebuchet MS"/>
                <a:cs typeface="Trebuchet MS"/>
              </a:rPr>
              <a:t>εν</a:t>
            </a:r>
            <a:r>
              <a:rPr spc="-40" dirty="0">
                <a:solidFill>
                  <a:srgbClr val="404040"/>
                </a:solidFill>
                <a:latin typeface="Trebuchet MS"/>
                <a:cs typeface="Trebuchet MS"/>
              </a:rPr>
              <a:t> </a:t>
            </a:r>
            <a:r>
              <a:rPr spc="50" dirty="0">
                <a:solidFill>
                  <a:srgbClr val="404040"/>
                </a:solidFill>
                <a:latin typeface="Trebuchet MS"/>
                <a:cs typeface="Trebuchet MS"/>
              </a:rPr>
              <a:t>προκειμένω  </a:t>
            </a:r>
            <a:r>
              <a:rPr spc="65" dirty="0">
                <a:solidFill>
                  <a:srgbClr val="404040"/>
                </a:solidFill>
                <a:latin typeface="Trebuchet MS"/>
                <a:cs typeface="Trebuchet MS"/>
              </a:rPr>
              <a:t>κατοχυρώνονται</a:t>
            </a:r>
            <a:r>
              <a:rPr spc="-90" dirty="0">
                <a:solidFill>
                  <a:srgbClr val="404040"/>
                </a:solidFill>
                <a:latin typeface="Trebuchet MS"/>
                <a:cs typeface="Trebuchet MS"/>
              </a:rPr>
              <a:t> </a:t>
            </a:r>
            <a:r>
              <a:rPr spc="45" dirty="0">
                <a:solidFill>
                  <a:srgbClr val="404040"/>
                </a:solidFill>
                <a:latin typeface="Trebuchet MS"/>
                <a:cs typeface="Trebuchet MS"/>
              </a:rPr>
              <a:t>δικαιώματα</a:t>
            </a:r>
            <a:r>
              <a:rPr spc="-114" dirty="0">
                <a:solidFill>
                  <a:srgbClr val="404040"/>
                </a:solidFill>
                <a:latin typeface="Trebuchet MS"/>
                <a:cs typeface="Trebuchet MS"/>
              </a:rPr>
              <a:t> </a:t>
            </a:r>
            <a:r>
              <a:rPr spc="60" dirty="0">
                <a:solidFill>
                  <a:srgbClr val="404040"/>
                </a:solidFill>
                <a:latin typeface="Trebuchet MS"/>
                <a:cs typeface="Trebuchet MS"/>
              </a:rPr>
              <a:t>του</a:t>
            </a:r>
            <a:r>
              <a:rPr spc="-35" dirty="0">
                <a:solidFill>
                  <a:srgbClr val="404040"/>
                </a:solidFill>
                <a:latin typeface="Trebuchet MS"/>
                <a:cs typeface="Trebuchet MS"/>
              </a:rPr>
              <a:t> </a:t>
            </a:r>
            <a:r>
              <a:rPr spc="-5" dirty="0">
                <a:solidFill>
                  <a:srgbClr val="404040"/>
                </a:solidFill>
                <a:latin typeface="Trebuchet MS"/>
                <a:cs typeface="Trebuchet MS"/>
              </a:rPr>
              <a:t>τέκνου,</a:t>
            </a:r>
            <a:r>
              <a:rPr spc="-45" dirty="0">
                <a:solidFill>
                  <a:srgbClr val="404040"/>
                </a:solidFill>
                <a:latin typeface="Trebuchet MS"/>
                <a:cs typeface="Trebuchet MS"/>
              </a:rPr>
              <a:t> </a:t>
            </a:r>
            <a:r>
              <a:rPr spc="65" dirty="0">
                <a:solidFill>
                  <a:srgbClr val="404040"/>
                </a:solidFill>
                <a:latin typeface="Trebuchet MS"/>
                <a:cs typeface="Trebuchet MS"/>
              </a:rPr>
              <a:t>των</a:t>
            </a:r>
            <a:r>
              <a:rPr spc="-40" dirty="0">
                <a:solidFill>
                  <a:srgbClr val="404040"/>
                </a:solidFill>
                <a:latin typeface="Trebuchet MS"/>
                <a:cs typeface="Trebuchet MS"/>
              </a:rPr>
              <a:t> </a:t>
            </a:r>
            <a:r>
              <a:rPr spc="75" dirty="0">
                <a:solidFill>
                  <a:srgbClr val="404040"/>
                </a:solidFill>
                <a:latin typeface="Trebuchet MS"/>
                <a:cs typeface="Trebuchet MS"/>
              </a:rPr>
              <a:t>γονέων</a:t>
            </a:r>
            <a:r>
              <a:rPr spc="-40" dirty="0">
                <a:solidFill>
                  <a:srgbClr val="404040"/>
                </a:solidFill>
                <a:latin typeface="Trebuchet MS"/>
                <a:cs typeface="Trebuchet MS"/>
              </a:rPr>
              <a:t> </a:t>
            </a:r>
            <a:r>
              <a:rPr spc="-5" dirty="0">
                <a:solidFill>
                  <a:srgbClr val="404040"/>
                </a:solidFill>
                <a:latin typeface="Trebuchet MS"/>
                <a:cs typeface="Trebuchet MS"/>
              </a:rPr>
              <a:t>και</a:t>
            </a:r>
            <a:r>
              <a:rPr spc="-60" dirty="0">
                <a:solidFill>
                  <a:srgbClr val="404040"/>
                </a:solidFill>
                <a:latin typeface="Trebuchet MS"/>
                <a:cs typeface="Trebuchet MS"/>
              </a:rPr>
              <a:t> </a:t>
            </a:r>
            <a:r>
              <a:rPr spc="125" dirty="0">
                <a:solidFill>
                  <a:srgbClr val="404040"/>
                </a:solidFill>
                <a:latin typeface="Trebuchet MS"/>
                <a:cs typeface="Trebuchet MS"/>
              </a:rPr>
              <a:t>υπό</a:t>
            </a:r>
            <a:r>
              <a:rPr spc="-40" dirty="0">
                <a:solidFill>
                  <a:srgbClr val="404040"/>
                </a:solidFill>
                <a:latin typeface="Trebuchet MS"/>
                <a:cs typeface="Trebuchet MS"/>
              </a:rPr>
              <a:t> </a:t>
            </a:r>
            <a:r>
              <a:rPr spc="100" dirty="0">
                <a:solidFill>
                  <a:srgbClr val="404040"/>
                </a:solidFill>
                <a:latin typeface="Trebuchet MS"/>
                <a:cs typeface="Trebuchet MS"/>
              </a:rPr>
              <a:t>προϋποθέσεις</a:t>
            </a:r>
            <a:r>
              <a:rPr spc="-80" dirty="0">
                <a:solidFill>
                  <a:srgbClr val="404040"/>
                </a:solidFill>
                <a:latin typeface="Trebuchet MS"/>
                <a:cs typeface="Trebuchet MS"/>
              </a:rPr>
              <a:t> </a:t>
            </a:r>
            <a:r>
              <a:rPr spc="-5" dirty="0">
                <a:solidFill>
                  <a:srgbClr val="404040"/>
                </a:solidFill>
                <a:latin typeface="Trebuchet MS"/>
                <a:cs typeface="Trebuchet MS"/>
              </a:rPr>
              <a:t>και</a:t>
            </a:r>
            <a:r>
              <a:rPr spc="-60" dirty="0">
                <a:solidFill>
                  <a:srgbClr val="404040"/>
                </a:solidFill>
                <a:latin typeface="Trebuchet MS"/>
                <a:cs typeface="Trebuchet MS"/>
              </a:rPr>
              <a:t> </a:t>
            </a:r>
            <a:r>
              <a:rPr spc="30" dirty="0">
                <a:solidFill>
                  <a:srgbClr val="404040"/>
                </a:solidFill>
                <a:latin typeface="Trebuchet MS"/>
                <a:cs typeface="Trebuchet MS"/>
              </a:rPr>
              <a:t>τρίτων  </a:t>
            </a:r>
            <a:r>
              <a:rPr spc="125" dirty="0">
                <a:solidFill>
                  <a:srgbClr val="404040"/>
                </a:solidFill>
                <a:latin typeface="Trebuchet MS"/>
                <a:cs typeface="Trebuchet MS"/>
              </a:rPr>
              <a:t>προσώπων.</a:t>
            </a:r>
            <a:endParaRPr>
              <a:latin typeface="Trebuchet MS"/>
              <a:cs typeface="Trebuchet MS"/>
            </a:endParaRPr>
          </a:p>
          <a:p>
            <a:pPr marL="12700" algn="just">
              <a:lnSpc>
                <a:spcPct val="100000"/>
              </a:lnSpc>
              <a:spcBef>
                <a:spcPts val="985"/>
              </a:spcBef>
              <a:tabLst>
                <a:tab pos="356870" algn="l"/>
              </a:tabLst>
            </a:pPr>
            <a:r>
              <a:rPr spc="320" dirty="0">
                <a:solidFill>
                  <a:srgbClr val="A42F0F"/>
                </a:solidFill>
                <a:latin typeface="Arial"/>
                <a:cs typeface="Arial"/>
              </a:rPr>
              <a:t>	</a:t>
            </a:r>
            <a:r>
              <a:rPr spc="-55" dirty="0">
                <a:solidFill>
                  <a:srgbClr val="404040"/>
                </a:solidFill>
                <a:latin typeface="Trebuchet MS"/>
                <a:cs typeface="Trebuchet MS"/>
              </a:rPr>
              <a:t>Το</a:t>
            </a:r>
            <a:r>
              <a:rPr spc="-30" dirty="0">
                <a:solidFill>
                  <a:srgbClr val="404040"/>
                </a:solidFill>
                <a:latin typeface="Trebuchet MS"/>
                <a:cs typeface="Trebuchet MS"/>
              </a:rPr>
              <a:t> </a:t>
            </a:r>
            <a:r>
              <a:rPr spc="180" dirty="0">
                <a:solidFill>
                  <a:srgbClr val="404040"/>
                </a:solidFill>
                <a:latin typeface="Trebuchet MS"/>
                <a:cs typeface="Trebuchet MS"/>
              </a:rPr>
              <a:t>άρθρο</a:t>
            </a:r>
            <a:r>
              <a:rPr spc="-70" dirty="0">
                <a:solidFill>
                  <a:srgbClr val="404040"/>
                </a:solidFill>
                <a:latin typeface="Trebuchet MS"/>
                <a:cs typeface="Trebuchet MS"/>
              </a:rPr>
              <a:t> </a:t>
            </a:r>
            <a:r>
              <a:rPr spc="50" dirty="0">
                <a:solidFill>
                  <a:srgbClr val="404040"/>
                </a:solidFill>
                <a:latin typeface="Trebuchet MS"/>
                <a:cs typeface="Trebuchet MS"/>
              </a:rPr>
              <a:t>9</a:t>
            </a:r>
            <a:r>
              <a:rPr spc="-45" dirty="0">
                <a:solidFill>
                  <a:srgbClr val="404040"/>
                </a:solidFill>
                <a:latin typeface="Trebuchet MS"/>
                <a:cs typeface="Trebuchet MS"/>
              </a:rPr>
              <a:t> </a:t>
            </a:r>
            <a:r>
              <a:rPr spc="80" dirty="0">
                <a:solidFill>
                  <a:srgbClr val="404040"/>
                </a:solidFill>
                <a:latin typeface="Trebuchet MS"/>
                <a:cs typeface="Trebuchet MS"/>
              </a:rPr>
              <a:t>παρ.</a:t>
            </a:r>
            <a:r>
              <a:rPr spc="-75" dirty="0">
                <a:solidFill>
                  <a:srgbClr val="404040"/>
                </a:solidFill>
                <a:latin typeface="Trebuchet MS"/>
                <a:cs typeface="Trebuchet MS"/>
              </a:rPr>
              <a:t> </a:t>
            </a:r>
            <a:r>
              <a:rPr spc="50" dirty="0">
                <a:solidFill>
                  <a:srgbClr val="404040"/>
                </a:solidFill>
                <a:latin typeface="Trebuchet MS"/>
                <a:cs typeface="Trebuchet MS"/>
              </a:rPr>
              <a:t>4</a:t>
            </a:r>
            <a:r>
              <a:rPr spc="-45" dirty="0">
                <a:solidFill>
                  <a:srgbClr val="404040"/>
                </a:solidFill>
                <a:latin typeface="Trebuchet MS"/>
                <a:cs typeface="Trebuchet MS"/>
              </a:rPr>
              <a:t> </a:t>
            </a:r>
            <a:r>
              <a:rPr spc="80" dirty="0">
                <a:solidFill>
                  <a:srgbClr val="404040"/>
                </a:solidFill>
                <a:latin typeface="Trebuchet MS"/>
                <a:cs typeface="Trebuchet MS"/>
              </a:rPr>
              <a:t>ΔΣΔΠ:</a:t>
            </a:r>
            <a:endParaRPr>
              <a:latin typeface="Trebuchet MS"/>
              <a:cs typeface="Trebuchet MS"/>
            </a:endParaRPr>
          </a:p>
          <a:p>
            <a:pPr marL="417830" indent="-405130" algn="just">
              <a:lnSpc>
                <a:spcPct val="100000"/>
              </a:lnSpc>
              <a:spcBef>
                <a:spcPts val="1010"/>
              </a:spcBef>
              <a:buClr>
                <a:srgbClr val="A42F0F"/>
              </a:buClr>
              <a:buFont typeface="Wingdings"/>
              <a:buChar char=""/>
              <a:tabLst>
                <a:tab pos="417195" algn="l"/>
                <a:tab pos="417830" algn="l"/>
              </a:tabLst>
            </a:pPr>
            <a:r>
              <a:rPr u="sng" spc="-425" dirty="0">
                <a:solidFill>
                  <a:srgbClr val="404040"/>
                </a:solidFill>
                <a:uFill>
                  <a:solidFill>
                    <a:srgbClr val="404040"/>
                  </a:solidFill>
                </a:uFill>
                <a:latin typeface="Times New Roman"/>
                <a:cs typeface="Times New Roman"/>
              </a:rPr>
              <a:t> </a:t>
            </a:r>
            <a:r>
              <a:rPr u="sng" spc="45" dirty="0">
                <a:solidFill>
                  <a:srgbClr val="404040"/>
                </a:solidFill>
                <a:uFill>
                  <a:solidFill>
                    <a:srgbClr val="404040"/>
                  </a:solidFill>
                </a:uFill>
                <a:latin typeface="Trebuchet MS"/>
                <a:cs typeface="Trebuchet MS"/>
              </a:rPr>
              <a:t>κατοχυρώνει</a:t>
            </a:r>
            <a:r>
              <a:rPr u="sng" spc="-85" dirty="0">
                <a:solidFill>
                  <a:srgbClr val="404040"/>
                </a:solidFill>
                <a:uFill>
                  <a:solidFill>
                    <a:srgbClr val="404040"/>
                  </a:solidFill>
                </a:uFill>
                <a:latin typeface="Trebuchet MS"/>
                <a:cs typeface="Trebuchet MS"/>
              </a:rPr>
              <a:t> </a:t>
            </a:r>
            <a:r>
              <a:rPr u="sng" spc="135" dirty="0">
                <a:solidFill>
                  <a:srgbClr val="404040"/>
                </a:solidFill>
                <a:uFill>
                  <a:solidFill>
                    <a:srgbClr val="404040"/>
                  </a:solidFill>
                </a:uFill>
                <a:latin typeface="Trebuchet MS"/>
                <a:cs typeface="Trebuchet MS"/>
              </a:rPr>
              <a:t>μόνο</a:t>
            </a:r>
            <a:r>
              <a:rPr u="sng" spc="-15" dirty="0">
                <a:solidFill>
                  <a:srgbClr val="404040"/>
                </a:solidFill>
                <a:uFill>
                  <a:solidFill>
                    <a:srgbClr val="404040"/>
                  </a:solidFill>
                </a:uFill>
                <a:latin typeface="Trebuchet MS"/>
                <a:cs typeface="Trebuchet MS"/>
              </a:rPr>
              <a:t> </a:t>
            </a:r>
            <a:r>
              <a:rPr u="sng" spc="65" dirty="0">
                <a:solidFill>
                  <a:srgbClr val="404040"/>
                </a:solidFill>
                <a:uFill>
                  <a:solidFill>
                    <a:srgbClr val="404040"/>
                  </a:solidFill>
                </a:uFill>
                <a:latin typeface="Trebuchet MS"/>
                <a:cs typeface="Trebuchet MS"/>
              </a:rPr>
              <a:t>το</a:t>
            </a:r>
            <a:r>
              <a:rPr u="sng" spc="-35" dirty="0">
                <a:solidFill>
                  <a:srgbClr val="404040"/>
                </a:solidFill>
                <a:uFill>
                  <a:solidFill>
                    <a:srgbClr val="404040"/>
                  </a:solidFill>
                </a:uFill>
                <a:latin typeface="Trebuchet MS"/>
                <a:cs typeface="Trebuchet MS"/>
              </a:rPr>
              <a:t> </a:t>
            </a:r>
            <a:r>
              <a:rPr u="sng" spc="40" dirty="0">
                <a:solidFill>
                  <a:srgbClr val="404040"/>
                </a:solidFill>
                <a:uFill>
                  <a:solidFill>
                    <a:srgbClr val="404040"/>
                  </a:solidFill>
                </a:uFill>
                <a:latin typeface="Trebuchet MS"/>
                <a:cs typeface="Trebuchet MS"/>
              </a:rPr>
              <a:t>δικαίωμα</a:t>
            </a:r>
            <a:r>
              <a:rPr u="sng" spc="-95" dirty="0">
                <a:solidFill>
                  <a:srgbClr val="404040"/>
                </a:solidFill>
                <a:uFill>
                  <a:solidFill>
                    <a:srgbClr val="404040"/>
                  </a:solidFill>
                </a:uFill>
                <a:latin typeface="Trebuchet MS"/>
                <a:cs typeface="Trebuchet MS"/>
              </a:rPr>
              <a:t> </a:t>
            </a:r>
            <a:r>
              <a:rPr u="sng" spc="130" dirty="0">
                <a:solidFill>
                  <a:srgbClr val="404040"/>
                </a:solidFill>
                <a:uFill>
                  <a:solidFill>
                    <a:srgbClr val="404040"/>
                  </a:solidFill>
                </a:uFill>
                <a:latin typeface="Trebuchet MS"/>
                <a:cs typeface="Trebuchet MS"/>
              </a:rPr>
              <a:t>παροχής</a:t>
            </a:r>
            <a:r>
              <a:rPr u="sng" spc="-80" dirty="0">
                <a:solidFill>
                  <a:srgbClr val="404040"/>
                </a:solidFill>
                <a:uFill>
                  <a:solidFill>
                    <a:srgbClr val="404040"/>
                  </a:solidFill>
                </a:uFill>
                <a:latin typeface="Trebuchet MS"/>
                <a:cs typeface="Trebuchet MS"/>
              </a:rPr>
              <a:t> </a:t>
            </a:r>
            <a:r>
              <a:rPr u="sng" spc="105" dirty="0">
                <a:solidFill>
                  <a:srgbClr val="404040"/>
                </a:solidFill>
                <a:uFill>
                  <a:solidFill>
                    <a:srgbClr val="404040"/>
                  </a:solidFill>
                </a:uFill>
                <a:latin typeface="Trebuchet MS"/>
                <a:cs typeface="Trebuchet MS"/>
              </a:rPr>
              <a:t>πληροφοριών</a:t>
            </a:r>
            <a:r>
              <a:rPr u="sng" spc="-55" dirty="0">
                <a:solidFill>
                  <a:srgbClr val="404040"/>
                </a:solidFill>
                <a:uFill>
                  <a:solidFill>
                    <a:srgbClr val="404040"/>
                  </a:solidFill>
                </a:uFill>
                <a:latin typeface="Trebuchet MS"/>
                <a:cs typeface="Trebuchet MS"/>
              </a:rPr>
              <a:t> </a:t>
            </a:r>
            <a:r>
              <a:rPr u="sng" spc="20" dirty="0">
                <a:solidFill>
                  <a:srgbClr val="404040"/>
                </a:solidFill>
                <a:uFill>
                  <a:solidFill>
                    <a:srgbClr val="404040"/>
                  </a:solidFill>
                </a:uFill>
                <a:latin typeface="Trebuchet MS"/>
                <a:cs typeface="Trebuchet MS"/>
              </a:rPr>
              <a:t>για</a:t>
            </a:r>
            <a:r>
              <a:rPr u="sng" spc="-65" dirty="0">
                <a:solidFill>
                  <a:srgbClr val="404040"/>
                </a:solidFill>
                <a:uFill>
                  <a:solidFill>
                    <a:srgbClr val="404040"/>
                  </a:solidFill>
                </a:uFill>
                <a:latin typeface="Trebuchet MS"/>
                <a:cs typeface="Trebuchet MS"/>
              </a:rPr>
              <a:t> </a:t>
            </a:r>
            <a:r>
              <a:rPr u="sng" spc="65" dirty="0">
                <a:solidFill>
                  <a:srgbClr val="404040"/>
                </a:solidFill>
                <a:uFill>
                  <a:solidFill>
                    <a:srgbClr val="404040"/>
                  </a:solidFill>
                </a:uFill>
                <a:latin typeface="Trebuchet MS"/>
                <a:cs typeface="Trebuchet MS"/>
              </a:rPr>
              <a:t>το</a:t>
            </a:r>
            <a:r>
              <a:rPr u="sng" spc="-35" dirty="0">
                <a:solidFill>
                  <a:srgbClr val="404040"/>
                </a:solidFill>
                <a:uFill>
                  <a:solidFill>
                    <a:srgbClr val="404040"/>
                  </a:solidFill>
                </a:uFill>
                <a:latin typeface="Trebuchet MS"/>
                <a:cs typeface="Trebuchet MS"/>
              </a:rPr>
              <a:t> </a:t>
            </a:r>
            <a:r>
              <a:rPr u="sng" spc="125" dirty="0">
                <a:solidFill>
                  <a:srgbClr val="404040"/>
                </a:solidFill>
                <a:uFill>
                  <a:solidFill>
                    <a:srgbClr val="404040"/>
                  </a:solidFill>
                </a:uFill>
                <a:latin typeface="Trebuchet MS"/>
                <a:cs typeface="Trebuchet MS"/>
              </a:rPr>
              <a:t>πού</a:t>
            </a:r>
            <a:r>
              <a:rPr u="sng" spc="-55" dirty="0">
                <a:solidFill>
                  <a:srgbClr val="404040"/>
                </a:solidFill>
                <a:uFill>
                  <a:solidFill>
                    <a:srgbClr val="404040"/>
                  </a:solidFill>
                </a:uFill>
                <a:latin typeface="Trebuchet MS"/>
                <a:cs typeface="Trebuchet MS"/>
              </a:rPr>
              <a:t> </a:t>
            </a:r>
            <a:r>
              <a:rPr u="sng" spc="55" dirty="0">
                <a:solidFill>
                  <a:srgbClr val="404040"/>
                </a:solidFill>
                <a:uFill>
                  <a:solidFill>
                    <a:srgbClr val="404040"/>
                  </a:solidFill>
                </a:uFill>
                <a:latin typeface="Trebuchet MS"/>
                <a:cs typeface="Trebuchet MS"/>
              </a:rPr>
              <a:t>βρίσκονται</a:t>
            </a:r>
            <a:r>
              <a:rPr u="sng" spc="-110" dirty="0">
                <a:solidFill>
                  <a:srgbClr val="404040"/>
                </a:solidFill>
                <a:uFill>
                  <a:solidFill>
                    <a:srgbClr val="404040"/>
                  </a:solidFill>
                </a:uFill>
                <a:latin typeface="Trebuchet MS"/>
                <a:cs typeface="Trebuchet MS"/>
              </a:rPr>
              <a:t> </a:t>
            </a:r>
            <a:r>
              <a:rPr u="sng" spc="55" dirty="0">
                <a:solidFill>
                  <a:srgbClr val="404040"/>
                </a:solidFill>
                <a:uFill>
                  <a:solidFill>
                    <a:srgbClr val="404040"/>
                  </a:solidFill>
                </a:uFill>
                <a:latin typeface="Trebuchet MS"/>
                <a:cs typeface="Trebuchet MS"/>
              </a:rPr>
              <a:t>τα</a:t>
            </a:r>
            <a:r>
              <a:rPr u="sng" spc="-35" dirty="0">
                <a:solidFill>
                  <a:srgbClr val="404040"/>
                </a:solidFill>
                <a:uFill>
                  <a:solidFill>
                    <a:srgbClr val="404040"/>
                  </a:solidFill>
                </a:uFill>
                <a:latin typeface="Trebuchet MS"/>
                <a:cs typeface="Trebuchet MS"/>
              </a:rPr>
              <a:t> </a:t>
            </a:r>
            <a:r>
              <a:rPr u="sng" spc="114" dirty="0">
                <a:solidFill>
                  <a:srgbClr val="404040"/>
                </a:solidFill>
                <a:uFill>
                  <a:solidFill>
                    <a:srgbClr val="404040"/>
                  </a:solidFill>
                </a:uFill>
                <a:latin typeface="Trebuchet MS"/>
                <a:cs typeface="Trebuchet MS"/>
              </a:rPr>
              <a:t>απόντα</a:t>
            </a:r>
            <a:r>
              <a:rPr u="sng" spc="-65" dirty="0">
                <a:solidFill>
                  <a:srgbClr val="404040"/>
                </a:solidFill>
                <a:uFill>
                  <a:solidFill>
                    <a:srgbClr val="404040"/>
                  </a:solidFill>
                </a:uFill>
                <a:latin typeface="Trebuchet MS"/>
                <a:cs typeface="Trebuchet MS"/>
              </a:rPr>
              <a:t> </a:t>
            </a:r>
            <a:r>
              <a:rPr u="sng" spc="35" dirty="0">
                <a:solidFill>
                  <a:srgbClr val="404040"/>
                </a:solidFill>
                <a:uFill>
                  <a:solidFill>
                    <a:srgbClr val="404040"/>
                  </a:solidFill>
                </a:uFill>
                <a:latin typeface="Trebuchet MS"/>
                <a:cs typeface="Trebuchet MS"/>
              </a:rPr>
              <a:t>μέλη</a:t>
            </a:r>
            <a:endParaRPr>
              <a:latin typeface="Trebuchet MS"/>
              <a:cs typeface="Trebuchet MS"/>
            </a:endParaRPr>
          </a:p>
          <a:p>
            <a:pPr marL="356235" algn="just">
              <a:lnSpc>
                <a:spcPct val="100000"/>
              </a:lnSpc>
            </a:pPr>
            <a:r>
              <a:rPr u="sng" spc="-425" dirty="0">
                <a:solidFill>
                  <a:srgbClr val="404040"/>
                </a:solidFill>
                <a:uFill>
                  <a:solidFill>
                    <a:srgbClr val="404040"/>
                  </a:solidFill>
                </a:uFill>
                <a:latin typeface="Times New Roman"/>
                <a:cs typeface="Times New Roman"/>
              </a:rPr>
              <a:t> </a:t>
            </a:r>
            <a:r>
              <a:rPr u="sng" spc="75" dirty="0">
                <a:solidFill>
                  <a:srgbClr val="404040"/>
                </a:solidFill>
                <a:uFill>
                  <a:solidFill>
                    <a:srgbClr val="404040"/>
                  </a:solidFill>
                </a:uFill>
                <a:latin typeface="Trebuchet MS"/>
                <a:cs typeface="Trebuchet MS"/>
              </a:rPr>
              <a:t>της</a:t>
            </a:r>
            <a:r>
              <a:rPr u="sng" spc="-40" dirty="0">
                <a:solidFill>
                  <a:srgbClr val="404040"/>
                </a:solidFill>
                <a:uFill>
                  <a:solidFill>
                    <a:srgbClr val="404040"/>
                  </a:solidFill>
                </a:uFill>
                <a:latin typeface="Trebuchet MS"/>
                <a:cs typeface="Trebuchet MS"/>
              </a:rPr>
              <a:t> </a:t>
            </a:r>
            <a:r>
              <a:rPr u="sng" spc="20" dirty="0">
                <a:solidFill>
                  <a:srgbClr val="404040"/>
                </a:solidFill>
                <a:uFill>
                  <a:solidFill>
                    <a:srgbClr val="404040"/>
                  </a:solidFill>
                </a:uFill>
                <a:latin typeface="Trebuchet MS"/>
                <a:cs typeface="Trebuchet MS"/>
              </a:rPr>
              <a:t>οικογένειας</a:t>
            </a:r>
            <a:r>
              <a:rPr spc="20" dirty="0">
                <a:solidFill>
                  <a:srgbClr val="404040"/>
                </a:solidFill>
                <a:latin typeface="Trebuchet MS"/>
                <a:cs typeface="Trebuchet MS"/>
              </a:rPr>
              <a:t>,</a:t>
            </a:r>
            <a:r>
              <a:rPr spc="-75" dirty="0">
                <a:solidFill>
                  <a:srgbClr val="404040"/>
                </a:solidFill>
                <a:latin typeface="Trebuchet MS"/>
                <a:cs typeface="Trebuchet MS"/>
              </a:rPr>
              <a:t> </a:t>
            </a:r>
            <a:r>
              <a:rPr spc="90" dirty="0">
                <a:solidFill>
                  <a:srgbClr val="404040"/>
                </a:solidFill>
                <a:latin typeface="Trebuchet MS"/>
                <a:cs typeface="Trebuchet MS"/>
              </a:rPr>
              <a:t>αλλά</a:t>
            </a:r>
            <a:r>
              <a:rPr spc="-75" dirty="0">
                <a:solidFill>
                  <a:srgbClr val="404040"/>
                </a:solidFill>
                <a:latin typeface="Trebuchet MS"/>
                <a:cs typeface="Trebuchet MS"/>
              </a:rPr>
              <a:t> </a:t>
            </a:r>
            <a:r>
              <a:rPr spc="-5" dirty="0">
                <a:solidFill>
                  <a:srgbClr val="404040"/>
                </a:solidFill>
                <a:latin typeface="Trebuchet MS"/>
                <a:cs typeface="Trebuchet MS"/>
              </a:rPr>
              <a:t>όχι</a:t>
            </a:r>
            <a:r>
              <a:rPr spc="-20" dirty="0">
                <a:solidFill>
                  <a:srgbClr val="404040"/>
                </a:solidFill>
                <a:latin typeface="Trebuchet MS"/>
                <a:cs typeface="Trebuchet MS"/>
              </a:rPr>
              <a:t> </a:t>
            </a:r>
            <a:r>
              <a:rPr spc="60" dirty="0">
                <a:solidFill>
                  <a:srgbClr val="404040"/>
                </a:solidFill>
                <a:latin typeface="Trebuchet MS"/>
                <a:cs typeface="Trebuchet MS"/>
              </a:rPr>
              <a:t>το</a:t>
            </a:r>
            <a:r>
              <a:rPr spc="-70" dirty="0">
                <a:solidFill>
                  <a:srgbClr val="404040"/>
                </a:solidFill>
                <a:latin typeface="Trebuchet MS"/>
                <a:cs typeface="Trebuchet MS"/>
              </a:rPr>
              <a:t> </a:t>
            </a:r>
            <a:r>
              <a:rPr spc="45" dirty="0">
                <a:solidFill>
                  <a:srgbClr val="404040"/>
                </a:solidFill>
                <a:latin typeface="Trebuchet MS"/>
                <a:cs typeface="Trebuchet MS"/>
              </a:rPr>
              <a:t>δικαίωμα</a:t>
            </a:r>
            <a:r>
              <a:rPr spc="-125" dirty="0">
                <a:solidFill>
                  <a:srgbClr val="404040"/>
                </a:solidFill>
                <a:latin typeface="Trebuchet MS"/>
                <a:cs typeface="Trebuchet MS"/>
              </a:rPr>
              <a:t> </a:t>
            </a:r>
            <a:r>
              <a:rPr spc="40" dirty="0">
                <a:solidFill>
                  <a:srgbClr val="404040"/>
                </a:solidFill>
                <a:latin typeface="Trebuchet MS"/>
                <a:cs typeface="Trebuchet MS"/>
              </a:rPr>
              <a:t>επικοινωνίας</a:t>
            </a:r>
            <a:r>
              <a:rPr spc="-105" dirty="0">
                <a:solidFill>
                  <a:srgbClr val="404040"/>
                </a:solidFill>
                <a:latin typeface="Trebuchet MS"/>
                <a:cs typeface="Trebuchet MS"/>
              </a:rPr>
              <a:t> </a:t>
            </a:r>
            <a:r>
              <a:rPr spc="35" dirty="0">
                <a:solidFill>
                  <a:srgbClr val="404040"/>
                </a:solidFill>
                <a:latin typeface="Trebuchet MS"/>
                <a:cs typeface="Trebuchet MS"/>
              </a:rPr>
              <a:t>μεταξύ</a:t>
            </a:r>
            <a:r>
              <a:rPr spc="-5" dirty="0">
                <a:solidFill>
                  <a:srgbClr val="404040"/>
                </a:solidFill>
                <a:latin typeface="Trebuchet MS"/>
                <a:cs typeface="Trebuchet MS"/>
              </a:rPr>
              <a:t> </a:t>
            </a:r>
            <a:r>
              <a:rPr spc="30" dirty="0">
                <a:solidFill>
                  <a:srgbClr val="DE7D17"/>
                </a:solidFill>
                <a:latin typeface="Trebuchet MS"/>
                <a:cs typeface="Trebuchet MS"/>
              </a:rPr>
              <a:t>(μαζί)</a:t>
            </a:r>
            <a:r>
              <a:rPr spc="-55" dirty="0">
                <a:solidFill>
                  <a:srgbClr val="DE7D17"/>
                </a:solidFill>
                <a:latin typeface="Trebuchet MS"/>
                <a:cs typeface="Trebuchet MS"/>
              </a:rPr>
              <a:t> </a:t>
            </a:r>
            <a:r>
              <a:rPr spc="45" dirty="0">
                <a:solidFill>
                  <a:srgbClr val="404040"/>
                </a:solidFill>
                <a:latin typeface="Trebuchet MS"/>
                <a:cs typeface="Trebuchet MS"/>
              </a:rPr>
              <a:t>τους.</a:t>
            </a:r>
            <a:endParaRPr>
              <a:latin typeface="Trebuchet MS"/>
              <a:cs typeface="Trebuchet MS"/>
            </a:endParaRPr>
          </a:p>
          <a:p>
            <a:pPr marL="356870" marR="5080" indent="-344805" algn="just">
              <a:lnSpc>
                <a:spcPct val="100000"/>
              </a:lnSpc>
              <a:spcBef>
                <a:spcPts val="1010"/>
              </a:spcBef>
              <a:buClr>
                <a:srgbClr val="A42F0F"/>
              </a:buClr>
              <a:buFont typeface="Wingdings"/>
              <a:buChar char=""/>
              <a:tabLst>
                <a:tab pos="356870" algn="l"/>
                <a:tab pos="357505" algn="l"/>
              </a:tabLst>
            </a:pPr>
            <a:r>
              <a:rPr spc="-5" dirty="0">
                <a:solidFill>
                  <a:srgbClr val="404040"/>
                </a:solidFill>
                <a:latin typeface="Trebuchet MS"/>
                <a:cs typeface="Trebuchet MS"/>
              </a:rPr>
              <a:t>λειτουργεί</a:t>
            </a:r>
            <a:r>
              <a:rPr u="sng" spc="-60" dirty="0">
                <a:solidFill>
                  <a:srgbClr val="404040"/>
                </a:solidFill>
                <a:uFill>
                  <a:solidFill>
                    <a:srgbClr val="404040"/>
                  </a:solidFill>
                </a:uFill>
                <a:latin typeface="Trebuchet MS"/>
                <a:cs typeface="Trebuchet MS"/>
              </a:rPr>
              <a:t> </a:t>
            </a:r>
            <a:r>
              <a:rPr u="sng" spc="85" dirty="0">
                <a:solidFill>
                  <a:srgbClr val="404040"/>
                </a:solidFill>
                <a:uFill>
                  <a:solidFill>
                    <a:srgbClr val="404040"/>
                  </a:solidFill>
                </a:uFill>
                <a:latin typeface="Trebuchet MS"/>
                <a:cs typeface="Trebuchet MS"/>
              </a:rPr>
              <a:t>συμπληρωματικά</a:t>
            </a:r>
            <a:r>
              <a:rPr u="sng" spc="-114" dirty="0">
                <a:solidFill>
                  <a:srgbClr val="404040"/>
                </a:solidFill>
                <a:uFill>
                  <a:solidFill>
                    <a:srgbClr val="404040"/>
                  </a:solidFill>
                </a:uFill>
                <a:latin typeface="Trebuchet MS"/>
                <a:cs typeface="Trebuchet MS"/>
              </a:rPr>
              <a:t> </a:t>
            </a:r>
            <a:r>
              <a:rPr u="sng" spc="170" dirty="0">
                <a:solidFill>
                  <a:srgbClr val="404040"/>
                </a:solidFill>
                <a:uFill>
                  <a:solidFill>
                    <a:srgbClr val="404040"/>
                  </a:solidFill>
                </a:uFill>
                <a:latin typeface="Trebuchet MS"/>
                <a:cs typeface="Trebuchet MS"/>
              </a:rPr>
              <a:t>προς</a:t>
            </a:r>
            <a:r>
              <a:rPr u="sng" spc="-60" dirty="0">
                <a:solidFill>
                  <a:srgbClr val="404040"/>
                </a:solidFill>
                <a:uFill>
                  <a:solidFill>
                    <a:srgbClr val="404040"/>
                  </a:solidFill>
                </a:uFill>
                <a:latin typeface="Trebuchet MS"/>
                <a:cs typeface="Trebuchet MS"/>
              </a:rPr>
              <a:t> </a:t>
            </a:r>
            <a:r>
              <a:rPr u="sng" spc="60" dirty="0">
                <a:solidFill>
                  <a:srgbClr val="404040"/>
                </a:solidFill>
                <a:uFill>
                  <a:solidFill>
                    <a:srgbClr val="404040"/>
                  </a:solidFill>
                </a:uFill>
                <a:latin typeface="Trebuchet MS"/>
                <a:cs typeface="Trebuchet MS"/>
              </a:rPr>
              <a:t>το</a:t>
            </a:r>
            <a:r>
              <a:rPr u="sng" spc="-45" dirty="0">
                <a:solidFill>
                  <a:srgbClr val="404040"/>
                </a:solidFill>
                <a:uFill>
                  <a:solidFill>
                    <a:srgbClr val="404040"/>
                  </a:solidFill>
                </a:uFill>
                <a:latin typeface="Trebuchet MS"/>
                <a:cs typeface="Trebuchet MS"/>
              </a:rPr>
              <a:t> </a:t>
            </a:r>
            <a:r>
              <a:rPr u="sng" spc="40" dirty="0">
                <a:solidFill>
                  <a:srgbClr val="404040"/>
                </a:solidFill>
                <a:uFill>
                  <a:solidFill>
                    <a:srgbClr val="404040"/>
                  </a:solidFill>
                </a:uFill>
                <a:latin typeface="Trebuchet MS"/>
                <a:cs typeface="Trebuchet MS"/>
              </a:rPr>
              <a:t>δικαίωμα</a:t>
            </a:r>
            <a:r>
              <a:rPr u="sng" spc="-90" dirty="0">
                <a:solidFill>
                  <a:srgbClr val="404040"/>
                </a:solidFill>
                <a:uFill>
                  <a:solidFill>
                    <a:srgbClr val="404040"/>
                  </a:solidFill>
                </a:uFill>
                <a:latin typeface="Trebuchet MS"/>
                <a:cs typeface="Trebuchet MS"/>
              </a:rPr>
              <a:t> </a:t>
            </a:r>
            <a:r>
              <a:rPr u="sng" spc="45" dirty="0">
                <a:solidFill>
                  <a:srgbClr val="404040"/>
                </a:solidFill>
                <a:uFill>
                  <a:solidFill>
                    <a:srgbClr val="404040"/>
                  </a:solidFill>
                </a:uFill>
                <a:latin typeface="Trebuchet MS"/>
                <a:cs typeface="Trebuchet MS"/>
              </a:rPr>
              <a:t>κοινωνικής</a:t>
            </a:r>
            <a:r>
              <a:rPr u="sng" spc="-110" dirty="0">
                <a:solidFill>
                  <a:srgbClr val="404040"/>
                </a:solidFill>
                <a:uFill>
                  <a:solidFill>
                    <a:srgbClr val="404040"/>
                  </a:solidFill>
                </a:uFill>
                <a:latin typeface="Trebuchet MS"/>
                <a:cs typeface="Trebuchet MS"/>
              </a:rPr>
              <a:t> </a:t>
            </a:r>
            <a:r>
              <a:rPr u="sng" spc="85" dirty="0">
                <a:solidFill>
                  <a:srgbClr val="404040"/>
                </a:solidFill>
                <a:uFill>
                  <a:solidFill>
                    <a:srgbClr val="404040"/>
                  </a:solidFill>
                </a:uFill>
                <a:latin typeface="Trebuchet MS"/>
                <a:cs typeface="Trebuchet MS"/>
              </a:rPr>
              <a:t>βοήθειας</a:t>
            </a:r>
            <a:r>
              <a:rPr spc="5" dirty="0">
                <a:solidFill>
                  <a:srgbClr val="404040"/>
                </a:solidFill>
                <a:latin typeface="Trebuchet MS"/>
                <a:cs typeface="Trebuchet MS"/>
              </a:rPr>
              <a:t> </a:t>
            </a:r>
            <a:r>
              <a:rPr spc="-5" dirty="0">
                <a:solidFill>
                  <a:srgbClr val="404040"/>
                </a:solidFill>
                <a:latin typeface="Trebuchet MS"/>
                <a:cs typeface="Trebuchet MS"/>
              </a:rPr>
              <a:t>και</a:t>
            </a:r>
            <a:r>
              <a:rPr spc="-65" dirty="0">
                <a:solidFill>
                  <a:srgbClr val="404040"/>
                </a:solidFill>
                <a:latin typeface="Trebuchet MS"/>
                <a:cs typeface="Trebuchet MS"/>
              </a:rPr>
              <a:t> </a:t>
            </a:r>
            <a:r>
              <a:rPr spc="-5" dirty="0">
                <a:solidFill>
                  <a:srgbClr val="404040"/>
                </a:solidFill>
                <a:latin typeface="Trebuchet MS"/>
                <a:cs typeface="Trebuchet MS"/>
              </a:rPr>
              <a:t>ειδικής</a:t>
            </a:r>
            <a:r>
              <a:rPr spc="-110" dirty="0">
                <a:solidFill>
                  <a:srgbClr val="404040"/>
                </a:solidFill>
                <a:latin typeface="Trebuchet MS"/>
                <a:cs typeface="Trebuchet MS"/>
              </a:rPr>
              <a:t> </a:t>
            </a:r>
            <a:r>
              <a:rPr spc="135" dirty="0">
                <a:solidFill>
                  <a:srgbClr val="404040"/>
                </a:solidFill>
                <a:latin typeface="Trebuchet MS"/>
                <a:cs typeface="Trebuchet MS"/>
              </a:rPr>
              <a:t>προστασίας</a:t>
            </a:r>
            <a:r>
              <a:rPr spc="-105" dirty="0">
                <a:solidFill>
                  <a:srgbClr val="404040"/>
                </a:solidFill>
                <a:latin typeface="Trebuchet MS"/>
                <a:cs typeface="Trebuchet MS"/>
              </a:rPr>
              <a:t> </a:t>
            </a:r>
            <a:r>
              <a:rPr spc="20" dirty="0">
                <a:solidFill>
                  <a:srgbClr val="404040"/>
                </a:solidFill>
                <a:latin typeface="Trebuchet MS"/>
                <a:cs typeface="Trebuchet MS"/>
              </a:rPr>
              <a:t>για  </a:t>
            </a:r>
            <a:r>
              <a:rPr spc="55" dirty="0">
                <a:solidFill>
                  <a:srgbClr val="404040"/>
                </a:solidFill>
                <a:latin typeface="Trebuchet MS"/>
                <a:cs typeface="Trebuchet MS"/>
              </a:rPr>
              <a:t>τα</a:t>
            </a:r>
            <a:r>
              <a:rPr spc="-50" dirty="0">
                <a:solidFill>
                  <a:srgbClr val="404040"/>
                </a:solidFill>
                <a:latin typeface="Trebuchet MS"/>
                <a:cs typeface="Trebuchet MS"/>
              </a:rPr>
              <a:t> </a:t>
            </a:r>
            <a:r>
              <a:rPr spc="45" dirty="0">
                <a:solidFill>
                  <a:srgbClr val="404040"/>
                </a:solidFill>
                <a:latin typeface="Trebuchet MS"/>
                <a:cs typeface="Trebuchet MS"/>
              </a:rPr>
              <a:t>παιδιά</a:t>
            </a:r>
            <a:r>
              <a:rPr spc="-105" dirty="0">
                <a:solidFill>
                  <a:srgbClr val="404040"/>
                </a:solidFill>
                <a:latin typeface="Trebuchet MS"/>
                <a:cs typeface="Trebuchet MS"/>
              </a:rPr>
              <a:t> </a:t>
            </a:r>
            <a:r>
              <a:rPr spc="125" dirty="0">
                <a:solidFill>
                  <a:srgbClr val="404040"/>
                </a:solidFill>
                <a:latin typeface="Trebuchet MS"/>
                <a:cs typeface="Trebuchet MS"/>
              </a:rPr>
              <a:t>που</a:t>
            </a:r>
            <a:r>
              <a:rPr spc="-65" dirty="0">
                <a:solidFill>
                  <a:srgbClr val="404040"/>
                </a:solidFill>
                <a:latin typeface="Trebuchet MS"/>
                <a:cs typeface="Trebuchet MS"/>
              </a:rPr>
              <a:t> </a:t>
            </a:r>
            <a:r>
              <a:rPr spc="40" dirty="0">
                <a:solidFill>
                  <a:srgbClr val="404040"/>
                </a:solidFill>
                <a:latin typeface="Trebuchet MS"/>
                <a:cs typeface="Trebuchet MS"/>
              </a:rPr>
              <a:t>έχουν</a:t>
            </a:r>
            <a:r>
              <a:rPr spc="-20" dirty="0">
                <a:solidFill>
                  <a:srgbClr val="404040"/>
                </a:solidFill>
                <a:latin typeface="Trebuchet MS"/>
                <a:cs typeface="Trebuchet MS"/>
              </a:rPr>
              <a:t> </a:t>
            </a:r>
            <a:r>
              <a:rPr spc="45" dirty="0">
                <a:solidFill>
                  <a:srgbClr val="404040"/>
                </a:solidFill>
                <a:latin typeface="Trebuchet MS"/>
                <a:cs typeface="Trebuchet MS"/>
              </a:rPr>
              <a:t>στερηθεί</a:t>
            </a:r>
            <a:r>
              <a:rPr spc="-65" dirty="0">
                <a:solidFill>
                  <a:srgbClr val="404040"/>
                </a:solidFill>
                <a:latin typeface="Trebuchet MS"/>
                <a:cs typeface="Trebuchet MS"/>
              </a:rPr>
              <a:t> </a:t>
            </a:r>
            <a:r>
              <a:rPr spc="65" dirty="0">
                <a:solidFill>
                  <a:srgbClr val="404040"/>
                </a:solidFill>
                <a:latin typeface="Trebuchet MS"/>
                <a:cs typeface="Trebuchet MS"/>
              </a:rPr>
              <a:t>αναγκαστικά</a:t>
            </a:r>
            <a:r>
              <a:rPr spc="-114" dirty="0">
                <a:solidFill>
                  <a:srgbClr val="404040"/>
                </a:solidFill>
                <a:latin typeface="Trebuchet MS"/>
                <a:cs typeface="Trebuchet MS"/>
              </a:rPr>
              <a:t> </a:t>
            </a:r>
            <a:r>
              <a:rPr spc="60" dirty="0">
                <a:solidFill>
                  <a:srgbClr val="404040"/>
                </a:solidFill>
                <a:latin typeface="Trebuchet MS"/>
                <a:cs typeface="Trebuchet MS"/>
              </a:rPr>
              <a:t>το</a:t>
            </a:r>
            <a:r>
              <a:rPr spc="-45" dirty="0">
                <a:solidFill>
                  <a:srgbClr val="404040"/>
                </a:solidFill>
                <a:latin typeface="Trebuchet MS"/>
                <a:cs typeface="Trebuchet MS"/>
              </a:rPr>
              <a:t> </a:t>
            </a:r>
            <a:r>
              <a:rPr spc="25" dirty="0">
                <a:solidFill>
                  <a:srgbClr val="404040"/>
                </a:solidFill>
                <a:latin typeface="Trebuchet MS"/>
                <a:cs typeface="Trebuchet MS"/>
              </a:rPr>
              <a:t>οικογενειακό</a:t>
            </a:r>
            <a:r>
              <a:rPr spc="-95" dirty="0">
                <a:solidFill>
                  <a:srgbClr val="404040"/>
                </a:solidFill>
                <a:latin typeface="Trebuchet MS"/>
                <a:cs typeface="Trebuchet MS"/>
              </a:rPr>
              <a:t> </a:t>
            </a:r>
            <a:r>
              <a:rPr spc="95" dirty="0">
                <a:solidFill>
                  <a:srgbClr val="404040"/>
                </a:solidFill>
                <a:latin typeface="Trebuchet MS"/>
                <a:cs typeface="Trebuchet MS"/>
              </a:rPr>
              <a:t>τους</a:t>
            </a:r>
            <a:r>
              <a:rPr spc="-40" dirty="0">
                <a:solidFill>
                  <a:srgbClr val="404040"/>
                </a:solidFill>
                <a:latin typeface="Trebuchet MS"/>
                <a:cs typeface="Trebuchet MS"/>
              </a:rPr>
              <a:t> </a:t>
            </a:r>
            <a:r>
              <a:rPr spc="40" dirty="0">
                <a:solidFill>
                  <a:srgbClr val="404040"/>
                </a:solidFill>
                <a:latin typeface="Trebuchet MS"/>
                <a:cs typeface="Trebuchet MS"/>
              </a:rPr>
              <a:t>περιβάλλον.</a:t>
            </a:r>
            <a:endParaRPr>
              <a:latin typeface="Trebuchet MS"/>
              <a:cs typeface="Trebuchet MS"/>
            </a:endParaRPr>
          </a:p>
          <a:p>
            <a:pPr marL="356870" indent="-344805" algn="just">
              <a:lnSpc>
                <a:spcPct val="100000"/>
              </a:lnSpc>
              <a:spcBef>
                <a:spcPts val="985"/>
              </a:spcBef>
              <a:buClr>
                <a:srgbClr val="A42F0F"/>
              </a:buClr>
              <a:buFont typeface="Wingdings"/>
              <a:buChar char=""/>
              <a:tabLst>
                <a:tab pos="356870" algn="l"/>
                <a:tab pos="357505" algn="l"/>
              </a:tabLst>
            </a:pPr>
            <a:r>
              <a:rPr spc="40" dirty="0">
                <a:solidFill>
                  <a:srgbClr val="404040"/>
                </a:solidFill>
                <a:latin typeface="Trebuchet MS"/>
                <a:cs typeface="Trebuchet MS"/>
              </a:rPr>
              <a:t>κατοχυρώνει</a:t>
            </a:r>
            <a:r>
              <a:rPr spc="-90" dirty="0">
                <a:solidFill>
                  <a:srgbClr val="404040"/>
                </a:solidFill>
                <a:latin typeface="Trebuchet MS"/>
                <a:cs typeface="Trebuchet MS"/>
              </a:rPr>
              <a:t> </a:t>
            </a:r>
            <a:r>
              <a:rPr spc="-5" dirty="0">
                <a:solidFill>
                  <a:srgbClr val="404040"/>
                </a:solidFill>
                <a:latin typeface="Trebuchet MS"/>
                <a:cs typeface="Trebuchet MS"/>
              </a:rPr>
              <a:t>και</a:t>
            </a:r>
            <a:r>
              <a:rPr spc="-65" dirty="0">
                <a:solidFill>
                  <a:srgbClr val="404040"/>
                </a:solidFill>
                <a:latin typeface="Trebuchet MS"/>
                <a:cs typeface="Trebuchet MS"/>
              </a:rPr>
              <a:t> </a:t>
            </a:r>
            <a:r>
              <a:rPr spc="65" dirty="0">
                <a:solidFill>
                  <a:srgbClr val="404040"/>
                </a:solidFill>
                <a:latin typeface="Trebuchet MS"/>
                <a:cs typeface="Trebuchet MS"/>
              </a:rPr>
              <a:t>το</a:t>
            </a:r>
            <a:r>
              <a:rPr u="sng" spc="-25" dirty="0">
                <a:solidFill>
                  <a:srgbClr val="404040"/>
                </a:solidFill>
                <a:uFill>
                  <a:solidFill>
                    <a:srgbClr val="404040"/>
                  </a:solidFill>
                </a:uFill>
                <a:latin typeface="Trebuchet MS"/>
                <a:cs typeface="Trebuchet MS"/>
              </a:rPr>
              <a:t> </a:t>
            </a:r>
            <a:r>
              <a:rPr u="sng" spc="40" dirty="0">
                <a:solidFill>
                  <a:srgbClr val="404040"/>
                </a:solidFill>
                <a:uFill>
                  <a:solidFill>
                    <a:srgbClr val="404040"/>
                  </a:solidFill>
                </a:uFill>
                <a:latin typeface="Trebuchet MS"/>
                <a:cs typeface="Trebuchet MS"/>
              </a:rPr>
              <a:t>δικαίωμα</a:t>
            </a:r>
            <a:r>
              <a:rPr u="sng" spc="-95" dirty="0">
                <a:solidFill>
                  <a:srgbClr val="404040"/>
                </a:solidFill>
                <a:uFill>
                  <a:solidFill>
                    <a:srgbClr val="404040"/>
                  </a:solidFill>
                </a:uFill>
                <a:latin typeface="Trebuchet MS"/>
                <a:cs typeface="Trebuchet MS"/>
              </a:rPr>
              <a:t> </a:t>
            </a:r>
            <a:r>
              <a:rPr u="sng" spc="40" dirty="0">
                <a:solidFill>
                  <a:srgbClr val="404040"/>
                </a:solidFill>
                <a:uFill>
                  <a:solidFill>
                    <a:srgbClr val="404040"/>
                  </a:solidFill>
                </a:uFill>
                <a:latin typeface="Trebuchet MS"/>
                <a:cs typeface="Trebuchet MS"/>
              </a:rPr>
              <a:t>επικοινωνίας</a:t>
            </a:r>
            <a:r>
              <a:rPr u="sng" spc="-110" dirty="0">
                <a:solidFill>
                  <a:srgbClr val="404040"/>
                </a:solidFill>
                <a:uFill>
                  <a:solidFill>
                    <a:srgbClr val="404040"/>
                  </a:solidFill>
                </a:uFill>
                <a:latin typeface="Trebuchet MS"/>
                <a:cs typeface="Trebuchet MS"/>
              </a:rPr>
              <a:t> </a:t>
            </a:r>
            <a:r>
              <a:rPr u="sng" spc="20" dirty="0">
                <a:solidFill>
                  <a:srgbClr val="404040"/>
                </a:solidFill>
                <a:uFill>
                  <a:solidFill>
                    <a:srgbClr val="404040"/>
                  </a:solidFill>
                </a:uFill>
                <a:latin typeface="Trebuchet MS"/>
                <a:cs typeface="Trebuchet MS"/>
              </a:rPr>
              <a:t>τέκνου</a:t>
            </a:r>
            <a:r>
              <a:rPr u="sng" spc="-45" dirty="0">
                <a:solidFill>
                  <a:srgbClr val="404040"/>
                </a:solidFill>
                <a:uFill>
                  <a:solidFill>
                    <a:srgbClr val="404040"/>
                  </a:solidFill>
                </a:uFill>
                <a:latin typeface="Trebuchet MS"/>
                <a:cs typeface="Trebuchet MS"/>
              </a:rPr>
              <a:t> </a:t>
            </a:r>
            <a:r>
              <a:rPr u="sng" spc="10" dirty="0">
                <a:solidFill>
                  <a:srgbClr val="404040"/>
                </a:solidFill>
                <a:uFill>
                  <a:solidFill>
                    <a:srgbClr val="404040"/>
                  </a:solidFill>
                </a:uFill>
                <a:latin typeface="Trebuchet MS"/>
                <a:cs typeface="Trebuchet MS"/>
              </a:rPr>
              <a:t>με</a:t>
            </a:r>
            <a:r>
              <a:rPr u="sng" spc="-35" dirty="0">
                <a:solidFill>
                  <a:srgbClr val="404040"/>
                </a:solidFill>
                <a:uFill>
                  <a:solidFill>
                    <a:srgbClr val="404040"/>
                  </a:solidFill>
                </a:uFill>
                <a:latin typeface="Trebuchet MS"/>
                <a:cs typeface="Trebuchet MS"/>
              </a:rPr>
              <a:t> </a:t>
            </a:r>
            <a:r>
              <a:rPr u="sng" spc="70" dirty="0">
                <a:solidFill>
                  <a:srgbClr val="404040"/>
                </a:solidFill>
                <a:uFill>
                  <a:solidFill>
                    <a:srgbClr val="404040"/>
                  </a:solidFill>
                </a:uFill>
                <a:latin typeface="Trebuchet MS"/>
                <a:cs typeface="Trebuchet MS"/>
              </a:rPr>
              <a:t>τον</a:t>
            </a:r>
            <a:r>
              <a:rPr u="sng" spc="-45" dirty="0">
                <a:solidFill>
                  <a:srgbClr val="404040"/>
                </a:solidFill>
                <a:uFill>
                  <a:solidFill>
                    <a:srgbClr val="404040"/>
                  </a:solidFill>
                </a:uFill>
                <a:latin typeface="Trebuchet MS"/>
                <a:cs typeface="Trebuchet MS"/>
              </a:rPr>
              <a:t> </a:t>
            </a:r>
            <a:r>
              <a:rPr u="sng" spc="65" dirty="0">
                <a:solidFill>
                  <a:srgbClr val="404040"/>
                </a:solidFill>
                <a:uFill>
                  <a:solidFill>
                    <a:srgbClr val="404040"/>
                  </a:solidFill>
                </a:uFill>
                <a:latin typeface="Trebuchet MS"/>
                <a:cs typeface="Trebuchet MS"/>
              </a:rPr>
              <a:t>φυλακισμένο</a:t>
            </a:r>
            <a:r>
              <a:rPr u="sng" spc="-90" dirty="0">
                <a:solidFill>
                  <a:srgbClr val="404040"/>
                </a:solidFill>
                <a:uFill>
                  <a:solidFill>
                    <a:srgbClr val="404040"/>
                  </a:solidFill>
                </a:uFill>
                <a:latin typeface="Trebuchet MS"/>
                <a:cs typeface="Trebuchet MS"/>
              </a:rPr>
              <a:t> </a:t>
            </a:r>
            <a:r>
              <a:rPr u="sng" spc="75" dirty="0">
                <a:solidFill>
                  <a:srgbClr val="404040"/>
                </a:solidFill>
                <a:uFill>
                  <a:solidFill>
                    <a:srgbClr val="404040"/>
                  </a:solidFill>
                </a:uFill>
                <a:latin typeface="Trebuchet MS"/>
                <a:cs typeface="Trebuchet MS"/>
              </a:rPr>
              <a:t>γονέα</a:t>
            </a:r>
            <a:r>
              <a:rPr u="sng" spc="-30" dirty="0">
                <a:solidFill>
                  <a:srgbClr val="404040"/>
                </a:solidFill>
                <a:uFill>
                  <a:solidFill>
                    <a:srgbClr val="404040"/>
                  </a:solidFill>
                </a:uFill>
                <a:latin typeface="Trebuchet MS"/>
                <a:cs typeface="Trebuchet MS"/>
              </a:rPr>
              <a:t> </a:t>
            </a:r>
            <a:r>
              <a:rPr u="sng" spc="15" dirty="0">
                <a:solidFill>
                  <a:srgbClr val="404040"/>
                </a:solidFill>
                <a:uFill>
                  <a:solidFill>
                    <a:srgbClr val="404040"/>
                  </a:solidFill>
                </a:uFill>
                <a:latin typeface="Trebuchet MS"/>
                <a:cs typeface="Trebuchet MS"/>
              </a:rPr>
              <a:t>του.</a:t>
            </a:r>
            <a:endParaRPr>
              <a:latin typeface="Trebuchet MS"/>
              <a:cs typeface="Trebuchet MS"/>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08758" y="214290"/>
            <a:ext cx="10174130" cy="1098891"/>
          </a:xfrm>
          <a:prstGeom prst="rect">
            <a:avLst/>
          </a:prstGeom>
        </p:spPr>
        <p:txBody>
          <a:bodyPr vert="horz" wrap="square" lIns="0" tIns="173863" rIns="0" bIns="0" rtlCol="0">
            <a:spAutoFit/>
          </a:bodyPr>
          <a:lstStyle/>
          <a:p>
            <a:pPr marL="635" algn="ctr">
              <a:lnSpc>
                <a:spcPct val="100000"/>
              </a:lnSpc>
              <a:spcBef>
                <a:spcPts val="95"/>
              </a:spcBef>
            </a:pPr>
            <a:r>
              <a:rPr sz="3000" spc="360" dirty="0"/>
              <a:t>Άρθρο</a:t>
            </a:r>
            <a:r>
              <a:rPr sz="3000" spc="-70" dirty="0"/>
              <a:t> </a:t>
            </a:r>
            <a:r>
              <a:rPr sz="3000" spc="85" dirty="0"/>
              <a:t>10</a:t>
            </a:r>
          </a:p>
          <a:p>
            <a:pPr algn="ctr">
              <a:lnSpc>
                <a:spcPct val="100000"/>
              </a:lnSpc>
            </a:pPr>
            <a:r>
              <a:rPr sz="3000" spc="55" dirty="0"/>
              <a:t>Οικογενειακή</a:t>
            </a:r>
            <a:r>
              <a:rPr sz="3000" spc="-175" dirty="0"/>
              <a:t> </a:t>
            </a:r>
            <a:r>
              <a:rPr sz="3000" spc="180" dirty="0"/>
              <a:t>επανένωση</a:t>
            </a:r>
          </a:p>
        </p:txBody>
      </p:sp>
      <p:sp>
        <p:nvSpPr>
          <p:cNvPr id="3" name="object 3"/>
          <p:cNvSpPr txBox="1"/>
          <p:nvPr/>
        </p:nvSpPr>
        <p:spPr>
          <a:xfrm>
            <a:off x="223007" y="1297306"/>
            <a:ext cx="10718636" cy="5373266"/>
          </a:xfrm>
          <a:prstGeom prst="rect">
            <a:avLst/>
          </a:prstGeom>
        </p:spPr>
        <p:txBody>
          <a:bodyPr vert="horz" wrap="square" lIns="0" tIns="12700" rIns="0" bIns="0" rtlCol="0">
            <a:spAutoFit/>
          </a:bodyPr>
          <a:lstStyle/>
          <a:p>
            <a:pPr marL="512445" algn="just">
              <a:lnSpc>
                <a:spcPts val="2490"/>
              </a:lnSpc>
              <a:spcBef>
                <a:spcPts val="100"/>
              </a:spcBef>
            </a:pPr>
            <a:r>
              <a:rPr spc="-85" smtClean="0">
                <a:solidFill>
                  <a:srgbClr val="404040"/>
                </a:solidFill>
                <a:latin typeface="Trebuchet MS"/>
                <a:cs typeface="Trebuchet MS"/>
              </a:rPr>
              <a:t>1</a:t>
            </a:r>
            <a:r>
              <a:rPr spc="-85" dirty="0">
                <a:solidFill>
                  <a:srgbClr val="404040"/>
                </a:solidFill>
                <a:latin typeface="Trebuchet MS"/>
                <a:cs typeface="Trebuchet MS"/>
              </a:rPr>
              <a:t>.</a:t>
            </a:r>
            <a:r>
              <a:rPr spc="-70" dirty="0">
                <a:solidFill>
                  <a:srgbClr val="404040"/>
                </a:solidFill>
                <a:latin typeface="Trebuchet MS"/>
                <a:cs typeface="Trebuchet MS"/>
              </a:rPr>
              <a:t> </a:t>
            </a:r>
            <a:r>
              <a:rPr spc="125" dirty="0">
                <a:solidFill>
                  <a:srgbClr val="404040"/>
                </a:solidFill>
                <a:latin typeface="Trebuchet MS"/>
                <a:cs typeface="Trebuchet MS"/>
              </a:rPr>
              <a:t>Σύμφωνα</a:t>
            </a:r>
            <a:r>
              <a:rPr spc="-80" dirty="0">
                <a:solidFill>
                  <a:srgbClr val="404040"/>
                </a:solidFill>
                <a:latin typeface="Trebuchet MS"/>
                <a:cs typeface="Trebuchet MS"/>
              </a:rPr>
              <a:t> </a:t>
            </a:r>
            <a:r>
              <a:rPr spc="25" dirty="0">
                <a:solidFill>
                  <a:srgbClr val="404040"/>
                </a:solidFill>
                <a:latin typeface="Trebuchet MS"/>
                <a:cs typeface="Trebuchet MS"/>
              </a:rPr>
              <a:t>με</a:t>
            </a:r>
            <a:r>
              <a:rPr spc="-85" dirty="0">
                <a:solidFill>
                  <a:srgbClr val="404040"/>
                </a:solidFill>
                <a:latin typeface="Trebuchet MS"/>
                <a:cs typeface="Trebuchet MS"/>
              </a:rPr>
              <a:t> </a:t>
            </a:r>
            <a:r>
              <a:rPr spc="60" dirty="0">
                <a:solidFill>
                  <a:srgbClr val="404040"/>
                </a:solidFill>
                <a:latin typeface="Trebuchet MS"/>
                <a:cs typeface="Trebuchet MS"/>
              </a:rPr>
              <a:t>την</a:t>
            </a:r>
            <a:r>
              <a:rPr spc="-35" dirty="0">
                <a:solidFill>
                  <a:srgbClr val="404040"/>
                </a:solidFill>
                <a:latin typeface="Trebuchet MS"/>
                <a:cs typeface="Trebuchet MS"/>
              </a:rPr>
              <a:t> </a:t>
            </a:r>
            <a:r>
              <a:rPr spc="140" dirty="0">
                <a:solidFill>
                  <a:srgbClr val="404040"/>
                </a:solidFill>
                <a:latin typeface="Trebuchet MS"/>
                <a:cs typeface="Trebuchet MS"/>
              </a:rPr>
              <a:t>υποχρέωση</a:t>
            </a:r>
            <a:r>
              <a:rPr spc="-135" dirty="0">
                <a:solidFill>
                  <a:srgbClr val="404040"/>
                </a:solidFill>
                <a:latin typeface="Trebuchet MS"/>
                <a:cs typeface="Trebuchet MS"/>
              </a:rPr>
              <a:t> </a:t>
            </a:r>
            <a:r>
              <a:rPr spc="85" dirty="0">
                <a:solidFill>
                  <a:srgbClr val="404040"/>
                </a:solidFill>
                <a:latin typeface="Trebuchet MS"/>
                <a:cs typeface="Trebuchet MS"/>
              </a:rPr>
              <a:t>των</a:t>
            </a:r>
            <a:r>
              <a:rPr spc="-60" dirty="0">
                <a:solidFill>
                  <a:srgbClr val="404040"/>
                </a:solidFill>
                <a:latin typeface="Trebuchet MS"/>
                <a:cs typeface="Trebuchet MS"/>
              </a:rPr>
              <a:t> </a:t>
            </a:r>
            <a:r>
              <a:rPr spc="95" dirty="0">
                <a:solidFill>
                  <a:srgbClr val="404040"/>
                </a:solidFill>
                <a:latin typeface="Trebuchet MS"/>
                <a:cs typeface="Trebuchet MS"/>
              </a:rPr>
              <a:t>Συμβαλλόμενων</a:t>
            </a:r>
            <a:r>
              <a:rPr spc="-114" dirty="0">
                <a:solidFill>
                  <a:srgbClr val="404040"/>
                </a:solidFill>
                <a:latin typeface="Trebuchet MS"/>
                <a:cs typeface="Trebuchet MS"/>
              </a:rPr>
              <a:t> </a:t>
            </a:r>
            <a:r>
              <a:rPr spc="125" dirty="0">
                <a:solidFill>
                  <a:srgbClr val="404040"/>
                </a:solidFill>
                <a:latin typeface="Trebuchet MS"/>
                <a:cs typeface="Trebuchet MS"/>
              </a:rPr>
              <a:t>Κρατών</a:t>
            </a:r>
            <a:r>
              <a:rPr spc="-85" dirty="0">
                <a:solidFill>
                  <a:srgbClr val="404040"/>
                </a:solidFill>
                <a:latin typeface="Trebuchet MS"/>
                <a:cs typeface="Trebuchet MS"/>
              </a:rPr>
              <a:t> </a:t>
            </a:r>
            <a:r>
              <a:rPr spc="55">
                <a:solidFill>
                  <a:srgbClr val="404040"/>
                </a:solidFill>
                <a:latin typeface="Trebuchet MS"/>
                <a:cs typeface="Trebuchet MS"/>
              </a:rPr>
              <a:t>δυνάμει</a:t>
            </a:r>
            <a:r>
              <a:rPr spc="-125">
                <a:solidFill>
                  <a:srgbClr val="404040"/>
                </a:solidFill>
                <a:latin typeface="Trebuchet MS"/>
                <a:cs typeface="Trebuchet MS"/>
              </a:rPr>
              <a:t> </a:t>
            </a:r>
            <a:r>
              <a:rPr spc="105" smtClean="0">
                <a:solidFill>
                  <a:srgbClr val="404040"/>
                </a:solidFill>
                <a:latin typeface="Trebuchet MS"/>
                <a:cs typeface="Trebuchet MS"/>
              </a:rPr>
              <a:t>της</a:t>
            </a:r>
            <a:r>
              <a:rPr lang="el-GR" spc="105" dirty="0" smtClean="0">
                <a:solidFill>
                  <a:srgbClr val="404040"/>
                </a:solidFill>
                <a:latin typeface="Trebuchet MS"/>
                <a:cs typeface="Trebuchet MS"/>
              </a:rPr>
              <a:t> </a:t>
            </a:r>
            <a:r>
              <a:rPr spc="175" smtClean="0">
                <a:solidFill>
                  <a:srgbClr val="404040"/>
                </a:solidFill>
                <a:latin typeface="Trebuchet MS"/>
                <a:cs typeface="Trebuchet MS"/>
              </a:rPr>
              <a:t>παραγράφου</a:t>
            </a:r>
            <a:r>
              <a:rPr spc="-135" smtClean="0">
                <a:solidFill>
                  <a:srgbClr val="404040"/>
                </a:solidFill>
                <a:latin typeface="Trebuchet MS"/>
                <a:cs typeface="Trebuchet MS"/>
              </a:rPr>
              <a:t> </a:t>
            </a:r>
            <a:r>
              <a:rPr spc="70" dirty="0">
                <a:solidFill>
                  <a:srgbClr val="404040"/>
                </a:solidFill>
                <a:latin typeface="Trebuchet MS"/>
                <a:cs typeface="Trebuchet MS"/>
              </a:rPr>
              <a:t>1</a:t>
            </a:r>
            <a:r>
              <a:rPr spc="-45" dirty="0">
                <a:solidFill>
                  <a:srgbClr val="404040"/>
                </a:solidFill>
                <a:latin typeface="Trebuchet MS"/>
                <a:cs typeface="Trebuchet MS"/>
              </a:rPr>
              <a:t> </a:t>
            </a:r>
            <a:r>
              <a:rPr spc="85" dirty="0">
                <a:solidFill>
                  <a:srgbClr val="404040"/>
                </a:solidFill>
                <a:latin typeface="Trebuchet MS"/>
                <a:cs typeface="Trebuchet MS"/>
              </a:rPr>
              <a:t>του</a:t>
            </a:r>
            <a:r>
              <a:rPr spc="-60" dirty="0">
                <a:solidFill>
                  <a:srgbClr val="404040"/>
                </a:solidFill>
                <a:latin typeface="Trebuchet MS"/>
                <a:cs typeface="Trebuchet MS"/>
              </a:rPr>
              <a:t> </a:t>
            </a:r>
            <a:r>
              <a:rPr spc="210" dirty="0">
                <a:solidFill>
                  <a:srgbClr val="404040"/>
                </a:solidFill>
                <a:latin typeface="Trebuchet MS"/>
                <a:cs typeface="Trebuchet MS"/>
              </a:rPr>
              <a:t>άρθρου</a:t>
            </a:r>
            <a:r>
              <a:rPr spc="-110" dirty="0">
                <a:solidFill>
                  <a:srgbClr val="404040"/>
                </a:solidFill>
                <a:latin typeface="Trebuchet MS"/>
                <a:cs typeface="Trebuchet MS"/>
              </a:rPr>
              <a:t> </a:t>
            </a:r>
            <a:r>
              <a:rPr spc="-65" dirty="0">
                <a:solidFill>
                  <a:srgbClr val="404040"/>
                </a:solidFill>
                <a:latin typeface="Trebuchet MS"/>
                <a:cs typeface="Trebuchet MS"/>
              </a:rPr>
              <a:t>9,</a:t>
            </a:r>
            <a:r>
              <a:rPr spc="-60" dirty="0">
                <a:solidFill>
                  <a:srgbClr val="404040"/>
                </a:solidFill>
                <a:latin typeface="Trebuchet MS"/>
                <a:cs typeface="Trebuchet MS"/>
              </a:rPr>
              <a:t> </a:t>
            </a:r>
            <a:r>
              <a:rPr spc="70" dirty="0">
                <a:solidFill>
                  <a:srgbClr val="404040"/>
                </a:solidFill>
                <a:latin typeface="Trebuchet MS"/>
                <a:cs typeface="Trebuchet MS"/>
              </a:rPr>
              <a:t>κάθε</a:t>
            </a:r>
            <a:r>
              <a:rPr spc="-65" dirty="0">
                <a:solidFill>
                  <a:srgbClr val="404040"/>
                </a:solidFill>
                <a:latin typeface="Trebuchet MS"/>
                <a:cs typeface="Trebuchet MS"/>
              </a:rPr>
              <a:t> </a:t>
            </a:r>
            <a:r>
              <a:rPr spc="95" dirty="0">
                <a:solidFill>
                  <a:srgbClr val="404040"/>
                </a:solidFill>
                <a:latin typeface="Trebuchet MS"/>
                <a:cs typeface="Trebuchet MS"/>
              </a:rPr>
              <a:t>αίτηση</a:t>
            </a:r>
            <a:r>
              <a:rPr spc="-125" dirty="0">
                <a:solidFill>
                  <a:srgbClr val="404040"/>
                </a:solidFill>
                <a:latin typeface="Trebuchet MS"/>
                <a:cs typeface="Trebuchet MS"/>
              </a:rPr>
              <a:t> </a:t>
            </a:r>
            <a:r>
              <a:rPr spc="210" dirty="0">
                <a:solidFill>
                  <a:srgbClr val="404040"/>
                </a:solidFill>
                <a:latin typeface="Trebuchet MS"/>
                <a:cs typeface="Trebuchet MS"/>
              </a:rPr>
              <a:t>από</a:t>
            </a:r>
            <a:r>
              <a:rPr spc="-95" dirty="0">
                <a:solidFill>
                  <a:srgbClr val="404040"/>
                </a:solidFill>
                <a:latin typeface="Trebuchet MS"/>
                <a:cs typeface="Trebuchet MS"/>
              </a:rPr>
              <a:t> </a:t>
            </a:r>
            <a:r>
              <a:rPr spc="95" dirty="0">
                <a:solidFill>
                  <a:srgbClr val="404040"/>
                </a:solidFill>
                <a:latin typeface="Trebuchet MS"/>
                <a:cs typeface="Trebuchet MS"/>
              </a:rPr>
              <a:t>ένα</a:t>
            </a:r>
            <a:r>
              <a:rPr spc="-85" dirty="0">
                <a:solidFill>
                  <a:srgbClr val="404040"/>
                </a:solidFill>
                <a:latin typeface="Trebuchet MS"/>
                <a:cs typeface="Trebuchet MS"/>
              </a:rPr>
              <a:t> </a:t>
            </a:r>
            <a:r>
              <a:rPr spc="20" dirty="0">
                <a:solidFill>
                  <a:srgbClr val="404040"/>
                </a:solidFill>
                <a:latin typeface="Trebuchet MS"/>
                <a:cs typeface="Trebuchet MS"/>
              </a:rPr>
              <a:t>παιδί</a:t>
            </a:r>
            <a:r>
              <a:rPr spc="-100" dirty="0">
                <a:solidFill>
                  <a:srgbClr val="404040"/>
                </a:solidFill>
                <a:latin typeface="Trebuchet MS"/>
                <a:cs typeface="Trebuchet MS"/>
              </a:rPr>
              <a:t> </a:t>
            </a:r>
            <a:r>
              <a:rPr spc="135" dirty="0">
                <a:solidFill>
                  <a:srgbClr val="404040"/>
                </a:solidFill>
                <a:latin typeface="Trebuchet MS"/>
                <a:cs typeface="Trebuchet MS"/>
              </a:rPr>
              <a:t>ή</a:t>
            </a:r>
            <a:r>
              <a:rPr spc="-70" dirty="0">
                <a:solidFill>
                  <a:srgbClr val="404040"/>
                </a:solidFill>
                <a:latin typeface="Trebuchet MS"/>
                <a:cs typeface="Trebuchet MS"/>
              </a:rPr>
              <a:t> </a:t>
            </a:r>
            <a:r>
              <a:rPr spc="210" dirty="0">
                <a:solidFill>
                  <a:srgbClr val="404040"/>
                </a:solidFill>
                <a:latin typeface="Trebuchet MS"/>
                <a:cs typeface="Trebuchet MS"/>
              </a:rPr>
              <a:t>από</a:t>
            </a:r>
            <a:r>
              <a:rPr spc="-95" dirty="0">
                <a:solidFill>
                  <a:srgbClr val="404040"/>
                </a:solidFill>
                <a:latin typeface="Trebuchet MS"/>
                <a:cs typeface="Trebuchet MS"/>
              </a:rPr>
              <a:t> </a:t>
            </a:r>
            <a:r>
              <a:rPr spc="130" dirty="0">
                <a:solidFill>
                  <a:srgbClr val="404040"/>
                </a:solidFill>
                <a:latin typeface="Trebuchet MS"/>
                <a:cs typeface="Trebuchet MS"/>
              </a:rPr>
              <a:t>τους</a:t>
            </a:r>
            <a:r>
              <a:rPr spc="-70" dirty="0">
                <a:solidFill>
                  <a:srgbClr val="404040"/>
                </a:solidFill>
                <a:latin typeface="Trebuchet MS"/>
                <a:cs typeface="Trebuchet MS"/>
              </a:rPr>
              <a:t> </a:t>
            </a:r>
            <a:r>
              <a:rPr spc="70">
                <a:solidFill>
                  <a:srgbClr val="404040"/>
                </a:solidFill>
                <a:latin typeface="Trebuchet MS"/>
                <a:cs typeface="Trebuchet MS"/>
              </a:rPr>
              <a:t>γονείς</a:t>
            </a:r>
            <a:r>
              <a:rPr spc="-95">
                <a:solidFill>
                  <a:srgbClr val="404040"/>
                </a:solidFill>
                <a:latin typeface="Trebuchet MS"/>
                <a:cs typeface="Trebuchet MS"/>
              </a:rPr>
              <a:t> </a:t>
            </a:r>
            <a:r>
              <a:rPr spc="85" smtClean="0">
                <a:solidFill>
                  <a:srgbClr val="404040"/>
                </a:solidFill>
                <a:latin typeface="Trebuchet MS"/>
                <a:cs typeface="Trebuchet MS"/>
              </a:rPr>
              <a:t>του</a:t>
            </a:r>
            <a:r>
              <a:rPr lang="el-GR" spc="85" dirty="0" smtClean="0">
                <a:solidFill>
                  <a:srgbClr val="404040"/>
                </a:solidFill>
                <a:latin typeface="Trebuchet MS"/>
                <a:cs typeface="Trebuchet MS"/>
              </a:rPr>
              <a:t> </a:t>
            </a:r>
            <a:r>
              <a:rPr spc="30" smtClean="0">
                <a:solidFill>
                  <a:srgbClr val="404040"/>
                </a:solidFill>
                <a:latin typeface="Trebuchet MS"/>
                <a:cs typeface="Trebuchet MS"/>
              </a:rPr>
              <a:t>για</a:t>
            </a:r>
            <a:r>
              <a:rPr spc="-85" smtClean="0">
                <a:solidFill>
                  <a:srgbClr val="404040"/>
                </a:solidFill>
                <a:latin typeface="Trebuchet MS"/>
                <a:cs typeface="Trebuchet MS"/>
              </a:rPr>
              <a:t> </a:t>
            </a:r>
            <a:r>
              <a:rPr spc="60" dirty="0">
                <a:solidFill>
                  <a:srgbClr val="404040"/>
                </a:solidFill>
                <a:latin typeface="Trebuchet MS"/>
                <a:cs typeface="Trebuchet MS"/>
              </a:rPr>
              <a:t>την</a:t>
            </a:r>
            <a:r>
              <a:rPr spc="-45" dirty="0">
                <a:solidFill>
                  <a:srgbClr val="404040"/>
                </a:solidFill>
                <a:latin typeface="Trebuchet MS"/>
                <a:cs typeface="Trebuchet MS"/>
              </a:rPr>
              <a:t> </a:t>
            </a:r>
            <a:r>
              <a:rPr spc="100" dirty="0">
                <a:solidFill>
                  <a:srgbClr val="404040"/>
                </a:solidFill>
                <a:latin typeface="Trebuchet MS"/>
                <a:cs typeface="Trebuchet MS"/>
              </a:rPr>
              <a:t>είσοδο</a:t>
            </a:r>
            <a:r>
              <a:rPr spc="-114" dirty="0">
                <a:solidFill>
                  <a:srgbClr val="404040"/>
                </a:solidFill>
                <a:latin typeface="Trebuchet MS"/>
                <a:cs typeface="Trebuchet MS"/>
              </a:rPr>
              <a:t> </a:t>
            </a:r>
            <a:r>
              <a:rPr spc="114" dirty="0">
                <a:solidFill>
                  <a:srgbClr val="404040"/>
                </a:solidFill>
                <a:latin typeface="Trebuchet MS"/>
                <a:cs typeface="Trebuchet MS"/>
              </a:rPr>
              <a:t>σε</a:t>
            </a:r>
            <a:r>
              <a:rPr spc="-55" dirty="0">
                <a:solidFill>
                  <a:srgbClr val="404040"/>
                </a:solidFill>
                <a:latin typeface="Trebuchet MS"/>
                <a:cs typeface="Trebuchet MS"/>
              </a:rPr>
              <a:t> </a:t>
            </a:r>
            <a:r>
              <a:rPr spc="90" dirty="0">
                <a:solidFill>
                  <a:srgbClr val="404040"/>
                </a:solidFill>
                <a:latin typeface="Trebuchet MS"/>
                <a:cs typeface="Trebuchet MS"/>
              </a:rPr>
              <a:t>ένα</a:t>
            </a:r>
            <a:r>
              <a:rPr spc="-110" dirty="0">
                <a:solidFill>
                  <a:srgbClr val="404040"/>
                </a:solidFill>
                <a:latin typeface="Trebuchet MS"/>
                <a:cs typeface="Trebuchet MS"/>
              </a:rPr>
              <a:t> </a:t>
            </a:r>
            <a:r>
              <a:rPr spc="95" dirty="0">
                <a:solidFill>
                  <a:srgbClr val="404040"/>
                </a:solidFill>
                <a:latin typeface="Trebuchet MS"/>
                <a:cs typeface="Trebuchet MS"/>
              </a:rPr>
              <a:t>Συμβαλλόμενο</a:t>
            </a:r>
            <a:r>
              <a:rPr spc="-145" dirty="0">
                <a:solidFill>
                  <a:srgbClr val="404040"/>
                </a:solidFill>
                <a:latin typeface="Trebuchet MS"/>
                <a:cs typeface="Trebuchet MS"/>
              </a:rPr>
              <a:t> </a:t>
            </a:r>
            <a:r>
              <a:rPr spc="145" dirty="0">
                <a:solidFill>
                  <a:srgbClr val="404040"/>
                </a:solidFill>
                <a:latin typeface="Trebuchet MS"/>
                <a:cs typeface="Trebuchet MS"/>
              </a:rPr>
              <a:t>Κράτος</a:t>
            </a:r>
            <a:r>
              <a:rPr spc="-75" dirty="0">
                <a:solidFill>
                  <a:srgbClr val="404040"/>
                </a:solidFill>
                <a:latin typeface="Trebuchet MS"/>
                <a:cs typeface="Trebuchet MS"/>
              </a:rPr>
              <a:t> </a:t>
            </a:r>
            <a:r>
              <a:rPr spc="135" dirty="0">
                <a:solidFill>
                  <a:srgbClr val="404040"/>
                </a:solidFill>
                <a:latin typeface="Trebuchet MS"/>
                <a:cs typeface="Trebuchet MS"/>
              </a:rPr>
              <a:t>ή</a:t>
            </a:r>
            <a:r>
              <a:rPr spc="-65" dirty="0">
                <a:solidFill>
                  <a:srgbClr val="404040"/>
                </a:solidFill>
                <a:latin typeface="Trebuchet MS"/>
                <a:cs typeface="Trebuchet MS"/>
              </a:rPr>
              <a:t> </a:t>
            </a:r>
            <a:r>
              <a:rPr spc="60" dirty="0">
                <a:solidFill>
                  <a:srgbClr val="404040"/>
                </a:solidFill>
                <a:latin typeface="Trebuchet MS"/>
                <a:cs typeface="Trebuchet MS"/>
              </a:rPr>
              <a:t>την</a:t>
            </a:r>
            <a:r>
              <a:rPr spc="-70" dirty="0">
                <a:solidFill>
                  <a:srgbClr val="404040"/>
                </a:solidFill>
                <a:latin typeface="Trebuchet MS"/>
                <a:cs typeface="Trebuchet MS"/>
              </a:rPr>
              <a:t> </a:t>
            </a:r>
            <a:r>
              <a:rPr spc="90" dirty="0">
                <a:solidFill>
                  <a:srgbClr val="404040"/>
                </a:solidFill>
                <a:latin typeface="Trebuchet MS"/>
                <a:cs typeface="Trebuchet MS"/>
              </a:rPr>
              <a:t>έξοδο</a:t>
            </a:r>
            <a:r>
              <a:rPr spc="-90" dirty="0">
                <a:solidFill>
                  <a:srgbClr val="404040"/>
                </a:solidFill>
                <a:latin typeface="Trebuchet MS"/>
                <a:cs typeface="Trebuchet MS"/>
              </a:rPr>
              <a:t> </a:t>
            </a:r>
            <a:r>
              <a:rPr spc="210" dirty="0">
                <a:solidFill>
                  <a:srgbClr val="404040"/>
                </a:solidFill>
                <a:latin typeface="Trebuchet MS"/>
                <a:cs typeface="Trebuchet MS"/>
              </a:rPr>
              <a:t>από</a:t>
            </a:r>
            <a:r>
              <a:rPr spc="-70" dirty="0">
                <a:solidFill>
                  <a:srgbClr val="404040"/>
                </a:solidFill>
                <a:latin typeface="Trebuchet MS"/>
                <a:cs typeface="Trebuchet MS"/>
              </a:rPr>
              <a:t> </a:t>
            </a:r>
            <a:r>
              <a:rPr spc="120" dirty="0">
                <a:solidFill>
                  <a:srgbClr val="404040"/>
                </a:solidFill>
                <a:latin typeface="Trebuchet MS"/>
                <a:cs typeface="Trebuchet MS"/>
              </a:rPr>
              <a:t>αυτό</a:t>
            </a:r>
            <a:r>
              <a:rPr spc="-90" dirty="0">
                <a:solidFill>
                  <a:srgbClr val="404040"/>
                </a:solidFill>
                <a:latin typeface="Trebuchet MS"/>
                <a:cs typeface="Trebuchet MS"/>
              </a:rPr>
              <a:t> </a:t>
            </a:r>
            <a:r>
              <a:rPr spc="25" dirty="0">
                <a:solidFill>
                  <a:srgbClr val="404040"/>
                </a:solidFill>
                <a:latin typeface="Trebuchet MS"/>
                <a:cs typeface="Trebuchet MS"/>
              </a:rPr>
              <a:t>με</a:t>
            </a:r>
            <a:r>
              <a:rPr spc="-65" dirty="0">
                <a:solidFill>
                  <a:srgbClr val="404040"/>
                </a:solidFill>
                <a:latin typeface="Trebuchet MS"/>
                <a:cs typeface="Trebuchet MS"/>
              </a:rPr>
              <a:t> </a:t>
            </a:r>
            <a:r>
              <a:rPr spc="175">
                <a:solidFill>
                  <a:srgbClr val="404040"/>
                </a:solidFill>
                <a:latin typeface="Trebuchet MS"/>
                <a:cs typeface="Trebuchet MS"/>
              </a:rPr>
              <a:t>σκοπό</a:t>
            </a:r>
            <a:r>
              <a:rPr spc="-95">
                <a:solidFill>
                  <a:srgbClr val="404040"/>
                </a:solidFill>
                <a:latin typeface="Trebuchet MS"/>
                <a:cs typeface="Trebuchet MS"/>
              </a:rPr>
              <a:t> </a:t>
            </a:r>
            <a:r>
              <a:rPr spc="60" smtClean="0">
                <a:solidFill>
                  <a:srgbClr val="404040"/>
                </a:solidFill>
                <a:latin typeface="Trebuchet MS"/>
                <a:cs typeface="Trebuchet MS"/>
              </a:rPr>
              <a:t>την</a:t>
            </a:r>
            <a:r>
              <a:rPr lang="el-GR" spc="60" dirty="0" smtClean="0">
                <a:solidFill>
                  <a:srgbClr val="404040"/>
                </a:solidFill>
                <a:latin typeface="Trebuchet MS"/>
                <a:cs typeface="Trebuchet MS"/>
              </a:rPr>
              <a:t> </a:t>
            </a:r>
            <a:r>
              <a:rPr spc="20" smtClean="0">
                <a:solidFill>
                  <a:srgbClr val="404040"/>
                </a:solidFill>
                <a:latin typeface="Trebuchet MS"/>
                <a:cs typeface="Trebuchet MS"/>
              </a:rPr>
              <a:t>οικογενειακή</a:t>
            </a:r>
            <a:r>
              <a:rPr spc="-85" smtClean="0">
                <a:solidFill>
                  <a:srgbClr val="404040"/>
                </a:solidFill>
                <a:latin typeface="Trebuchet MS"/>
                <a:cs typeface="Trebuchet MS"/>
              </a:rPr>
              <a:t> </a:t>
            </a:r>
            <a:r>
              <a:rPr spc="120" dirty="0">
                <a:solidFill>
                  <a:srgbClr val="404040"/>
                </a:solidFill>
                <a:latin typeface="Trebuchet MS"/>
                <a:cs typeface="Trebuchet MS"/>
              </a:rPr>
              <a:t>επανένωση</a:t>
            </a:r>
            <a:r>
              <a:rPr spc="-140" dirty="0">
                <a:solidFill>
                  <a:srgbClr val="404040"/>
                </a:solidFill>
                <a:latin typeface="Trebuchet MS"/>
                <a:cs typeface="Trebuchet MS"/>
              </a:rPr>
              <a:t> </a:t>
            </a:r>
            <a:r>
              <a:rPr spc="10" dirty="0">
                <a:solidFill>
                  <a:srgbClr val="404040"/>
                </a:solidFill>
                <a:latin typeface="Trebuchet MS"/>
                <a:cs typeface="Trebuchet MS"/>
              </a:rPr>
              <a:t>αντιμετωπίζεται</a:t>
            </a:r>
            <a:r>
              <a:rPr spc="-135" dirty="0">
                <a:solidFill>
                  <a:srgbClr val="404040"/>
                </a:solidFill>
                <a:latin typeface="Trebuchet MS"/>
                <a:cs typeface="Trebuchet MS"/>
              </a:rPr>
              <a:t> </a:t>
            </a:r>
            <a:r>
              <a:rPr spc="210" dirty="0">
                <a:solidFill>
                  <a:srgbClr val="404040"/>
                </a:solidFill>
                <a:latin typeface="Trebuchet MS"/>
                <a:cs typeface="Trebuchet MS"/>
              </a:rPr>
              <a:t>από</a:t>
            </a:r>
            <a:r>
              <a:rPr spc="-65" dirty="0">
                <a:solidFill>
                  <a:srgbClr val="404040"/>
                </a:solidFill>
                <a:latin typeface="Trebuchet MS"/>
                <a:cs typeface="Trebuchet MS"/>
              </a:rPr>
              <a:t> </a:t>
            </a:r>
            <a:r>
              <a:rPr spc="70" dirty="0">
                <a:solidFill>
                  <a:srgbClr val="404040"/>
                </a:solidFill>
                <a:latin typeface="Trebuchet MS"/>
                <a:cs typeface="Trebuchet MS"/>
              </a:rPr>
              <a:t>τα</a:t>
            </a:r>
            <a:r>
              <a:rPr spc="-50" dirty="0">
                <a:solidFill>
                  <a:srgbClr val="404040"/>
                </a:solidFill>
                <a:latin typeface="Trebuchet MS"/>
                <a:cs typeface="Trebuchet MS"/>
              </a:rPr>
              <a:t> </a:t>
            </a:r>
            <a:r>
              <a:rPr spc="90" dirty="0">
                <a:solidFill>
                  <a:srgbClr val="404040"/>
                </a:solidFill>
                <a:latin typeface="Trebuchet MS"/>
                <a:cs typeface="Trebuchet MS"/>
              </a:rPr>
              <a:t>Συμβαλλόμενα</a:t>
            </a:r>
            <a:r>
              <a:rPr spc="-130" dirty="0">
                <a:solidFill>
                  <a:srgbClr val="404040"/>
                </a:solidFill>
                <a:latin typeface="Trebuchet MS"/>
                <a:cs typeface="Trebuchet MS"/>
              </a:rPr>
              <a:t> </a:t>
            </a:r>
            <a:r>
              <a:rPr spc="105" dirty="0">
                <a:solidFill>
                  <a:srgbClr val="404040"/>
                </a:solidFill>
                <a:latin typeface="Trebuchet MS"/>
                <a:cs typeface="Trebuchet MS"/>
              </a:rPr>
              <a:t>Κράτη</a:t>
            </a:r>
            <a:r>
              <a:rPr spc="-60" dirty="0">
                <a:solidFill>
                  <a:srgbClr val="404040"/>
                </a:solidFill>
                <a:latin typeface="Trebuchet MS"/>
                <a:cs typeface="Trebuchet MS"/>
              </a:rPr>
              <a:t> </a:t>
            </a:r>
            <a:r>
              <a:rPr spc="25">
                <a:solidFill>
                  <a:srgbClr val="404040"/>
                </a:solidFill>
                <a:latin typeface="Trebuchet MS"/>
                <a:cs typeface="Trebuchet MS"/>
              </a:rPr>
              <a:t>με</a:t>
            </a:r>
            <a:r>
              <a:rPr spc="-85">
                <a:solidFill>
                  <a:srgbClr val="404040"/>
                </a:solidFill>
                <a:latin typeface="Trebuchet MS"/>
                <a:cs typeface="Trebuchet MS"/>
              </a:rPr>
              <a:t> </a:t>
            </a:r>
            <a:r>
              <a:rPr spc="10" smtClean="0">
                <a:solidFill>
                  <a:srgbClr val="404040"/>
                </a:solidFill>
                <a:latin typeface="Trebuchet MS"/>
                <a:cs typeface="Trebuchet MS"/>
              </a:rPr>
              <a:t>θετικό</a:t>
            </a:r>
            <a:r>
              <a:rPr lang="el-GR" spc="10" dirty="0" smtClean="0">
                <a:solidFill>
                  <a:srgbClr val="404040"/>
                </a:solidFill>
                <a:latin typeface="Trebuchet MS"/>
                <a:cs typeface="Trebuchet MS"/>
              </a:rPr>
              <a:t> </a:t>
            </a:r>
            <a:r>
              <a:rPr spc="70" smtClean="0">
                <a:solidFill>
                  <a:srgbClr val="404040"/>
                </a:solidFill>
                <a:latin typeface="Trebuchet MS"/>
                <a:cs typeface="Trebuchet MS"/>
              </a:rPr>
              <a:t>πνεύμα</a:t>
            </a:r>
            <a:r>
              <a:rPr spc="70" dirty="0">
                <a:solidFill>
                  <a:srgbClr val="404040"/>
                </a:solidFill>
                <a:latin typeface="Trebuchet MS"/>
                <a:cs typeface="Trebuchet MS"/>
              </a:rPr>
              <a:t>,</a:t>
            </a:r>
            <a:r>
              <a:rPr spc="-114" dirty="0">
                <a:solidFill>
                  <a:srgbClr val="404040"/>
                </a:solidFill>
                <a:latin typeface="Trebuchet MS"/>
                <a:cs typeface="Trebuchet MS"/>
              </a:rPr>
              <a:t> </a:t>
            </a:r>
            <a:r>
              <a:rPr spc="175" dirty="0">
                <a:solidFill>
                  <a:srgbClr val="404040"/>
                </a:solidFill>
                <a:latin typeface="Trebuchet MS"/>
                <a:cs typeface="Trebuchet MS"/>
              </a:rPr>
              <a:t>ανθρωπισμό</a:t>
            </a:r>
            <a:r>
              <a:rPr spc="-100" dirty="0">
                <a:solidFill>
                  <a:srgbClr val="404040"/>
                </a:solidFill>
                <a:latin typeface="Trebuchet MS"/>
                <a:cs typeface="Trebuchet MS"/>
              </a:rPr>
              <a:t> </a:t>
            </a:r>
            <a:r>
              <a:rPr spc="-10" dirty="0">
                <a:solidFill>
                  <a:srgbClr val="404040"/>
                </a:solidFill>
                <a:latin typeface="Trebuchet MS"/>
                <a:cs typeface="Trebuchet MS"/>
              </a:rPr>
              <a:t>και</a:t>
            </a:r>
            <a:r>
              <a:rPr spc="-125" dirty="0">
                <a:solidFill>
                  <a:srgbClr val="404040"/>
                </a:solidFill>
                <a:latin typeface="Trebuchet MS"/>
                <a:cs typeface="Trebuchet MS"/>
              </a:rPr>
              <a:t> </a:t>
            </a:r>
            <a:r>
              <a:rPr spc="20" dirty="0">
                <a:solidFill>
                  <a:srgbClr val="404040"/>
                </a:solidFill>
                <a:latin typeface="Trebuchet MS"/>
                <a:cs typeface="Trebuchet MS"/>
              </a:rPr>
              <a:t>ταχύτητα.</a:t>
            </a:r>
            <a:r>
              <a:rPr spc="-95" dirty="0">
                <a:solidFill>
                  <a:srgbClr val="404040"/>
                </a:solidFill>
                <a:latin typeface="Trebuchet MS"/>
                <a:cs typeface="Trebuchet MS"/>
              </a:rPr>
              <a:t> </a:t>
            </a:r>
            <a:r>
              <a:rPr spc="-55" dirty="0">
                <a:solidFill>
                  <a:srgbClr val="404040"/>
                </a:solidFill>
                <a:latin typeface="Trebuchet MS"/>
                <a:cs typeface="Trebuchet MS"/>
              </a:rPr>
              <a:t>Τα</a:t>
            </a:r>
            <a:r>
              <a:rPr spc="-60" dirty="0">
                <a:solidFill>
                  <a:srgbClr val="404040"/>
                </a:solidFill>
                <a:latin typeface="Trebuchet MS"/>
                <a:cs typeface="Trebuchet MS"/>
              </a:rPr>
              <a:t> </a:t>
            </a:r>
            <a:r>
              <a:rPr spc="90" dirty="0">
                <a:solidFill>
                  <a:srgbClr val="404040"/>
                </a:solidFill>
                <a:latin typeface="Trebuchet MS"/>
                <a:cs typeface="Trebuchet MS"/>
              </a:rPr>
              <a:t>Συμβαλλόμενα</a:t>
            </a:r>
            <a:r>
              <a:rPr spc="-85" dirty="0">
                <a:solidFill>
                  <a:srgbClr val="404040"/>
                </a:solidFill>
                <a:latin typeface="Trebuchet MS"/>
                <a:cs typeface="Trebuchet MS"/>
              </a:rPr>
              <a:t> </a:t>
            </a:r>
            <a:r>
              <a:rPr spc="100" dirty="0">
                <a:solidFill>
                  <a:srgbClr val="404040"/>
                </a:solidFill>
                <a:latin typeface="Trebuchet MS"/>
                <a:cs typeface="Trebuchet MS"/>
              </a:rPr>
              <a:t>Κράτη</a:t>
            </a:r>
            <a:r>
              <a:rPr spc="-135" dirty="0">
                <a:solidFill>
                  <a:srgbClr val="404040"/>
                </a:solidFill>
                <a:latin typeface="Trebuchet MS"/>
                <a:cs typeface="Trebuchet MS"/>
              </a:rPr>
              <a:t> </a:t>
            </a:r>
            <a:r>
              <a:rPr spc="100">
                <a:solidFill>
                  <a:srgbClr val="404040"/>
                </a:solidFill>
                <a:latin typeface="Trebuchet MS"/>
                <a:cs typeface="Trebuchet MS"/>
              </a:rPr>
              <a:t>φροντίζουν</a:t>
            </a:r>
            <a:r>
              <a:rPr spc="-110">
                <a:solidFill>
                  <a:srgbClr val="404040"/>
                </a:solidFill>
                <a:latin typeface="Trebuchet MS"/>
                <a:cs typeface="Trebuchet MS"/>
              </a:rPr>
              <a:t> </a:t>
            </a:r>
            <a:r>
              <a:rPr spc="15" smtClean="0">
                <a:solidFill>
                  <a:srgbClr val="404040"/>
                </a:solidFill>
                <a:latin typeface="Trebuchet MS"/>
                <a:cs typeface="Trebuchet MS"/>
              </a:rPr>
              <a:t>επιπλέον,</a:t>
            </a:r>
            <a:r>
              <a:rPr lang="el-GR" spc="15" dirty="0" smtClean="0">
                <a:solidFill>
                  <a:srgbClr val="404040"/>
                </a:solidFill>
                <a:latin typeface="Trebuchet MS"/>
                <a:cs typeface="Trebuchet MS"/>
              </a:rPr>
              <a:t> </a:t>
            </a:r>
            <a:r>
              <a:rPr spc="85" smtClean="0">
                <a:solidFill>
                  <a:srgbClr val="404040"/>
                </a:solidFill>
                <a:latin typeface="Trebuchet MS"/>
                <a:cs typeface="Trebuchet MS"/>
              </a:rPr>
              <a:t>ώστε</a:t>
            </a:r>
            <a:r>
              <a:rPr spc="-80" smtClean="0">
                <a:solidFill>
                  <a:srgbClr val="404040"/>
                </a:solidFill>
                <a:latin typeface="Trebuchet MS"/>
                <a:cs typeface="Trebuchet MS"/>
              </a:rPr>
              <a:t> </a:t>
            </a:r>
            <a:r>
              <a:rPr spc="135" dirty="0">
                <a:solidFill>
                  <a:srgbClr val="404040"/>
                </a:solidFill>
                <a:latin typeface="Trebuchet MS"/>
                <a:cs typeface="Trebuchet MS"/>
              </a:rPr>
              <a:t>η</a:t>
            </a:r>
            <a:r>
              <a:rPr spc="-35" dirty="0">
                <a:solidFill>
                  <a:srgbClr val="404040"/>
                </a:solidFill>
                <a:latin typeface="Trebuchet MS"/>
                <a:cs typeface="Trebuchet MS"/>
              </a:rPr>
              <a:t> </a:t>
            </a:r>
            <a:r>
              <a:rPr spc="135" dirty="0">
                <a:solidFill>
                  <a:srgbClr val="404040"/>
                </a:solidFill>
                <a:latin typeface="Trebuchet MS"/>
                <a:cs typeface="Trebuchet MS"/>
              </a:rPr>
              <a:t>υποβολή</a:t>
            </a:r>
            <a:r>
              <a:rPr spc="-110" dirty="0">
                <a:solidFill>
                  <a:srgbClr val="404040"/>
                </a:solidFill>
                <a:latin typeface="Trebuchet MS"/>
                <a:cs typeface="Trebuchet MS"/>
              </a:rPr>
              <a:t> </a:t>
            </a:r>
            <a:r>
              <a:rPr spc="114" dirty="0">
                <a:solidFill>
                  <a:srgbClr val="404040"/>
                </a:solidFill>
                <a:latin typeface="Trebuchet MS"/>
                <a:cs typeface="Trebuchet MS"/>
              </a:rPr>
              <a:t>μιας</a:t>
            </a:r>
            <a:r>
              <a:rPr spc="-55" dirty="0">
                <a:solidFill>
                  <a:srgbClr val="404040"/>
                </a:solidFill>
                <a:latin typeface="Trebuchet MS"/>
                <a:cs typeface="Trebuchet MS"/>
              </a:rPr>
              <a:t> </a:t>
            </a:r>
            <a:r>
              <a:rPr spc="40" dirty="0">
                <a:solidFill>
                  <a:srgbClr val="404040"/>
                </a:solidFill>
                <a:latin typeface="Trebuchet MS"/>
                <a:cs typeface="Trebuchet MS"/>
              </a:rPr>
              <a:t>τέτοιας</a:t>
            </a:r>
            <a:r>
              <a:rPr spc="-110" dirty="0">
                <a:solidFill>
                  <a:srgbClr val="404040"/>
                </a:solidFill>
                <a:latin typeface="Trebuchet MS"/>
                <a:cs typeface="Trebuchet MS"/>
              </a:rPr>
              <a:t> </a:t>
            </a:r>
            <a:r>
              <a:rPr spc="120" dirty="0">
                <a:solidFill>
                  <a:srgbClr val="404040"/>
                </a:solidFill>
                <a:latin typeface="Trebuchet MS"/>
                <a:cs typeface="Trebuchet MS"/>
              </a:rPr>
              <a:t>αίτησης</a:t>
            </a:r>
            <a:r>
              <a:rPr spc="-90" dirty="0">
                <a:solidFill>
                  <a:srgbClr val="404040"/>
                </a:solidFill>
                <a:latin typeface="Trebuchet MS"/>
                <a:cs typeface="Trebuchet MS"/>
              </a:rPr>
              <a:t> </a:t>
            </a:r>
            <a:r>
              <a:rPr spc="185" dirty="0">
                <a:solidFill>
                  <a:srgbClr val="404040"/>
                </a:solidFill>
                <a:latin typeface="Trebuchet MS"/>
                <a:cs typeface="Trebuchet MS"/>
              </a:rPr>
              <a:t>να</a:t>
            </a:r>
            <a:r>
              <a:rPr spc="-80" dirty="0">
                <a:solidFill>
                  <a:srgbClr val="404040"/>
                </a:solidFill>
                <a:latin typeface="Trebuchet MS"/>
                <a:cs typeface="Trebuchet MS"/>
              </a:rPr>
              <a:t> </a:t>
            </a:r>
            <a:r>
              <a:rPr spc="135" dirty="0">
                <a:solidFill>
                  <a:srgbClr val="404040"/>
                </a:solidFill>
                <a:latin typeface="Trebuchet MS"/>
                <a:cs typeface="Trebuchet MS"/>
              </a:rPr>
              <a:t>μην</a:t>
            </a:r>
            <a:r>
              <a:rPr spc="-60" dirty="0">
                <a:solidFill>
                  <a:srgbClr val="404040"/>
                </a:solidFill>
                <a:latin typeface="Trebuchet MS"/>
                <a:cs typeface="Trebuchet MS"/>
              </a:rPr>
              <a:t> </a:t>
            </a:r>
            <a:r>
              <a:rPr spc="35" dirty="0">
                <a:solidFill>
                  <a:srgbClr val="404040"/>
                </a:solidFill>
                <a:latin typeface="Trebuchet MS"/>
                <a:cs typeface="Trebuchet MS"/>
              </a:rPr>
              <a:t>επισύρει</a:t>
            </a:r>
            <a:r>
              <a:rPr spc="-120" dirty="0">
                <a:solidFill>
                  <a:srgbClr val="404040"/>
                </a:solidFill>
                <a:latin typeface="Trebuchet MS"/>
                <a:cs typeface="Trebuchet MS"/>
              </a:rPr>
              <a:t> </a:t>
            </a:r>
            <a:r>
              <a:rPr spc="70" dirty="0">
                <a:solidFill>
                  <a:srgbClr val="404040"/>
                </a:solidFill>
                <a:latin typeface="Trebuchet MS"/>
                <a:cs typeface="Trebuchet MS"/>
              </a:rPr>
              <a:t>δυσμενείς</a:t>
            </a:r>
            <a:r>
              <a:rPr spc="-114" dirty="0">
                <a:solidFill>
                  <a:srgbClr val="404040"/>
                </a:solidFill>
                <a:latin typeface="Trebuchet MS"/>
                <a:cs typeface="Trebuchet MS"/>
              </a:rPr>
              <a:t> </a:t>
            </a:r>
            <a:r>
              <a:rPr spc="55" dirty="0">
                <a:solidFill>
                  <a:srgbClr val="404040"/>
                </a:solidFill>
                <a:latin typeface="Trebuchet MS"/>
                <a:cs typeface="Trebuchet MS"/>
              </a:rPr>
              <a:t>συνέπειες</a:t>
            </a:r>
            <a:r>
              <a:rPr spc="-110" dirty="0">
                <a:solidFill>
                  <a:srgbClr val="404040"/>
                </a:solidFill>
                <a:latin typeface="Trebuchet MS"/>
                <a:cs typeface="Trebuchet MS"/>
              </a:rPr>
              <a:t> </a:t>
            </a:r>
            <a:r>
              <a:rPr spc="30" dirty="0">
                <a:solidFill>
                  <a:srgbClr val="404040"/>
                </a:solidFill>
                <a:latin typeface="Trebuchet MS"/>
                <a:cs typeface="Trebuchet MS"/>
              </a:rPr>
              <a:t>για</a:t>
            </a:r>
            <a:r>
              <a:rPr spc="-80" dirty="0">
                <a:solidFill>
                  <a:srgbClr val="404040"/>
                </a:solidFill>
                <a:latin typeface="Trebuchet MS"/>
                <a:cs typeface="Trebuchet MS"/>
              </a:rPr>
              <a:t> </a:t>
            </a:r>
            <a:r>
              <a:rPr spc="95" dirty="0">
                <a:solidFill>
                  <a:srgbClr val="404040"/>
                </a:solidFill>
                <a:latin typeface="Trebuchet MS"/>
                <a:cs typeface="Trebuchet MS"/>
              </a:rPr>
              <a:t>τον  </a:t>
            </a:r>
            <a:r>
              <a:rPr spc="75" dirty="0">
                <a:solidFill>
                  <a:srgbClr val="404040"/>
                </a:solidFill>
                <a:latin typeface="Trebuchet MS"/>
                <a:cs typeface="Trebuchet MS"/>
              </a:rPr>
              <a:t>αιτούντα</a:t>
            </a:r>
            <a:r>
              <a:rPr spc="-135" dirty="0">
                <a:solidFill>
                  <a:srgbClr val="404040"/>
                </a:solidFill>
                <a:latin typeface="Trebuchet MS"/>
                <a:cs typeface="Trebuchet MS"/>
              </a:rPr>
              <a:t> </a:t>
            </a:r>
            <a:r>
              <a:rPr spc="135" dirty="0">
                <a:solidFill>
                  <a:srgbClr val="404040"/>
                </a:solidFill>
                <a:latin typeface="Trebuchet MS"/>
                <a:cs typeface="Trebuchet MS"/>
              </a:rPr>
              <a:t>ή</a:t>
            </a:r>
            <a:r>
              <a:rPr spc="-45" dirty="0">
                <a:solidFill>
                  <a:srgbClr val="404040"/>
                </a:solidFill>
                <a:latin typeface="Trebuchet MS"/>
                <a:cs typeface="Trebuchet MS"/>
              </a:rPr>
              <a:t> </a:t>
            </a:r>
            <a:r>
              <a:rPr spc="30" dirty="0">
                <a:solidFill>
                  <a:srgbClr val="404040"/>
                </a:solidFill>
                <a:latin typeface="Trebuchet MS"/>
                <a:cs typeface="Trebuchet MS"/>
              </a:rPr>
              <a:t>για</a:t>
            </a:r>
            <a:r>
              <a:rPr spc="-85" dirty="0">
                <a:solidFill>
                  <a:srgbClr val="404040"/>
                </a:solidFill>
                <a:latin typeface="Trebuchet MS"/>
                <a:cs typeface="Trebuchet MS"/>
              </a:rPr>
              <a:t> </a:t>
            </a:r>
            <a:r>
              <a:rPr spc="70" dirty="0">
                <a:solidFill>
                  <a:srgbClr val="404040"/>
                </a:solidFill>
                <a:latin typeface="Trebuchet MS"/>
                <a:cs typeface="Trebuchet MS"/>
              </a:rPr>
              <a:t>τα</a:t>
            </a:r>
            <a:r>
              <a:rPr spc="-60" dirty="0">
                <a:solidFill>
                  <a:srgbClr val="404040"/>
                </a:solidFill>
                <a:latin typeface="Trebuchet MS"/>
                <a:cs typeface="Trebuchet MS"/>
              </a:rPr>
              <a:t> </a:t>
            </a:r>
            <a:r>
              <a:rPr spc="45" dirty="0">
                <a:solidFill>
                  <a:srgbClr val="404040"/>
                </a:solidFill>
                <a:latin typeface="Trebuchet MS"/>
                <a:cs typeface="Trebuchet MS"/>
              </a:rPr>
              <a:t>μέλη</a:t>
            </a:r>
            <a:r>
              <a:rPr spc="-90" dirty="0">
                <a:solidFill>
                  <a:srgbClr val="404040"/>
                </a:solidFill>
                <a:latin typeface="Trebuchet MS"/>
                <a:cs typeface="Trebuchet MS"/>
              </a:rPr>
              <a:t> </a:t>
            </a:r>
            <a:r>
              <a:rPr spc="105" dirty="0">
                <a:solidFill>
                  <a:srgbClr val="404040"/>
                </a:solidFill>
                <a:latin typeface="Trebuchet MS"/>
                <a:cs typeface="Trebuchet MS"/>
              </a:rPr>
              <a:t>της</a:t>
            </a:r>
            <a:r>
              <a:rPr spc="-55" dirty="0">
                <a:solidFill>
                  <a:srgbClr val="404040"/>
                </a:solidFill>
                <a:latin typeface="Trebuchet MS"/>
                <a:cs typeface="Trebuchet MS"/>
              </a:rPr>
              <a:t> </a:t>
            </a:r>
            <a:r>
              <a:rPr spc="45" dirty="0">
                <a:solidFill>
                  <a:srgbClr val="404040"/>
                </a:solidFill>
                <a:latin typeface="Trebuchet MS"/>
                <a:cs typeface="Trebuchet MS"/>
              </a:rPr>
              <a:t>οικογένειάς</a:t>
            </a:r>
            <a:r>
              <a:rPr spc="-120" dirty="0">
                <a:solidFill>
                  <a:srgbClr val="404040"/>
                </a:solidFill>
                <a:latin typeface="Trebuchet MS"/>
                <a:cs typeface="Trebuchet MS"/>
              </a:rPr>
              <a:t> </a:t>
            </a:r>
            <a:r>
              <a:rPr spc="15" dirty="0">
                <a:solidFill>
                  <a:srgbClr val="404040"/>
                </a:solidFill>
                <a:latin typeface="Trebuchet MS"/>
                <a:cs typeface="Trebuchet MS"/>
              </a:rPr>
              <a:t>του.</a:t>
            </a:r>
            <a:endParaRPr>
              <a:latin typeface="Trebuchet MS"/>
              <a:cs typeface="Trebuchet MS"/>
            </a:endParaRPr>
          </a:p>
          <a:p>
            <a:pPr marL="12700" algn="just">
              <a:lnSpc>
                <a:spcPts val="2245"/>
              </a:lnSpc>
              <a:spcBef>
                <a:spcPts val="195"/>
              </a:spcBef>
            </a:pPr>
            <a:endParaRPr lang="el-GR" spc="420" dirty="0" smtClean="0">
              <a:solidFill>
                <a:srgbClr val="A42F0F"/>
              </a:solidFill>
              <a:latin typeface="Arial"/>
              <a:cs typeface="Arial"/>
            </a:endParaRPr>
          </a:p>
          <a:p>
            <a:pPr marL="12700" algn="just">
              <a:lnSpc>
                <a:spcPts val="2245"/>
              </a:lnSpc>
              <a:spcBef>
                <a:spcPts val="195"/>
              </a:spcBef>
            </a:pPr>
            <a:r>
              <a:rPr spc="130" smtClean="0">
                <a:solidFill>
                  <a:srgbClr val="A42F0F"/>
                </a:solidFill>
                <a:latin typeface="Arial"/>
                <a:cs typeface="Arial"/>
              </a:rPr>
              <a:t> </a:t>
            </a:r>
            <a:r>
              <a:rPr spc="-70" dirty="0">
                <a:solidFill>
                  <a:srgbClr val="404040"/>
                </a:solidFill>
                <a:latin typeface="Trebuchet MS"/>
                <a:cs typeface="Trebuchet MS"/>
              </a:rPr>
              <a:t>2.</a:t>
            </a:r>
            <a:r>
              <a:rPr spc="-50" dirty="0">
                <a:solidFill>
                  <a:srgbClr val="404040"/>
                </a:solidFill>
                <a:latin typeface="Trebuchet MS"/>
                <a:cs typeface="Trebuchet MS"/>
              </a:rPr>
              <a:t> Το </a:t>
            </a:r>
            <a:r>
              <a:rPr spc="20" dirty="0">
                <a:solidFill>
                  <a:srgbClr val="404040"/>
                </a:solidFill>
                <a:latin typeface="Trebuchet MS"/>
                <a:cs typeface="Trebuchet MS"/>
              </a:rPr>
              <a:t>παιδί</a:t>
            </a:r>
            <a:r>
              <a:rPr spc="-125" dirty="0">
                <a:solidFill>
                  <a:srgbClr val="404040"/>
                </a:solidFill>
                <a:latin typeface="Trebuchet MS"/>
                <a:cs typeface="Trebuchet MS"/>
              </a:rPr>
              <a:t> </a:t>
            </a:r>
            <a:r>
              <a:rPr spc="85" dirty="0">
                <a:solidFill>
                  <a:srgbClr val="404040"/>
                </a:solidFill>
                <a:latin typeface="Trebuchet MS"/>
                <a:cs typeface="Trebuchet MS"/>
              </a:rPr>
              <a:t>του</a:t>
            </a:r>
            <a:r>
              <a:rPr spc="-60" dirty="0">
                <a:solidFill>
                  <a:srgbClr val="404040"/>
                </a:solidFill>
                <a:latin typeface="Trebuchet MS"/>
                <a:cs typeface="Trebuchet MS"/>
              </a:rPr>
              <a:t> </a:t>
            </a:r>
            <a:r>
              <a:rPr spc="135" dirty="0">
                <a:solidFill>
                  <a:srgbClr val="404040"/>
                </a:solidFill>
                <a:latin typeface="Trebuchet MS"/>
                <a:cs typeface="Trebuchet MS"/>
              </a:rPr>
              <a:t>οποίου</a:t>
            </a:r>
            <a:r>
              <a:rPr spc="-85" dirty="0">
                <a:solidFill>
                  <a:srgbClr val="404040"/>
                </a:solidFill>
                <a:latin typeface="Trebuchet MS"/>
                <a:cs typeface="Trebuchet MS"/>
              </a:rPr>
              <a:t> </a:t>
            </a:r>
            <a:r>
              <a:rPr spc="35" dirty="0">
                <a:solidFill>
                  <a:srgbClr val="404040"/>
                </a:solidFill>
                <a:latin typeface="Trebuchet MS"/>
                <a:cs typeface="Trebuchet MS"/>
              </a:rPr>
              <a:t>οι</a:t>
            </a:r>
            <a:r>
              <a:rPr spc="-80" dirty="0">
                <a:solidFill>
                  <a:srgbClr val="404040"/>
                </a:solidFill>
                <a:latin typeface="Trebuchet MS"/>
                <a:cs typeface="Trebuchet MS"/>
              </a:rPr>
              <a:t> </a:t>
            </a:r>
            <a:r>
              <a:rPr spc="70" dirty="0">
                <a:solidFill>
                  <a:srgbClr val="404040"/>
                </a:solidFill>
                <a:latin typeface="Trebuchet MS"/>
                <a:cs typeface="Trebuchet MS"/>
              </a:rPr>
              <a:t>γονείς</a:t>
            </a:r>
            <a:r>
              <a:rPr spc="-90" dirty="0">
                <a:solidFill>
                  <a:srgbClr val="404040"/>
                </a:solidFill>
                <a:latin typeface="Trebuchet MS"/>
                <a:cs typeface="Trebuchet MS"/>
              </a:rPr>
              <a:t> </a:t>
            </a:r>
            <a:r>
              <a:rPr spc="80" dirty="0">
                <a:solidFill>
                  <a:srgbClr val="404040"/>
                </a:solidFill>
                <a:latin typeface="Trebuchet MS"/>
                <a:cs typeface="Trebuchet MS"/>
              </a:rPr>
              <a:t>διαμένουν</a:t>
            </a:r>
            <a:r>
              <a:rPr spc="-60" dirty="0">
                <a:solidFill>
                  <a:srgbClr val="404040"/>
                </a:solidFill>
                <a:latin typeface="Trebuchet MS"/>
                <a:cs typeface="Trebuchet MS"/>
              </a:rPr>
              <a:t> </a:t>
            </a:r>
            <a:r>
              <a:rPr spc="114" dirty="0">
                <a:solidFill>
                  <a:srgbClr val="404040"/>
                </a:solidFill>
                <a:latin typeface="Trebuchet MS"/>
                <a:cs typeface="Trebuchet MS"/>
              </a:rPr>
              <a:t>σε</a:t>
            </a:r>
            <a:r>
              <a:rPr spc="-130" dirty="0">
                <a:solidFill>
                  <a:srgbClr val="404040"/>
                </a:solidFill>
                <a:latin typeface="Trebuchet MS"/>
                <a:cs typeface="Trebuchet MS"/>
              </a:rPr>
              <a:t> </a:t>
            </a:r>
            <a:r>
              <a:rPr spc="45" dirty="0">
                <a:solidFill>
                  <a:srgbClr val="404040"/>
                </a:solidFill>
                <a:latin typeface="Trebuchet MS"/>
                <a:cs typeface="Trebuchet MS"/>
              </a:rPr>
              <a:t>διαφορετικά</a:t>
            </a:r>
            <a:r>
              <a:rPr spc="-85" dirty="0">
                <a:solidFill>
                  <a:srgbClr val="404040"/>
                </a:solidFill>
                <a:latin typeface="Trebuchet MS"/>
                <a:cs typeface="Trebuchet MS"/>
              </a:rPr>
              <a:t> </a:t>
            </a:r>
            <a:r>
              <a:rPr spc="105" dirty="0">
                <a:solidFill>
                  <a:srgbClr val="404040"/>
                </a:solidFill>
                <a:latin typeface="Trebuchet MS"/>
                <a:cs typeface="Trebuchet MS"/>
              </a:rPr>
              <a:t>Κράτη</a:t>
            </a:r>
            <a:r>
              <a:rPr spc="-135" dirty="0">
                <a:solidFill>
                  <a:srgbClr val="404040"/>
                </a:solidFill>
                <a:latin typeface="Trebuchet MS"/>
                <a:cs typeface="Trebuchet MS"/>
              </a:rPr>
              <a:t> </a:t>
            </a:r>
            <a:r>
              <a:rPr spc="-105" dirty="0">
                <a:solidFill>
                  <a:srgbClr val="404040"/>
                </a:solidFill>
                <a:latin typeface="Trebuchet MS"/>
                <a:cs typeface="Trebuchet MS"/>
              </a:rPr>
              <a:t>έχει</a:t>
            </a:r>
            <a:r>
              <a:rPr spc="-70" dirty="0">
                <a:solidFill>
                  <a:srgbClr val="404040"/>
                </a:solidFill>
                <a:latin typeface="Trebuchet MS"/>
                <a:cs typeface="Trebuchet MS"/>
              </a:rPr>
              <a:t> </a:t>
            </a:r>
            <a:r>
              <a:rPr spc="80">
                <a:solidFill>
                  <a:srgbClr val="404040"/>
                </a:solidFill>
                <a:latin typeface="Trebuchet MS"/>
                <a:cs typeface="Trebuchet MS"/>
              </a:rPr>
              <a:t>το</a:t>
            </a:r>
            <a:r>
              <a:rPr spc="-65">
                <a:solidFill>
                  <a:srgbClr val="404040"/>
                </a:solidFill>
                <a:latin typeface="Trebuchet MS"/>
                <a:cs typeface="Trebuchet MS"/>
              </a:rPr>
              <a:t> </a:t>
            </a:r>
            <a:r>
              <a:rPr spc="55" smtClean="0">
                <a:solidFill>
                  <a:srgbClr val="404040"/>
                </a:solidFill>
                <a:latin typeface="Trebuchet MS"/>
                <a:cs typeface="Trebuchet MS"/>
              </a:rPr>
              <a:t>δικαίωμα</a:t>
            </a:r>
            <a:r>
              <a:rPr lang="el-GR" spc="55" dirty="0" smtClean="0">
                <a:solidFill>
                  <a:srgbClr val="404040"/>
                </a:solidFill>
                <a:latin typeface="Trebuchet MS"/>
                <a:cs typeface="Trebuchet MS"/>
              </a:rPr>
              <a:t> </a:t>
            </a:r>
            <a:r>
              <a:rPr spc="185" smtClean="0">
                <a:solidFill>
                  <a:srgbClr val="404040"/>
                </a:solidFill>
                <a:latin typeface="Trebuchet MS"/>
                <a:cs typeface="Trebuchet MS"/>
              </a:rPr>
              <a:t>να</a:t>
            </a:r>
            <a:r>
              <a:rPr spc="-85" smtClean="0">
                <a:solidFill>
                  <a:srgbClr val="404040"/>
                </a:solidFill>
                <a:latin typeface="Trebuchet MS"/>
                <a:cs typeface="Trebuchet MS"/>
              </a:rPr>
              <a:t> </a:t>
            </a:r>
            <a:r>
              <a:rPr spc="-10" dirty="0">
                <a:solidFill>
                  <a:srgbClr val="404040"/>
                </a:solidFill>
                <a:latin typeface="Trebuchet MS"/>
                <a:cs typeface="Trebuchet MS"/>
              </a:rPr>
              <a:t>διατηρεί,</a:t>
            </a:r>
            <a:r>
              <a:rPr spc="-120" dirty="0">
                <a:solidFill>
                  <a:srgbClr val="404040"/>
                </a:solidFill>
                <a:latin typeface="Trebuchet MS"/>
                <a:cs typeface="Trebuchet MS"/>
              </a:rPr>
              <a:t> </a:t>
            </a:r>
            <a:r>
              <a:rPr spc="45" dirty="0">
                <a:solidFill>
                  <a:srgbClr val="404040"/>
                </a:solidFill>
                <a:latin typeface="Trebuchet MS"/>
                <a:cs typeface="Trebuchet MS"/>
              </a:rPr>
              <a:t>εκτός</a:t>
            </a:r>
            <a:r>
              <a:rPr spc="-65" dirty="0">
                <a:solidFill>
                  <a:srgbClr val="404040"/>
                </a:solidFill>
                <a:latin typeface="Trebuchet MS"/>
                <a:cs typeface="Trebuchet MS"/>
              </a:rPr>
              <a:t> </a:t>
            </a:r>
            <a:r>
              <a:rPr spc="10" dirty="0">
                <a:solidFill>
                  <a:srgbClr val="404040"/>
                </a:solidFill>
                <a:latin typeface="Trebuchet MS"/>
                <a:cs typeface="Trebuchet MS"/>
              </a:rPr>
              <a:t>εξαιρετικών</a:t>
            </a:r>
            <a:r>
              <a:rPr spc="-60" dirty="0">
                <a:solidFill>
                  <a:srgbClr val="404040"/>
                </a:solidFill>
                <a:latin typeface="Trebuchet MS"/>
                <a:cs typeface="Trebuchet MS"/>
              </a:rPr>
              <a:t> </a:t>
            </a:r>
            <a:r>
              <a:rPr spc="60" dirty="0">
                <a:solidFill>
                  <a:srgbClr val="404040"/>
                </a:solidFill>
                <a:latin typeface="Trebuchet MS"/>
                <a:cs typeface="Trebuchet MS"/>
              </a:rPr>
              <a:t>περιπτώσεων,</a:t>
            </a:r>
            <a:r>
              <a:rPr spc="-114" dirty="0">
                <a:solidFill>
                  <a:srgbClr val="404040"/>
                </a:solidFill>
                <a:latin typeface="Trebuchet MS"/>
                <a:cs typeface="Trebuchet MS"/>
              </a:rPr>
              <a:t> </a:t>
            </a:r>
            <a:r>
              <a:rPr spc="120" dirty="0">
                <a:solidFill>
                  <a:srgbClr val="404040"/>
                </a:solidFill>
                <a:latin typeface="Trebuchet MS"/>
                <a:cs typeface="Trebuchet MS"/>
              </a:rPr>
              <a:t>προσωπικές</a:t>
            </a:r>
            <a:r>
              <a:rPr spc="-120" dirty="0">
                <a:solidFill>
                  <a:srgbClr val="404040"/>
                </a:solidFill>
                <a:latin typeface="Trebuchet MS"/>
                <a:cs typeface="Trebuchet MS"/>
              </a:rPr>
              <a:t> </a:t>
            </a:r>
            <a:r>
              <a:rPr spc="70" dirty="0">
                <a:solidFill>
                  <a:srgbClr val="404040"/>
                </a:solidFill>
                <a:latin typeface="Trebuchet MS"/>
                <a:cs typeface="Trebuchet MS"/>
              </a:rPr>
              <a:t>σχέσεις</a:t>
            </a:r>
            <a:r>
              <a:rPr spc="-114" dirty="0">
                <a:solidFill>
                  <a:srgbClr val="404040"/>
                </a:solidFill>
                <a:latin typeface="Trebuchet MS"/>
                <a:cs typeface="Trebuchet MS"/>
              </a:rPr>
              <a:t> </a:t>
            </a:r>
            <a:r>
              <a:rPr spc="-15">
                <a:solidFill>
                  <a:srgbClr val="404040"/>
                </a:solidFill>
                <a:latin typeface="Trebuchet MS"/>
                <a:cs typeface="Trebuchet MS"/>
              </a:rPr>
              <a:t>και</a:t>
            </a:r>
            <a:r>
              <a:rPr spc="-75">
                <a:solidFill>
                  <a:srgbClr val="404040"/>
                </a:solidFill>
                <a:latin typeface="Trebuchet MS"/>
                <a:cs typeface="Trebuchet MS"/>
              </a:rPr>
              <a:t> </a:t>
            </a:r>
            <a:r>
              <a:rPr spc="-25" smtClean="0">
                <a:solidFill>
                  <a:srgbClr val="404040"/>
                </a:solidFill>
                <a:latin typeface="Trebuchet MS"/>
                <a:cs typeface="Trebuchet MS"/>
              </a:rPr>
              <a:t>τακτική</a:t>
            </a:r>
            <a:r>
              <a:rPr lang="el-GR" spc="-25" dirty="0" smtClean="0">
                <a:solidFill>
                  <a:srgbClr val="404040"/>
                </a:solidFill>
                <a:latin typeface="Trebuchet MS"/>
                <a:cs typeface="Trebuchet MS"/>
              </a:rPr>
              <a:t> </a:t>
            </a:r>
            <a:r>
              <a:rPr spc="145" smtClean="0">
                <a:solidFill>
                  <a:srgbClr val="404040"/>
                </a:solidFill>
                <a:latin typeface="Trebuchet MS"/>
                <a:cs typeface="Trebuchet MS"/>
              </a:rPr>
              <a:t>άμεση</a:t>
            </a:r>
            <a:r>
              <a:rPr spc="-100" smtClean="0">
                <a:solidFill>
                  <a:srgbClr val="404040"/>
                </a:solidFill>
                <a:latin typeface="Trebuchet MS"/>
                <a:cs typeface="Trebuchet MS"/>
              </a:rPr>
              <a:t> </a:t>
            </a:r>
            <a:r>
              <a:rPr spc="110" dirty="0">
                <a:solidFill>
                  <a:srgbClr val="404040"/>
                </a:solidFill>
                <a:latin typeface="Trebuchet MS"/>
                <a:cs typeface="Trebuchet MS"/>
              </a:rPr>
              <a:t>επαφή</a:t>
            </a:r>
            <a:r>
              <a:rPr spc="-90" dirty="0">
                <a:solidFill>
                  <a:srgbClr val="404040"/>
                </a:solidFill>
                <a:latin typeface="Trebuchet MS"/>
                <a:cs typeface="Trebuchet MS"/>
              </a:rPr>
              <a:t> </a:t>
            </a:r>
            <a:r>
              <a:rPr spc="25" dirty="0">
                <a:solidFill>
                  <a:srgbClr val="404040"/>
                </a:solidFill>
                <a:latin typeface="Trebuchet MS"/>
                <a:cs typeface="Trebuchet MS"/>
              </a:rPr>
              <a:t>με</a:t>
            </a:r>
            <a:r>
              <a:rPr spc="-70" dirty="0">
                <a:solidFill>
                  <a:srgbClr val="404040"/>
                </a:solidFill>
                <a:latin typeface="Trebuchet MS"/>
                <a:cs typeface="Trebuchet MS"/>
              </a:rPr>
              <a:t> </a:t>
            </a:r>
            <a:r>
              <a:rPr spc="130" dirty="0">
                <a:solidFill>
                  <a:srgbClr val="404040"/>
                </a:solidFill>
                <a:latin typeface="Trebuchet MS"/>
                <a:cs typeface="Trebuchet MS"/>
              </a:rPr>
              <a:t>τους</a:t>
            </a:r>
            <a:r>
              <a:rPr spc="-70" dirty="0">
                <a:solidFill>
                  <a:srgbClr val="404040"/>
                </a:solidFill>
                <a:latin typeface="Trebuchet MS"/>
                <a:cs typeface="Trebuchet MS"/>
              </a:rPr>
              <a:t> </a:t>
            </a:r>
            <a:r>
              <a:rPr spc="130" dirty="0">
                <a:solidFill>
                  <a:srgbClr val="404040"/>
                </a:solidFill>
                <a:latin typeface="Trebuchet MS"/>
                <a:cs typeface="Trebuchet MS"/>
              </a:rPr>
              <a:t>δύο</a:t>
            </a:r>
            <a:r>
              <a:rPr spc="-100" dirty="0">
                <a:solidFill>
                  <a:srgbClr val="404040"/>
                </a:solidFill>
                <a:latin typeface="Trebuchet MS"/>
                <a:cs typeface="Trebuchet MS"/>
              </a:rPr>
              <a:t> </a:t>
            </a:r>
            <a:r>
              <a:rPr spc="70">
                <a:solidFill>
                  <a:srgbClr val="404040"/>
                </a:solidFill>
                <a:latin typeface="Trebuchet MS"/>
                <a:cs typeface="Trebuchet MS"/>
              </a:rPr>
              <a:t>γονείς</a:t>
            </a:r>
            <a:r>
              <a:rPr spc="-95">
                <a:solidFill>
                  <a:srgbClr val="404040"/>
                </a:solidFill>
                <a:latin typeface="Trebuchet MS"/>
                <a:cs typeface="Trebuchet MS"/>
              </a:rPr>
              <a:t> </a:t>
            </a:r>
            <a:r>
              <a:rPr spc="10" smtClean="0">
                <a:solidFill>
                  <a:srgbClr val="404040"/>
                </a:solidFill>
                <a:latin typeface="Trebuchet MS"/>
                <a:cs typeface="Trebuchet MS"/>
              </a:rPr>
              <a:t>του.</a:t>
            </a:r>
            <a:r>
              <a:rPr lang="el-GR" spc="10" dirty="0" smtClean="0">
                <a:solidFill>
                  <a:srgbClr val="404040"/>
                </a:solidFill>
                <a:latin typeface="Trebuchet MS"/>
                <a:cs typeface="Trebuchet MS"/>
              </a:rPr>
              <a:t> Γ</a:t>
            </a:r>
            <a:r>
              <a:rPr spc="-10" smtClean="0">
                <a:solidFill>
                  <a:srgbClr val="404040"/>
                </a:solidFill>
                <a:latin typeface="Trebuchet MS"/>
                <a:cs typeface="Trebuchet MS"/>
              </a:rPr>
              <a:t>ια</a:t>
            </a:r>
            <a:r>
              <a:rPr spc="-114" smtClean="0">
                <a:solidFill>
                  <a:srgbClr val="404040"/>
                </a:solidFill>
                <a:latin typeface="Trebuchet MS"/>
                <a:cs typeface="Trebuchet MS"/>
              </a:rPr>
              <a:t> </a:t>
            </a:r>
            <a:r>
              <a:rPr spc="95" dirty="0">
                <a:solidFill>
                  <a:srgbClr val="404040"/>
                </a:solidFill>
                <a:latin typeface="Trebuchet MS"/>
                <a:cs typeface="Trebuchet MS"/>
              </a:rPr>
              <a:t>τον</a:t>
            </a:r>
            <a:r>
              <a:rPr spc="-45" dirty="0">
                <a:solidFill>
                  <a:srgbClr val="404040"/>
                </a:solidFill>
                <a:latin typeface="Trebuchet MS"/>
                <a:cs typeface="Trebuchet MS"/>
              </a:rPr>
              <a:t> </a:t>
            </a:r>
            <a:r>
              <a:rPr spc="175" dirty="0">
                <a:solidFill>
                  <a:srgbClr val="404040"/>
                </a:solidFill>
                <a:latin typeface="Trebuchet MS"/>
                <a:cs typeface="Trebuchet MS"/>
              </a:rPr>
              <a:t>σκοπό</a:t>
            </a:r>
            <a:r>
              <a:rPr spc="-95" dirty="0">
                <a:solidFill>
                  <a:srgbClr val="404040"/>
                </a:solidFill>
                <a:latin typeface="Trebuchet MS"/>
                <a:cs typeface="Trebuchet MS"/>
              </a:rPr>
              <a:t> </a:t>
            </a:r>
            <a:r>
              <a:rPr spc="120" dirty="0">
                <a:solidFill>
                  <a:srgbClr val="404040"/>
                </a:solidFill>
                <a:latin typeface="Trebuchet MS"/>
                <a:cs typeface="Trebuchet MS"/>
              </a:rPr>
              <a:t>αυτόν</a:t>
            </a:r>
            <a:r>
              <a:rPr spc="-70" dirty="0">
                <a:solidFill>
                  <a:srgbClr val="404040"/>
                </a:solidFill>
                <a:latin typeface="Trebuchet MS"/>
                <a:cs typeface="Trebuchet MS"/>
              </a:rPr>
              <a:t> </a:t>
            </a:r>
            <a:r>
              <a:rPr spc="-15" dirty="0">
                <a:solidFill>
                  <a:srgbClr val="404040"/>
                </a:solidFill>
                <a:latin typeface="Trebuchet MS"/>
                <a:cs typeface="Trebuchet MS"/>
              </a:rPr>
              <a:t>και</a:t>
            </a:r>
            <a:r>
              <a:rPr spc="-80" dirty="0">
                <a:solidFill>
                  <a:srgbClr val="404040"/>
                </a:solidFill>
                <a:latin typeface="Trebuchet MS"/>
                <a:cs typeface="Trebuchet MS"/>
              </a:rPr>
              <a:t> </a:t>
            </a:r>
            <a:r>
              <a:rPr spc="185" dirty="0">
                <a:solidFill>
                  <a:srgbClr val="404040"/>
                </a:solidFill>
                <a:latin typeface="Trebuchet MS"/>
                <a:cs typeface="Trebuchet MS"/>
              </a:rPr>
              <a:t>σύμφωνα</a:t>
            </a:r>
            <a:r>
              <a:rPr spc="-110" dirty="0">
                <a:solidFill>
                  <a:srgbClr val="404040"/>
                </a:solidFill>
                <a:latin typeface="Trebuchet MS"/>
                <a:cs typeface="Trebuchet MS"/>
              </a:rPr>
              <a:t> </a:t>
            </a:r>
            <a:r>
              <a:rPr spc="25" dirty="0">
                <a:solidFill>
                  <a:srgbClr val="404040"/>
                </a:solidFill>
                <a:latin typeface="Trebuchet MS"/>
                <a:cs typeface="Trebuchet MS"/>
              </a:rPr>
              <a:t>με</a:t>
            </a:r>
            <a:r>
              <a:rPr spc="-65" dirty="0">
                <a:solidFill>
                  <a:srgbClr val="404040"/>
                </a:solidFill>
                <a:latin typeface="Trebuchet MS"/>
                <a:cs typeface="Trebuchet MS"/>
              </a:rPr>
              <a:t> </a:t>
            </a:r>
            <a:r>
              <a:rPr spc="60" dirty="0">
                <a:solidFill>
                  <a:srgbClr val="404040"/>
                </a:solidFill>
                <a:latin typeface="Trebuchet MS"/>
                <a:cs typeface="Trebuchet MS"/>
              </a:rPr>
              <a:t>την</a:t>
            </a:r>
            <a:r>
              <a:rPr spc="-75" dirty="0">
                <a:solidFill>
                  <a:srgbClr val="404040"/>
                </a:solidFill>
                <a:latin typeface="Trebuchet MS"/>
                <a:cs typeface="Trebuchet MS"/>
              </a:rPr>
              <a:t> </a:t>
            </a:r>
            <a:r>
              <a:rPr spc="140" dirty="0">
                <a:solidFill>
                  <a:srgbClr val="404040"/>
                </a:solidFill>
                <a:latin typeface="Trebuchet MS"/>
                <a:cs typeface="Trebuchet MS"/>
              </a:rPr>
              <a:t>υποχρέωση</a:t>
            </a:r>
            <a:r>
              <a:rPr spc="-140" dirty="0">
                <a:solidFill>
                  <a:srgbClr val="404040"/>
                </a:solidFill>
                <a:latin typeface="Trebuchet MS"/>
                <a:cs typeface="Trebuchet MS"/>
              </a:rPr>
              <a:t> </a:t>
            </a:r>
            <a:r>
              <a:rPr spc="170" dirty="0">
                <a:solidFill>
                  <a:srgbClr val="404040"/>
                </a:solidFill>
                <a:latin typeface="Trebuchet MS"/>
                <a:cs typeface="Trebuchet MS"/>
              </a:rPr>
              <a:t>που</a:t>
            </a:r>
            <a:r>
              <a:rPr spc="-65" dirty="0">
                <a:solidFill>
                  <a:srgbClr val="404040"/>
                </a:solidFill>
                <a:latin typeface="Trebuchet MS"/>
                <a:cs typeface="Trebuchet MS"/>
              </a:rPr>
              <a:t> </a:t>
            </a:r>
            <a:r>
              <a:rPr spc="70">
                <a:solidFill>
                  <a:srgbClr val="404040"/>
                </a:solidFill>
                <a:latin typeface="Trebuchet MS"/>
                <a:cs typeface="Trebuchet MS"/>
              </a:rPr>
              <a:t>βαρύνει</a:t>
            </a:r>
            <a:r>
              <a:rPr spc="-145">
                <a:solidFill>
                  <a:srgbClr val="404040"/>
                </a:solidFill>
                <a:latin typeface="Trebuchet MS"/>
                <a:cs typeface="Trebuchet MS"/>
              </a:rPr>
              <a:t> </a:t>
            </a:r>
            <a:r>
              <a:rPr spc="70" smtClean="0">
                <a:solidFill>
                  <a:srgbClr val="404040"/>
                </a:solidFill>
                <a:latin typeface="Trebuchet MS"/>
                <a:cs typeface="Trebuchet MS"/>
              </a:rPr>
              <a:t>τα</a:t>
            </a:r>
            <a:r>
              <a:rPr lang="el-GR" spc="70" dirty="0" smtClean="0">
                <a:solidFill>
                  <a:srgbClr val="404040"/>
                </a:solidFill>
                <a:latin typeface="Trebuchet MS"/>
                <a:cs typeface="Trebuchet MS"/>
              </a:rPr>
              <a:t> </a:t>
            </a:r>
            <a:r>
              <a:rPr spc="95" smtClean="0">
                <a:solidFill>
                  <a:srgbClr val="404040"/>
                </a:solidFill>
                <a:latin typeface="Trebuchet MS"/>
                <a:cs typeface="Trebuchet MS"/>
              </a:rPr>
              <a:t>Συμβαλλόμενα</a:t>
            </a:r>
            <a:r>
              <a:rPr spc="-85" smtClean="0">
                <a:solidFill>
                  <a:srgbClr val="404040"/>
                </a:solidFill>
                <a:latin typeface="Trebuchet MS"/>
                <a:cs typeface="Trebuchet MS"/>
              </a:rPr>
              <a:t> </a:t>
            </a:r>
            <a:r>
              <a:rPr spc="105" dirty="0">
                <a:solidFill>
                  <a:srgbClr val="404040"/>
                </a:solidFill>
                <a:latin typeface="Trebuchet MS"/>
                <a:cs typeface="Trebuchet MS"/>
              </a:rPr>
              <a:t>Κράτη</a:t>
            </a:r>
            <a:r>
              <a:rPr spc="-85" dirty="0">
                <a:solidFill>
                  <a:srgbClr val="404040"/>
                </a:solidFill>
                <a:latin typeface="Trebuchet MS"/>
                <a:cs typeface="Trebuchet MS"/>
              </a:rPr>
              <a:t> </a:t>
            </a:r>
            <a:r>
              <a:rPr spc="50" dirty="0">
                <a:solidFill>
                  <a:srgbClr val="404040"/>
                </a:solidFill>
                <a:latin typeface="Trebuchet MS"/>
                <a:cs typeface="Trebuchet MS"/>
              </a:rPr>
              <a:t>δυνάμει</a:t>
            </a:r>
            <a:r>
              <a:rPr spc="-75" dirty="0">
                <a:solidFill>
                  <a:srgbClr val="404040"/>
                </a:solidFill>
                <a:latin typeface="Trebuchet MS"/>
                <a:cs typeface="Trebuchet MS"/>
              </a:rPr>
              <a:t> </a:t>
            </a:r>
            <a:r>
              <a:rPr spc="105" dirty="0">
                <a:solidFill>
                  <a:srgbClr val="404040"/>
                </a:solidFill>
                <a:latin typeface="Trebuchet MS"/>
                <a:cs typeface="Trebuchet MS"/>
              </a:rPr>
              <a:t>της</a:t>
            </a:r>
            <a:r>
              <a:rPr spc="-110" dirty="0">
                <a:solidFill>
                  <a:srgbClr val="404040"/>
                </a:solidFill>
                <a:latin typeface="Trebuchet MS"/>
                <a:cs typeface="Trebuchet MS"/>
              </a:rPr>
              <a:t> </a:t>
            </a:r>
            <a:r>
              <a:rPr spc="180" dirty="0">
                <a:solidFill>
                  <a:srgbClr val="404040"/>
                </a:solidFill>
                <a:latin typeface="Trebuchet MS"/>
                <a:cs typeface="Trebuchet MS"/>
              </a:rPr>
              <a:t>παραγράφου</a:t>
            </a:r>
            <a:r>
              <a:rPr spc="-135" dirty="0">
                <a:solidFill>
                  <a:srgbClr val="404040"/>
                </a:solidFill>
                <a:latin typeface="Trebuchet MS"/>
                <a:cs typeface="Trebuchet MS"/>
              </a:rPr>
              <a:t> </a:t>
            </a:r>
            <a:r>
              <a:rPr spc="70" dirty="0">
                <a:solidFill>
                  <a:srgbClr val="404040"/>
                </a:solidFill>
                <a:latin typeface="Trebuchet MS"/>
                <a:cs typeface="Trebuchet MS"/>
              </a:rPr>
              <a:t>2</a:t>
            </a:r>
            <a:r>
              <a:rPr spc="-40" dirty="0">
                <a:solidFill>
                  <a:srgbClr val="404040"/>
                </a:solidFill>
                <a:latin typeface="Trebuchet MS"/>
                <a:cs typeface="Trebuchet MS"/>
              </a:rPr>
              <a:t> </a:t>
            </a:r>
            <a:r>
              <a:rPr spc="85" dirty="0">
                <a:solidFill>
                  <a:srgbClr val="404040"/>
                </a:solidFill>
                <a:latin typeface="Trebuchet MS"/>
                <a:cs typeface="Trebuchet MS"/>
              </a:rPr>
              <a:t>του</a:t>
            </a:r>
            <a:r>
              <a:rPr spc="-60" dirty="0">
                <a:solidFill>
                  <a:srgbClr val="404040"/>
                </a:solidFill>
                <a:latin typeface="Trebuchet MS"/>
                <a:cs typeface="Trebuchet MS"/>
              </a:rPr>
              <a:t> </a:t>
            </a:r>
            <a:r>
              <a:rPr spc="210" dirty="0">
                <a:solidFill>
                  <a:srgbClr val="404040"/>
                </a:solidFill>
                <a:latin typeface="Trebuchet MS"/>
                <a:cs typeface="Trebuchet MS"/>
              </a:rPr>
              <a:t>άρθρου</a:t>
            </a:r>
            <a:r>
              <a:rPr spc="-80" dirty="0">
                <a:solidFill>
                  <a:srgbClr val="404040"/>
                </a:solidFill>
                <a:latin typeface="Trebuchet MS"/>
                <a:cs typeface="Trebuchet MS"/>
              </a:rPr>
              <a:t> </a:t>
            </a:r>
            <a:r>
              <a:rPr spc="-70" dirty="0">
                <a:solidFill>
                  <a:srgbClr val="404040"/>
                </a:solidFill>
                <a:latin typeface="Trebuchet MS"/>
                <a:cs typeface="Trebuchet MS"/>
              </a:rPr>
              <a:t>9</a:t>
            </a:r>
            <a:r>
              <a:rPr spc="-70">
                <a:solidFill>
                  <a:srgbClr val="404040"/>
                </a:solidFill>
                <a:latin typeface="Trebuchet MS"/>
                <a:cs typeface="Trebuchet MS"/>
              </a:rPr>
              <a:t>,</a:t>
            </a:r>
            <a:r>
              <a:rPr spc="-50">
                <a:solidFill>
                  <a:srgbClr val="404040"/>
                </a:solidFill>
                <a:latin typeface="Trebuchet MS"/>
                <a:cs typeface="Trebuchet MS"/>
              </a:rPr>
              <a:t> </a:t>
            </a:r>
            <a:r>
              <a:rPr spc="70" smtClean="0">
                <a:solidFill>
                  <a:srgbClr val="404040"/>
                </a:solidFill>
                <a:latin typeface="Trebuchet MS"/>
                <a:cs typeface="Trebuchet MS"/>
              </a:rPr>
              <a:t>τα</a:t>
            </a:r>
            <a:r>
              <a:rPr lang="el-GR" spc="70" dirty="0" smtClean="0">
                <a:solidFill>
                  <a:srgbClr val="404040"/>
                </a:solidFill>
                <a:latin typeface="Trebuchet MS"/>
                <a:cs typeface="Trebuchet MS"/>
              </a:rPr>
              <a:t> </a:t>
            </a:r>
            <a:r>
              <a:rPr spc="90" smtClean="0">
                <a:solidFill>
                  <a:srgbClr val="404040"/>
                </a:solidFill>
                <a:latin typeface="Trebuchet MS"/>
                <a:cs typeface="Trebuchet MS"/>
              </a:rPr>
              <a:t>Συμβαλλόμενα</a:t>
            </a:r>
            <a:r>
              <a:rPr spc="-90" smtClean="0">
                <a:solidFill>
                  <a:srgbClr val="404040"/>
                </a:solidFill>
                <a:latin typeface="Trebuchet MS"/>
                <a:cs typeface="Trebuchet MS"/>
              </a:rPr>
              <a:t> </a:t>
            </a:r>
            <a:r>
              <a:rPr spc="100" dirty="0">
                <a:solidFill>
                  <a:srgbClr val="404040"/>
                </a:solidFill>
                <a:latin typeface="Trebuchet MS"/>
                <a:cs typeface="Trebuchet MS"/>
              </a:rPr>
              <a:t>Κράτη</a:t>
            </a:r>
            <a:r>
              <a:rPr spc="-90" dirty="0">
                <a:solidFill>
                  <a:srgbClr val="404040"/>
                </a:solidFill>
                <a:latin typeface="Trebuchet MS"/>
                <a:cs typeface="Trebuchet MS"/>
              </a:rPr>
              <a:t> </a:t>
            </a:r>
            <a:r>
              <a:rPr spc="80" dirty="0">
                <a:solidFill>
                  <a:srgbClr val="404040"/>
                </a:solidFill>
                <a:latin typeface="Trebuchet MS"/>
                <a:cs typeface="Trebuchet MS"/>
              </a:rPr>
              <a:t>σέβονται</a:t>
            </a:r>
            <a:r>
              <a:rPr spc="-75" dirty="0">
                <a:solidFill>
                  <a:srgbClr val="404040"/>
                </a:solidFill>
                <a:latin typeface="Trebuchet MS"/>
                <a:cs typeface="Trebuchet MS"/>
              </a:rPr>
              <a:t> </a:t>
            </a:r>
            <a:r>
              <a:rPr spc="80" dirty="0">
                <a:solidFill>
                  <a:srgbClr val="404040"/>
                </a:solidFill>
                <a:latin typeface="Trebuchet MS"/>
                <a:cs typeface="Trebuchet MS"/>
              </a:rPr>
              <a:t>το</a:t>
            </a:r>
            <a:r>
              <a:rPr spc="-114" dirty="0">
                <a:solidFill>
                  <a:srgbClr val="404040"/>
                </a:solidFill>
                <a:latin typeface="Trebuchet MS"/>
                <a:cs typeface="Trebuchet MS"/>
              </a:rPr>
              <a:t> </a:t>
            </a:r>
            <a:r>
              <a:rPr spc="55" dirty="0">
                <a:solidFill>
                  <a:srgbClr val="404040"/>
                </a:solidFill>
                <a:latin typeface="Trebuchet MS"/>
                <a:cs typeface="Trebuchet MS"/>
              </a:rPr>
              <a:t>δικαίωμα</a:t>
            </a:r>
            <a:r>
              <a:rPr spc="-140" dirty="0">
                <a:solidFill>
                  <a:srgbClr val="404040"/>
                </a:solidFill>
                <a:latin typeface="Trebuchet MS"/>
                <a:cs typeface="Trebuchet MS"/>
              </a:rPr>
              <a:t> </a:t>
            </a:r>
            <a:r>
              <a:rPr spc="165" dirty="0">
                <a:solidFill>
                  <a:srgbClr val="404040"/>
                </a:solidFill>
                <a:latin typeface="Trebuchet MS"/>
                <a:cs typeface="Trebuchet MS"/>
              </a:rPr>
              <a:t>που</a:t>
            </a:r>
            <a:r>
              <a:rPr spc="-55" dirty="0">
                <a:solidFill>
                  <a:srgbClr val="404040"/>
                </a:solidFill>
                <a:latin typeface="Trebuchet MS"/>
                <a:cs typeface="Trebuchet MS"/>
              </a:rPr>
              <a:t> </a:t>
            </a:r>
            <a:r>
              <a:rPr spc="60" dirty="0">
                <a:solidFill>
                  <a:srgbClr val="404040"/>
                </a:solidFill>
                <a:latin typeface="Trebuchet MS"/>
                <a:cs typeface="Trebuchet MS"/>
              </a:rPr>
              <a:t>έχουν</a:t>
            </a:r>
            <a:r>
              <a:rPr spc="-80" dirty="0">
                <a:solidFill>
                  <a:srgbClr val="404040"/>
                </a:solidFill>
                <a:latin typeface="Trebuchet MS"/>
                <a:cs typeface="Trebuchet MS"/>
              </a:rPr>
              <a:t> </a:t>
            </a:r>
            <a:r>
              <a:rPr spc="80" dirty="0">
                <a:solidFill>
                  <a:srgbClr val="404040"/>
                </a:solidFill>
                <a:latin typeface="Trebuchet MS"/>
                <a:cs typeface="Trebuchet MS"/>
              </a:rPr>
              <a:t>το</a:t>
            </a:r>
            <a:r>
              <a:rPr spc="-50" dirty="0">
                <a:solidFill>
                  <a:srgbClr val="404040"/>
                </a:solidFill>
                <a:latin typeface="Trebuchet MS"/>
                <a:cs typeface="Trebuchet MS"/>
              </a:rPr>
              <a:t> </a:t>
            </a:r>
            <a:r>
              <a:rPr spc="20" dirty="0">
                <a:solidFill>
                  <a:srgbClr val="404040"/>
                </a:solidFill>
                <a:latin typeface="Trebuchet MS"/>
                <a:cs typeface="Trebuchet MS"/>
              </a:rPr>
              <a:t>παιδί</a:t>
            </a:r>
            <a:r>
              <a:rPr spc="-120" dirty="0">
                <a:solidFill>
                  <a:srgbClr val="404040"/>
                </a:solidFill>
                <a:latin typeface="Trebuchet MS"/>
                <a:cs typeface="Trebuchet MS"/>
              </a:rPr>
              <a:t> </a:t>
            </a:r>
            <a:r>
              <a:rPr spc="-10" dirty="0">
                <a:solidFill>
                  <a:srgbClr val="404040"/>
                </a:solidFill>
                <a:latin typeface="Trebuchet MS"/>
                <a:cs typeface="Trebuchet MS"/>
              </a:rPr>
              <a:t>και</a:t>
            </a:r>
            <a:r>
              <a:rPr spc="-80" dirty="0">
                <a:solidFill>
                  <a:srgbClr val="404040"/>
                </a:solidFill>
                <a:latin typeface="Trebuchet MS"/>
                <a:cs typeface="Trebuchet MS"/>
              </a:rPr>
              <a:t> </a:t>
            </a:r>
            <a:r>
              <a:rPr spc="30" dirty="0">
                <a:solidFill>
                  <a:srgbClr val="404040"/>
                </a:solidFill>
                <a:latin typeface="Trebuchet MS"/>
                <a:cs typeface="Trebuchet MS"/>
              </a:rPr>
              <a:t>οι</a:t>
            </a:r>
            <a:r>
              <a:rPr spc="-50" dirty="0">
                <a:solidFill>
                  <a:srgbClr val="404040"/>
                </a:solidFill>
                <a:latin typeface="Trebuchet MS"/>
                <a:cs typeface="Trebuchet MS"/>
              </a:rPr>
              <a:t> </a:t>
            </a:r>
            <a:r>
              <a:rPr spc="70" dirty="0">
                <a:solidFill>
                  <a:srgbClr val="404040"/>
                </a:solidFill>
                <a:latin typeface="Trebuchet MS"/>
                <a:cs typeface="Trebuchet MS"/>
              </a:rPr>
              <a:t>γονείς</a:t>
            </a:r>
            <a:r>
              <a:rPr spc="-114" dirty="0">
                <a:solidFill>
                  <a:srgbClr val="404040"/>
                </a:solidFill>
                <a:latin typeface="Trebuchet MS"/>
                <a:cs typeface="Trebuchet MS"/>
              </a:rPr>
              <a:t> </a:t>
            </a:r>
            <a:r>
              <a:rPr spc="85">
                <a:solidFill>
                  <a:srgbClr val="404040"/>
                </a:solidFill>
                <a:latin typeface="Trebuchet MS"/>
                <a:cs typeface="Trebuchet MS"/>
              </a:rPr>
              <a:t>του</a:t>
            </a:r>
            <a:r>
              <a:rPr spc="-55">
                <a:solidFill>
                  <a:srgbClr val="404040"/>
                </a:solidFill>
                <a:latin typeface="Trebuchet MS"/>
                <a:cs typeface="Trebuchet MS"/>
              </a:rPr>
              <a:t> </a:t>
            </a:r>
            <a:r>
              <a:rPr spc="185" smtClean="0">
                <a:solidFill>
                  <a:srgbClr val="404040"/>
                </a:solidFill>
                <a:latin typeface="Trebuchet MS"/>
                <a:cs typeface="Trebuchet MS"/>
              </a:rPr>
              <a:t>να</a:t>
            </a:r>
            <a:r>
              <a:rPr lang="el-GR" spc="185" dirty="0" smtClean="0">
                <a:solidFill>
                  <a:srgbClr val="404040"/>
                </a:solidFill>
                <a:latin typeface="Trebuchet MS"/>
                <a:cs typeface="Trebuchet MS"/>
              </a:rPr>
              <a:t> </a:t>
            </a:r>
            <a:r>
              <a:rPr spc="35" smtClean="0">
                <a:solidFill>
                  <a:srgbClr val="404040"/>
                </a:solidFill>
                <a:latin typeface="Trebuchet MS"/>
                <a:cs typeface="Trebuchet MS"/>
              </a:rPr>
              <a:t>εγκαταλείψουν</a:t>
            </a:r>
            <a:r>
              <a:rPr spc="-60" smtClean="0">
                <a:solidFill>
                  <a:srgbClr val="404040"/>
                </a:solidFill>
                <a:latin typeface="Trebuchet MS"/>
                <a:cs typeface="Trebuchet MS"/>
              </a:rPr>
              <a:t> </a:t>
            </a:r>
            <a:r>
              <a:rPr spc="95" dirty="0">
                <a:solidFill>
                  <a:srgbClr val="404040"/>
                </a:solidFill>
                <a:latin typeface="Trebuchet MS"/>
                <a:cs typeface="Trebuchet MS"/>
              </a:rPr>
              <a:t>οποιαδήποτε</a:t>
            </a:r>
            <a:r>
              <a:rPr spc="-85" dirty="0">
                <a:solidFill>
                  <a:srgbClr val="404040"/>
                </a:solidFill>
                <a:latin typeface="Trebuchet MS"/>
                <a:cs typeface="Trebuchet MS"/>
              </a:rPr>
              <a:t> </a:t>
            </a:r>
            <a:r>
              <a:rPr spc="75" dirty="0">
                <a:solidFill>
                  <a:srgbClr val="404040"/>
                </a:solidFill>
                <a:latin typeface="Trebuchet MS"/>
                <a:cs typeface="Trebuchet MS"/>
              </a:rPr>
              <a:t>χώρα,</a:t>
            </a:r>
            <a:r>
              <a:rPr spc="-114" dirty="0">
                <a:solidFill>
                  <a:srgbClr val="404040"/>
                </a:solidFill>
                <a:latin typeface="Trebuchet MS"/>
                <a:cs typeface="Trebuchet MS"/>
              </a:rPr>
              <a:t> </a:t>
            </a:r>
            <a:r>
              <a:rPr spc="114" dirty="0">
                <a:solidFill>
                  <a:srgbClr val="404040"/>
                </a:solidFill>
                <a:latin typeface="Trebuchet MS"/>
                <a:cs typeface="Trebuchet MS"/>
              </a:rPr>
              <a:t>συμπεριλαμβανομένης</a:t>
            </a:r>
            <a:r>
              <a:rPr spc="-114" dirty="0">
                <a:solidFill>
                  <a:srgbClr val="404040"/>
                </a:solidFill>
                <a:latin typeface="Trebuchet MS"/>
                <a:cs typeface="Trebuchet MS"/>
              </a:rPr>
              <a:t> </a:t>
            </a:r>
            <a:r>
              <a:rPr spc="105" dirty="0">
                <a:solidFill>
                  <a:srgbClr val="404040"/>
                </a:solidFill>
                <a:latin typeface="Trebuchet MS"/>
                <a:cs typeface="Trebuchet MS"/>
              </a:rPr>
              <a:t>της</a:t>
            </a:r>
            <a:r>
              <a:rPr spc="-65" dirty="0">
                <a:solidFill>
                  <a:srgbClr val="404040"/>
                </a:solidFill>
                <a:latin typeface="Trebuchet MS"/>
                <a:cs typeface="Trebuchet MS"/>
              </a:rPr>
              <a:t> </a:t>
            </a:r>
            <a:r>
              <a:rPr spc="175" dirty="0">
                <a:solidFill>
                  <a:srgbClr val="404040"/>
                </a:solidFill>
                <a:latin typeface="Trebuchet MS"/>
                <a:cs typeface="Trebuchet MS"/>
              </a:rPr>
              <a:t>χώρας</a:t>
            </a:r>
            <a:r>
              <a:rPr spc="-80" dirty="0">
                <a:solidFill>
                  <a:srgbClr val="404040"/>
                </a:solidFill>
                <a:latin typeface="Trebuchet MS"/>
                <a:cs typeface="Trebuchet MS"/>
              </a:rPr>
              <a:t> </a:t>
            </a:r>
            <a:r>
              <a:rPr spc="114">
                <a:solidFill>
                  <a:srgbClr val="404040"/>
                </a:solidFill>
                <a:latin typeface="Trebuchet MS"/>
                <a:cs typeface="Trebuchet MS"/>
              </a:rPr>
              <a:t>αυτού</a:t>
            </a:r>
            <a:r>
              <a:rPr spc="-80">
                <a:solidFill>
                  <a:srgbClr val="404040"/>
                </a:solidFill>
                <a:latin typeface="Trebuchet MS"/>
                <a:cs typeface="Trebuchet MS"/>
              </a:rPr>
              <a:t> </a:t>
            </a:r>
            <a:r>
              <a:rPr spc="85" smtClean="0">
                <a:solidFill>
                  <a:srgbClr val="404040"/>
                </a:solidFill>
                <a:latin typeface="Trebuchet MS"/>
                <a:cs typeface="Trebuchet MS"/>
              </a:rPr>
              <a:t>του</a:t>
            </a:r>
            <a:r>
              <a:rPr lang="el-GR" spc="85" dirty="0" smtClean="0">
                <a:solidFill>
                  <a:srgbClr val="404040"/>
                </a:solidFill>
                <a:latin typeface="Trebuchet MS"/>
                <a:cs typeface="Trebuchet MS"/>
              </a:rPr>
              <a:t> </a:t>
            </a:r>
            <a:r>
              <a:rPr spc="15" smtClean="0">
                <a:solidFill>
                  <a:srgbClr val="404040"/>
                </a:solidFill>
                <a:latin typeface="Trebuchet MS"/>
                <a:cs typeface="Trebuchet MS"/>
              </a:rPr>
              <a:t>ίδιου</a:t>
            </a:r>
            <a:r>
              <a:rPr spc="-110" smtClean="0">
                <a:solidFill>
                  <a:srgbClr val="404040"/>
                </a:solidFill>
                <a:latin typeface="Trebuchet MS"/>
                <a:cs typeface="Trebuchet MS"/>
              </a:rPr>
              <a:t> </a:t>
            </a:r>
            <a:r>
              <a:rPr spc="85" dirty="0">
                <a:solidFill>
                  <a:srgbClr val="404040"/>
                </a:solidFill>
                <a:latin typeface="Trebuchet MS"/>
                <a:cs typeface="Trebuchet MS"/>
              </a:rPr>
              <a:t>του</a:t>
            </a:r>
            <a:r>
              <a:rPr spc="-60" dirty="0">
                <a:solidFill>
                  <a:srgbClr val="404040"/>
                </a:solidFill>
                <a:latin typeface="Trebuchet MS"/>
                <a:cs typeface="Trebuchet MS"/>
              </a:rPr>
              <a:t> </a:t>
            </a:r>
            <a:r>
              <a:rPr spc="95" dirty="0">
                <a:solidFill>
                  <a:srgbClr val="404040"/>
                </a:solidFill>
                <a:latin typeface="Trebuchet MS"/>
                <a:cs typeface="Trebuchet MS"/>
              </a:rPr>
              <a:t>Συμβαλλόμενου</a:t>
            </a:r>
            <a:r>
              <a:rPr spc="-85" dirty="0">
                <a:solidFill>
                  <a:srgbClr val="404040"/>
                </a:solidFill>
                <a:latin typeface="Trebuchet MS"/>
                <a:cs typeface="Trebuchet MS"/>
              </a:rPr>
              <a:t> </a:t>
            </a:r>
            <a:r>
              <a:rPr spc="140" dirty="0">
                <a:solidFill>
                  <a:srgbClr val="404040"/>
                </a:solidFill>
                <a:latin typeface="Trebuchet MS"/>
                <a:cs typeface="Trebuchet MS"/>
              </a:rPr>
              <a:t>Κράτους</a:t>
            </a:r>
            <a:r>
              <a:rPr spc="-140" dirty="0">
                <a:solidFill>
                  <a:srgbClr val="404040"/>
                </a:solidFill>
                <a:latin typeface="Trebuchet MS"/>
                <a:cs typeface="Trebuchet MS"/>
              </a:rPr>
              <a:t> </a:t>
            </a:r>
            <a:r>
              <a:rPr spc="-15" dirty="0">
                <a:solidFill>
                  <a:srgbClr val="404040"/>
                </a:solidFill>
                <a:latin typeface="Trebuchet MS"/>
                <a:cs typeface="Trebuchet MS"/>
              </a:rPr>
              <a:t>και</a:t>
            </a:r>
            <a:r>
              <a:rPr spc="-75" dirty="0">
                <a:solidFill>
                  <a:srgbClr val="404040"/>
                </a:solidFill>
                <a:latin typeface="Trebuchet MS"/>
                <a:cs typeface="Trebuchet MS"/>
              </a:rPr>
              <a:t> </a:t>
            </a:r>
            <a:r>
              <a:rPr spc="185" dirty="0">
                <a:solidFill>
                  <a:srgbClr val="404040"/>
                </a:solidFill>
                <a:latin typeface="Trebuchet MS"/>
                <a:cs typeface="Trebuchet MS"/>
              </a:rPr>
              <a:t>να</a:t>
            </a:r>
            <a:r>
              <a:rPr spc="-80" dirty="0">
                <a:solidFill>
                  <a:srgbClr val="404040"/>
                </a:solidFill>
                <a:latin typeface="Trebuchet MS"/>
                <a:cs typeface="Trebuchet MS"/>
              </a:rPr>
              <a:t> </a:t>
            </a:r>
            <a:r>
              <a:rPr spc="70" dirty="0">
                <a:solidFill>
                  <a:srgbClr val="404040"/>
                </a:solidFill>
                <a:latin typeface="Trebuchet MS"/>
                <a:cs typeface="Trebuchet MS"/>
              </a:rPr>
              <a:t>επιστρέψουν</a:t>
            </a:r>
            <a:r>
              <a:rPr spc="-135" dirty="0">
                <a:solidFill>
                  <a:srgbClr val="404040"/>
                </a:solidFill>
                <a:latin typeface="Trebuchet MS"/>
                <a:cs typeface="Trebuchet MS"/>
              </a:rPr>
              <a:t> </a:t>
            </a:r>
            <a:r>
              <a:rPr spc="125" dirty="0">
                <a:solidFill>
                  <a:srgbClr val="404040"/>
                </a:solidFill>
                <a:latin typeface="Trebuchet MS"/>
                <a:cs typeface="Trebuchet MS"/>
              </a:rPr>
              <a:t>στη</a:t>
            </a:r>
            <a:r>
              <a:rPr spc="-60" dirty="0">
                <a:solidFill>
                  <a:srgbClr val="404040"/>
                </a:solidFill>
                <a:latin typeface="Trebuchet MS"/>
                <a:cs typeface="Trebuchet MS"/>
              </a:rPr>
              <a:t> </a:t>
            </a:r>
            <a:r>
              <a:rPr spc="-20" dirty="0">
                <a:solidFill>
                  <a:srgbClr val="404040"/>
                </a:solidFill>
                <a:latin typeface="Trebuchet MS"/>
                <a:cs typeface="Trebuchet MS"/>
              </a:rPr>
              <a:t>δική</a:t>
            </a:r>
            <a:r>
              <a:rPr spc="-90" dirty="0">
                <a:solidFill>
                  <a:srgbClr val="404040"/>
                </a:solidFill>
                <a:latin typeface="Trebuchet MS"/>
                <a:cs typeface="Trebuchet MS"/>
              </a:rPr>
              <a:t> </a:t>
            </a:r>
            <a:r>
              <a:rPr spc="130">
                <a:solidFill>
                  <a:srgbClr val="404040"/>
                </a:solidFill>
                <a:latin typeface="Trebuchet MS"/>
                <a:cs typeface="Trebuchet MS"/>
              </a:rPr>
              <a:t>τους</a:t>
            </a:r>
            <a:r>
              <a:rPr spc="-70">
                <a:solidFill>
                  <a:srgbClr val="404040"/>
                </a:solidFill>
                <a:latin typeface="Trebuchet MS"/>
                <a:cs typeface="Trebuchet MS"/>
              </a:rPr>
              <a:t> </a:t>
            </a:r>
            <a:r>
              <a:rPr spc="80" smtClean="0">
                <a:solidFill>
                  <a:srgbClr val="404040"/>
                </a:solidFill>
                <a:latin typeface="Trebuchet MS"/>
                <a:cs typeface="Trebuchet MS"/>
              </a:rPr>
              <a:t>χώρα.</a:t>
            </a:r>
            <a:r>
              <a:rPr lang="el-GR" spc="80" dirty="0" smtClean="0">
                <a:solidFill>
                  <a:srgbClr val="404040"/>
                </a:solidFill>
                <a:latin typeface="Trebuchet MS"/>
                <a:cs typeface="Trebuchet MS"/>
              </a:rPr>
              <a:t> </a:t>
            </a:r>
            <a:r>
              <a:rPr spc="-45" smtClean="0">
                <a:solidFill>
                  <a:srgbClr val="404040"/>
                </a:solidFill>
                <a:latin typeface="Trebuchet MS"/>
                <a:cs typeface="Trebuchet MS"/>
              </a:rPr>
              <a:t>Το</a:t>
            </a:r>
            <a:r>
              <a:rPr spc="-75" smtClean="0">
                <a:solidFill>
                  <a:srgbClr val="404040"/>
                </a:solidFill>
                <a:latin typeface="Trebuchet MS"/>
                <a:cs typeface="Trebuchet MS"/>
              </a:rPr>
              <a:t> </a:t>
            </a:r>
            <a:r>
              <a:rPr spc="55" dirty="0">
                <a:solidFill>
                  <a:srgbClr val="404040"/>
                </a:solidFill>
                <a:latin typeface="Trebuchet MS"/>
                <a:cs typeface="Trebuchet MS"/>
              </a:rPr>
              <a:t>δικαίωμα</a:t>
            </a:r>
            <a:r>
              <a:rPr spc="-135" dirty="0">
                <a:solidFill>
                  <a:srgbClr val="404040"/>
                </a:solidFill>
                <a:latin typeface="Trebuchet MS"/>
                <a:cs typeface="Trebuchet MS"/>
              </a:rPr>
              <a:t> </a:t>
            </a:r>
            <a:r>
              <a:rPr spc="35" dirty="0">
                <a:solidFill>
                  <a:srgbClr val="404040"/>
                </a:solidFill>
                <a:latin typeface="Trebuchet MS"/>
                <a:cs typeface="Trebuchet MS"/>
              </a:rPr>
              <a:t>εγκατάλειψης</a:t>
            </a:r>
            <a:r>
              <a:rPr spc="-140" dirty="0">
                <a:solidFill>
                  <a:srgbClr val="404040"/>
                </a:solidFill>
                <a:latin typeface="Trebuchet MS"/>
                <a:cs typeface="Trebuchet MS"/>
              </a:rPr>
              <a:t> </a:t>
            </a:r>
            <a:r>
              <a:rPr spc="120" dirty="0">
                <a:solidFill>
                  <a:srgbClr val="404040"/>
                </a:solidFill>
                <a:latin typeface="Trebuchet MS"/>
                <a:cs typeface="Trebuchet MS"/>
              </a:rPr>
              <a:t>οποιασδήποτε</a:t>
            </a:r>
            <a:r>
              <a:rPr spc="-90" dirty="0">
                <a:solidFill>
                  <a:srgbClr val="404040"/>
                </a:solidFill>
                <a:latin typeface="Trebuchet MS"/>
                <a:cs typeface="Trebuchet MS"/>
              </a:rPr>
              <a:t> </a:t>
            </a:r>
            <a:r>
              <a:rPr spc="170" dirty="0">
                <a:solidFill>
                  <a:srgbClr val="404040"/>
                </a:solidFill>
                <a:latin typeface="Trebuchet MS"/>
                <a:cs typeface="Trebuchet MS"/>
              </a:rPr>
              <a:t>χώρας</a:t>
            </a:r>
            <a:r>
              <a:rPr spc="-110" dirty="0">
                <a:solidFill>
                  <a:srgbClr val="404040"/>
                </a:solidFill>
                <a:latin typeface="Trebuchet MS"/>
                <a:cs typeface="Trebuchet MS"/>
              </a:rPr>
              <a:t> </a:t>
            </a:r>
            <a:r>
              <a:rPr spc="85" dirty="0">
                <a:solidFill>
                  <a:srgbClr val="404040"/>
                </a:solidFill>
                <a:latin typeface="Trebuchet MS"/>
                <a:cs typeface="Trebuchet MS"/>
              </a:rPr>
              <a:t>μπορεί</a:t>
            </a:r>
            <a:r>
              <a:rPr spc="-90" dirty="0">
                <a:solidFill>
                  <a:srgbClr val="404040"/>
                </a:solidFill>
                <a:latin typeface="Trebuchet MS"/>
                <a:cs typeface="Trebuchet MS"/>
              </a:rPr>
              <a:t> </a:t>
            </a:r>
            <a:r>
              <a:rPr spc="185" dirty="0">
                <a:solidFill>
                  <a:srgbClr val="404040"/>
                </a:solidFill>
                <a:latin typeface="Trebuchet MS"/>
                <a:cs typeface="Trebuchet MS"/>
              </a:rPr>
              <a:t>να</a:t>
            </a:r>
            <a:r>
              <a:rPr spc="-80" dirty="0">
                <a:solidFill>
                  <a:srgbClr val="404040"/>
                </a:solidFill>
                <a:latin typeface="Trebuchet MS"/>
                <a:cs typeface="Trebuchet MS"/>
              </a:rPr>
              <a:t> </a:t>
            </a:r>
            <a:r>
              <a:rPr spc="40">
                <a:solidFill>
                  <a:srgbClr val="404040"/>
                </a:solidFill>
                <a:latin typeface="Trebuchet MS"/>
                <a:cs typeface="Trebuchet MS"/>
              </a:rPr>
              <a:t>αποτελέσει</a:t>
            </a:r>
            <a:r>
              <a:rPr spc="-70">
                <a:solidFill>
                  <a:srgbClr val="404040"/>
                </a:solidFill>
                <a:latin typeface="Trebuchet MS"/>
                <a:cs typeface="Trebuchet MS"/>
              </a:rPr>
              <a:t> </a:t>
            </a:r>
            <a:r>
              <a:rPr spc="5" smtClean="0">
                <a:solidFill>
                  <a:srgbClr val="404040"/>
                </a:solidFill>
                <a:latin typeface="Trebuchet MS"/>
                <a:cs typeface="Trebuchet MS"/>
              </a:rPr>
              <a:t>αντικείμενο</a:t>
            </a:r>
            <a:r>
              <a:rPr lang="el-GR" spc="5" dirty="0" smtClean="0">
                <a:solidFill>
                  <a:srgbClr val="404040"/>
                </a:solidFill>
                <a:latin typeface="Trebuchet MS"/>
                <a:cs typeface="Trebuchet MS"/>
              </a:rPr>
              <a:t> </a:t>
            </a:r>
            <a:r>
              <a:rPr spc="190" smtClean="0">
                <a:solidFill>
                  <a:srgbClr val="404040"/>
                </a:solidFill>
                <a:latin typeface="Trebuchet MS"/>
                <a:cs typeface="Trebuchet MS"/>
              </a:rPr>
              <a:t>μόνο</a:t>
            </a:r>
            <a:r>
              <a:rPr spc="-95" smtClean="0">
                <a:solidFill>
                  <a:srgbClr val="404040"/>
                </a:solidFill>
                <a:latin typeface="Trebuchet MS"/>
                <a:cs typeface="Trebuchet MS"/>
              </a:rPr>
              <a:t> </a:t>
            </a:r>
            <a:r>
              <a:rPr spc="85" dirty="0">
                <a:solidFill>
                  <a:srgbClr val="404040"/>
                </a:solidFill>
                <a:latin typeface="Trebuchet MS"/>
                <a:cs typeface="Trebuchet MS"/>
              </a:rPr>
              <a:t>των</a:t>
            </a:r>
            <a:r>
              <a:rPr spc="-55" dirty="0">
                <a:solidFill>
                  <a:srgbClr val="404040"/>
                </a:solidFill>
                <a:latin typeface="Trebuchet MS"/>
                <a:cs typeface="Trebuchet MS"/>
              </a:rPr>
              <a:t> </a:t>
            </a:r>
            <a:r>
              <a:rPr spc="110" dirty="0">
                <a:solidFill>
                  <a:srgbClr val="404040"/>
                </a:solidFill>
                <a:latin typeface="Trebuchet MS"/>
                <a:cs typeface="Trebuchet MS"/>
              </a:rPr>
              <a:t>περιορισμών</a:t>
            </a:r>
            <a:r>
              <a:rPr spc="-130" dirty="0">
                <a:solidFill>
                  <a:srgbClr val="404040"/>
                </a:solidFill>
                <a:latin typeface="Trebuchet MS"/>
                <a:cs typeface="Trebuchet MS"/>
              </a:rPr>
              <a:t> </a:t>
            </a:r>
            <a:r>
              <a:rPr spc="170" dirty="0">
                <a:solidFill>
                  <a:srgbClr val="404040"/>
                </a:solidFill>
                <a:latin typeface="Trebuchet MS"/>
                <a:cs typeface="Trebuchet MS"/>
              </a:rPr>
              <a:t>που</a:t>
            </a:r>
            <a:r>
              <a:rPr spc="-65" dirty="0">
                <a:solidFill>
                  <a:srgbClr val="404040"/>
                </a:solidFill>
                <a:latin typeface="Trebuchet MS"/>
                <a:cs typeface="Trebuchet MS"/>
              </a:rPr>
              <a:t> </a:t>
            </a:r>
            <a:r>
              <a:rPr spc="15" dirty="0">
                <a:solidFill>
                  <a:srgbClr val="404040"/>
                </a:solidFill>
                <a:latin typeface="Trebuchet MS"/>
                <a:cs typeface="Trebuchet MS"/>
              </a:rPr>
              <a:t>ορίζει</a:t>
            </a:r>
            <a:r>
              <a:rPr spc="-120" dirty="0">
                <a:solidFill>
                  <a:srgbClr val="404040"/>
                </a:solidFill>
                <a:latin typeface="Trebuchet MS"/>
                <a:cs typeface="Trebuchet MS"/>
              </a:rPr>
              <a:t> </a:t>
            </a:r>
            <a:r>
              <a:rPr spc="245" dirty="0">
                <a:solidFill>
                  <a:srgbClr val="404040"/>
                </a:solidFill>
                <a:latin typeface="Trebuchet MS"/>
                <a:cs typeface="Trebuchet MS"/>
              </a:rPr>
              <a:t>ο</a:t>
            </a:r>
            <a:r>
              <a:rPr spc="-50" dirty="0">
                <a:solidFill>
                  <a:srgbClr val="404040"/>
                </a:solidFill>
                <a:latin typeface="Trebuchet MS"/>
                <a:cs typeface="Trebuchet MS"/>
              </a:rPr>
              <a:t> </a:t>
            </a:r>
            <a:r>
              <a:rPr spc="204" dirty="0">
                <a:solidFill>
                  <a:srgbClr val="404040"/>
                </a:solidFill>
                <a:latin typeface="Trebuchet MS"/>
                <a:cs typeface="Trebuchet MS"/>
              </a:rPr>
              <a:t>νόμος</a:t>
            </a:r>
            <a:r>
              <a:rPr spc="-95" dirty="0">
                <a:solidFill>
                  <a:srgbClr val="404040"/>
                </a:solidFill>
                <a:latin typeface="Trebuchet MS"/>
                <a:cs typeface="Trebuchet MS"/>
              </a:rPr>
              <a:t> </a:t>
            </a:r>
            <a:r>
              <a:rPr spc="-15" dirty="0">
                <a:solidFill>
                  <a:srgbClr val="404040"/>
                </a:solidFill>
                <a:latin typeface="Trebuchet MS"/>
                <a:cs typeface="Trebuchet MS"/>
              </a:rPr>
              <a:t>και</a:t>
            </a:r>
            <a:r>
              <a:rPr spc="-80" dirty="0">
                <a:solidFill>
                  <a:srgbClr val="404040"/>
                </a:solidFill>
                <a:latin typeface="Trebuchet MS"/>
                <a:cs typeface="Trebuchet MS"/>
              </a:rPr>
              <a:t> </a:t>
            </a:r>
            <a:r>
              <a:rPr spc="170" dirty="0">
                <a:solidFill>
                  <a:srgbClr val="404040"/>
                </a:solidFill>
                <a:latin typeface="Trebuchet MS"/>
                <a:cs typeface="Trebuchet MS"/>
              </a:rPr>
              <a:t>που</a:t>
            </a:r>
            <a:r>
              <a:rPr spc="-60" dirty="0">
                <a:solidFill>
                  <a:srgbClr val="404040"/>
                </a:solidFill>
                <a:latin typeface="Trebuchet MS"/>
                <a:cs typeface="Trebuchet MS"/>
              </a:rPr>
              <a:t> </a:t>
            </a:r>
            <a:r>
              <a:rPr spc="-15" dirty="0">
                <a:solidFill>
                  <a:srgbClr val="404040"/>
                </a:solidFill>
                <a:latin typeface="Trebuchet MS"/>
                <a:cs typeface="Trebuchet MS"/>
              </a:rPr>
              <a:t>είναι</a:t>
            </a:r>
            <a:r>
              <a:rPr spc="-65" dirty="0">
                <a:solidFill>
                  <a:srgbClr val="404040"/>
                </a:solidFill>
                <a:latin typeface="Trebuchet MS"/>
                <a:cs typeface="Trebuchet MS"/>
              </a:rPr>
              <a:t> </a:t>
            </a:r>
            <a:r>
              <a:rPr spc="65" dirty="0">
                <a:solidFill>
                  <a:srgbClr val="404040"/>
                </a:solidFill>
                <a:latin typeface="Trebuchet MS"/>
                <a:cs typeface="Trebuchet MS"/>
              </a:rPr>
              <a:t>αναγκαίοι</a:t>
            </a:r>
            <a:r>
              <a:rPr spc="-75" dirty="0">
                <a:solidFill>
                  <a:srgbClr val="404040"/>
                </a:solidFill>
                <a:latin typeface="Trebuchet MS"/>
                <a:cs typeface="Trebuchet MS"/>
              </a:rPr>
              <a:t> </a:t>
            </a:r>
            <a:r>
              <a:rPr spc="30">
                <a:solidFill>
                  <a:srgbClr val="404040"/>
                </a:solidFill>
                <a:latin typeface="Trebuchet MS"/>
                <a:cs typeface="Trebuchet MS"/>
              </a:rPr>
              <a:t>για</a:t>
            </a:r>
            <a:r>
              <a:rPr spc="-135">
                <a:solidFill>
                  <a:srgbClr val="404040"/>
                </a:solidFill>
                <a:latin typeface="Trebuchet MS"/>
                <a:cs typeface="Trebuchet MS"/>
              </a:rPr>
              <a:t> </a:t>
            </a:r>
            <a:r>
              <a:rPr spc="60" smtClean="0">
                <a:solidFill>
                  <a:srgbClr val="404040"/>
                </a:solidFill>
                <a:latin typeface="Trebuchet MS"/>
                <a:cs typeface="Trebuchet MS"/>
              </a:rPr>
              <a:t>την</a:t>
            </a:r>
            <a:r>
              <a:rPr lang="el-GR" spc="60" dirty="0" smtClean="0">
                <a:solidFill>
                  <a:srgbClr val="404040"/>
                </a:solidFill>
                <a:latin typeface="Trebuchet MS"/>
                <a:cs typeface="Trebuchet MS"/>
              </a:rPr>
              <a:t> </a:t>
            </a:r>
            <a:r>
              <a:rPr spc="165" smtClean="0">
                <a:solidFill>
                  <a:srgbClr val="404040"/>
                </a:solidFill>
                <a:latin typeface="Trebuchet MS"/>
                <a:cs typeface="Trebuchet MS"/>
              </a:rPr>
              <a:t>προστασία</a:t>
            </a:r>
            <a:r>
              <a:rPr spc="-80" smtClean="0">
                <a:solidFill>
                  <a:srgbClr val="404040"/>
                </a:solidFill>
                <a:latin typeface="Trebuchet MS"/>
                <a:cs typeface="Trebuchet MS"/>
              </a:rPr>
              <a:t> </a:t>
            </a:r>
            <a:r>
              <a:rPr spc="105" dirty="0">
                <a:solidFill>
                  <a:srgbClr val="404040"/>
                </a:solidFill>
                <a:latin typeface="Trebuchet MS"/>
                <a:cs typeface="Trebuchet MS"/>
              </a:rPr>
              <a:t>της</a:t>
            </a:r>
            <a:r>
              <a:rPr spc="-114" dirty="0">
                <a:solidFill>
                  <a:srgbClr val="404040"/>
                </a:solidFill>
                <a:latin typeface="Trebuchet MS"/>
                <a:cs typeface="Trebuchet MS"/>
              </a:rPr>
              <a:t> </a:t>
            </a:r>
            <a:r>
              <a:rPr spc="60" dirty="0">
                <a:solidFill>
                  <a:srgbClr val="404040"/>
                </a:solidFill>
                <a:latin typeface="Trebuchet MS"/>
                <a:cs typeface="Trebuchet MS"/>
              </a:rPr>
              <a:t>εθνικής</a:t>
            </a:r>
            <a:r>
              <a:rPr spc="-110" dirty="0">
                <a:solidFill>
                  <a:srgbClr val="404040"/>
                </a:solidFill>
                <a:latin typeface="Trebuchet MS"/>
                <a:cs typeface="Trebuchet MS"/>
              </a:rPr>
              <a:t> </a:t>
            </a:r>
            <a:r>
              <a:rPr spc="90" dirty="0">
                <a:solidFill>
                  <a:srgbClr val="404040"/>
                </a:solidFill>
                <a:latin typeface="Trebuchet MS"/>
                <a:cs typeface="Trebuchet MS"/>
              </a:rPr>
              <a:t>ασφάλειας,</a:t>
            </a:r>
            <a:r>
              <a:rPr spc="-120" dirty="0">
                <a:solidFill>
                  <a:srgbClr val="404040"/>
                </a:solidFill>
                <a:latin typeface="Trebuchet MS"/>
                <a:cs typeface="Trebuchet MS"/>
              </a:rPr>
              <a:t> </a:t>
            </a:r>
            <a:r>
              <a:rPr spc="105" dirty="0">
                <a:solidFill>
                  <a:srgbClr val="404040"/>
                </a:solidFill>
                <a:latin typeface="Trebuchet MS"/>
                <a:cs typeface="Trebuchet MS"/>
              </a:rPr>
              <a:t>της</a:t>
            </a:r>
            <a:r>
              <a:rPr spc="-40" dirty="0">
                <a:solidFill>
                  <a:srgbClr val="404040"/>
                </a:solidFill>
                <a:latin typeface="Trebuchet MS"/>
                <a:cs typeface="Trebuchet MS"/>
              </a:rPr>
              <a:t> </a:t>
            </a:r>
            <a:r>
              <a:rPr spc="150" dirty="0">
                <a:solidFill>
                  <a:srgbClr val="404040"/>
                </a:solidFill>
                <a:latin typeface="Trebuchet MS"/>
                <a:cs typeface="Trebuchet MS"/>
              </a:rPr>
              <a:t>δημόσιας</a:t>
            </a:r>
            <a:r>
              <a:rPr spc="-110" dirty="0">
                <a:solidFill>
                  <a:srgbClr val="404040"/>
                </a:solidFill>
                <a:latin typeface="Trebuchet MS"/>
                <a:cs typeface="Trebuchet MS"/>
              </a:rPr>
              <a:t> </a:t>
            </a:r>
            <a:r>
              <a:rPr spc="60" dirty="0">
                <a:solidFill>
                  <a:srgbClr val="404040"/>
                </a:solidFill>
                <a:latin typeface="Trebuchet MS"/>
                <a:cs typeface="Trebuchet MS"/>
              </a:rPr>
              <a:t>τάξης,</a:t>
            </a:r>
            <a:r>
              <a:rPr spc="-70" dirty="0">
                <a:solidFill>
                  <a:srgbClr val="404040"/>
                </a:solidFill>
                <a:latin typeface="Trebuchet MS"/>
                <a:cs typeface="Trebuchet MS"/>
              </a:rPr>
              <a:t> </a:t>
            </a:r>
            <a:r>
              <a:rPr spc="105" dirty="0">
                <a:solidFill>
                  <a:srgbClr val="404040"/>
                </a:solidFill>
                <a:latin typeface="Trebuchet MS"/>
                <a:cs typeface="Trebuchet MS"/>
              </a:rPr>
              <a:t>της</a:t>
            </a:r>
            <a:r>
              <a:rPr spc="-65" dirty="0">
                <a:solidFill>
                  <a:srgbClr val="404040"/>
                </a:solidFill>
                <a:latin typeface="Trebuchet MS"/>
                <a:cs typeface="Trebuchet MS"/>
              </a:rPr>
              <a:t> </a:t>
            </a:r>
            <a:r>
              <a:rPr spc="150" dirty="0">
                <a:solidFill>
                  <a:srgbClr val="404040"/>
                </a:solidFill>
                <a:latin typeface="Trebuchet MS"/>
                <a:cs typeface="Trebuchet MS"/>
              </a:rPr>
              <a:t>δημόσιας</a:t>
            </a:r>
            <a:r>
              <a:rPr spc="-110" dirty="0">
                <a:solidFill>
                  <a:srgbClr val="404040"/>
                </a:solidFill>
                <a:latin typeface="Trebuchet MS"/>
                <a:cs typeface="Trebuchet MS"/>
              </a:rPr>
              <a:t> </a:t>
            </a:r>
            <a:r>
              <a:rPr spc="60">
                <a:solidFill>
                  <a:srgbClr val="404040"/>
                </a:solidFill>
                <a:latin typeface="Trebuchet MS"/>
                <a:cs typeface="Trebuchet MS"/>
              </a:rPr>
              <a:t>υγείας</a:t>
            </a:r>
            <a:r>
              <a:rPr spc="-80">
                <a:solidFill>
                  <a:srgbClr val="404040"/>
                </a:solidFill>
                <a:latin typeface="Trebuchet MS"/>
                <a:cs typeface="Trebuchet MS"/>
              </a:rPr>
              <a:t> </a:t>
            </a:r>
            <a:r>
              <a:rPr spc="-15" smtClean="0">
                <a:solidFill>
                  <a:srgbClr val="404040"/>
                </a:solidFill>
                <a:latin typeface="Trebuchet MS"/>
                <a:cs typeface="Trebuchet MS"/>
              </a:rPr>
              <a:t>και</a:t>
            </a:r>
            <a:r>
              <a:rPr lang="el-GR" spc="-15" dirty="0" smtClean="0">
                <a:solidFill>
                  <a:srgbClr val="404040"/>
                </a:solidFill>
                <a:latin typeface="Trebuchet MS"/>
                <a:cs typeface="Trebuchet MS"/>
              </a:rPr>
              <a:t> </a:t>
            </a:r>
            <a:r>
              <a:rPr spc="85" smtClean="0">
                <a:solidFill>
                  <a:srgbClr val="404040"/>
                </a:solidFill>
                <a:latin typeface="Trebuchet MS"/>
                <a:cs typeface="Trebuchet MS"/>
              </a:rPr>
              <a:t>των</a:t>
            </a:r>
            <a:r>
              <a:rPr spc="-60" smtClean="0">
                <a:solidFill>
                  <a:srgbClr val="404040"/>
                </a:solidFill>
                <a:latin typeface="Trebuchet MS"/>
                <a:cs typeface="Trebuchet MS"/>
              </a:rPr>
              <a:t> </a:t>
            </a:r>
            <a:r>
              <a:rPr spc="135" dirty="0">
                <a:solidFill>
                  <a:srgbClr val="404040"/>
                </a:solidFill>
                <a:latin typeface="Trebuchet MS"/>
                <a:cs typeface="Trebuchet MS"/>
              </a:rPr>
              <a:t>δημόσιων</a:t>
            </a:r>
            <a:r>
              <a:rPr spc="-110" dirty="0">
                <a:solidFill>
                  <a:srgbClr val="404040"/>
                </a:solidFill>
                <a:latin typeface="Trebuchet MS"/>
                <a:cs typeface="Trebuchet MS"/>
              </a:rPr>
              <a:t> </a:t>
            </a:r>
            <a:r>
              <a:rPr spc="105" dirty="0">
                <a:solidFill>
                  <a:srgbClr val="404040"/>
                </a:solidFill>
                <a:latin typeface="Trebuchet MS"/>
                <a:cs typeface="Trebuchet MS"/>
              </a:rPr>
              <a:t>ηθών,</a:t>
            </a:r>
            <a:r>
              <a:rPr spc="-70" dirty="0">
                <a:solidFill>
                  <a:srgbClr val="404040"/>
                </a:solidFill>
                <a:latin typeface="Trebuchet MS"/>
                <a:cs typeface="Trebuchet MS"/>
              </a:rPr>
              <a:t> </a:t>
            </a:r>
            <a:r>
              <a:rPr spc="135" dirty="0">
                <a:solidFill>
                  <a:srgbClr val="404040"/>
                </a:solidFill>
                <a:latin typeface="Trebuchet MS"/>
                <a:cs typeface="Trebuchet MS"/>
              </a:rPr>
              <a:t>ή</a:t>
            </a:r>
            <a:r>
              <a:rPr spc="-65" dirty="0">
                <a:solidFill>
                  <a:srgbClr val="404040"/>
                </a:solidFill>
                <a:latin typeface="Trebuchet MS"/>
                <a:cs typeface="Trebuchet MS"/>
              </a:rPr>
              <a:t> </a:t>
            </a:r>
            <a:r>
              <a:rPr spc="85" dirty="0">
                <a:solidFill>
                  <a:srgbClr val="404040"/>
                </a:solidFill>
                <a:latin typeface="Trebuchet MS"/>
                <a:cs typeface="Trebuchet MS"/>
              </a:rPr>
              <a:t>των</a:t>
            </a:r>
            <a:r>
              <a:rPr spc="-55" dirty="0">
                <a:solidFill>
                  <a:srgbClr val="404040"/>
                </a:solidFill>
                <a:latin typeface="Trebuchet MS"/>
                <a:cs typeface="Trebuchet MS"/>
              </a:rPr>
              <a:t> </a:t>
            </a:r>
            <a:r>
              <a:rPr spc="60" dirty="0">
                <a:solidFill>
                  <a:srgbClr val="404040"/>
                </a:solidFill>
                <a:latin typeface="Trebuchet MS"/>
                <a:cs typeface="Trebuchet MS"/>
              </a:rPr>
              <a:t>δικαιωμάτων</a:t>
            </a:r>
            <a:r>
              <a:rPr spc="-130" dirty="0">
                <a:solidFill>
                  <a:srgbClr val="404040"/>
                </a:solidFill>
                <a:latin typeface="Trebuchet MS"/>
                <a:cs typeface="Trebuchet MS"/>
              </a:rPr>
              <a:t> </a:t>
            </a:r>
            <a:r>
              <a:rPr spc="-10" dirty="0">
                <a:solidFill>
                  <a:srgbClr val="404040"/>
                </a:solidFill>
                <a:latin typeface="Trebuchet MS"/>
                <a:cs typeface="Trebuchet MS"/>
              </a:rPr>
              <a:t>και</a:t>
            </a:r>
            <a:r>
              <a:rPr spc="-50" dirty="0">
                <a:solidFill>
                  <a:srgbClr val="404040"/>
                </a:solidFill>
                <a:latin typeface="Trebuchet MS"/>
                <a:cs typeface="Trebuchet MS"/>
              </a:rPr>
              <a:t> </a:t>
            </a:r>
            <a:r>
              <a:rPr spc="85" dirty="0">
                <a:solidFill>
                  <a:srgbClr val="404040"/>
                </a:solidFill>
                <a:latin typeface="Trebuchet MS"/>
                <a:cs typeface="Trebuchet MS"/>
              </a:rPr>
              <a:t>των</a:t>
            </a:r>
            <a:r>
              <a:rPr spc="-55" dirty="0">
                <a:solidFill>
                  <a:srgbClr val="404040"/>
                </a:solidFill>
                <a:latin typeface="Trebuchet MS"/>
                <a:cs typeface="Trebuchet MS"/>
              </a:rPr>
              <a:t> </a:t>
            </a:r>
            <a:r>
              <a:rPr spc="45" dirty="0">
                <a:solidFill>
                  <a:srgbClr val="404040"/>
                </a:solidFill>
                <a:latin typeface="Trebuchet MS"/>
                <a:cs typeface="Trebuchet MS"/>
              </a:rPr>
              <a:t>ελευθεριών</a:t>
            </a:r>
            <a:r>
              <a:rPr spc="-60" dirty="0">
                <a:solidFill>
                  <a:srgbClr val="404040"/>
                </a:solidFill>
                <a:latin typeface="Trebuchet MS"/>
                <a:cs typeface="Trebuchet MS"/>
              </a:rPr>
              <a:t> </a:t>
            </a:r>
            <a:r>
              <a:rPr spc="85" dirty="0">
                <a:solidFill>
                  <a:srgbClr val="404040"/>
                </a:solidFill>
                <a:latin typeface="Trebuchet MS"/>
                <a:cs typeface="Trebuchet MS"/>
              </a:rPr>
              <a:t>των</a:t>
            </a:r>
            <a:r>
              <a:rPr spc="-55" dirty="0">
                <a:solidFill>
                  <a:srgbClr val="404040"/>
                </a:solidFill>
                <a:latin typeface="Trebuchet MS"/>
                <a:cs typeface="Trebuchet MS"/>
              </a:rPr>
              <a:t> </a:t>
            </a:r>
            <a:r>
              <a:rPr spc="60" dirty="0">
                <a:solidFill>
                  <a:srgbClr val="404040"/>
                </a:solidFill>
                <a:latin typeface="Trebuchet MS"/>
                <a:cs typeface="Trebuchet MS"/>
              </a:rPr>
              <a:t>άλλων,</a:t>
            </a:r>
            <a:r>
              <a:rPr spc="-120" dirty="0">
                <a:solidFill>
                  <a:srgbClr val="404040"/>
                </a:solidFill>
                <a:latin typeface="Trebuchet MS"/>
                <a:cs typeface="Trebuchet MS"/>
              </a:rPr>
              <a:t> </a:t>
            </a:r>
            <a:r>
              <a:rPr spc="-10">
                <a:solidFill>
                  <a:srgbClr val="404040"/>
                </a:solidFill>
                <a:latin typeface="Trebuchet MS"/>
                <a:cs typeface="Trebuchet MS"/>
              </a:rPr>
              <a:t>και</a:t>
            </a:r>
            <a:r>
              <a:rPr spc="-70">
                <a:solidFill>
                  <a:srgbClr val="404040"/>
                </a:solidFill>
                <a:latin typeface="Trebuchet MS"/>
                <a:cs typeface="Trebuchet MS"/>
              </a:rPr>
              <a:t> </a:t>
            </a:r>
            <a:r>
              <a:rPr spc="165" smtClean="0">
                <a:solidFill>
                  <a:srgbClr val="404040"/>
                </a:solidFill>
                <a:latin typeface="Trebuchet MS"/>
                <a:cs typeface="Trebuchet MS"/>
              </a:rPr>
              <a:t>που</a:t>
            </a:r>
            <a:r>
              <a:rPr lang="el-GR" spc="165" dirty="0" smtClean="0">
                <a:solidFill>
                  <a:srgbClr val="404040"/>
                </a:solidFill>
                <a:latin typeface="Trebuchet MS"/>
                <a:cs typeface="Trebuchet MS"/>
              </a:rPr>
              <a:t> </a:t>
            </a:r>
            <a:r>
              <a:rPr spc="-15" smtClean="0">
                <a:solidFill>
                  <a:srgbClr val="404040"/>
                </a:solidFill>
                <a:latin typeface="Trebuchet MS"/>
                <a:cs typeface="Trebuchet MS"/>
              </a:rPr>
              <a:t>είναι</a:t>
            </a:r>
            <a:r>
              <a:rPr spc="-114" smtClean="0">
                <a:solidFill>
                  <a:srgbClr val="404040"/>
                </a:solidFill>
                <a:latin typeface="Trebuchet MS"/>
                <a:cs typeface="Trebuchet MS"/>
              </a:rPr>
              <a:t> </a:t>
            </a:r>
            <a:r>
              <a:rPr spc="105" dirty="0">
                <a:solidFill>
                  <a:srgbClr val="404040"/>
                </a:solidFill>
                <a:latin typeface="Trebuchet MS"/>
                <a:cs typeface="Trebuchet MS"/>
              </a:rPr>
              <a:t>συμβατοί</a:t>
            </a:r>
            <a:r>
              <a:rPr spc="-90" dirty="0">
                <a:solidFill>
                  <a:srgbClr val="404040"/>
                </a:solidFill>
                <a:latin typeface="Trebuchet MS"/>
                <a:cs typeface="Trebuchet MS"/>
              </a:rPr>
              <a:t> </a:t>
            </a:r>
            <a:r>
              <a:rPr spc="25" dirty="0">
                <a:solidFill>
                  <a:srgbClr val="404040"/>
                </a:solidFill>
                <a:latin typeface="Trebuchet MS"/>
                <a:cs typeface="Trebuchet MS"/>
              </a:rPr>
              <a:t>με</a:t>
            </a:r>
            <a:r>
              <a:rPr spc="-55" dirty="0">
                <a:solidFill>
                  <a:srgbClr val="404040"/>
                </a:solidFill>
                <a:latin typeface="Trebuchet MS"/>
                <a:cs typeface="Trebuchet MS"/>
              </a:rPr>
              <a:t> </a:t>
            </a:r>
            <a:r>
              <a:rPr spc="70" dirty="0">
                <a:solidFill>
                  <a:srgbClr val="404040"/>
                </a:solidFill>
                <a:latin typeface="Trebuchet MS"/>
                <a:cs typeface="Trebuchet MS"/>
              </a:rPr>
              <a:t>τα</a:t>
            </a:r>
            <a:r>
              <a:rPr spc="-55" dirty="0">
                <a:solidFill>
                  <a:srgbClr val="404040"/>
                </a:solidFill>
                <a:latin typeface="Trebuchet MS"/>
                <a:cs typeface="Trebuchet MS"/>
              </a:rPr>
              <a:t> </a:t>
            </a:r>
            <a:r>
              <a:rPr spc="120" dirty="0">
                <a:solidFill>
                  <a:srgbClr val="404040"/>
                </a:solidFill>
                <a:latin typeface="Trebuchet MS"/>
                <a:cs typeface="Trebuchet MS"/>
              </a:rPr>
              <a:t>υπόλοιπα</a:t>
            </a:r>
            <a:r>
              <a:rPr spc="-125" dirty="0">
                <a:solidFill>
                  <a:srgbClr val="404040"/>
                </a:solidFill>
                <a:latin typeface="Trebuchet MS"/>
                <a:cs typeface="Trebuchet MS"/>
              </a:rPr>
              <a:t> </a:t>
            </a:r>
            <a:r>
              <a:rPr spc="55" dirty="0">
                <a:solidFill>
                  <a:srgbClr val="404040"/>
                </a:solidFill>
                <a:latin typeface="Trebuchet MS"/>
                <a:cs typeface="Trebuchet MS"/>
              </a:rPr>
              <a:t>δικαιώματα</a:t>
            </a:r>
            <a:r>
              <a:rPr spc="-70" dirty="0">
                <a:solidFill>
                  <a:srgbClr val="404040"/>
                </a:solidFill>
                <a:latin typeface="Trebuchet MS"/>
                <a:cs typeface="Trebuchet MS"/>
              </a:rPr>
              <a:t> </a:t>
            </a:r>
            <a:r>
              <a:rPr spc="170" dirty="0">
                <a:solidFill>
                  <a:srgbClr val="404040"/>
                </a:solidFill>
                <a:latin typeface="Trebuchet MS"/>
                <a:cs typeface="Trebuchet MS"/>
              </a:rPr>
              <a:t>που</a:t>
            </a:r>
            <a:r>
              <a:rPr spc="-130" dirty="0">
                <a:solidFill>
                  <a:srgbClr val="404040"/>
                </a:solidFill>
                <a:latin typeface="Trebuchet MS"/>
                <a:cs typeface="Trebuchet MS"/>
              </a:rPr>
              <a:t> </a:t>
            </a:r>
            <a:r>
              <a:rPr spc="100" dirty="0">
                <a:solidFill>
                  <a:srgbClr val="404040"/>
                </a:solidFill>
                <a:latin typeface="Trebuchet MS"/>
                <a:cs typeface="Trebuchet MS"/>
              </a:rPr>
              <a:t>αναγνωρίζονται</a:t>
            </a:r>
            <a:r>
              <a:rPr spc="-140" dirty="0">
                <a:solidFill>
                  <a:srgbClr val="404040"/>
                </a:solidFill>
                <a:latin typeface="Trebuchet MS"/>
                <a:cs typeface="Trebuchet MS"/>
              </a:rPr>
              <a:t> </a:t>
            </a:r>
            <a:r>
              <a:rPr spc="125" dirty="0">
                <a:solidFill>
                  <a:srgbClr val="404040"/>
                </a:solidFill>
                <a:latin typeface="Trebuchet MS"/>
                <a:cs typeface="Trebuchet MS"/>
              </a:rPr>
              <a:t>στην</a:t>
            </a:r>
            <a:r>
              <a:rPr spc="-60" dirty="0">
                <a:solidFill>
                  <a:srgbClr val="404040"/>
                </a:solidFill>
                <a:latin typeface="Trebuchet MS"/>
                <a:cs typeface="Trebuchet MS"/>
              </a:rPr>
              <a:t> </a:t>
            </a:r>
            <a:r>
              <a:rPr spc="215" dirty="0">
                <a:solidFill>
                  <a:srgbClr val="404040"/>
                </a:solidFill>
                <a:latin typeface="Trebuchet MS"/>
                <a:cs typeface="Trebuchet MS"/>
              </a:rPr>
              <a:t>παρούσα  </a:t>
            </a:r>
            <a:r>
              <a:rPr spc="90" dirty="0">
                <a:solidFill>
                  <a:srgbClr val="404040"/>
                </a:solidFill>
                <a:latin typeface="Trebuchet MS"/>
                <a:cs typeface="Trebuchet MS"/>
              </a:rPr>
              <a:t>Σύμβαση.</a:t>
            </a:r>
            <a:endParaRPr>
              <a:latin typeface="Trebuchet MS"/>
              <a:cs typeface="Trebuchet MS"/>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46344" y="648461"/>
            <a:ext cx="5985545" cy="566822"/>
          </a:xfrm>
          <a:prstGeom prst="rect">
            <a:avLst/>
          </a:prstGeom>
        </p:spPr>
        <p:txBody>
          <a:bodyPr vert="horz" wrap="square" lIns="0" tIns="12700" rIns="0" bIns="0" rtlCol="0">
            <a:spAutoFit/>
          </a:bodyPr>
          <a:lstStyle/>
          <a:p>
            <a:pPr marL="12700">
              <a:lnSpc>
                <a:spcPct val="100000"/>
              </a:lnSpc>
              <a:spcBef>
                <a:spcPts val="100"/>
              </a:spcBef>
            </a:pPr>
            <a:r>
              <a:rPr sz="3600" spc="-235" dirty="0">
                <a:solidFill>
                  <a:srgbClr val="252525"/>
                </a:solidFill>
              </a:rPr>
              <a:t>Ι. </a:t>
            </a:r>
            <a:r>
              <a:rPr sz="3600" spc="80" dirty="0">
                <a:solidFill>
                  <a:srgbClr val="252525"/>
                </a:solidFill>
              </a:rPr>
              <a:t>Εισαγωγικές</a:t>
            </a:r>
            <a:r>
              <a:rPr sz="3600" spc="-25" dirty="0">
                <a:solidFill>
                  <a:srgbClr val="252525"/>
                </a:solidFill>
              </a:rPr>
              <a:t> </a:t>
            </a:r>
            <a:r>
              <a:rPr sz="3600" spc="160" dirty="0">
                <a:solidFill>
                  <a:srgbClr val="252525"/>
                </a:solidFill>
              </a:rPr>
              <a:t>παρατηρήσεις.</a:t>
            </a:r>
            <a:endParaRPr sz="3600"/>
          </a:p>
        </p:txBody>
      </p:sp>
      <p:sp>
        <p:nvSpPr>
          <p:cNvPr id="3" name="object 3"/>
          <p:cNvSpPr txBox="1"/>
          <p:nvPr/>
        </p:nvSpPr>
        <p:spPr>
          <a:xfrm>
            <a:off x="508758" y="1558801"/>
            <a:ext cx="9911247" cy="4505079"/>
          </a:xfrm>
          <a:prstGeom prst="rect">
            <a:avLst/>
          </a:prstGeom>
        </p:spPr>
        <p:txBody>
          <a:bodyPr vert="horz" wrap="square" lIns="0" tIns="67310" rIns="0" bIns="0" rtlCol="0">
            <a:spAutoFit/>
          </a:bodyPr>
          <a:lstStyle/>
          <a:p>
            <a:pPr marL="356870" marR="43815" indent="-344805">
              <a:lnSpc>
                <a:spcPts val="1830"/>
              </a:lnSpc>
              <a:spcBef>
                <a:spcPts val="530"/>
              </a:spcBef>
              <a:tabLst>
                <a:tab pos="356235" algn="l"/>
              </a:tabLst>
            </a:pPr>
            <a:r>
              <a:rPr sz="1900" spc="350" dirty="0">
                <a:solidFill>
                  <a:srgbClr val="A42F0F"/>
                </a:solidFill>
                <a:latin typeface="Arial"/>
                <a:cs typeface="Arial"/>
              </a:rPr>
              <a:t>	</a:t>
            </a:r>
            <a:r>
              <a:rPr sz="1900" u="heavy" spc="350" dirty="0">
                <a:solidFill>
                  <a:srgbClr val="404040"/>
                </a:solidFill>
                <a:uFill>
                  <a:solidFill>
                    <a:srgbClr val="404040"/>
                  </a:solidFill>
                </a:uFill>
                <a:latin typeface="Arial"/>
                <a:cs typeface="Arial"/>
              </a:rPr>
              <a:t> </a:t>
            </a:r>
            <a:r>
              <a:rPr sz="1900" u="heavy" spc="50" dirty="0">
                <a:solidFill>
                  <a:srgbClr val="404040"/>
                </a:solidFill>
                <a:uFill>
                  <a:solidFill>
                    <a:srgbClr val="404040"/>
                  </a:solidFill>
                </a:uFill>
                <a:latin typeface="Trebuchet MS"/>
                <a:cs typeface="Trebuchet MS"/>
              </a:rPr>
              <a:t>Η</a:t>
            </a:r>
            <a:r>
              <a:rPr sz="1900" u="heavy" spc="-55" dirty="0">
                <a:solidFill>
                  <a:srgbClr val="404040"/>
                </a:solidFill>
                <a:uFill>
                  <a:solidFill>
                    <a:srgbClr val="404040"/>
                  </a:solidFill>
                </a:uFill>
                <a:latin typeface="Trebuchet MS"/>
                <a:cs typeface="Trebuchet MS"/>
              </a:rPr>
              <a:t> </a:t>
            </a:r>
            <a:r>
              <a:rPr sz="1900" u="heavy" spc="105" dirty="0">
                <a:solidFill>
                  <a:srgbClr val="404040"/>
                </a:solidFill>
                <a:uFill>
                  <a:solidFill>
                    <a:srgbClr val="404040"/>
                  </a:solidFill>
                </a:uFill>
                <a:latin typeface="Trebuchet MS"/>
                <a:cs typeface="Trebuchet MS"/>
              </a:rPr>
              <a:t>αρχή</a:t>
            </a:r>
            <a:r>
              <a:rPr sz="1900" u="heavy" spc="-25" dirty="0">
                <a:solidFill>
                  <a:srgbClr val="404040"/>
                </a:solidFill>
                <a:uFill>
                  <a:solidFill>
                    <a:srgbClr val="404040"/>
                  </a:solidFill>
                </a:uFill>
                <a:latin typeface="Trebuchet MS"/>
                <a:cs typeface="Trebuchet MS"/>
              </a:rPr>
              <a:t> </a:t>
            </a:r>
            <a:r>
              <a:rPr sz="1900" u="heavy" spc="85" dirty="0">
                <a:solidFill>
                  <a:srgbClr val="404040"/>
                </a:solidFill>
                <a:uFill>
                  <a:solidFill>
                    <a:srgbClr val="404040"/>
                  </a:solidFill>
                </a:uFill>
                <a:latin typeface="Trebuchet MS"/>
                <a:cs typeface="Trebuchet MS"/>
              </a:rPr>
              <a:t>της</a:t>
            </a:r>
            <a:r>
              <a:rPr sz="1900" u="heavy" spc="-50" dirty="0">
                <a:solidFill>
                  <a:srgbClr val="404040"/>
                </a:solidFill>
                <a:uFill>
                  <a:solidFill>
                    <a:srgbClr val="404040"/>
                  </a:solidFill>
                </a:uFill>
                <a:latin typeface="Trebuchet MS"/>
                <a:cs typeface="Trebuchet MS"/>
              </a:rPr>
              <a:t> </a:t>
            </a:r>
            <a:r>
              <a:rPr sz="1900" u="heavy" spc="30" dirty="0">
                <a:solidFill>
                  <a:srgbClr val="404040"/>
                </a:solidFill>
                <a:uFill>
                  <a:solidFill>
                    <a:srgbClr val="404040"/>
                  </a:solidFill>
                </a:uFill>
                <a:latin typeface="Trebuchet MS"/>
                <a:cs typeface="Trebuchet MS"/>
              </a:rPr>
              <a:t>οικογενειακής</a:t>
            </a:r>
            <a:r>
              <a:rPr sz="1900" u="heavy" spc="-75" dirty="0">
                <a:solidFill>
                  <a:srgbClr val="404040"/>
                </a:solidFill>
                <a:uFill>
                  <a:solidFill>
                    <a:srgbClr val="404040"/>
                  </a:solidFill>
                </a:uFill>
                <a:latin typeface="Trebuchet MS"/>
                <a:cs typeface="Trebuchet MS"/>
              </a:rPr>
              <a:t> </a:t>
            </a:r>
            <a:r>
              <a:rPr sz="1900" u="heavy" spc="140" dirty="0">
                <a:solidFill>
                  <a:srgbClr val="404040"/>
                </a:solidFill>
                <a:uFill>
                  <a:solidFill>
                    <a:srgbClr val="404040"/>
                  </a:solidFill>
                </a:uFill>
                <a:latin typeface="Trebuchet MS"/>
                <a:cs typeface="Trebuchet MS"/>
              </a:rPr>
              <a:t>συνένωσης</a:t>
            </a:r>
            <a:r>
              <a:rPr sz="1900" spc="-55" dirty="0">
                <a:solidFill>
                  <a:srgbClr val="404040"/>
                </a:solidFill>
                <a:latin typeface="Trebuchet MS"/>
                <a:cs typeface="Trebuchet MS"/>
              </a:rPr>
              <a:t> </a:t>
            </a:r>
            <a:r>
              <a:rPr sz="1900" spc="-15" dirty="0">
                <a:solidFill>
                  <a:srgbClr val="404040"/>
                </a:solidFill>
                <a:latin typeface="Trebuchet MS"/>
                <a:cs typeface="Trebuchet MS"/>
              </a:rPr>
              <a:t>ισχύει</a:t>
            </a:r>
            <a:r>
              <a:rPr sz="1900" spc="-65" dirty="0">
                <a:solidFill>
                  <a:srgbClr val="404040"/>
                </a:solidFill>
                <a:latin typeface="Trebuchet MS"/>
                <a:cs typeface="Trebuchet MS"/>
              </a:rPr>
              <a:t> </a:t>
            </a:r>
            <a:r>
              <a:rPr sz="1900" spc="95" dirty="0">
                <a:solidFill>
                  <a:srgbClr val="404040"/>
                </a:solidFill>
                <a:latin typeface="Trebuchet MS"/>
                <a:cs typeface="Trebuchet MS"/>
              </a:rPr>
              <a:t>σε</a:t>
            </a:r>
            <a:r>
              <a:rPr sz="1900" spc="-60" dirty="0">
                <a:solidFill>
                  <a:srgbClr val="404040"/>
                </a:solidFill>
                <a:latin typeface="Trebuchet MS"/>
                <a:cs typeface="Trebuchet MS"/>
              </a:rPr>
              <a:t> </a:t>
            </a:r>
            <a:r>
              <a:rPr sz="1900" spc="55" dirty="0">
                <a:solidFill>
                  <a:srgbClr val="404040"/>
                </a:solidFill>
                <a:latin typeface="Trebuchet MS"/>
                <a:cs typeface="Trebuchet MS"/>
              </a:rPr>
              <a:t>κάθε</a:t>
            </a:r>
            <a:r>
              <a:rPr sz="1900" spc="-60" dirty="0">
                <a:solidFill>
                  <a:srgbClr val="404040"/>
                </a:solidFill>
                <a:latin typeface="Trebuchet MS"/>
                <a:cs typeface="Trebuchet MS"/>
              </a:rPr>
              <a:t> </a:t>
            </a:r>
            <a:r>
              <a:rPr sz="1900" spc="75" dirty="0">
                <a:solidFill>
                  <a:srgbClr val="404040"/>
                </a:solidFill>
                <a:latin typeface="Trebuchet MS"/>
                <a:cs typeface="Trebuchet MS"/>
              </a:rPr>
              <a:t>περίπτωση</a:t>
            </a:r>
            <a:r>
              <a:rPr sz="1900" spc="-55" dirty="0">
                <a:solidFill>
                  <a:srgbClr val="404040"/>
                </a:solidFill>
                <a:latin typeface="Trebuchet MS"/>
                <a:cs typeface="Trebuchet MS"/>
              </a:rPr>
              <a:t> </a:t>
            </a:r>
            <a:r>
              <a:rPr sz="1900" spc="135" dirty="0">
                <a:solidFill>
                  <a:srgbClr val="404040"/>
                </a:solidFill>
                <a:latin typeface="Trebuchet MS"/>
                <a:cs typeface="Trebuchet MS"/>
              </a:rPr>
              <a:t>που</a:t>
            </a:r>
            <a:r>
              <a:rPr sz="1900" spc="-50" dirty="0">
                <a:solidFill>
                  <a:srgbClr val="404040"/>
                </a:solidFill>
                <a:latin typeface="Trebuchet MS"/>
                <a:cs typeface="Trebuchet MS"/>
              </a:rPr>
              <a:t> </a:t>
            </a:r>
            <a:r>
              <a:rPr sz="1900" spc="65" dirty="0">
                <a:solidFill>
                  <a:srgbClr val="404040"/>
                </a:solidFill>
                <a:latin typeface="Trebuchet MS"/>
                <a:cs typeface="Trebuchet MS"/>
              </a:rPr>
              <a:t>το  </a:t>
            </a:r>
            <a:r>
              <a:rPr sz="1900" spc="5" dirty="0">
                <a:solidFill>
                  <a:srgbClr val="404040"/>
                </a:solidFill>
                <a:latin typeface="Trebuchet MS"/>
                <a:cs typeface="Trebuchet MS"/>
              </a:rPr>
              <a:t>παιδί</a:t>
            </a:r>
            <a:r>
              <a:rPr sz="1900" spc="-50" dirty="0">
                <a:solidFill>
                  <a:srgbClr val="404040"/>
                </a:solidFill>
                <a:latin typeface="Trebuchet MS"/>
                <a:cs typeface="Trebuchet MS"/>
              </a:rPr>
              <a:t> </a:t>
            </a:r>
            <a:r>
              <a:rPr sz="1900" spc="-100" dirty="0">
                <a:solidFill>
                  <a:srgbClr val="404040"/>
                </a:solidFill>
                <a:latin typeface="Trebuchet MS"/>
                <a:cs typeface="Trebuchet MS"/>
              </a:rPr>
              <a:t>έχει</a:t>
            </a:r>
            <a:r>
              <a:rPr sz="1900" spc="-45" dirty="0">
                <a:solidFill>
                  <a:srgbClr val="404040"/>
                </a:solidFill>
                <a:latin typeface="Trebuchet MS"/>
                <a:cs typeface="Trebuchet MS"/>
              </a:rPr>
              <a:t> </a:t>
            </a:r>
            <a:r>
              <a:rPr sz="1900" spc="15" dirty="0">
                <a:solidFill>
                  <a:srgbClr val="404040"/>
                </a:solidFill>
                <a:latin typeface="Trebuchet MS"/>
                <a:cs typeface="Trebuchet MS"/>
              </a:rPr>
              <a:t>διαχωριστεί</a:t>
            </a:r>
            <a:r>
              <a:rPr sz="1900" spc="-65" dirty="0">
                <a:solidFill>
                  <a:srgbClr val="404040"/>
                </a:solidFill>
                <a:latin typeface="Trebuchet MS"/>
                <a:cs typeface="Trebuchet MS"/>
              </a:rPr>
              <a:t> </a:t>
            </a:r>
            <a:r>
              <a:rPr sz="1900" spc="170" dirty="0">
                <a:solidFill>
                  <a:srgbClr val="404040"/>
                </a:solidFill>
                <a:latin typeface="Trebuchet MS"/>
                <a:cs typeface="Trebuchet MS"/>
              </a:rPr>
              <a:t>από</a:t>
            </a:r>
            <a:r>
              <a:rPr sz="1900" spc="-40" dirty="0">
                <a:solidFill>
                  <a:srgbClr val="404040"/>
                </a:solidFill>
                <a:latin typeface="Trebuchet MS"/>
                <a:cs typeface="Trebuchet MS"/>
              </a:rPr>
              <a:t> </a:t>
            </a:r>
            <a:r>
              <a:rPr sz="1900" spc="105" dirty="0">
                <a:solidFill>
                  <a:srgbClr val="404040"/>
                </a:solidFill>
                <a:latin typeface="Trebuchet MS"/>
                <a:cs typeface="Trebuchet MS"/>
              </a:rPr>
              <a:t>τους</a:t>
            </a:r>
            <a:r>
              <a:rPr sz="1900" spc="-45" dirty="0">
                <a:solidFill>
                  <a:srgbClr val="404040"/>
                </a:solidFill>
                <a:latin typeface="Trebuchet MS"/>
                <a:cs typeface="Trebuchet MS"/>
              </a:rPr>
              <a:t> </a:t>
            </a:r>
            <a:r>
              <a:rPr sz="1900" spc="50" dirty="0">
                <a:solidFill>
                  <a:srgbClr val="404040"/>
                </a:solidFill>
                <a:latin typeface="Trebuchet MS"/>
                <a:cs typeface="Trebuchet MS"/>
              </a:rPr>
              <a:t>γονείς</a:t>
            </a:r>
            <a:r>
              <a:rPr sz="1900" spc="-65" dirty="0">
                <a:solidFill>
                  <a:srgbClr val="404040"/>
                </a:solidFill>
                <a:latin typeface="Trebuchet MS"/>
                <a:cs typeface="Trebuchet MS"/>
              </a:rPr>
              <a:t> </a:t>
            </a:r>
            <a:r>
              <a:rPr sz="1900" spc="70" dirty="0">
                <a:solidFill>
                  <a:srgbClr val="404040"/>
                </a:solidFill>
                <a:latin typeface="Trebuchet MS"/>
                <a:cs typeface="Trebuchet MS"/>
              </a:rPr>
              <a:t>του</a:t>
            </a:r>
            <a:r>
              <a:rPr sz="1900" spc="-70" dirty="0">
                <a:solidFill>
                  <a:srgbClr val="404040"/>
                </a:solidFill>
                <a:latin typeface="Trebuchet MS"/>
                <a:cs typeface="Trebuchet MS"/>
              </a:rPr>
              <a:t> </a:t>
            </a:r>
            <a:r>
              <a:rPr sz="1900" spc="95" dirty="0">
                <a:solidFill>
                  <a:srgbClr val="404040"/>
                </a:solidFill>
                <a:latin typeface="Trebuchet MS"/>
                <a:cs typeface="Trebuchet MS"/>
              </a:rPr>
              <a:t>σε</a:t>
            </a:r>
            <a:r>
              <a:rPr sz="1900" spc="-60" dirty="0">
                <a:solidFill>
                  <a:srgbClr val="404040"/>
                </a:solidFill>
                <a:latin typeface="Trebuchet MS"/>
                <a:cs typeface="Trebuchet MS"/>
              </a:rPr>
              <a:t> </a:t>
            </a:r>
            <a:r>
              <a:rPr sz="1900" spc="30" dirty="0">
                <a:solidFill>
                  <a:srgbClr val="404040"/>
                </a:solidFill>
                <a:latin typeface="Trebuchet MS"/>
                <a:cs typeface="Trebuchet MS"/>
              </a:rPr>
              <a:t>περιπτώσεις:</a:t>
            </a:r>
            <a:endParaRPr sz="1900">
              <a:latin typeface="Trebuchet MS"/>
              <a:cs typeface="Trebuchet MS"/>
            </a:endParaRPr>
          </a:p>
          <a:p>
            <a:pPr marL="356870" indent="-344805">
              <a:lnSpc>
                <a:spcPct val="100000"/>
              </a:lnSpc>
              <a:spcBef>
                <a:spcPts val="565"/>
              </a:spcBef>
              <a:buClr>
                <a:srgbClr val="A42F0F"/>
              </a:buClr>
              <a:buFont typeface="Wingdings"/>
              <a:buChar char=""/>
              <a:tabLst>
                <a:tab pos="356870" algn="l"/>
                <a:tab pos="357505" algn="l"/>
              </a:tabLst>
            </a:pPr>
            <a:r>
              <a:rPr sz="1900" spc="35" dirty="0">
                <a:solidFill>
                  <a:srgbClr val="404040"/>
                </a:solidFill>
                <a:latin typeface="Trebuchet MS"/>
                <a:cs typeface="Trebuchet MS"/>
              </a:rPr>
              <a:t>διώξεων</a:t>
            </a:r>
            <a:endParaRPr sz="1900">
              <a:latin typeface="Trebuchet MS"/>
              <a:cs typeface="Trebuchet MS"/>
            </a:endParaRPr>
          </a:p>
          <a:p>
            <a:pPr marL="356870" indent="-344805">
              <a:lnSpc>
                <a:spcPct val="100000"/>
              </a:lnSpc>
              <a:spcBef>
                <a:spcPts val="550"/>
              </a:spcBef>
              <a:buClr>
                <a:srgbClr val="A42F0F"/>
              </a:buClr>
              <a:buFont typeface="Wingdings"/>
              <a:buChar char=""/>
              <a:tabLst>
                <a:tab pos="356870" algn="l"/>
                <a:tab pos="357505" algn="l"/>
              </a:tabLst>
            </a:pPr>
            <a:r>
              <a:rPr sz="1900" spc="85" dirty="0">
                <a:solidFill>
                  <a:srgbClr val="404040"/>
                </a:solidFill>
                <a:latin typeface="Trebuchet MS"/>
                <a:cs typeface="Trebuchet MS"/>
              </a:rPr>
              <a:t>ένοπλων</a:t>
            </a:r>
            <a:r>
              <a:rPr sz="1900" spc="-45" dirty="0">
                <a:solidFill>
                  <a:srgbClr val="404040"/>
                </a:solidFill>
                <a:latin typeface="Trebuchet MS"/>
                <a:cs typeface="Trebuchet MS"/>
              </a:rPr>
              <a:t> </a:t>
            </a:r>
            <a:r>
              <a:rPr sz="1900" spc="120" dirty="0">
                <a:solidFill>
                  <a:srgbClr val="404040"/>
                </a:solidFill>
                <a:latin typeface="Trebuchet MS"/>
                <a:cs typeface="Trebuchet MS"/>
              </a:rPr>
              <a:t>συρράξεων</a:t>
            </a:r>
            <a:r>
              <a:rPr sz="1900" spc="-45" dirty="0">
                <a:solidFill>
                  <a:srgbClr val="404040"/>
                </a:solidFill>
                <a:latin typeface="Trebuchet MS"/>
                <a:cs typeface="Trebuchet MS"/>
              </a:rPr>
              <a:t> </a:t>
            </a:r>
            <a:r>
              <a:rPr sz="1900" spc="15" dirty="0">
                <a:solidFill>
                  <a:srgbClr val="404040"/>
                </a:solidFill>
                <a:latin typeface="Trebuchet MS"/>
                <a:cs typeface="Trebuchet MS"/>
              </a:rPr>
              <a:t>με</a:t>
            </a:r>
            <a:r>
              <a:rPr sz="1900" spc="-65" dirty="0">
                <a:solidFill>
                  <a:srgbClr val="404040"/>
                </a:solidFill>
                <a:latin typeface="Trebuchet MS"/>
                <a:cs typeface="Trebuchet MS"/>
              </a:rPr>
              <a:t> </a:t>
            </a:r>
            <a:r>
              <a:rPr sz="1900" spc="60" dirty="0">
                <a:solidFill>
                  <a:srgbClr val="404040"/>
                </a:solidFill>
                <a:latin typeface="Trebuchet MS"/>
                <a:cs typeface="Trebuchet MS"/>
              </a:rPr>
              <a:t>δημιουργία</a:t>
            </a:r>
            <a:r>
              <a:rPr sz="1900" spc="-45" dirty="0">
                <a:solidFill>
                  <a:srgbClr val="404040"/>
                </a:solidFill>
                <a:latin typeface="Trebuchet MS"/>
                <a:cs typeface="Trebuchet MS"/>
              </a:rPr>
              <a:t> </a:t>
            </a:r>
            <a:r>
              <a:rPr sz="1900" spc="90" dirty="0">
                <a:solidFill>
                  <a:srgbClr val="404040"/>
                </a:solidFill>
                <a:latin typeface="Trebuchet MS"/>
                <a:cs typeface="Trebuchet MS"/>
              </a:rPr>
              <a:t>κύματος</a:t>
            </a:r>
            <a:r>
              <a:rPr sz="1900" spc="-40" dirty="0">
                <a:solidFill>
                  <a:srgbClr val="404040"/>
                </a:solidFill>
                <a:latin typeface="Trebuchet MS"/>
                <a:cs typeface="Trebuchet MS"/>
              </a:rPr>
              <a:t> </a:t>
            </a:r>
            <a:r>
              <a:rPr sz="1900" spc="140" dirty="0">
                <a:solidFill>
                  <a:srgbClr val="404040"/>
                </a:solidFill>
                <a:latin typeface="Trebuchet MS"/>
                <a:cs typeface="Trebuchet MS"/>
              </a:rPr>
              <a:t>προσφύγων</a:t>
            </a:r>
            <a:endParaRPr sz="1900">
              <a:latin typeface="Trebuchet MS"/>
              <a:cs typeface="Trebuchet MS"/>
            </a:endParaRPr>
          </a:p>
          <a:p>
            <a:pPr marL="356870" indent="-344805">
              <a:lnSpc>
                <a:spcPts val="2050"/>
              </a:lnSpc>
              <a:spcBef>
                <a:spcPts val="530"/>
              </a:spcBef>
              <a:buClr>
                <a:srgbClr val="A42F0F"/>
              </a:buClr>
              <a:buFont typeface="Wingdings"/>
              <a:buChar char=""/>
              <a:tabLst>
                <a:tab pos="356870" algn="l"/>
                <a:tab pos="357505" algn="l"/>
              </a:tabLst>
            </a:pPr>
            <a:r>
              <a:rPr sz="1900" spc="85" dirty="0">
                <a:solidFill>
                  <a:srgbClr val="404040"/>
                </a:solidFill>
                <a:latin typeface="Trebuchet MS"/>
                <a:cs typeface="Trebuchet MS"/>
              </a:rPr>
              <a:t>χωριστής</a:t>
            </a:r>
            <a:r>
              <a:rPr sz="1900" spc="-70" dirty="0">
                <a:solidFill>
                  <a:srgbClr val="404040"/>
                </a:solidFill>
                <a:latin typeface="Trebuchet MS"/>
                <a:cs typeface="Trebuchet MS"/>
              </a:rPr>
              <a:t> </a:t>
            </a:r>
            <a:r>
              <a:rPr sz="1900" spc="105" dirty="0">
                <a:solidFill>
                  <a:srgbClr val="404040"/>
                </a:solidFill>
                <a:latin typeface="Trebuchet MS"/>
                <a:cs typeface="Trebuchet MS"/>
              </a:rPr>
              <a:t>διαμονής</a:t>
            </a:r>
            <a:r>
              <a:rPr sz="1900" spc="-25" dirty="0">
                <a:solidFill>
                  <a:srgbClr val="404040"/>
                </a:solidFill>
                <a:latin typeface="Trebuchet MS"/>
                <a:cs typeface="Trebuchet MS"/>
              </a:rPr>
              <a:t> </a:t>
            </a:r>
            <a:r>
              <a:rPr sz="1900" spc="170" dirty="0">
                <a:solidFill>
                  <a:srgbClr val="404040"/>
                </a:solidFill>
                <a:latin typeface="Trebuchet MS"/>
                <a:cs typeface="Trebuchet MS"/>
              </a:rPr>
              <a:t>από</a:t>
            </a:r>
            <a:r>
              <a:rPr sz="1900" spc="-35" dirty="0">
                <a:solidFill>
                  <a:srgbClr val="404040"/>
                </a:solidFill>
                <a:latin typeface="Trebuchet MS"/>
                <a:cs typeface="Trebuchet MS"/>
              </a:rPr>
              <a:t> </a:t>
            </a:r>
            <a:r>
              <a:rPr sz="1900" spc="75" dirty="0">
                <a:solidFill>
                  <a:srgbClr val="404040"/>
                </a:solidFill>
                <a:latin typeface="Trebuchet MS"/>
                <a:cs typeface="Trebuchet MS"/>
              </a:rPr>
              <a:t>τον</a:t>
            </a:r>
            <a:r>
              <a:rPr sz="1900" spc="-65" dirty="0">
                <a:solidFill>
                  <a:srgbClr val="404040"/>
                </a:solidFill>
                <a:latin typeface="Trebuchet MS"/>
                <a:cs typeface="Trebuchet MS"/>
              </a:rPr>
              <a:t> </a:t>
            </a:r>
            <a:r>
              <a:rPr sz="1900" spc="60" dirty="0">
                <a:solidFill>
                  <a:srgbClr val="404040"/>
                </a:solidFill>
                <a:latin typeface="Trebuchet MS"/>
                <a:cs typeface="Trebuchet MS"/>
              </a:rPr>
              <a:t>ένα</a:t>
            </a:r>
            <a:r>
              <a:rPr sz="1900" spc="-20" dirty="0">
                <a:solidFill>
                  <a:srgbClr val="404040"/>
                </a:solidFill>
                <a:latin typeface="Trebuchet MS"/>
                <a:cs typeface="Trebuchet MS"/>
              </a:rPr>
              <a:t> </a:t>
            </a:r>
            <a:r>
              <a:rPr sz="1900" spc="80" dirty="0">
                <a:solidFill>
                  <a:srgbClr val="404040"/>
                </a:solidFill>
                <a:latin typeface="Trebuchet MS"/>
                <a:cs typeface="Trebuchet MS"/>
              </a:rPr>
              <a:t>γονέα</a:t>
            </a:r>
            <a:r>
              <a:rPr sz="1900" spc="-45" dirty="0">
                <a:solidFill>
                  <a:srgbClr val="404040"/>
                </a:solidFill>
                <a:latin typeface="Trebuchet MS"/>
                <a:cs typeface="Trebuchet MS"/>
              </a:rPr>
              <a:t> </a:t>
            </a:r>
            <a:r>
              <a:rPr sz="1900" spc="110" dirty="0">
                <a:solidFill>
                  <a:srgbClr val="404040"/>
                </a:solidFill>
                <a:latin typeface="Trebuchet MS"/>
                <a:cs typeface="Trebuchet MS"/>
              </a:rPr>
              <a:t>ή</a:t>
            </a:r>
            <a:r>
              <a:rPr sz="1900" spc="-50" dirty="0">
                <a:solidFill>
                  <a:srgbClr val="404040"/>
                </a:solidFill>
                <a:latin typeface="Trebuchet MS"/>
                <a:cs typeface="Trebuchet MS"/>
              </a:rPr>
              <a:t> </a:t>
            </a:r>
            <a:r>
              <a:rPr sz="1900" spc="-20" dirty="0">
                <a:solidFill>
                  <a:srgbClr val="404040"/>
                </a:solidFill>
                <a:latin typeface="Trebuchet MS"/>
                <a:cs typeface="Trebuchet MS"/>
              </a:rPr>
              <a:t>και</a:t>
            </a:r>
            <a:r>
              <a:rPr sz="1900" spc="-65" dirty="0">
                <a:solidFill>
                  <a:srgbClr val="404040"/>
                </a:solidFill>
                <a:latin typeface="Trebuchet MS"/>
                <a:cs typeface="Trebuchet MS"/>
              </a:rPr>
              <a:t> </a:t>
            </a:r>
            <a:r>
              <a:rPr sz="1900" spc="170" dirty="0">
                <a:solidFill>
                  <a:srgbClr val="404040"/>
                </a:solidFill>
                <a:latin typeface="Trebuchet MS"/>
                <a:cs typeface="Trebuchet MS"/>
              </a:rPr>
              <a:t>από</a:t>
            </a:r>
            <a:r>
              <a:rPr sz="1900" spc="-35" dirty="0">
                <a:solidFill>
                  <a:srgbClr val="404040"/>
                </a:solidFill>
                <a:latin typeface="Trebuchet MS"/>
                <a:cs typeface="Trebuchet MS"/>
              </a:rPr>
              <a:t> </a:t>
            </a:r>
            <a:r>
              <a:rPr sz="1900" spc="105" dirty="0">
                <a:solidFill>
                  <a:srgbClr val="404040"/>
                </a:solidFill>
                <a:latin typeface="Trebuchet MS"/>
                <a:cs typeface="Trebuchet MS"/>
              </a:rPr>
              <a:t>τους</a:t>
            </a:r>
            <a:r>
              <a:rPr sz="1900" spc="-45" dirty="0">
                <a:solidFill>
                  <a:srgbClr val="404040"/>
                </a:solidFill>
                <a:latin typeface="Trebuchet MS"/>
                <a:cs typeface="Trebuchet MS"/>
              </a:rPr>
              <a:t> </a:t>
            </a:r>
            <a:r>
              <a:rPr sz="1900" spc="105" dirty="0">
                <a:solidFill>
                  <a:srgbClr val="404040"/>
                </a:solidFill>
                <a:latin typeface="Trebuchet MS"/>
                <a:cs typeface="Trebuchet MS"/>
              </a:rPr>
              <a:t>δύο</a:t>
            </a:r>
            <a:r>
              <a:rPr sz="1900" spc="-40" dirty="0">
                <a:solidFill>
                  <a:srgbClr val="404040"/>
                </a:solidFill>
                <a:latin typeface="Trebuchet MS"/>
                <a:cs typeface="Trebuchet MS"/>
              </a:rPr>
              <a:t> </a:t>
            </a:r>
            <a:r>
              <a:rPr sz="1900" spc="95" dirty="0">
                <a:solidFill>
                  <a:srgbClr val="404040"/>
                </a:solidFill>
                <a:latin typeface="Trebuchet MS"/>
                <a:cs typeface="Trebuchet MS"/>
              </a:rPr>
              <a:t>λόγω</a:t>
            </a:r>
            <a:endParaRPr sz="1900">
              <a:latin typeface="Trebuchet MS"/>
              <a:cs typeface="Trebuchet MS"/>
            </a:endParaRPr>
          </a:p>
          <a:p>
            <a:pPr marL="356870">
              <a:lnSpc>
                <a:spcPts val="1825"/>
              </a:lnSpc>
              <a:tabLst>
                <a:tab pos="3639820" algn="l"/>
              </a:tabLst>
            </a:pPr>
            <a:r>
              <a:rPr sz="1900" spc="90" dirty="0">
                <a:solidFill>
                  <a:srgbClr val="404040"/>
                </a:solidFill>
                <a:latin typeface="Trebuchet MS"/>
                <a:cs typeface="Trebuchet MS"/>
              </a:rPr>
              <a:t>θανάτου,</a:t>
            </a:r>
            <a:r>
              <a:rPr sz="1900" spc="-35" dirty="0">
                <a:solidFill>
                  <a:srgbClr val="404040"/>
                </a:solidFill>
                <a:latin typeface="Trebuchet MS"/>
                <a:cs typeface="Trebuchet MS"/>
              </a:rPr>
              <a:t> </a:t>
            </a:r>
            <a:r>
              <a:rPr sz="1900" spc="90" dirty="0">
                <a:solidFill>
                  <a:srgbClr val="404040"/>
                </a:solidFill>
                <a:latin typeface="Trebuchet MS"/>
                <a:cs typeface="Trebuchet MS"/>
              </a:rPr>
              <a:t>μετανάστευσης</a:t>
            </a:r>
            <a:r>
              <a:rPr sz="1900" spc="-30" dirty="0">
                <a:solidFill>
                  <a:srgbClr val="404040"/>
                </a:solidFill>
                <a:latin typeface="Trebuchet MS"/>
                <a:cs typeface="Trebuchet MS"/>
              </a:rPr>
              <a:t> </a:t>
            </a:r>
            <a:r>
              <a:rPr sz="1900" spc="110" dirty="0">
                <a:solidFill>
                  <a:srgbClr val="404040"/>
                </a:solidFill>
                <a:latin typeface="Trebuchet MS"/>
                <a:cs typeface="Trebuchet MS"/>
              </a:rPr>
              <a:t>ή	</a:t>
            </a:r>
            <a:r>
              <a:rPr sz="1900" spc="100" dirty="0">
                <a:solidFill>
                  <a:srgbClr val="404040"/>
                </a:solidFill>
                <a:latin typeface="Trebuchet MS"/>
                <a:cs typeface="Trebuchet MS"/>
              </a:rPr>
              <a:t>λόγω </a:t>
            </a:r>
            <a:r>
              <a:rPr sz="1900" spc="85" dirty="0">
                <a:solidFill>
                  <a:srgbClr val="404040"/>
                </a:solidFill>
                <a:latin typeface="Trebuchet MS"/>
                <a:cs typeface="Trebuchet MS"/>
              </a:rPr>
              <a:t>γονέων </a:t>
            </a:r>
            <a:r>
              <a:rPr sz="1900" spc="95" dirty="0">
                <a:solidFill>
                  <a:srgbClr val="404040"/>
                </a:solidFill>
                <a:latin typeface="Trebuchet MS"/>
                <a:cs typeface="Trebuchet MS"/>
              </a:rPr>
              <a:t>προερχόμενων</a:t>
            </a:r>
            <a:r>
              <a:rPr sz="1900" spc="-320" dirty="0">
                <a:solidFill>
                  <a:srgbClr val="404040"/>
                </a:solidFill>
                <a:latin typeface="Trebuchet MS"/>
                <a:cs typeface="Trebuchet MS"/>
              </a:rPr>
              <a:t> </a:t>
            </a:r>
            <a:r>
              <a:rPr sz="1900" spc="170" dirty="0">
                <a:solidFill>
                  <a:srgbClr val="404040"/>
                </a:solidFill>
                <a:latin typeface="Trebuchet MS"/>
                <a:cs typeface="Trebuchet MS"/>
              </a:rPr>
              <a:t>από</a:t>
            </a:r>
            <a:endParaRPr sz="1900">
              <a:latin typeface="Trebuchet MS"/>
              <a:cs typeface="Trebuchet MS"/>
            </a:endParaRPr>
          </a:p>
          <a:p>
            <a:pPr marL="356870">
              <a:lnSpc>
                <a:spcPts val="2055"/>
              </a:lnSpc>
            </a:pPr>
            <a:r>
              <a:rPr sz="1900" spc="30" dirty="0">
                <a:solidFill>
                  <a:srgbClr val="404040"/>
                </a:solidFill>
                <a:latin typeface="Trebuchet MS"/>
                <a:cs typeface="Trebuchet MS"/>
              </a:rPr>
              <a:t>διαφορετικά </a:t>
            </a:r>
            <a:r>
              <a:rPr sz="1900" spc="65" dirty="0">
                <a:solidFill>
                  <a:srgbClr val="404040"/>
                </a:solidFill>
                <a:latin typeface="Trebuchet MS"/>
                <a:cs typeface="Trebuchet MS"/>
              </a:rPr>
              <a:t>κράτη </a:t>
            </a:r>
            <a:r>
              <a:rPr sz="1900" spc="135" dirty="0">
                <a:solidFill>
                  <a:srgbClr val="404040"/>
                </a:solidFill>
                <a:latin typeface="Trebuchet MS"/>
                <a:cs typeface="Trebuchet MS"/>
              </a:rPr>
              <a:t>που</a:t>
            </a:r>
            <a:r>
              <a:rPr sz="1900" spc="-254" dirty="0">
                <a:solidFill>
                  <a:srgbClr val="404040"/>
                </a:solidFill>
                <a:latin typeface="Trebuchet MS"/>
                <a:cs typeface="Trebuchet MS"/>
              </a:rPr>
              <a:t> </a:t>
            </a:r>
            <a:r>
              <a:rPr sz="1900" spc="-30" dirty="0">
                <a:solidFill>
                  <a:srgbClr val="404040"/>
                </a:solidFill>
                <a:latin typeface="Trebuchet MS"/>
                <a:cs typeface="Trebuchet MS"/>
              </a:rPr>
              <a:t>δε </a:t>
            </a:r>
            <a:r>
              <a:rPr sz="1900" spc="100" dirty="0">
                <a:solidFill>
                  <a:srgbClr val="404040"/>
                </a:solidFill>
                <a:latin typeface="Trebuchet MS"/>
                <a:cs typeface="Trebuchet MS"/>
              </a:rPr>
              <a:t>συμβιώνουν</a:t>
            </a:r>
            <a:endParaRPr sz="1900">
              <a:latin typeface="Trebuchet MS"/>
              <a:cs typeface="Trebuchet MS"/>
            </a:endParaRPr>
          </a:p>
          <a:p>
            <a:pPr>
              <a:lnSpc>
                <a:spcPct val="100000"/>
              </a:lnSpc>
            </a:pPr>
            <a:endParaRPr sz="2200">
              <a:latin typeface="Trebuchet MS"/>
              <a:cs typeface="Trebuchet MS"/>
            </a:endParaRPr>
          </a:p>
          <a:p>
            <a:pPr marL="356870" marR="337185" indent="-344805">
              <a:lnSpc>
                <a:spcPct val="80000"/>
              </a:lnSpc>
              <a:spcBef>
                <a:spcPts val="1290"/>
              </a:spcBef>
              <a:buClr>
                <a:srgbClr val="A42F0F"/>
              </a:buClr>
              <a:buFont typeface="Arial"/>
              <a:buChar char=""/>
              <a:tabLst>
                <a:tab pos="356870" algn="l"/>
                <a:tab pos="357505" algn="l"/>
              </a:tabLst>
            </a:pPr>
            <a:r>
              <a:rPr sz="1900" spc="50" dirty="0">
                <a:solidFill>
                  <a:srgbClr val="404040"/>
                </a:solidFill>
                <a:latin typeface="Trebuchet MS"/>
                <a:cs typeface="Trebuchet MS"/>
              </a:rPr>
              <a:t>Η</a:t>
            </a:r>
            <a:r>
              <a:rPr sz="1900" spc="-55" dirty="0">
                <a:solidFill>
                  <a:srgbClr val="404040"/>
                </a:solidFill>
                <a:latin typeface="Trebuchet MS"/>
                <a:cs typeface="Trebuchet MS"/>
              </a:rPr>
              <a:t> </a:t>
            </a:r>
            <a:r>
              <a:rPr sz="1900" spc="85" dirty="0">
                <a:solidFill>
                  <a:srgbClr val="404040"/>
                </a:solidFill>
                <a:latin typeface="Trebuchet MS"/>
                <a:cs typeface="Trebuchet MS"/>
              </a:rPr>
              <a:t>διατύπωση</a:t>
            </a:r>
            <a:r>
              <a:rPr sz="1900" spc="-50" dirty="0">
                <a:solidFill>
                  <a:srgbClr val="404040"/>
                </a:solidFill>
                <a:latin typeface="Trebuchet MS"/>
                <a:cs typeface="Trebuchet MS"/>
              </a:rPr>
              <a:t> </a:t>
            </a:r>
            <a:r>
              <a:rPr sz="1900" spc="70" dirty="0">
                <a:solidFill>
                  <a:srgbClr val="404040"/>
                </a:solidFill>
                <a:latin typeface="Trebuchet MS"/>
                <a:cs typeface="Trebuchet MS"/>
              </a:rPr>
              <a:t>του</a:t>
            </a:r>
            <a:r>
              <a:rPr sz="1900" spc="-75" dirty="0">
                <a:solidFill>
                  <a:srgbClr val="404040"/>
                </a:solidFill>
                <a:latin typeface="Trebuchet MS"/>
                <a:cs typeface="Trebuchet MS"/>
              </a:rPr>
              <a:t> </a:t>
            </a:r>
            <a:r>
              <a:rPr sz="1900" spc="175" dirty="0">
                <a:solidFill>
                  <a:srgbClr val="404040"/>
                </a:solidFill>
                <a:latin typeface="Trebuchet MS"/>
                <a:cs typeface="Trebuchet MS"/>
              </a:rPr>
              <a:t>άρθρου</a:t>
            </a:r>
            <a:r>
              <a:rPr sz="1900" spc="-30" dirty="0">
                <a:solidFill>
                  <a:srgbClr val="404040"/>
                </a:solidFill>
                <a:latin typeface="Trebuchet MS"/>
                <a:cs typeface="Trebuchet MS"/>
              </a:rPr>
              <a:t> </a:t>
            </a:r>
            <a:r>
              <a:rPr sz="1900" spc="50" dirty="0">
                <a:solidFill>
                  <a:srgbClr val="404040"/>
                </a:solidFill>
                <a:latin typeface="Trebuchet MS"/>
                <a:cs typeface="Trebuchet MS"/>
              </a:rPr>
              <a:t>10</a:t>
            </a:r>
            <a:r>
              <a:rPr sz="1900" spc="-60" dirty="0">
                <a:solidFill>
                  <a:srgbClr val="404040"/>
                </a:solidFill>
                <a:latin typeface="Trebuchet MS"/>
                <a:cs typeface="Trebuchet MS"/>
              </a:rPr>
              <a:t> </a:t>
            </a:r>
            <a:r>
              <a:rPr sz="1900" spc="10" dirty="0">
                <a:solidFill>
                  <a:srgbClr val="404040"/>
                </a:solidFill>
                <a:latin typeface="Trebuchet MS"/>
                <a:cs typeface="Trebuchet MS"/>
              </a:rPr>
              <a:t>δεν</a:t>
            </a:r>
            <a:r>
              <a:rPr sz="1900" spc="-50" dirty="0">
                <a:solidFill>
                  <a:srgbClr val="404040"/>
                </a:solidFill>
                <a:latin typeface="Trebuchet MS"/>
                <a:cs typeface="Trebuchet MS"/>
              </a:rPr>
              <a:t> </a:t>
            </a:r>
            <a:r>
              <a:rPr sz="1900" spc="10" dirty="0">
                <a:solidFill>
                  <a:srgbClr val="404040"/>
                </a:solidFill>
                <a:latin typeface="Trebuchet MS"/>
                <a:cs typeface="Trebuchet MS"/>
              </a:rPr>
              <a:t>περιορίζει</a:t>
            </a:r>
            <a:r>
              <a:rPr sz="1900" spc="-45" dirty="0">
                <a:solidFill>
                  <a:srgbClr val="404040"/>
                </a:solidFill>
                <a:latin typeface="Trebuchet MS"/>
                <a:cs typeface="Trebuchet MS"/>
              </a:rPr>
              <a:t> </a:t>
            </a:r>
            <a:r>
              <a:rPr sz="1900" spc="60" dirty="0">
                <a:solidFill>
                  <a:srgbClr val="404040"/>
                </a:solidFill>
                <a:latin typeface="Trebuchet MS"/>
                <a:cs typeface="Trebuchet MS"/>
              </a:rPr>
              <a:t>το</a:t>
            </a:r>
            <a:r>
              <a:rPr sz="1900" spc="-50" dirty="0">
                <a:solidFill>
                  <a:srgbClr val="404040"/>
                </a:solidFill>
                <a:latin typeface="Trebuchet MS"/>
                <a:cs typeface="Trebuchet MS"/>
              </a:rPr>
              <a:t> </a:t>
            </a:r>
            <a:r>
              <a:rPr sz="1900" spc="20" dirty="0">
                <a:solidFill>
                  <a:srgbClr val="404040"/>
                </a:solidFill>
                <a:latin typeface="Trebuchet MS"/>
                <a:cs typeface="Trebuchet MS"/>
              </a:rPr>
              <a:t>πεδίο</a:t>
            </a:r>
            <a:r>
              <a:rPr sz="1900" spc="-40" dirty="0">
                <a:solidFill>
                  <a:srgbClr val="404040"/>
                </a:solidFill>
                <a:latin typeface="Trebuchet MS"/>
                <a:cs typeface="Trebuchet MS"/>
              </a:rPr>
              <a:t> </a:t>
            </a:r>
            <a:r>
              <a:rPr sz="1900" spc="114" dirty="0">
                <a:solidFill>
                  <a:srgbClr val="404040"/>
                </a:solidFill>
                <a:latin typeface="Trebuchet MS"/>
                <a:cs typeface="Trebuchet MS"/>
              </a:rPr>
              <a:t>εφαρμογής</a:t>
            </a:r>
            <a:r>
              <a:rPr sz="1900" spc="-5" dirty="0">
                <a:solidFill>
                  <a:srgbClr val="404040"/>
                </a:solidFill>
                <a:latin typeface="Trebuchet MS"/>
                <a:cs typeface="Trebuchet MS"/>
              </a:rPr>
              <a:t> </a:t>
            </a:r>
            <a:r>
              <a:rPr sz="1900" spc="5" dirty="0">
                <a:solidFill>
                  <a:srgbClr val="404040"/>
                </a:solidFill>
                <a:latin typeface="Trebuchet MS"/>
                <a:cs typeface="Trebuchet MS"/>
              </a:rPr>
              <a:t>του,  </a:t>
            </a:r>
            <a:r>
              <a:rPr sz="1900" spc="-10" dirty="0">
                <a:solidFill>
                  <a:srgbClr val="404040"/>
                </a:solidFill>
                <a:latin typeface="Trebuchet MS"/>
                <a:cs typeface="Trebuchet MS"/>
              </a:rPr>
              <a:t>έτσι</a:t>
            </a:r>
            <a:r>
              <a:rPr sz="1900" spc="-65" dirty="0">
                <a:solidFill>
                  <a:srgbClr val="404040"/>
                </a:solidFill>
                <a:latin typeface="Trebuchet MS"/>
                <a:cs typeface="Trebuchet MS"/>
              </a:rPr>
              <a:t> </a:t>
            </a:r>
            <a:r>
              <a:rPr sz="1900" spc="25" dirty="0">
                <a:solidFill>
                  <a:srgbClr val="404040"/>
                </a:solidFill>
                <a:latin typeface="Trebuchet MS"/>
                <a:cs typeface="Trebuchet MS"/>
              </a:rPr>
              <a:t>οι</a:t>
            </a:r>
            <a:r>
              <a:rPr sz="1900" spc="-40" dirty="0">
                <a:solidFill>
                  <a:srgbClr val="404040"/>
                </a:solidFill>
                <a:latin typeface="Trebuchet MS"/>
                <a:cs typeface="Trebuchet MS"/>
              </a:rPr>
              <a:t> </a:t>
            </a:r>
            <a:r>
              <a:rPr sz="1900" spc="15" dirty="0">
                <a:solidFill>
                  <a:srgbClr val="404040"/>
                </a:solidFill>
                <a:latin typeface="Trebuchet MS"/>
                <a:cs typeface="Trebuchet MS"/>
              </a:rPr>
              <a:t>διατάξεις</a:t>
            </a:r>
            <a:r>
              <a:rPr sz="1900" spc="-40" dirty="0">
                <a:solidFill>
                  <a:srgbClr val="404040"/>
                </a:solidFill>
                <a:latin typeface="Trebuchet MS"/>
                <a:cs typeface="Trebuchet MS"/>
              </a:rPr>
              <a:t> </a:t>
            </a:r>
            <a:r>
              <a:rPr sz="1900" spc="70" dirty="0">
                <a:solidFill>
                  <a:srgbClr val="404040"/>
                </a:solidFill>
                <a:latin typeface="Trebuchet MS"/>
                <a:cs typeface="Trebuchet MS"/>
              </a:rPr>
              <a:t>του</a:t>
            </a:r>
            <a:r>
              <a:rPr sz="1900" u="heavy" spc="-45" dirty="0">
                <a:solidFill>
                  <a:srgbClr val="404040"/>
                </a:solidFill>
                <a:uFill>
                  <a:solidFill>
                    <a:srgbClr val="404040"/>
                  </a:solidFill>
                </a:uFill>
                <a:latin typeface="Trebuchet MS"/>
                <a:cs typeface="Trebuchet MS"/>
              </a:rPr>
              <a:t> </a:t>
            </a:r>
            <a:r>
              <a:rPr sz="1900" u="heavy" spc="80" dirty="0">
                <a:solidFill>
                  <a:srgbClr val="404040"/>
                </a:solidFill>
                <a:uFill>
                  <a:solidFill>
                    <a:srgbClr val="404040"/>
                  </a:solidFill>
                </a:uFill>
                <a:latin typeface="Trebuchet MS"/>
                <a:cs typeface="Trebuchet MS"/>
              </a:rPr>
              <a:t>εφαρμόζονται</a:t>
            </a:r>
            <a:r>
              <a:rPr sz="1900" u="heavy" spc="-20" dirty="0">
                <a:solidFill>
                  <a:srgbClr val="404040"/>
                </a:solidFill>
                <a:uFill>
                  <a:solidFill>
                    <a:srgbClr val="404040"/>
                  </a:solidFill>
                </a:uFill>
                <a:latin typeface="Trebuchet MS"/>
                <a:cs typeface="Trebuchet MS"/>
              </a:rPr>
              <a:t> </a:t>
            </a:r>
            <a:r>
              <a:rPr sz="1900" u="heavy" spc="150" dirty="0">
                <a:solidFill>
                  <a:srgbClr val="404040"/>
                </a:solidFill>
                <a:uFill>
                  <a:solidFill>
                    <a:srgbClr val="404040"/>
                  </a:solidFill>
                </a:uFill>
                <a:latin typeface="Trebuchet MS"/>
                <a:cs typeface="Trebuchet MS"/>
              </a:rPr>
              <a:t>τόσο</a:t>
            </a:r>
            <a:r>
              <a:rPr sz="1900" u="heavy" spc="-40" dirty="0">
                <a:solidFill>
                  <a:srgbClr val="404040"/>
                </a:solidFill>
                <a:uFill>
                  <a:solidFill>
                    <a:srgbClr val="404040"/>
                  </a:solidFill>
                </a:uFill>
                <a:latin typeface="Trebuchet MS"/>
                <a:cs typeface="Trebuchet MS"/>
              </a:rPr>
              <a:t> </a:t>
            </a:r>
            <a:r>
              <a:rPr sz="1900" u="heavy" spc="95" dirty="0">
                <a:solidFill>
                  <a:srgbClr val="404040"/>
                </a:solidFill>
                <a:uFill>
                  <a:solidFill>
                    <a:srgbClr val="404040"/>
                  </a:solidFill>
                </a:uFill>
                <a:latin typeface="Trebuchet MS"/>
                <a:cs typeface="Trebuchet MS"/>
              </a:rPr>
              <a:t>σε</a:t>
            </a:r>
            <a:r>
              <a:rPr sz="1900" u="heavy" spc="-55" dirty="0">
                <a:solidFill>
                  <a:srgbClr val="404040"/>
                </a:solidFill>
                <a:uFill>
                  <a:solidFill>
                    <a:srgbClr val="404040"/>
                  </a:solidFill>
                </a:uFill>
                <a:latin typeface="Trebuchet MS"/>
                <a:cs typeface="Trebuchet MS"/>
              </a:rPr>
              <a:t> </a:t>
            </a:r>
            <a:r>
              <a:rPr sz="1900" u="heavy" spc="60" dirty="0">
                <a:solidFill>
                  <a:srgbClr val="404040"/>
                </a:solidFill>
                <a:uFill>
                  <a:solidFill>
                    <a:srgbClr val="404040"/>
                  </a:solidFill>
                </a:uFill>
                <a:latin typeface="Trebuchet MS"/>
                <a:cs typeface="Trebuchet MS"/>
              </a:rPr>
              <a:t>ημεδαπά</a:t>
            </a:r>
            <a:r>
              <a:rPr sz="1900" spc="60" dirty="0">
                <a:solidFill>
                  <a:srgbClr val="404040"/>
                </a:solidFill>
                <a:latin typeface="Trebuchet MS"/>
                <a:cs typeface="Trebuchet MS"/>
              </a:rPr>
              <a:t>,</a:t>
            </a:r>
            <a:r>
              <a:rPr sz="1900" spc="-20" dirty="0">
                <a:solidFill>
                  <a:srgbClr val="404040"/>
                </a:solidFill>
                <a:latin typeface="Trebuchet MS"/>
                <a:cs typeface="Trebuchet MS"/>
              </a:rPr>
              <a:t> </a:t>
            </a:r>
            <a:r>
              <a:rPr sz="1900" spc="229" dirty="0">
                <a:solidFill>
                  <a:srgbClr val="404040"/>
                </a:solidFill>
                <a:latin typeface="Trebuchet MS"/>
                <a:cs typeface="Trebuchet MS"/>
              </a:rPr>
              <a:t>όσο</a:t>
            </a:r>
            <a:r>
              <a:rPr sz="1900" spc="-40" dirty="0">
                <a:solidFill>
                  <a:srgbClr val="404040"/>
                </a:solidFill>
                <a:latin typeface="Trebuchet MS"/>
                <a:cs typeface="Trebuchet MS"/>
              </a:rPr>
              <a:t> </a:t>
            </a:r>
            <a:r>
              <a:rPr sz="1900" spc="-15" dirty="0">
                <a:solidFill>
                  <a:srgbClr val="404040"/>
                </a:solidFill>
                <a:latin typeface="Trebuchet MS"/>
                <a:cs typeface="Trebuchet MS"/>
              </a:rPr>
              <a:t>και</a:t>
            </a:r>
            <a:r>
              <a:rPr sz="1900" spc="-65" dirty="0">
                <a:solidFill>
                  <a:srgbClr val="404040"/>
                </a:solidFill>
                <a:latin typeface="Trebuchet MS"/>
                <a:cs typeface="Trebuchet MS"/>
              </a:rPr>
              <a:t> </a:t>
            </a:r>
            <a:r>
              <a:rPr sz="1900" spc="95" dirty="0">
                <a:solidFill>
                  <a:srgbClr val="404040"/>
                </a:solidFill>
                <a:latin typeface="Trebuchet MS"/>
                <a:cs typeface="Trebuchet MS"/>
              </a:rPr>
              <a:t>σε</a:t>
            </a:r>
            <a:endParaRPr sz="1900">
              <a:latin typeface="Trebuchet MS"/>
              <a:cs typeface="Trebuchet MS"/>
            </a:endParaRPr>
          </a:p>
          <a:p>
            <a:pPr marL="356235">
              <a:lnSpc>
                <a:spcPts val="1825"/>
              </a:lnSpc>
            </a:pPr>
            <a:r>
              <a:rPr sz="1900" u="heavy" spc="-475" dirty="0">
                <a:solidFill>
                  <a:srgbClr val="404040"/>
                </a:solidFill>
                <a:uFill>
                  <a:solidFill>
                    <a:srgbClr val="404040"/>
                  </a:solidFill>
                </a:uFill>
                <a:latin typeface="Times New Roman"/>
                <a:cs typeface="Times New Roman"/>
              </a:rPr>
              <a:t> </a:t>
            </a:r>
            <a:r>
              <a:rPr sz="1900" u="heavy" spc="114" dirty="0">
                <a:solidFill>
                  <a:srgbClr val="404040"/>
                </a:solidFill>
                <a:uFill>
                  <a:solidFill>
                    <a:srgbClr val="404040"/>
                  </a:solidFill>
                </a:uFill>
                <a:latin typeface="Trebuchet MS"/>
                <a:cs typeface="Trebuchet MS"/>
              </a:rPr>
              <a:t>αλλοδαπά </a:t>
            </a:r>
            <a:r>
              <a:rPr sz="1900" u="heavy" spc="140" dirty="0">
                <a:solidFill>
                  <a:srgbClr val="404040"/>
                </a:solidFill>
                <a:uFill>
                  <a:solidFill>
                    <a:srgbClr val="404040"/>
                  </a:solidFill>
                </a:uFill>
                <a:latin typeface="Trebuchet MS"/>
                <a:cs typeface="Trebuchet MS"/>
              </a:rPr>
              <a:t>πρόσωπα</a:t>
            </a:r>
            <a:r>
              <a:rPr sz="1900" spc="140" dirty="0">
                <a:solidFill>
                  <a:srgbClr val="404040"/>
                </a:solidFill>
                <a:latin typeface="Trebuchet MS"/>
                <a:cs typeface="Trebuchet MS"/>
              </a:rPr>
              <a:t>,</a:t>
            </a:r>
            <a:r>
              <a:rPr sz="1900" spc="-335" dirty="0">
                <a:solidFill>
                  <a:srgbClr val="404040"/>
                </a:solidFill>
                <a:latin typeface="Trebuchet MS"/>
                <a:cs typeface="Trebuchet MS"/>
              </a:rPr>
              <a:t> </a:t>
            </a:r>
            <a:r>
              <a:rPr sz="1900" spc="50" dirty="0">
                <a:solidFill>
                  <a:srgbClr val="404040"/>
                </a:solidFill>
                <a:latin typeface="Trebuchet MS"/>
                <a:cs typeface="Trebuchet MS"/>
              </a:rPr>
              <a:t>γονείς </a:t>
            </a:r>
            <a:r>
              <a:rPr sz="1900" spc="-15" dirty="0">
                <a:solidFill>
                  <a:srgbClr val="404040"/>
                </a:solidFill>
                <a:latin typeface="Trebuchet MS"/>
                <a:cs typeface="Trebuchet MS"/>
              </a:rPr>
              <a:t>και </a:t>
            </a:r>
            <a:r>
              <a:rPr sz="1900" spc="-25" dirty="0">
                <a:solidFill>
                  <a:srgbClr val="404040"/>
                </a:solidFill>
                <a:latin typeface="Trebuchet MS"/>
                <a:cs typeface="Trebuchet MS"/>
              </a:rPr>
              <a:t>τέκνα.</a:t>
            </a:r>
            <a:endParaRPr sz="1900">
              <a:latin typeface="Trebuchet MS"/>
              <a:cs typeface="Trebuchet MS"/>
            </a:endParaRPr>
          </a:p>
          <a:p>
            <a:pPr marL="356870" marR="5080" indent="-344805">
              <a:lnSpc>
                <a:spcPct val="80000"/>
              </a:lnSpc>
              <a:spcBef>
                <a:spcPts val="985"/>
              </a:spcBef>
              <a:buClr>
                <a:srgbClr val="A42F0F"/>
              </a:buClr>
              <a:buFont typeface="Arial"/>
              <a:buChar char=""/>
              <a:tabLst>
                <a:tab pos="356870" algn="l"/>
                <a:tab pos="357505" algn="l"/>
              </a:tabLst>
            </a:pPr>
            <a:r>
              <a:rPr sz="1900" spc="50" dirty="0">
                <a:solidFill>
                  <a:srgbClr val="404040"/>
                </a:solidFill>
                <a:latin typeface="Trebuchet MS"/>
                <a:cs typeface="Trebuchet MS"/>
              </a:rPr>
              <a:t>Η</a:t>
            </a:r>
            <a:r>
              <a:rPr sz="1900" u="heavy" spc="50" dirty="0">
                <a:solidFill>
                  <a:srgbClr val="404040"/>
                </a:solidFill>
                <a:uFill>
                  <a:solidFill>
                    <a:srgbClr val="404040"/>
                  </a:solidFill>
                </a:uFill>
                <a:latin typeface="Trebuchet MS"/>
                <a:cs typeface="Trebuchet MS"/>
              </a:rPr>
              <a:t> </a:t>
            </a:r>
            <a:r>
              <a:rPr sz="1900" u="heavy" dirty="0">
                <a:solidFill>
                  <a:srgbClr val="404040"/>
                </a:solidFill>
                <a:uFill>
                  <a:solidFill>
                    <a:srgbClr val="404040"/>
                  </a:solidFill>
                </a:uFill>
                <a:latin typeface="Trebuchet MS"/>
                <a:cs typeface="Trebuchet MS"/>
              </a:rPr>
              <a:t>ελληνική </a:t>
            </a:r>
            <a:r>
              <a:rPr sz="1900" u="heavy" spc="114" dirty="0">
                <a:solidFill>
                  <a:srgbClr val="404040"/>
                </a:solidFill>
                <a:uFill>
                  <a:solidFill>
                    <a:srgbClr val="404040"/>
                  </a:solidFill>
                </a:uFill>
                <a:latin typeface="Trebuchet MS"/>
                <a:cs typeface="Trebuchet MS"/>
              </a:rPr>
              <a:t>νομοθεσία</a:t>
            </a:r>
            <a:r>
              <a:rPr sz="1900" spc="114" dirty="0">
                <a:solidFill>
                  <a:srgbClr val="404040"/>
                </a:solidFill>
                <a:latin typeface="Trebuchet MS"/>
                <a:cs typeface="Trebuchet MS"/>
              </a:rPr>
              <a:t> </a:t>
            </a:r>
            <a:r>
              <a:rPr sz="1900" spc="30" dirty="0">
                <a:solidFill>
                  <a:srgbClr val="404040"/>
                </a:solidFill>
                <a:latin typeface="Trebuchet MS"/>
                <a:cs typeface="Trebuchet MS"/>
              </a:rPr>
              <a:t>ρυθμίζει </a:t>
            </a:r>
            <a:r>
              <a:rPr sz="1900" spc="60" dirty="0">
                <a:solidFill>
                  <a:srgbClr val="404040"/>
                </a:solidFill>
                <a:latin typeface="Trebuchet MS"/>
                <a:cs typeface="Trebuchet MS"/>
              </a:rPr>
              <a:t>το </a:t>
            </a:r>
            <a:r>
              <a:rPr sz="1900" spc="80" dirty="0">
                <a:solidFill>
                  <a:srgbClr val="404040"/>
                </a:solidFill>
                <a:latin typeface="Trebuchet MS"/>
                <a:cs typeface="Trebuchet MS"/>
              </a:rPr>
              <a:t>ζήτημα </a:t>
            </a:r>
            <a:r>
              <a:rPr sz="1900" spc="85" dirty="0">
                <a:solidFill>
                  <a:srgbClr val="404040"/>
                </a:solidFill>
                <a:latin typeface="Trebuchet MS"/>
                <a:cs typeface="Trebuchet MS"/>
              </a:rPr>
              <a:t>της επανένωσης, </a:t>
            </a:r>
            <a:r>
              <a:rPr sz="1900" spc="70" dirty="0">
                <a:solidFill>
                  <a:srgbClr val="404040"/>
                </a:solidFill>
                <a:latin typeface="Trebuchet MS"/>
                <a:cs typeface="Trebuchet MS"/>
              </a:rPr>
              <a:t>κυρίως </a:t>
            </a:r>
            <a:r>
              <a:rPr sz="1900" spc="95" dirty="0">
                <a:solidFill>
                  <a:srgbClr val="404040"/>
                </a:solidFill>
                <a:latin typeface="Trebuchet MS"/>
                <a:cs typeface="Trebuchet MS"/>
              </a:rPr>
              <a:t>σε  </a:t>
            </a:r>
            <a:r>
              <a:rPr sz="1900" spc="50" dirty="0">
                <a:solidFill>
                  <a:srgbClr val="404040"/>
                </a:solidFill>
                <a:latin typeface="Trebuchet MS"/>
                <a:cs typeface="Trebuchet MS"/>
              </a:rPr>
              <a:t>περιπτώσεις</a:t>
            </a:r>
            <a:r>
              <a:rPr sz="1900" spc="-65" dirty="0">
                <a:solidFill>
                  <a:srgbClr val="404040"/>
                </a:solidFill>
                <a:latin typeface="Trebuchet MS"/>
                <a:cs typeface="Trebuchet MS"/>
              </a:rPr>
              <a:t> </a:t>
            </a:r>
            <a:r>
              <a:rPr sz="1900" spc="114" dirty="0">
                <a:solidFill>
                  <a:srgbClr val="404040"/>
                </a:solidFill>
                <a:latin typeface="Trebuchet MS"/>
                <a:cs typeface="Trebuchet MS"/>
              </a:rPr>
              <a:t>αλλοδαπών</a:t>
            </a:r>
            <a:r>
              <a:rPr sz="1900" spc="-20" dirty="0">
                <a:solidFill>
                  <a:srgbClr val="404040"/>
                </a:solidFill>
                <a:latin typeface="Trebuchet MS"/>
                <a:cs typeface="Trebuchet MS"/>
              </a:rPr>
              <a:t> </a:t>
            </a:r>
            <a:r>
              <a:rPr sz="1900" spc="-15" dirty="0">
                <a:solidFill>
                  <a:srgbClr val="404040"/>
                </a:solidFill>
                <a:latin typeface="Trebuchet MS"/>
                <a:cs typeface="Trebuchet MS"/>
              </a:rPr>
              <a:t>και</a:t>
            </a:r>
            <a:r>
              <a:rPr sz="1900" spc="-70" dirty="0">
                <a:solidFill>
                  <a:srgbClr val="404040"/>
                </a:solidFill>
                <a:latin typeface="Trebuchet MS"/>
                <a:cs typeface="Trebuchet MS"/>
              </a:rPr>
              <a:t> </a:t>
            </a:r>
            <a:r>
              <a:rPr sz="1900" spc="140" dirty="0">
                <a:solidFill>
                  <a:srgbClr val="404040"/>
                </a:solidFill>
                <a:latin typeface="Trebuchet MS"/>
                <a:cs typeface="Trebuchet MS"/>
              </a:rPr>
              <a:t>προσφύγων</a:t>
            </a:r>
            <a:r>
              <a:rPr sz="1900" spc="-45" dirty="0">
                <a:solidFill>
                  <a:srgbClr val="404040"/>
                </a:solidFill>
                <a:latin typeface="Trebuchet MS"/>
                <a:cs typeface="Trebuchet MS"/>
              </a:rPr>
              <a:t> </a:t>
            </a:r>
            <a:r>
              <a:rPr sz="1900" spc="-15" dirty="0">
                <a:solidFill>
                  <a:srgbClr val="404040"/>
                </a:solidFill>
                <a:latin typeface="Trebuchet MS"/>
                <a:cs typeface="Trebuchet MS"/>
              </a:rPr>
              <a:t>και</a:t>
            </a:r>
            <a:r>
              <a:rPr sz="1900" spc="-70" dirty="0">
                <a:solidFill>
                  <a:srgbClr val="404040"/>
                </a:solidFill>
                <a:latin typeface="Trebuchet MS"/>
                <a:cs typeface="Trebuchet MS"/>
              </a:rPr>
              <a:t> </a:t>
            </a:r>
            <a:r>
              <a:rPr sz="1900" spc="30" dirty="0">
                <a:solidFill>
                  <a:srgbClr val="404040"/>
                </a:solidFill>
                <a:latin typeface="Trebuchet MS"/>
                <a:cs typeface="Trebuchet MS"/>
              </a:rPr>
              <a:t>κατεξοχήν</a:t>
            </a:r>
            <a:r>
              <a:rPr sz="1900" spc="-50" dirty="0">
                <a:solidFill>
                  <a:srgbClr val="404040"/>
                </a:solidFill>
                <a:latin typeface="Trebuchet MS"/>
                <a:cs typeface="Trebuchet MS"/>
              </a:rPr>
              <a:t> </a:t>
            </a:r>
            <a:r>
              <a:rPr sz="1900" spc="95" dirty="0">
                <a:solidFill>
                  <a:srgbClr val="404040"/>
                </a:solidFill>
                <a:latin typeface="Trebuchet MS"/>
                <a:cs typeface="Trebuchet MS"/>
              </a:rPr>
              <a:t>σε</a:t>
            </a:r>
            <a:r>
              <a:rPr sz="1900" spc="-60" dirty="0">
                <a:solidFill>
                  <a:srgbClr val="404040"/>
                </a:solidFill>
                <a:latin typeface="Trebuchet MS"/>
                <a:cs typeface="Trebuchet MS"/>
              </a:rPr>
              <a:t> </a:t>
            </a:r>
            <a:r>
              <a:rPr sz="1900" spc="50" dirty="0">
                <a:solidFill>
                  <a:srgbClr val="404040"/>
                </a:solidFill>
                <a:latin typeface="Trebuchet MS"/>
                <a:cs typeface="Trebuchet MS"/>
              </a:rPr>
              <a:t>περιπτώσεις  </a:t>
            </a:r>
            <a:r>
              <a:rPr sz="1900" spc="135" dirty="0">
                <a:solidFill>
                  <a:srgbClr val="404040"/>
                </a:solidFill>
                <a:latin typeface="Trebuchet MS"/>
                <a:cs typeface="Trebuchet MS"/>
              </a:rPr>
              <a:t>που </a:t>
            </a:r>
            <a:r>
              <a:rPr sz="1900" spc="125" dirty="0">
                <a:solidFill>
                  <a:srgbClr val="404040"/>
                </a:solidFill>
                <a:latin typeface="Trebuchet MS"/>
                <a:cs typeface="Trebuchet MS"/>
              </a:rPr>
              <a:t>άτομα </a:t>
            </a:r>
            <a:r>
              <a:rPr sz="1900" spc="30" dirty="0">
                <a:solidFill>
                  <a:srgbClr val="404040"/>
                </a:solidFill>
                <a:latin typeface="Trebuchet MS"/>
                <a:cs typeface="Trebuchet MS"/>
              </a:rPr>
              <a:t>εισέρχονται </a:t>
            </a:r>
            <a:r>
              <a:rPr sz="1900" spc="135" dirty="0">
                <a:solidFill>
                  <a:srgbClr val="404040"/>
                </a:solidFill>
                <a:latin typeface="Trebuchet MS"/>
                <a:cs typeface="Trebuchet MS"/>
              </a:rPr>
              <a:t>στο </a:t>
            </a:r>
            <a:r>
              <a:rPr sz="1900" spc="10" dirty="0">
                <a:solidFill>
                  <a:srgbClr val="404040"/>
                </a:solidFill>
                <a:latin typeface="Trebuchet MS"/>
                <a:cs typeface="Trebuchet MS"/>
              </a:rPr>
              <a:t>ελληνικό </a:t>
            </a:r>
            <a:r>
              <a:rPr sz="1900" spc="105" dirty="0">
                <a:solidFill>
                  <a:srgbClr val="404040"/>
                </a:solidFill>
                <a:latin typeface="Trebuchet MS"/>
                <a:cs typeface="Trebuchet MS"/>
              </a:rPr>
              <a:t>έδαφος </a:t>
            </a:r>
            <a:r>
              <a:rPr sz="1900" spc="20" dirty="0">
                <a:solidFill>
                  <a:srgbClr val="404040"/>
                </a:solidFill>
                <a:latin typeface="Trebuchet MS"/>
                <a:cs typeface="Trebuchet MS"/>
              </a:rPr>
              <a:t>για </a:t>
            </a:r>
            <a:r>
              <a:rPr sz="1900" spc="45" dirty="0">
                <a:solidFill>
                  <a:srgbClr val="404040"/>
                </a:solidFill>
                <a:latin typeface="Trebuchet MS"/>
                <a:cs typeface="Trebuchet MS"/>
              </a:rPr>
              <a:t>την </a:t>
            </a:r>
            <a:r>
              <a:rPr sz="1900" spc="100" dirty="0">
                <a:solidFill>
                  <a:srgbClr val="404040"/>
                </a:solidFill>
                <a:latin typeface="Trebuchet MS"/>
                <a:cs typeface="Trebuchet MS"/>
              </a:rPr>
              <a:t>επανένωση </a:t>
            </a:r>
            <a:r>
              <a:rPr sz="1900" spc="70" dirty="0">
                <a:solidFill>
                  <a:srgbClr val="404040"/>
                </a:solidFill>
                <a:latin typeface="Trebuchet MS"/>
                <a:cs typeface="Trebuchet MS"/>
              </a:rPr>
              <a:t>των  </a:t>
            </a:r>
            <a:r>
              <a:rPr sz="1900" spc="5" dirty="0">
                <a:solidFill>
                  <a:srgbClr val="404040"/>
                </a:solidFill>
                <a:latin typeface="Trebuchet MS"/>
                <a:cs typeface="Trebuchet MS"/>
              </a:rPr>
              <a:t>οικογενειών.</a:t>
            </a:r>
            <a:endParaRPr sz="1900">
              <a:latin typeface="Trebuchet MS"/>
              <a:cs typeface="Trebuchet MS"/>
            </a:endParaRPr>
          </a:p>
          <a:p>
            <a:pPr marL="356870" indent="-344805">
              <a:lnSpc>
                <a:spcPct val="100000"/>
              </a:lnSpc>
              <a:spcBef>
                <a:spcPts val="550"/>
              </a:spcBef>
              <a:buClr>
                <a:srgbClr val="A42F0F"/>
              </a:buClr>
              <a:buFont typeface="Arial"/>
              <a:buChar char=""/>
              <a:tabLst>
                <a:tab pos="356870" algn="l"/>
                <a:tab pos="357505" algn="l"/>
              </a:tabLst>
            </a:pPr>
            <a:r>
              <a:rPr sz="1900" spc="50" dirty="0">
                <a:solidFill>
                  <a:srgbClr val="404040"/>
                </a:solidFill>
                <a:latin typeface="Trebuchet MS"/>
                <a:cs typeface="Trebuchet MS"/>
              </a:rPr>
              <a:t>Η</a:t>
            </a:r>
            <a:r>
              <a:rPr sz="1900" spc="-45" dirty="0">
                <a:solidFill>
                  <a:srgbClr val="404040"/>
                </a:solidFill>
                <a:latin typeface="Trebuchet MS"/>
                <a:cs typeface="Trebuchet MS"/>
              </a:rPr>
              <a:t> </a:t>
            </a:r>
            <a:r>
              <a:rPr sz="1900" dirty="0">
                <a:solidFill>
                  <a:srgbClr val="404040"/>
                </a:solidFill>
                <a:latin typeface="Trebuchet MS"/>
                <a:cs typeface="Trebuchet MS"/>
              </a:rPr>
              <a:t>ελληνική</a:t>
            </a:r>
            <a:r>
              <a:rPr sz="1900" spc="-50" dirty="0">
                <a:solidFill>
                  <a:srgbClr val="404040"/>
                </a:solidFill>
                <a:latin typeface="Trebuchet MS"/>
                <a:cs typeface="Trebuchet MS"/>
              </a:rPr>
              <a:t> </a:t>
            </a:r>
            <a:r>
              <a:rPr sz="1900" spc="114" dirty="0">
                <a:solidFill>
                  <a:srgbClr val="404040"/>
                </a:solidFill>
                <a:latin typeface="Trebuchet MS"/>
                <a:cs typeface="Trebuchet MS"/>
              </a:rPr>
              <a:t>νομοθεσία</a:t>
            </a:r>
            <a:r>
              <a:rPr sz="1900" spc="-15" dirty="0">
                <a:solidFill>
                  <a:srgbClr val="404040"/>
                </a:solidFill>
                <a:latin typeface="Trebuchet MS"/>
                <a:cs typeface="Trebuchet MS"/>
              </a:rPr>
              <a:t> </a:t>
            </a:r>
            <a:r>
              <a:rPr sz="1900" spc="-30" dirty="0">
                <a:solidFill>
                  <a:srgbClr val="404040"/>
                </a:solidFill>
                <a:latin typeface="Trebuchet MS"/>
                <a:cs typeface="Trebuchet MS"/>
              </a:rPr>
              <a:t>δε</a:t>
            </a:r>
            <a:r>
              <a:rPr sz="1900" spc="-55" dirty="0">
                <a:solidFill>
                  <a:srgbClr val="404040"/>
                </a:solidFill>
                <a:latin typeface="Trebuchet MS"/>
                <a:cs typeface="Trebuchet MS"/>
              </a:rPr>
              <a:t> </a:t>
            </a:r>
            <a:r>
              <a:rPr sz="1900" spc="30" dirty="0">
                <a:solidFill>
                  <a:srgbClr val="404040"/>
                </a:solidFill>
                <a:latin typeface="Trebuchet MS"/>
                <a:cs typeface="Trebuchet MS"/>
              </a:rPr>
              <a:t>ρυθμίζει</a:t>
            </a:r>
            <a:r>
              <a:rPr sz="1900" spc="-40" dirty="0">
                <a:solidFill>
                  <a:srgbClr val="404040"/>
                </a:solidFill>
                <a:latin typeface="Trebuchet MS"/>
                <a:cs typeface="Trebuchet MS"/>
              </a:rPr>
              <a:t> </a:t>
            </a:r>
            <a:r>
              <a:rPr sz="1900" spc="65" dirty="0">
                <a:solidFill>
                  <a:srgbClr val="404040"/>
                </a:solidFill>
                <a:latin typeface="Trebuchet MS"/>
                <a:cs typeface="Trebuchet MS"/>
              </a:rPr>
              <a:t>το</a:t>
            </a:r>
            <a:r>
              <a:rPr sz="1900" spc="-30" dirty="0">
                <a:solidFill>
                  <a:srgbClr val="404040"/>
                </a:solidFill>
                <a:latin typeface="Trebuchet MS"/>
                <a:cs typeface="Trebuchet MS"/>
              </a:rPr>
              <a:t> </a:t>
            </a:r>
            <a:r>
              <a:rPr sz="1900" spc="40" dirty="0">
                <a:solidFill>
                  <a:srgbClr val="404040"/>
                </a:solidFill>
                <a:latin typeface="Trebuchet MS"/>
                <a:cs typeface="Trebuchet MS"/>
              </a:rPr>
              <a:t>δικαίωμα</a:t>
            </a:r>
            <a:r>
              <a:rPr sz="1900" spc="-65" dirty="0">
                <a:solidFill>
                  <a:srgbClr val="404040"/>
                </a:solidFill>
                <a:latin typeface="Trebuchet MS"/>
                <a:cs typeface="Trebuchet MS"/>
              </a:rPr>
              <a:t> </a:t>
            </a:r>
            <a:r>
              <a:rPr sz="1900" spc="15" dirty="0">
                <a:solidFill>
                  <a:srgbClr val="404040"/>
                </a:solidFill>
                <a:latin typeface="Trebuchet MS"/>
                <a:cs typeface="Trebuchet MS"/>
              </a:rPr>
              <a:t>εγκατάλειψης</a:t>
            </a:r>
            <a:r>
              <a:rPr sz="1900" spc="-15" dirty="0">
                <a:solidFill>
                  <a:srgbClr val="404040"/>
                </a:solidFill>
                <a:latin typeface="Trebuchet MS"/>
                <a:cs typeface="Trebuchet MS"/>
              </a:rPr>
              <a:t> </a:t>
            </a:r>
            <a:r>
              <a:rPr sz="1900" spc="85" dirty="0">
                <a:solidFill>
                  <a:srgbClr val="404040"/>
                </a:solidFill>
                <a:latin typeface="Trebuchet MS"/>
                <a:cs typeface="Trebuchet MS"/>
              </a:rPr>
              <a:t>της</a:t>
            </a:r>
            <a:r>
              <a:rPr sz="1900" spc="-40" dirty="0">
                <a:solidFill>
                  <a:srgbClr val="404040"/>
                </a:solidFill>
                <a:latin typeface="Trebuchet MS"/>
                <a:cs typeface="Trebuchet MS"/>
              </a:rPr>
              <a:t> </a:t>
            </a:r>
            <a:r>
              <a:rPr sz="1900" spc="90" dirty="0">
                <a:solidFill>
                  <a:srgbClr val="404040"/>
                </a:solidFill>
                <a:latin typeface="Trebuchet MS"/>
                <a:cs typeface="Trebuchet MS"/>
              </a:rPr>
              <a:t>χώρας.</a:t>
            </a:r>
            <a:endParaRPr sz="1900">
              <a:latin typeface="Trebuchet MS"/>
              <a:cs typeface="Trebuchet MS"/>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65231" y="714357"/>
            <a:ext cx="10174130" cy="5411810"/>
          </a:xfrm>
        </p:spPr>
        <p:txBody>
          <a:bodyPr/>
          <a:lstStyle/>
          <a:p>
            <a:r>
              <a:rPr lang="el-GR" b="1" dirty="0" smtClean="0">
                <a:solidFill>
                  <a:srgbClr val="FF0000"/>
                </a:solidFill>
              </a:rPr>
              <a:t>Άρθρο 11</a:t>
            </a:r>
            <a:r>
              <a:rPr lang="el-GR" dirty="0" smtClean="0"/>
              <a:t/>
            </a:r>
            <a:br>
              <a:rPr lang="el-GR" dirty="0" smtClean="0"/>
            </a:br>
            <a:r>
              <a:rPr lang="el-GR" dirty="0" smtClean="0"/>
              <a:t>1. Τα Συμβαλλόμενα Κράτη παίρνουν μέτρα εναντίον των αθέμιτων μετακινήσεων</a:t>
            </a:r>
            <a:br>
              <a:rPr lang="el-GR" dirty="0" smtClean="0"/>
            </a:br>
            <a:r>
              <a:rPr lang="el-GR" dirty="0" smtClean="0"/>
              <a:t>παιδιών στο εξωτερικό και εναντίον της μη επανόδου τους.</a:t>
            </a:r>
            <a:br>
              <a:rPr lang="el-GR" dirty="0" smtClean="0"/>
            </a:br>
            <a:r>
              <a:rPr lang="el-GR" dirty="0" smtClean="0"/>
              <a:t>2. Για το σκοπό αυτόν, τα Συμβαλλόμενα Κράτη ευνοούν τη σύναψη διμερών ή</a:t>
            </a:r>
            <a:br>
              <a:rPr lang="el-GR" dirty="0" smtClean="0"/>
            </a:br>
            <a:r>
              <a:rPr lang="el-GR" dirty="0" smtClean="0"/>
              <a:t>πολυμερών συμφωνιών ή την προσχώρηση στις ήδη υπάρχουσες συμφωνίες.</a:t>
            </a:r>
            <a:endParaRPr lang="el-GR"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65231" y="357167"/>
            <a:ext cx="10174130" cy="5769000"/>
          </a:xfrm>
        </p:spPr>
        <p:txBody>
          <a:bodyPr>
            <a:normAutofit fontScale="92500"/>
          </a:bodyPr>
          <a:lstStyle/>
          <a:p>
            <a:r>
              <a:rPr lang="el-GR" dirty="0" smtClean="0">
                <a:solidFill>
                  <a:srgbClr val="FF0000"/>
                </a:solidFill>
              </a:rPr>
              <a:t>Άρθρο 12</a:t>
            </a:r>
            <a:r>
              <a:rPr lang="el-GR" dirty="0" smtClean="0"/>
              <a:t/>
            </a:r>
            <a:br>
              <a:rPr lang="el-GR" dirty="0" smtClean="0"/>
            </a:br>
            <a:r>
              <a:rPr lang="el-GR" dirty="0" smtClean="0"/>
              <a:t>1. Τα Συμβαλλόμενα κράτη εγγυώνται στο παιδί που έχει ικανότητα διάκρισης το δικαίωμα ελεύθερης έκφρασης της γνώμης του σχετικά με οποιοδήποτε θέμα που το αφορά, λαμβάνοντας υπόψη τις απόψεις του παιδιού ανάλογα με την ηλικία του και με το βαθμό ωριμότητάς του.</a:t>
            </a:r>
            <a:br>
              <a:rPr lang="el-GR" dirty="0" smtClean="0"/>
            </a:br>
            <a:r>
              <a:rPr lang="el-GR" dirty="0" smtClean="0"/>
              <a:t>2. Για το σκοπό αυτόν θα πρέπει ιδίως να δίνεται στο παιδί η δυνατότητα να ακούγεται σε οποιαδήποτε διοικητική ή δικαστική διαδικασία που το αφορά, είτε άμεσα είτε μέσω ενός εκπροσώπου ή ενός αρμόδιου οργανισμού, κατά τρόπο</a:t>
            </a:r>
            <a:br>
              <a:rPr lang="el-GR" dirty="0" smtClean="0"/>
            </a:br>
            <a:r>
              <a:rPr lang="el-GR" dirty="0" smtClean="0"/>
              <a:t>συμβατό με τους διαδικαστικούς κανόνες της εθνικής νομοθεσίας.</a:t>
            </a:r>
            <a:endParaRPr lang="el-G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65231" y="500043"/>
            <a:ext cx="10174130" cy="5626124"/>
          </a:xfrm>
        </p:spPr>
        <p:txBody>
          <a:bodyPr>
            <a:normAutofit lnSpcReduction="10000"/>
          </a:bodyPr>
          <a:lstStyle/>
          <a:p>
            <a:pPr lvl="1"/>
            <a:r>
              <a:rPr lang="el-GR" dirty="0" smtClean="0">
                <a:solidFill>
                  <a:srgbClr val="FF0000"/>
                </a:solidFill>
              </a:rPr>
              <a:t>Άρθρο 13</a:t>
            </a:r>
            <a:r>
              <a:rPr lang="el-GR" dirty="0" smtClean="0"/>
              <a:t/>
            </a:r>
            <a:br>
              <a:rPr lang="el-GR" dirty="0" smtClean="0"/>
            </a:br>
            <a:r>
              <a:rPr lang="el-GR" dirty="0" smtClean="0"/>
              <a:t>1. Το παιδί έχει το δικαίωμα της ελευθερίας της έκφρασης. Το δικαίωμα αυτό περιλαμβάνει την ελευθερία αναζήτησης, λήψης και διάδοσης πληροφοριών και ιδεών οποιουδήποτε είδους, ανεξαρτήτως συνόρων, υπό μορφή προφορική,</a:t>
            </a:r>
            <a:br>
              <a:rPr lang="el-GR" dirty="0" smtClean="0"/>
            </a:br>
            <a:r>
              <a:rPr lang="el-GR" dirty="0" smtClean="0"/>
              <a:t>γραπτή ή τυπωμένη, ή καλλιτεχνική ή με οποιοδήποτε άλλο μέσο της επιλογής του.</a:t>
            </a:r>
            <a:br>
              <a:rPr lang="el-GR" dirty="0" smtClean="0"/>
            </a:br>
            <a:r>
              <a:rPr lang="el-GR" dirty="0" smtClean="0"/>
              <a:t>2. Η άσκηση του δικαιώματος αυτού μπορεί να αποτελέσει αντικείμενο μόνο των περιορισμών που ορίζονται από το νόμο και που είναι αναγκαίοι:</a:t>
            </a:r>
            <a:br>
              <a:rPr lang="el-GR" dirty="0" smtClean="0"/>
            </a:br>
            <a:r>
              <a:rPr lang="el-GR" dirty="0" smtClean="0"/>
              <a:t>α) Για το σεβασμό των δικαιωμάτων και της υπόληψης των άλλων ή</a:t>
            </a:r>
            <a:br>
              <a:rPr lang="el-GR" dirty="0" smtClean="0"/>
            </a:br>
            <a:r>
              <a:rPr lang="el-GR" dirty="0" smtClean="0"/>
              <a:t>β) Για τη διαφύλαξη της εθνικής ασφάλειας, της δημόσιας τάξης, της δημόσιας υγείας και των δημόσιων ηθών.</a:t>
            </a:r>
            <a:endParaRPr lang="el-GR"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23006" y="214290"/>
            <a:ext cx="10787138" cy="5769001"/>
          </a:xfrm>
        </p:spPr>
        <p:txBody>
          <a:bodyPr>
            <a:noAutofit/>
          </a:bodyPr>
          <a:lstStyle/>
          <a:p>
            <a:r>
              <a:rPr lang="el-GR" sz="1700" b="1" dirty="0" smtClean="0">
                <a:solidFill>
                  <a:srgbClr val="FF0000"/>
                </a:solidFill>
              </a:rPr>
              <a:t>Άρθρο 14</a:t>
            </a:r>
            <a:r>
              <a:rPr lang="el-GR" sz="1700" dirty="0" smtClean="0"/>
              <a:t/>
            </a:r>
            <a:br>
              <a:rPr lang="el-GR" sz="1700" dirty="0" smtClean="0"/>
            </a:br>
            <a:r>
              <a:rPr lang="el-GR" sz="1700" dirty="0" smtClean="0"/>
              <a:t>1. Τα Συμβαλλόμενα κράτη σέβονται το δικαίωμα του παιδιού για ελευθερία σκέψης, συνείδησης και θρησκείας.</a:t>
            </a:r>
            <a:br>
              <a:rPr lang="el-GR" sz="1700" dirty="0" smtClean="0"/>
            </a:br>
            <a:r>
              <a:rPr lang="el-GR" sz="1700" dirty="0" smtClean="0"/>
              <a:t>2. Τα Συμβαλλόμενα Κράτη σέβονται το δικαίωμα και το καθήκον των γονέων ή, κατά περίπτωση, των νόμιμων εκπροσώπων του παιδιού, να το καθοδηγούν στην άσκηση του παραπάνω δικαιώματος κατά τρόπο που να ανταποκρίνεται στην ανάπτυξη των ικανοτήτων του.</a:t>
            </a:r>
          </a:p>
          <a:p>
            <a:r>
              <a:rPr lang="el-GR" sz="1700" dirty="0" smtClean="0"/>
              <a:t>3. Η ελευθερία της δήλωσης της θρησκείας του ή των πεποιθήσεών του μπορεί να υπόκειται μόνο στους περιορισμούς που ορίζονται από το νόμο και που είναι αναγκαίοι για τη διαφύλαξη της δημόσιας ασφάλειας, της δημόσιας τάξης, της δημόσιας υγείας και των δημόσιων ηθών, ή των ελευθεριών και των θεμελιωδών δικαιωμάτων των άλλων.</a:t>
            </a:r>
            <a:br>
              <a:rPr lang="el-GR" sz="1700" dirty="0" smtClean="0"/>
            </a:br>
            <a:endParaRPr lang="el-GR" sz="1700" dirty="0" smtClean="0"/>
          </a:p>
          <a:p>
            <a:r>
              <a:rPr lang="el-GR" sz="1700" b="1" dirty="0" smtClean="0">
                <a:solidFill>
                  <a:srgbClr val="FF0000"/>
                </a:solidFill>
              </a:rPr>
              <a:t>Άρθρο 15</a:t>
            </a:r>
            <a:r>
              <a:rPr lang="el-GR" sz="1700" dirty="0" smtClean="0"/>
              <a:t/>
            </a:r>
            <a:br>
              <a:rPr lang="el-GR" sz="1700" dirty="0" smtClean="0"/>
            </a:br>
            <a:r>
              <a:rPr lang="el-GR" sz="1700" dirty="0" smtClean="0"/>
              <a:t>1. Τα Συμβαλλόμενα Κράτη αναγνωρίζουν τα δικαιώματα του παιδιού στην ελευθερία του να συνεταιρίζεται και του να συνέρχεται ειρηνικά.</a:t>
            </a:r>
            <a:br>
              <a:rPr lang="el-GR" sz="1700" dirty="0" smtClean="0"/>
            </a:br>
            <a:r>
              <a:rPr lang="el-GR" sz="1700" dirty="0" smtClean="0"/>
              <a:t>2. Δεν τίθενται περιορισμοί για την άσκηση των δικαιωμάτων αυτών, εκτός από αυτούς που ορίζει ο νόμος και που είναι αναγκαίοι σε μια δημοκρατική κοινωνία, προς το συμφέρον της εθνικής ασφάλειας, της δημόσιας ασφάλειας ή της δημόσιας τάξης ή για την προστασία της δημόσιας υγείας ή των δημόσιων ηθών, ή των δικαιωμάτων και των ελευθεριών των άλλων.</a:t>
            </a:r>
            <a:br>
              <a:rPr lang="el-GR" sz="1700" dirty="0" smtClean="0"/>
            </a:br>
            <a:endParaRPr lang="el-GR" sz="1700" dirty="0" smtClean="0"/>
          </a:p>
          <a:p>
            <a:r>
              <a:rPr lang="el-GR" sz="1700" b="1" dirty="0" smtClean="0">
                <a:solidFill>
                  <a:srgbClr val="FF0000"/>
                </a:solidFill>
              </a:rPr>
              <a:t>Άρθρο 16</a:t>
            </a:r>
            <a:r>
              <a:rPr lang="el-GR" sz="1700" dirty="0" smtClean="0"/>
              <a:t/>
            </a:r>
            <a:br>
              <a:rPr lang="el-GR" sz="1700" dirty="0" smtClean="0"/>
            </a:br>
            <a:r>
              <a:rPr lang="el-GR" sz="1700" dirty="0" smtClean="0"/>
              <a:t>1. Κανένα παιδί δεν μπορεί να αποτελέσει αντικείμενο αυθαίρετης ή παράνομης επέμβασης στην ιδιωτική του ζωή, στην οικογένειά του, στην κατοικία του ή στην αλληλογραφία του, ούτε παράνομων προσβολών της τιμής και της υπόληψής του.</a:t>
            </a:r>
            <a:br>
              <a:rPr lang="el-GR" sz="1700" dirty="0" smtClean="0"/>
            </a:br>
            <a:r>
              <a:rPr lang="el-GR" sz="1700" dirty="0" smtClean="0"/>
              <a:t>2. Το παιδί δικαιούται να προστατεύεται από το νόμο έναντι τέτοιων επεμβάσεων ή προσβολών.</a:t>
            </a:r>
            <a:endParaRPr lang="el-GR" sz="17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487687" y="648461"/>
            <a:ext cx="4093792" cy="1120820"/>
          </a:xfrm>
          <a:prstGeom prst="rect">
            <a:avLst/>
          </a:prstGeom>
        </p:spPr>
        <p:txBody>
          <a:bodyPr vert="horz" wrap="square" lIns="0" tIns="12700" rIns="0" bIns="0" rtlCol="0">
            <a:spAutoFit/>
          </a:bodyPr>
          <a:lstStyle/>
          <a:p>
            <a:pPr marL="12700">
              <a:lnSpc>
                <a:spcPct val="100000"/>
              </a:lnSpc>
              <a:spcBef>
                <a:spcPts val="100"/>
              </a:spcBef>
            </a:pPr>
            <a:r>
              <a:rPr sz="3600" spc="210" dirty="0"/>
              <a:t>ΣΗΜΑΣΙΑ</a:t>
            </a:r>
            <a:r>
              <a:rPr sz="3600" spc="-195" dirty="0"/>
              <a:t> </a:t>
            </a:r>
            <a:r>
              <a:rPr sz="3600" spc="130" dirty="0"/>
              <a:t>ΣΥΜΒΑΣΗΣ</a:t>
            </a:r>
            <a:endParaRPr sz="3600"/>
          </a:p>
        </p:txBody>
      </p:sp>
      <p:sp>
        <p:nvSpPr>
          <p:cNvPr id="3" name="object 3"/>
          <p:cNvSpPr txBox="1"/>
          <p:nvPr/>
        </p:nvSpPr>
        <p:spPr>
          <a:xfrm>
            <a:off x="2474410" y="2161112"/>
            <a:ext cx="213139" cy="300355"/>
          </a:xfrm>
          <a:prstGeom prst="rect">
            <a:avLst/>
          </a:prstGeom>
        </p:spPr>
        <p:txBody>
          <a:bodyPr vert="horz" wrap="square" lIns="0" tIns="12700" rIns="0" bIns="0" rtlCol="0">
            <a:spAutoFit/>
          </a:bodyPr>
          <a:lstStyle/>
          <a:p>
            <a:pPr marL="12700">
              <a:lnSpc>
                <a:spcPct val="100000"/>
              </a:lnSpc>
              <a:spcBef>
                <a:spcPts val="100"/>
              </a:spcBef>
            </a:pPr>
            <a:r>
              <a:rPr sz="1800" spc="340" dirty="0">
                <a:solidFill>
                  <a:srgbClr val="A42F0F"/>
                </a:solidFill>
                <a:latin typeface="Arial"/>
                <a:cs typeface="Arial"/>
              </a:rPr>
              <a:t></a:t>
            </a:r>
            <a:endParaRPr sz="1800">
              <a:latin typeface="Arial"/>
              <a:cs typeface="Arial"/>
            </a:endParaRPr>
          </a:p>
        </p:txBody>
      </p:sp>
      <p:sp>
        <p:nvSpPr>
          <p:cNvPr id="4" name="object 4"/>
          <p:cNvSpPr txBox="1"/>
          <p:nvPr/>
        </p:nvSpPr>
        <p:spPr>
          <a:xfrm>
            <a:off x="5914656" y="2161109"/>
            <a:ext cx="1047442" cy="566822"/>
          </a:xfrm>
          <a:prstGeom prst="rect">
            <a:avLst/>
          </a:prstGeom>
        </p:spPr>
        <p:txBody>
          <a:bodyPr vert="horz" wrap="square" lIns="0" tIns="12700" rIns="0" bIns="0" rtlCol="0">
            <a:spAutoFit/>
          </a:bodyPr>
          <a:lstStyle/>
          <a:p>
            <a:pPr marL="12700">
              <a:lnSpc>
                <a:spcPct val="100000"/>
              </a:lnSpc>
              <a:spcBef>
                <a:spcPts val="100"/>
              </a:spcBef>
            </a:pPr>
            <a:r>
              <a:rPr sz="1800" spc="-70" dirty="0">
                <a:solidFill>
                  <a:srgbClr val="404040"/>
                </a:solidFill>
                <a:latin typeface="Trebuchet MS"/>
                <a:cs typeface="Trebuchet MS"/>
              </a:rPr>
              <a:t>Σ</a:t>
            </a:r>
            <a:r>
              <a:rPr sz="1800" spc="5" dirty="0">
                <a:solidFill>
                  <a:srgbClr val="404040"/>
                </a:solidFill>
                <a:latin typeface="Trebuchet MS"/>
                <a:cs typeface="Trebuchet MS"/>
              </a:rPr>
              <a:t>Υ</a:t>
            </a:r>
            <a:r>
              <a:rPr sz="1800" spc="245" dirty="0">
                <a:solidFill>
                  <a:srgbClr val="404040"/>
                </a:solidFill>
                <a:latin typeface="Trebuchet MS"/>
                <a:cs typeface="Trebuchet MS"/>
              </a:rPr>
              <a:t>ΜΒΟ</a:t>
            </a:r>
            <a:r>
              <a:rPr sz="1800" spc="215" dirty="0">
                <a:solidFill>
                  <a:srgbClr val="404040"/>
                </a:solidFill>
                <a:latin typeface="Trebuchet MS"/>
                <a:cs typeface="Trebuchet MS"/>
              </a:rPr>
              <a:t>Λ</a:t>
            </a:r>
            <a:r>
              <a:rPr sz="1800" spc="50" dirty="0">
                <a:solidFill>
                  <a:srgbClr val="404040"/>
                </a:solidFill>
                <a:latin typeface="Trebuchet MS"/>
                <a:cs typeface="Trebuchet MS"/>
              </a:rPr>
              <a:t>Η</a:t>
            </a:r>
            <a:endParaRPr sz="1800">
              <a:latin typeface="Trebuchet MS"/>
              <a:cs typeface="Trebuchet MS"/>
            </a:endParaRPr>
          </a:p>
        </p:txBody>
      </p:sp>
      <p:sp>
        <p:nvSpPr>
          <p:cNvPr id="5" name="object 5"/>
          <p:cNvSpPr txBox="1"/>
          <p:nvPr/>
        </p:nvSpPr>
        <p:spPr>
          <a:xfrm>
            <a:off x="2553541" y="2966720"/>
            <a:ext cx="3476161" cy="1192634"/>
          </a:xfrm>
          <a:prstGeom prst="rect">
            <a:avLst/>
          </a:prstGeom>
        </p:spPr>
        <p:txBody>
          <a:bodyPr vert="horz" wrap="square" lIns="0" tIns="12700" rIns="0" bIns="0" rtlCol="0">
            <a:spAutoFit/>
          </a:bodyPr>
          <a:lstStyle/>
          <a:p>
            <a:pPr marR="17145" algn="ctr">
              <a:lnSpc>
                <a:spcPct val="100000"/>
              </a:lnSpc>
              <a:spcBef>
                <a:spcPts val="100"/>
              </a:spcBef>
            </a:pPr>
            <a:r>
              <a:rPr sz="1200" spc="80" dirty="0">
                <a:solidFill>
                  <a:srgbClr val="404040"/>
                </a:solidFill>
                <a:latin typeface="Trebuchet MS"/>
                <a:cs typeface="Trebuchet MS"/>
              </a:rPr>
              <a:t>Προσπάθεια</a:t>
            </a:r>
            <a:r>
              <a:rPr sz="1200" spc="-60" dirty="0">
                <a:solidFill>
                  <a:srgbClr val="404040"/>
                </a:solidFill>
                <a:latin typeface="Trebuchet MS"/>
                <a:cs typeface="Trebuchet MS"/>
              </a:rPr>
              <a:t> </a:t>
            </a:r>
            <a:r>
              <a:rPr sz="1200" spc="20" dirty="0">
                <a:solidFill>
                  <a:srgbClr val="404040"/>
                </a:solidFill>
                <a:latin typeface="Trebuchet MS"/>
                <a:cs typeface="Trebuchet MS"/>
              </a:rPr>
              <a:t>για</a:t>
            </a:r>
            <a:r>
              <a:rPr sz="1200" spc="-60" dirty="0">
                <a:solidFill>
                  <a:srgbClr val="404040"/>
                </a:solidFill>
                <a:latin typeface="Trebuchet MS"/>
                <a:cs typeface="Trebuchet MS"/>
              </a:rPr>
              <a:t> </a:t>
            </a:r>
            <a:r>
              <a:rPr sz="1200" spc="85" dirty="0">
                <a:solidFill>
                  <a:srgbClr val="404040"/>
                </a:solidFill>
                <a:latin typeface="Trebuchet MS"/>
                <a:cs typeface="Trebuchet MS"/>
              </a:rPr>
              <a:t>παροχή</a:t>
            </a:r>
            <a:r>
              <a:rPr sz="1200" spc="-70" dirty="0">
                <a:solidFill>
                  <a:srgbClr val="404040"/>
                </a:solidFill>
                <a:latin typeface="Trebuchet MS"/>
                <a:cs typeface="Trebuchet MS"/>
              </a:rPr>
              <a:t> </a:t>
            </a:r>
            <a:r>
              <a:rPr sz="1200" spc="35" dirty="0">
                <a:solidFill>
                  <a:srgbClr val="404040"/>
                </a:solidFill>
                <a:latin typeface="Trebuchet MS"/>
                <a:cs typeface="Trebuchet MS"/>
              </a:rPr>
              <a:t>κάθε</a:t>
            </a:r>
            <a:r>
              <a:rPr sz="1200" spc="-15" dirty="0">
                <a:solidFill>
                  <a:srgbClr val="404040"/>
                </a:solidFill>
                <a:latin typeface="Trebuchet MS"/>
                <a:cs typeface="Trebuchet MS"/>
              </a:rPr>
              <a:t> </a:t>
            </a:r>
            <a:r>
              <a:rPr sz="1200" spc="105" dirty="0">
                <a:solidFill>
                  <a:srgbClr val="404040"/>
                </a:solidFill>
                <a:latin typeface="Trebuchet MS"/>
                <a:cs typeface="Trebuchet MS"/>
              </a:rPr>
              <a:t>μορφής</a:t>
            </a:r>
            <a:r>
              <a:rPr sz="1200" spc="-55" dirty="0">
                <a:solidFill>
                  <a:srgbClr val="404040"/>
                </a:solidFill>
                <a:latin typeface="Trebuchet MS"/>
                <a:cs typeface="Trebuchet MS"/>
              </a:rPr>
              <a:t> </a:t>
            </a:r>
            <a:r>
              <a:rPr sz="1200" spc="90" dirty="0">
                <a:solidFill>
                  <a:srgbClr val="404040"/>
                </a:solidFill>
                <a:latin typeface="Trebuchet MS"/>
                <a:cs typeface="Trebuchet MS"/>
              </a:rPr>
              <a:t>προστασία</a:t>
            </a:r>
            <a:endParaRPr sz="1200">
              <a:latin typeface="Trebuchet MS"/>
              <a:cs typeface="Trebuchet MS"/>
            </a:endParaRPr>
          </a:p>
          <a:p>
            <a:pPr algn="ctr">
              <a:lnSpc>
                <a:spcPct val="100000"/>
              </a:lnSpc>
              <a:spcBef>
                <a:spcPts val="1005"/>
              </a:spcBef>
            </a:pPr>
            <a:r>
              <a:rPr sz="1200" spc="65" dirty="0">
                <a:solidFill>
                  <a:srgbClr val="404040"/>
                </a:solidFill>
                <a:latin typeface="Trebuchet MS"/>
                <a:cs typeface="Trebuchet MS"/>
              </a:rPr>
              <a:t>στην</a:t>
            </a:r>
            <a:r>
              <a:rPr sz="1200" spc="-30" dirty="0">
                <a:solidFill>
                  <a:srgbClr val="404040"/>
                </a:solidFill>
                <a:latin typeface="Trebuchet MS"/>
                <a:cs typeface="Trebuchet MS"/>
              </a:rPr>
              <a:t> </a:t>
            </a:r>
            <a:r>
              <a:rPr sz="1200" spc="45" dirty="0">
                <a:solidFill>
                  <a:srgbClr val="404040"/>
                </a:solidFill>
                <a:latin typeface="Trebuchet MS"/>
                <a:cs typeface="Trebuchet MS"/>
              </a:rPr>
              <a:t>πλέον</a:t>
            </a:r>
            <a:r>
              <a:rPr sz="1200" spc="-45" dirty="0">
                <a:solidFill>
                  <a:srgbClr val="404040"/>
                </a:solidFill>
                <a:latin typeface="Trebuchet MS"/>
                <a:cs typeface="Trebuchet MS"/>
              </a:rPr>
              <a:t> </a:t>
            </a:r>
            <a:r>
              <a:rPr sz="1200" spc="120" dirty="0">
                <a:solidFill>
                  <a:srgbClr val="404040"/>
                </a:solidFill>
                <a:latin typeface="Trebuchet MS"/>
                <a:cs typeface="Trebuchet MS"/>
              </a:rPr>
              <a:t>αθώα</a:t>
            </a:r>
            <a:r>
              <a:rPr sz="1200" spc="-35" dirty="0">
                <a:solidFill>
                  <a:srgbClr val="404040"/>
                </a:solidFill>
                <a:latin typeface="Trebuchet MS"/>
                <a:cs typeface="Trebuchet MS"/>
              </a:rPr>
              <a:t> </a:t>
            </a:r>
            <a:r>
              <a:rPr sz="1200" spc="-15" dirty="0">
                <a:solidFill>
                  <a:srgbClr val="404040"/>
                </a:solidFill>
                <a:latin typeface="Trebuchet MS"/>
                <a:cs typeface="Trebuchet MS"/>
              </a:rPr>
              <a:t>και</a:t>
            </a:r>
            <a:r>
              <a:rPr sz="1200" spc="-30" dirty="0">
                <a:solidFill>
                  <a:srgbClr val="404040"/>
                </a:solidFill>
                <a:latin typeface="Trebuchet MS"/>
                <a:cs typeface="Trebuchet MS"/>
              </a:rPr>
              <a:t> </a:t>
            </a:r>
            <a:r>
              <a:rPr sz="1200" spc="45" dirty="0">
                <a:solidFill>
                  <a:srgbClr val="404040"/>
                </a:solidFill>
                <a:latin typeface="Trebuchet MS"/>
                <a:cs typeface="Trebuchet MS"/>
              </a:rPr>
              <a:t>τρυφερή</a:t>
            </a:r>
            <a:r>
              <a:rPr sz="1200" spc="-20" dirty="0">
                <a:solidFill>
                  <a:srgbClr val="404040"/>
                </a:solidFill>
                <a:latin typeface="Trebuchet MS"/>
                <a:cs typeface="Trebuchet MS"/>
              </a:rPr>
              <a:t> </a:t>
            </a:r>
            <a:r>
              <a:rPr sz="1200" spc="55" dirty="0">
                <a:solidFill>
                  <a:srgbClr val="404040"/>
                </a:solidFill>
                <a:latin typeface="Trebuchet MS"/>
                <a:cs typeface="Trebuchet MS"/>
              </a:rPr>
              <a:t>περίοδο</a:t>
            </a:r>
            <a:r>
              <a:rPr sz="1200" spc="-95" dirty="0">
                <a:solidFill>
                  <a:srgbClr val="404040"/>
                </a:solidFill>
                <a:latin typeface="Trebuchet MS"/>
                <a:cs typeface="Trebuchet MS"/>
              </a:rPr>
              <a:t> </a:t>
            </a:r>
            <a:r>
              <a:rPr sz="1200" spc="105" dirty="0">
                <a:solidFill>
                  <a:srgbClr val="404040"/>
                </a:solidFill>
                <a:latin typeface="Trebuchet MS"/>
                <a:cs typeface="Trebuchet MS"/>
              </a:rPr>
              <a:t>ανθρώπου</a:t>
            </a:r>
            <a:endParaRPr sz="1200">
              <a:latin typeface="Trebuchet MS"/>
              <a:cs typeface="Trebuchet MS"/>
            </a:endParaRPr>
          </a:p>
          <a:p>
            <a:pPr marR="19050" algn="ctr">
              <a:lnSpc>
                <a:spcPct val="100000"/>
              </a:lnSpc>
              <a:spcBef>
                <a:spcPts val="1010"/>
              </a:spcBef>
            </a:pPr>
            <a:r>
              <a:rPr sz="1200" spc="75" dirty="0">
                <a:solidFill>
                  <a:srgbClr val="404040"/>
                </a:solidFill>
                <a:latin typeface="Trebuchet MS"/>
                <a:cs typeface="Trebuchet MS"/>
              </a:rPr>
              <a:t>(από</a:t>
            </a:r>
            <a:r>
              <a:rPr sz="1200" spc="-30" dirty="0">
                <a:solidFill>
                  <a:srgbClr val="404040"/>
                </a:solidFill>
                <a:latin typeface="Trebuchet MS"/>
                <a:cs typeface="Trebuchet MS"/>
              </a:rPr>
              <a:t> </a:t>
            </a:r>
            <a:r>
              <a:rPr sz="1200" spc="10" dirty="0">
                <a:solidFill>
                  <a:srgbClr val="404040"/>
                </a:solidFill>
                <a:latin typeface="Trebuchet MS"/>
                <a:cs typeface="Trebuchet MS"/>
              </a:rPr>
              <a:t>τη</a:t>
            </a:r>
            <a:r>
              <a:rPr sz="1200" spc="-25" dirty="0">
                <a:solidFill>
                  <a:srgbClr val="404040"/>
                </a:solidFill>
                <a:latin typeface="Trebuchet MS"/>
                <a:cs typeface="Trebuchet MS"/>
              </a:rPr>
              <a:t> </a:t>
            </a:r>
            <a:r>
              <a:rPr sz="1200" spc="60" dirty="0">
                <a:solidFill>
                  <a:srgbClr val="404040"/>
                </a:solidFill>
                <a:latin typeface="Trebuchet MS"/>
                <a:cs typeface="Trebuchet MS"/>
              </a:rPr>
              <a:t>γέννηση</a:t>
            </a:r>
            <a:r>
              <a:rPr sz="1200" spc="-45" dirty="0">
                <a:solidFill>
                  <a:srgbClr val="404040"/>
                </a:solidFill>
                <a:latin typeface="Trebuchet MS"/>
                <a:cs typeface="Trebuchet MS"/>
              </a:rPr>
              <a:t> </a:t>
            </a:r>
            <a:r>
              <a:rPr sz="1200" spc="5" dirty="0">
                <a:solidFill>
                  <a:srgbClr val="404040"/>
                </a:solidFill>
                <a:latin typeface="Trebuchet MS"/>
                <a:cs typeface="Trebuchet MS"/>
              </a:rPr>
              <a:t>μέχρι</a:t>
            </a:r>
            <a:r>
              <a:rPr sz="1200" spc="-55" dirty="0">
                <a:solidFill>
                  <a:srgbClr val="404040"/>
                </a:solidFill>
                <a:latin typeface="Trebuchet MS"/>
                <a:cs typeface="Trebuchet MS"/>
              </a:rPr>
              <a:t> </a:t>
            </a:r>
            <a:r>
              <a:rPr sz="1200" spc="30" dirty="0">
                <a:solidFill>
                  <a:srgbClr val="404040"/>
                </a:solidFill>
                <a:latin typeface="Trebuchet MS"/>
                <a:cs typeface="Trebuchet MS"/>
              </a:rPr>
              <a:t>την</a:t>
            </a:r>
            <a:r>
              <a:rPr sz="1200" spc="-30" dirty="0">
                <a:solidFill>
                  <a:srgbClr val="404040"/>
                </a:solidFill>
                <a:latin typeface="Trebuchet MS"/>
                <a:cs typeface="Trebuchet MS"/>
              </a:rPr>
              <a:t> </a:t>
            </a:r>
            <a:r>
              <a:rPr sz="1200" spc="25" dirty="0">
                <a:solidFill>
                  <a:srgbClr val="404040"/>
                </a:solidFill>
                <a:latin typeface="Trebuchet MS"/>
                <a:cs typeface="Trebuchet MS"/>
              </a:rPr>
              <a:t>ενηλικίωσή</a:t>
            </a:r>
            <a:r>
              <a:rPr sz="1200" spc="-85" dirty="0">
                <a:solidFill>
                  <a:srgbClr val="404040"/>
                </a:solidFill>
                <a:latin typeface="Trebuchet MS"/>
                <a:cs typeface="Trebuchet MS"/>
              </a:rPr>
              <a:t> </a:t>
            </a:r>
            <a:r>
              <a:rPr sz="1200" spc="35" dirty="0">
                <a:solidFill>
                  <a:srgbClr val="404040"/>
                </a:solidFill>
                <a:latin typeface="Trebuchet MS"/>
                <a:cs typeface="Trebuchet MS"/>
              </a:rPr>
              <a:t>του)</a:t>
            </a:r>
            <a:endParaRPr sz="1200">
              <a:latin typeface="Trebuchet MS"/>
              <a:cs typeface="Trebuchet MS"/>
            </a:endParaRPr>
          </a:p>
        </p:txBody>
      </p:sp>
      <p:sp>
        <p:nvSpPr>
          <p:cNvPr id="6" name="object 6"/>
          <p:cNvSpPr txBox="1"/>
          <p:nvPr/>
        </p:nvSpPr>
        <p:spPr>
          <a:xfrm>
            <a:off x="6649998" y="2966720"/>
            <a:ext cx="3485582" cy="1007968"/>
          </a:xfrm>
          <a:prstGeom prst="rect">
            <a:avLst/>
          </a:prstGeom>
        </p:spPr>
        <p:txBody>
          <a:bodyPr vert="horz" wrap="square" lIns="0" tIns="12700" rIns="0" bIns="0" rtlCol="0">
            <a:spAutoFit/>
          </a:bodyPr>
          <a:lstStyle/>
          <a:p>
            <a:pPr marL="15240">
              <a:lnSpc>
                <a:spcPct val="100000"/>
              </a:lnSpc>
              <a:spcBef>
                <a:spcPts val="100"/>
              </a:spcBef>
            </a:pPr>
            <a:r>
              <a:rPr sz="1200" spc="60" dirty="0">
                <a:solidFill>
                  <a:srgbClr val="404040"/>
                </a:solidFill>
                <a:latin typeface="Trebuchet MS"/>
                <a:cs typeface="Trebuchet MS"/>
              </a:rPr>
              <a:t>Παγκόσμια</a:t>
            </a:r>
            <a:r>
              <a:rPr sz="1200" spc="-60" dirty="0">
                <a:solidFill>
                  <a:srgbClr val="404040"/>
                </a:solidFill>
                <a:latin typeface="Trebuchet MS"/>
                <a:cs typeface="Trebuchet MS"/>
              </a:rPr>
              <a:t> </a:t>
            </a:r>
            <a:r>
              <a:rPr sz="1200" spc="80" dirty="0">
                <a:solidFill>
                  <a:srgbClr val="404040"/>
                </a:solidFill>
                <a:latin typeface="Trebuchet MS"/>
                <a:cs typeface="Trebuchet MS"/>
              </a:rPr>
              <a:t>αναγνώριση</a:t>
            </a:r>
            <a:r>
              <a:rPr sz="1200" spc="-85" dirty="0">
                <a:solidFill>
                  <a:srgbClr val="404040"/>
                </a:solidFill>
                <a:latin typeface="Trebuchet MS"/>
                <a:cs typeface="Trebuchet MS"/>
              </a:rPr>
              <a:t> </a:t>
            </a:r>
            <a:r>
              <a:rPr sz="1200" spc="55" dirty="0">
                <a:solidFill>
                  <a:srgbClr val="404040"/>
                </a:solidFill>
                <a:latin typeface="Trebuchet MS"/>
                <a:cs typeface="Trebuchet MS"/>
              </a:rPr>
              <a:t>της</a:t>
            </a:r>
            <a:r>
              <a:rPr sz="1200" spc="-30" dirty="0">
                <a:solidFill>
                  <a:srgbClr val="404040"/>
                </a:solidFill>
                <a:latin typeface="Trebuchet MS"/>
                <a:cs typeface="Trebuchet MS"/>
              </a:rPr>
              <a:t> </a:t>
            </a:r>
            <a:r>
              <a:rPr sz="1200" spc="100" dirty="0">
                <a:solidFill>
                  <a:srgbClr val="404040"/>
                </a:solidFill>
                <a:latin typeface="Trebuchet MS"/>
                <a:cs typeface="Trebuchet MS"/>
              </a:rPr>
              <a:t>σημασίας</a:t>
            </a:r>
            <a:r>
              <a:rPr sz="1200" spc="-25" dirty="0">
                <a:solidFill>
                  <a:srgbClr val="404040"/>
                </a:solidFill>
                <a:latin typeface="Trebuchet MS"/>
                <a:cs typeface="Trebuchet MS"/>
              </a:rPr>
              <a:t> </a:t>
            </a:r>
            <a:r>
              <a:rPr sz="1200" spc="45" dirty="0">
                <a:solidFill>
                  <a:srgbClr val="404040"/>
                </a:solidFill>
                <a:latin typeface="Trebuchet MS"/>
                <a:cs typeface="Trebuchet MS"/>
              </a:rPr>
              <a:t>του</a:t>
            </a:r>
            <a:r>
              <a:rPr sz="1200" spc="-45" dirty="0">
                <a:solidFill>
                  <a:srgbClr val="404040"/>
                </a:solidFill>
                <a:latin typeface="Trebuchet MS"/>
                <a:cs typeface="Trebuchet MS"/>
              </a:rPr>
              <a:t> </a:t>
            </a:r>
            <a:r>
              <a:rPr sz="1200" spc="40" dirty="0">
                <a:solidFill>
                  <a:srgbClr val="404040"/>
                </a:solidFill>
                <a:latin typeface="Trebuchet MS"/>
                <a:cs typeface="Trebuchet MS"/>
              </a:rPr>
              <a:t>παιδιού</a:t>
            </a:r>
            <a:endParaRPr sz="1200">
              <a:latin typeface="Trebuchet MS"/>
              <a:cs typeface="Trebuchet MS"/>
            </a:endParaRPr>
          </a:p>
          <a:p>
            <a:pPr marL="39370">
              <a:lnSpc>
                <a:spcPct val="100000"/>
              </a:lnSpc>
              <a:spcBef>
                <a:spcPts val="1005"/>
              </a:spcBef>
            </a:pPr>
            <a:r>
              <a:rPr sz="1200" spc="-15" dirty="0">
                <a:solidFill>
                  <a:srgbClr val="404040"/>
                </a:solidFill>
                <a:latin typeface="Trebuchet MS"/>
                <a:cs typeface="Trebuchet MS"/>
              </a:rPr>
              <a:t>και</a:t>
            </a:r>
            <a:r>
              <a:rPr sz="1200" spc="-35" dirty="0">
                <a:solidFill>
                  <a:srgbClr val="404040"/>
                </a:solidFill>
                <a:latin typeface="Trebuchet MS"/>
                <a:cs typeface="Trebuchet MS"/>
              </a:rPr>
              <a:t> </a:t>
            </a:r>
            <a:r>
              <a:rPr sz="1200" spc="55" dirty="0">
                <a:solidFill>
                  <a:srgbClr val="404040"/>
                </a:solidFill>
                <a:latin typeface="Trebuchet MS"/>
                <a:cs typeface="Trebuchet MS"/>
              </a:rPr>
              <a:t>της</a:t>
            </a:r>
            <a:r>
              <a:rPr sz="1200" spc="-25" dirty="0">
                <a:solidFill>
                  <a:srgbClr val="404040"/>
                </a:solidFill>
                <a:latin typeface="Trebuchet MS"/>
                <a:cs typeface="Trebuchet MS"/>
              </a:rPr>
              <a:t> </a:t>
            </a:r>
            <a:r>
              <a:rPr sz="1200" spc="30" dirty="0">
                <a:solidFill>
                  <a:srgbClr val="404040"/>
                </a:solidFill>
                <a:latin typeface="Trebuchet MS"/>
                <a:cs typeface="Trebuchet MS"/>
              </a:rPr>
              <a:t>παιδικής</a:t>
            </a:r>
            <a:r>
              <a:rPr sz="1200" spc="-100" dirty="0">
                <a:solidFill>
                  <a:srgbClr val="404040"/>
                </a:solidFill>
                <a:latin typeface="Trebuchet MS"/>
                <a:cs typeface="Trebuchet MS"/>
              </a:rPr>
              <a:t> </a:t>
            </a:r>
            <a:r>
              <a:rPr sz="1200" spc="20" dirty="0">
                <a:solidFill>
                  <a:srgbClr val="404040"/>
                </a:solidFill>
                <a:latin typeface="Trebuchet MS"/>
                <a:cs typeface="Trebuchet MS"/>
              </a:rPr>
              <a:t>ηλικίας</a:t>
            </a:r>
            <a:r>
              <a:rPr sz="1200" spc="-75" dirty="0">
                <a:solidFill>
                  <a:srgbClr val="404040"/>
                </a:solidFill>
                <a:latin typeface="Trebuchet MS"/>
                <a:cs typeface="Trebuchet MS"/>
              </a:rPr>
              <a:t> </a:t>
            </a:r>
            <a:r>
              <a:rPr sz="1200" spc="60" dirty="0">
                <a:solidFill>
                  <a:srgbClr val="404040"/>
                </a:solidFill>
                <a:latin typeface="Trebuchet MS"/>
                <a:cs typeface="Trebuchet MS"/>
              </a:rPr>
              <a:t>σε</a:t>
            </a:r>
            <a:r>
              <a:rPr sz="1200" spc="-30" dirty="0">
                <a:solidFill>
                  <a:srgbClr val="404040"/>
                </a:solidFill>
                <a:latin typeface="Trebuchet MS"/>
                <a:cs typeface="Trebuchet MS"/>
              </a:rPr>
              <a:t> </a:t>
            </a:r>
            <a:r>
              <a:rPr sz="1200" spc="85" dirty="0">
                <a:solidFill>
                  <a:srgbClr val="404040"/>
                </a:solidFill>
                <a:latin typeface="Trebuchet MS"/>
                <a:cs typeface="Trebuchet MS"/>
              </a:rPr>
              <a:t>προσπάθεια</a:t>
            </a:r>
            <a:endParaRPr sz="1200">
              <a:latin typeface="Trebuchet MS"/>
              <a:cs typeface="Trebuchet MS"/>
            </a:endParaRPr>
          </a:p>
          <a:p>
            <a:pPr marL="12700">
              <a:lnSpc>
                <a:spcPct val="100000"/>
              </a:lnSpc>
              <a:spcBef>
                <a:spcPts val="1010"/>
              </a:spcBef>
            </a:pPr>
            <a:r>
              <a:rPr sz="1200" spc="55" dirty="0">
                <a:solidFill>
                  <a:srgbClr val="404040"/>
                </a:solidFill>
                <a:latin typeface="Trebuchet MS"/>
                <a:cs typeface="Trebuchet MS"/>
              </a:rPr>
              <a:t>δημιουργίας</a:t>
            </a:r>
            <a:r>
              <a:rPr sz="1200" spc="-105" dirty="0">
                <a:solidFill>
                  <a:srgbClr val="404040"/>
                </a:solidFill>
                <a:latin typeface="Trebuchet MS"/>
                <a:cs typeface="Trebuchet MS"/>
              </a:rPr>
              <a:t> </a:t>
            </a:r>
            <a:r>
              <a:rPr sz="1200" spc="70" dirty="0">
                <a:solidFill>
                  <a:srgbClr val="404040"/>
                </a:solidFill>
                <a:latin typeface="Trebuchet MS"/>
                <a:cs typeface="Trebuchet MS"/>
              </a:rPr>
              <a:t>ενός</a:t>
            </a:r>
            <a:r>
              <a:rPr sz="1200" spc="-30" dirty="0">
                <a:solidFill>
                  <a:srgbClr val="404040"/>
                </a:solidFill>
                <a:latin typeface="Trebuchet MS"/>
                <a:cs typeface="Trebuchet MS"/>
              </a:rPr>
              <a:t> </a:t>
            </a:r>
            <a:r>
              <a:rPr sz="1200" spc="35" dirty="0">
                <a:solidFill>
                  <a:srgbClr val="404040"/>
                </a:solidFill>
                <a:latin typeface="Trebuchet MS"/>
                <a:cs typeface="Trebuchet MS"/>
              </a:rPr>
              <a:t>καλύτερου</a:t>
            </a:r>
            <a:r>
              <a:rPr sz="1200" spc="-50" dirty="0">
                <a:solidFill>
                  <a:srgbClr val="404040"/>
                </a:solidFill>
                <a:latin typeface="Trebuchet MS"/>
                <a:cs typeface="Trebuchet MS"/>
              </a:rPr>
              <a:t> </a:t>
            </a:r>
            <a:r>
              <a:rPr sz="1200" spc="85" dirty="0">
                <a:solidFill>
                  <a:srgbClr val="404040"/>
                </a:solidFill>
                <a:latin typeface="Trebuchet MS"/>
                <a:cs typeface="Trebuchet MS"/>
              </a:rPr>
              <a:t>κόσμου</a:t>
            </a:r>
            <a:endParaRPr sz="1200">
              <a:latin typeface="Trebuchet MS"/>
              <a:cs typeface="Trebuchet MS"/>
            </a:endParaRPr>
          </a:p>
        </p:txBody>
      </p:sp>
      <p:sp>
        <p:nvSpPr>
          <p:cNvPr id="7" name="object 7"/>
          <p:cNvSpPr txBox="1"/>
          <p:nvPr/>
        </p:nvSpPr>
        <p:spPr>
          <a:xfrm>
            <a:off x="2474410" y="4168266"/>
            <a:ext cx="8018015" cy="1506182"/>
          </a:xfrm>
          <a:prstGeom prst="rect">
            <a:avLst/>
          </a:prstGeom>
        </p:spPr>
        <p:txBody>
          <a:bodyPr vert="horz" wrap="square" lIns="0" tIns="140335" rIns="0" bIns="0" rtlCol="0">
            <a:spAutoFit/>
          </a:bodyPr>
          <a:lstStyle/>
          <a:p>
            <a:pPr marL="356870" indent="-344805">
              <a:lnSpc>
                <a:spcPct val="100000"/>
              </a:lnSpc>
              <a:spcBef>
                <a:spcPts val="1105"/>
              </a:spcBef>
              <a:buClr>
                <a:srgbClr val="A42F0F"/>
              </a:buClr>
              <a:buFont typeface="Arial"/>
              <a:buChar char=""/>
              <a:tabLst>
                <a:tab pos="356870" algn="l"/>
                <a:tab pos="357505" algn="l"/>
              </a:tabLst>
            </a:pPr>
            <a:r>
              <a:rPr sz="1800" spc="45" dirty="0">
                <a:solidFill>
                  <a:srgbClr val="404040"/>
                </a:solidFill>
                <a:latin typeface="Trebuchet MS"/>
                <a:cs typeface="Trebuchet MS"/>
              </a:rPr>
              <a:t>Επικέντρωση </a:t>
            </a:r>
            <a:r>
              <a:rPr sz="1800" spc="130" dirty="0">
                <a:solidFill>
                  <a:srgbClr val="404040"/>
                </a:solidFill>
                <a:latin typeface="Trebuchet MS"/>
                <a:cs typeface="Trebuchet MS"/>
              </a:rPr>
              <a:t>στο</a:t>
            </a:r>
            <a:r>
              <a:rPr sz="1800" u="heavy" spc="130" dirty="0">
                <a:solidFill>
                  <a:srgbClr val="C00000"/>
                </a:solidFill>
                <a:uFill>
                  <a:solidFill>
                    <a:srgbClr val="C00000"/>
                  </a:solidFill>
                </a:uFill>
                <a:latin typeface="Trebuchet MS"/>
                <a:cs typeface="Trebuchet MS"/>
              </a:rPr>
              <a:t> </a:t>
            </a:r>
            <a:r>
              <a:rPr sz="1800" b="1" u="heavy" spc="-15" dirty="0">
                <a:solidFill>
                  <a:srgbClr val="C00000"/>
                </a:solidFill>
                <a:uFill>
                  <a:solidFill>
                    <a:srgbClr val="C00000"/>
                  </a:solidFill>
                </a:uFill>
                <a:latin typeface="Noto Serif"/>
                <a:cs typeface="Noto Serif"/>
              </a:rPr>
              <a:t>συμφέρον</a:t>
            </a:r>
            <a:r>
              <a:rPr sz="1800" b="1" spc="-15" dirty="0">
                <a:solidFill>
                  <a:srgbClr val="C00000"/>
                </a:solidFill>
                <a:latin typeface="Noto Serif"/>
                <a:cs typeface="Noto Serif"/>
              </a:rPr>
              <a:t> </a:t>
            </a:r>
            <a:r>
              <a:rPr sz="1800" spc="65" dirty="0">
                <a:solidFill>
                  <a:srgbClr val="404040"/>
                </a:solidFill>
                <a:latin typeface="Trebuchet MS"/>
                <a:cs typeface="Trebuchet MS"/>
              </a:rPr>
              <a:t>του</a:t>
            </a:r>
            <a:r>
              <a:rPr sz="1800" spc="-260" dirty="0">
                <a:solidFill>
                  <a:srgbClr val="404040"/>
                </a:solidFill>
                <a:latin typeface="Trebuchet MS"/>
                <a:cs typeface="Trebuchet MS"/>
              </a:rPr>
              <a:t> </a:t>
            </a:r>
            <a:r>
              <a:rPr sz="1800" spc="40" dirty="0">
                <a:solidFill>
                  <a:srgbClr val="404040"/>
                </a:solidFill>
                <a:latin typeface="Trebuchet MS"/>
                <a:cs typeface="Trebuchet MS"/>
              </a:rPr>
              <a:t>παιδιού</a:t>
            </a:r>
            <a:endParaRPr sz="1800">
              <a:latin typeface="Trebuchet MS"/>
              <a:cs typeface="Trebuchet MS"/>
            </a:endParaRPr>
          </a:p>
          <a:p>
            <a:pPr marL="356235" indent="-344170">
              <a:lnSpc>
                <a:spcPct val="100000"/>
              </a:lnSpc>
              <a:spcBef>
                <a:spcPts val="1010"/>
              </a:spcBef>
              <a:buClr>
                <a:srgbClr val="A42F0F"/>
              </a:buClr>
              <a:buFont typeface="Arial"/>
              <a:buChar char=""/>
              <a:tabLst>
                <a:tab pos="356235" algn="l"/>
                <a:tab pos="356870" algn="l"/>
              </a:tabLst>
            </a:pPr>
            <a:r>
              <a:rPr sz="1800" u="heavy" spc="-445" dirty="0">
                <a:solidFill>
                  <a:srgbClr val="C00000"/>
                </a:solidFill>
                <a:uFill>
                  <a:solidFill>
                    <a:srgbClr val="C00000"/>
                  </a:solidFill>
                </a:uFill>
                <a:latin typeface="Times New Roman"/>
                <a:cs typeface="Times New Roman"/>
              </a:rPr>
              <a:t> </a:t>
            </a:r>
            <a:r>
              <a:rPr sz="1800" b="1" u="heavy" spc="-20" dirty="0">
                <a:solidFill>
                  <a:srgbClr val="C00000"/>
                </a:solidFill>
                <a:uFill>
                  <a:solidFill>
                    <a:srgbClr val="C00000"/>
                  </a:solidFill>
                </a:uFill>
                <a:latin typeface="Noto Serif"/>
                <a:cs typeface="Noto Serif"/>
              </a:rPr>
              <a:t>Απαγόρευση</a:t>
            </a:r>
            <a:r>
              <a:rPr sz="1800" b="1" spc="-20" dirty="0">
                <a:solidFill>
                  <a:srgbClr val="C00000"/>
                </a:solidFill>
                <a:latin typeface="Noto Serif"/>
                <a:cs typeface="Noto Serif"/>
              </a:rPr>
              <a:t> </a:t>
            </a:r>
            <a:r>
              <a:rPr sz="1800" spc="55" dirty="0">
                <a:solidFill>
                  <a:srgbClr val="404040"/>
                </a:solidFill>
                <a:latin typeface="Trebuchet MS"/>
                <a:cs typeface="Trebuchet MS"/>
              </a:rPr>
              <a:t>κάθε </a:t>
            </a:r>
            <a:r>
              <a:rPr sz="1800" spc="50" dirty="0">
                <a:solidFill>
                  <a:srgbClr val="404040"/>
                </a:solidFill>
                <a:latin typeface="Trebuchet MS"/>
                <a:cs typeface="Trebuchet MS"/>
              </a:rPr>
              <a:t>είδους</a:t>
            </a:r>
            <a:r>
              <a:rPr sz="1800" u="heavy" spc="-95" dirty="0">
                <a:solidFill>
                  <a:srgbClr val="C00000"/>
                </a:solidFill>
                <a:uFill>
                  <a:solidFill>
                    <a:srgbClr val="C00000"/>
                  </a:solidFill>
                </a:uFill>
                <a:latin typeface="Trebuchet MS"/>
                <a:cs typeface="Trebuchet MS"/>
              </a:rPr>
              <a:t> </a:t>
            </a:r>
            <a:r>
              <a:rPr sz="1800" b="1" u="heavy" spc="-65" dirty="0">
                <a:solidFill>
                  <a:srgbClr val="C00000"/>
                </a:solidFill>
                <a:uFill>
                  <a:solidFill>
                    <a:srgbClr val="C00000"/>
                  </a:solidFill>
                </a:uFill>
                <a:latin typeface="Noto Serif"/>
                <a:cs typeface="Noto Serif"/>
              </a:rPr>
              <a:t>διακρίσεων</a:t>
            </a:r>
            <a:endParaRPr sz="1800">
              <a:latin typeface="Noto Serif"/>
              <a:cs typeface="Noto Serif"/>
            </a:endParaRPr>
          </a:p>
          <a:p>
            <a:pPr marL="356870" marR="5080" indent="-344805">
              <a:lnSpc>
                <a:spcPct val="100000"/>
              </a:lnSpc>
              <a:spcBef>
                <a:spcPts val="1010"/>
              </a:spcBef>
              <a:buClr>
                <a:srgbClr val="A42F0F"/>
              </a:buClr>
              <a:buFont typeface="Arial"/>
              <a:buChar char=""/>
              <a:tabLst>
                <a:tab pos="356870" algn="l"/>
                <a:tab pos="357505" algn="l"/>
              </a:tabLst>
            </a:pPr>
            <a:r>
              <a:rPr sz="1800" spc="70" dirty="0">
                <a:solidFill>
                  <a:srgbClr val="404040"/>
                </a:solidFill>
                <a:latin typeface="Trebuchet MS"/>
                <a:cs typeface="Trebuchet MS"/>
              </a:rPr>
              <a:t>Επιτονισμός</a:t>
            </a:r>
            <a:r>
              <a:rPr sz="1800" spc="-25" dirty="0">
                <a:solidFill>
                  <a:srgbClr val="404040"/>
                </a:solidFill>
                <a:latin typeface="Trebuchet MS"/>
                <a:cs typeface="Trebuchet MS"/>
              </a:rPr>
              <a:t> </a:t>
            </a:r>
            <a:r>
              <a:rPr sz="1800" spc="20" dirty="0">
                <a:solidFill>
                  <a:srgbClr val="404040"/>
                </a:solidFill>
                <a:latin typeface="Trebuchet MS"/>
                <a:cs typeface="Trebuchet MS"/>
              </a:rPr>
              <a:t>για</a:t>
            </a:r>
            <a:r>
              <a:rPr sz="1800" u="heavy" spc="-25" dirty="0">
                <a:solidFill>
                  <a:srgbClr val="C00000"/>
                </a:solidFill>
                <a:uFill>
                  <a:solidFill>
                    <a:srgbClr val="C00000"/>
                  </a:solidFill>
                </a:uFill>
                <a:latin typeface="Trebuchet MS"/>
                <a:cs typeface="Trebuchet MS"/>
              </a:rPr>
              <a:t> </a:t>
            </a:r>
            <a:r>
              <a:rPr sz="1800" b="1" u="heavy" spc="-30" dirty="0">
                <a:solidFill>
                  <a:srgbClr val="C00000"/>
                </a:solidFill>
                <a:uFill>
                  <a:solidFill>
                    <a:srgbClr val="C00000"/>
                  </a:solidFill>
                </a:uFill>
                <a:latin typeface="Noto Serif"/>
                <a:cs typeface="Noto Serif"/>
              </a:rPr>
              <a:t>σημασία</a:t>
            </a:r>
            <a:r>
              <a:rPr sz="1800" b="1" u="heavy" spc="5" dirty="0">
                <a:solidFill>
                  <a:srgbClr val="C00000"/>
                </a:solidFill>
                <a:uFill>
                  <a:solidFill>
                    <a:srgbClr val="C00000"/>
                  </a:solidFill>
                </a:uFill>
                <a:latin typeface="Noto Serif"/>
                <a:cs typeface="Noto Serif"/>
              </a:rPr>
              <a:t> </a:t>
            </a:r>
            <a:r>
              <a:rPr sz="1800" b="1" u="heavy" spc="-85" dirty="0">
                <a:solidFill>
                  <a:srgbClr val="C00000"/>
                </a:solidFill>
                <a:uFill>
                  <a:solidFill>
                    <a:srgbClr val="C00000"/>
                  </a:solidFill>
                </a:uFill>
                <a:latin typeface="Noto Serif"/>
                <a:cs typeface="Noto Serif"/>
              </a:rPr>
              <a:t>οικογένειας</a:t>
            </a:r>
            <a:r>
              <a:rPr sz="1800" spc="-85" dirty="0">
                <a:solidFill>
                  <a:srgbClr val="404040"/>
                </a:solidFill>
                <a:latin typeface="Trebuchet MS"/>
                <a:cs typeface="Trebuchet MS"/>
              </a:rPr>
              <a:t>:</a:t>
            </a:r>
            <a:r>
              <a:rPr sz="1800" spc="-60" dirty="0">
                <a:solidFill>
                  <a:srgbClr val="404040"/>
                </a:solidFill>
                <a:latin typeface="Trebuchet MS"/>
                <a:cs typeface="Trebuchet MS"/>
              </a:rPr>
              <a:t> </a:t>
            </a:r>
            <a:r>
              <a:rPr sz="1800" spc="190" dirty="0">
                <a:solidFill>
                  <a:srgbClr val="404040"/>
                </a:solidFill>
                <a:latin typeface="Trebuchet MS"/>
                <a:cs typeface="Trebuchet MS"/>
              </a:rPr>
              <a:t>ως</a:t>
            </a:r>
            <a:r>
              <a:rPr sz="1800" spc="-55" dirty="0">
                <a:solidFill>
                  <a:srgbClr val="404040"/>
                </a:solidFill>
                <a:latin typeface="Trebuchet MS"/>
                <a:cs typeface="Trebuchet MS"/>
              </a:rPr>
              <a:t> </a:t>
            </a:r>
            <a:r>
              <a:rPr sz="1800" spc="65" dirty="0">
                <a:solidFill>
                  <a:srgbClr val="404040"/>
                </a:solidFill>
                <a:latin typeface="Trebuchet MS"/>
                <a:cs typeface="Trebuchet MS"/>
              </a:rPr>
              <a:t>θεμελιώδους</a:t>
            </a:r>
            <a:r>
              <a:rPr sz="1800" spc="-65" dirty="0">
                <a:solidFill>
                  <a:srgbClr val="404040"/>
                </a:solidFill>
                <a:latin typeface="Trebuchet MS"/>
                <a:cs typeface="Trebuchet MS"/>
              </a:rPr>
              <a:t> </a:t>
            </a:r>
            <a:r>
              <a:rPr sz="1800" spc="150" dirty="0">
                <a:solidFill>
                  <a:srgbClr val="404040"/>
                </a:solidFill>
                <a:latin typeface="Trebuchet MS"/>
                <a:cs typeface="Trebuchet MS"/>
              </a:rPr>
              <a:t>ομάδας</a:t>
            </a:r>
            <a:r>
              <a:rPr sz="1800" spc="-50" dirty="0">
                <a:solidFill>
                  <a:srgbClr val="404040"/>
                </a:solidFill>
                <a:latin typeface="Trebuchet MS"/>
                <a:cs typeface="Trebuchet MS"/>
              </a:rPr>
              <a:t> </a:t>
            </a:r>
            <a:r>
              <a:rPr sz="1800" spc="-15" dirty="0">
                <a:solidFill>
                  <a:srgbClr val="404040"/>
                </a:solidFill>
                <a:latin typeface="Trebuchet MS"/>
                <a:cs typeface="Trebuchet MS"/>
              </a:rPr>
              <a:t>και</a:t>
            </a:r>
            <a:r>
              <a:rPr sz="1800" spc="-60" dirty="0">
                <a:solidFill>
                  <a:srgbClr val="404040"/>
                </a:solidFill>
                <a:latin typeface="Trebuchet MS"/>
                <a:cs typeface="Trebuchet MS"/>
              </a:rPr>
              <a:t> </a:t>
            </a:r>
            <a:r>
              <a:rPr sz="1800" spc="70" dirty="0">
                <a:solidFill>
                  <a:srgbClr val="404040"/>
                </a:solidFill>
                <a:latin typeface="Trebuchet MS"/>
                <a:cs typeface="Trebuchet MS"/>
              </a:rPr>
              <a:t>φυσικού  περιβάλλοντος </a:t>
            </a:r>
            <a:r>
              <a:rPr sz="1800" spc="20" dirty="0">
                <a:solidFill>
                  <a:srgbClr val="404040"/>
                </a:solidFill>
                <a:latin typeface="Trebuchet MS"/>
                <a:cs typeface="Trebuchet MS"/>
              </a:rPr>
              <a:t>για </a:t>
            </a:r>
            <a:r>
              <a:rPr sz="1800" spc="80" dirty="0">
                <a:solidFill>
                  <a:srgbClr val="404040"/>
                </a:solidFill>
                <a:latin typeface="Trebuchet MS"/>
                <a:cs typeface="Trebuchet MS"/>
              </a:rPr>
              <a:t>ανάπτυξη </a:t>
            </a:r>
            <a:r>
              <a:rPr sz="1800" spc="-15" dirty="0">
                <a:solidFill>
                  <a:srgbClr val="404040"/>
                </a:solidFill>
                <a:latin typeface="Trebuchet MS"/>
                <a:cs typeface="Trebuchet MS"/>
              </a:rPr>
              <a:t>και </a:t>
            </a:r>
            <a:r>
              <a:rPr sz="1800" spc="45" dirty="0">
                <a:solidFill>
                  <a:srgbClr val="404040"/>
                </a:solidFill>
                <a:latin typeface="Trebuchet MS"/>
                <a:cs typeface="Trebuchet MS"/>
              </a:rPr>
              <a:t>ευημερία</a:t>
            </a:r>
            <a:r>
              <a:rPr sz="1800" spc="-390" dirty="0">
                <a:solidFill>
                  <a:srgbClr val="404040"/>
                </a:solidFill>
                <a:latin typeface="Trebuchet MS"/>
                <a:cs typeface="Trebuchet MS"/>
              </a:rPr>
              <a:t> </a:t>
            </a:r>
            <a:r>
              <a:rPr sz="1800" spc="40" dirty="0">
                <a:solidFill>
                  <a:srgbClr val="404040"/>
                </a:solidFill>
                <a:latin typeface="Trebuchet MS"/>
                <a:cs typeface="Trebuchet MS"/>
              </a:rPr>
              <a:t>παιδιού</a:t>
            </a:r>
            <a:endParaRPr sz="1800">
              <a:latin typeface="Trebuchet MS"/>
              <a:cs typeface="Trebuchet MS"/>
            </a:endParaRPr>
          </a:p>
        </p:txBody>
      </p:sp>
      <p:sp>
        <p:nvSpPr>
          <p:cNvPr id="8" name="object 8"/>
          <p:cNvSpPr/>
          <p:nvPr/>
        </p:nvSpPr>
        <p:spPr>
          <a:xfrm>
            <a:off x="5755449" y="2481579"/>
            <a:ext cx="295569" cy="281940"/>
          </a:xfrm>
          <a:custGeom>
            <a:avLst/>
            <a:gdLst/>
            <a:ahLst/>
            <a:cxnLst/>
            <a:rect l="l" t="t" r="r" b="b"/>
            <a:pathLst>
              <a:path w="318770" h="281939">
                <a:moveTo>
                  <a:pt x="31876" y="202819"/>
                </a:moveTo>
                <a:lnTo>
                  <a:pt x="0" y="281686"/>
                </a:lnTo>
                <a:lnTo>
                  <a:pt x="82296" y="259842"/>
                </a:lnTo>
                <a:lnTo>
                  <a:pt x="70729" y="246761"/>
                </a:lnTo>
                <a:lnTo>
                  <a:pt x="49149" y="246761"/>
                </a:lnTo>
                <a:lnTo>
                  <a:pt x="45212" y="246507"/>
                </a:lnTo>
                <a:lnTo>
                  <a:pt x="42799" y="243967"/>
                </a:lnTo>
                <a:lnTo>
                  <a:pt x="40512" y="241300"/>
                </a:lnTo>
                <a:lnTo>
                  <a:pt x="40767" y="237236"/>
                </a:lnTo>
                <a:lnTo>
                  <a:pt x="43434" y="234950"/>
                </a:lnTo>
                <a:lnTo>
                  <a:pt x="52900" y="226596"/>
                </a:lnTo>
                <a:lnTo>
                  <a:pt x="31876" y="202819"/>
                </a:lnTo>
                <a:close/>
              </a:path>
              <a:path w="318770" h="281939">
                <a:moveTo>
                  <a:pt x="52900" y="226596"/>
                </a:moveTo>
                <a:lnTo>
                  <a:pt x="43434" y="234950"/>
                </a:lnTo>
                <a:lnTo>
                  <a:pt x="40767" y="237236"/>
                </a:lnTo>
                <a:lnTo>
                  <a:pt x="40512" y="241300"/>
                </a:lnTo>
                <a:lnTo>
                  <a:pt x="42799" y="243967"/>
                </a:lnTo>
                <a:lnTo>
                  <a:pt x="45212" y="246507"/>
                </a:lnTo>
                <a:lnTo>
                  <a:pt x="49149" y="246761"/>
                </a:lnTo>
                <a:lnTo>
                  <a:pt x="51815" y="244475"/>
                </a:lnTo>
                <a:lnTo>
                  <a:pt x="61302" y="236099"/>
                </a:lnTo>
                <a:lnTo>
                  <a:pt x="52900" y="226596"/>
                </a:lnTo>
                <a:close/>
              </a:path>
              <a:path w="318770" h="281939">
                <a:moveTo>
                  <a:pt x="61302" y="236099"/>
                </a:moveTo>
                <a:lnTo>
                  <a:pt x="51815" y="244475"/>
                </a:lnTo>
                <a:lnTo>
                  <a:pt x="49149" y="246761"/>
                </a:lnTo>
                <a:lnTo>
                  <a:pt x="70729" y="246761"/>
                </a:lnTo>
                <a:lnTo>
                  <a:pt x="61302" y="236099"/>
                </a:lnTo>
                <a:close/>
              </a:path>
              <a:path w="318770" h="281939">
                <a:moveTo>
                  <a:pt x="309625" y="0"/>
                </a:moveTo>
                <a:lnTo>
                  <a:pt x="306958" y="2412"/>
                </a:lnTo>
                <a:lnTo>
                  <a:pt x="52900" y="226596"/>
                </a:lnTo>
                <a:lnTo>
                  <a:pt x="61302" y="236099"/>
                </a:lnTo>
                <a:lnTo>
                  <a:pt x="315341" y="11811"/>
                </a:lnTo>
                <a:lnTo>
                  <a:pt x="318007" y="9525"/>
                </a:lnTo>
                <a:lnTo>
                  <a:pt x="318262" y="5587"/>
                </a:lnTo>
                <a:lnTo>
                  <a:pt x="315849" y="2921"/>
                </a:lnTo>
                <a:lnTo>
                  <a:pt x="313563" y="254"/>
                </a:lnTo>
                <a:lnTo>
                  <a:pt x="309625" y="0"/>
                </a:lnTo>
                <a:close/>
              </a:path>
            </a:pathLst>
          </a:custGeom>
          <a:solidFill>
            <a:srgbClr val="9D2C0E"/>
          </a:solidFill>
        </p:spPr>
        <p:txBody>
          <a:bodyPr wrap="square" lIns="0" tIns="0" rIns="0" bIns="0" rtlCol="0"/>
          <a:lstStyle/>
          <a:p>
            <a:endParaRPr/>
          </a:p>
        </p:txBody>
      </p:sp>
      <p:sp>
        <p:nvSpPr>
          <p:cNvPr id="9" name="object 9"/>
          <p:cNvSpPr/>
          <p:nvPr/>
        </p:nvSpPr>
        <p:spPr>
          <a:xfrm>
            <a:off x="6735063" y="2542417"/>
            <a:ext cx="483978" cy="234315"/>
          </a:xfrm>
          <a:custGeom>
            <a:avLst/>
            <a:gdLst/>
            <a:ahLst/>
            <a:cxnLst/>
            <a:rect l="l" t="t" r="r" b="b"/>
            <a:pathLst>
              <a:path w="521970" h="234314">
                <a:moveTo>
                  <a:pt x="449071" y="205134"/>
                </a:moveTo>
                <a:lnTo>
                  <a:pt x="436499" y="234187"/>
                </a:lnTo>
                <a:lnTo>
                  <a:pt x="521588" y="229488"/>
                </a:lnTo>
                <a:lnTo>
                  <a:pt x="506509" y="211582"/>
                </a:lnTo>
                <a:lnTo>
                  <a:pt x="464057" y="211582"/>
                </a:lnTo>
                <a:lnTo>
                  <a:pt x="449071" y="205134"/>
                </a:lnTo>
                <a:close/>
              </a:path>
              <a:path w="521970" h="234314">
                <a:moveTo>
                  <a:pt x="454130" y="193442"/>
                </a:moveTo>
                <a:lnTo>
                  <a:pt x="449071" y="205134"/>
                </a:lnTo>
                <a:lnTo>
                  <a:pt x="464057" y="211582"/>
                </a:lnTo>
                <a:lnTo>
                  <a:pt x="467740" y="210058"/>
                </a:lnTo>
                <a:lnTo>
                  <a:pt x="469137" y="206883"/>
                </a:lnTo>
                <a:lnTo>
                  <a:pt x="470534" y="203581"/>
                </a:lnTo>
                <a:lnTo>
                  <a:pt x="469010" y="199898"/>
                </a:lnTo>
                <a:lnTo>
                  <a:pt x="454130" y="193442"/>
                </a:lnTo>
                <a:close/>
              </a:path>
              <a:path w="521970" h="234314">
                <a:moveTo>
                  <a:pt x="466725" y="164337"/>
                </a:moveTo>
                <a:lnTo>
                  <a:pt x="454130" y="193442"/>
                </a:lnTo>
                <a:lnTo>
                  <a:pt x="469010" y="199898"/>
                </a:lnTo>
                <a:lnTo>
                  <a:pt x="470534" y="203581"/>
                </a:lnTo>
                <a:lnTo>
                  <a:pt x="469137" y="206883"/>
                </a:lnTo>
                <a:lnTo>
                  <a:pt x="467740" y="210058"/>
                </a:lnTo>
                <a:lnTo>
                  <a:pt x="464057" y="211582"/>
                </a:lnTo>
                <a:lnTo>
                  <a:pt x="506509" y="211582"/>
                </a:lnTo>
                <a:lnTo>
                  <a:pt x="466725" y="164337"/>
                </a:lnTo>
                <a:close/>
              </a:path>
              <a:path w="521970" h="234314">
                <a:moveTo>
                  <a:pt x="6476" y="0"/>
                </a:moveTo>
                <a:lnTo>
                  <a:pt x="2793" y="1524"/>
                </a:lnTo>
                <a:lnTo>
                  <a:pt x="1396" y="4699"/>
                </a:lnTo>
                <a:lnTo>
                  <a:pt x="0" y="8000"/>
                </a:lnTo>
                <a:lnTo>
                  <a:pt x="1524" y="11684"/>
                </a:lnTo>
                <a:lnTo>
                  <a:pt x="449071" y="205134"/>
                </a:lnTo>
                <a:lnTo>
                  <a:pt x="454130" y="193442"/>
                </a:lnTo>
                <a:lnTo>
                  <a:pt x="6476" y="0"/>
                </a:lnTo>
                <a:close/>
              </a:path>
            </a:pathLst>
          </a:custGeom>
          <a:solidFill>
            <a:srgbClr val="9D2C0E"/>
          </a:solid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65231" y="428605"/>
            <a:ext cx="10174130" cy="5697562"/>
          </a:xfrm>
        </p:spPr>
        <p:txBody>
          <a:bodyPr>
            <a:normAutofit fontScale="62500" lnSpcReduction="20000"/>
          </a:bodyPr>
          <a:lstStyle/>
          <a:p>
            <a:r>
              <a:rPr lang="el-GR" b="1" dirty="0" smtClean="0">
                <a:solidFill>
                  <a:srgbClr val="FF0000"/>
                </a:solidFill>
              </a:rPr>
              <a:t>Άρθρο 17</a:t>
            </a:r>
            <a:r>
              <a:rPr lang="el-GR" dirty="0" smtClean="0"/>
              <a:t/>
            </a:r>
            <a:br>
              <a:rPr lang="el-GR" dirty="0" smtClean="0"/>
            </a:br>
            <a:r>
              <a:rPr lang="el-GR" dirty="0" smtClean="0"/>
              <a:t>Τα Συμβαλλόμενα κράτη αναγνωρίζουν τη σημασία του έργου που επιτελούν τα μέσα μαζικής ενημέρωσης και φροντίζουν ώστε το παιδί να έχει πρόσβαση σε ενημέρωση και σε υλικό, που προέρχονται από διάφορες εθνικές και διεθνείς πηγές, ιδίως σ` αυτά που αποσκοπούν στην προαγωγή της κοινωνικής, πνευματικής και ηθικής ευημερίας του, καθώς και της σωματικής και πνευματικής υγείας του. Για το σκοπό αυτόν, τα Συμβαλλόμενα Κράτη:</a:t>
            </a:r>
          </a:p>
          <a:p>
            <a:pPr algn="just"/>
            <a:r>
              <a:rPr lang="el-GR" dirty="0" smtClean="0"/>
              <a:t>α) Ενθαρρύνουν τα μέσα μαζικής ενημέρωσης στη διάδοση πληροφοριών και υλικού που παρουσιάζουν κοινωνική και πολιτιστική χρησιμότητα για το παιδί και που είναι σύμφωνα με το πνεύμα του άρθρου 29.</a:t>
            </a:r>
          </a:p>
          <a:p>
            <a:pPr algn="just"/>
            <a:r>
              <a:rPr lang="el-GR" dirty="0" smtClean="0"/>
              <a:t>β) Ενθαρρύνουν τη διεθνή συνεργασία για την παραγωγή, ανταλλαγή και διάδοση πληροφοριών και υλικού αυτού του τύπου, που προέρχονται από διάφορες πολιτιστικές, εθνικές και διεθνείς πηγές.</a:t>
            </a:r>
          </a:p>
          <a:p>
            <a:pPr algn="just"/>
            <a:r>
              <a:rPr lang="el-GR" dirty="0" smtClean="0"/>
              <a:t>γ) Ενθαρρύνουν την παραγωγή και τη διάδοση παιδικών βιβλίων.</a:t>
            </a:r>
          </a:p>
          <a:p>
            <a:pPr algn="just"/>
            <a:r>
              <a:rPr lang="el-GR" dirty="0" smtClean="0"/>
              <a:t>δ) Ενθαρρύνουν τα μέσα μαζικής ενημέρωσης να λαμβάνουν ιδιαίτερα υπόψη τους τις γλωσσολογικές ανάγκες των </a:t>
            </a:r>
            <a:r>
              <a:rPr lang="el-GR" dirty="0" err="1" smtClean="0"/>
              <a:t>αυτόχθονων</a:t>
            </a:r>
            <a:r>
              <a:rPr lang="el-GR" dirty="0" smtClean="0"/>
              <a:t> παιδιών ή των παιδιών που ανήκουν σε μια μειονότητα.</a:t>
            </a:r>
          </a:p>
          <a:p>
            <a:pPr algn="just"/>
            <a:r>
              <a:rPr lang="el-GR" dirty="0" smtClean="0"/>
              <a:t>ε) Ευνοούν την επεξεργασία κατάλληλων κατευθυντήριων αρχών που να προορίζονται για την προστασία του παιδιού από την ενημέρωση και το υλικό που βλάπτουν την ευημερία του, λαμβάνοντας υπόψη τις διατάξεις των άρθρων 13 και 18</a:t>
            </a:r>
            <a:endParaRPr lang="el-GR"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8758" y="214290"/>
            <a:ext cx="10444913" cy="5929353"/>
          </a:xfrm>
        </p:spPr>
        <p:txBody>
          <a:bodyPr>
            <a:noAutofit/>
          </a:bodyPr>
          <a:lstStyle/>
          <a:p>
            <a:r>
              <a:rPr lang="el-GR" sz="2300" b="1" dirty="0" smtClean="0">
                <a:solidFill>
                  <a:srgbClr val="FF0000"/>
                </a:solidFill>
              </a:rPr>
              <a:t>Άρθρο 18</a:t>
            </a:r>
            <a:r>
              <a:rPr lang="el-GR" sz="2300" dirty="0" smtClean="0"/>
              <a:t/>
            </a:r>
            <a:br>
              <a:rPr lang="el-GR" sz="2300" dirty="0" smtClean="0"/>
            </a:br>
            <a:r>
              <a:rPr lang="el-GR" sz="2300" dirty="0" smtClean="0"/>
              <a:t>1. Τα Συμβαλλόμενα Κράτη καταβάλλουν κάθε δυνατή προσπάθεια για την εξασφάλιση της αναγνώρισης της αρχής, σύμφωνα με την οποία και οι δύο γονείς είναι από κοινού υπεύθυνοι για την ανατροφή του παιδιού και την ανάπτυξή του. Η ευθύνη για την ανατροφή του παιδιού και για την ανάπτυξή του ανήκει κατά κύριο λόγο στους γονείς ή, κατά περίπτωση, στους νόμιμους εκπροσώπους του. Το συμφέρον του παιδιού πρέπει να αποτελεί τη βασική τους μέριμνα.</a:t>
            </a:r>
            <a:br>
              <a:rPr lang="el-GR" sz="2300" dirty="0" smtClean="0"/>
            </a:br>
            <a:r>
              <a:rPr lang="el-GR" sz="2300" dirty="0" smtClean="0"/>
              <a:t>2. Για την εγγύηση και την προώθηση των δικαιωμάτων που εκφράζονται στην παρούσα Σύμβαση, τα Συμβαλλόμενα Κράτη παρέχουν την κατάλληλη βοήθεια στους γονείς και στους νόμιμους εκπροσώπους του παιδιού, κατά την εκτέλεση των καθηκόντων τους για την ανατροφή του παιδιού, και εξασφαλίζουν τη δημιουργία οργανισμών, ιδρυμάτων και υπηρεσιών επιφορτισμένων να μεριμνούν για την ευημερία των παιδιών.</a:t>
            </a:r>
            <a:br>
              <a:rPr lang="el-GR" sz="2300" dirty="0" smtClean="0"/>
            </a:br>
            <a:r>
              <a:rPr lang="el-GR" sz="2300" dirty="0" smtClean="0"/>
              <a:t>3. Τα Συμβαλλόμενα Κράτη λαμβάνουν όλα τα κατάλληλα μέτρα προκειμένου να εξασφαλίσουν στα παιδιά των οποίων οι γονείς εργάζονται το δικαίωμα να επωφελούνται από τις υπηρεσίες και τα ιδρύματα φύλαξης παιδιών, εφόσον τα παιδιά πληρούν τους απαιτούμενους όρους.</a:t>
            </a:r>
            <a:endParaRPr lang="el-GR" sz="2300"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65231" y="714357"/>
            <a:ext cx="10174130" cy="5411810"/>
          </a:xfrm>
        </p:spPr>
        <p:txBody>
          <a:bodyPr>
            <a:normAutofit fontScale="85000" lnSpcReduction="20000"/>
          </a:bodyPr>
          <a:lstStyle/>
          <a:p>
            <a:r>
              <a:rPr lang="el-GR" b="1" dirty="0" smtClean="0">
                <a:solidFill>
                  <a:srgbClr val="FF0000"/>
                </a:solidFill>
              </a:rPr>
              <a:t>Άρθρο 20</a:t>
            </a:r>
            <a:r>
              <a:rPr lang="el-GR" dirty="0" smtClean="0"/>
              <a:t/>
            </a:r>
            <a:br>
              <a:rPr lang="el-GR" dirty="0" smtClean="0"/>
            </a:br>
            <a:r>
              <a:rPr lang="el-GR" dirty="0" smtClean="0"/>
              <a:t>1. Κάθε παιδί που στερείται προσωρινά ή οριστικά το οικογενειακό του περιβάλλον ή το οποίο για το δικό του συμφέρον δεν είναι δυνατόν να παραμείνει στο περιβάλλον αυτό δικαιούται ειδική προστασία και βοήθεια εκ μέρους του Κράτους.</a:t>
            </a:r>
          </a:p>
          <a:p>
            <a:pPr algn="just"/>
            <a:r>
              <a:rPr lang="el-GR" dirty="0" smtClean="0"/>
              <a:t>2. Τα Συμβαλλόμενα Κράτη προβλέπουν γι’ αυτό το παιδί μια εναλλακτική επιμέλεια, σύμφωνα με την εθνική νομοθεσία τους.</a:t>
            </a:r>
          </a:p>
          <a:p>
            <a:pPr algn="just"/>
            <a:r>
              <a:rPr lang="el-GR" dirty="0" smtClean="0"/>
              <a:t>3. Αυτή η επιμέλεια μπορεί να έχει, μεταξύ άλλων, τη μορφή της τοποθέτησης σε μία οικογένεια, της ΚΑFALAH του ισλαμικού δικαίου, της υιοθεσίας ή, σε περίπτωση ανάγκης, της τοποθέτησης σε ένα κατάλληλο για την περίσταση ίδρυμα για παιδιά. Κατά την επιλογή ανάμεσα σ αυτές τις λύσεις, λαμβάνεται δεόντως υπόψη η ανάγκη μιας συνέχειας στην εκπαίδευση του παιδιού, καθώς και η εθνική, θρησκευτική, πολιτιστική και γλωσσολογική καταγωγή του</a:t>
            </a:r>
            <a:endParaRPr lang="el-GR"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65231" y="285728"/>
            <a:ext cx="10174130" cy="6143668"/>
          </a:xfrm>
        </p:spPr>
        <p:txBody>
          <a:bodyPr>
            <a:noAutofit/>
          </a:bodyPr>
          <a:lstStyle/>
          <a:p>
            <a:r>
              <a:rPr lang="el-GR" sz="1700" b="1" dirty="0" smtClean="0">
                <a:solidFill>
                  <a:srgbClr val="FF0000"/>
                </a:solidFill>
              </a:rPr>
              <a:t>Άρθρο 21</a:t>
            </a:r>
            <a:r>
              <a:rPr lang="el-GR" sz="1700" dirty="0" smtClean="0"/>
              <a:t/>
            </a:r>
            <a:br>
              <a:rPr lang="el-GR" sz="1700" dirty="0" smtClean="0"/>
            </a:br>
            <a:r>
              <a:rPr lang="el-GR" sz="1700" dirty="0" smtClean="0"/>
              <a:t>Τα Συμβαλλόμενα κράτη που αναγνωρίζουν και/ή επιτρέπουν την υιοθεσία διασφαλίζουν ότι εκείνο που λαμβάνεται πρωτίστως υπόψη στην προκειμένη περίπτωση είναι το συμφέρον του παιδιού και:</a:t>
            </a:r>
          </a:p>
          <a:p>
            <a:pPr lvl="1" algn="just"/>
            <a:r>
              <a:rPr lang="el-GR" sz="1700" dirty="0" smtClean="0"/>
              <a:t>α) Μεριμνούν ώστε η υιοθεσία ενός παιδιού να μην επιτρέπεται παρά μόνο από τις αρμόδιες αρχές, οι οποίες αποφαίνονται, σύμφωνα με το νόμο και με τις εφαρμοζόμενες διαδικασίες και </a:t>
            </a:r>
            <a:r>
              <a:rPr lang="el-GR" sz="1700" dirty="0" err="1" smtClean="0"/>
              <a:t>επι</a:t>
            </a:r>
            <a:r>
              <a:rPr lang="el-GR" sz="1700" dirty="0" smtClean="0"/>
              <a:t> τη βάσει όλων των αξιόπιστων σχετικών πληροφοριών, εάν η υιοθεσία είναι δυνατή εν όψει της κατάστασης του παιδιού σε σχέση με τον πατέρα και τη μητέρα του, τους συγγενείς του και τους νόμιμους εκπροσώπους του και εάν, εφόσον αυτό απαιτείται, τα ενδιαφερόμενα πρόσωπα έδωσαν τη συναίνεσή τους για την υιοθεσία, έχοντας γνώση των πραγμάτων και μετά από την αναγκαία παροχή συμβουλών.</a:t>
            </a:r>
          </a:p>
          <a:p>
            <a:pPr lvl="1" algn="just"/>
            <a:r>
              <a:rPr lang="el-GR" sz="1700" dirty="0" smtClean="0"/>
              <a:t>β) Αναγνωρίζουν ότι η υιοθεσία στο εξωτερικό μπορεί να αντιμετωπισθεί ως ένα άλλο μέσο εξασφάλισης στο παιδί της αναγκαίας φροντίδας, εάν αυτό δεν μπορεί να τοποθετηθεί σε μία ανάδοχη ή σε μία υιοθετούσα οικογένεια ή να ανατραφεί σωστά στη χώρα της καταγωγής του.</a:t>
            </a:r>
          </a:p>
          <a:p>
            <a:pPr lvl="1" algn="just"/>
            <a:r>
              <a:rPr lang="el-GR" sz="1700" dirty="0" smtClean="0"/>
              <a:t>γ) Μεριμνούν ώστε, σε περίπτωση υιοθεσίας στο εξωτερικό, το παιδί να απολαμβάνει των ίδιων προστατευτικών μέτρων και προδιαγραφών με εκείνα που υπάρχουν στην περίπτωση εθνικής υιοθεσίας.</a:t>
            </a:r>
          </a:p>
          <a:p>
            <a:pPr lvl="1" algn="just"/>
            <a:r>
              <a:rPr lang="el-GR" sz="1700" dirty="0" smtClean="0"/>
              <a:t>δ) Παίρνουν όλα τα κατάλληλα μέτρα για να διασφαλίσουν ότι, σε περίπτωση διακρατικής υιοθεσίας, η τοποθέτηση του παιδιού δεν απολήγει σε ανάρμοστο υλικό όφελος για τα πρόσωπα που είναι αναμιγμένα σ` αυτή.</a:t>
            </a:r>
          </a:p>
          <a:p>
            <a:pPr lvl="1" algn="just"/>
            <a:r>
              <a:rPr lang="el-GR" sz="1700" dirty="0" smtClean="0"/>
              <a:t>ε) Προωθούν τους αντικειμενικούς σκοπούς του παρόντος άρθρου με τη σύναψη διμερών ή πολυμερών διακανονισμών ή συμφωνιών, ανάλογα με την περίπτωση, και προσπαθούν, μέσα σ αυτά τα πλαίσια, να επιτύχουν οι τοποθετήσεις παιδιών στο εξωτερικό να πραγματοποιούνται από αρμόδιες αρχές ή αρμόδια όργανα</a:t>
            </a:r>
            <a:endParaRPr lang="el-GR" sz="170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p:cNvSpPr txBox="1"/>
          <p:nvPr/>
        </p:nvSpPr>
        <p:spPr>
          <a:xfrm>
            <a:off x="580196" y="357166"/>
            <a:ext cx="9858444" cy="6155531"/>
          </a:xfrm>
          <a:prstGeom prst="rect">
            <a:avLst/>
          </a:prstGeom>
        </p:spPr>
        <p:txBody>
          <a:bodyPr vert="horz" wrap="square" lIns="0" tIns="12700" rIns="0" bIns="0" rtlCol="0">
            <a:spAutoFit/>
          </a:bodyPr>
          <a:lstStyle/>
          <a:p>
            <a:pPr marL="12700" algn="just">
              <a:lnSpc>
                <a:spcPct val="100000"/>
              </a:lnSpc>
              <a:spcBef>
                <a:spcPts val="880"/>
              </a:spcBef>
            </a:pPr>
            <a:r>
              <a:rPr sz="1900" smtClean="0">
                <a:solidFill>
                  <a:srgbClr val="871630"/>
                </a:solidFill>
                <a:latin typeface="Calibri"/>
                <a:cs typeface="Calibri"/>
              </a:rPr>
              <a:t>Άρθρο</a:t>
            </a:r>
            <a:r>
              <a:rPr sz="1900" spc="-30" smtClean="0">
                <a:solidFill>
                  <a:srgbClr val="871630"/>
                </a:solidFill>
                <a:latin typeface="Calibri"/>
                <a:cs typeface="Calibri"/>
              </a:rPr>
              <a:t> </a:t>
            </a:r>
            <a:r>
              <a:rPr sz="1900" spc="-15" dirty="0">
                <a:solidFill>
                  <a:srgbClr val="871630"/>
                </a:solidFill>
                <a:latin typeface="Calibri"/>
                <a:cs typeface="Calibri"/>
              </a:rPr>
              <a:t>22</a:t>
            </a:r>
            <a:endParaRPr sz="1900">
              <a:latin typeface="Calibri"/>
              <a:cs typeface="Calibri"/>
            </a:endParaRPr>
          </a:p>
          <a:p>
            <a:pPr marL="149225" indent="-137160" algn="just">
              <a:lnSpc>
                <a:spcPct val="100000"/>
              </a:lnSpc>
              <a:spcBef>
                <a:spcPts val="180"/>
              </a:spcBef>
              <a:buAutoNum type="arabicPeriod"/>
              <a:tabLst>
                <a:tab pos="149860" algn="l"/>
              </a:tabLst>
            </a:pPr>
            <a:r>
              <a:rPr sz="1900" spc="-10" dirty="0">
                <a:latin typeface="Calibri"/>
                <a:cs typeface="Calibri"/>
              </a:rPr>
              <a:t>Τα </a:t>
            </a:r>
            <a:r>
              <a:rPr sz="1900" spc="-5" dirty="0">
                <a:latin typeface="Calibri"/>
                <a:cs typeface="Calibri"/>
              </a:rPr>
              <a:t>Συμβαλλόμενα Κράτη</a:t>
            </a:r>
            <a:r>
              <a:rPr sz="1900" spc="5" dirty="0">
                <a:latin typeface="Calibri"/>
                <a:cs typeface="Calibri"/>
              </a:rPr>
              <a:t> </a:t>
            </a:r>
            <a:r>
              <a:rPr sz="1900" spc="-5" dirty="0">
                <a:latin typeface="Calibri"/>
                <a:cs typeface="Calibri"/>
              </a:rPr>
              <a:t>παίρνουν</a:t>
            </a:r>
            <a:r>
              <a:rPr sz="1900" spc="10" dirty="0">
                <a:latin typeface="Calibri"/>
                <a:cs typeface="Calibri"/>
              </a:rPr>
              <a:t> </a:t>
            </a:r>
            <a:r>
              <a:rPr sz="1900" dirty="0">
                <a:latin typeface="Calibri"/>
                <a:cs typeface="Calibri"/>
              </a:rPr>
              <a:t>τα</a:t>
            </a:r>
            <a:r>
              <a:rPr sz="1900" spc="-5" dirty="0">
                <a:latin typeface="Calibri"/>
                <a:cs typeface="Calibri"/>
              </a:rPr>
              <a:t> κατάλληλα </a:t>
            </a:r>
            <a:r>
              <a:rPr sz="1900" dirty="0">
                <a:latin typeface="Calibri"/>
                <a:cs typeface="Calibri"/>
              </a:rPr>
              <a:t>μέτρα</a:t>
            </a:r>
            <a:r>
              <a:rPr sz="1900" spc="-10" dirty="0">
                <a:latin typeface="Calibri"/>
                <a:cs typeface="Calibri"/>
              </a:rPr>
              <a:t> </a:t>
            </a:r>
            <a:r>
              <a:rPr sz="1900" spc="-5">
                <a:latin typeface="Calibri"/>
                <a:cs typeface="Calibri"/>
              </a:rPr>
              <a:t>προκειμένου</a:t>
            </a:r>
            <a:r>
              <a:rPr sz="1900">
                <a:latin typeface="Calibri"/>
                <a:cs typeface="Calibri"/>
              </a:rPr>
              <a:t> </a:t>
            </a:r>
            <a:r>
              <a:rPr sz="1900" smtClean="0">
                <a:latin typeface="Calibri"/>
                <a:cs typeface="Calibri"/>
              </a:rPr>
              <a:t>ένα</a:t>
            </a:r>
            <a:r>
              <a:rPr lang="el-GR" sz="1900" dirty="0" smtClean="0">
                <a:latin typeface="Calibri"/>
                <a:cs typeface="Calibri"/>
              </a:rPr>
              <a:t> </a:t>
            </a:r>
            <a:r>
              <a:rPr sz="1900" spc="-5" smtClean="0">
                <a:latin typeface="Calibri"/>
                <a:cs typeface="Calibri"/>
              </a:rPr>
              <a:t>παιδί</a:t>
            </a:r>
            <a:r>
              <a:rPr sz="1900" spc="-5" dirty="0">
                <a:latin typeface="Calibri"/>
                <a:cs typeface="Calibri"/>
              </a:rPr>
              <a:t>, </a:t>
            </a:r>
            <a:r>
              <a:rPr sz="1900" dirty="0">
                <a:latin typeface="Calibri"/>
                <a:cs typeface="Calibri"/>
              </a:rPr>
              <a:t>το </a:t>
            </a:r>
            <a:r>
              <a:rPr sz="1900" spc="-5" dirty="0">
                <a:latin typeface="Calibri"/>
                <a:cs typeface="Calibri"/>
              </a:rPr>
              <a:t>οποίο </a:t>
            </a:r>
            <a:r>
              <a:rPr sz="1900" dirty="0">
                <a:latin typeface="Calibri"/>
                <a:cs typeface="Calibri"/>
              </a:rPr>
              <a:t>επιζητεί να </a:t>
            </a:r>
            <a:r>
              <a:rPr sz="1900" spc="-5" dirty="0">
                <a:latin typeface="Calibri"/>
                <a:cs typeface="Calibri"/>
              </a:rPr>
              <a:t>αποκτήσει </a:t>
            </a:r>
            <a:r>
              <a:rPr sz="1900" dirty="0">
                <a:latin typeface="Calibri"/>
                <a:cs typeface="Calibri"/>
              </a:rPr>
              <a:t>το νομικό </a:t>
            </a:r>
            <a:r>
              <a:rPr sz="1900" spc="-10" dirty="0">
                <a:latin typeface="Calibri"/>
                <a:cs typeface="Calibri"/>
              </a:rPr>
              <a:t>καθεστώς </a:t>
            </a:r>
            <a:r>
              <a:rPr sz="1900" spc="-5" dirty="0">
                <a:latin typeface="Calibri"/>
                <a:cs typeface="Calibri"/>
              </a:rPr>
              <a:t>του πρόσφυγα </a:t>
            </a:r>
            <a:r>
              <a:rPr sz="1900" dirty="0">
                <a:latin typeface="Calibri"/>
                <a:cs typeface="Calibri"/>
              </a:rPr>
              <a:t>ή </a:t>
            </a:r>
            <a:r>
              <a:rPr sz="1900" spc="-10" dirty="0">
                <a:latin typeface="Calibri"/>
                <a:cs typeface="Calibri"/>
              </a:rPr>
              <a:t>που </a:t>
            </a:r>
            <a:r>
              <a:rPr sz="1900" spc="-5" dirty="0">
                <a:latin typeface="Calibri"/>
                <a:cs typeface="Calibri"/>
              </a:rPr>
              <a:t> θεωρείται πρόσφυγας δυνάμει</a:t>
            </a:r>
            <a:r>
              <a:rPr sz="1900" dirty="0">
                <a:latin typeface="Calibri"/>
                <a:cs typeface="Calibri"/>
              </a:rPr>
              <a:t> των </a:t>
            </a:r>
            <a:r>
              <a:rPr sz="1900" spc="-5" dirty="0">
                <a:latin typeface="Calibri"/>
                <a:cs typeface="Calibri"/>
              </a:rPr>
              <a:t>κανόνων </a:t>
            </a:r>
            <a:r>
              <a:rPr sz="1900" spc="-10" dirty="0">
                <a:latin typeface="Calibri"/>
                <a:cs typeface="Calibri"/>
              </a:rPr>
              <a:t>και</a:t>
            </a:r>
            <a:r>
              <a:rPr sz="1900" dirty="0">
                <a:latin typeface="Calibri"/>
                <a:cs typeface="Calibri"/>
              </a:rPr>
              <a:t> των </a:t>
            </a:r>
            <a:r>
              <a:rPr sz="1900" spc="-5" dirty="0">
                <a:latin typeface="Calibri"/>
                <a:cs typeface="Calibri"/>
              </a:rPr>
              <a:t>διαδικασιών </a:t>
            </a:r>
            <a:r>
              <a:rPr sz="1900" spc="-5">
                <a:latin typeface="Calibri"/>
                <a:cs typeface="Calibri"/>
              </a:rPr>
              <a:t>του </a:t>
            </a:r>
            <a:r>
              <a:rPr sz="1900" smtClean="0">
                <a:latin typeface="Calibri"/>
                <a:cs typeface="Calibri"/>
              </a:rPr>
              <a:t>ισχύοντος</a:t>
            </a:r>
            <a:r>
              <a:rPr lang="el-GR" sz="1900" dirty="0" smtClean="0">
                <a:latin typeface="Calibri"/>
                <a:cs typeface="Calibri"/>
              </a:rPr>
              <a:t> </a:t>
            </a:r>
            <a:r>
              <a:rPr sz="1900" spc="-5" smtClean="0">
                <a:latin typeface="Calibri"/>
                <a:cs typeface="Calibri"/>
              </a:rPr>
              <a:t>διεθνούς </a:t>
            </a:r>
            <a:r>
              <a:rPr sz="1900" dirty="0">
                <a:latin typeface="Calibri"/>
                <a:cs typeface="Calibri"/>
              </a:rPr>
              <a:t>ή</a:t>
            </a:r>
            <a:r>
              <a:rPr sz="1900" spc="5" dirty="0">
                <a:latin typeface="Calibri"/>
                <a:cs typeface="Calibri"/>
              </a:rPr>
              <a:t> </a:t>
            </a:r>
            <a:r>
              <a:rPr sz="1900" dirty="0">
                <a:latin typeface="Calibri"/>
                <a:cs typeface="Calibri"/>
              </a:rPr>
              <a:t>εθνικού</a:t>
            </a:r>
            <a:r>
              <a:rPr sz="1900" spc="5" dirty="0">
                <a:latin typeface="Calibri"/>
                <a:cs typeface="Calibri"/>
              </a:rPr>
              <a:t> </a:t>
            </a:r>
            <a:r>
              <a:rPr sz="1900" spc="-10" dirty="0">
                <a:latin typeface="Calibri"/>
                <a:cs typeface="Calibri"/>
              </a:rPr>
              <a:t>δικαίου,</a:t>
            </a:r>
            <a:r>
              <a:rPr sz="1900" spc="10" dirty="0">
                <a:latin typeface="Calibri"/>
                <a:cs typeface="Calibri"/>
              </a:rPr>
              <a:t> </a:t>
            </a:r>
            <a:r>
              <a:rPr sz="1900" dirty="0">
                <a:latin typeface="Calibri"/>
                <a:cs typeface="Calibri"/>
              </a:rPr>
              <a:t>είτε </a:t>
            </a:r>
            <a:r>
              <a:rPr sz="1900" spc="-5" dirty="0">
                <a:latin typeface="Calibri"/>
                <a:cs typeface="Calibri"/>
              </a:rPr>
              <a:t>αυτό</a:t>
            </a:r>
            <a:r>
              <a:rPr sz="1900" spc="-10" dirty="0">
                <a:latin typeface="Calibri"/>
                <a:cs typeface="Calibri"/>
              </a:rPr>
              <a:t> </a:t>
            </a:r>
            <a:r>
              <a:rPr sz="1900" spc="-5" dirty="0">
                <a:latin typeface="Calibri"/>
                <a:cs typeface="Calibri"/>
              </a:rPr>
              <a:t>είναι</a:t>
            </a:r>
            <a:r>
              <a:rPr sz="1900" spc="5" dirty="0">
                <a:latin typeface="Calibri"/>
                <a:cs typeface="Calibri"/>
              </a:rPr>
              <a:t> </a:t>
            </a:r>
            <a:r>
              <a:rPr sz="1900" spc="-5" dirty="0">
                <a:latin typeface="Calibri"/>
                <a:cs typeface="Calibri"/>
              </a:rPr>
              <a:t>μόνο </a:t>
            </a:r>
            <a:r>
              <a:rPr sz="1900" dirty="0">
                <a:latin typeface="Calibri"/>
                <a:cs typeface="Calibri"/>
              </a:rPr>
              <a:t>είτε</a:t>
            </a:r>
            <a:r>
              <a:rPr sz="1900" spc="-30" dirty="0">
                <a:latin typeface="Calibri"/>
                <a:cs typeface="Calibri"/>
              </a:rPr>
              <a:t> </a:t>
            </a:r>
            <a:r>
              <a:rPr sz="1900" spc="-5" dirty="0">
                <a:latin typeface="Calibri"/>
                <a:cs typeface="Calibri"/>
              </a:rPr>
              <a:t>συνοδεύεται</a:t>
            </a:r>
            <a:r>
              <a:rPr sz="1900" spc="5" dirty="0">
                <a:latin typeface="Calibri"/>
                <a:cs typeface="Calibri"/>
              </a:rPr>
              <a:t> </a:t>
            </a:r>
            <a:r>
              <a:rPr sz="1900" spc="-5" dirty="0">
                <a:latin typeface="Calibri"/>
                <a:cs typeface="Calibri"/>
              </a:rPr>
              <a:t>από</a:t>
            </a:r>
            <a:r>
              <a:rPr sz="1900" spc="-10" dirty="0">
                <a:latin typeface="Calibri"/>
                <a:cs typeface="Calibri"/>
              </a:rPr>
              <a:t> </a:t>
            </a:r>
            <a:r>
              <a:rPr sz="1900" spc="-5">
                <a:latin typeface="Calibri"/>
                <a:cs typeface="Calibri"/>
              </a:rPr>
              <a:t>τους</a:t>
            </a:r>
            <a:r>
              <a:rPr sz="1900">
                <a:latin typeface="Calibri"/>
                <a:cs typeface="Calibri"/>
              </a:rPr>
              <a:t> </a:t>
            </a:r>
            <a:r>
              <a:rPr sz="1900" smtClean="0">
                <a:latin typeface="Calibri"/>
                <a:cs typeface="Calibri"/>
              </a:rPr>
              <a:t>γονείς</a:t>
            </a:r>
            <a:r>
              <a:rPr lang="el-GR" sz="1900" dirty="0" smtClean="0">
                <a:latin typeface="Calibri"/>
                <a:cs typeface="Calibri"/>
              </a:rPr>
              <a:t> </a:t>
            </a:r>
            <a:r>
              <a:rPr sz="1900" spc="-5" smtClean="0">
                <a:latin typeface="Calibri"/>
                <a:cs typeface="Calibri"/>
              </a:rPr>
              <a:t>του </a:t>
            </a:r>
            <a:r>
              <a:rPr sz="1900" dirty="0">
                <a:latin typeface="Calibri"/>
                <a:cs typeface="Calibri"/>
              </a:rPr>
              <a:t>ή </a:t>
            </a:r>
            <a:r>
              <a:rPr sz="1900" spc="-5" dirty="0">
                <a:latin typeface="Calibri"/>
                <a:cs typeface="Calibri"/>
              </a:rPr>
              <a:t>από οποιοδήποτε άλλο πρόσωπο, </a:t>
            </a:r>
            <a:r>
              <a:rPr sz="1900" dirty="0">
                <a:latin typeface="Calibri"/>
                <a:cs typeface="Calibri"/>
              </a:rPr>
              <a:t>να χαίρει της </a:t>
            </a:r>
            <a:r>
              <a:rPr sz="1900" spc="-5" dirty="0">
                <a:latin typeface="Calibri"/>
                <a:cs typeface="Calibri"/>
              </a:rPr>
              <a:t>κατάλληλης </a:t>
            </a:r>
            <a:r>
              <a:rPr sz="1900" spc="-10" dirty="0">
                <a:latin typeface="Calibri"/>
                <a:cs typeface="Calibri"/>
              </a:rPr>
              <a:t>προστασίας </a:t>
            </a:r>
            <a:r>
              <a:rPr sz="1900" spc="-235" dirty="0">
                <a:latin typeface="Calibri"/>
                <a:cs typeface="Calibri"/>
              </a:rPr>
              <a:t> </a:t>
            </a:r>
            <a:r>
              <a:rPr sz="1900" dirty="0">
                <a:latin typeface="Calibri"/>
                <a:cs typeface="Calibri"/>
              </a:rPr>
              <a:t>και</a:t>
            </a:r>
            <a:r>
              <a:rPr sz="1900" spc="-5" dirty="0">
                <a:latin typeface="Calibri"/>
                <a:cs typeface="Calibri"/>
              </a:rPr>
              <a:t> ανθρωπιστικής</a:t>
            </a:r>
            <a:r>
              <a:rPr sz="1900" spc="-10" dirty="0">
                <a:latin typeface="Calibri"/>
                <a:cs typeface="Calibri"/>
              </a:rPr>
              <a:t> </a:t>
            </a:r>
            <a:r>
              <a:rPr sz="1900" spc="-5" dirty="0">
                <a:latin typeface="Calibri"/>
                <a:cs typeface="Calibri"/>
              </a:rPr>
              <a:t>βοήθειας,</a:t>
            </a:r>
            <a:r>
              <a:rPr sz="1900" dirty="0">
                <a:latin typeface="Calibri"/>
                <a:cs typeface="Calibri"/>
              </a:rPr>
              <a:t> </a:t>
            </a:r>
            <a:r>
              <a:rPr sz="1900" spc="-10" dirty="0">
                <a:latin typeface="Calibri"/>
                <a:cs typeface="Calibri"/>
              </a:rPr>
              <a:t>που θα</a:t>
            </a:r>
            <a:r>
              <a:rPr sz="1900" spc="-15" dirty="0">
                <a:latin typeface="Calibri"/>
                <a:cs typeface="Calibri"/>
              </a:rPr>
              <a:t> </a:t>
            </a:r>
            <a:r>
              <a:rPr sz="1900" spc="-5" dirty="0">
                <a:latin typeface="Calibri"/>
                <a:cs typeface="Calibri"/>
              </a:rPr>
              <a:t>του</a:t>
            </a:r>
            <a:r>
              <a:rPr sz="1900" spc="-10" dirty="0">
                <a:latin typeface="Calibri"/>
                <a:cs typeface="Calibri"/>
              </a:rPr>
              <a:t> </a:t>
            </a:r>
            <a:r>
              <a:rPr sz="1900" dirty="0">
                <a:latin typeface="Calibri"/>
                <a:cs typeface="Calibri"/>
              </a:rPr>
              <a:t>επιτρέψουν να</a:t>
            </a:r>
            <a:r>
              <a:rPr sz="1900" spc="-15" dirty="0">
                <a:latin typeface="Calibri"/>
                <a:cs typeface="Calibri"/>
              </a:rPr>
              <a:t> </a:t>
            </a:r>
            <a:r>
              <a:rPr sz="1900" spc="-5">
                <a:latin typeface="Calibri"/>
                <a:cs typeface="Calibri"/>
              </a:rPr>
              <a:t>απολαμβάνει</a:t>
            </a:r>
            <a:r>
              <a:rPr sz="1900">
                <a:latin typeface="Calibri"/>
                <a:cs typeface="Calibri"/>
              </a:rPr>
              <a:t> </a:t>
            </a:r>
            <a:r>
              <a:rPr sz="1900" smtClean="0">
                <a:latin typeface="Calibri"/>
                <a:cs typeface="Calibri"/>
              </a:rPr>
              <a:t>τα</a:t>
            </a:r>
            <a:r>
              <a:rPr lang="el-GR" sz="1900" dirty="0" smtClean="0">
                <a:latin typeface="Calibri"/>
                <a:cs typeface="Calibri"/>
              </a:rPr>
              <a:t> </a:t>
            </a:r>
            <a:r>
              <a:rPr sz="1900" spc="-5" smtClean="0">
                <a:latin typeface="Calibri"/>
                <a:cs typeface="Calibri"/>
              </a:rPr>
              <a:t>δικαιώματα</a:t>
            </a:r>
            <a:r>
              <a:rPr sz="1900" spc="-10" smtClean="0">
                <a:latin typeface="Calibri"/>
                <a:cs typeface="Calibri"/>
              </a:rPr>
              <a:t> </a:t>
            </a:r>
            <a:r>
              <a:rPr sz="1900" spc="-10" dirty="0">
                <a:latin typeface="Calibri"/>
                <a:cs typeface="Calibri"/>
              </a:rPr>
              <a:t>που</a:t>
            </a:r>
            <a:r>
              <a:rPr sz="1900" spc="-5" dirty="0">
                <a:latin typeface="Calibri"/>
                <a:cs typeface="Calibri"/>
              </a:rPr>
              <a:t> του αναγνωρίζουν</a:t>
            </a:r>
            <a:r>
              <a:rPr sz="1900" spc="5" dirty="0">
                <a:latin typeface="Calibri"/>
                <a:cs typeface="Calibri"/>
              </a:rPr>
              <a:t> </a:t>
            </a:r>
            <a:r>
              <a:rPr sz="1900" dirty="0">
                <a:latin typeface="Calibri"/>
                <a:cs typeface="Calibri"/>
              </a:rPr>
              <a:t>η</a:t>
            </a:r>
            <a:r>
              <a:rPr sz="1900" spc="-5" dirty="0">
                <a:latin typeface="Calibri"/>
                <a:cs typeface="Calibri"/>
              </a:rPr>
              <a:t> </a:t>
            </a:r>
            <a:r>
              <a:rPr sz="1900" spc="-10" dirty="0">
                <a:latin typeface="Calibri"/>
                <a:cs typeface="Calibri"/>
              </a:rPr>
              <a:t>παρούσα </a:t>
            </a:r>
            <a:r>
              <a:rPr sz="1900" spc="-5" dirty="0">
                <a:latin typeface="Calibri"/>
                <a:cs typeface="Calibri"/>
              </a:rPr>
              <a:t>Σύμβαση</a:t>
            </a:r>
            <a:r>
              <a:rPr sz="1900" dirty="0">
                <a:latin typeface="Calibri"/>
                <a:cs typeface="Calibri"/>
              </a:rPr>
              <a:t> και</a:t>
            </a:r>
            <a:r>
              <a:rPr sz="1900" spc="25" dirty="0">
                <a:latin typeface="Calibri"/>
                <a:cs typeface="Calibri"/>
              </a:rPr>
              <a:t> </a:t>
            </a:r>
            <a:r>
              <a:rPr sz="1900" dirty="0">
                <a:latin typeface="Calibri"/>
                <a:cs typeface="Calibri"/>
              </a:rPr>
              <a:t>τα</a:t>
            </a:r>
            <a:r>
              <a:rPr sz="1900" spc="-10" dirty="0">
                <a:latin typeface="Calibri"/>
                <a:cs typeface="Calibri"/>
              </a:rPr>
              <a:t> </a:t>
            </a:r>
            <a:r>
              <a:rPr sz="1900" spc="-5" dirty="0">
                <a:latin typeface="Calibri"/>
                <a:cs typeface="Calibri"/>
              </a:rPr>
              <a:t>άλλα</a:t>
            </a:r>
            <a:r>
              <a:rPr sz="1900" spc="-15" dirty="0">
                <a:latin typeface="Calibri"/>
                <a:cs typeface="Calibri"/>
              </a:rPr>
              <a:t> </a:t>
            </a:r>
            <a:r>
              <a:rPr sz="1900" dirty="0">
                <a:latin typeface="Calibri"/>
                <a:cs typeface="Calibri"/>
              </a:rPr>
              <a:t>διεθνή </a:t>
            </a:r>
            <a:r>
              <a:rPr sz="1900" spc="5" dirty="0">
                <a:latin typeface="Calibri"/>
                <a:cs typeface="Calibri"/>
              </a:rPr>
              <a:t> </a:t>
            </a:r>
            <a:r>
              <a:rPr sz="1900" dirty="0">
                <a:latin typeface="Calibri"/>
                <a:cs typeface="Calibri"/>
              </a:rPr>
              <a:t>όργανα τα σχετικά </a:t>
            </a:r>
            <a:r>
              <a:rPr sz="1900" spc="-5" dirty="0">
                <a:latin typeface="Calibri"/>
                <a:cs typeface="Calibri"/>
              </a:rPr>
              <a:t>με </a:t>
            </a:r>
            <a:r>
              <a:rPr sz="1900" dirty="0">
                <a:latin typeface="Calibri"/>
                <a:cs typeface="Calibri"/>
              </a:rPr>
              <a:t>τα </a:t>
            </a:r>
            <a:r>
              <a:rPr sz="1900" spc="-5" dirty="0">
                <a:latin typeface="Calibri"/>
                <a:cs typeface="Calibri"/>
              </a:rPr>
              <a:t>δικαιώματα του ανθρώπου </a:t>
            </a:r>
            <a:r>
              <a:rPr sz="1900" dirty="0">
                <a:latin typeface="Calibri"/>
                <a:cs typeface="Calibri"/>
              </a:rPr>
              <a:t>ή </a:t>
            </a:r>
            <a:r>
              <a:rPr sz="1900" spc="-5" dirty="0">
                <a:latin typeface="Calibri"/>
                <a:cs typeface="Calibri"/>
              </a:rPr>
              <a:t>ανθρωπιστικού χαρακτήρα, </a:t>
            </a:r>
            <a:r>
              <a:rPr sz="1900" spc="-235" dirty="0">
                <a:latin typeface="Calibri"/>
                <a:cs typeface="Calibri"/>
              </a:rPr>
              <a:t> </a:t>
            </a:r>
            <a:r>
              <a:rPr sz="1900" spc="-5" dirty="0">
                <a:latin typeface="Calibri"/>
                <a:cs typeface="Calibri"/>
              </a:rPr>
              <a:t>στα</a:t>
            </a:r>
            <a:r>
              <a:rPr sz="1900" spc="-20" dirty="0">
                <a:latin typeface="Calibri"/>
                <a:cs typeface="Calibri"/>
              </a:rPr>
              <a:t> </a:t>
            </a:r>
            <a:r>
              <a:rPr sz="1900" spc="-5" dirty="0">
                <a:latin typeface="Calibri"/>
                <a:cs typeface="Calibri"/>
              </a:rPr>
              <a:t>οποία</a:t>
            </a:r>
            <a:r>
              <a:rPr sz="1900" spc="-15" dirty="0">
                <a:latin typeface="Calibri"/>
                <a:cs typeface="Calibri"/>
              </a:rPr>
              <a:t> </a:t>
            </a:r>
            <a:r>
              <a:rPr sz="1900" dirty="0">
                <a:latin typeface="Calibri"/>
                <a:cs typeface="Calibri"/>
              </a:rPr>
              <a:t>μετέχουν τα</a:t>
            </a:r>
            <a:r>
              <a:rPr sz="1900" spc="-15" dirty="0">
                <a:latin typeface="Calibri"/>
                <a:cs typeface="Calibri"/>
              </a:rPr>
              <a:t> </a:t>
            </a:r>
            <a:r>
              <a:rPr sz="1900" dirty="0">
                <a:latin typeface="Calibri"/>
                <a:cs typeface="Calibri"/>
              </a:rPr>
              <a:t>εν</a:t>
            </a:r>
            <a:r>
              <a:rPr sz="1900" spc="-5" dirty="0">
                <a:latin typeface="Calibri"/>
                <a:cs typeface="Calibri"/>
              </a:rPr>
              <a:t> λόγω</a:t>
            </a:r>
            <a:r>
              <a:rPr sz="1900" spc="-10" dirty="0">
                <a:latin typeface="Calibri"/>
                <a:cs typeface="Calibri"/>
              </a:rPr>
              <a:t> </a:t>
            </a:r>
            <a:r>
              <a:rPr sz="1900" spc="-5" dirty="0">
                <a:latin typeface="Calibri"/>
                <a:cs typeface="Calibri"/>
              </a:rPr>
              <a:t>Κράτη.</a:t>
            </a:r>
            <a:endParaRPr sz="1900">
              <a:latin typeface="Calibri"/>
              <a:cs typeface="Calibri"/>
            </a:endParaRPr>
          </a:p>
          <a:p>
            <a:pPr marL="149225" indent="-137160">
              <a:lnSpc>
                <a:spcPct val="100000"/>
              </a:lnSpc>
              <a:spcBef>
                <a:spcPts val="695"/>
              </a:spcBef>
              <a:buAutoNum type="arabicPeriod" startAt="2"/>
              <a:tabLst>
                <a:tab pos="149860" algn="l"/>
              </a:tabLst>
            </a:pPr>
            <a:r>
              <a:rPr sz="1900" dirty="0">
                <a:latin typeface="Calibri"/>
                <a:cs typeface="Calibri"/>
              </a:rPr>
              <a:t>Για</a:t>
            </a:r>
            <a:r>
              <a:rPr sz="1900" spc="-10" dirty="0">
                <a:latin typeface="Calibri"/>
                <a:cs typeface="Calibri"/>
              </a:rPr>
              <a:t> </a:t>
            </a:r>
            <a:r>
              <a:rPr sz="1900" dirty="0">
                <a:latin typeface="Calibri"/>
                <a:cs typeface="Calibri"/>
              </a:rPr>
              <a:t>το</a:t>
            </a:r>
            <a:r>
              <a:rPr sz="1900" spc="-10" dirty="0">
                <a:latin typeface="Calibri"/>
                <a:cs typeface="Calibri"/>
              </a:rPr>
              <a:t> </a:t>
            </a:r>
            <a:r>
              <a:rPr sz="1900" spc="-5" dirty="0">
                <a:latin typeface="Calibri"/>
                <a:cs typeface="Calibri"/>
              </a:rPr>
              <a:t>σκοπό</a:t>
            </a:r>
            <a:r>
              <a:rPr sz="1900" spc="15" dirty="0">
                <a:latin typeface="Calibri"/>
                <a:cs typeface="Calibri"/>
              </a:rPr>
              <a:t> </a:t>
            </a:r>
            <a:r>
              <a:rPr sz="1900" spc="-5" dirty="0">
                <a:latin typeface="Calibri"/>
                <a:cs typeface="Calibri"/>
              </a:rPr>
              <a:t>αυτόν</a:t>
            </a:r>
            <a:r>
              <a:rPr sz="1900" dirty="0">
                <a:latin typeface="Calibri"/>
                <a:cs typeface="Calibri"/>
              </a:rPr>
              <a:t> τα</a:t>
            </a:r>
            <a:r>
              <a:rPr sz="1900" spc="-10" dirty="0">
                <a:latin typeface="Calibri"/>
                <a:cs typeface="Calibri"/>
              </a:rPr>
              <a:t> </a:t>
            </a:r>
            <a:r>
              <a:rPr sz="1900" spc="-5" dirty="0">
                <a:latin typeface="Calibri"/>
                <a:cs typeface="Calibri"/>
              </a:rPr>
              <a:t>Συμβαλλόμενα Κράτη</a:t>
            </a:r>
            <a:r>
              <a:rPr sz="1900" dirty="0">
                <a:latin typeface="Calibri"/>
                <a:cs typeface="Calibri"/>
              </a:rPr>
              <a:t> </a:t>
            </a:r>
            <a:r>
              <a:rPr sz="1900" spc="-5" dirty="0">
                <a:latin typeface="Calibri"/>
                <a:cs typeface="Calibri"/>
              </a:rPr>
              <a:t>συνεργάζονται,</a:t>
            </a:r>
            <a:r>
              <a:rPr sz="1900" spc="5" dirty="0">
                <a:latin typeface="Calibri"/>
                <a:cs typeface="Calibri"/>
              </a:rPr>
              <a:t> </a:t>
            </a:r>
            <a:r>
              <a:rPr sz="1900" spc="-10" dirty="0">
                <a:latin typeface="Calibri"/>
                <a:cs typeface="Calibri"/>
              </a:rPr>
              <a:t>όπως</a:t>
            </a:r>
            <a:r>
              <a:rPr sz="1900" dirty="0">
                <a:latin typeface="Calibri"/>
                <a:cs typeface="Calibri"/>
              </a:rPr>
              <a:t> </a:t>
            </a:r>
            <a:r>
              <a:rPr sz="1900" spc="-5">
                <a:latin typeface="Calibri"/>
                <a:cs typeface="Calibri"/>
              </a:rPr>
              <a:t>αυτά</a:t>
            </a:r>
            <a:r>
              <a:rPr sz="1900" spc="-10">
                <a:latin typeface="Calibri"/>
                <a:cs typeface="Calibri"/>
              </a:rPr>
              <a:t> </a:t>
            </a:r>
            <a:r>
              <a:rPr sz="1900" smtClean="0">
                <a:latin typeface="Calibri"/>
                <a:cs typeface="Calibri"/>
              </a:rPr>
              <a:t>το</a:t>
            </a:r>
            <a:r>
              <a:rPr lang="el-GR" sz="1900" dirty="0" smtClean="0">
                <a:latin typeface="Calibri"/>
                <a:cs typeface="Calibri"/>
              </a:rPr>
              <a:t> </a:t>
            </a:r>
            <a:r>
              <a:rPr sz="1900" smtClean="0">
                <a:latin typeface="Calibri"/>
                <a:cs typeface="Calibri"/>
              </a:rPr>
              <a:t>κρίνουν </a:t>
            </a:r>
            <a:r>
              <a:rPr sz="1900" spc="-5" dirty="0">
                <a:latin typeface="Calibri"/>
                <a:cs typeface="Calibri"/>
              </a:rPr>
              <a:t>αναγκαίο,</a:t>
            </a:r>
            <a:r>
              <a:rPr sz="1900" spc="5" dirty="0">
                <a:latin typeface="Calibri"/>
                <a:cs typeface="Calibri"/>
              </a:rPr>
              <a:t> </a:t>
            </a:r>
            <a:r>
              <a:rPr sz="1900" spc="-10" dirty="0">
                <a:latin typeface="Calibri"/>
                <a:cs typeface="Calibri"/>
              </a:rPr>
              <a:t>σε </a:t>
            </a:r>
            <a:r>
              <a:rPr sz="1900" spc="-5" dirty="0">
                <a:latin typeface="Calibri"/>
                <a:cs typeface="Calibri"/>
              </a:rPr>
              <a:t>όλες</a:t>
            </a:r>
            <a:r>
              <a:rPr sz="1900" dirty="0">
                <a:latin typeface="Calibri"/>
                <a:cs typeface="Calibri"/>
              </a:rPr>
              <a:t> τις</a:t>
            </a:r>
            <a:r>
              <a:rPr sz="1900" spc="-10" dirty="0">
                <a:latin typeface="Calibri"/>
                <a:cs typeface="Calibri"/>
              </a:rPr>
              <a:t> </a:t>
            </a:r>
            <a:r>
              <a:rPr sz="1900" spc="-5" dirty="0">
                <a:latin typeface="Calibri"/>
                <a:cs typeface="Calibri"/>
              </a:rPr>
              <a:t>προσπάθειες</a:t>
            </a:r>
            <a:r>
              <a:rPr sz="1900" dirty="0">
                <a:latin typeface="Calibri"/>
                <a:cs typeface="Calibri"/>
              </a:rPr>
              <a:t> </a:t>
            </a:r>
            <a:r>
              <a:rPr sz="1900" spc="-10" dirty="0">
                <a:latin typeface="Calibri"/>
                <a:cs typeface="Calibri"/>
              </a:rPr>
              <a:t>που </a:t>
            </a:r>
            <a:r>
              <a:rPr sz="1900" dirty="0">
                <a:latin typeface="Calibri"/>
                <a:cs typeface="Calibri"/>
              </a:rPr>
              <a:t>γίνονται από</a:t>
            </a:r>
            <a:r>
              <a:rPr sz="1900" spc="-15" dirty="0">
                <a:latin typeface="Calibri"/>
                <a:cs typeface="Calibri"/>
              </a:rPr>
              <a:t> </a:t>
            </a:r>
            <a:r>
              <a:rPr sz="1900" spc="-5" dirty="0">
                <a:latin typeface="Calibri"/>
                <a:cs typeface="Calibri"/>
              </a:rPr>
              <a:t>τον</a:t>
            </a:r>
            <a:r>
              <a:rPr sz="1900" dirty="0">
                <a:latin typeface="Calibri"/>
                <a:cs typeface="Calibri"/>
              </a:rPr>
              <a:t> </a:t>
            </a:r>
            <a:r>
              <a:rPr sz="1900" spc="-5">
                <a:latin typeface="Calibri"/>
                <a:cs typeface="Calibri"/>
              </a:rPr>
              <a:t>Οργανισμό</a:t>
            </a:r>
            <a:r>
              <a:rPr sz="1900" spc="-15">
                <a:latin typeface="Calibri"/>
                <a:cs typeface="Calibri"/>
              </a:rPr>
              <a:t> </a:t>
            </a:r>
            <a:r>
              <a:rPr sz="1900" spc="-5" smtClean="0">
                <a:latin typeface="Calibri"/>
                <a:cs typeface="Calibri"/>
              </a:rPr>
              <a:t>των</a:t>
            </a:r>
            <a:r>
              <a:rPr lang="el-GR" sz="1900" spc="-5" dirty="0">
                <a:cs typeface="Calibri"/>
              </a:rPr>
              <a:t> Ηνωμένων</a:t>
            </a:r>
            <a:r>
              <a:rPr lang="el-GR" sz="1900" dirty="0">
                <a:cs typeface="Calibri"/>
              </a:rPr>
              <a:t> </a:t>
            </a:r>
            <a:r>
              <a:rPr lang="el-GR" sz="1900" spc="-5" dirty="0">
                <a:cs typeface="Calibri"/>
              </a:rPr>
              <a:t>Εθνών</a:t>
            </a:r>
            <a:r>
              <a:rPr lang="el-GR" sz="1900" dirty="0">
                <a:cs typeface="Calibri"/>
              </a:rPr>
              <a:t> και </a:t>
            </a:r>
            <a:r>
              <a:rPr lang="el-GR" sz="1900" spc="-5" dirty="0">
                <a:cs typeface="Calibri"/>
              </a:rPr>
              <a:t>τους άλλους αρμόδιους διακυβερνητικούς</a:t>
            </a:r>
            <a:r>
              <a:rPr lang="el-GR" sz="1900" dirty="0">
                <a:cs typeface="Calibri"/>
              </a:rPr>
              <a:t> ή </a:t>
            </a:r>
            <a:r>
              <a:rPr lang="el-GR" sz="1900" spc="-5" dirty="0" smtClean="0">
                <a:cs typeface="Calibri"/>
              </a:rPr>
              <a:t>μη κυβερνητικούς</a:t>
            </a:r>
            <a:r>
              <a:rPr lang="el-GR" sz="1900" dirty="0" smtClean="0">
                <a:cs typeface="Calibri"/>
              </a:rPr>
              <a:t> </a:t>
            </a:r>
            <a:r>
              <a:rPr lang="el-GR" sz="1900" spc="-5" dirty="0" smtClean="0">
                <a:cs typeface="Calibri"/>
              </a:rPr>
              <a:t>οργανισμούς</a:t>
            </a:r>
            <a:r>
              <a:rPr lang="el-GR" sz="1900" dirty="0" smtClean="0">
                <a:cs typeface="Calibri"/>
              </a:rPr>
              <a:t> </a:t>
            </a:r>
            <a:r>
              <a:rPr lang="el-GR" sz="1900" spc="-10" dirty="0" smtClean="0">
                <a:cs typeface="Calibri"/>
              </a:rPr>
              <a:t>που</a:t>
            </a:r>
            <a:r>
              <a:rPr lang="el-GR" sz="1900" spc="5" dirty="0" smtClean="0">
                <a:cs typeface="Calibri"/>
              </a:rPr>
              <a:t> </a:t>
            </a:r>
            <a:r>
              <a:rPr lang="el-GR" sz="1900" spc="-5" dirty="0" smtClean="0">
                <a:cs typeface="Calibri"/>
              </a:rPr>
              <a:t>συνεργάζονται</a:t>
            </a:r>
            <a:r>
              <a:rPr lang="el-GR" sz="1900" spc="5" dirty="0" smtClean="0">
                <a:cs typeface="Calibri"/>
              </a:rPr>
              <a:t> </a:t>
            </a:r>
            <a:r>
              <a:rPr lang="el-GR" sz="1900" spc="-5" dirty="0" smtClean="0">
                <a:cs typeface="Calibri"/>
              </a:rPr>
              <a:t>με</a:t>
            </a:r>
            <a:r>
              <a:rPr lang="el-GR" sz="1900" dirty="0" smtClean="0">
                <a:cs typeface="Calibri"/>
              </a:rPr>
              <a:t> </a:t>
            </a:r>
            <a:r>
              <a:rPr lang="el-GR" sz="1900" spc="-10" dirty="0" smtClean="0">
                <a:cs typeface="Calibri"/>
              </a:rPr>
              <a:t>τον</a:t>
            </a:r>
            <a:r>
              <a:rPr lang="el-GR" sz="1900" spc="10" dirty="0" smtClean="0">
                <a:cs typeface="Calibri"/>
              </a:rPr>
              <a:t> </a:t>
            </a:r>
            <a:r>
              <a:rPr lang="el-GR" sz="1900" spc="-5" dirty="0" smtClean="0">
                <a:cs typeface="Calibri"/>
              </a:rPr>
              <a:t>Οργανισμό των Ηνωμένων Εθνών,</a:t>
            </a:r>
            <a:r>
              <a:rPr lang="el-GR" sz="1900" spc="5" dirty="0" smtClean="0">
                <a:cs typeface="Calibri"/>
              </a:rPr>
              <a:t> </a:t>
            </a:r>
            <a:r>
              <a:rPr lang="el-GR" sz="1900" spc="-5" dirty="0" smtClean="0">
                <a:cs typeface="Calibri"/>
              </a:rPr>
              <a:t>προκειμένου </a:t>
            </a:r>
            <a:r>
              <a:rPr lang="el-GR" sz="1900" dirty="0" smtClean="0">
                <a:cs typeface="Calibri"/>
              </a:rPr>
              <a:t>να</a:t>
            </a:r>
            <a:r>
              <a:rPr lang="el-GR" sz="1900" spc="-10" dirty="0" smtClean="0">
                <a:cs typeface="Calibri"/>
              </a:rPr>
              <a:t> </a:t>
            </a:r>
            <a:r>
              <a:rPr lang="el-GR" sz="1900" spc="-5" dirty="0" smtClean="0">
                <a:cs typeface="Calibri"/>
              </a:rPr>
              <a:t>προστατεύσουν</a:t>
            </a:r>
            <a:r>
              <a:rPr lang="el-GR" sz="1900" spc="5" dirty="0" smtClean="0">
                <a:cs typeface="Calibri"/>
              </a:rPr>
              <a:t> </a:t>
            </a:r>
            <a:r>
              <a:rPr lang="el-GR" sz="1900" dirty="0" smtClean="0">
                <a:cs typeface="Calibri"/>
              </a:rPr>
              <a:t>και να</a:t>
            </a:r>
            <a:r>
              <a:rPr lang="el-GR" sz="1900" spc="-10" dirty="0" smtClean="0">
                <a:cs typeface="Calibri"/>
              </a:rPr>
              <a:t> </a:t>
            </a:r>
            <a:r>
              <a:rPr lang="el-GR" sz="1900" spc="-5" dirty="0" smtClean="0">
                <a:cs typeface="Calibri"/>
              </a:rPr>
              <a:t>βοηθήσουν</a:t>
            </a:r>
            <a:r>
              <a:rPr lang="el-GR" sz="1900" spc="5" dirty="0" smtClean="0">
                <a:cs typeface="Calibri"/>
              </a:rPr>
              <a:t> </a:t>
            </a:r>
            <a:r>
              <a:rPr lang="el-GR" sz="1900" dirty="0" smtClean="0">
                <a:cs typeface="Calibri"/>
              </a:rPr>
              <a:t>τα</a:t>
            </a:r>
            <a:r>
              <a:rPr lang="el-GR" sz="1900" spc="-10" dirty="0" smtClean="0">
                <a:cs typeface="Calibri"/>
              </a:rPr>
              <a:t> </a:t>
            </a:r>
            <a:r>
              <a:rPr lang="el-GR" sz="1900" spc="-5" dirty="0" smtClean="0">
                <a:cs typeface="Calibri"/>
              </a:rPr>
              <a:t>παιδιά </a:t>
            </a:r>
            <a:r>
              <a:rPr lang="el-GR" sz="1900" dirty="0" smtClean="0">
                <a:cs typeface="Calibri"/>
              </a:rPr>
              <a:t> </a:t>
            </a:r>
            <a:r>
              <a:rPr lang="el-GR" sz="1900" spc="-10" dirty="0" smtClean="0">
                <a:cs typeface="Calibri"/>
              </a:rPr>
              <a:t>που</a:t>
            </a:r>
            <a:r>
              <a:rPr lang="el-GR" sz="1900" spc="-5" dirty="0" smtClean="0">
                <a:cs typeface="Calibri"/>
              </a:rPr>
              <a:t> βρίσκονται</a:t>
            </a:r>
            <a:r>
              <a:rPr lang="el-GR" sz="1900" dirty="0" smtClean="0">
                <a:cs typeface="Calibri"/>
              </a:rPr>
              <a:t> </a:t>
            </a:r>
            <a:r>
              <a:rPr lang="el-GR" sz="1900" spc="-10" dirty="0" smtClean="0">
                <a:cs typeface="Calibri"/>
              </a:rPr>
              <a:t>σε</a:t>
            </a:r>
            <a:r>
              <a:rPr lang="el-GR" sz="1900" dirty="0" smtClean="0">
                <a:cs typeface="Calibri"/>
              </a:rPr>
              <a:t> </a:t>
            </a:r>
            <a:r>
              <a:rPr lang="el-GR" sz="1900" spc="-5" dirty="0" smtClean="0">
                <a:cs typeface="Calibri"/>
              </a:rPr>
              <a:t>παρόμοια</a:t>
            </a:r>
            <a:r>
              <a:rPr lang="el-GR" sz="1900" spc="-10" dirty="0" smtClean="0">
                <a:cs typeface="Calibri"/>
              </a:rPr>
              <a:t> </a:t>
            </a:r>
            <a:r>
              <a:rPr lang="el-GR" sz="1900" spc="-5" dirty="0" smtClean="0">
                <a:cs typeface="Calibri"/>
              </a:rPr>
              <a:t>κατάσταση,</a:t>
            </a:r>
            <a:r>
              <a:rPr lang="el-GR" sz="1900" spc="5" dirty="0" smtClean="0">
                <a:cs typeface="Calibri"/>
              </a:rPr>
              <a:t> </a:t>
            </a:r>
            <a:r>
              <a:rPr lang="el-GR" sz="1900" dirty="0" smtClean="0">
                <a:cs typeface="Calibri"/>
              </a:rPr>
              <a:t>και</a:t>
            </a:r>
            <a:r>
              <a:rPr lang="el-GR" sz="1900" spc="5" dirty="0" smtClean="0">
                <a:cs typeface="Calibri"/>
              </a:rPr>
              <a:t> </a:t>
            </a:r>
            <a:r>
              <a:rPr lang="el-GR" sz="1900" dirty="0" smtClean="0">
                <a:cs typeface="Calibri"/>
              </a:rPr>
              <a:t>προκειμένου</a:t>
            </a:r>
            <a:r>
              <a:rPr lang="el-GR" sz="1900" spc="-5" dirty="0" smtClean="0">
                <a:cs typeface="Calibri"/>
              </a:rPr>
              <a:t> </a:t>
            </a:r>
            <a:r>
              <a:rPr lang="el-GR" sz="1900" dirty="0" smtClean="0">
                <a:cs typeface="Calibri"/>
              </a:rPr>
              <a:t>να</a:t>
            </a:r>
            <a:r>
              <a:rPr lang="el-GR" sz="1900" spc="-5" dirty="0" smtClean="0">
                <a:cs typeface="Calibri"/>
              </a:rPr>
              <a:t> αναζητήσουν</a:t>
            </a:r>
            <a:r>
              <a:rPr lang="el-GR" sz="1900" spc="5" dirty="0" smtClean="0">
                <a:cs typeface="Calibri"/>
              </a:rPr>
              <a:t> </a:t>
            </a:r>
            <a:r>
              <a:rPr lang="el-GR" sz="1900" spc="-5" dirty="0" smtClean="0">
                <a:cs typeface="Calibri"/>
              </a:rPr>
              <a:t>τους </a:t>
            </a:r>
            <a:r>
              <a:rPr lang="el-GR" sz="1900" dirty="0" smtClean="0">
                <a:cs typeface="Calibri"/>
              </a:rPr>
              <a:t> γονείς ή </a:t>
            </a:r>
            <a:r>
              <a:rPr lang="el-GR" sz="1900" spc="-5" dirty="0" smtClean="0">
                <a:cs typeface="Calibri"/>
              </a:rPr>
              <a:t>άλλα μέλη </a:t>
            </a:r>
            <a:r>
              <a:rPr lang="el-GR" sz="1900" dirty="0" smtClean="0">
                <a:cs typeface="Calibri"/>
              </a:rPr>
              <a:t>της </a:t>
            </a:r>
            <a:r>
              <a:rPr lang="el-GR" sz="1900" spc="-5" dirty="0" smtClean="0">
                <a:cs typeface="Calibri"/>
              </a:rPr>
              <a:t>οικογένειας κάθε παιδιού πρόσφυγα </a:t>
            </a:r>
            <a:r>
              <a:rPr lang="el-GR" sz="1900" dirty="0" smtClean="0">
                <a:cs typeface="Calibri"/>
              </a:rPr>
              <a:t>και </a:t>
            </a:r>
            <a:r>
              <a:rPr lang="el-GR" sz="1900" spc="5" dirty="0" smtClean="0">
                <a:cs typeface="Calibri"/>
              </a:rPr>
              <a:t>για </a:t>
            </a:r>
            <a:r>
              <a:rPr lang="el-GR" sz="1900" dirty="0" smtClean="0">
                <a:cs typeface="Calibri"/>
              </a:rPr>
              <a:t>να </a:t>
            </a:r>
            <a:r>
              <a:rPr lang="el-GR" sz="1900" spc="-5" dirty="0" smtClean="0">
                <a:cs typeface="Calibri"/>
              </a:rPr>
              <a:t>συλλέξουν </a:t>
            </a:r>
            <a:r>
              <a:rPr lang="el-GR" sz="1900" spc="-235" dirty="0" smtClean="0">
                <a:cs typeface="Calibri"/>
              </a:rPr>
              <a:t> </a:t>
            </a:r>
            <a:r>
              <a:rPr lang="el-GR" sz="1900" spc="-5" dirty="0" smtClean="0">
                <a:cs typeface="Calibri"/>
              </a:rPr>
              <a:t>πληροφορίες</a:t>
            </a:r>
            <a:r>
              <a:rPr lang="el-GR" sz="1900" dirty="0" smtClean="0">
                <a:cs typeface="Calibri"/>
              </a:rPr>
              <a:t> αναγκαίες </a:t>
            </a:r>
            <a:r>
              <a:rPr lang="el-GR" sz="1900" spc="-5" dirty="0" smtClean="0">
                <a:cs typeface="Calibri"/>
              </a:rPr>
              <a:t>για</a:t>
            </a:r>
            <a:r>
              <a:rPr lang="el-GR" sz="1900" spc="-10" dirty="0" smtClean="0">
                <a:cs typeface="Calibri"/>
              </a:rPr>
              <a:t> </a:t>
            </a:r>
            <a:r>
              <a:rPr lang="el-GR" sz="1900" spc="-5" dirty="0" smtClean="0">
                <a:cs typeface="Calibri"/>
              </a:rPr>
              <a:t>την</a:t>
            </a:r>
            <a:r>
              <a:rPr lang="el-GR" sz="1900" spc="5" dirty="0" smtClean="0">
                <a:cs typeface="Calibri"/>
              </a:rPr>
              <a:t> </a:t>
            </a:r>
            <a:r>
              <a:rPr lang="el-GR" sz="1900" spc="-5" dirty="0" smtClean="0">
                <a:cs typeface="Calibri"/>
              </a:rPr>
              <a:t>επανένωση</a:t>
            </a:r>
            <a:r>
              <a:rPr lang="el-GR" sz="1900" dirty="0" smtClean="0">
                <a:cs typeface="Calibri"/>
              </a:rPr>
              <a:t> </a:t>
            </a:r>
            <a:r>
              <a:rPr lang="el-GR" sz="1900" spc="-5" dirty="0" smtClean="0">
                <a:cs typeface="Calibri"/>
              </a:rPr>
              <a:t>του </a:t>
            </a:r>
            <a:r>
              <a:rPr lang="el-GR" sz="1900" spc="-10" dirty="0" smtClean="0">
                <a:cs typeface="Calibri"/>
              </a:rPr>
              <a:t>παιδιού</a:t>
            </a:r>
            <a:r>
              <a:rPr lang="el-GR" sz="1900" spc="-5" dirty="0" smtClean="0">
                <a:cs typeface="Calibri"/>
              </a:rPr>
              <a:t> με</a:t>
            </a:r>
            <a:r>
              <a:rPr lang="el-GR" sz="1900" dirty="0" smtClean="0">
                <a:cs typeface="Calibri"/>
              </a:rPr>
              <a:t> την οικογένειά</a:t>
            </a:r>
            <a:r>
              <a:rPr lang="el-GR" sz="1900" spc="-10" dirty="0" smtClean="0">
                <a:cs typeface="Calibri"/>
              </a:rPr>
              <a:t> </a:t>
            </a:r>
            <a:r>
              <a:rPr lang="el-GR" sz="1900" spc="-5" dirty="0" smtClean="0">
                <a:cs typeface="Calibri"/>
              </a:rPr>
              <a:t>του.</a:t>
            </a:r>
            <a:r>
              <a:rPr lang="el-GR" sz="1900" spc="5" dirty="0" smtClean="0">
                <a:cs typeface="Calibri"/>
              </a:rPr>
              <a:t> </a:t>
            </a:r>
            <a:r>
              <a:rPr lang="el-GR" sz="1900" dirty="0" smtClean="0">
                <a:cs typeface="Calibri"/>
              </a:rPr>
              <a:t>Σε </a:t>
            </a:r>
            <a:r>
              <a:rPr lang="el-GR" sz="1900" spc="-229" dirty="0" smtClean="0">
                <a:cs typeface="Calibri"/>
              </a:rPr>
              <a:t> </a:t>
            </a:r>
            <a:r>
              <a:rPr lang="el-GR" sz="1900" spc="-5" dirty="0" smtClean="0">
                <a:cs typeface="Calibri"/>
              </a:rPr>
              <a:t>περίπτωση</a:t>
            </a:r>
            <a:r>
              <a:rPr lang="el-GR" sz="1900" spc="-10" dirty="0" smtClean="0">
                <a:cs typeface="Calibri"/>
              </a:rPr>
              <a:t> που </a:t>
            </a:r>
            <a:r>
              <a:rPr lang="el-GR" sz="1900" dirty="0" smtClean="0">
                <a:cs typeface="Calibri"/>
              </a:rPr>
              <a:t>ούτε</a:t>
            </a:r>
            <a:r>
              <a:rPr lang="el-GR" sz="1900" spc="-10" dirty="0" smtClean="0">
                <a:cs typeface="Calibri"/>
              </a:rPr>
              <a:t> </a:t>
            </a:r>
            <a:r>
              <a:rPr lang="el-GR" sz="1900" dirty="0" smtClean="0">
                <a:cs typeface="Calibri"/>
              </a:rPr>
              <a:t>ο</a:t>
            </a:r>
            <a:r>
              <a:rPr lang="el-GR" sz="1900" spc="5" dirty="0" smtClean="0">
                <a:cs typeface="Calibri"/>
              </a:rPr>
              <a:t> </a:t>
            </a:r>
            <a:r>
              <a:rPr lang="el-GR" sz="1900" spc="-5" dirty="0" smtClean="0">
                <a:cs typeface="Calibri"/>
              </a:rPr>
              <a:t>πατέρας</a:t>
            </a:r>
            <a:r>
              <a:rPr lang="el-GR" sz="1900" spc="-10" dirty="0" smtClean="0">
                <a:cs typeface="Calibri"/>
              </a:rPr>
              <a:t> </a:t>
            </a:r>
            <a:r>
              <a:rPr lang="el-GR" sz="1900" dirty="0" smtClean="0">
                <a:cs typeface="Calibri"/>
              </a:rPr>
              <a:t>ούτε</a:t>
            </a:r>
            <a:r>
              <a:rPr lang="el-GR" sz="1900" spc="-10" dirty="0" smtClean="0">
                <a:cs typeface="Calibri"/>
              </a:rPr>
              <a:t> </a:t>
            </a:r>
            <a:r>
              <a:rPr lang="el-GR" sz="1900" dirty="0" smtClean="0">
                <a:cs typeface="Calibri"/>
              </a:rPr>
              <a:t>η</a:t>
            </a:r>
            <a:r>
              <a:rPr lang="el-GR" sz="1900" spc="-5" dirty="0" smtClean="0">
                <a:cs typeface="Calibri"/>
              </a:rPr>
              <a:t> μητέρα</a:t>
            </a:r>
            <a:r>
              <a:rPr lang="el-GR" sz="1900" spc="-15" dirty="0" smtClean="0">
                <a:cs typeface="Calibri"/>
              </a:rPr>
              <a:t> </a:t>
            </a:r>
            <a:r>
              <a:rPr lang="el-GR" sz="1900" dirty="0" smtClean="0">
                <a:cs typeface="Calibri"/>
              </a:rPr>
              <a:t>ούτε</a:t>
            </a:r>
            <a:r>
              <a:rPr lang="el-GR" sz="1900" spc="-10" dirty="0" smtClean="0">
                <a:cs typeface="Calibri"/>
              </a:rPr>
              <a:t> </a:t>
            </a:r>
            <a:r>
              <a:rPr lang="el-GR" sz="1900" spc="5" dirty="0" smtClean="0">
                <a:cs typeface="Calibri"/>
              </a:rPr>
              <a:t>κανένα</a:t>
            </a:r>
            <a:r>
              <a:rPr lang="el-GR" sz="1900" spc="-15" dirty="0" smtClean="0">
                <a:cs typeface="Calibri"/>
              </a:rPr>
              <a:t> </a:t>
            </a:r>
            <a:r>
              <a:rPr lang="el-GR" sz="1900" spc="-5" dirty="0" smtClean="0">
                <a:cs typeface="Calibri"/>
              </a:rPr>
              <a:t>άλλο</a:t>
            </a:r>
            <a:r>
              <a:rPr lang="el-GR" sz="1900" spc="-15" dirty="0" smtClean="0">
                <a:cs typeface="Calibri"/>
              </a:rPr>
              <a:t> </a:t>
            </a:r>
            <a:r>
              <a:rPr lang="el-GR" sz="1900" dirty="0" smtClean="0">
                <a:cs typeface="Calibri"/>
              </a:rPr>
              <a:t>μέλος</a:t>
            </a:r>
            <a:r>
              <a:rPr lang="el-GR" sz="1900" spc="-10" dirty="0" smtClean="0">
                <a:cs typeface="Calibri"/>
              </a:rPr>
              <a:t> </a:t>
            </a:r>
            <a:r>
              <a:rPr lang="el-GR" sz="1900" dirty="0" smtClean="0">
                <a:cs typeface="Calibri"/>
              </a:rPr>
              <a:t>της </a:t>
            </a:r>
            <a:r>
              <a:rPr lang="el-GR" sz="1900" spc="-5" dirty="0" smtClean="0">
                <a:cs typeface="Calibri"/>
              </a:rPr>
              <a:t>οικογένειας είναι δυνατόν </a:t>
            </a:r>
            <a:r>
              <a:rPr lang="el-GR" sz="1900" dirty="0" smtClean="0">
                <a:cs typeface="Calibri"/>
              </a:rPr>
              <a:t>να </a:t>
            </a:r>
            <a:r>
              <a:rPr lang="el-GR" sz="1900" spc="-5" dirty="0" smtClean="0">
                <a:cs typeface="Calibri"/>
              </a:rPr>
              <a:t>ανευρεθεί, </a:t>
            </a:r>
            <a:r>
              <a:rPr lang="el-GR" sz="1900" dirty="0" smtClean="0">
                <a:cs typeface="Calibri"/>
              </a:rPr>
              <a:t>το </a:t>
            </a:r>
            <a:r>
              <a:rPr lang="el-GR" sz="1900" spc="-5" dirty="0" smtClean="0">
                <a:cs typeface="Calibri"/>
              </a:rPr>
              <a:t>παιδί έχει </a:t>
            </a:r>
            <a:r>
              <a:rPr lang="el-GR" sz="1900" dirty="0" smtClean="0">
                <a:cs typeface="Calibri"/>
              </a:rPr>
              <a:t>δικαίωμα να </a:t>
            </a:r>
            <a:r>
              <a:rPr lang="el-GR" sz="1900" spc="-5" dirty="0" smtClean="0">
                <a:cs typeface="Calibri"/>
              </a:rPr>
              <a:t>τύχει </a:t>
            </a:r>
            <a:r>
              <a:rPr lang="el-GR" sz="1900" dirty="0" smtClean="0">
                <a:cs typeface="Calibri"/>
              </a:rPr>
              <a:t>της </a:t>
            </a:r>
            <a:r>
              <a:rPr lang="el-GR" sz="1900" spc="-5" dirty="0" smtClean="0">
                <a:cs typeface="Calibri"/>
              </a:rPr>
              <a:t>ίδιας </a:t>
            </a:r>
            <a:r>
              <a:rPr lang="el-GR" sz="1900" spc="-235" dirty="0" smtClean="0">
                <a:cs typeface="Calibri"/>
              </a:rPr>
              <a:t> </a:t>
            </a:r>
            <a:r>
              <a:rPr lang="el-GR" sz="1900" spc="-10" dirty="0" smtClean="0">
                <a:cs typeface="Calibri"/>
              </a:rPr>
              <a:t>προστασίας</a:t>
            </a:r>
            <a:r>
              <a:rPr lang="el-GR" sz="1900" spc="-5" dirty="0" smtClean="0">
                <a:cs typeface="Calibri"/>
              </a:rPr>
              <a:t> </a:t>
            </a:r>
            <a:r>
              <a:rPr lang="el-GR" sz="1900" dirty="0" smtClean="0">
                <a:cs typeface="Calibri"/>
              </a:rPr>
              <a:t>που</a:t>
            </a:r>
            <a:r>
              <a:rPr lang="el-GR" sz="1900" spc="-5" dirty="0" smtClean="0">
                <a:cs typeface="Calibri"/>
              </a:rPr>
              <a:t> παρέχεται</a:t>
            </a:r>
            <a:r>
              <a:rPr lang="el-GR" sz="1900" dirty="0" smtClean="0">
                <a:cs typeface="Calibri"/>
              </a:rPr>
              <a:t> </a:t>
            </a:r>
            <a:r>
              <a:rPr lang="el-GR" sz="1900" spc="-10" dirty="0" smtClean="0">
                <a:cs typeface="Calibri"/>
              </a:rPr>
              <a:t>σε</a:t>
            </a:r>
            <a:r>
              <a:rPr lang="el-GR" sz="1900" spc="-5" dirty="0" smtClean="0">
                <a:cs typeface="Calibri"/>
              </a:rPr>
              <a:t> οποιοδήποτε άλλο</a:t>
            </a:r>
            <a:r>
              <a:rPr lang="el-GR" sz="1900" spc="15" dirty="0" smtClean="0">
                <a:cs typeface="Calibri"/>
              </a:rPr>
              <a:t> </a:t>
            </a:r>
            <a:r>
              <a:rPr lang="el-GR" sz="1900" spc="-5" dirty="0" smtClean="0">
                <a:cs typeface="Calibri"/>
              </a:rPr>
              <a:t>παιδί</a:t>
            </a:r>
            <a:r>
              <a:rPr lang="el-GR" sz="1900" dirty="0" smtClean="0">
                <a:cs typeface="Calibri"/>
              </a:rPr>
              <a:t> </a:t>
            </a:r>
            <a:r>
              <a:rPr lang="el-GR" sz="1900" spc="-5" dirty="0" smtClean="0">
                <a:cs typeface="Calibri"/>
              </a:rPr>
              <a:t>στερημένο</a:t>
            </a:r>
            <a:r>
              <a:rPr lang="el-GR" sz="1900" spc="-10" dirty="0" smtClean="0">
                <a:cs typeface="Calibri"/>
              </a:rPr>
              <a:t> </a:t>
            </a:r>
            <a:r>
              <a:rPr lang="el-GR" sz="1900" spc="-5" dirty="0" smtClean="0">
                <a:cs typeface="Calibri"/>
              </a:rPr>
              <a:t>οριστικά </a:t>
            </a:r>
            <a:r>
              <a:rPr lang="el-GR" sz="1900" dirty="0" smtClean="0">
                <a:cs typeface="Calibri"/>
              </a:rPr>
              <a:t>ή </a:t>
            </a:r>
            <a:r>
              <a:rPr lang="el-GR" sz="1900" spc="5" dirty="0" smtClean="0">
                <a:cs typeface="Calibri"/>
              </a:rPr>
              <a:t> </a:t>
            </a:r>
            <a:r>
              <a:rPr lang="el-GR" sz="1900" spc="-5" dirty="0" smtClean="0">
                <a:cs typeface="Calibri"/>
              </a:rPr>
              <a:t>προσωρινά</a:t>
            </a:r>
            <a:r>
              <a:rPr lang="el-GR" sz="1900" spc="-20" dirty="0" smtClean="0">
                <a:cs typeface="Calibri"/>
              </a:rPr>
              <a:t> </a:t>
            </a:r>
            <a:r>
              <a:rPr lang="el-GR" sz="1900" spc="-5" dirty="0" smtClean="0">
                <a:cs typeface="Calibri"/>
              </a:rPr>
              <a:t>του</a:t>
            </a:r>
            <a:r>
              <a:rPr lang="el-GR" sz="1900" spc="-10" dirty="0" smtClean="0">
                <a:cs typeface="Calibri"/>
              </a:rPr>
              <a:t> </a:t>
            </a:r>
            <a:r>
              <a:rPr lang="el-GR" sz="1900" dirty="0" smtClean="0">
                <a:cs typeface="Calibri"/>
              </a:rPr>
              <a:t>οικογενειακού</a:t>
            </a:r>
            <a:r>
              <a:rPr lang="el-GR" sz="1900" spc="-10" dirty="0" smtClean="0">
                <a:cs typeface="Calibri"/>
              </a:rPr>
              <a:t> </a:t>
            </a:r>
            <a:r>
              <a:rPr lang="el-GR" sz="1900" spc="-5" dirty="0" smtClean="0">
                <a:cs typeface="Calibri"/>
              </a:rPr>
              <a:t>του</a:t>
            </a:r>
            <a:r>
              <a:rPr lang="el-GR" sz="1900" spc="-10" dirty="0" smtClean="0">
                <a:cs typeface="Calibri"/>
              </a:rPr>
              <a:t> </a:t>
            </a:r>
            <a:r>
              <a:rPr lang="el-GR" sz="1900" spc="-5" dirty="0" smtClean="0">
                <a:cs typeface="Calibri"/>
              </a:rPr>
              <a:t>περιβάλλοντος</a:t>
            </a:r>
            <a:r>
              <a:rPr lang="el-GR" sz="1900" spc="-10" dirty="0" smtClean="0">
                <a:cs typeface="Calibri"/>
              </a:rPr>
              <a:t> </a:t>
            </a:r>
            <a:r>
              <a:rPr lang="el-GR" sz="1900" spc="5" dirty="0" smtClean="0">
                <a:cs typeface="Calibri"/>
              </a:rPr>
              <a:t>για</a:t>
            </a:r>
            <a:r>
              <a:rPr lang="el-GR" sz="1900" spc="-40" dirty="0" smtClean="0">
                <a:cs typeface="Calibri"/>
              </a:rPr>
              <a:t> </a:t>
            </a:r>
            <a:r>
              <a:rPr lang="el-GR" sz="1900" spc="-5" dirty="0" smtClean="0">
                <a:cs typeface="Calibri"/>
              </a:rPr>
              <a:t>οποιονδήποτε</a:t>
            </a:r>
            <a:r>
              <a:rPr lang="el-GR" sz="1900" spc="-10" dirty="0" smtClean="0">
                <a:cs typeface="Calibri"/>
              </a:rPr>
              <a:t> </a:t>
            </a:r>
            <a:r>
              <a:rPr lang="el-GR" sz="1900" spc="-5" dirty="0" smtClean="0">
                <a:cs typeface="Calibri"/>
              </a:rPr>
              <a:t>λόγο, σύμφωνα</a:t>
            </a:r>
            <a:r>
              <a:rPr lang="el-GR" sz="1900" spc="-15" dirty="0" smtClean="0">
                <a:cs typeface="Calibri"/>
              </a:rPr>
              <a:t> </a:t>
            </a:r>
            <a:r>
              <a:rPr lang="el-GR" sz="1900" spc="-5" dirty="0" smtClean="0">
                <a:cs typeface="Calibri"/>
              </a:rPr>
              <a:t>με </a:t>
            </a:r>
            <a:r>
              <a:rPr lang="el-GR" sz="1900" dirty="0" smtClean="0">
                <a:cs typeface="Calibri"/>
              </a:rPr>
              <a:t>τις</a:t>
            </a:r>
            <a:r>
              <a:rPr lang="el-GR" sz="1900" spc="-10" dirty="0" smtClean="0">
                <a:cs typeface="Calibri"/>
              </a:rPr>
              <a:t> </a:t>
            </a:r>
            <a:r>
              <a:rPr lang="el-GR" sz="1900" spc="-5" dirty="0" smtClean="0">
                <a:cs typeface="Calibri"/>
              </a:rPr>
              <a:t>αρχές</a:t>
            </a:r>
            <a:r>
              <a:rPr lang="el-GR" sz="1900" dirty="0" smtClean="0">
                <a:cs typeface="Calibri"/>
              </a:rPr>
              <a:t> </a:t>
            </a:r>
            <a:r>
              <a:rPr lang="el-GR" sz="1900" spc="5" dirty="0" smtClean="0">
                <a:cs typeface="Calibri"/>
              </a:rPr>
              <a:t>της</a:t>
            </a:r>
            <a:r>
              <a:rPr lang="el-GR" sz="1900" spc="-5" dirty="0" smtClean="0">
                <a:cs typeface="Calibri"/>
              </a:rPr>
              <a:t> </a:t>
            </a:r>
            <a:r>
              <a:rPr lang="el-GR" sz="1900" spc="-10" dirty="0" smtClean="0">
                <a:cs typeface="Calibri"/>
              </a:rPr>
              <a:t>παρούσας </a:t>
            </a:r>
            <a:r>
              <a:rPr lang="el-GR" sz="1900" spc="-5" dirty="0" smtClean="0">
                <a:cs typeface="Calibri"/>
              </a:rPr>
              <a:t>Σύμβασης.</a:t>
            </a:r>
            <a:endParaRPr lang="el-GR" sz="1900" dirty="0" smtClean="0">
              <a:cs typeface="Calibri"/>
            </a:endParaRPr>
          </a:p>
          <a:p>
            <a:pPr marL="12700">
              <a:lnSpc>
                <a:spcPct val="100000"/>
              </a:lnSpc>
              <a:spcBef>
                <a:spcPts val="695"/>
              </a:spcBef>
            </a:pPr>
            <a:endParaRPr sz="1900">
              <a:latin typeface="Calibri"/>
              <a:cs typeface="Calibri"/>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94444" y="214290"/>
            <a:ext cx="10787138" cy="7026924"/>
          </a:xfrm>
          <a:prstGeom prst="rect">
            <a:avLst/>
          </a:prstGeom>
        </p:spPr>
        <p:txBody>
          <a:bodyPr vert="horz" wrap="square" lIns="0" tIns="100965" rIns="0" bIns="0" rtlCol="0">
            <a:spAutoFit/>
          </a:bodyPr>
          <a:lstStyle/>
          <a:p>
            <a:pPr marL="12700" algn="just"/>
            <a:r>
              <a:rPr smtClean="0">
                <a:solidFill>
                  <a:srgbClr val="871630"/>
                </a:solidFill>
                <a:latin typeface="Calibri"/>
                <a:cs typeface="Calibri"/>
              </a:rPr>
              <a:t>Άρθρο</a:t>
            </a:r>
            <a:r>
              <a:rPr spc="-35" smtClean="0">
                <a:solidFill>
                  <a:srgbClr val="871630"/>
                </a:solidFill>
                <a:latin typeface="Calibri"/>
                <a:cs typeface="Calibri"/>
              </a:rPr>
              <a:t> </a:t>
            </a:r>
            <a:r>
              <a:rPr spc="-10" dirty="0">
                <a:solidFill>
                  <a:srgbClr val="871630"/>
                </a:solidFill>
                <a:latin typeface="Calibri"/>
                <a:cs typeface="Calibri"/>
              </a:rPr>
              <a:t>23</a:t>
            </a:r>
            <a:endParaRPr>
              <a:latin typeface="Calibri"/>
              <a:cs typeface="Calibri"/>
            </a:endParaRPr>
          </a:p>
          <a:p>
            <a:pPr marL="149225" indent="-137160" algn="just">
              <a:buAutoNum type="arabicPeriod"/>
              <a:tabLst>
                <a:tab pos="149860" algn="l"/>
              </a:tabLst>
            </a:pPr>
            <a:r>
              <a:rPr spc="-10" dirty="0">
                <a:latin typeface="Calibri"/>
                <a:cs typeface="Calibri"/>
              </a:rPr>
              <a:t>Τα</a:t>
            </a:r>
            <a:r>
              <a:rPr spc="-15" dirty="0">
                <a:latin typeface="Calibri"/>
                <a:cs typeface="Calibri"/>
              </a:rPr>
              <a:t> </a:t>
            </a:r>
            <a:r>
              <a:rPr spc="-5" dirty="0">
                <a:latin typeface="Calibri"/>
                <a:cs typeface="Calibri"/>
              </a:rPr>
              <a:t>Συμβαλλόμενα</a:t>
            </a:r>
            <a:r>
              <a:rPr spc="-10" dirty="0">
                <a:latin typeface="Calibri"/>
                <a:cs typeface="Calibri"/>
              </a:rPr>
              <a:t> </a:t>
            </a:r>
            <a:r>
              <a:rPr spc="-5" dirty="0">
                <a:latin typeface="Calibri"/>
                <a:cs typeface="Calibri"/>
              </a:rPr>
              <a:t>Κράτη</a:t>
            </a:r>
            <a:r>
              <a:rPr dirty="0">
                <a:latin typeface="Calibri"/>
                <a:cs typeface="Calibri"/>
              </a:rPr>
              <a:t> αναγνωρίζουν</a:t>
            </a:r>
            <a:r>
              <a:rPr spc="5" dirty="0">
                <a:latin typeface="Calibri"/>
                <a:cs typeface="Calibri"/>
              </a:rPr>
              <a:t> </a:t>
            </a:r>
            <a:r>
              <a:rPr spc="-10" dirty="0">
                <a:latin typeface="Calibri"/>
                <a:cs typeface="Calibri"/>
              </a:rPr>
              <a:t>ότι</a:t>
            </a:r>
            <a:r>
              <a:rPr dirty="0">
                <a:latin typeface="Calibri"/>
                <a:cs typeface="Calibri"/>
              </a:rPr>
              <a:t> τα</a:t>
            </a:r>
            <a:r>
              <a:rPr spc="-10" dirty="0">
                <a:latin typeface="Calibri"/>
                <a:cs typeface="Calibri"/>
              </a:rPr>
              <a:t> </a:t>
            </a:r>
            <a:r>
              <a:rPr spc="-5" dirty="0">
                <a:latin typeface="Calibri"/>
                <a:cs typeface="Calibri"/>
              </a:rPr>
              <a:t>πνευματικώς </a:t>
            </a:r>
            <a:r>
              <a:rPr>
                <a:latin typeface="Calibri"/>
                <a:cs typeface="Calibri"/>
              </a:rPr>
              <a:t>ή </a:t>
            </a:r>
            <a:r>
              <a:rPr spc="-5" smtClean="0">
                <a:latin typeface="Calibri"/>
                <a:cs typeface="Calibri"/>
              </a:rPr>
              <a:t>σωματικώς</a:t>
            </a:r>
            <a:r>
              <a:rPr lang="el-GR" spc="-5" dirty="0" smtClean="0">
                <a:latin typeface="Calibri"/>
                <a:cs typeface="Calibri"/>
              </a:rPr>
              <a:t> </a:t>
            </a:r>
            <a:r>
              <a:rPr spc="-5" smtClean="0">
                <a:latin typeface="Calibri"/>
                <a:cs typeface="Calibri"/>
              </a:rPr>
              <a:t>ανάπηρα</a:t>
            </a:r>
            <a:r>
              <a:rPr spc="-15" smtClean="0">
                <a:latin typeface="Calibri"/>
                <a:cs typeface="Calibri"/>
              </a:rPr>
              <a:t> </a:t>
            </a:r>
            <a:r>
              <a:rPr spc="-5" dirty="0">
                <a:latin typeface="Calibri"/>
                <a:cs typeface="Calibri"/>
              </a:rPr>
              <a:t>παιδιά</a:t>
            </a:r>
            <a:r>
              <a:rPr spc="-10" dirty="0">
                <a:latin typeface="Calibri"/>
                <a:cs typeface="Calibri"/>
              </a:rPr>
              <a:t> </a:t>
            </a:r>
            <a:r>
              <a:rPr spc="-5" dirty="0">
                <a:latin typeface="Calibri"/>
                <a:cs typeface="Calibri"/>
              </a:rPr>
              <a:t>πρέπει</a:t>
            </a:r>
            <a:r>
              <a:rPr spc="5" dirty="0">
                <a:latin typeface="Calibri"/>
                <a:cs typeface="Calibri"/>
              </a:rPr>
              <a:t> </a:t>
            </a:r>
            <a:r>
              <a:rPr dirty="0">
                <a:latin typeface="Calibri"/>
                <a:cs typeface="Calibri"/>
              </a:rPr>
              <a:t>να</a:t>
            </a:r>
            <a:r>
              <a:rPr spc="-10" dirty="0">
                <a:latin typeface="Calibri"/>
                <a:cs typeface="Calibri"/>
              </a:rPr>
              <a:t> </a:t>
            </a:r>
            <a:r>
              <a:rPr dirty="0">
                <a:latin typeface="Calibri"/>
                <a:cs typeface="Calibri"/>
              </a:rPr>
              <a:t>διάγουν</a:t>
            </a:r>
            <a:r>
              <a:rPr spc="5" dirty="0">
                <a:latin typeface="Calibri"/>
                <a:cs typeface="Calibri"/>
              </a:rPr>
              <a:t> </a:t>
            </a:r>
            <a:r>
              <a:rPr spc="-5" dirty="0">
                <a:latin typeface="Calibri"/>
                <a:cs typeface="Calibri"/>
              </a:rPr>
              <a:t>πλήρη </a:t>
            </a:r>
            <a:r>
              <a:rPr dirty="0">
                <a:latin typeface="Calibri"/>
                <a:cs typeface="Calibri"/>
              </a:rPr>
              <a:t>και </a:t>
            </a:r>
            <a:r>
              <a:rPr spc="-5" dirty="0">
                <a:latin typeface="Calibri"/>
                <a:cs typeface="Calibri"/>
              </a:rPr>
              <a:t>αξιοπρεπή</a:t>
            </a:r>
            <a:r>
              <a:rPr dirty="0">
                <a:latin typeface="Calibri"/>
                <a:cs typeface="Calibri"/>
              </a:rPr>
              <a:t> ζωή,</a:t>
            </a:r>
            <a:r>
              <a:rPr spc="5" dirty="0">
                <a:latin typeface="Calibri"/>
                <a:cs typeface="Calibri"/>
              </a:rPr>
              <a:t> </a:t>
            </a:r>
            <a:r>
              <a:rPr spc="-10" dirty="0">
                <a:latin typeface="Calibri"/>
                <a:cs typeface="Calibri"/>
              </a:rPr>
              <a:t>σε</a:t>
            </a:r>
            <a:r>
              <a:rPr spc="-5" dirty="0">
                <a:latin typeface="Calibri"/>
                <a:cs typeface="Calibri"/>
              </a:rPr>
              <a:t> συνθήκες οι </a:t>
            </a:r>
            <a:r>
              <a:rPr spc="-235" dirty="0">
                <a:latin typeface="Calibri"/>
                <a:cs typeface="Calibri"/>
              </a:rPr>
              <a:t> </a:t>
            </a:r>
            <a:r>
              <a:rPr spc="-5" dirty="0">
                <a:latin typeface="Calibri"/>
                <a:cs typeface="Calibri"/>
              </a:rPr>
              <a:t>οποίες </a:t>
            </a:r>
            <a:r>
              <a:rPr dirty="0">
                <a:latin typeface="Calibri"/>
                <a:cs typeface="Calibri"/>
              </a:rPr>
              <a:t>εγγυώνται </a:t>
            </a:r>
            <a:r>
              <a:rPr spc="-5" dirty="0">
                <a:latin typeface="Calibri"/>
                <a:cs typeface="Calibri"/>
              </a:rPr>
              <a:t>την αξιοπρέπειά</a:t>
            </a:r>
            <a:r>
              <a:rPr spc="-10" dirty="0">
                <a:latin typeface="Calibri"/>
                <a:cs typeface="Calibri"/>
              </a:rPr>
              <a:t> </a:t>
            </a:r>
            <a:r>
              <a:rPr spc="-5" dirty="0">
                <a:latin typeface="Calibri"/>
                <a:cs typeface="Calibri"/>
              </a:rPr>
              <a:t>τους,</a:t>
            </a:r>
            <a:r>
              <a:rPr spc="5" dirty="0">
                <a:latin typeface="Calibri"/>
                <a:cs typeface="Calibri"/>
              </a:rPr>
              <a:t> </a:t>
            </a:r>
            <a:r>
              <a:rPr spc="-5" dirty="0">
                <a:latin typeface="Calibri"/>
                <a:cs typeface="Calibri"/>
              </a:rPr>
              <a:t>ευνοούν </a:t>
            </a:r>
            <a:r>
              <a:rPr dirty="0">
                <a:latin typeface="Calibri"/>
                <a:cs typeface="Calibri"/>
              </a:rPr>
              <a:t>την</a:t>
            </a:r>
            <a:r>
              <a:rPr spc="-20" dirty="0">
                <a:latin typeface="Calibri"/>
                <a:cs typeface="Calibri"/>
              </a:rPr>
              <a:t> </a:t>
            </a:r>
            <a:r>
              <a:rPr spc="-5" dirty="0">
                <a:latin typeface="Calibri"/>
                <a:cs typeface="Calibri"/>
              </a:rPr>
              <a:t>αυτονομία</a:t>
            </a:r>
            <a:r>
              <a:rPr spc="-10" dirty="0">
                <a:latin typeface="Calibri"/>
                <a:cs typeface="Calibri"/>
              </a:rPr>
              <a:t> </a:t>
            </a:r>
            <a:r>
              <a:rPr spc="-5">
                <a:latin typeface="Calibri"/>
                <a:cs typeface="Calibri"/>
              </a:rPr>
              <a:t>τους</a:t>
            </a:r>
            <a:r>
              <a:rPr spc="-10">
                <a:latin typeface="Calibri"/>
                <a:cs typeface="Calibri"/>
              </a:rPr>
              <a:t> </a:t>
            </a:r>
            <a:r>
              <a:rPr smtClean="0">
                <a:latin typeface="Calibri"/>
                <a:cs typeface="Calibri"/>
              </a:rPr>
              <a:t>και</a:t>
            </a:r>
            <a:r>
              <a:rPr lang="el-GR" dirty="0" smtClean="0">
                <a:latin typeface="Calibri"/>
                <a:cs typeface="Calibri"/>
              </a:rPr>
              <a:t> </a:t>
            </a:r>
            <a:r>
              <a:rPr spc="-5" smtClean="0">
                <a:latin typeface="Calibri"/>
                <a:cs typeface="Calibri"/>
              </a:rPr>
              <a:t>διευκολύνουν </a:t>
            </a:r>
            <a:r>
              <a:rPr spc="5" dirty="0">
                <a:latin typeface="Calibri"/>
                <a:cs typeface="Calibri"/>
              </a:rPr>
              <a:t>την</a:t>
            </a:r>
            <a:r>
              <a:rPr dirty="0">
                <a:latin typeface="Calibri"/>
                <a:cs typeface="Calibri"/>
              </a:rPr>
              <a:t> </a:t>
            </a:r>
            <a:r>
              <a:rPr spc="-5" dirty="0">
                <a:latin typeface="Calibri"/>
                <a:cs typeface="Calibri"/>
              </a:rPr>
              <a:t>ενεργό</a:t>
            </a:r>
            <a:r>
              <a:rPr spc="-15" dirty="0">
                <a:latin typeface="Calibri"/>
                <a:cs typeface="Calibri"/>
              </a:rPr>
              <a:t> </a:t>
            </a:r>
            <a:r>
              <a:rPr spc="-5" dirty="0">
                <a:latin typeface="Calibri"/>
                <a:cs typeface="Calibri"/>
              </a:rPr>
              <a:t>συμμετοχή</a:t>
            </a:r>
            <a:r>
              <a:rPr dirty="0">
                <a:latin typeface="Calibri"/>
                <a:cs typeface="Calibri"/>
              </a:rPr>
              <a:t> </a:t>
            </a:r>
            <a:r>
              <a:rPr spc="-5" dirty="0">
                <a:latin typeface="Calibri"/>
                <a:cs typeface="Calibri"/>
              </a:rPr>
              <a:t>τους στη </a:t>
            </a:r>
            <a:r>
              <a:rPr dirty="0">
                <a:latin typeface="Calibri"/>
                <a:cs typeface="Calibri"/>
              </a:rPr>
              <a:t>ζωή </a:t>
            </a:r>
            <a:r>
              <a:rPr spc="-10" dirty="0">
                <a:latin typeface="Calibri"/>
                <a:cs typeface="Calibri"/>
              </a:rPr>
              <a:t>του </a:t>
            </a:r>
            <a:r>
              <a:rPr spc="-5" dirty="0">
                <a:latin typeface="Calibri"/>
                <a:cs typeface="Calibri"/>
              </a:rPr>
              <a:t>συνόλου.</a:t>
            </a:r>
            <a:endParaRPr>
              <a:latin typeface="Calibri"/>
              <a:cs typeface="Calibri"/>
            </a:endParaRPr>
          </a:p>
          <a:p>
            <a:pPr marL="12700" marR="95250" algn="just">
              <a:buAutoNum type="arabicPeriod" startAt="2"/>
              <a:tabLst>
                <a:tab pos="149860" algn="l"/>
              </a:tabLst>
            </a:pPr>
            <a:r>
              <a:rPr spc="-10" dirty="0">
                <a:latin typeface="Calibri"/>
                <a:cs typeface="Calibri"/>
              </a:rPr>
              <a:t>Τα </a:t>
            </a:r>
            <a:r>
              <a:rPr spc="-5" dirty="0">
                <a:latin typeface="Calibri"/>
                <a:cs typeface="Calibri"/>
              </a:rPr>
              <a:t>Συμβαλλόμενα Κράτη </a:t>
            </a:r>
            <a:r>
              <a:rPr dirty="0">
                <a:latin typeface="Calibri"/>
                <a:cs typeface="Calibri"/>
              </a:rPr>
              <a:t>αναγνωρίζουν το </a:t>
            </a:r>
            <a:r>
              <a:rPr spc="-10" dirty="0">
                <a:latin typeface="Calibri"/>
                <a:cs typeface="Calibri"/>
              </a:rPr>
              <a:t>δικαίωμα </a:t>
            </a:r>
            <a:r>
              <a:rPr dirty="0">
                <a:latin typeface="Calibri"/>
                <a:cs typeface="Calibri"/>
              </a:rPr>
              <a:t>των </a:t>
            </a:r>
            <a:r>
              <a:rPr spc="-5" dirty="0">
                <a:latin typeface="Calibri"/>
                <a:cs typeface="Calibri"/>
              </a:rPr>
              <a:t>ανάπηρων παιδιών </a:t>
            </a:r>
            <a:r>
              <a:rPr dirty="0">
                <a:latin typeface="Calibri"/>
                <a:cs typeface="Calibri"/>
              </a:rPr>
              <a:t> να </a:t>
            </a:r>
            <a:r>
              <a:rPr spc="-5" dirty="0">
                <a:latin typeface="Calibri"/>
                <a:cs typeface="Calibri"/>
              </a:rPr>
              <a:t>τυγχάνουν ειδικής φροντίδας </a:t>
            </a:r>
            <a:r>
              <a:rPr spc="-10" dirty="0">
                <a:latin typeface="Calibri"/>
                <a:cs typeface="Calibri"/>
              </a:rPr>
              <a:t>και </a:t>
            </a:r>
            <a:r>
              <a:rPr spc="-5" dirty="0">
                <a:latin typeface="Calibri"/>
                <a:cs typeface="Calibri"/>
              </a:rPr>
              <a:t>ενθαρρύνουν </a:t>
            </a:r>
            <a:r>
              <a:rPr dirty="0">
                <a:latin typeface="Calibri"/>
                <a:cs typeface="Calibri"/>
              </a:rPr>
              <a:t>και </a:t>
            </a:r>
            <a:r>
              <a:rPr spc="-5" dirty="0">
                <a:latin typeface="Calibri"/>
                <a:cs typeface="Calibri"/>
              </a:rPr>
              <a:t>εξασφαλίζουν, στο μέτρο </a:t>
            </a:r>
            <a:r>
              <a:rPr dirty="0">
                <a:latin typeface="Calibri"/>
                <a:cs typeface="Calibri"/>
              </a:rPr>
              <a:t> των </a:t>
            </a:r>
            <a:r>
              <a:rPr spc="-5" dirty="0">
                <a:latin typeface="Calibri"/>
                <a:cs typeface="Calibri"/>
              </a:rPr>
              <a:t>διαθέσιμων πόρων, την παροχή, μετά από αίτηση, στα ανάπηρα παιδιά </a:t>
            </a:r>
            <a:r>
              <a:rPr spc="-10" dirty="0">
                <a:latin typeface="Calibri"/>
                <a:cs typeface="Calibri"/>
              </a:rPr>
              <a:t>που </a:t>
            </a:r>
            <a:r>
              <a:rPr spc="-5" dirty="0">
                <a:latin typeface="Calibri"/>
                <a:cs typeface="Calibri"/>
              </a:rPr>
              <a:t> πληρούν</a:t>
            </a:r>
            <a:r>
              <a:rPr spc="5" dirty="0">
                <a:latin typeface="Calibri"/>
                <a:cs typeface="Calibri"/>
              </a:rPr>
              <a:t> </a:t>
            </a:r>
            <a:r>
              <a:rPr spc="-5" dirty="0">
                <a:latin typeface="Calibri"/>
                <a:cs typeface="Calibri"/>
              </a:rPr>
              <a:t>τους απαιτούμενους όρους</a:t>
            </a:r>
            <a:r>
              <a:rPr dirty="0">
                <a:latin typeface="Calibri"/>
                <a:cs typeface="Calibri"/>
              </a:rPr>
              <a:t> και </a:t>
            </a:r>
            <a:r>
              <a:rPr spc="-10" dirty="0">
                <a:latin typeface="Calibri"/>
                <a:cs typeface="Calibri"/>
              </a:rPr>
              <a:t>σε</a:t>
            </a:r>
            <a:r>
              <a:rPr spc="-5" dirty="0">
                <a:latin typeface="Calibri"/>
                <a:cs typeface="Calibri"/>
              </a:rPr>
              <a:t> αυτούς</a:t>
            </a:r>
            <a:r>
              <a:rPr dirty="0">
                <a:latin typeface="Calibri"/>
                <a:cs typeface="Calibri"/>
              </a:rPr>
              <a:t> που</a:t>
            </a:r>
            <a:r>
              <a:rPr spc="-5" dirty="0">
                <a:latin typeface="Calibri"/>
                <a:cs typeface="Calibri"/>
              </a:rPr>
              <a:t> </a:t>
            </a:r>
            <a:r>
              <a:rPr dirty="0">
                <a:latin typeface="Calibri"/>
                <a:cs typeface="Calibri"/>
              </a:rPr>
              <a:t>τα</a:t>
            </a:r>
            <a:r>
              <a:rPr spc="-10" dirty="0">
                <a:latin typeface="Calibri"/>
                <a:cs typeface="Calibri"/>
              </a:rPr>
              <a:t> </a:t>
            </a:r>
            <a:r>
              <a:rPr dirty="0">
                <a:latin typeface="Calibri"/>
                <a:cs typeface="Calibri"/>
              </a:rPr>
              <a:t>έχουν</a:t>
            </a:r>
            <a:r>
              <a:rPr spc="10" dirty="0">
                <a:latin typeface="Calibri"/>
                <a:cs typeface="Calibri"/>
              </a:rPr>
              <a:t> </a:t>
            </a:r>
            <a:r>
              <a:rPr spc="-5" dirty="0">
                <a:latin typeface="Calibri"/>
                <a:cs typeface="Calibri"/>
              </a:rPr>
              <a:t>αναλάβει</a:t>
            </a:r>
            <a:r>
              <a:rPr spc="-5">
                <a:latin typeface="Calibri"/>
                <a:cs typeface="Calibri"/>
              </a:rPr>
              <a:t>,</a:t>
            </a:r>
            <a:r>
              <a:rPr spc="5">
                <a:latin typeface="Calibri"/>
                <a:cs typeface="Calibri"/>
              </a:rPr>
              <a:t> </a:t>
            </a:r>
            <a:r>
              <a:rPr spc="-5" smtClean="0">
                <a:latin typeface="Calibri"/>
                <a:cs typeface="Calibri"/>
              </a:rPr>
              <a:t>μιας</a:t>
            </a:r>
            <a:r>
              <a:rPr lang="el-GR" spc="-5" dirty="0" smtClean="0">
                <a:latin typeface="Calibri"/>
                <a:cs typeface="Calibri"/>
              </a:rPr>
              <a:t> </a:t>
            </a:r>
            <a:r>
              <a:rPr spc="-5" smtClean="0">
                <a:latin typeface="Calibri"/>
                <a:cs typeface="Calibri"/>
              </a:rPr>
              <a:t>βοήθειας</a:t>
            </a:r>
            <a:r>
              <a:rPr smtClean="0">
                <a:latin typeface="Calibri"/>
                <a:cs typeface="Calibri"/>
              </a:rPr>
              <a:t> </a:t>
            </a:r>
            <a:r>
              <a:rPr spc="-5" dirty="0">
                <a:latin typeface="Calibri"/>
                <a:cs typeface="Calibri"/>
              </a:rPr>
              <a:t>προσαρμοσμένης</a:t>
            </a:r>
            <a:r>
              <a:rPr dirty="0">
                <a:latin typeface="Calibri"/>
                <a:cs typeface="Calibri"/>
              </a:rPr>
              <a:t> </a:t>
            </a:r>
            <a:r>
              <a:rPr spc="-5" dirty="0">
                <a:latin typeface="Calibri"/>
                <a:cs typeface="Calibri"/>
              </a:rPr>
              <a:t>στην</a:t>
            </a:r>
            <a:r>
              <a:rPr spc="5" dirty="0">
                <a:latin typeface="Calibri"/>
                <a:cs typeface="Calibri"/>
              </a:rPr>
              <a:t> </a:t>
            </a:r>
            <a:r>
              <a:rPr spc="-5" dirty="0">
                <a:latin typeface="Calibri"/>
                <a:cs typeface="Calibri"/>
              </a:rPr>
              <a:t>κατάσταση</a:t>
            </a:r>
            <a:r>
              <a:rPr spc="10" dirty="0">
                <a:latin typeface="Calibri"/>
                <a:cs typeface="Calibri"/>
              </a:rPr>
              <a:t> </a:t>
            </a:r>
            <a:r>
              <a:rPr spc="-5" dirty="0">
                <a:latin typeface="Calibri"/>
                <a:cs typeface="Calibri"/>
              </a:rPr>
              <a:t>του</a:t>
            </a:r>
            <a:r>
              <a:rPr dirty="0">
                <a:latin typeface="Calibri"/>
                <a:cs typeface="Calibri"/>
              </a:rPr>
              <a:t> </a:t>
            </a:r>
            <a:r>
              <a:rPr spc="-10" dirty="0">
                <a:latin typeface="Calibri"/>
                <a:cs typeface="Calibri"/>
              </a:rPr>
              <a:t>παιδιού</a:t>
            </a:r>
            <a:r>
              <a:rPr dirty="0">
                <a:latin typeface="Calibri"/>
                <a:cs typeface="Calibri"/>
              </a:rPr>
              <a:t> και</a:t>
            </a:r>
            <a:r>
              <a:rPr spc="5" dirty="0">
                <a:latin typeface="Calibri"/>
                <a:cs typeface="Calibri"/>
              </a:rPr>
              <a:t> </a:t>
            </a:r>
            <a:r>
              <a:rPr spc="-5" dirty="0">
                <a:latin typeface="Calibri"/>
                <a:cs typeface="Calibri"/>
              </a:rPr>
              <a:t>στις</a:t>
            </a:r>
            <a:r>
              <a:rPr spc="5" dirty="0">
                <a:latin typeface="Calibri"/>
                <a:cs typeface="Calibri"/>
              </a:rPr>
              <a:t> </a:t>
            </a:r>
            <a:r>
              <a:rPr spc="-5" dirty="0">
                <a:latin typeface="Calibri"/>
                <a:cs typeface="Calibri"/>
              </a:rPr>
              <a:t>περιστάσεις</a:t>
            </a:r>
            <a:r>
              <a:rPr dirty="0">
                <a:latin typeface="Calibri"/>
                <a:cs typeface="Calibri"/>
              </a:rPr>
              <a:t> </a:t>
            </a:r>
            <a:r>
              <a:rPr spc="-5" dirty="0">
                <a:latin typeface="Calibri"/>
                <a:cs typeface="Calibri"/>
              </a:rPr>
              <a:t>των </a:t>
            </a:r>
            <a:r>
              <a:rPr spc="-235" dirty="0">
                <a:latin typeface="Calibri"/>
                <a:cs typeface="Calibri"/>
              </a:rPr>
              <a:t> </a:t>
            </a:r>
            <a:r>
              <a:rPr dirty="0">
                <a:latin typeface="Calibri"/>
                <a:cs typeface="Calibri"/>
              </a:rPr>
              <a:t>γονέων</a:t>
            </a:r>
            <a:r>
              <a:rPr spc="-10" dirty="0">
                <a:latin typeface="Calibri"/>
                <a:cs typeface="Calibri"/>
              </a:rPr>
              <a:t> </a:t>
            </a:r>
            <a:r>
              <a:rPr spc="-5" dirty="0">
                <a:latin typeface="Calibri"/>
                <a:cs typeface="Calibri"/>
              </a:rPr>
              <a:t>του</a:t>
            </a:r>
            <a:r>
              <a:rPr spc="-10" dirty="0">
                <a:latin typeface="Calibri"/>
                <a:cs typeface="Calibri"/>
              </a:rPr>
              <a:t> </a:t>
            </a:r>
            <a:r>
              <a:rPr dirty="0">
                <a:latin typeface="Calibri"/>
                <a:cs typeface="Calibri"/>
              </a:rPr>
              <a:t>ή</a:t>
            </a:r>
            <a:r>
              <a:rPr spc="-5" dirty="0">
                <a:latin typeface="Calibri"/>
                <a:cs typeface="Calibri"/>
              </a:rPr>
              <a:t> </a:t>
            </a:r>
            <a:r>
              <a:rPr spc="-10" dirty="0">
                <a:latin typeface="Calibri"/>
                <a:cs typeface="Calibri"/>
              </a:rPr>
              <a:t>αυτών</a:t>
            </a:r>
            <a:r>
              <a:rPr spc="-5" dirty="0">
                <a:latin typeface="Calibri"/>
                <a:cs typeface="Calibri"/>
              </a:rPr>
              <a:t> στους</a:t>
            </a:r>
            <a:r>
              <a:rPr spc="-10" dirty="0">
                <a:latin typeface="Calibri"/>
                <a:cs typeface="Calibri"/>
              </a:rPr>
              <a:t> </a:t>
            </a:r>
            <a:r>
              <a:rPr spc="-5" dirty="0">
                <a:latin typeface="Calibri"/>
                <a:cs typeface="Calibri"/>
              </a:rPr>
              <a:t>οποίους</a:t>
            </a:r>
            <a:r>
              <a:rPr spc="-10" dirty="0">
                <a:latin typeface="Calibri"/>
                <a:cs typeface="Calibri"/>
              </a:rPr>
              <a:t> </a:t>
            </a:r>
            <a:r>
              <a:rPr dirty="0">
                <a:latin typeface="Calibri"/>
                <a:cs typeface="Calibri"/>
              </a:rPr>
              <a:t>τα</a:t>
            </a:r>
            <a:r>
              <a:rPr spc="-15" dirty="0">
                <a:latin typeface="Calibri"/>
                <a:cs typeface="Calibri"/>
              </a:rPr>
              <a:t> </a:t>
            </a:r>
            <a:r>
              <a:rPr dirty="0">
                <a:latin typeface="Calibri"/>
                <a:cs typeface="Calibri"/>
              </a:rPr>
              <a:t>έχουν </a:t>
            </a:r>
            <a:r>
              <a:rPr spc="-5" dirty="0">
                <a:latin typeface="Calibri"/>
                <a:cs typeface="Calibri"/>
              </a:rPr>
              <a:t>εμπιστευθεί.</a:t>
            </a:r>
            <a:endParaRPr>
              <a:latin typeface="Calibri"/>
              <a:cs typeface="Calibri"/>
            </a:endParaRPr>
          </a:p>
          <a:p>
            <a:pPr marL="12700" marR="513080" algn="just">
              <a:buAutoNum type="arabicPeriod" startAt="3"/>
              <a:tabLst>
                <a:tab pos="149860" algn="l"/>
              </a:tabLst>
            </a:pPr>
            <a:r>
              <a:rPr spc="5" dirty="0">
                <a:latin typeface="Calibri"/>
                <a:cs typeface="Calibri"/>
              </a:rPr>
              <a:t>Εν</a:t>
            </a:r>
            <a:r>
              <a:rPr dirty="0">
                <a:latin typeface="Calibri"/>
                <a:cs typeface="Calibri"/>
              </a:rPr>
              <a:t> </a:t>
            </a:r>
            <a:r>
              <a:rPr spc="-10" dirty="0">
                <a:latin typeface="Calibri"/>
                <a:cs typeface="Calibri"/>
              </a:rPr>
              <a:t>όψει</a:t>
            </a:r>
            <a:r>
              <a:rPr dirty="0">
                <a:latin typeface="Calibri"/>
                <a:cs typeface="Calibri"/>
              </a:rPr>
              <a:t> των </a:t>
            </a:r>
            <a:r>
              <a:rPr spc="-5" dirty="0">
                <a:latin typeface="Calibri"/>
                <a:cs typeface="Calibri"/>
              </a:rPr>
              <a:t>ειδικών</a:t>
            </a:r>
            <a:r>
              <a:rPr spc="5" dirty="0">
                <a:latin typeface="Calibri"/>
                <a:cs typeface="Calibri"/>
              </a:rPr>
              <a:t> </a:t>
            </a:r>
            <a:r>
              <a:rPr spc="-5" dirty="0">
                <a:latin typeface="Calibri"/>
                <a:cs typeface="Calibri"/>
              </a:rPr>
              <a:t>αναγκών</a:t>
            </a:r>
            <a:r>
              <a:rPr spc="20" dirty="0">
                <a:latin typeface="Calibri"/>
                <a:cs typeface="Calibri"/>
              </a:rPr>
              <a:t> </a:t>
            </a:r>
            <a:r>
              <a:rPr dirty="0">
                <a:latin typeface="Calibri"/>
                <a:cs typeface="Calibri"/>
              </a:rPr>
              <a:t>των </a:t>
            </a:r>
            <a:r>
              <a:rPr spc="-5" dirty="0">
                <a:latin typeface="Calibri"/>
                <a:cs typeface="Calibri"/>
              </a:rPr>
              <a:t>ανάπηρων</a:t>
            </a:r>
            <a:r>
              <a:rPr dirty="0">
                <a:latin typeface="Calibri"/>
                <a:cs typeface="Calibri"/>
              </a:rPr>
              <a:t> </a:t>
            </a:r>
            <a:r>
              <a:rPr spc="-10" dirty="0">
                <a:latin typeface="Calibri"/>
                <a:cs typeface="Calibri"/>
              </a:rPr>
              <a:t>παιδιών,</a:t>
            </a:r>
            <a:r>
              <a:rPr spc="10" dirty="0">
                <a:latin typeface="Calibri"/>
                <a:cs typeface="Calibri"/>
              </a:rPr>
              <a:t> </a:t>
            </a:r>
            <a:r>
              <a:rPr dirty="0">
                <a:latin typeface="Calibri"/>
                <a:cs typeface="Calibri"/>
              </a:rPr>
              <a:t>η </a:t>
            </a:r>
            <a:r>
              <a:rPr spc="-5" dirty="0">
                <a:latin typeface="Calibri"/>
                <a:cs typeface="Calibri"/>
              </a:rPr>
              <a:t>χορηγούμενη </a:t>
            </a:r>
            <a:r>
              <a:rPr dirty="0">
                <a:latin typeface="Calibri"/>
                <a:cs typeface="Calibri"/>
              </a:rPr>
              <a:t> </a:t>
            </a:r>
            <a:r>
              <a:rPr spc="-5" dirty="0">
                <a:latin typeface="Calibri"/>
                <a:cs typeface="Calibri"/>
              </a:rPr>
              <a:t>σύμφωνα</a:t>
            </a:r>
            <a:r>
              <a:rPr spc="-15" dirty="0">
                <a:latin typeface="Calibri"/>
                <a:cs typeface="Calibri"/>
              </a:rPr>
              <a:t> </a:t>
            </a:r>
            <a:r>
              <a:rPr spc="-5" dirty="0">
                <a:latin typeface="Calibri"/>
                <a:cs typeface="Calibri"/>
              </a:rPr>
              <a:t>με</a:t>
            </a:r>
            <a:r>
              <a:rPr spc="-10" dirty="0">
                <a:latin typeface="Calibri"/>
                <a:cs typeface="Calibri"/>
              </a:rPr>
              <a:t> </a:t>
            </a:r>
            <a:r>
              <a:rPr dirty="0">
                <a:latin typeface="Calibri"/>
                <a:cs typeface="Calibri"/>
              </a:rPr>
              <a:t>την </a:t>
            </a:r>
            <a:r>
              <a:rPr spc="-5" dirty="0">
                <a:latin typeface="Calibri"/>
                <a:cs typeface="Calibri"/>
              </a:rPr>
              <a:t>παράγραφο</a:t>
            </a:r>
            <a:r>
              <a:rPr spc="-20" dirty="0">
                <a:latin typeface="Calibri"/>
                <a:cs typeface="Calibri"/>
              </a:rPr>
              <a:t> </a:t>
            </a:r>
            <a:r>
              <a:rPr dirty="0">
                <a:latin typeface="Calibri"/>
                <a:cs typeface="Calibri"/>
              </a:rPr>
              <a:t>2</a:t>
            </a:r>
            <a:r>
              <a:rPr spc="-15" dirty="0">
                <a:latin typeface="Calibri"/>
                <a:cs typeface="Calibri"/>
              </a:rPr>
              <a:t> </a:t>
            </a:r>
            <a:r>
              <a:rPr spc="-5" dirty="0">
                <a:latin typeface="Calibri"/>
                <a:cs typeface="Calibri"/>
              </a:rPr>
              <a:t>του</a:t>
            </a:r>
            <a:r>
              <a:rPr spc="15" dirty="0">
                <a:latin typeface="Calibri"/>
                <a:cs typeface="Calibri"/>
              </a:rPr>
              <a:t> </a:t>
            </a:r>
            <a:r>
              <a:rPr spc="-5" dirty="0">
                <a:latin typeface="Calibri"/>
                <a:cs typeface="Calibri"/>
              </a:rPr>
              <a:t>παρόντος άρθρου</a:t>
            </a:r>
            <a:r>
              <a:rPr spc="15" dirty="0">
                <a:latin typeface="Calibri"/>
                <a:cs typeface="Calibri"/>
              </a:rPr>
              <a:t> </a:t>
            </a:r>
            <a:r>
              <a:rPr spc="-5">
                <a:latin typeface="Calibri"/>
                <a:cs typeface="Calibri"/>
              </a:rPr>
              <a:t>βοήθεια</a:t>
            </a:r>
            <a:r>
              <a:rPr spc="-10">
                <a:latin typeface="Calibri"/>
                <a:cs typeface="Calibri"/>
              </a:rPr>
              <a:t> </a:t>
            </a:r>
            <a:r>
              <a:rPr spc="-5" smtClean="0">
                <a:latin typeface="Calibri"/>
                <a:cs typeface="Calibri"/>
              </a:rPr>
              <a:t>παρέχεται</a:t>
            </a:r>
            <a:r>
              <a:rPr lang="el-GR" spc="-5" dirty="0" smtClean="0">
                <a:latin typeface="Calibri"/>
                <a:cs typeface="Calibri"/>
              </a:rPr>
              <a:t> </a:t>
            </a:r>
            <a:r>
              <a:rPr spc="-5" smtClean="0">
                <a:latin typeface="Calibri"/>
                <a:cs typeface="Calibri"/>
              </a:rPr>
              <a:t>δωρεάν</a:t>
            </a:r>
            <a:r>
              <a:rPr spc="-5" dirty="0">
                <a:latin typeface="Calibri"/>
                <a:cs typeface="Calibri"/>
              </a:rPr>
              <a:t>, εφόσον αυτό είναι δυνατό, κατόπιν υπολογισμού </a:t>
            </a:r>
            <a:r>
              <a:rPr dirty="0">
                <a:latin typeface="Calibri"/>
                <a:cs typeface="Calibri"/>
              </a:rPr>
              <a:t>των οικονομικών </a:t>
            </a:r>
            <a:r>
              <a:rPr spc="5" dirty="0">
                <a:latin typeface="Calibri"/>
                <a:cs typeface="Calibri"/>
              </a:rPr>
              <a:t> </a:t>
            </a:r>
            <a:r>
              <a:rPr spc="-10" dirty="0">
                <a:latin typeface="Calibri"/>
                <a:cs typeface="Calibri"/>
              </a:rPr>
              <a:t>πόρων</a:t>
            </a:r>
            <a:r>
              <a:rPr dirty="0">
                <a:latin typeface="Calibri"/>
                <a:cs typeface="Calibri"/>
              </a:rPr>
              <a:t> των γονέων </a:t>
            </a:r>
            <a:r>
              <a:rPr spc="-5" dirty="0">
                <a:latin typeface="Calibri"/>
                <a:cs typeface="Calibri"/>
              </a:rPr>
              <a:t>τους </a:t>
            </a:r>
            <a:r>
              <a:rPr spc="-10" dirty="0">
                <a:latin typeface="Calibri"/>
                <a:cs typeface="Calibri"/>
              </a:rPr>
              <a:t>και</a:t>
            </a:r>
            <a:r>
              <a:rPr dirty="0">
                <a:latin typeface="Calibri"/>
                <a:cs typeface="Calibri"/>
              </a:rPr>
              <a:t> </a:t>
            </a:r>
            <a:r>
              <a:rPr spc="-5" dirty="0">
                <a:latin typeface="Calibri"/>
                <a:cs typeface="Calibri"/>
              </a:rPr>
              <a:t>αυτών</a:t>
            </a:r>
            <a:r>
              <a:rPr spc="5" dirty="0">
                <a:latin typeface="Calibri"/>
                <a:cs typeface="Calibri"/>
              </a:rPr>
              <a:t> </a:t>
            </a:r>
            <a:r>
              <a:rPr spc="-5" dirty="0">
                <a:latin typeface="Calibri"/>
                <a:cs typeface="Calibri"/>
              </a:rPr>
              <a:t>στους οποίους έχουν</a:t>
            </a:r>
            <a:r>
              <a:rPr spc="5" dirty="0">
                <a:latin typeface="Calibri"/>
                <a:cs typeface="Calibri"/>
              </a:rPr>
              <a:t> </a:t>
            </a:r>
            <a:r>
              <a:rPr spc="-5" dirty="0">
                <a:latin typeface="Calibri"/>
                <a:cs typeface="Calibri"/>
              </a:rPr>
              <a:t>εμπιστευθεί</a:t>
            </a:r>
            <a:r>
              <a:rPr spc="5" dirty="0">
                <a:latin typeface="Calibri"/>
                <a:cs typeface="Calibri"/>
              </a:rPr>
              <a:t> </a:t>
            </a:r>
            <a:r>
              <a:rPr dirty="0">
                <a:latin typeface="Calibri"/>
                <a:cs typeface="Calibri"/>
              </a:rPr>
              <a:t>το</a:t>
            </a:r>
            <a:r>
              <a:rPr spc="-10" dirty="0">
                <a:latin typeface="Calibri"/>
                <a:cs typeface="Calibri"/>
              </a:rPr>
              <a:t> </a:t>
            </a:r>
            <a:r>
              <a:rPr spc="-5" dirty="0">
                <a:latin typeface="Calibri"/>
                <a:cs typeface="Calibri"/>
              </a:rPr>
              <a:t>παιδί, </a:t>
            </a:r>
            <a:r>
              <a:rPr spc="-229" dirty="0">
                <a:latin typeface="Calibri"/>
                <a:cs typeface="Calibri"/>
              </a:rPr>
              <a:t> </a:t>
            </a:r>
            <a:r>
              <a:rPr dirty="0">
                <a:latin typeface="Calibri"/>
                <a:cs typeface="Calibri"/>
              </a:rPr>
              <a:t>και</a:t>
            </a:r>
            <a:r>
              <a:rPr spc="-5" dirty="0">
                <a:latin typeface="Calibri"/>
                <a:cs typeface="Calibri"/>
              </a:rPr>
              <a:t> σχεδιάζεται </a:t>
            </a:r>
            <a:r>
              <a:rPr dirty="0">
                <a:latin typeface="Calibri"/>
                <a:cs typeface="Calibri"/>
              </a:rPr>
              <a:t>κατά</a:t>
            </a:r>
            <a:r>
              <a:rPr spc="-15" dirty="0">
                <a:latin typeface="Calibri"/>
                <a:cs typeface="Calibri"/>
              </a:rPr>
              <a:t> </a:t>
            </a:r>
            <a:r>
              <a:rPr spc="-5" dirty="0">
                <a:latin typeface="Calibri"/>
                <a:cs typeface="Calibri"/>
              </a:rPr>
              <a:t>τέτοιον τρόπο</a:t>
            </a:r>
            <a:r>
              <a:rPr spc="-10" dirty="0">
                <a:latin typeface="Calibri"/>
                <a:cs typeface="Calibri"/>
              </a:rPr>
              <a:t> </a:t>
            </a:r>
            <a:r>
              <a:rPr spc="-5" dirty="0">
                <a:latin typeface="Calibri"/>
                <a:cs typeface="Calibri"/>
              </a:rPr>
              <a:t>ώστε</a:t>
            </a:r>
            <a:r>
              <a:rPr spc="-10" dirty="0">
                <a:latin typeface="Calibri"/>
                <a:cs typeface="Calibri"/>
              </a:rPr>
              <a:t> </a:t>
            </a:r>
            <a:r>
              <a:rPr dirty="0">
                <a:latin typeface="Calibri"/>
                <a:cs typeface="Calibri"/>
              </a:rPr>
              <a:t>τα</a:t>
            </a:r>
            <a:r>
              <a:rPr spc="-15" dirty="0">
                <a:latin typeface="Calibri"/>
                <a:cs typeface="Calibri"/>
              </a:rPr>
              <a:t> </a:t>
            </a:r>
            <a:r>
              <a:rPr spc="-5" dirty="0">
                <a:latin typeface="Calibri"/>
                <a:cs typeface="Calibri"/>
              </a:rPr>
              <a:t>ανάπηρα</a:t>
            </a:r>
            <a:r>
              <a:rPr spc="10" dirty="0">
                <a:latin typeface="Calibri"/>
                <a:cs typeface="Calibri"/>
              </a:rPr>
              <a:t> </a:t>
            </a:r>
            <a:r>
              <a:rPr spc="-5" dirty="0">
                <a:latin typeface="Calibri"/>
                <a:cs typeface="Calibri"/>
              </a:rPr>
              <a:t>παιδιά</a:t>
            </a:r>
            <a:r>
              <a:rPr spc="-10" dirty="0">
                <a:latin typeface="Calibri"/>
                <a:cs typeface="Calibri"/>
              </a:rPr>
              <a:t> </a:t>
            </a:r>
            <a:r>
              <a:rPr>
                <a:latin typeface="Calibri"/>
                <a:cs typeface="Calibri"/>
              </a:rPr>
              <a:t>να</a:t>
            </a:r>
            <a:r>
              <a:rPr spc="-15">
                <a:latin typeface="Calibri"/>
                <a:cs typeface="Calibri"/>
              </a:rPr>
              <a:t> </a:t>
            </a:r>
            <a:r>
              <a:rPr smtClean="0">
                <a:latin typeface="Calibri"/>
                <a:cs typeface="Calibri"/>
              </a:rPr>
              <a:t>έχουν</a:t>
            </a:r>
            <a:r>
              <a:rPr lang="el-GR" dirty="0" smtClean="0">
                <a:latin typeface="Calibri"/>
                <a:cs typeface="Calibri"/>
              </a:rPr>
              <a:t> </a:t>
            </a:r>
            <a:r>
              <a:rPr spc="-5" smtClean="0">
                <a:latin typeface="Calibri"/>
                <a:cs typeface="Calibri"/>
              </a:rPr>
              <a:t>αποκλειστική</a:t>
            </a:r>
            <a:r>
              <a:rPr spc="5" smtClean="0">
                <a:latin typeface="Calibri"/>
                <a:cs typeface="Calibri"/>
              </a:rPr>
              <a:t> </a:t>
            </a:r>
            <a:r>
              <a:rPr spc="-10" dirty="0">
                <a:latin typeface="Calibri"/>
                <a:cs typeface="Calibri"/>
              </a:rPr>
              <a:t>πρόσβαση</a:t>
            </a:r>
            <a:r>
              <a:rPr spc="25" dirty="0">
                <a:latin typeface="Calibri"/>
                <a:cs typeface="Calibri"/>
              </a:rPr>
              <a:t> </a:t>
            </a:r>
            <a:r>
              <a:rPr spc="-5" dirty="0">
                <a:latin typeface="Calibri"/>
                <a:cs typeface="Calibri"/>
              </a:rPr>
              <a:t>στην</a:t>
            </a:r>
            <a:r>
              <a:rPr spc="5" dirty="0">
                <a:latin typeface="Calibri"/>
                <a:cs typeface="Calibri"/>
              </a:rPr>
              <a:t> </a:t>
            </a:r>
            <a:r>
              <a:rPr spc="-5" dirty="0">
                <a:latin typeface="Calibri"/>
                <a:cs typeface="Calibri"/>
              </a:rPr>
              <a:t>εκπαίδευση,</a:t>
            </a:r>
            <a:r>
              <a:rPr spc="15" dirty="0">
                <a:latin typeface="Calibri"/>
                <a:cs typeface="Calibri"/>
              </a:rPr>
              <a:t> </a:t>
            </a:r>
            <a:r>
              <a:rPr spc="-10" dirty="0">
                <a:latin typeface="Calibri"/>
                <a:cs typeface="Calibri"/>
              </a:rPr>
              <a:t>στην</a:t>
            </a:r>
            <a:r>
              <a:rPr spc="5" dirty="0">
                <a:latin typeface="Calibri"/>
                <a:cs typeface="Calibri"/>
              </a:rPr>
              <a:t> </a:t>
            </a:r>
            <a:r>
              <a:rPr spc="-5" dirty="0">
                <a:latin typeface="Calibri"/>
                <a:cs typeface="Calibri"/>
              </a:rPr>
              <a:t>επιμόρφωση,</a:t>
            </a:r>
            <a:r>
              <a:rPr spc="10" dirty="0">
                <a:latin typeface="Calibri"/>
                <a:cs typeface="Calibri"/>
              </a:rPr>
              <a:t> </a:t>
            </a:r>
            <a:r>
              <a:rPr spc="-5" dirty="0">
                <a:latin typeface="Calibri"/>
                <a:cs typeface="Calibri"/>
              </a:rPr>
              <a:t>στην</a:t>
            </a:r>
            <a:r>
              <a:rPr spc="10" dirty="0">
                <a:latin typeface="Calibri"/>
                <a:cs typeface="Calibri"/>
              </a:rPr>
              <a:t> </a:t>
            </a:r>
            <a:r>
              <a:rPr spc="-5" dirty="0">
                <a:latin typeface="Calibri"/>
                <a:cs typeface="Calibri"/>
              </a:rPr>
              <a:t>περίθαλψη, </a:t>
            </a:r>
            <a:r>
              <a:rPr spc="-235" dirty="0">
                <a:latin typeface="Calibri"/>
                <a:cs typeface="Calibri"/>
              </a:rPr>
              <a:t> </a:t>
            </a:r>
            <a:r>
              <a:rPr spc="-5" dirty="0">
                <a:latin typeface="Calibri"/>
                <a:cs typeface="Calibri"/>
              </a:rPr>
              <a:t>στην αποκατάσταση αναπήρων,</a:t>
            </a:r>
            <a:r>
              <a:rPr spc="5" dirty="0">
                <a:latin typeface="Calibri"/>
                <a:cs typeface="Calibri"/>
              </a:rPr>
              <a:t> </a:t>
            </a:r>
            <a:r>
              <a:rPr spc="-5" dirty="0">
                <a:latin typeface="Calibri"/>
                <a:cs typeface="Calibri"/>
              </a:rPr>
              <a:t>στην επαγγελματική</a:t>
            </a:r>
            <a:r>
              <a:rPr dirty="0">
                <a:latin typeface="Calibri"/>
                <a:cs typeface="Calibri"/>
              </a:rPr>
              <a:t> </a:t>
            </a:r>
            <a:r>
              <a:rPr spc="-5" dirty="0">
                <a:latin typeface="Calibri"/>
                <a:cs typeface="Calibri"/>
              </a:rPr>
              <a:t>εκπαίδευση </a:t>
            </a:r>
            <a:r>
              <a:rPr>
                <a:latin typeface="Calibri"/>
                <a:cs typeface="Calibri"/>
              </a:rPr>
              <a:t>και</a:t>
            </a:r>
            <a:r>
              <a:rPr spc="-5">
                <a:latin typeface="Calibri"/>
                <a:cs typeface="Calibri"/>
              </a:rPr>
              <a:t> </a:t>
            </a:r>
            <a:r>
              <a:rPr spc="-5" smtClean="0">
                <a:latin typeface="Calibri"/>
                <a:cs typeface="Calibri"/>
              </a:rPr>
              <a:t>στις</a:t>
            </a:r>
            <a:r>
              <a:rPr lang="el-GR" spc="-5" dirty="0" smtClean="0">
                <a:latin typeface="Calibri"/>
                <a:cs typeface="Calibri"/>
              </a:rPr>
              <a:t> </a:t>
            </a:r>
            <a:r>
              <a:rPr smtClean="0">
                <a:latin typeface="Calibri"/>
                <a:cs typeface="Calibri"/>
              </a:rPr>
              <a:t>ψυχαγωγικές </a:t>
            </a:r>
            <a:r>
              <a:rPr spc="-5" dirty="0">
                <a:latin typeface="Calibri"/>
                <a:cs typeface="Calibri"/>
              </a:rPr>
              <a:t>δραστηριότητες, έτσι </a:t>
            </a:r>
            <a:r>
              <a:rPr spc="-10" dirty="0">
                <a:latin typeface="Calibri"/>
                <a:cs typeface="Calibri"/>
              </a:rPr>
              <a:t>που </a:t>
            </a:r>
            <a:r>
              <a:rPr dirty="0">
                <a:latin typeface="Calibri"/>
                <a:cs typeface="Calibri"/>
              </a:rPr>
              <a:t>να </a:t>
            </a:r>
            <a:r>
              <a:rPr spc="-5" dirty="0">
                <a:latin typeface="Calibri"/>
                <a:cs typeface="Calibri"/>
              </a:rPr>
              <a:t>επιτυγχάνεται </a:t>
            </a:r>
            <a:r>
              <a:rPr dirty="0">
                <a:latin typeface="Calibri"/>
                <a:cs typeface="Calibri"/>
              </a:rPr>
              <a:t>η </a:t>
            </a:r>
            <a:r>
              <a:rPr spc="-10" dirty="0">
                <a:latin typeface="Calibri"/>
                <a:cs typeface="Calibri"/>
              </a:rPr>
              <a:t>όσο </a:t>
            </a:r>
            <a:r>
              <a:rPr spc="15" dirty="0">
                <a:latin typeface="Calibri"/>
                <a:cs typeface="Calibri"/>
              </a:rPr>
              <a:t>το </a:t>
            </a:r>
            <a:r>
              <a:rPr spc="-5" dirty="0">
                <a:latin typeface="Calibri"/>
                <a:cs typeface="Calibri"/>
              </a:rPr>
              <a:t>δυνατόν </a:t>
            </a:r>
            <a:r>
              <a:rPr spc="-235" dirty="0">
                <a:latin typeface="Calibri"/>
                <a:cs typeface="Calibri"/>
              </a:rPr>
              <a:t> </a:t>
            </a:r>
            <a:r>
              <a:rPr spc="-5" dirty="0">
                <a:latin typeface="Calibri"/>
                <a:cs typeface="Calibri"/>
              </a:rPr>
              <a:t>πληρέστερη </a:t>
            </a:r>
            <a:r>
              <a:rPr dirty="0">
                <a:latin typeface="Calibri"/>
                <a:cs typeface="Calibri"/>
              </a:rPr>
              <a:t>κοινωνική</a:t>
            </a:r>
            <a:r>
              <a:rPr spc="-5" dirty="0">
                <a:latin typeface="Calibri"/>
                <a:cs typeface="Calibri"/>
              </a:rPr>
              <a:t> </a:t>
            </a:r>
            <a:r>
              <a:rPr dirty="0">
                <a:latin typeface="Calibri"/>
                <a:cs typeface="Calibri"/>
              </a:rPr>
              <a:t>ένταξη</a:t>
            </a:r>
            <a:r>
              <a:rPr spc="-5" dirty="0">
                <a:latin typeface="Calibri"/>
                <a:cs typeface="Calibri"/>
              </a:rPr>
              <a:t> </a:t>
            </a:r>
            <a:r>
              <a:rPr spc="-10" dirty="0">
                <a:latin typeface="Calibri"/>
                <a:cs typeface="Calibri"/>
              </a:rPr>
              <a:t>και</a:t>
            </a:r>
            <a:r>
              <a:rPr spc="-5" dirty="0">
                <a:latin typeface="Calibri"/>
                <a:cs typeface="Calibri"/>
              </a:rPr>
              <a:t> </a:t>
            </a:r>
            <a:r>
              <a:rPr spc="-10" dirty="0">
                <a:latin typeface="Calibri"/>
                <a:cs typeface="Calibri"/>
              </a:rPr>
              <a:t>προσωπική</a:t>
            </a:r>
            <a:r>
              <a:rPr spc="-5" dirty="0">
                <a:latin typeface="Calibri"/>
                <a:cs typeface="Calibri"/>
              </a:rPr>
              <a:t> </a:t>
            </a:r>
            <a:r>
              <a:rPr spc="-5">
                <a:latin typeface="Calibri"/>
                <a:cs typeface="Calibri"/>
              </a:rPr>
              <a:t>τους </a:t>
            </a:r>
            <a:r>
              <a:rPr spc="-5" smtClean="0">
                <a:latin typeface="Calibri"/>
                <a:cs typeface="Calibri"/>
              </a:rPr>
              <a:t>ανάπτυξη,</a:t>
            </a:r>
            <a:r>
              <a:rPr lang="el-GR" spc="-5" dirty="0" smtClean="0">
                <a:latin typeface="Calibri"/>
                <a:cs typeface="Calibri"/>
              </a:rPr>
              <a:t> </a:t>
            </a:r>
            <a:r>
              <a:rPr spc="-5" smtClean="0">
                <a:latin typeface="Calibri"/>
                <a:cs typeface="Calibri"/>
              </a:rPr>
              <a:t>συμπεριλαμβανομένης</a:t>
            </a:r>
            <a:r>
              <a:rPr smtClean="0">
                <a:latin typeface="Calibri"/>
                <a:cs typeface="Calibri"/>
              </a:rPr>
              <a:t> </a:t>
            </a:r>
            <a:r>
              <a:rPr dirty="0">
                <a:latin typeface="Calibri"/>
                <a:cs typeface="Calibri"/>
              </a:rPr>
              <a:t>της</a:t>
            </a:r>
            <a:r>
              <a:rPr spc="5" dirty="0">
                <a:latin typeface="Calibri"/>
                <a:cs typeface="Calibri"/>
              </a:rPr>
              <a:t> </a:t>
            </a:r>
            <a:r>
              <a:rPr spc="-5" dirty="0">
                <a:latin typeface="Calibri"/>
                <a:cs typeface="Calibri"/>
              </a:rPr>
              <a:t>πολιτιστικής</a:t>
            </a:r>
            <a:r>
              <a:rPr spc="5" dirty="0">
                <a:latin typeface="Calibri"/>
                <a:cs typeface="Calibri"/>
              </a:rPr>
              <a:t> </a:t>
            </a:r>
            <a:r>
              <a:rPr dirty="0">
                <a:latin typeface="Calibri"/>
                <a:cs typeface="Calibri"/>
              </a:rPr>
              <a:t>και</a:t>
            </a:r>
            <a:r>
              <a:rPr spc="10" dirty="0">
                <a:latin typeface="Calibri"/>
                <a:cs typeface="Calibri"/>
              </a:rPr>
              <a:t> </a:t>
            </a:r>
            <a:r>
              <a:rPr spc="-5" dirty="0">
                <a:latin typeface="Calibri"/>
                <a:cs typeface="Calibri"/>
              </a:rPr>
              <a:t>πνευματικής</a:t>
            </a:r>
            <a:r>
              <a:rPr spc="5" dirty="0">
                <a:latin typeface="Calibri"/>
                <a:cs typeface="Calibri"/>
              </a:rPr>
              <a:t> </a:t>
            </a:r>
            <a:r>
              <a:rPr spc="-5">
                <a:latin typeface="Calibri"/>
                <a:cs typeface="Calibri"/>
              </a:rPr>
              <a:t>τους</a:t>
            </a:r>
            <a:r>
              <a:rPr spc="5">
                <a:latin typeface="Calibri"/>
                <a:cs typeface="Calibri"/>
              </a:rPr>
              <a:t> </a:t>
            </a:r>
            <a:r>
              <a:rPr spc="-5" smtClean="0">
                <a:latin typeface="Calibri"/>
                <a:cs typeface="Calibri"/>
              </a:rPr>
              <a:t>εξέλιξης.</a:t>
            </a:r>
            <a:r>
              <a:rPr lang="el-GR" spc="-5" dirty="0" smtClean="0">
                <a:latin typeface="Calibri"/>
                <a:cs typeface="Calibri"/>
              </a:rPr>
              <a:t> </a:t>
            </a:r>
            <a:r>
              <a:rPr spc="-5" smtClean="0">
                <a:latin typeface="Calibri"/>
                <a:cs typeface="Calibri"/>
              </a:rPr>
              <a:t>Μέσα </a:t>
            </a:r>
            <a:r>
              <a:rPr spc="-10" dirty="0">
                <a:latin typeface="Calibri"/>
                <a:cs typeface="Calibri"/>
              </a:rPr>
              <a:t>σε</a:t>
            </a:r>
            <a:r>
              <a:rPr spc="20" dirty="0">
                <a:latin typeface="Calibri"/>
                <a:cs typeface="Calibri"/>
              </a:rPr>
              <a:t> </a:t>
            </a:r>
            <a:r>
              <a:rPr spc="-5" dirty="0">
                <a:latin typeface="Calibri"/>
                <a:cs typeface="Calibri"/>
              </a:rPr>
              <a:t>πνεύμα διεθνούς</a:t>
            </a:r>
            <a:r>
              <a:rPr dirty="0">
                <a:latin typeface="Calibri"/>
                <a:cs typeface="Calibri"/>
              </a:rPr>
              <a:t> </a:t>
            </a:r>
            <a:r>
              <a:rPr spc="-5" dirty="0">
                <a:latin typeface="Calibri"/>
                <a:cs typeface="Calibri"/>
              </a:rPr>
              <a:t>συνεργασίας,</a:t>
            </a:r>
            <a:r>
              <a:rPr spc="10" dirty="0">
                <a:latin typeface="Calibri"/>
                <a:cs typeface="Calibri"/>
              </a:rPr>
              <a:t> </a:t>
            </a:r>
            <a:r>
              <a:rPr dirty="0">
                <a:latin typeface="Calibri"/>
                <a:cs typeface="Calibri"/>
              </a:rPr>
              <a:t>τα</a:t>
            </a:r>
            <a:r>
              <a:rPr spc="-5" dirty="0">
                <a:latin typeface="Calibri"/>
                <a:cs typeface="Calibri"/>
              </a:rPr>
              <a:t> Συμβαλλόμενα</a:t>
            </a:r>
            <a:r>
              <a:rPr dirty="0">
                <a:latin typeface="Calibri"/>
                <a:cs typeface="Calibri"/>
              </a:rPr>
              <a:t> </a:t>
            </a:r>
            <a:r>
              <a:rPr spc="-5" dirty="0">
                <a:latin typeface="Calibri"/>
                <a:cs typeface="Calibri"/>
              </a:rPr>
              <a:t>Κράτη</a:t>
            </a:r>
            <a:r>
              <a:rPr spc="5" dirty="0">
                <a:latin typeface="Calibri"/>
                <a:cs typeface="Calibri"/>
              </a:rPr>
              <a:t> </a:t>
            </a:r>
            <a:r>
              <a:rPr spc="-10" dirty="0">
                <a:latin typeface="Calibri"/>
                <a:cs typeface="Calibri"/>
              </a:rPr>
              <a:t>προωθούν </a:t>
            </a:r>
            <a:r>
              <a:rPr spc="-235" dirty="0">
                <a:latin typeface="Calibri"/>
                <a:cs typeface="Calibri"/>
              </a:rPr>
              <a:t> </a:t>
            </a:r>
            <a:r>
              <a:rPr dirty="0">
                <a:latin typeface="Calibri"/>
                <a:cs typeface="Calibri"/>
              </a:rPr>
              <a:t>την</a:t>
            </a:r>
            <a:r>
              <a:rPr spc="-5" dirty="0">
                <a:latin typeface="Calibri"/>
                <a:cs typeface="Calibri"/>
              </a:rPr>
              <a:t> ανταλλαγή κατάλληλων</a:t>
            </a:r>
            <a:r>
              <a:rPr dirty="0">
                <a:latin typeface="Calibri"/>
                <a:cs typeface="Calibri"/>
              </a:rPr>
              <a:t> </a:t>
            </a:r>
            <a:r>
              <a:rPr spc="-5" dirty="0">
                <a:latin typeface="Calibri"/>
                <a:cs typeface="Calibri"/>
              </a:rPr>
              <a:t>πληροφοριών στον τομέα </a:t>
            </a:r>
            <a:r>
              <a:rPr spc="10">
                <a:latin typeface="Calibri"/>
                <a:cs typeface="Calibri"/>
              </a:rPr>
              <a:t>της</a:t>
            </a:r>
            <a:r>
              <a:rPr spc="-10">
                <a:latin typeface="Calibri"/>
                <a:cs typeface="Calibri"/>
              </a:rPr>
              <a:t> </a:t>
            </a:r>
            <a:r>
              <a:rPr spc="-5" smtClean="0">
                <a:latin typeface="Calibri"/>
                <a:cs typeface="Calibri"/>
              </a:rPr>
              <a:t>προληπτικής</a:t>
            </a:r>
            <a:r>
              <a:rPr lang="el-GR" spc="-5" dirty="0" smtClean="0">
                <a:latin typeface="Calibri"/>
                <a:cs typeface="Calibri"/>
              </a:rPr>
              <a:t> </a:t>
            </a:r>
            <a:r>
              <a:rPr spc="-5" smtClean="0">
                <a:latin typeface="Calibri"/>
                <a:cs typeface="Calibri"/>
              </a:rPr>
              <a:t>περίθαλψης </a:t>
            </a:r>
            <a:r>
              <a:rPr dirty="0">
                <a:latin typeface="Calibri"/>
                <a:cs typeface="Calibri"/>
              </a:rPr>
              <a:t>και της</a:t>
            </a:r>
            <a:r>
              <a:rPr spc="-5" dirty="0">
                <a:latin typeface="Calibri"/>
                <a:cs typeface="Calibri"/>
              </a:rPr>
              <a:t> ιατρικής,</a:t>
            </a:r>
            <a:r>
              <a:rPr spc="10" dirty="0">
                <a:latin typeface="Calibri"/>
                <a:cs typeface="Calibri"/>
              </a:rPr>
              <a:t> </a:t>
            </a:r>
            <a:r>
              <a:rPr spc="-5" dirty="0">
                <a:latin typeface="Calibri"/>
                <a:cs typeface="Calibri"/>
              </a:rPr>
              <a:t>ψυχολογικής </a:t>
            </a:r>
            <a:r>
              <a:rPr dirty="0">
                <a:latin typeface="Calibri"/>
                <a:cs typeface="Calibri"/>
              </a:rPr>
              <a:t>και </a:t>
            </a:r>
            <a:r>
              <a:rPr spc="-5" dirty="0">
                <a:latin typeface="Calibri"/>
                <a:cs typeface="Calibri"/>
              </a:rPr>
              <a:t>λειτουργικής</a:t>
            </a:r>
            <a:r>
              <a:rPr dirty="0">
                <a:latin typeface="Calibri"/>
                <a:cs typeface="Calibri"/>
              </a:rPr>
              <a:t> </a:t>
            </a:r>
            <a:r>
              <a:rPr spc="-5">
                <a:latin typeface="Calibri"/>
                <a:cs typeface="Calibri"/>
              </a:rPr>
              <a:t>θεραπείας </a:t>
            </a:r>
            <a:r>
              <a:rPr spc="-5" smtClean="0">
                <a:latin typeface="Calibri"/>
                <a:cs typeface="Calibri"/>
              </a:rPr>
              <a:t>των</a:t>
            </a:r>
            <a:r>
              <a:rPr lang="el-GR" spc="-5" dirty="0">
                <a:cs typeface="Calibri"/>
              </a:rPr>
              <a:t> ανάπηρων</a:t>
            </a:r>
            <a:r>
              <a:rPr lang="el-GR" dirty="0">
                <a:cs typeface="Calibri"/>
              </a:rPr>
              <a:t> </a:t>
            </a:r>
            <a:r>
              <a:rPr lang="el-GR" spc="-5" dirty="0">
                <a:cs typeface="Calibri"/>
              </a:rPr>
              <a:t>παιδιών,</a:t>
            </a:r>
            <a:r>
              <a:rPr lang="el-GR" spc="5" dirty="0">
                <a:cs typeface="Calibri"/>
              </a:rPr>
              <a:t> </a:t>
            </a:r>
            <a:r>
              <a:rPr lang="el-GR" spc="-5" dirty="0">
                <a:cs typeface="Calibri"/>
              </a:rPr>
              <a:t>συμπεριλαμβανομένης</a:t>
            </a:r>
            <a:r>
              <a:rPr lang="el-GR" spc="-10" dirty="0">
                <a:cs typeface="Calibri"/>
              </a:rPr>
              <a:t> </a:t>
            </a:r>
            <a:r>
              <a:rPr lang="el-GR" dirty="0">
                <a:cs typeface="Calibri"/>
              </a:rPr>
              <a:t>της</a:t>
            </a:r>
            <a:r>
              <a:rPr lang="el-GR" spc="-5" dirty="0">
                <a:cs typeface="Calibri"/>
              </a:rPr>
              <a:t> διάδοσης </a:t>
            </a:r>
            <a:r>
              <a:rPr lang="el-GR" dirty="0">
                <a:cs typeface="Calibri"/>
              </a:rPr>
              <a:t>και της</a:t>
            </a:r>
            <a:r>
              <a:rPr lang="el-GR" spc="-5" dirty="0">
                <a:cs typeface="Calibri"/>
              </a:rPr>
              <a:t> </a:t>
            </a:r>
            <a:r>
              <a:rPr lang="el-GR" spc="-10" dirty="0" smtClean="0">
                <a:cs typeface="Calibri"/>
              </a:rPr>
              <a:t>πρόσβασης </a:t>
            </a:r>
            <a:r>
              <a:rPr lang="el-GR" spc="-5" dirty="0">
                <a:cs typeface="Calibri"/>
              </a:rPr>
              <a:t>στις πληροφορίες</a:t>
            </a:r>
            <a:r>
              <a:rPr lang="el-GR" spc="5" dirty="0">
                <a:cs typeface="Calibri"/>
              </a:rPr>
              <a:t> </a:t>
            </a:r>
            <a:r>
              <a:rPr lang="el-GR" spc="-10" dirty="0">
                <a:cs typeface="Calibri"/>
              </a:rPr>
              <a:t>που</a:t>
            </a:r>
            <a:r>
              <a:rPr lang="el-GR" dirty="0">
                <a:cs typeface="Calibri"/>
              </a:rPr>
              <a:t> </a:t>
            </a:r>
            <a:r>
              <a:rPr lang="el-GR" spc="-5" dirty="0">
                <a:cs typeface="Calibri"/>
              </a:rPr>
              <a:t>αφορούν</a:t>
            </a:r>
            <a:r>
              <a:rPr lang="el-GR" spc="10" dirty="0">
                <a:cs typeface="Calibri"/>
              </a:rPr>
              <a:t> </a:t>
            </a:r>
            <a:r>
              <a:rPr lang="el-GR" dirty="0">
                <a:cs typeface="Calibri"/>
              </a:rPr>
              <a:t>τις </a:t>
            </a:r>
            <a:r>
              <a:rPr lang="el-GR" spc="-5" dirty="0">
                <a:cs typeface="Calibri"/>
              </a:rPr>
              <a:t>μεθόδους αποκατάστασης</a:t>
            </a:r>
            <a:r>
              <a:rPr lang="el-GR" dirty="0">
                <a:cs typeface="Calibri"/>
              </a:rPr>
              <a:t> </a:t>
            </a:r>
            <a:r>
              <a:rPr lang="el-GR" spc="-5" dirty="0">
                <a:cs typeface="Calibri"/>
              </a:rPr>
              <a:t>αναπήρων</a:t>
            </a:r>
            <a:r>
              <a:rPr lang="el-GR" spc="5" dirty="0">
                <a:cs typeface="Calibri"/>
              </a:rPr>
              <a:t> </a:t>
            </a:r>
            <a:r>
              <a:rPr lang="el-GR" dirty="0">
                <a:cs typeface="Calibri"/>
              </a:rPr>
              <a:t>και</a:t>
            </a:r>
            <a:r>
              <a:rPr lang="el-GR" spc="5" dirty="0">
                <a:cs typeface="Calibri"/>
              </a:rPr>
              <a:t> </a:t>
            </a:r>
            <a:r>
              <a:rPr lang="el-GR" dirty="0">
                <a:cs typeface="Calibri"/>
              </a:rPr>
              <a:t>τις </a:t>
            </a:r>
            <a:r>
              <a:rPr lang="el-GR" spc="-235" dirty="0">
                <a:cs typeface="Calibri"/>
              </a:rPr>
              <a:t> </a:t>
            </a:r>
            <a:r>
              <a:rPr lang="el-GR" spc="-5" dirty="0">
                <a:cs typeface="Calibri"/>
              </a:rPr>
              <a:t>υπηρεσίες επαγγελματικής κατάρτισης,</a:t>
            </a:r>
            <a:r>
              <a:rPr lang="el-GR" dirty="0">
                <a:cs typeface="Calibri"/>
              </a:rPr>
              <a:t> </a:t>
            </a:r>
            <a:r>
              <a:rPr lang="el-GR" spc="-5" dirty="0">
                <a:cs typeface="Calibri"/>
              </a:rPr>
              <a:t>με σκοπό</a:t>
            </a:r>
            <a:r>
              <a:rPr lang="el-GR" spc="-15" dirty="0">
                <a:cs typeface="Calibri"/>
              </a:rPr>
              <a:t> </a:t>
            </a:r>
            <a:r>
              <a:rPr lang="el-GR" dirty="0">
                <a:cs typeface="Calibri"/>
              </a:rPr>
              <a:t>να</a:t>
            </a:r>
            <a:r>
              <a:rPr lang="el-GR" spc="-10" dirty="0">
                <a:cs typeface="Calibri"/>
              </a:rPr>
              <a:t> </a:t>
            </a:r>
            <a:r>
              <a:rPr lang="el-GR" spc="-5" dirty="0">
                <a:cs typeface="Calibri"/>
              </a:rPr>
              <a:t>επιτραπεί</a:t>
            </a:r>
            <a:r>
              <a:rPr lang="el-GR" spc="5" dirty="0">
                <a:cs typeface="Calibri"/>
              </a:rPr>
              <a:t> </a:t>
            </a:r>
            <a:r>
              <a:rPr lang="el-GR" spc="-5" dirty="0" smtClean="0">
                <a:cs typeface="Calibri"/>
              </a:rPr>
              <a:t>στα Συμβαλλόμενα </a:t>
            </a:r>
            <a:r>
              <a:rPr lang="el-GR" spc="-5" dirty="0">
                <a:cs typeface="Calibri"/>
              </a:rPr>
              <a:t>Κράτη </a:t>
            </a:r>
            <a:r>
              <a:rPr lang="el-GR" dirty="0">
                <a:cs typeface="Calibri"/>
              </a:rPr>
              <a:t>να </a:t>
            </a:r>
            <a:r>
              <a:rPr lang="el-GR" spc="-5" dirty="0">
                <a:cs typeface="Calibri"/>
              </a:rPr>
              <a:t>βελτιώσουν </a:t>
            </a:r>
            <a:r>
              <a:rPr lang="el-GR" dirty="0">
                <a:cs typeface="Calibri"/>
              </a:rPr>
              <a:t>τις </a:t>
            </a:r>
            <a:r>
              <a:rPr lang="el-GR" spc="-5" dirty="0">
                <a:cs typeface="Calibri"/>
              </a:rPr>
              <a:t>δυνατότητες </a:t>
            </a:r>
            <a:r>
              <a:rPr lang="el-GR" dirty="0">
                <a:cs typeface="Calibri"/>
              </a:rPr>
              <a:t>και τις </a:t>
            </a:r>
            <a:r>
              <a:rPr lang="el-GR" spc="-5" dirty="0">
                <a:cs typeface="Calibri"/>
              </a:rPr>
              <a:t>αρμοδιότητές τους </a:t>
            </a:r>
            <a:r>
              <a:rPr lang="el-GR" spc="-235" dirty="0">
                <a:cs typeface="Calibri"/>
              </a:rPr>
              <a:t> </a:t>
            </a:r>
            <a:r>
              <a:rPr lang="el-GR" dirty="0">
                <a:cs typeface="Calibri"/>
              </a:rPr>
              <a:t>και να </a:t>
            </a:r>
            <a:r>
              <a:rPr lang="el-GR" spc="-5" dirty="0">
                <a:cs typeface="Calibri"/>
              </a:rPr>
              <a:t>διευρύνουν την πείρα τους </a:t>
            </a:r>
            <a:r>
              <a:rPr lang="el-GR" spc="-10" dirty="0">
                <a:cs typeface="Calibri"/>
              </a:rPr>
              <a:t>σε </a:t>
            </a:r>
            <a:r>
              <a:rPr lang="el-GR" spc="-5" dirty="0">
                <a:cs typeface="Calibri"/>
              </a:rPr>
              <a:t>αυτούς τους </a:t>
            </a:r>
            <a:r>
              <a:rPr lang="el-GR" dirty="0">
                <a:cs typeface="Calibri"/>
              </a:rPr>
              <a:t>τομείς. Σ` </a:t>
            </a:r>
            <a:r>
              <a:rPr lang="el-GR" spc="-5" dirty="0">
                <a:cs typeface="Calibri"/>
              </a:rPr>
              <a:t>αυτό </a:t>
            </a:r>
            <a:r>
              <a:rPr lang="el-GR" dirty="0">
                <a:cs typeface="Calibri"/>
              </a:rPr>
              <a:t>το </a:t>
            </a:r>
            <a:r>
              <a:rPr lang="el-GR" spc="-5" dirty="0">
                <a:cs typeface="Calibri"/>
              </a:rPr>
              <a:t>πεδίο </a:t>
            </a:r>
            <a:r>
              <a:rPr lang="el-GR" dirty="0">
                <a:cs typeface="Calibri"/>
              </a:rPr>
              <a:t> </a:t>
            </a:r>
            <a:r>
              <a:rPr lang="el-GR" spc="-5" dirty="0">
                <a:cs typeface="Calibri"/>
              </a:rPr>
              <a:t>λαμβάνονται ιδιαίτερα</a:t>
            </a:r>
            <a:r>
              <a:rPr lang="el-GR" spc="-15" dirty="0">
                <a:cs typeface="Calibri"/>
              </a:rPr>
              <a:t> </a:t>
            </a:r>
            <a:r>
              <a:rPr lang="el-GR" spc="-5" dirty="0">
                <a:cs typeface="Calibri"/>
              </a:rPr>
              <a:t>υπόψη</a:t>
            </a:r>
            <a:r>
              <a:rPr lang="el-GR" dirty="0">
                <a:cs typeface="Calibri"/>
              </a:rPr>
              <a:t> </a:t>
            </a:r>
            <a:r>
              <a:rPr lang="el-GR" spc="-5" dirty="0">
                <a:cs typeface="Calibri"/>
              </a:rPr>
              <a:t>οι ανάγκες</a:t>
            </a:r>
            <a:r>
              <a:rPr lang="el-GR" spc="-10" dirty="0">
                <a:cs typeface="Calibri"/>
              </a:rPr>
              <a:t> </a:t>
            </a:r>
            <a:r>
              <a:rPr lang="el-GR" dirty="0">
                <a:cs typeface="Calibri"/>
              </a:rPr>
              <a:t>των </a:t>
            </a:r>
            <a:r>
              <a:rPr lang="el-GR" spc="-5" dirty="0">
                <a:cs typeface="Calibri"/>
              </a:rPr>
              <a:t>υπό</a:t>
            </a:r>
            <a:r>
              <a:rPr lang="el-GR" spc="-15" dirty="0">
                <a:cs typeface="Calibri"/>
              </a:rPr>
              <a:t> </a:t>
            </a:r>
            <a:r>
              <a:rPr lang="el-GR" spc="-5" dirty="0">
                <a:cs typeface="Calibri"/>
              </a:rPr>
              <a:t>ανάπτυξη</a:t>
            </a:r>
            <a:r>
              <a:rPr lang="el-GR" dirty="0">
                <a:cs typeface="Calibri"/>
              </a:rPr>
              <a:t> </a:t>
            </a:r>
            <a:r>
              <a:rPr lang="el-GR" spc="-5" dirty="0">
                <a:cs typeface="Calibri"/>
              </a:rPr>
              <a:t>χωρών.</a:t>
            </a:r>
            <a:endParaRPr lang="el-GR" dirty="0">
              <a:cs typeface="Calibri"/>
            </a:endParaRPr>
          </a:p>
          <a:p>
            <a:pPr marL="12700" marR="168910" algn="just">
              <a:buFontTx/>
              <a:buAutoNum type="arabicPeriod" startAt="4"/>
              <a:tabLst>
                <a:tab pos="149860" algn="l"/>
              </a:tabLst>
            </a:pPr>
            <a:endParaRPr lang="el-GR" dirty="0">
              <a:cs typeface="Calibri"/>
            </a:endParaRPr>
          </a:p>
          <a:p>
            <a:pPr marL="12700" marR="168910" algn="just">
              <a:buAutoNum type="arabicPeriod" startAt="4"/>
              <a:tabLst>
                <a:tab pos="149860" algn="l"/>
              </a:tabLst>
            </a:pPr>
            <a:endParaRPr>
              <a:latin typeface="Calibri"/>
              <a:cs typeface="Calibri"/>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94444" y="285728"/>
            <a:ext cx="10429949" cy="6553076"/>
          </a:xfrm>
          <a:prstGeom prst="rect">
            <a:avLst/>
          </a:prstGeom>
        </p:spPr>
        <p:txBody>
          <a:bodyPr vert="horz" wrap="square" lIns="0" tIns="12700" rIns="0" bIns="0" rtlCol="0">
            <a:spAutoFit/>
          </a:bodyPr>
          <a:lstStyle/>
          <a:p>
            <a:pPr marL="12700" algn="just"/>
            <a:r>
              <a:rPr sz="1700" b="1" smtClean="0">
                <a:solidFill>
                  <a:srgbClr val="871630"/>
                </a:solidFill>
                <a:latin typeface="Calibri"/>
                <a:cs typeface="Calibri"/>
              </a:rPr>
              <a:t>Άρθρο</a:t>
            </a:r>
            <a:r>
              <a:rPr sz="1700" b="1" spc="-35" smtClean="0">
                <a:solidFill>
                  <a:srgbClr val="871630"/>
                </a:solidFill>
                <a:latin typeface="Calibri"/>
                <a:cs typeface="Calibri"/>
              </a:rPr>
              <a:t> </a:t>
            </a:r>
            <a:r>
              <a:rPr sz="1700" b="1" spc="-10" dirty="0">
                <a:solidFill>
                  <a:srgbClr val="871630"/>
                </a:solidFill>
                <a:latin typeface="Calibri"/>
                <a:cs typeface="Calibri"/>
              </a:rPr>
              <a:t>24</a:t>
            </a:r>
            <a:endParaRPr sz="1700" b="1">
              <a:latin typeface="Calibri"/>
              <a:cs typeface="Calibri"/>
            </a:endParaRPr>
          </a:p>
          <a:p>
            <a:pPr marL="149225" indent="-137160" algn="just">
              <a:buAutoNum type="arabicPeriod"/>
              <a:tabLst>
                <a:tab pos="149860" algn="l"/>
              </a:tabLst>
            </a:pPr>
            <a:r>
              <a:rPr sz="1700" spc="-10" dirty="0">
                <a:latin typeface="Calibri"/>
                <a:cs typeface="Calibri"/>
              </a:rPr>
              <a:t>Τα </a:t>
            </a:r>
            <a:r>
              <a:rPr sz="1700" spc="-5" dirty="0">
                <a:latin typeface="Calibri"/>
                <a:cs typeface="Calibri"/>
              </a:rPr>
              <a:t>Συμβαλλόμενα</a:t>
            </a:r>
            <a:r>
              <a:rPr sz="1700" spc="-10" dirty="0">
                <a:latin typeface="Calibri"/>
                <a:cs typeface="Calibri"/>
              </a:rPr>
              <a:t> </a:t>
            </a:r>
            <a:r>
              <a:rPr sz="1700" spc="-5" dirty="0">
                <a:latin typeface="Calibri"/>
                <a:cs typeface="Calibri"/>
              </a:rPr>
              <a:t>Κράτη</a:t>
            </a:r>
            <a:r>
              <a:rPr sz="1700" dirty="0">
                <a:latin typeface="Calibri"/>
                <a:cs typeface="Calibri"/>
              </a:rPr>
              <a:t> αναγνωρίζουν</a:t>
            </a:r>
            <a:r>
              <a:rPr sz="1700" spc="5" dirty="0">
                <a:latin typeface="Calibri"/>
                <a:cs typeface="Calibri"/>
              </a:rPr>
              <a:t> </a:t>
            </a:r>
            <a:r>
              <a:rPr sz="1700" dirty="0">
                <a:latin typeface="Calibri"/>
                <a:cs typeface="Calibri"/>
              </a:rPr>
              <a:t>το</a:t>
            </a:r>
            <a:r>
              <a:rPr sz="1700" spc="-10" dirty="0">
                <a:latin typeface="Calibri"/>
                <a:cs typeface="Calibri"/>
              </a:rPr>
              <a:t> δικαίωμα </a:t>
            </a:r>
            <a:r>
              <a:rPr sz="1700" spc="-5" dirty="0">
                <a:latin typeface="Calibri"/>
                <a:cs typeface="Calibri"/>
              </a:rPr>
              <a:t>του </a:t>
            </a:r>
            <a:r>
              <a:rPr sz="1700" spc="-5">
                <a:latin typeface="Calibri"/>
                <a:cs typeface="Calibri"/>
              </a:rPr>
              <a:t>παιδιού </a:t>
            </a:r>
            <a:r>
              <a:rPr sz="1700" smtClean="0">
                <a:latin typeface="Calibri"/>
                <a:cs typeface="Calibri"/>
              </a:rPr>
              <a:t>να</a:t>
            </a:r>
            <a:r>
              <a:rPr lang="el-GR" sz="1700" dirty="0" smtClean="0">
                <a:latin typeface="Calibri"/>
                <a:cs typeface="Calibri"/>
              </a:rPr>
              <a:t> </a:t>
            </a:r>
            <a:r>
              <a:rPr sz="1700" spc="-5" smtClean="0">
                <a:latin typeface="Calibri"/>
                <a:cs typeface="Calibri"/>
              </a:rPr>
              <a:t>απολαμβάνει</a:t>
            </a:r>
            <a:r>
              <a:rPr sz="1700" spc="5" smtClean="0">
                <a:latin typeface="Calibri"/>
                <a:cs typeface="Calibri"/>
              </a:rPr>
              <a:t> </a:t>
            </a:r>
            <a:r>
              <a:rPr sz="1700" dirty="0">
                <a:latin typeface="Calibri"/>
                <a:cs typeface="Calibri"/>
              </a:rPr>
              <a:t>το</a:t>
            </a:r>
            <a:r>
              <a:rPr sz="1700" spc="-15" dirty="0">
                <a:latin typeface="Calibri"/>
                <a:cs typeface="Calibri"/>
              </a:rPr>
              <a:t> </a:t>
            </a:r>
            <a:r>
              <a:rPr sz="1700" dirty="0">
                <a:latin typeface="Calibri"/>
                <a:cs typeface="Calibri"/>
              </a:rPr>
              <a:t>καλύτερο</a:t>
            </a:r>
            <a:r>
              <a:rPr sz="1700" spc="-10" dirty="0">
                <a:latin typeface="Calibri"/>
                <a:cs typeface="Calibri"/>
              </a:rPr>
              <a:t> </a:t>
            </a:r>
            <a:r>
              <a:rPr sz="1700" spc="-5" dirty="0">
                <a:latin typeface="Calibri"/>
                <a:cs typeface="Calibri"/>
              </a:rPr>
              <a:t>δυνατόν επίπεδο</a:t>
            </a:r>
            <a:r>
              <a:rPr sz="1700" spc="-15" dirty="0">
                <a:latin typeface="Calibri"/>
                <a:cs typeface="Calibri"/>
              </a:rPr>
              <a:t> </a:t>
            </a:r>
            <a:r>
              <a:rPr sz="1700" dirty="0">
                <a:latin typeface="Calibri"/>
                <a:cs typeface="Calibri"/>
              </a:rPr>
              <a:t>υγείας</a:t>
            </a:r>
            <a:r>
              <a:rPr sz="1700" spc="-5" dirty="0">
                <a:latin typeface="Calibri"/>
                <a:cs typeface="Calibri"/>
              </a:rPr>
              <a:t> </a:t>
            </a:r>
            <a:r>
              <a:rPr sz="1700" dirty="0">
                <a:latin typeface="Calibri"/>
                <a:cs typeface="Calibri"/>
              </a:rPr>
              <a:t>και να</a:t>
            </a:r>
            <a:r>
              <a:rPr sz="1700" spc="-10" dirty="0">
                <a:latin typeface="Calibri"/>
                <a:cs typeface="Calibri"/>
              </a:rPr>
              <a:t> </a:t>
            </a:r>
            <a:r>
              <a:rPr sz="1700" spc="-5" dirty="0">
                <a:latin typeface="Calibri"/>
                <a:cs typeface="Calibri"/>
              </a:rPr>
              <a:t>επωφελείται</a:t>
            </a:r>
            <a:r>
              <a:rPr sz="1700" dirty="0">
                <a:latin typeface="Calibri"/>
                <a:cs typeface="Calibri"/>
              </a:rPr>
              <a:t> </a:t>
            </a:r>
            <a:r>
              <a:rPr sz="1700" spc="-5">
                <a:latin typeface="Calibri"/>
                <a:cs typeface="Calibri"/>
              </a:rPr>
              <a:t>από</a:t>
            </a:r>
            <a:r>
              <a:rPr sz="1700" spc="-10">
                <a:latin typeface="Calibri"/>
                <a:cs typeface="Calibri"/>
              </a:rPr>
              <a:t> </a:t>
            </a:r>
            <a:r>
              <a:rPr sz="1700" smtClean="0">
                <a:latin typeface="Calibri"/>
                <a:cs typeface="Calibri"/>
              </a:rPr>
              <a:t>τις</a:t>
            </a:r>
            <a:r>
              <a:rPr lang="el-GR" sz="1700" dirty="0" smtClean="0">
                <a:latin typeface="Calibri"/>
                <a:cs typeface="Calibri"/>
              </a:rPr>
              <a:t> </a:t>
            </a:r>
            <a:r>
              <a:rPr sz="1700" spc="-5" smtClean="0">
                <a:latin typeface="Calibri"/>
                <a:cs typeface="Calibri"/>
              </a:rPr>
              <a:t>υπηρεσίες</a:t>
            </a:r>
            <a:r>
              <a:rPr sz="1700" spc="5" smtClean="0">
                <a:latin typeface="Calibri"/>
                <a:cs typeface="Calibri"/>
              </a:rPr>
              <a:t> </a:t>
            </a:r>
            <a:r>
              <a:rPr sz="1700" spc="-5" dirty="0">
                <a:latin typeface="Calibri"/>
                <a:cs typeface="Calibri"/>
              </a:rPr>
              <a:t>ιατρικής</a:t>
            </a:r>
            <a:r>
              <a:rPr sz="1700" spc="5" dirty="0">
                <a:latin typeface="Calibri"/>
                <a:cs typeface="Calibri"/>
              </a:rPr>
              <a:t> </a:t>
            </a:r>
            <a:r>
              <a:rPr sz="1700" spc="-5" dirty="0">
                <a:latin typeface="Calibri"/>
                <a:cs typeface="Calibri"/>
              </a:rPr>
              <a:t>θεραπείας</a:t>
            </a:r>
            <a:r>
              <a:rPr sz="1700" spc="5" dirty="0">
                <a:latin typeface="Calibri"/>
                <a:cs typeface="Calibri"/>
              </a:rPr>
              <a:t> </a:t>
            </a:r>
            <a:r>
              <a:rPr sz="1700" dirty="0">
                <a:latin typeface="Calibri"/>
                <a:cs typeface="Calibri"/>
              </a:rPr>
              <a:t>και</a:t>
            </a:r>
            <a:r>
              <a:rPr sz="1700" spc="10" dirty="0">
                <a:latin typeface="Calibri"/>
                <a:cs typeface="Calibri"/>
              </a:rPr>
              <a:t> </a:t>
            </a:r>
            <a:r>
              <a:rPr sz="1700" spc="-5" dirty="0">
                <a:latin typeface="Calibri"/>
                <a:cs typeface="Calibri"/>
              </a:rPr>
              <a:t>αποκατάστασης</a:t>
            </a:r>
            <a:r>
              <a:rPr sz="1700" dirty="0">
                <a:latin typeface="Calibri"/>
                <a:cs typeface="Calibri"/>
              </a:rPr>
              <a:t> </a:t>
            </a:r>
            <a:r>
              <a:rPr sz="1700" spc="-5" dirty="0">
                <a:latin typeface="Calibri"/>
                <a:cs typeface="Calibri"/>
              </a:rPr>
              <a:t>αναπήρων.</a:t>
            </a:r>
            <a:r>
              <a:rPr sz="1700" spc="10" dirty="0">
                <a:latin typeface="Calibri"/>
                <a:cs typeface="Calibri"/>
              </a:rPr>
              <a:t> </a:t>
            </a:r>
            <a:r>
              <a:rPr sz="1700" spc="-10" dirty="0">
                <a:latin typeface="Calibri"/>
                <a:cs typeface="Calibri"/>
              </a:rPr>
              <a:t>Τα</a:t>
            </a:r>
            <a:r>
              <a:rPr sz="1700" dirty="0">
                <a:latin typeface="Calibri"/>
                <a:cs typeface="Calibri"/>
              </a:rPr>
              <a:t> </a:t>
            </a:r>
            <a:r>
              <a:rPr sz="1700" spc="-5" dirty="0">
                <a:latin typeface="Calibri"/>
                <a:cs typeface="Calibri"/>
              </a:rPr>
              <a:t>Συμβαλλόμενα </a:t>
            </a:r>
            <a:r>
              <a:rPr sz="1700" spc="-235" dirty="0">
                <a:latin typeface="Calibri"/>
                <a:cs typeface="Calibri"/>
              </a:rPr>
              <a:t> </a:t>
            </a:r>
            <a:r>
              <a:rPr sz="1700" spc="-5" dirty="0">
                <a:latin typeface="Calibri"/>
                <a:cs typeface="Calibri"/>
              </a:rPr>
              <a:t>Κράτη επιδιώκουν</a:t>
            </a:r>
            <a:r>
              <a:rPr sz="1700" dirty="0">
                <a:latin typeface="Calibri"/>
                <a:cs typeface="Calibri"/>
              </a:rPr>
              <a:t> να</a:t>
            </a:r>
            <a:r>
              <a:rPr sz="1700" spc="-10" dirty="0">
                <a:latin typeface="Calibri"/>
                <a:cs typeface="Calibri"/>
              </a:rPr>
              <a:t> </a:t>
            </a:r>
            <a:r>
              <a:rPr sz="1700" spc="-5" dirty="0">
                <a:latin typeface="Calibri"/>
                <a:cs typeface="Calibri"/>
              </a:rPr>
              <a:t>διασφαλίσουν</a:t>
            </a:r>
            <a:r>
              <a:rPr sz="1700" spc="5" dirty="0">
                <a:latin typeface="Calibri"/>
                <a:cs typeface="Calibri"/>
              </a:rPr>
              <a:t> </a:t>
            </a:r>
            <a:r>
              <a:rPr sz="1700" dirty="0">
                <a:latin typeface="Calibri"/>
                <a:cs typeface="Calibri"/>
              </a:rPr>
              <a:t>το</a:t>
            </a:r>
            <a:r>
              <a:rPr sz="1700" spc="-15" dirty="0">
                <a:latin typeface="Calibri"/>
                <a:cs typeface="Calibri"/>
              </a:rPr>
              <a:t> </a:t>
            </a:r>
            <a:r>
              <a:rPr sz="1700" spc="-5" dirty="0">
                <a:latin typeface="Calibri"/>
                <a:cs typeface="Calibri"/>
              </a:rPr>
              <a:t>ότι</a:t>
            </a:r>
            <a:r>
              <a:rPr sz="1700" spc="25" dirty="0">
                <a:latin typeface="Calibri"/>
                <a:cs typeface="Calibri"/>
              </a:rPr>
              <a:t> </a:t>
            </a:r>
            <a:r>
              <a:rPr sz="1700" dirty="0">
                <a:latin typeface="Calibri"/>
                <a:cs typeface="Calibri"/>
              </a:rPr>
              <a:t>κανένα</a:t>
            </a:r>
            <a:r>
              <a:rPr sz="1700" spc="-10" dirty="0">
                <a:latin typeface="Calibri"/>
                <a:cs typeface="Calibri"/>
              </a:rPr>
              <a:t> παιδί</a:t>
            </a:r>
            <a:r>
              <a:rPr sz="1700" dirty="0">
                <a:latin typeface="Calibri"/>
                <a:cs typeface="Calibri"/>
              </a:rPr>
              <a:t> </a:t>
            </a:r>
            <a:r>
              <a:rPr sz="1700" spc="-5" dirty="0">
                <a:latin typeface="Calibri"/>
                <a:cs typeface="Calibri"/>
              </a:rPr>
              <a:t>δεν </a:t>
            </a:r>
            <a:r>
              <a:rPr sz="1700" spc="-10" dirty="0">
                <a:latin typeface="Calibri"/>
                <a:cs typeface="Calibri"/>
              </a:rPr>
              <a:t>θα </a:t>
            </a:r>
            <a:r>
              <a:rPr sz="1700" spc="-5">
                <a:latin typeface="Calibri"/>
                <a:cs typeface="Calibri"/>
              </a:rPr>
              <a:t>στερείται</a:t>
            </a:r>
            <a:r>
              <a:rPr sz="1700">
                <a:latin typeface="Calibri"/>
                <a:cs typeface="Calibri"/>
              </a:rPr>
              <a:t> </a:t>
            </a:r>
            <a:r>
              <a:rPr sz="1700" smtClean="0">
                <a:latin typeface="Calibri"/>
                <a:cs typeface="Calibri"/>
              </a:rPr>
              <a:t>το</a:t>
            </a:r>
            <a:r>
              <a:rPr lang="el-GR" sz="1700" dirty="0" smtClean="0">
                <a:latin typeface="Calibri"/>
                <a:cs typeface="Calibri"/>
              </a:rPr>
              <a:t> </a:t>
            </a:r>
            <a:r>
              <a:rPr sz="1700" smtClean="0">
                <a:latin typeface="Calibri"/>
                <a:cs typeface="Calibri"/>
              </a:rPr>
              <a:t>δικαίωμα</a:t>
            </a:r>
            <a:r>
              <a:rPr sz="1700" spc="-20" smtClean="0">
                <a:latin typeface="Calibri"/>
                <a:cs typeface="Calibri"/>
              </a:rPr>
              <a:t> </a:t>
            </a:r>
            <a:r>
              <a:rPr sz="1700" spc="-10" dirty="0">
                <a:latin typeface="Calibri"/>
                <a:cs typeface="Calibri"/>
              </a:rPr>
              <a:t>πρόσβασης </a:t>
            </a:r>
            <a:r>
              <a:rPr sz="1700" spc="-5" dirty="0">
                <a:latin typeface="Calibri"/>
                <a:cs typeface="Calibri"/>
              </a:rPr>
              <a:t>στις</a:t>
            </a:r>
            <a:r>
              <a:rPr sz="1700" spc="-15" dirty="0">
                <a:latin typeface="Calibri"/>
                <a:cs typeface="Calibri"/>
              </a:rPr>
              <a:t> </a:t>
            </a:r>
            <a:r>
              <a:rPr sz="1700" spc="-5" dirty="0">
                <a:latin typeface="Calibri"/>
                <a:cs typeface="Calibri"/>
              </a:rPr>
              <a:t>υπηρεσίες </a:t>
            </a:r>
            <a:r>
              <a:rPr sz="1700" dirty="0">
                <a:latin typeface="Calibri"/>
                <a:cs typeface="Calibri"/>
              </a:rPr>
              <a:t>αυτές.</a:t>
            </a:r>
            <a:endParaRPr sz="1700">
              <a:latin typeface="Calibri"/>
              <a:cs typeface="Calibri"/>
            </a:endParaRPr>
          </a:p>
          <a:p>
            <a:pPr marL="12700" marR="1210945" algn="just">
              <a:buAutoNum type="arabicPeriod" startAt="2"/>
              <a:tabLst>
                <a:tab pos="149860" algn="l"/>
              </a:tabLst>
            </a:pPr>
            <a:r>
              <a:rPr sz="1700" spc="-10" dirty="0">
                <a:latin typeface="Calibri"/>
                <a:cs typeface="Calibri"/>
              </a:rPr>
              <a:t>Τα </a:t>
            </a:r>
            <a:r>
              <a:rPr sz="1700" spc="-5" dirty="0">
                <a:latin typeface="Calibri"/>
                <a:cs typeface="Calibri"/>
              </a:rPr>
              <a:t>Συμβαλλόμενα Κράτη</a:t>
            </a:r>
            <a:r>
              <a:rPr sz="1700" spc="10" dirty="0">
                <a:latin typeface="Calibri"/>
                <a:cs typeface="Calibri"/>
              </a:rPr>
              <a:t> </a:t>
            </a:r>
            <a:r>
              <a:rPr sz="1700" spc="-5" dirty="0">
                <a:latin typeface="Calibri"/>
                <a:cs typeface="Calibri"/>
              </a:rPr>
              <a:t>επιδιώκουν</a:t>
            </a:r>
            <a:r>
              <a:rPr sz="1700" spc="10" dirty="0">
                <a:latin typeface="Calibri"/>
                <a:cs typeface="Calibri"/>
              </a:rPr>
              <a:t> </a:t>
            </a:r>
            <a:r>
              <a:rPr sz="1700" dirty="0">
                <a:latin typeface="Calibri"/>
                <a:cs typeface="Calibri"/>
              </a:rPr>
              <a:t>να</a:t>
            </a:r>
            <a:r>
              <a:rPr sz="1700" spc="-5" dirty="0">
                <a:latin typeface="Calibri"/>
                <a:cs typeface="Calibri"/>
              </a:rPr>
              <a:t> εξασφαλίσουν</a:t>
            </a:r>
            <a:r>
              <a:rPr sz="1700" spc="10" dirty="0">
                <a:latin typeface="Calibri"/>
                <a:cs typeface="Calibri"/>
              </a:rPr>
              <a:t> </a:t>
            </a:r>
            <a:r>
              <a:rPr sz="1700" dirty="0">
                <a:latin typeface="Calibri"/>
                <a:cs typeface="Calibri"/>
              </a:rPr>
              <a:t>την</a:t>
            </a:r>
            <a:r>
              <a:rPr sz="1700" spc="5" dirty="0">
                <a:latin typeface="Calibri"/>
                <a:cs typeface="Calibri"/>
              </a:rPr>
              <a:t> </a:t>
            </a:r>
            <a:r>
              <a:rPr sz="1700" spc="-5" dirty="0">
                <a:latin typeface="Calibri"/>
                <a:cs typeface="Calibri"/>
              </a:rPr>
              <a:t>πλήρη</a:t>
            </a:r>
            <a:r>
              <a:rPr sz="1700" spc="5" dirty="0">
                <a:latin typeface="Calibri"/>
                <a:cs typeface="Calibri"/>
              </a:rPr>
              <a:t> </a:t>
            </a:r>
            <a:r>
              <a:rPr sz="1700" spc="-5" dirty="0">
                <a:latin typeface="Calibri"/>
                <a:cs typeface="Calibri"/>
              </a:rPr>
              <a:t>εφαρμογή </a:t>
            </a:r>
            <a:r>
              <a:rPr sz="1700" spc="-235" dirty="0">
                <a:latin typeface="Calibri"/>
                <a:cs typeface="Calibri"/>
              </a:rPr>
              <a:t> </a:t>
            </a:r>
            <a:r>
              <a:rPr sz="1700" spc="-5" dirty="0">
                <a:latin typeface="Calibri"/>
                <a:cs typeface="Calibri"/>
              </a:rPr>
              <a:t>του</a:t>
            </a:r>
            <a:r>
              <a:rPr sz="1700" spc="20" dirty="0">
                <a:latin typeface="Calibri"/>
                <a:cs typeface="Calibri"/>
              </a:rPr>
              <a:t> </a:t>
            </a:r>
            <a:r>
              <a:rPr sz="1700" spc="-5" dirty="0">
                <a:latin typeface="Calibri"/>
                <a:cs typeface="Calibri"/>
              </a:rPr>
              <a:t>παραπάνω</a:t>
            </a:r>
            <a:r>
              <a:rPr sz="1700" spc="20" dirty="0">
                <a:latin typeface="Calibri"/>
                <a:cs typeface="Calibri"/>
              </a:rPr>
              <a:t> </a:t>
            </a:r>
            <a:r>
              <a:rPr sz="1700" spc="-5" dirty="0">
                <a:latin typeface="Calibri"/>
                <a:cs typeface="Calibri"/>
              </a:rPr>
              <a:t>δικαιώματος</a:t>
            </a:r>
            <a:r>
              <a:rPr sz="1700" spc="25" dirty="0">
                <a:latin typeface="Calibri"/>
                <a:cs typeface="Calibri"/>
              </a:rPr>
              <a:t> </a:t>
            </a:r>
            <a:r>
              <a:rPr sz="1700" dirty="0">
                <a:latin typeface="Calibri"/>
                <a:cs typeface="Calibri"/>
              </a:rPr>
              <a:t>και</a:t>
            </a:r>
            <a:r>
              <a:rPr sz="1700" spc="25" dirty="0">
                <a:latin typeface="Calibri"/>
                <a:cs typeface="Calibri"/>
              </a:rPr>
              <a:t> </a:t>
            </a:r>
            <a:r>
              <a:rPr sz="1700" spc="-5" dirty="0">
                <a:latin typeface="Calibri"/>
                <a:cs typeface="Calibri"/>
              </a:rPr>
              <a:t>ιδιαίτερα</a:t>
            </a:r>
            <a:r>
              <a:rPr sz="1700" spc="15" dirty="0">
                <a:latin typeface="Calibri"/>
                <a:cs typeface="Calibri"/>
              </a:rPr>
              <a:t> </a:t>
            </a:r>
            <a:r>
              <a:rPr sz="1700" spc="-5" dirty="0">
                <a:latin typeface="Calibri"/>
                <a:cs typeface="Calibri"/>
              </a:rPr>
              <a:t>παίρνουν</a:t>
            </a:r>
            <a:r>
              <a:rPr sz="1700" spc="35" dirty="0">
                <a:latin typeface="Calibri"/>
                <a:cs typeface="Calibri"/>
              </a:rPr>
              <a:t> </a:t>
            </a:r>
            <a:r>
              <a:rPr sz="1700" spc="-10">
                <a:latin typeface="Calibri"/>
                <a:cs typeface="Calibri"/>
              </a:rPr>
              <a:t>τα</a:t>
            </a:r>
            <a:r>
              <a:rPr sz="1700" spc="15">
                <a:latin typeface="Calibri"/>
                <a:cs typeface="Calibri"/>
              </a:rPr>
              <a:t> </a:t>
            </a:r>
            <a:r>
              <a:rPr lang="el-GR" sz="1700" spc="15" dirty="0" smtClean="0">
                <a:latin typeface="Calibri"/>
                <a:cs typeface="Calibri"/>
              </a:rPr>
              <a:t> </a:t>
            </a:r>
            <a:r>
              <a:rPr sz="1700" spc="-5" smtClean="0">
                <a:latin typeface="Calibri"/>
                <a:cs typeface="Calibri"/>
              </a:rPr>
              <a:t>ατάλληλα</a:t>
            </a:r>
            <a:r>
              <a:rPr sz="1700" spc="20" smtClean="0">
                <a:latin typeface="Calibri"/>
                <a:cs typeface="Calibri"/>
              </a:rPr>
              <a:t> </a:t>
            </a:r>
            <a:r>
              <a:rPr sz="1700" spc="-5" dirty="0">
                <a:latin typeface="Calibri"/>
                <a:cs typeface="Calibri"/>
              </a:rPr>
              <a:t>μέτρα</a:t>
            </a:r>
            <a:r>
              <a:rPr sz="1700" spc="15" dirty="0">
                <a:latin typeface="Calibri"/>
                <a:cs typeface="Calibri"/>
              </a:rPr>
              <a:t> </a:t>
            </a:r>
            <a:r>
              <a:rPr sz="1700" dirty="0">
                <a:latin typeface="Calibri"/>
                <a:cs typeface="Calibri"/>
              </a:rPr>
              <a:t>για: </a:t>
            </a:r>
            <a:r>
              <a:rPr sz="1700" spc="5" dirty="0">
                <a:latin typeface="Calibri"/>
                <a:cs typeface="Calibri"/>
              </a:rPr>
              <a:t> </a:t>
            </a:r>
            <a:r>
              <a:rPr sz="1700" spc="-5" dirty="0">
                <a:latin typeface="Calibri"/>
                <a:cs typeface="Calibri"/>
              </a:rPr>
              <a:t>α)</a:t>
            </a:r>
            <a:r>
              <a:rPr sz="1700" spc="-10" dirty="0">
                <a:latin typeface="Calibri"/>
                <a:cs typeface="Calibri"/>
              </a:rPr>
              <a:t> </a:t>
            </a:r>
            <a:r>
              <a:rPr sz="1700" dirty="0">
                <a:latin typeface="Calibri"/>
                <a:cs typeface="Calibri"/>
              </a:rPr>
              <a:t>Να</a:t>
            </a:r>
            <a:r>
              <a:rPr sz="1700" spc="-15" dirty="0">
                <a:latin typeface="Calibri"/>
                <a:cs typeface="Calibri"/>
              </a:rPr>
              <a:t> </a:t>
            </a:r>
            <a:r>
              <a:rPr sz="1700" spc="-5" dirty="0">
                <a:latin typeface="Calibri"/>
                <a:cs typeface="Calibri"/>
              </a:rPr>
              <a:t>μειώσουν</a:t>
            </a:r>
            <a:r>
              <a:rPr sz="1700" dirty="0">
                <a:latin typeface="Calibri"/>
                <a:cs typeface="Calibri"/>
              </a:rPr>
              <a:t> τη</a:t>
            </a:r>
            <a:r>
              <a:rPr sz="1700" spc="-5" dirty="0">
                <a:latin typeface="Calibri"/>
                <a:cs typeface="Calibri"/>
              </a:rPr>
              <a:t> βρεφική </a:t>
            </a:r>
            <a:r>
              <a:rPr sz="1700" dirty="0">
                <a:latin typeface="Calibri"/>
                <a:cs typeface="Calibri"/>
              </a:rPr>
              <a:t>και</a:t>
            </a:r>
            <a:r>
              <a:rPr sz="1700" spc="-5" dirty="0">
                <a:latin typeface="Calibri"/>
                <a:cs typeface="Calibri"/>
              </a:rPr>
              <a:t> </a:t>
            </a:r>
            <a:r>
              <a:rPr sz="1700" spc="-5">
                <a:latin typeface="Calibri"/>
                <a:cs typeface="Calibri"/>
              </a:rPr>
              <a:t>παιδική </a:t>
            </a:r>
            <a:r>
              <a:rPr sz="1700" spc="-5" smtClean="0">
                <a:latin typeface="Calibri"/>
                <a:cs typeface="Calibri"/>
              </a:rPr>
              <a:t>θνησιμότητα.</a:t>
            </a:r>
            <a:r>
              <a:rPr lang="el-GR" sz="1700" spc="-5" dirty="0" smtClean="0">
                <a:latin typeface="Calibri"/>
                <a:cs typeface="Calibri"/>
              </a:rPr>
              <a:t> </a:t>
            </a:r>
            <a:r>
              <a:rPr sz="1700" spc="-10" smtClean="0">
                <a:latin typeface="Calibri"/>
                <a:cs typeface="Calibri"/>
              </a:rPr>
              <a:t>β</a:t>
            </a:r>
            <a:r>
              <a:rPr sz="1700" spc="-10" dirty="0">
                <a:latin typeface="Calibri"/>
                <a:cs typeface="Calibri"/>
              </a:rPr>
              <a:t>) </a:t>
            </a:r>
            <a:r>
              <a:rPr sz="1700" dirty="0">
                <a:latin typeface="Calibri"/>
                <a:cs typeface="Calibri"/>
              </a:rPr>
              <a:t>Να</a:t>
            </a:r>
            <a:r>
              <a:rPr sz="1700" spc="-10" dirty="0">
                <a:latin typeface="Calibri"/>
                <a:cs typeface="Calibri"/>
              </a:rPr>
              <a:t> </a:t>
            </a:r>
            <a:r>
              <a:rPr sz="1700" spc="-5" dirty="0">
                <a:latin typeface="Calibri"/>
                <a:cs typeface="Calibri"/>
              </a:rPr>
              <a:t>εξασφαλίσουν</a:t>
            </a:r>
            <a:r>
              <a:rPr sz="1700" spc="5" dirty="0">
                <a:latin typeface="Calibri"/>
                <a:cs typeface="Calibri"/>
              </a:rPr>
              <a:t> </a:t>
            </a:r>
            <a:r>
              <a:rPr sz="1700" spc="-10" dirty="0">
                <a:latin typeface="Calibri"/>
                <a:cs typeface="Calibri"/>
              </a:rPr>
              <a:t>σε</a:t>
            </a:r>
            <a:r>
              <a:rPr sz="1700" spc="10" dirty="0">
                <a:latin typeface="Calibri"/>
                <a:cs typeface="Calibri"/>
              </a:rPr>
              <a:t> </a:t>
            </a:r>
            <a:r>
              <a:rPr sz="1700" spc="-5" dirty="0">
                <a:latin typeface="Calibri"/>
                <a:cs typeface="Calibri"/>
              </a:rPr>
              <a:t>κάθε παιδί</a:t>
            </a:r>
            <a:r>
              <a:rPr sz="1700" dirty="0">
                <a:latin typeface="Calibri"/>
                <a:cs typeface="Calibri"/>
              </a:rPr>
              <a:t> την</a:t>
            </a:r>
            <a:r>
              <a:rPr sz="1700" spc="-5" dirty="0">
                <a:latin typeface="Calibri"/>
                <a:cs typeface="Calibri"/>
              </a:rPr>
              <a:t> απαραίτητη</a:t>
            </a:r>
            <a:r>
              <a:rPr sz="1700" dirty="0">
                <a:latin typeface="Calibri"/>
                <a:cs typeface="Calibri"/>
              </a:rPr>
              <a:t> </a:t>
            </a:r>
            <a:r>
              <a:rPr sz="1700" spc="-5" dirty="0">
                <a:latin typeface="Calibri"/>
                <a:cs typeface="Calibri"/>
              </a:rPr>
              <a:t>ιατρική</a:t>
            </a:r>
            <a:r>
              <a:rPr sz="1700" dirty="0">
                <a:latin typeface="Calibri"/>
                <a:cs typeface="Calibri"/>
              </a:rPr>
              <a:t> </a:t>
            </a:r>
            <a:r>
              <a:rPr sz="1700" spc="-5" dirty="0">
                <a:latin typeface="Calibri"/>
                <a:cs typeface="Calibri"/>
              </a:rPr>
              <a:t>αντίληψη </a:t>
            </a:r>
            <a:r>
              <a:rPr sz="1700" dirty="0">
                <a:latin typeface="Calibri"/>
                <a:cs typeface="Calibri"/>
              </a:rPr>
              <a:t>και </a:t>
            </a:r>
            <a:r>
              <a:rPr sz="1700" spc="5" dirty="0">
                <a:latin typeface="Calibri"/>
                <a:cs typeface="Calibri"/>
              </a:rPr>
              <a:t> </a:t>
            </a:r>
            <a:r>
              <a:rPr sz="1700" spc="-5" dirty="0">
                <a:latin typeface="Calibri"/>
                <a:cs typeface="Calibri"/>
              </a:rPr>
              <a:t>περίθαλψη</a:t>
            </a:r>
            <a:r>
              <a:rPr sz="1700" dirty="0">
                <a:latin typeface="Calibri"/>
                <a:cs typeface="Calibri"/>
              </a:rPr>
              <a:t> </a:t>
            </a:r>
            <a:r>
              <a:rPr sz="1700" spc="-5" dirty="0">
                <a:latin typeface="Calibri"/>
                <a:cs typeface="Calibri"/>
              </a:rPr>
              <a:t>δίνοντας</a:t>
            </a:r>
            <a:r>
              <a:rPr sz="1700" dirty="0">
                <a:latin typeface="Calibri"/>
                <a:cs typeface="Calibri"/>
              </a:rPr>
              <a:t> </a:t>
            </a:r>
            <a:r>
              <a:rPr sz="1700" spc="-5" dirty="0">
                <a:latin typeface="Calibri"/>
                <a:cs typeface="Calibri"/>
              </a:rPr>
              <a:t>έμφαση</a:t>
            </a:r>
            <a:r>
              <a:rPr sz="1700" dirty="0">
                <a:latin typeface="Calibri"/>
                <a:cs typeface="Calibri"/>
              </a:rPr>
              <a:t> </a:t>
            </a:r>
            <a:r>
              <a:rPr sz="1700" spc="-5" dirty="0">
                <a:latin typeface="Calibri"/>
                <a:cs typeface="Calibri"/>
              </a:rPr>
              <a:t>στην</a:t>
            </a:r>
            <a:r>
              <a:rPr sz="1700" spc="5" dirty="0">
                <a:latin typeface="Calibri"/>
                <a:cs typeface="Calibri"/>
              </a:rPr>
              <a:t> </a:t>
            </a:r>
            <a:r>
              <a:rPr sz="1700" spc="-5" dirty="0">
                <a:latin typeface="Calibri"/>
                <a:cs typeface="Calibri"/>
              </a:rPr>
              <a:t>ανάπτυξη</a:t>
            </a:r>
            <a:r>
              <a:rPr sz="1700" dirty="0">
                <a:latin typeface="Calibri"/>
                <a:cs typeface="Calibri"/>
              </a:rPr>
              <a:t> της </a:t>
            </a:r>
            <a:r>
              <a:rPr sz="1700" spc="-5">
                <a:latin typeface="Calibri"/>
                <a:cs typeface="Calibri"/>
              </a:rPr>
              <a:t>στοιχειώδους </a:t>
            </a:r>
            <a:r>
              <a:rPr sz="1700" spc="-5" smtClean="0">
                <a:latin typeface="Calibri"/>
                <a:cs typeface="Calibri"/>
              </a:rPr>
              <a:t>περίθαλψης.</a:t>
            </a:r>
            <a:r>
              <a:rPr lang="el-GR" sz="1700" spc="-5" dirty="0" smtClean="0">
                <a:latin typeface="Calibri"/>
                <a:cs typeface="Calibri"/>
              </a:rPr>
              <a:t> </a:t>
            </a:r>
            <a:r>
              <a:rPr sz="1700" spc="5" smtClean="0">
                <a:latin typeface="Calibri"/>
                <a:cs typeface="Calibri"/>
              </a:rPr>
              <a:t>γ</a:t>
            </a:r>
            <a:r>
              <a:rPr sz="1700" spc="5" dirty="0">
                <a:latin typeface="Calibri"/>
                <a:cs typeface="Calibri"/>
              </a:rPr>
              <a:t>)</a:t>
            </a:r>
            <a:r>
              <a:rPr sz="1700" spc="-10" dirty="0">
                <a:latin typeface="Calibri"/>
                <a:cs typeface="Calibri"/>
              </a:rPr>
              <a:t> </a:t>
            </a:r>
            <a:r>
              <a:rPr sz="1700" dirty="0">
                <a:latin typeface="Calibri"/>
                <a:cs typeface="Calibri"/>
              </a:rPr>
              <a:t>Να</a:t>
            </a:r>
            <a:r>
              <a:rPr sz="1700" spc="-15" dirty="0">
                <a:latin typeface="Calibri"/>
                <a:cs typeface="Calibri"/>
              </a:rPr>
              <a:t> </a:t>
            </a:r>
            <a:r>
              <a:rPr sz="1700" spc="-5" dirty="0">
                <a:latin typeface="Calibri"/>
                <a:cs typeface="Calibri"/>
              </a:rPr>
              <a:t>αγωνιστούν</a:t>
            </a:r>
            <a:r>
              <a:rPr sz="1700" spc="5" dirty="0">
                <a:latin typeface="Calibri"/>
                <a:cs typeface="Calibri"/>
              </a:rPr>
              <a:t> </a:t>
            </a:r>
            <a:r>
              <a:rPr sz="1700" dirty="0">
                <a:latin typeface="Calibri"/>
                <a:cs typeface="Calibri"/>
              </a:rPr>
              <a:t>κατά</a:t>
            </a:r>
            <a:r>
              <a:rPr sz="1700" spc="-15" dirty="0">
                <a:latin typeface="Calibri"/>
                <a:cs typeface="Calibri"/>
              </a:rPr>
              <a:t> </a:t>
            </a:r>
            <a:r>
              <a:rPr sz="1700" spc="-5" dirty="0">
                <a:latin typeface="Calibri"/>
                <a:cs typeface="Calibri"/>
              </a:rPr>
              <a:t>της</a:t>
            </a:r>
            <a:r>
              <a:rPr sz="1700" spc="-10" dirty="0">
                <a:latin typeface="Calibri"/>
                <a:cs typeface="Calibri"/>
              </a:rPr>
              <a:t> </a:t>
            </a:r>
            <a:r>
              <a:rPr sz="1700" spc="-5" dirty="0">
                <a:latin typeface="Calibri"/>
                <a:cs typeface="Calibri"/>
              </a:rPr>
              <a:t>ασθένειας </a:t>
            </a:r>
            <a:r>
              <a:rPr sz="1700" dirty="0">
                <a:latin typeface="Calibri"/>
                <a:cs typeface="Calibri"/>
              </a:rPr>
              <a:t>και</a:t>
            </a:r>
            <a:r>
              <a:rPr sz="1700" spc="-5" dirty="0">
                <a:latin typeface="Calibri"/>
                <a:cs typeface="Calibri"/>
              </a:rPr>
              <a:t> της</a:t>
            </a:r>
            <a:r>
              <a:rPr sz="1700" spc="-10" dirty="0">
                <a:latin typeface="Calibri"/>
                <a:cs typeface="Calibri"/>
              </a:rPr>
              <a:t> </a:t>
            </a:r>
            <a:r>
              <a:rPr sz="1700" dirty="0">
                <a:latin typeface="Calibri"/>
                <a:cs typeface="Calibri"/>
              </a:rPr>
              <a:t>κακής</a:t>
            </a:r>
            <a:r>
              <a:rPr sz="1700" spc="-5" dirty="0">
                <a:latin typeface="Calibri"/>
                <a:cs typeface="Calibri"/>
              </a:rPr>
              <a:t> διατροφής</a:t>
            </a:r>
            <a:r>
              <a:rPr sz="1700" spc="-10" dirty="0">
                <a:latin typeface="Calibri"/>
                <a:cs typeface="Calibri"/>
              </a:rPr>
              <a:t> </a:t>
            </a:r>
            <a:r>
              <a:rPr sz="1700" dirty="0">
                <a:latin typeface="Calibri"/>
                <a:cs typeface="Calibri"/>
              </a:rPr>
              <a:t>και </a:t>
            </a:r>
            <a:r>
              <a:rPr sz="1700" spc="-5">
                <a:latin typeface="Calibri"/>
                <a:cs typeface="Calibri"/>
              </a:rPr>
              <a:t>μέσα</a:t>
            </a:r>
            <a:r>
              <a:rPr sz="1700" spc="-15">
                <a:latin typeface="Calibri"/>
                <a:cs typeface="Calibri"/>
              </a:rPr>
              <a:t> </a:t>
            </a:r>
            <a:r>
              <a:rPr sz="1700" spc="-5" smtClean="0">
                <a:latin typeface="Calibri"/>
                <a:cs typeface="Calibri"/>
              </a:rPr>
              <a:t>στα</a:t>
            </a:r>
            <a:r>
              <a:rPr lang="el-GR" sz="1700" spc="-5" dirty="0" smtClean="0">
                <a:latin typeface="Calibri"/>
                <a:cs typeface="Calibri"/>
              </a:rPr>
              <a:t> </a:t>
            </a:r>
            <a:r>
              <a:rPr sz="1700" spc="-5" smtClean="0">
                <a:latin typeface="Calibri"/>
                <a:cs typeface="Calibri"/>
              </a:rPr>
              <a:t>πλαίσια</a:t>
            </a:r>
            <a:r>
              <a:rPr sz="1700" spc="85" smtClean="0">
                <a:latin typeface="Calibri"/>
                <a:cs typeface="Calibri"/>
              </a:rPr>
              <a:t> </a:t>
            </a:r>
            <a:r>
              <a:rPr sz="1700" dirty="0">
                <a:latin typeface="Calibri"/>
                <a:cs typeface="Calibri"/>
              </a:rPr>
              <a:t>της</a:t>
            </a:r>
            <a:r>
              <a:rPr sz="1700" spc="90" dirty="0">
                <a:latin typeface="Calibri"/>
                <a:cs typeface="Calibri"/>
              </a:rPr>
              <a:t> </a:t>
            </a:r>
            <a:r>
              <a:rPr sz="1700" spc="-5" dirty="0">
                <a:latin typeface="Calibri"/>
                <a:cs typeface="Calibri"/>
              </a:rPr>
              <a:t>στοιχειώδους</a:t>
            </a:r>
            <a:r>
              <a:rPr sz="1700" spc="90" dirty="0">
                <a:latin typeface="Calibri"/>
                <a:cs typeface="Calibri"/>
              </a:rPr>
              <a:t> </a:t>
            </a:r>
            <a:r>
              <a:rPr sz="1700" spc="-5" dirty="0">
                <a:latin typeface="Calibri"/>
                <a:cs typeface="Calibri"/>
              </a:rPr>
              <a:t>περίθαλψης,</a:t>
            </a:r>
            <a:r>
              <a:rPr sz="1700" spc="100" dirty="0">
                <a:latin typeface="Calibri"/>
                <a:cs typeface="Calibri"/>
              </a:rPr>
              <a:t> </a:t>
            </a:r>
            <a:r>
              <a:rPr sz="1700" spc="-5" dirty="0">
                <a:latin typeface="Calibri"/>
                <a:cs typeface="Calibri"/>
              </a:rPr>
              <a:t>με</a:t>
            </a:r>
            <a:r>
              <a:rPr sz="1700" spc="90" dirty="0">
                <a:latin typeface="Calibri"/>
                <a:cs typeface="Calibri"/>
              </a:rPr>
              <a:t> </a:t>
            </a:r>
            <a:r>
              <a:rPr sz="1700" spc="-5" dirty="0">
                <a:latin typeface="Calibri"/>
                <a:cs typeface="Calibri"/>
              </a:rPr>
              <a:t>την</a:t>
            </a:r>
            <a:r>
              <a:rPr sz="1700" spc="95" dirty="0">
                <a:latin typeface="Calibri"/>
                <a:cs typeface="Calibri"/>
              </a:rPr>
              <a:t> </a:t>
            </a:r>
            <a:r>
              <a:rPr sz="1700" spc="-5" dirty="0">
                <a:latin typeface="Calibri"/>
                <a:cs typeface="Calibri"/>
              </a:rPr>
              <a:t>εφαρμογή</a:t>
            </a:r>
            <a:r>
              <a:rPr sz="1700" spc="105" dirty="0">
                <a:latin typeface="Calibri"/>
                <a:cs typeface="Calibri"/>
              </a:rPr>
              <a:t> </a:t>
            </a:r>
            <a:r>
              <a:rPr sz="1700" dirty="0">
                <a:latin typeface="Calibri"/>
                <a:cs typeface="Calibri"/>
              </a:rPr>
              <a:t>–</a:t>
            </a:r>
            <a:r>
              <a:rPr sz="1700" spc="95" dirty="0">
                <a:latin typeface="Calibri"/>
                <a:cs typeface="Calibri"/>
              </a:rPr>
              <a:t> </a:t>
            </a:r>
            <a:r>
              <a:rPr sz="1700" spc="-5" dirty="0">
                <a:latin typeface="Calibri"/>
                <a:cs typeface="Calibri"/>
              </a:rPr>
              <a:t>ανάμεσα</a:t>
            </a:r>
            <a:r>
              <a:rPr sz="1700" spc="85" dirty="0">
                <a:latin typeface="Calibri"/>
                <a:cs typeface="Calibri"/>
              </a:rPr>
              <a:t> </a:t>
            </a:r>
            <a:r>
              <a:rPr sz="1700" spc="-5" dirty="0">
                <a:latin typeface="Calibri"/>
                <a:cs typeface="Calibri"/>
              </a:rPr>
              <a:t>στα</a:t>
            </a:r>
            <a:r>
              <a:rPr sz="1700" spc="85" dirty="0">
                <a:latin typeface="Calibri"/>
                <a:cs typeface="Calibri"/>
              </a:rPr>
              <a:t> </a:t>
            </a:r>
            <a:r>
              <a:rPr sz="1700" spc="-5" dirty="0">
                <a:latin typeface="Calibri"/>
                <a:cs typeface="Calibri"/>
              </a:rPr>
              <a:t>άλλατης</a:t>
            </a:r>
            <a:r>
              <a:rPr sz="1700" spc="95" dirty="0">
                <a:latin typeface="Calibri"/>
                <a:cs typeface="Calibri"/>
              </a:rPr>
              <a:t> </a:t>
            </a:r>
            <a:r>
              <a:rPr sz="1700" dirty="0">
                <a:latin typeface="Calibri"/>
                <a:cs typeface="Calibri"/>
              </a:rPr>
              <a:t>ήδη</a:t>
            </a:r>
            <a:r>
              <a:rPr sz="1700" spc="90" dirty="0">
                <a:latin typeface="Calibri"/>
                <a:cs typeface="Calibri"/>
              </a:rPr>
              <a:t> </a:t>
            </a:r>
            <a:r>
              <a:rPr sz="1700" spc="-5" dirty="0">
                <a:latin typeface="Calibri"/>
                <a:cs typeface="Calibri"/>
              </a:rPr>
              <a:t>διαθέσιμης </a:t>
            </a:r>
            <a:r>
              <a:rPr sz="1700" spc="-235" dirty="0">
                <a:latin typeface="Calibri"/>
                <a:cs typeface="Calibri"/>
              </a:rPr>
              <a:t> </a:t>
            </a:r>
            <a:r>
              <a:rPr sz="1700" spc="-5" dirty="0">
                <a:latin typeface="Calibri"/>
                <a:cs typeface="Calibri"/>
              </a:rPr>
              <a:t>τεχνολογίας</a:t>
            </a:r>
            <a:r>
              <a:rPr sz="1700" spc="-10" dirty="0">
                <a:latin typeface="Calibri"/>
                <a:cs typeface="Calibri"/>
              </a:rPr>
              <a:t> </a:t>
            </a:r>
            <a:r>
              <a:rPr sz="1700" dirty="0">
                <a:latin typeface="Calibri"/>
                <a:cs typeface="Calibri"/>
              </a:rPr>
              <a:t>και</a:t>
            </a:r>
            <a:r>
              <a:rPr sz="1700" spc="-5" dirty="0">
                <a:latin typeface="Calibri"/>
                <a:cs typeface="Calibri"/>
              </a:rPr>
              <a:t> με</a:t>
            </a:r>
            <a:r>
              <a:rPr sz="1700" spc="-10" dirty="0">
                <a:latin typeface="Calibri"/>
                <a:cs typeface="Calibri"/>
              </a:rPr>
              <a:t> </a:t>
            </a:r>
            <a:r>
              <a:rPr sz="1700" dirty="0">
                <a:latin typeface="Calibri"/>
                <a:cs typeface="Calibri"/>
              </a:rPr>
              <a:t>την</a:t>
            </a:r>
            <a:r>
              <a:rPr sz="1700" spc="-5" dirty="0">
                <a:latin typeface="Calibri"/>
                <a:cs typeface="Calibri"/>
              </a:rPr>
              <a:t> παροχή θρεπτικών</a:t>
            </a:r>
            <a:r>
              <a:rPr sz="1700" dirty="0">
                <a:latin typeface="Calibri"/>
                <a:cs typeface="Calibri"/>
              </a:rPr>
              <a:t> </a:t>
            </a:r>
            <a:r>
              <a:rPr sz="1700" spc="-5">
                <a:latin typeface="Calibri"/>
                <a:cs typeface="Calibri"/>
              </a:rPr>
              <a:t>τροφών </a:t>
            </a:r>
            <a:r>
              <a:rPr sz="1700" spc="-10" smtClean="0">
                <a:latin typeface="Calibri"/>
                <a:cs typeface="Calibri"/>
              </a:rPr>
              <a:t>και</a:t>
            </a:r>
            <a:r>
              <a:rPr lang="el-GR" sz="1700" spc="-10" dirty="0" smtClean="0">
                <a:latin typeface="Calibri"/>
                <a:cs typeface="Calibri"/>
              </a:rPr>
              <a:t> </a:t>
            </a:r>
            <a:r>
              <a:rPr sz="1700" spc="-5" smtClean="0">
                <a:latin typeface="Calibri"/>
                <a:cs typeface="Calibri"/>
              </a:rPr>
              <a:t>καθαρού </a:t>
            </a:r>
            <a:r>
              <a:rPr sz="1700" spc="-5" dirty="0">
                <a:latin typeface="Calibri"/>
                <a:cs typeface="Calibri"/>
              </a:rPr>
              <a:t>πόσιμου</a:t>
            </a:r>
            <a:r>
              <a:rPr sz="1700" dirty="0">
                <a:latin typeface="Calibri"/>
                <a:cs typeface="Calibri"/>
              </a:rPr>
              <a:t> </a:t>
            </a:r>
            <a:r>
              <a:rPr sz="1700" spc="-5" dirty="0">
                <a:latin typeface="Calibri"/>
                <a:cs typeface="Calibri"/>
              </a:rPr>
              <a:t>νερού,</a:t>
            </a:r>
            <a:r>
              <a:rPr sz="1700" spc="10" dirty="0">
                <a:latin typeface="Calibri"/>
                <a:cs typeface="Calibri"/>
              </a:rPr>
              <a:t> </a:t>
            </a:r>
            <a:r>
              <a:rPr sz="1700" spc="-5" dirty="0">
                <a:latin typeface="Calibri"/>
                <a:cs typeface="Calibri"/>
              </a:rPr>
              <a:t>λαμβάνοντας υπόψη</a:t>
            </a:r>
            <a:r>
              <a:rPr sz="1700" spc="5" dirty="0">
                <a:latin typeface="Calibri"/>
                <a:cs typeface="Calibri"/>
              </a:rPr>
              <a:t> </a:t>
            </a:r>
            <a:r>
              <a:rPr sz="1700" spc="-5" dirty="0">
                <a:latin typeface="Calibri"/>
                <a:cs typeface="Calibri"/>
              </a:rPr>
              <a:t>τους</a:t>
            </a:r>
            <a:r>
              <a:rPr sz="1700" dirty="0">
                <a:latin typeface="Calibri"/>
                <a:cs typeface="Calibri"/>
              </a:rPr>
              <a:t> </a:t>
            </a:r>
            <a:r>
              <a:rPr sz="1700" spc="-5" dirty="0">
                <a:latin typeface="Calibri"/>
                <a:cs typeface="Calibri"/>
              </a:rPr>
              <a:t>κινδύνους της</a:t>
            </a:r>
            <a:r>
              <a:rPr sz="1700" dirty="0">
                <a:latin typeface="Calibri"/>
                <a:cs typeface="Calibri"/>
              </a:rPr>
              <a:t> </a:t>
            </a:r>
            <a:r>
              <a:rPr sz="1700" spc="-5">
                <a:latin typeface="Calibri"/>
                <a:cs typeface="Calibri"/>
              </a:rPr>
              <a:t>μόλυνσης</a:t>
            </a:r>
            <a:r>
              <a:rPr sz="1700">
                <a:latin typeface="Calibri"/>
                <a:cs typeface="Calibri"/>
              </a:rPr>
              <a:t> </a:t>
            </a:r>
            <a:r>
              <a:rPr sz="1700" spc="-5" smtClean="0">
                <a:latin typeface="Calibri"/>
                <a:cs typeface="Calibri"/>
              </a:rPr>
              <a:t>του</a:t>
            </a:r>
            <a:r>
              <a:rPr lang="el-GR" sz="1700" spc="-5" dirty="0" smtClean="0">
                <a:latin typeface="Calibri"/>
                <a:cs typeface="Calibri"/>
              </a:rPr>
              <a:t> </a:t>
            </a:r>
            <a:r>
              <a:rPr sz="1700" spc="-5" smtClean="0">
                <a:latin typeface="Calibri"/>
                <a:cs typeface="Calibri"/>
              </a:rPr>
              <a:t>φυσικού</a:t>
            </a:r>
            <a:r>
              <a:rPr sz="1700" spc="-30" smtClean="0">
                <a:latin typeface="Calibri"/>
                <a:cs typeface="Calibri"/>
              </a:rPr>
              <a:t> </a:t>
            </a:r>
            <a:r>
              <a:rPr sz="1700" spc="-5" smtClean="0">
                <a:latin typeface="Calibri"/>
                <a:cs typeface="Calibri"/>
              </a:rPr>
              <a:t>περιβάλλοντος.</a:t>
            </a:r>
            <a:r>
              <a:rPr lang="el-GR" sz="1700" spc="-5" dirty="0" smtClean="0">
                <a:latin typeface="Calibri"/>
                <a:cs typeface="Calibri"/>
              </a:rPr>
              <a:t> </a:t>
            </a:r>
            <a:r>
              <a:rPr sz="1700" spc="-5" smtClean="0">
                <a:latin typeface="Calibri"/>
                <a:cs typeface="Calibri"/>
              </a:rPr>
              <a:t>δ</a:t>
            </a:r>
            <a:r>
              <a:rPr sz="1700" spc="-5" dirty="0">
                <a:latin typeface="Calibri"/>
                <a:cs typeface="Calibri"/>
              </a:rPr>
              <a:t>)</a:t>
            </a:r>
            <a:r>
              <a:rPr sz="1700" spc="-10" dirty="0">
                <a:latin typeface="Calibri"/>
                <a:cs typeface="Calibri"/>
              </a:rPr>
              <a:t> </a:t>
            </a:r>
            <a:r>
              <a:rPr sz="1700" dirty="0">
                <a:latin typeface="Calibri"/>
                <a:cs typeface="Calibri"/>
              </a:rPr>
              <a:t>Να</a:t>
            </a:r>
            <a:r>
              <a:rPr sz="1700" spc="-5" dirty="0">
                <a:latin typeface="Calibri"/>
                <a:cs typeface="Calibri"/>
              </a:rPr>
              <a:t> εξασφαλίσουν</a:t>
            </a:r>
            <a:r>
              <a:rPr sz="1700" spc="5" dirty="0">
                <a:latin typeface="Calibri"/>
                <a:cs typeface="Calibri"/>
              </a:rPr>
              <a:t> </a:t>
            </a:r>
            <a:r>
              <a:rPr sz="1700" spc="-5" dirty="0">
                <a:latin typeface="Calibri"/>
                <a:cs typeface="Calibri"/>
              </a:rPr>
              <a:t>στις</a:t>
            </a:r>
            <a:r>
              <a:rPr sz="1700" dirty="0">
                <a:latin typeface="Calibri"/>
                <a:cs typeface="Calibri"/>
              </a:rPr>
              <a:t> </a:t>
            </a:r>
            <a:r>
              <a:rPr sz="1700" spc="-5" dirty="0">
                <a:latin typeface="Calibri"/>
                <a:cs typeface="Calibri"/>
              </a:rPr>
              <a:t>μητέρες</a:t>
            </a:r>
            <a:r>
              <a:rPr sz="1700" spc="5" dirty="0">
                <a:latin typeface="Calibri"/>
                <a:cs typeface="Calibri"/>
              </a:rPr>
              <a:t> </a:t>
            </a:r>
            <a:r>
              <a:rPr sz="1700" spc="-5" dirty="0">
                <a:latin typeface="Calibri"/>
                <a:cs typeface="Calibri"/>
              </a:rPr>
              <a:t>κατάλληλη</a:t>
            </a:r>
            <a:r>
              <a:rPr sz="1700" dirty="0">
                <a:latin typeface="Calibri"/>
                <a:cs typeface="Calibri"/>
              </a:rPr>
              <a:t> </a:t>
            </a:r>
            <a:r>
              <a:rPr sz="1700" spc="-5" dirty="0">
                <a:latin typeface="Calibri"/>
                <a:cs typeface="Calibri"/>
              </a:rPr>
              <a:t>περίθαλψη</a:t>
            </a:r>
            <a:r>
              <a:rPr sz="1700" spc="30" dirty="0">
                <a:latin typeface="Calibri"/>
                <a:cs typeface="Calibri"/>
              </a:rPr>
              <a:t> </a:t>
            </a:r>
            <a:r>
              <a:rPr sz="1700" spc="-5" dirty="0">
                <a:latin typeface="Calibri"/>
                <a:cs typeface="Calibri"/>
              </a:rPr>
              <a:t>πριν</a:t>
            </a:r>
            <a:r>
              <a:rPr sz="1700" spc="5" dirty="0">
                <a:latin typeface="Calibri"/>
                <a:cs typeface="Calibri"/>
              </a:rPr>
              <a:t> </a:t>
            </a:r>
            <a:r>
              <a:rPr sz="1700" dirty="0">
                <a:latin typeface="Calibri"/>
                <a:cs typeface="Calibri"/>
              </a:rPr>
              <a:t>και </a:t>
            </a:r>
            <a:r>
              <a:rPr sz="1700" spc="-5" dirty="0">
                <a:latin typeface="Calibri"/>
                <a:cs typeface="Calibri"/>
              </a:rPr>
              <a:t>μετά από</a:t>
            </a:r>
            <a:r>
              <a:rPr sz="1700" spc="-10" dirty="0">
                <a:latin typeface="Calibri"/>
                <a:cs typeface="Calibri"/>
              </a:rPr>
              <a:t> </a:t>
            </a:r>
            <a:r>
              <a:rPr sz="1700" spc="-5">
                <a:latin typeface="Calibri"/>
                <a:cs typeface="Calibri"/>
              </a:rPr>
              <a:t>τον </a:t>
            </a:r>
            <a:r>
              <a:rPr sz="1700" spc="-229">
                <a:latin typeface="Calibri"/>
                <a:cs typeface="Calibri"/>
              </a:rPr>
              <a:t> </a:t>
            </a:r>
            <a:r>
              <a:rPr sz="1700" spc="-5" smtClean="0">
                <a:latin typeface="Calibri"/>
                <a:cs typeface="Calibri"/>
              </a:rPr>
              <a:t>τοκετό.</a:t>
            </a:r>
            <a:r>
              <a:rPr lang="el-GR" sz="1700" spc="-5" dirty="0" smtClean="0">
                <a:latin typeface="Calibri"/>
                <a:cs typeface="Calibri"/>
              </a:rPr>
              <a:t> </a:t>
            </a:r>
            <a:r>
              <a:rPr sz="1700" smtClean="0">
                <a:latin typeface="Calibri"/>
                <a:cs typeface="Calibri"/>
              </a:rPr>
              <a:t>ε</a:t>
            </a:r>
            <a:r>
              <a:rPr sz="1700" dirty="0">
                <a:latin typeface="Calibri"/>
                <a:cs typeface="Calibri"/>
              </a:rPr>
              <a:t>)</a:t>
            </a:r>
            <a:r>
              <a:rPr sz="1700" spc="-10" dirty="0">
                <a:latin typeface="Calibri"/>
                <a:cs typeface="Calibri"/>
              </a:rPr>
              <a:t> </a:t>
            </a:r>
            <a:r>
              <a:rPr sz="1700" dirty="0">
                <a:latin typeface="Calibri"/>
                <a:cs typeface="Calibri"/>
              </a:rPr>
              <a:t>Να</a:t>
            </a:r>
            <a:r>
              <a:rPr sz="1700" spc="-10" dirty="0">
                <a:latin typeface="Calibri"/>
                <a:cs typeface="Calibri"/>
              </a:rPr>
              <a:t> μπορούν</a:t>
            </a:r>
            <a:r>
              <a:rPr sz="1700" spc="5" dirty="0">
                <a:latin typeface="Calibri"/>
                <a:cs typeface="Calibri"/>
              </a:rPr>
              <a:t> </a:t>
            </a:r>
            <a:r>
              <a:rPr sz="1700" spc="-5" dirty="0">
                <a:latin typeface="Calibri"/>
                <a:cs typeface="Calibri"/>
              </a:rPr>
              <a:t>όλες</a:t>
            </a:r>
            <a:r>
              <a:rPr sz="1700" spc="20" dirty="0">
                <a:latin typeface="Calibri"/>
                <a:cs typeface="Calibri"/>
              </a:rPr>
              <a:t> </a:t>
            </a:r>
            <a:r>
              <a:rPr sz="1700" spc="-5" dirty="0">
                <a:latin typeface="Calibri"/>
                <a:cs typeface="Calibri"/>
              </a:rPr>
              <a:t>οι</a:t>
            </a:r>
            <a:r>
              <a:rPr sz="1700" dirty="0">
                <a:latin typeface="Calibri"/>
                <a:cs typeface="Calibri"/>
              </a:rPr>
              <a:t> </a:t>
            </a:r>
            <a:r>
              <a:rPr sz="1700" spc="-5" dirty="0">
                <a:latin typeface="Calibri"/>
                <a:cs typeface="Calibri"/>
              </a:rPr>
              <a:t>ομάδες</a:t>
            </a:r>
            <a:r>
              <a:rPr sz="1700" dirty="0">
                <a:latin typeface="Calibri"/>
                <a:cs typeface="Calibri"/>
              </a:rPr>
              <a:t> της</a:t>
            </a:r>
            <a:r>
              <a:rPr sz="1700" spc="-5" dirty="0">
                <a:latin typeface="Calibri"/>
                <a:cs typeface="Calibri"/>
              </a:rPr>
              <a:t> κοινωνίας,</a:t>
            </a:r>
            <a:r>
              <a:rPr sz="1700" spc="5" dirty="0">
                <a:latin typeface="Calibri"/>
                <a:cs typeface="Calibri"/>
              </a:rPr>
              <a:t> </a:t>
            </a:r>
            <a:r>
              <a:rPr sz="1700" spc="-5" dirty="0">
                <a:latin typeface="Calibri"/>
                <a:cs typeface="Calibri"/>
              </a:rPr>
              <a:t>ιδιαίτερα</a:t>
            </a:r>
            <a:r>
              <a:rPr sz="1700" spc="-10" dirty="0">
                <a:latin typeface="Calibri"/>
                <a:cs typeface="Calibri"/>
              </a:rPr>
              <a:t> </a:t>
            </a:r>
            <a:r>
              <a:rPr sz="1700" spc="-5" dirty="0">
                <a:latin typeface="Calibri"/>
                <a:cs typeface="Calibri"/>
              </a:rPr>
              <a:t>οι</a:t>
            </a:r>
            <a:r>
              <a:rPr sz="1700" dirty="0">
                <a:latin typeface="Calibri"/>
                <a:cs typeface="Calibri"/>
              </a:rPr>
              <a:t> γονείς</a:t>
            </a:r>
            <a:r>
              <a:rPr sz="1700" spc="-5" dirty="0">
                <a:latin typeface="Calibri"/>
                <a:cs typeface="Calibri"/>
              </a:rPr>
              <a:t> </a:t>
            </a:r>
            <a:r>
              <a:rPr sz="1700" dirty="0">
                <a:latin typeface="Calibri"/>
                <a:cs typeface="Calibri"/>
              </a:rPr>
              <a:t>και τα</a:t>
            </a:r>
            <a:r>
              <a:rPr sz="1700" spc="-10" dirty="0">
                <a:latin typeface="Calibri"/>
                <a:cs typeface="Calibri"/>
              </a:rPr>
              <a:t> </a:t>
            </a:r>
            <a:r>
              <a:rPr sz="1700" spc="-5" dirty="0">
                <a:latin typeface="Calibri"/>
                <a:cs typeface="Calibri"/>
              </a:rPr>
              <a:t>παιδιά,</a:t>
            </a:r>
            <a:r>
              <a:rPr sz="1700" spc="5" dirty="0">
                <a:latin typeface="Calibri"/>
                <a:cs typeface="Calibri"/>
              </a:rPr>
              <a:t> </a:t>
            </a:r>
            <a:r>
              <a:rPr sz="1700" dirty="0">
                <a:latin typeface="Calibri"/>
                <a:cs typeface="Calibri"/>
              </a:rPr>
              <a:t>να </a:t>
            </a:r>
            <a:r>
              <a:rPr sz="1700" spc="-235" dirty="0">
                <a:latin typeface="Calibri"/>
                <a:cs typeface="Calibri"/>
              </a:rPr>
              <a:t> </a:t>
            </a:r>
            <a:r>
              <a:rPr sz="1700" spc="-5" dirty="0">
                <a:latin typeface="Calibri"/>
                <a:cs typeface="Calibri"/>
              </a:rPr>
              <a:t>ενημερώνονται</a:t>
            </a:r>
            <a:r>
              <a:rPr sz="1700" dirty="0">
                <a:latin typeface="Calibri"/>
                <a:cs typeface="Calibri"/>
              </a:rPr>
              <a:t> </a:t>
            </a:r>
            <a:r>
              <a:rPr sz="1700" spc="-5" dirty="0">
                <a:latin typeface="Calibri"/>
                <a:cs typeface="Calibri"/>
              </a:rPr>
              <a:t>για</a:t>
            </a:r>
            <a:r>
              <a:rPr sz="1700" spc="-10" dirty="0">
                <a:latin typeface="Calibri"/>
                <a:cs typeface="Calibri"/>
              </a:rPr>
              <a:t> </a:t>
            </a:r>
            <a:r>
              <a:rPr sz="1700" dirty="0">
                <a:latin typeface="Calibri"/>
                <a:cs typeface="Calibri"/>
              </a:rPr>
              <a:t>τα</a:t>
            </a:r>
            <a:r>
              <a:rPr sz="1700" spc="-10" dirty="0">
                <a:latin typeface="Calibri"/>
                <a:cs typeface="Calibri"/>
              </a:rPr>
              <a:t> </a:t>
            </a:r>
            <a:r>
              <a:rPr sz="1700" spc="-5" dirty="0">
                <a:latin typeface="Calibri"/>
                <a:cs typeface="Calibri"/>
              </a:rPr>
              <a:t>θέματα </a:t>
            </a:r>
            <a:r>
              <a:rPr sz="1700" dirty="0">
                <a:latin typeface="Calibri"/>
                <a:cs typeface="Calibri"/>
              </a:rPr>
              <a:t>της </a:t>
            </a:r>
            <a:r>
              <a:rPr sz="1700" spc="-5" dirty="0">
                <a:latin typeface="Calibri"/>
                <a:cs typeface="Calibri"/>
              </a:rPr>
              <a:t>υγείας </a:t>
            </a:r>
            <a:r>
              <a:rPr sz="1700" dirty="0">
                <a:latin typeface="Calibri"/>
                <a:cs typeface="Calibri"/>
              </a:rPr>
              <a:t>και της</a:t>
            </a:r>
            <a:r>
              <a:rPr sz="1700" spc="-5" dirty="0">
                <a:latin typeface="Calibri"/>
                <a:cs typeface="Calibri"/>
              </a:rPr>
              <a:t> </a:t>
            </a:r>
            <a:r>
              <a:rPr sz="1700" spc="-10" dirty="0">
                <a:latin typeface="Calibri"/>
                <a:cs typeface="Calibri"/>
              </a:rPr>
              <a:t>διατροφής</a:t>
            </a:r>
            <a:r>
              <a:rPr sz="1700" dirty="0">
                <a:latin typeface="Calibri"/>
                <a:cs typeface="Calibri"/>
              </a:rPr>
              <a:t> </a:t>
            </a:r>
            <a:r>
              <a:rPr sz="1700" spc="-5" dirty="0">
                <a:latin typeface="Calibri"/>
                <a:cs typeface="Calibri"/>
              </a:rPr>
              <a:t>του παιδιού,</a:t>
            </a:r>
            <a:r>
              <a:rPr sz="1700" spc="5" dirty="0">
                <a:latin typeface="Calibri"/>
                <a:cs typeface="Calibri"/>
              </a:rPr>
              <a:t> </a:t>
            </a:r>
            <a:r>
              <a:rPr sz="1700" spc="-5">
                <a:latin typeface="Calibri"/>
                <a:cs typeface="Calibri"/>
              </a:rPr>
              <a:t>για</a:t>
            </a:r>
            <a:r>
              <a:rPr sz="1700" spc="-10">
                <a:latin typeface="Calibri"/>
                <a:cs typeface="Calibri"/>
              </a:rPr>
              <a:t> </a:t>
            </a:r>
            <a:r>
              <a:rPr lang="el-GR" sz="1700" spc="-10" dirty="0" smtClean="0">
                <a:latin typeface="Calibri"/>
                <a:cs typeface="Calibri"/>
              </a:rPr>
              <a:t>τ</a:t>
            </a:r>
            <a:r>
              <a:rPr sz="1700" smtClean="0">
                <a:latin typeface="Calibri"/>
                <a:cs typeface="Calibri"/>
              </a:rPr>
              <a:t>α </a:t>
            </a:r>
            <a:r>
              <a:rPr sz="1700" spc="5" smtClean="0">
                <a:latin typeface="Calibri"/>
                <a:cs typeface="Calibri"/>
              </a:rPr>
              <a:t> </a:t>
            </a:r>
            <a:r>
              <a:rPr sz="1700" spc="-5" dirty="0">
                <a:latin typeface="Calibri"/>
                <a:cs typeface="Calibri"/>
              </a:rPr>
              <a:t>πλεονεκτήματα</a:t>
            </a:r>
            <a:r>
              <a:rPr sz="1700" spc="-10" dirty="0">
                <a:latin typeface="Calibri"/>
                <a:cs typeface="Calibri"/>
              </a:rPr>
              <a:t> </a:t>
            </a:r>
            <a:r>
              <a:rPr sz="1700" spc="-5" dirty="0">
                <a:latin typeface="Calibri"/>
                <a:cs typeface="Calibri"/>
              </a:rPr>
              <a:t>του φυσικού θηλασμού,</a:t>
            </a:r>
            <a:r>
              <a:rPr sz="1700" spc="5" dirty="0">
                <a:latin typeface="Calibri"/>
                <a:cs typeface="Calibri"/>
              </a:rPr>
              <a:t> </a:t>
            </a:r>
            <a:r>
              <a:rPr sz="1700" dirty="0">
                <a:latin typeface="Calibri"/>
                <a:cs typeface="Calibri"/>
              </a:rPr>
              <a:t>την </a:t>
            </a:r>
            <a:r>
              <a:rPr sz="1700" spc="-5" dirty="0">
                <a:latin typeface="Calibri"/>
                <a:cs typeface="Calibri"/>
              </a:rPr>
              <a:t>υγιεινή</a:t>
            </a:r>
            <a:r>
              <a:rPr sz="1700" dirty="0">
                <a:latin typeface="Calibri"/>
                <a:cs typeface="Calibri"/>
              </a:rPr>
              <a:t> </a:t>
            </a:r>
            <a:r>
              <a:rPr sz="1700" spc="-10" dirty="0">
                <a:latin typeface="Calibri"/>
                <a:cs typeface="Calibri"/>
              </a:rPr>
              <a:t>και</a:t>
            </a:r>
            <a:r>
              <a:rPr sz="1700" dirty="0">
                <a:latin typeface="Calibri"/>
                <a:cs typeface="Calibri"/>
              </a:rPr>
              <a:t> την </a:t>
            </a:r>
            <a:r>
              <a:rPr sz="1700">
                <a:latin typeface="Calibri"/>
                <a:cs typeface="Calibri"/>
              </a:rPr>
              <a:t>καθαριότητα</a:t>
            </a:r>
            <a:r>
              <a:rPr sz="1700" spc="-10">
                <a:latin typeface="Calibri"/>
                <a:cs typeface="Calibri"/>
              </a:rPr>
              <a:t> </a:t>
            </a:r>
            <a:r>
              <a:rPr sz="1700" spc="-5" smtClean="0">
                <a:latin typeface="Calibri"/>
                <a:cs typeface="Calibri"/>
              </a:rPr>
              <a:t>του</a:t>
            </a:r>
            <a:r>
              <a:rPr lang="el-GR" sz="1700" spc="-5" dirty="0" smtClean="0">
                <a:latin typeface="Calibri"/>
                <a:cs typeface="Calibri"/>
              </a:rPr>
              <a:t> </a:t>
            </a:r>
            <a:r>
              <a:rPr sz="1700" spc="-5" smtClean="0">
                <a:latin typeface="Calibri"/>
                <a:cs typeface="Calibri"/>
              </a:rPr>
              <a:t>περιβάλλοντος </a:t>
            </a:r>
            <a:r>
              <a:rPr sz="1700" dirty="0">
                <a:latin typeface="Calibri"/>
                <a:cs typeface="Calibri"/>
              </a:rPr>
              <a:t>και την </a:t>
            </a:r>
            <a:r>
              <a:rPr sz="1700" spc="-5" dirty="0">
                <a:latin typeface="Calibri"/>
                <a:cs typeface="Calibri"/>
              </a:rPr>
              <a:t>πρόληψη </a:t>
            </a:r>
            <a:r>
              <a:rPr sz="1700" dirty="0">
                <a:latin typeface="Calibri"/>
                <a:cs typeface="Calibri"/>
              </a:rPr>
              <a:t>των </a:t>
            </a:r>
            <a:r>
              <a:rPr sz="1700" spc="-5" dirty="0">
                <a:latin typeface="Calibri"/>
                <a:cs typeface="Calibri"/>
              </a:rPr>
              <a:t>ατυχημάτων </a:t>
            </a:r>
            <a:r>
              <a:rPr sz="1700" dirty="0">
                <a:latin typeface="Calibri"/>
                <a:cs typeface="Calibri"/>
              </a:rPr>
              <a:t>και να </a:t>
            </a:r>
            <a:r>
              <a:rPr sz="1700" spc="-5" dirty="0">
                <a:latin typeface="Calibri"/>
                <a:cs typeface="Calibri"/>
              </a:rPr>
              <a:t>βρίσκουν υποστήριξη </a:t>
            </a:r>
            <a:r>
              <a:rPr sz="1700" spc="-235" dirty="0">
                <a:latin typeface="Calibri"/>
                <a:cs typeface="Calibri"/>
              </a:rPr>
              <a:t> </a:t>
            </a:r>
            <a:r>
              <a:rPr sz="1700" spc="-5" dirty="0">
                <a:latin typeface="Calibri"/>
                <a:cs typeface="Calibri"/>
              </a:rPr>
              <a:t>στη</a:t>
            </a:r>
            <a:r>
              <a:rPr sz="1700" spc="-10" dirty="0">
                <a:latin typeface="Calibri"/>
                <a:cs typeface="Calibri"/>
              </a:rPr>
              <a:t> </a:t>
            </a:r>
            <a:r>
              <a:rPr sz="1700" spc="-5" dirty="0">
                <a:latin typeface="Calibri"/>
                <a:cs typeface="Calibri"/>
              </a:rPr>
              <a:t>χρήση </a:t>
            </a:r>
            <a:r>
              <a:rPr sz="1700" dirty="0">
                <a:latin typeface="Calibri"/>
                <a:cs typeface="Calibri"/>
              </a:rPr>
              <a:t>των</a:t>
            </a:r>
            <a:r>
              <a:rPr sz="1700" spc="-5" dirty="0">
                <a:latin typeface="Calibri"/>
                <a:cs typeface="Calibri"/>
              </a:rPr>
              <a:t> παραπάνω</a:t>
            </a:r>
            <a:r>
              <a:rPr sz="1700" spc="-10" dirty="0">
                <a:latin typeface="Calibri"/>
                <a:cs typeface="Calibri"/>
              </a:rPr>
              <a:t> </a:t>
            </a:r>
            <a:r>
              <a:rPr sz="1700" spc="-5" dirty="0">
                <a:latin typeface="Calibri"/>
                <a:cs typeface="Calibri"/>
              </a:rPr>
              <a:t>βασικών</a:t>
            </a:r>
            <a:r>
              <a:rPr sz="1700" dirty="0">
                <a:latin typeface="Calibri"/>
                <a:cs typeface="Calibri"/>
              </a:rPr>
              <a:t> </a:t>
            </a:r>
            <a:r>
              <a:rPr sz="1700" spc="-5">
                <a:latin typeface="Calibri"/>
                <a:cs typeface="Calibri"/>
              </a:rPr>
              <a:t>γνώσεων</a:t>
            </a:r>
            <a:r>
              <a:rPr sz="1700" spc="-5" smtClean="0">
                <a:latin typeface="Calibri"/>
                <a:cs typeface="Calibri"/>
              </a:rPr>
              <a:t>.</a:t>
            </a:r>
            <a:r>
              <a:rPr lang="el-GR" sz="1700" spc="-5" dirty="0" smtClean="0">
                <a:latin typeface="Calibri"/>
                <a:cs typeface="Calibri"/>
              </a:rPr>
              <a:t> </a:t>
            </a:r>
            <a:r>
              <a:rPr sz="1700" spc="-5" smtClean="0">
                <a:latin typeface="Calibri"/>
                <a:cs typeface="Calibri"/>
              </a:rPr>
              <a:t>στ</a:t>
            </a:r>
            <a:r>
              <a:rPr sz="1700" spc="-5" dirty="0">
                <a:latin typeface="Calibri"/>
                <a:cs typeface="Calibri"/>
              </a:rPr>
              <a:t>) </a:t>
            </a:r>
            <a:r>
              <a:rPr sz="1700" dirty="0">
                <a:latin typeface="Calibri"/>
                <a:cs typeface="Calibri"/>
              </a:rPr>
              <a:t>Να </a:t>
            </a:r>
            <a:r>
              <a:rPr sz="1700" spc="-5" dirty="0">
                <a:latin typeface="Calibri"/>
                <a:cs typeface="Calibri"/>
              </a:rPr>
              <a:t>αναπτύξουν </a:t>
            </a:r>
            <a:r>
              <a:rPr sz="1700" dirty="0">
                <a:latin typeface="Calibri"/>
                <a:cs typeface="Calibri"/>
              </a:rPr>
              <a:t>την </a:t>
            </a:r>
            <a:r>
              <a:rPr sz="1700" spc="-5" dirty="0">
                <a:latin typeface="Calibri"/>
                <a:cs typeface="Calibri"/>
              </a:rPr>
              <a:t>προληπτική ιατρική φροντίδα, </a:t>
            </a:r>
            <a:r>
              <a:rPr sz="1700" dirty="0">
                <a:latin typeface="Calibri"/>
                <a:cs typeface="Calibri"/>
              </a:rPr>
              <a:t>την </a:t>
            </a:r>
            <a:r>
              <a:rPr sz="1700" spc="-5" dirty="0">
                <a:latin typeface="Calibri"/>
                <a:cs typeface="Calibri"/>
              </a:rPr>
              <a:t>καθοδήγηση των </a:t>
            </a:r>
            <a:r>
              <a:rPr sz="1700" spc="-235" dirty="0">
                <a:latin typeface="Calibri"/>
                <a:cs typeface="Calibri"/>
              </a:rPr>
              <a:t> </a:t>
            </a:r>
            <a:r>
              <a:rPr sz="1700" dirty="0">
                <a:latin typeface="Calibri"/>
                <a:cs typeface="Calibri"/>
              </a:rPr>
              <a:t>γονέων </a:t>
            </a:r>
            <a:r>
              <a:rPr sz="1700" spc="-10" dirty="0">
                <a:latin typeface="Calibri"/>
                <a:cs typeface="Calibri"/>
              </a:rPr>
              <a:t>και </a:t>
            </a:r>
            <a:r>
              <a:rPr sz="1700" dirty="0">
                <a:latin typeface="Calibri"/>
                <a:cs typeface="Calibri"/>
              </a:rPr>
              <a:t>την </a:t>
            </a:r>
            <a:r>
              <a:rPr sz="1700" spc="-5" dirty="0">
                <a:latin typeface="Calibri"/>
                <a:cs typeface="Calibri"/>
              </a:rPr>
              <a:t>εκπαίδευση </a:t>
            </a:r>
            <a:r>
              <a:rPr sz="1700" dirty="0">
                <a:latin typeface="Calibri"/>
                <a:cs typeface="Calibri"/>
              </a:rPr>
              <a:t>και </a:t>
            </a:r>
            <a:r>
              <a:rPr sz="1700" spc="-5" dirty="0">
                <a:latin typeface="Calibri"/>
                <a:cs typeface="Calibri"/>
              </a:rPr>
              <a:t>τις υπηρεσίες του οικογενειακού </a:t>
            </a:r>
            <a:r>
              <a:rPr sz="1700" dirty="0">
                <a:latin typeface="Calibri"/>
                <a:cs typeface="Calibri"/>
              </a:rPr>
              <a:t> </a:t>
            </a:r>
            <a:r>
              <a:rPr sz="1700" spc="-5" dirty="0">
                <a:latin typeface="Calibri"/>
                <a:cs typeface="Calibri"/>
              </a:rPr>
              <a:t>προγραμματισμού.</a:t>
            </a:r>
            <a:endParaRPr sz="1700">
              <a:latin typeface="Calibri"/>
              <a:cs typeface="Calibri"/>
            </a:endParaRPr>
          </a:p>
          <a:p>
            <a:pPr marL="149225" indent="-137160" algn="just">
              <a:buAutoNum type="arabicPeriod" startAt="3"/>
              <a:tabLst>
                <a:tab pos="149860" algn="l"/>
              </a:tabLst>
            </a:pPr>
            <a:r>
              <a:rPr sz="1700" spc="-10" dirty="0">
                <a:latin typeface="Calibri"/>
                <a:cs typeface="Calibri"/>
              </a:rPr>
              <a:t>Τα</a:t>
            </a:r>
            <a:r>
              <a:rPr sz="1700" spc="-15" dirty="0">
                <a:latin typeface="Calibri"/>
                <a:cs typeface="Calibri"/>
              </a:rPr>
              <a:t> </a:t>
            </a:r>
            <a:r>
              <a:rPr sz="1700" spc="-5" dirty="0">
                <a:latin typeface="Calibri"/>
                <a:cs typeface="Calibri"/>
              </a:rPr>
              <a:t>Συμβαλλόμενα</a:t>
            </a:r>
            <a:r>
              <a:rPr sz="1700" spc="-10" dirty="0">
                <a:latin typeface="Calibri"/>
                <a:cs typeface="Calibri"/>
              </a:rPr>
              <a:t> </a:t>
            </a:r>
            <a:r>
              <a:rPr sz="1700" spc="-5" dirty="0">
                <a:latin typeface="Calibri"/>
                <a:cs typeface="Calibri"/>
              </a:rPr>
              <a:t>κράτη</a:t>
            </a:r>
            <a:r>
              <a:rPr sz="1700" dirty="0">
                <a:latin typeface="Calibri"/>
                <a:cs typeface="Calibri"/>
              </a:rPr>
              <a:t> </a:t>
            </a:r>
            <a:r>
              <a:rPr sz="1700" spc="-5" dirty="0">
                <a:latin typeface="Calibri"/>
                <a:cs typeface="Calibri"/>
              </a:rPr>
              <a:t>παίρνουν</a:t>
            </a:r>
            <a:r>
              <a:rPr sz="1700" spc="5" dirty="0">
                <a:latin typeface="Calibri"/>
                <a:cs typeface="Calibri"/>
              </a:rPr>
              <a:t> </a:t>
            </a:r>
            <a:r>
              <a:rPr sz="1700" spc="-5" dirty="0">
                <a:latin typeface="Calibri"/>
                <a:cs typeface="Calibri"/>
              </a:rPr>
              <a:t>όλα</a:t>
            </a:r>
            <a:r>
              <a:rPr sz="1700" spc="-10" dirty="0">
                <a:latin typeface="Calibri"/>
                <a:cs typeface="Calibri"/>
              </a:rPr>
              <a:t> </a:t>
            </a:r>
            <a:r>
              <a:rPr sz="1700" dirty="0">
                <a:latin typeface="Calibri"/>
                <a:cs typeface="Calibri"/>
              </a:rPr>
              <a:t>τα</a:t>
            </a:r>
            <a:r>
              <a:rPr sz="1700" spc="-10" dirty="0">
                <a:latin typeface="Calibri"/>
                <a:cs typeface="Calibri"/>
              </a:rPr>
              <a:t> </a:t>
            </a:r>
            <a:r>
              <a:rPr sz="1700" dirty="0">
                <a:latin typeface="Calibri"/>
                <a:cs typeface="Calibri"/>
              </a:rPr>
              <a:t>κατάλληλα</a:t>
            </a:r>
            <a:r>
              <a:rPr sz="1700" spc="-10" dirty="0">
                <a:latin typeface="Calibri"/>
                <a:cs typeface="Calibri"/>
              </a:rPr>
              <a:t> </a:t>
            </a:r>
            <a:r>
              <a:rPr sz="1700">
                <a:latin typeface="Calibri"/>
                <a:cs typeface="Calibri"/>
              </a:rPr>
              <a:t>και </a:t>
            </a:r>
            <a:r>
              <a:rPr sz="1700" spc="-5" smtClean="0">
                <a:latin typeface="Calibri"/>
                <a:cs typeface="Calibri"/>
              </a:rPr>
              <a:t>αποτελεσματικά</a:t>
            </a:r>
            <a:r>
              <a:rPr lang="el-GR" sz="1700" spc="-5" dirty="0" smtClean="0">
                <a:latin typeface="Calibri"/>
                <a:cs typeface="Calibri"/>
              </a:rPr>
              <a:t> </a:t>
            </a:r>
            <a:r>
              <a:rPr sz="1700" spc="-5" smtClean="0">
                <a:latin typeface="Calibri"/>
                <a:cs typeface="Calibri"/>
              </a:rPr>
              <a:t>μέτρα</a:t>
            </a:r>
            <a:r>
              <a:rPr sz="1700" spc="-10" smtClean="0">
                <a:latin typeface="Calibri"/>
                <a:cs typeface="Calibri"/>
              </a:rPr>
              <a:t> </a:t>
            </a:r>
            <a:r>
              <a:rPr sz="1700" spc="5" dirty="0">
                <a:latin typeface="Calibri"/>
                <a:cs typeface="Calibri"/>
              </a:rPr>
              <a:t>για</a:t>
            </a:r>
            <a:r>
              <a:rPr sz="1700" spc="-10" dirty="0">
                <a:latin typeface="Calibri"/>
                <a:cs typeface="Calibri"/>
              </a:rPr>
              <a:t> </a:t>
            </a:r>
            <a:r>
              <a:rPr sz="1700" dirty="0">
                <a:latin typeface="Calibri"/>
                <a:cs typeface="Calibri"/>
              </a:rPr>
              <a:t>να</a:t>
            </a:r>
            <a:r>
              <a:rPr sz="1700" spc="-10" dirty="0">
                <a:latin typeface="Calibri"/>
                <a:cs typeface="Calibri"/>
              </a:rPr>
              <a:t> </a:t>
            </a:r>
            <a:r>
              <a:rPr sz="1700" spc="-5" dirty="0">
                <a:latin typeface="Calibri"/>
                <a:cs typeface="Calibri"/>
              </a:rPr>
              <a:t>καταργηθούν</a:t>
            </a:r>
            <a:r>
              <a:rPr sz="1700" spc="5" dirty="0">
                <a:latin typeface="Calibri"/>
                <a:cs typeface="Calibri"/>
              </a:rPr>
              <a:t> </a:t>
            </a:r>
            <a:r>
              <a:rPr sz="1700" spc="-5" dirty="0">
                <a:latin typeface="Calibri"/>
                <a:cs typeface="Calibri"/>
              </a:rPr>
              <a:t>οι</a:t>
            </a:r>
            <a:r>
              <a:rPr sz="1700" dirty="0">
                <a:latin typeface="Calibri"/>
                <a:cs typeface="Calibri"/>
              </a:rPr>
              <a:t> </a:t>
            </a:r>
            <a:r>
              <a:rPr sz="1700" spc="-5" dirty="0">
                <a:latin typeface="Calibri"/>
                <a:cs typeface="Calibri"/>
              </a:rPr>
              <a:t>παραδοσιακές πρακτικές </a:t>
            </a:r>
            <a:r>
              <a:rPr sz="1700" spc="-10" dirty="0">
                <a:latin typeface="Calibri"/>
                <a:cs typeface="Calibri"/>
              </a:rPr>
              <a:t>που</a:t>
            </a:r>
            <a:r>
              <a:rPr sz="1700" dirty="0">
                <a:latin typeface="Calibri"/>
                <a:cs typeface="Calibri"/>
              </a:rPr>
              <a:t> </a:t>
            </a:r>
            <a:r>
              <a:rPr sz="1700" spc="-5" dirty="0">
                <a:latin typeface="Calibri"/>
                <a:cs typeface="Calibri"/>
              </a:rPr>
              <a:t>βλάπτουν</a:t>
            </a:r>
            <a:r>
              <a:rPr sz="1700" spc="5" dirty="0">
                <a:latin typeface="Calibri"/>
                <a:cs typeface="Calibri"/>
              </a:rPr>
              <a:t> </a:t>
            </a:r>
            <a:r>
              <a:rPr sz="1700" dirty="0">
                <a:latin typeface="Calibri"/>
                <a:cs typeface="Calibri"/>
              </a:rPr>
              <a:t>την </a:t>
            </a:r>
            <a:r>
              <a:rPr sz="1700" spc="-5" dirty="0">
                <a:latin typeface="Calibri"/>
                <a:cs typeface="Calibri"/>
              </a:rPr>
              <a:t>υγεία </a:t>
            </a:r>
            <a:r>
              <a:rPr sz="1700" spc="-235" dirty="0">
                <a:latin typeface="Calibri"/>
                <a:cs typeface="Calibri"/>
              </a:rPr>
              <a:t> </a:t>
            </a:r>
            <a:r>
              <a:rPr sz="1700" dirty="0">
                <a:latin typeface="Calibri"/>
                <a:cs typeface="Calibri"/>
              </a:rPr>
              <a:t>των</a:t>
            </a:r>
            <a:r>
              <a:rPr sz="1700" spc="-10" dirty="0">
                <a:latin typeface="Calibri"/>
                <a:cs typeface="Calibri"/>
              </a:rPr>
              <a:t> </a:t>
            </a:r>
            <a:r>
              <a:rPr sz="1700" spc="-5">
                <a:latin typeface="Calibri"/>
                <a:cs typeface="Calibri"/>
              </a:rPr>
              <a:t>παιδιών</a:t>
            </a:r>
            <a:r>
              <a:rPr sz="1700" spc="-5" smtClean="0">
                <a:latin typeface="Calibri"/>
                <a:cs typeface="Calibri"/>
              </a:rPr>
              <a:t>.</a:t>
            </a:r>
            <a:endParaRPr lang="el-GR" sz="1700" spc="-5" dirty="0" smtClean="0">
              <a:latin typeface="Calibri"/>
              <a:cs typeface="Calibri"/>
            </a:endParaRPr>
          </a:p>
          <a:p>
            <a:pPr marL="12700" marR="1176655" algn="just"/>
            <a:r>
              <a:rPr lang="el-GR" sz="1700" spc="-5" dirty="0">
                <a:cs typeface="Calibri"/>
              </a:rPr>
              <a:t>4.</a:t>
            </a:r>
            <a:r>
              <a:rPr lang="el-GR" sz="1700" dirty="0">
                <a:cs typeface="Calibri"/>
              </a:rPr>
              <a:t> </a:t>
            </a:r>
            <a:r>
              <a:rPr lang="el-GR" sz="1700" spc="-10" dirty="0">
                <a:cs typeface="Calibri"/>
              </a:rPr>
              <a:t>Τα</a:t>
            </a:r>
            <a:r>
              <a:rPr lang="el-GR" sz="1700" spc="-5" dirty="0">
                <a:cs typeface="Calibri"/>
              </a:rPr>
              <a:t> Συμβαλλόμενα Κράτη</a:t>
            </a:r>
            <a:r>
              <a:rPr lang="el-GR" sz="1700" spc="5" dirty="0">
                <a:cs typeface="Calibri"/>
              </a:rPr>
              <a:t> </a:t>
            </a:r>
            <a:r>
              <a:rPr lang="el-GR" sz="1700" spc="-5" dirty="0">
                <a:cs typeface="Calibri"/>
              </a:rPr>
              <a:t>αναλαμβάνουν</a:t>
            </a:r>
            <a:r>
              <a:rPr lang="el-GR" sz="1700" spc="10" dirty="0">
                <a:cs typeface="Calibri"/>
              </a:rPr>
              <a:t> </a:t>
            </a:r>
            <a:r>
              <a:rPr lang="el-GR" sz="1700" dirty="0">
                <a:cs typeface="Calibri"/>
              </a:rPr>
              <a:t>την</a:t>
            </a:r>
            <a:r>
              <a:rPr lang="el-GR" sz="1700" spc="5" dirty="0">
                <a:cs typeface="Calibri"/>
              </a:rPr>
              <a:t> </a:t>
            </a:r>
            <a:r>
              <a:rPr lang="el-GR" sz="1700" spc="-5" dirty="0">
                <a:cs typeface="Calibri"/>
              </a:rPr>
              <a:t>υποχρέωση</a:t>
            </a:r>
            <a:r>
              <a:rPr lang="el-GR" sz="1700" dirty="0">
                <a:cs typeface="Calibri"/>
              </a:rPr>
              <a:t> να</a:t>
            </a:r>
            <a:r>
              <a:rPr lang="el-GR" sz="1700" spc="-5" dirty="0">
                <a:cs typeface="Calibri"/>
              </a:rPr>
              <a:t> </a:t>
            </a:r>
            <a:r>
              <a:rPr lang="el-GR" sz="1700" spc="-10" dirty="0">
                <a:cs typeface="Calibri"/>
              </a:rPr>
              <a:t>προωθήσουν</a:t>
            </a:r>
            <a:r>
              <a:rPr lang="el-GR" sz="1700" spc="10" dirty="0">
                <a:cs typeface="Calibri"/>
              </a:rPr>
              <a:t> </a:t>
            </a:r>
            <a:r>
              <a:rPr lang="el-GR" sz="1700" dirty="0">
                <a:cs typeface="Calibri"/>
              </a:rPr>
              <a:t>και</a:t>
            </a:r>
            <a:r>
              <a:rPr lang="el-GR" sz="1700" dirty="0" smtClean="0">
                <a:cs typeface="Calibri"/>
              </a:rPr>
              <a:t> να</a:t>
            </a:r>
            <a:r>
              <a:rPr lang="el-GR" sz="1700" spc="-15" dirty="0" smtClean="0">
                <a:cs typeface="Calibri"/>
              </a:rPr>
              <a:t> </a:t>
            </a:r>
            <a:r>
              <a:rPr lang="el-GR" sz="1700" spc="-5" dirty="0" smtClean="0">
                <a:cs typeface="Calibri"/>
              </a:rPr>
              <a:t>ενθαρρύνουν</a:t>
            </a:r>
            <a:r>
              <a:rPr lang="el-GR" sz="1700" spc="5" dirty="0" smtClean="0">
                <a:cs typeface="Calibri"/>
              </a:rPr>
              <a:t> </a:t>
            </a:r>
            <a:r>
              <a:rPr lang="el-GR" sz="1700" dirty="0" smtClean="0">
                <a:cs typeface="Calibri"/>
              </a:rPr>
              <a:t>τη</a:t>
            </a:r>
            <a:r>
              <a:rPr lang="el-GR" sz="1700" spc="10" dirty="0" smtClean="0">
                <a:cs typeface="Calibri"/>
              </a:rPr>
              <a:t> </a:t>
            </a:r>
            <a:r>
              <a:rPr lang="el-GR" sz="1700" spc="-5" dirty="0" smtClean="0">
                <a:cs typeface="Calibri"/>
              </a:rPr>
              <a:t>διεθνή συνεργασία,</a:t>
            </a:r>
            <a:r>
              <a:rPr lang="el-GR" sz="1700" spc="5" dirty="0" smtClean="0">
                <a:cs typeface="Calibri"/>
              </a:rPr>
              <a:t> </a:t>
            </a:r>
            <a:r>
              <a:rPr lang="el-GR" sz="1700" spc="-5" dirty="0" smtClean="0">
                <a:cs typeface="Calibri"/>
              </a:rPr>
              <a:t>ώστε </a:t>
            </a:r>
            <a:r>
              <a:rPr lang="el-GR" sz="1700" dirty="0" smtClean="0">
                <a:cs typeface="Calibri"/>
              </a:rPr>
              <a:t>να</a:t>
            </a:r>
            <a:r>
              <a:rPr lang="el-GR" sz="1700" spc="-15" dirty="0" smtClean="0">
                <a:cs typeface="Calibri"/>
              </a:rPr>
              <a:t> </a:t>
            </a:r>
            <a:r>
              <a:rPr lang="el-GR" sz="1700" spc="-5" dirty="0" smtClean="0">
                <a:cs typeface="Calibri"/>
              </a:rPr>
              <a:t>επιτύχουν</a:t>
            </a:r>
            <a:r>
              <a:rPr lang="el-GR" sz="1700" spc="5" dirty="0" smtClean="0">
                <a:cs typeface="Calibri"/>
              </a:rPr>
              <a:t> </a:t>
            </a:r>
            <a:r>
              <a:rPr lang="el-GR" sz="1700" spc="-5" dirty="0" smtClean="0">
                <a:cs typeface="Calibri"/>
              </a:rPr>
              <a:t>σταδιακά</a:t>
            </a:r>
            <a:r>
              <a:rPr lang="el-GR" sz="1700" spc="-10" dirty="0" smtClean="0">
                <a:cs typeface="Calibri"/>
              </a:rPr>
              <a:t> </a:t>
            </a:r>
            <a:r>
              <a:rPr lang="el-GR" sz="1700" spc="-5" dirty="0" smtClean="0">
                <a:cs typeface="Calibri"/>
              </a:rPr>
              <a:t>την</a:t>
            </a:r>
            <a:r>
              <a:rPr lang="el-GR" sz="1700" dirty="0" smtClean="0">
                <a:cs typeface="Calibri"/>
              </a:rPr>
              <a:t>  π</a:t>
            </a:r>
            <a:r>
              <a:rPr lang="el-GR" sz="1700" spc="-5" dirty="0" smtClean="0">
                <a:cs typeface="Calibri"/>
              </a:rPr>
              <a:t>λήρη </a:t>
            </a:r>
            <a:r>
              <a:rPr lang="el-GR" sz="1700" dirty="0" smtClean="0">
                <a:cs typeface="Calibri"/>
              </a:rPr>
              <a:t> </a:t>
            </a:r>
            <a:r>
              <a:rPr lang="el-GR" sz="1700" spc="-5" dirty="0" smtClean="0">
                <a:cs typeface="Calibri"/>
              </a:rPr>
              <a:t>πραγματοποίηση</a:t>
            </a:r>
            <a:r>
              <a:rPr lang="el-GR" sz="1700" dirty="0" smtClean="0">
                <a:cs typeface="Calibri"/>
              </a:rPr>
              <a:t> </a:t>
            </a:r>
            <a:r>
              <a:rPr lang="el-GR" sz="1700" spc="-5" dirty="0" smtClean="0">
                <a:cs typeface="Calibri"/>
              </a:rPr>
              <a:t>του</a:t>
            </a:r>
            <a:r>
              <a:rPr lang="el-GR" sz="1700" dirty="0" smtClean="0">
                <a:cs typeface="Calibri"/>
              </a:rPr>
              <a:t> </a:t>
            </a:r>
            <a:r>
              <a:rPr lang="el-GR" sz="1700" spc="-5" dirty="0" smtClean="0">
                <a:cs typeface="Calibri"/>
              </a:rPr>
              <a:t>δικαιώματος</a:t>
            </a:r>
            <a:r>
              <a:rPr lang="el-GR" sz="1700" dirty="0" smtClean="0">
                <a:cs typeface="Calibri"/>
              </a:rPr>
              <a:t> </a:t>
            </a:r>
            <a:r>
              <a:rPr lang="el-GR" sz="1700" spc="-10" dirty="0" smtClean="0">
                <a:cs typeface="Calibri"/>
              </a:rPr>
              <a:t>που</a:t>
            </a:r>
            <a:r>
              <a:rPr lang="el-GR" sz="1700" dirty="0" smtClean="0">
                <a:cs typeface="Calibri"/>
              </a:rPr>
              <a:t> </a:t>
            </a:r>
            <a:r>
              <a:rPr lang="el-GR" sz="1700" spc="-5" dirty="0" smtClean="0">
                <a:cs typeface="Calibri"/>
              </a:rPr>
              <a:t>αναγνωρίζεται</a:t>
            </a:r>
            <a:r>
              <a:rPr lang="el-GR" sz="1700" spc="-20" dirty="0" smtClean="0">
                <a:cs typeface="Calibri"/>
              </a:rPr>
              <a:t> </a:t>
            </a:r>
            <a:r>
              <a:rPr lang="el-GR" sz="1700" spc="-5" dirty="0" smtClean="0">
                <a:cs typeface="Calibri"/>
              </a:rPr>
              <a:t>στο</a:t>
            </a:r>
            <a:r>
              <a:rPr lang="el-GR" sz="1700" spc="-10" dirty="0" smtClean="0">
                <a:cs typeface="Calibri"/>
              </a:rPr>
              <a:t> </a:t>
            </a:r>
            <a:r>
              <a:rPr lang="el-GR" sz="1700" spc="-5" dirty="0" smtClean="0">
                <a:cs typeface="Calibri"/>
              </a:rPr>
              <a:t>παρόν</a:t>
            </a:r>
            <a:r>
              <a:rPr lang="el-GR" sz="1700" spc="5" dirty="0" smtClean="0">
                <a:cs typeface="Calibri"/>
              </a:rPr>
              <a:t> </a:t>
            </a:r>
            <a:r>
              <a:rPr lang="el-GR" sz="1700" spc="-5" dirty="0" smtClean="0">
                <a:cs typeface="Calibri"/>
              </a:rPr>
              <a:t>άρθρο.</a:t>
            </a:r>
            <a:r>
              <a:rPr lang="el-GR" sz="1700" spc="5" dirty="0" smtClean="0">
                <a:cs typeface="Calibri"/>
              </a:rPr>
              <a:t> Εν </a:t>
            </a:r>
            <a:r>
              <a:rPr lang="el-GR" sz="1700" dirty="0" smtClean="0">
                <a:cs typeface="Calibri"/>
              </a:rPr>
              <a:t>όψει </a:t>
            </a:r>
            <a:r>
              <a:rPr lang="el-GR" sz="1700" spc="-235" dirty="0" smtClean="0">
                <a:cs typeface="Calibri"/>
              </a:rPr>
              <a:t> </a:t>
            </a:r>
            <a:r>
              <a:rPr lang="el-GR" sz="1700" spc="-5" dirty="0" smtClean="0">
                <a:cs typeface="Calibri"/>
              </a:rPr>
              <a:t>αυτού,</a:t>
            </a:r>
            <a:r>
              <a:rPr lang="el-GR" sz="1700" dirty="0" smtClean="0">
                <a:cs typeface="Calibri"/>
              </a:rPr>
              <a:t> </a:t>
            </a:r>
            <a:r>
              <a:rPr lang="el-GR" sz="1700" spc="-5" dirty="0" smtClean="0">
                <a:cs typeface="Calibri"/>
              </a:rPr>
              <a:t>λαμβάνονται</a:t>
            </a:r>
            <a:r>
              <a:rPr lang="el-GR" sz="1700" dirty="0" smtClean="0">
                <a:cs typeface="Calibri"/>
              </a:rPr>
              <a:t> </a:t>
            </a:r>
            <a:r>
              <a:rPr lang="el-GR" sz="1700" spc="-5" dirty="0" smtClean="0">
                <a:cs typeface="Calibri"/>
              </a:rPr>
              <a:t>ιδιαίτερα</a:t>
            </a:r>
            <a:r>
              <a:rPr lang="el-GR" sz="1700" spc="-10" dirty="0" smtClean="0">
                <a:cs typeface="Calibri"/>
              </a:rPr>
              <a:t> </a:t>
            </a:r>
            <a:r>
              <a:rPr lang="el-GR" sz="1700" spc="-5" dirty="0" smtClean="0">
                <a:cs typeface="Calibri"/>
              </a:rPr>
              <a:t>υπόψη</a:t>
            </a:r>
            <a:r>
              <a:rPr lang="el-GR" sz="1700" dirty="0" smtClean="0">
                <a:cs typeface="Calibri"/>
              </a:rPr>
              <a:t> </a:t>
            </a:r>
            <a:r>
              <a:rPr lang="el-GR" sz="1700" spc="-5" dirty="0" smtClean="0">
                <a:cs typeface="Calibri"/>
              </a:rPr>
              <a:t>οι</a:t>
            </a:r>
            <a:r>
              <a:rPr lang="el-GR" sz="1700" dirty="0" smtClean="0">
                <a:cs typeface="Calibri"/>
              </a:rPr>
              <a:t> </a:t>
            </a:r>
            <a:r>
              <a:rPr lang="el-GR" sz="1700" spc="-5" dirty="0" smtClean="0">
                <a:cs typeface="Calibri"/>
              </a:rPr>
              <a:t>ανάγκες</a:t>
            </a:r>
            <a:r>
              <a:rPr lang="el-GR" sz="1700" spc="-10" dirty="0" smtClean="0">
                <a:cs typeface="Calibri"/>
              </a:rPr>
              <a:t> </a:t>
            </a:r>
            <a:r>
              <a:rPr lang="el-GR" sz="1700" dirty="0" smtClean="0">
                <a:cs typeface="Calibri"/>
              </a:rPr>
              <a:t>των</a:t>
            </a:r>
            <a:r>
              <a:rPr lang="el-GR" sz="1700" spc="-25" dirty="0" smtClean="0">
                <a:cs typeface="Calibri"/>
              </a:rPr>
              <a:t> </a:t>
            </a:r>
            <a:r>
              <a:rPr lang="el-GR" sz="1700" spc="-5" dirty="0" smtClean="0">
                <a:cs typeface="Calibri"/>
              </a:rPr>
              <a:t>υπό</a:t>
            </a:r>
            <a:r>
              <a:rPr lang="el-GR" sz="1700" spc="-10" dirty="0" smtClean="0">
                <a:cs typeface="Calibri"/>
              </a:rPr>
              <a:t> </a:t>
            </a:r>
            <a:r>
              <a:rPr lang="el-GR" sz="1700" spc="-5" dirty="0" smtClean="0">
                <a:cs typeface="Calibri"/>
              </a:rPr>
              <a:t>ανάπτυξη</a:t>
            </a:r>
            <a:r>
              <a:rPr lang="el-GR" sz="1700" dirty="0" smtClean="0">
                <a:cs typeface="Calibri"/>
              </a:rPr>
              <a:t> </a:t>
            </a:r>
            <a:r>
              <a:rPr lang="el-GR" sz="1700" spc="-5" dirty="0" smtClean="0">
                <a:cs typeface="Calibri"/>
              </a:rPr>
              <a:t>χωρών.</a:t>
            </a:r>
            <a:endParaRPr lang="el-GR" sz="1700" dirty="0" smtClean="0">
              <a:cs typeface="Calibri"/>
            </a:endParaRPr>
          </a:p>
          <a:p>
            <a:pPr marL="12700" marR="1176655" algn="just"/>
            <a:endParaRPr sz="1700">
              <a:latin typeface="Calibri"/>
              <a:cs typeface="Calibri"/>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08758" y="449643"/>
            <a:ext cx="10215634" cy="6408357"/>
          </a:xfrm>
          <a:prstGeom prst="rect">
            <a:avLst/>
          </a:prstGeom>
        </p:spPr>
        <p:txBody>
          <a:bodyPr vert="horz" wrap="square" lIns="0" tIns="12700" rIns="0" bIns="0" rtlCol="0">
            <a:spAutoFit/>
          </a:bodyPr>
          <a:lstStyle/>
          <a:p>
            <a:pPr marL="12700" algn="just">
              <a:lnSpc>
                <a:spcPct val="100000"/>
              </a:lnSpc>
              <a:spcBef>
                <a:spcPts val="880"/>
              </a:spcBef>
            </a:pPr>
            <a:r>
              <a:rPr sz="1400" b="1" smtClean="0">
                <a:solidFill>
                  <a:srgbClr val="871630"/>
                </a:solidFill>
                <a:latin typeface="Calibri"/>
                <a:cs typeface="Calibri"/>
              </a:rPr>
              <a:t>Άρθρο</a:t>
            </a:r>
            <a:r>
              <a:rPr sz="1400" b="1" spc="-35" smtClean="0">
                <a:solidFill>
                  <a:srgbClr val="871630"/>
                </a:solidFill>
                <a:latin typeface="Calibri"/>
                <a:cs typeface="Calibri"/>
              </a:rPr>
              <a:t> </a:t>
            </a:r>
            <a:r>
              <a:rPr sz="1400" b="1" spc="-10" dirty="0">
                <a:solidFill>
                  <a:srgbClr val="871630"/>
                </a:solidFill>
                <a:latin typeface="Calibri"/>
                <a:cs typeface="Calibri"/>
              </a:rPr>
              <a:t>25</a:t>
            </a:r>
            <a:endParaRPr sz="1400" b="1">
              <a:latin typeface="Calibri"/>
              <a:cs typeface="Calibri"/>
            </a:endParaRPr>
          </a:p>
          <a:p>
            <a:pPr marL="12700" algn="just">
              <a:lnSpc>
                <a:spcPct val="100000"/>
              </a:lnSpc>
              <a:spcBef>
                <a:spcPts val="155"/>
              </a:spcBef>
            </a:pPr>
            <a:r>
              <a:rPr sz="1400" spc="-10" dirty="0">
                <a:latin typeface="Calibri"/>
                <a:cs typeface="Calibri"/>
              </a:rPr>
              <a:t>Τα </a:t>
            </a:r>
            <a:r>
              <a:rPr sz="1400" spc="-5" dirty="0">
                <a:latin typeface="Calibri"/>
                <a:cs typeface="Calibri"/>
              </a:rPr>
              <a:t>Συμβαλλόμενα Κράτη</a:t>
            </a:r>
            <a:r>
              <a:rPr sz="1400" dirty="0">
                <a:latin typeface="Calibri"/>
                <a:cs typeface="Calibri"/>
              </a:rPr>
              <a:t> </a:t>
            </a:r>
            <a:r>
              <a:rPr sz="1400" spc="-5" dirty="0">
                <a:latin typeface="Calibri"/>
                <a:cs typeface="Calibri"/>
              </a:rPr>
              <a:t>αναγνωρίζουν</a:t>
            </a:r>
            <a:r>
              <a:rPr sz="1400" spc="5" dirty="0">
                <a:latin typeface="Calibri"/>
                <a:cs typeface="Calibri"/>
              </a:rPr>
              <a:t> </a:t>
            </a:r>
            <a:r>
              <a:rPr sz="1400" spc="-5" dirty="0">
                <a:latin typeface="Calibri"/>
                <a:cs typeface="Calibri"/>
              </a:rPr>
              <a:t>στο</a:t>
            </a:r>
            <a:r>
              <a:rPr sz="1400" spc="10" dirty="0">
                <a:latin typeface="Calibri"/>
                <a:cs typeface="Calibri"/>
              </a:rPr>
              <a:t> </a:t>
            </a:r>
            <a:r>
              <a:rPr sz="1400" spc="-5" dirty="0">
                <a:latin typeface="Calibri"/>
                <a:cs typeface="Calibri"/>
              </a:rPr>
              <a:t>παιδί,</a:t>
            </a:r>
            <a:r>
              <a:rPr sz="1400" spc="10" dirty="0">
                <a:latin typeface="Calibri"/>
                <a:cs typeface="Calibri"/>
              </a:rPr>
              <a:t> </a:t>
            </a:r>
            <a:r>
              <a:rPr sz="1400" spc="-10" dirty="0">
                <a:latin typeface="Calibri"/>
                <a:cs typeface="Calibri"/>
              </a:rPr>
              <a:t>που</a:t>
            </a:r>
            <a:r>
              <a:rPr sz="1400" spc="-5" dirty="0">
                <a:latin typeface="Calibri"/>
                <a:cs typeface="Calibri"/>
              </a:rPr>
              <a:t> τοποθετήθηκε</a:t>
            </a:r>
            <a:r>
              <a:rPr sz="1400" dirty="0">
                <a:latin typeface="Calibri"/>
                <a:cs typeface="Calibri"/>
              </a:rPr>
              <a:t> </a:t>
            </a:r>
            <a:r>
              <a:rPr sz="1400" spc="-5">
                <a:latin typeface="Calibri"/>
                <a:cs typeface="Calibri"/>
              </a:rPr>
              <a:t>από </a:t>
            </a:r>
            <a:r>
              <a:rPr sz="1400" smtClean="0">
                <a:latin typeface="Calibri"/>
                <a:cs typeface="Calibri"/>
              </a:rPr>
              <a:t>τις</a:t>
            </a:r>
            <a:r>
              <a:rPr lang="el-GR" sz="1400" dirty="0" smtClean="0">
                <a:latin typeface="Calibri"/>
                <a:cs typeface="Calibri"/>
              </a:rPr>
              <a:t> </a:t>
            </a:r>
            <a:r>
              <a:rPr sz="1400" spc="-5" smtClean="0">
                <a:latin typeface="Calibri"/>
                <a:cs typeface="Calibri"/>
              </a:rPr>
              <a:t>αρμόδιες</a:t>
            </a:r>
            <a:r>
              <a:rPr sz="1400" smtClean="0">
                <a:latin typeface="Calibri"/>
                <a:cs typeface="Calibri"/>
              </a:rPr>
              <a:t> </a:t>
            </a:r>
            <a:r>
              <a:rPr sz="1400" spc="-5" dirty="0">
                <a:latin typeface="Calibri"/>
                <a:cs typeface="Calibri"/>
              </a:rPr>
              <a:t>αρχές</a:t>
            </a:r>
            <a:r>
              <a:rPr sz="1400" spc="5" dirty="0">
                <a:latin typeface="Calibri"/>
                <a:cs typeface="Calibri"/>
              </a:rPr>
              <a:t> </a:t>
            </a:r>
            <a:r>
              <a:rPr sz="1400" spc="-10" dirty="0">
                <a:latin typeface="Calibri"/>
                <a:cs typeface="Calibri"/>
              </a:rPr>
              <a:t>σε</a:t>
            </a:r>
            <a:r>
              <a:rPr sz="1400" dirty="0">
                <a:latin typeface="Calibri"/>
                <a:cs typeface="Calibri"/>
              </a:rPr>
              <a:t> μία</a:t>
            </a:r>
            <a:r>
              <a:rPr sz="1400" spc="-5" dirty="0">
                <a:latin typeface="Calibri"/>
                <a:cs typeface="Calibri"/>
              </a:rPr>
              <a:t> οικογένεια,</a:t>
            </a:r>
            <a:r>
              <a:rPr sz="1400" spc="10" dirty="0">
                <a:latin typeface="Calibri"/>
                <a:cs typeface="Calibri"/>
              </a:rPr>
              <a:t> </a:t>
            </a:r>
            <a:r>
              <a:rPr sz="1400" spc="-5" dirty="0">
                <a:latin typeface="Calibri"/>
                <a:cs typeface="Calibri"/>
              </a:rPr>
              <a:t>με σκοπό </a:t>
            </a:r>
            <a:r>
              <a:rPr sz="1400" dirty="0">
                <a:latin typeface="Calibri"/>
                <a:cs typeface="Calibri"/>
              </a:rPr>
              <a:t>την</a:t>
            </a:r>
            <a:r>
              <a:rPr sz="1400" spc="5" dirty="0">
                <a:latin typeface="Calibri"/>
                <a:cs typeface="Calibri"/>
              </a:rPr>
              <a:t> </a:t>
            </a:r>
            <a:r>
              <a:rPr sz="1400" dirty="0">
                <a:latin typeface="Calibri"/>
                <a:cs typeface="Calibri"/>
              </a:rPr>
              <a:t>παροχή</a:t>
            </a:r>
            <a:r>
              <a:rPr sz="1400" spc="5" dirty="0">
                <a:latin typeface="Calibri"/>
                <a:cs typeface="Calibri"/>
              </a:rPr>
              <a:t> </a:t>
            </a:r>
            <a:r>
              <a:rPr sz="1400" spc="-5" dirty="0">
                <a:latin typeface="Calibri"/>
                <a:cs typeface="Calibri"/>
              </a:rPr>
              <a:t>φροντίδας,</a:t>
            </a:r>
            <a:r>
              <a:rPr sz="1400" spc="10" dirty="0">
                <a:latin typeface="Calibri"/>
                <a:cs typeface="Calibri"/>
              </a:rPr>
              <a:t> </a:t>
            </a:r>
            <a:r>
              <a:rPr sz="1400" spc="-10" dirty="0">
                <a:latin typeface="Calibri"/>
                <a:cs typeface="Calibri"/>
              </a:rPr>
              <a:t>προστασίας </a:t>
            </a:r>
            <a:r>
              <a:rPr sz="1400" spc="-235" dirty="0">
                <a:latin typeface="Calibri"/>
                <a:cs typeface="Calibri"/>
              </a:rPr>
              <a:t> </a:t>
            </a:r>
            <a:r>
              <a:rPr sz="1400" dirty="0">
                <a:latin typeface="Calibri"/>
                <a:cs typeface="Calibri"/>
              </a:rPr>
              <a:t>ή</a:t>
            </a:r>
            <a:r>
              <a:rPr sz="1400" spc="-5" dirty="0">
                <a:latin typeface="Calibri"/>
                <a:cs typeface="Calibri"/>
              </a:rPr>
              <a:t> θεραπείας</a:t>
            </a:r>
            <a:r>
              <a:rPr sz="1400" spc="-10" dirty="0">
                <a:latin typeface="Calibri"/>
                <a:cs typeface="Calibri"/>
              </a:rPr>
              <a:t> </a:t>
            </a:r>
            <a:r>
              <a:rPr sz="1400" dirty="0">
                <a:latin typeface="Calibri"/>
                <a:cs typeface="Calibri"/>
              </a:rPr>
              <a:t>της</a:t>
            </a:r>
            <a:r>
              <a:rPr sz="1400" spc="-5" dirty="0">
                <a:latin typeface="Calibri"/>
                <a:cs typeface="Calibri"/>
              </a:rPr>
              <a:t> σωματικής</a:t>
            </a:r>
            <a:r>
              <a:rPr sz="1400" spc="-10" dirty="0">
                <a:latin typeface="Calibri"/>
                <a:cs typeface="Calibri"/>
              </a:rPr>
              <a:t> </a:t>
            </a:r>
            <a:r>
              <a:rPr sz="1400" dirty="0">
                <a:latin typeface="Calibri"/>
                <a:cs typeface="Calibri"/>
              </a:rPr>
              <a:t>ή </a:t>
            </a:r>
            <a:r>
              <a:rPr sz="1400" spc="-5" dirty="0">
                <a:latin typeface="Calibri"/>
                <a:cs typeface="Calibri"/>
              </a:rPr>
              <a:t>πνευματικής</a:t>
            </a:r>
            <a:r>
              <a:rPr sz="1400" spc="-10" dirty="0">
                <a:latin typeface="Calibri"/>
                <a:cs typeface="Calibri"/>
              </a:rPr>
              <a:t> </a:t>
            </a:r>
            <a:r>
              <a:rPr sz="1400" spc="-5" dirty="0">
                <a:latin typeface="Calibri"/>
                <a:cs typeface="Calibri"/>
              </a:rPr>
              <a:t>του</a:t>
            </a:r>
            <a:r>
              <a:rPr sz="1400" spc="-10" dirty="0">
                <a:latin typeface="Calibri"/>
                <a:cs typeface="Calibri"/>
              </a:rPr>
              <a:t> </a:t>
            </a:r>
            <a:r>
              <a:rPr sz="1400" spc="-5" dirty="0">
                <a:latin typeface="Calibri"/>
                <a:cs typeface="Calibri"/>
              </a:rPr>
              <a:t>υγείας,</a:t>
            </a:r>
            <a:r>
              <a:rPr sz="1400" spc="-20" dirty="0">
                <a:latin typeface="Calibri"/>
                <a:cs typeface="Calibri"/>
              </a:rPr>
              <a:t> </a:t>
            </a:r>
            <a:r>
              <a:rPr sz="1400" dirty="0">
                <a:latin typeface="Calibri"/>
                <a:cs typeface="Calibri"/>
              </a:rPr>
              <a:t>το</a:t>
            </a:r>
            <a:r>
              <a:rPr sz="1400" spc="-15" dirty="0">
                <a:latin typeface="Calibri"/>
                <a:cs typeface="Calibri"/>
              </a:rPr>
              <a:t> </a:t>
            </a:r>
            <a:r>
              <a:rPr sz="1400" dirty="0">
                <a:latin typeface="Calibri"/>
                <a:cs typeface="Calibri"/>
              </a:rPr>
              <a:t>δικαίωμα</a:t>
            </a:r>
            <a:r>
              <a:rPr sz="1400" spc="-15" dirty="0">
                <a:latin typeface="Calibri"/>
                <a:cs typeface="Calibri"/>
              </a:rPr>
              <a:t> </a:t>
            </a:r>
            <a:r>
              <a:rPr sz="1400" spc="-10">
                <a:latin typeface="Calibri"/>
                <a:cs typeface="Calibri"/>
              </a:rPr>
              <a:t>σε</a:t>
            </a:r>
            <a:r>
              <a:rPr sz="1400" spc="-5">
                <a:latin typeface="Calibri"/>
                <a:cs typeface="Calibri"/>
              </a:rPr>
              <a:t> </a:t>
            </a:r>
            <a:r>
              <a:rPr sz="1400" smtClean="0">
                <a:latin typeface="Calibri"/>
                <a:cs typeface="Calibri"/>
              </a:rPr>
              <a:t>μια</a:t>
            </a:r>
            <a:r>
              <a:rPr lang="el-GR" sz="1400" dirty="0" smtClean="0">
                <a:latin typeface="Calibri"/>
                <a:cs typeface="Calibri"/>
              </a:rPr>
              <a:t> </a:t>
            </a:r>
            <a:r>
              <a:rPr sz="1400" spc="-5" smtClean="0">
                <a:latin typeface="Calibri"/>
                <a:cs typeface="Calibri"/>
              </a:rPr>
              <a:t>περιοδική</a:t>
            </a:r>
            <a:r>
              <a:rPr sz="1400" smtClean="0">
                <a:latin typeface="Calibri"/>
                <a:cs typeface="Calibri"/>
              </a:rPr>
              <a:t> </a:t>
            </a:r>
            <a:r>
              <a:rPr sz="1400" spc="-5" dirty="0">
                <a:latin typeface="Calibri"/>
                <a:cs typeface="Calibri"/>
              </a:rPr>
              <a:t>αναθεώρηση</a:t>
            </a:r>
            <a:r>
              <a:rPr sz="1400" dirty="0">
                <a:latin typeface="Calibri"/>
                <a:cs typeface="Calibri"/>
              </a:rPr>
              <a:t> της</a:t>
            </a:r>
            <a:r>
              <a:rPr sz="1400" spc="-5" dirty="0">
                <a:latin typeface="Calibri"/>
                <a:cs typeface="Calibri"/>
              </a:rPr>
              <a:t> παραπάνω θεραπείας </a:t>
            </a:r>
            <a:r>
              <a:rPr sz="1400" dirty="0">
                <a:latin typeface="Calibri"/>
                <a:cs typeface="Calibri"/>
              </a:rPr>
              <a:t>και </a:t>
            </a:r>
            <a:r>
              <a:rPr sz="1400" spc="-5" dirty="0">
                <a:latin typeface="Calibri"/>
                <a:cs typeface="Calibri"/>
              </a:rPr>
              <a:t>κάθε άλλης περίστασης </a:t>
            </a:r>
            <a:r>
              <a:rPr sz="1400" spc="-235" dirty="0">
                <a:latin typeface="Calibri"/>
                <a:cs typeface="Calibri"/>
              </a:rPr>
              <a:t> </a:t>
            </a:r>
            <a:r>
              <a:rPr sz="1400" spc="-5" dirty="0">
                <a:latin typeface="Calibri"/>
                <a:cs typeface="Calibri"/>
              </a:rPr>
              <a:t>σχετικής</a:t>
            </a:r>
            <a:r>
              <a:rPr sz="1400" spc="-15" dirty="0">
                <a:latin typeface="Calibri"/>
                <a:cs typeface="Calibri"/>
              </a:rPr>
              <a:t> </a:t>
            </a:r>
            <a:r>
              <a:rPr sz="1400" spc="-5" dirty="0">
                <a:latin typeface="Calibri"/>
                <a:cs typeface="Calibri"/>
              </a:rPr>
              <a:t>με</a:t>
            </a:r>
            <a:r>
              <a:rPr sz="1400" spc="-10" dirty="0">
                <a:latin typeface="Calibri"/>
                <a:cs typeface="Calibri"/>
              </a:rPr>
              <a:t> </a:t>
            </a:r>
            <a:r>
              <a:rPr sz="1400" dirty="0">
                <a:latin typeface="Calibri"/>
                <a:cs typeface="Calibri"/>
              </a:rPr>
              <a:t>την</a:t>
            </a:r>
            <a:r>
              <a:rPr sz="1400" spc="-5" dirty="0">
                <a:latin typeface="Calibri"/>
                <a:cs typeface="Calibri"/>
              </a:rPr>
              <a:t> τοποθέτησή του.</a:t>
            </a:r>
            <a:endParaRPr sz="1400">
              <a:latin typeface="Calibri"/>
              <a:cs typeface="Calibri"/>
            </a:endParaRPr>
          </a:p>
          <a:p>
            <a:pPr marL="12700" algn="just">
              <a:lnSpc>
                <a:spcPct val="100000"/>
              </a:lnSpc>
              <a:spcBef>
                <a:spcPts val="880"/>
              </a:spcBef>
            </a:pPr>
            <a:r>
              <a:rPr sz="1400" b="1" dirty="0">
                <a:solidFill>
                  <a:srgbClr val="871630"/>
                </a:solidFill>
                <a:latin typeface="Calibri"/>
                <a:cs typeface="Calibri"/>
              </a:rPr>
              <a:t>Άρθρο</a:t>
            </a:r>
            <a:r>
              <a:rPr sz="1400" b="1" spc="-35" dirty="0">
                <a:solidFill>
                  <a:srgbClr val="871630"/>
                </a:solidFill>
                <a:latin typeface="Calibri"/>
                <a:cs typeface="Calibri"/>
              </a:rPr>
              <a:t> </a:t>
            </a:r>
            <a:r>
              <a:rPr sz="1400" b="1" spc="-10" dirty="0">
                <a:solidFill>
                  <a:srgbClr val="871630"/>
                </a:solidFill>
                <a:latin typeface="Calibri"/>
                <a:cs typeface="Calibri"/>
              </a:rPr>
              <a:t>26</a:t>
            </a:r>
            <a:endParaRPr sz="1400" b="1">
              <a:latin typeface="Calibri"/>
              <a:cs typeface="Calibri"/>
            </a:endParaRPr>
          </a:p>
          <a:p>
            <a:pPr marL="149225" indent="-137160" algn="just">
              <a:lnSpc>
                <a:spcPct val="100000"/>
              </a:lnSpc>
              <a:spcBef>
                <a:spcPts val="175"/>
              </a:spcBef>
              <a:buAutoNum type="arabicPeriod"/>
              <a:tabLst>
                <a:tab pos="149860" algn="l"/>
              </a:tabLst>
            </a:pPr>
            <a:r>
              <a:rPr sz="1400" spc="-10" dirty="0">
                <a:latin typeface="Calibri"/>
                <a:cs typeface="Calibri"/>
              </a:rPr>
              <a:t>Τα</a:t>
            </a:r>
            <a:r>
              <a:rPr sz="1400" spc="-15" dirty="0">
                <a:latin typeface="Calibri"/>
                <a:cs typeface="Calibri"/>
              </a:rPr>
              <a:t> </a:t>
            </a:r>
            <a:r>
              <a:rPr sz="1400" spc="-5" dirty="0">
                <a:latin typeface="Calibri"/>
                <a:cs typeface="Calibri"/>
              </a:rPr>
              <a:t>Συμβαλλόμενα</a:t>
            </a:r>
            <a:r>
              <a:rPr sz="1400" spc="-15" dirty="0">
                <a:latin typeface="Calibri"/>
                <a:cs typeface="Calibri"/>
              </a:rPr>
              <a:t> </a:t>
            </a:r>
            <a:r>
              <a:rPr sz="1400" spc="-5" dirty="0">
                <a:latin typeface="Calibri"/>
                <a:cs typeface="Calibri"/>
              </a:rPr>
              <a:t>Κράτη</a:t>
            </a:r>
            <a:r>
              <a:rPr sz="1400" dirty="0">
                <a:latin typeface="Calibri"/>
                <a:cs typeface="Calibri"/>
              </a:rPr>
              <a:t> αναγνωρίζουν </a:t>
            </a:r>
            <a:r>
              <a:rPr sz="1400" spc="-10" dirty="0">
                <a:latin typeface="Calibri"/>
                <a:cs typeface="Calibri"/>
              </a:rPr>
              <a:t>σε</a:t>
            </a:r>
            <a:r>
              <a:rPr sz="1400" spc="-5" dirty="0">
                <a:latin typeface="Calibri"/>
                <a:cs typeface="Calibri"/>
              </a:rPr>
              <a:t> κάθε</a:t>
            </a:r>
            <a:r>
              <a:rPr sz="1400" spc="-10" dirty="0">
                <a:latin typeface="Calibri"/>
                <a:cs typeface="Calibri"/>
              </a:rPr>
              <a:t> </a:t>
            </a:r>
            <a:r>
              <a:rPr sz="1400" spc="-5" dirty="0">
                <a:latin typeface="Calibri"/>
                <a:cs typeface="Calibri"/>
              </a:rPr>
              <a:t>παιδί </a:t>
            </a:r>
            <a:r>
              <a:rPr sz="1400" dirty="0">
                <a:latin typeface="Calibri"/>
                <a:cs typeface="Calibri"/>
              </a:rPr>
              <a:t>το</a:t>
            </a:r>
            <a:r>
              <a:rPr sz="1400" spc="-10" dirty="0">
                <a:latin typeface="Calibri"/>
                <a:cs typeface="Calibri"/>
              </a:rPr>
              <a:t> </a:t>
            </a:r>
            <a:r>
              <a:rPr sz="1400">
                <a:latin typeface="Calibri"/>
                <a:cs typeface="Calibri"/>
              </a:rPr>
              <a:t>δικαίωμα</a:t>
            </a:r>
            <a:r>
              <a:rPr sz="1400" spc="-15">
                <a:latin typeface="Calibri"/>
                <a:cs typeface="Calibri"/>
              </a:rPr>
              <a:t> </a:t>
            </a:r>
            <a:r>
              <a:rPr sz="1400" smtClean="0">
                <a:latin typeface="Calibri"/>
                <a:cs typeface="Calibri"/>
              </a:rPr>
              <a:t>να</a:t>
            </a:r>
            <a:r>
              <a:rPr lang="el-GR" sz="1400" dirty="0" smtClean="0">
                <a:latin typeface="Calibri"/>
                <a:cs typeface="Calibri"/>
              </a:rPr>
              <a:t> </a:t>
            </a:r>
            <a:r>
              <a:rPr sz="1400" spc="-5" smtClean="0">
                <a:latin typeface="Calibri"/>
                <a:cs typeface="Calibri"/>
              </a:rPr>
              <a:t>επωφελείται </a:t>
            </a:r>
            <a:r>
              <a:rPr sz="1400" spc="-5" dirty="0">
                <a:latin typeface="Calibri"/>
                <a:cs typeface="Calibri"/>
              </a:rPr>
              <a:t>από </a:t>
            </a:r>
            <a:r>
              <a:rPr sz="1400" dirty="0">
                <a:latin typeface="Calibri"/>
                <a:cs typeface="Calibri"/>
              </a:rPr>
              <a:t>την </a:t>
            </a:r>
            <a:r>
              <a:rPr sz="1400" spc="-5" dirty="0">
                <a:latin typeface="Calibri"/>
                <a:cs typeface="Calibri"/>
              </a:rPr>
              <a:t>κοινωνική πρόνοια, συμπεριλαμβανομένων </a:t>
            </a:r>
            <a:r>
              <a:rPr sz="1400" dirty="0">
                <a:latin typeface="Calibri"/>
                <a:cs typeface="Calibri"/>
              </a:rPr>
              <a:t>των </a:t>
            </a:r>
            <a:r>
              <a:rPr sz="1400" spc="-5" dirty="0">
                <a:latin typeface="Calibri"/>
                <a:cs typeface="Calibri"/>
              </a:rPr>
              <a:t>κοινωνικών </a:t>
            </a:r>
            <a:r>
              <a:rPr sz="1400" spc="-235" dirty="0">
                <a:latin typeface="Calibri"/>
                <a:cs typeface="Calibri"/>
              </a:rPr>
              <a:t> </a:t>
            </a:r>
            <a:r>
              <a:rPr sz="1400" spc="-5" dirty="0">
                <a:latin typeface="Calibri"/>
                <a:cs typeface="Calibri"/>
              </a:rPr>
              <a:t>ασφαλίσεων, </a:t>
            </a:r>
            <a:r>
              <a:rPr sz="1400" dirty="0">
                <a:latin typeface="Calibri"/>
                <a:cs typeface="Calibri"/>
              </a:rPr>
              <a:t>και </a:t>
            </a:r>
            <a:r>
              <a:rPr sz="1400" spc="-5" dirty="0">
                <a:latin typeface="Calibri"/>
                <a:cs typeface="Calibri"/>
              </a:rPr>
              <a:t>παίρνουν </a:t>
            </a:r>
            <a:r>
              <a:rPr sz="1400" dirty="0">
                <a:latin typeface="Calibri"/>
                <a:cs typeface="Calibri"/>
              </a:rPr>
              <a:t>τα </a:t>
            </a:r>
            <a:r>
              <a:rPr sz="1400" spc="-5" dirty="0">
                <a:latin typeface="Calibri"/>
                <a:cs typeface="Calibri"/>
              </a:rPr>
              <a:t>απαραίτητα μέτρα </a:t>
            </a:r>
            <a:r>
              <a:rPr sz="1400" spc="5" dirty="0">
                <a:latin typeface="Calibri"/>
                <a:cs typeface="Calibri"/>
              </a:rPr>
              <a:t>για </a:t>
            </a:r>
            <a:r>
              <a:rPr sz="1400" spc="-10" dirty="0">
                <a:latin typeface="Calibri"/>
                <a:cs typeface="Calibri"/>
              </a:rPr>
              <a:t>να </a:t>
            </a:r>
            <a:r>
              <a:rPr sz="1400" spc="-5" dirty="0">
                <a:latin typeface="Calibri"/>
                <a:cs typeface="Calibri"/>
              </a:rPr>
              <a:t>εξασφαλίσουν </a:t>
            </a:r>
            <a:r>
              <a:rPr sz="1400" dirty="0">
                <a:latin typeface="Calibri"/>
                <a:cs typeface="Calibri"/>
              </a:rPr>
              <a:t>την </a:t>
            </a:r>
            <a:r>
              <a:rPr sz="1400" spc="-5" dirty="0">
                <a:latin typeface="Calibri"/>
                <a:cs typeface="Calibri"/>
              </a:rPr>
              <a:t>πλήρη </a:t>
            </a:r>
            <a:r>
              <a:rPr sz="1400" dirty="0">
                <a:latin typeface="Calibri"/>
                <a:cs typeface="Calibri"/>
              </a:rPr>
              <a:t> </a:t>
            </a:r>
            <a:r>
              <a:rPr sz="1400" spc="-5" dirty="0">
                <a:latin typeface="Calibri"/>
                <a:cs typeface="Calibri"/>
              </a:rPr>
              <a:t>πραγματοποίηση του δικαιώματος </a:t>
            </a:r>
            <a:r>
              <a:rPr sz="1400" spc="-10" dirty="0">
                <a:latin typeface="Calibri"/>
                <a:cs typeface="Calibri"/>
              </a:rPr>
              <a:t>αυτού,</a:t>
            </a:r>
            <a:r>
              <a:rPr sz="1400" spc="5" dirty="0">
                <a:latin typeface="Calibri"/>
                <a:cs typeface="Calibri"/>
              </a:rPr>
              <a:t> </a:t>
            </a:r>
            <a:r>
              <a:rPr sz="1400" spc="-5" dirty="0">
                <a:latin typeface="Calibri"/>
                <a:cs typeface="Calibri"/>
              </a:rPr>
              <a:t>σύμφωνα</a:t>
            </a:r>
            <a:r>
              <a:rPr sz="1400" spc="-10" dirty="0">
                <a:latin typeface="Calibri"/>
                <a:cs typeface="Calibri"/>
              </a:rPr>
              <a:t> </a:t>
            </a:r>
            <a:r>
              <a:rPr sz="1400" spc="-5" dirty="0">
                <a:latin typeface="Calibri"/>
                <a:cs typeface="Calibri"/>
              </a:rPr>
              <a:t>με </a:t>
            </a:r>
            <a:r>
              <a:rPr sz="1400" dirty="0">
                <a:latin typeface="Calibri"/>
                <a:cs typeface="Calibri"/>
              </a:rPr>
              <a:t>την </a:t>
            </a:r>
            <a:r>
              <a:rPr sz="1400" spc="-5">
                <a:latin typeface="Calibri"/>
                <a:cs typeface="Calibri"/>
              </a:rPr>
              <a:t>εθνική</a:t>
            </a:r>
            <a:r>
              <a:rPr sz="1400">
                <a:latin typeface="Calibri"/>
                <a:cs typeface="Calibri"/>
              </a:rPr>
              <a:t> </a:t>
            </a:r>
            <a:r>
              <a:rPr sz="1400" spc="-5" smtClean="0">
                <a:latin typeface="Calibri"/>
                <a:cs typeface="Calibri"/>
              </a:rPr>
              <a:t>νομοθεσία</a:t>
            </a:r>
            <a:r>
              <a:rPr lang="el-GR" sz="1400" spc="-5" dirty="0" smtClean="0">
                <a:latin typeface="Calibri"/>
                <a:cs typeface="Calibri"/>
              </a:rPr>
              <a:t> </a:t>
            </a:r>
            <a:r>
              <a:rPr sz="1400" spc="-5" smtClean="0">
                <a:latin typeface="Calibri"/>
                <a:cs typeface="Calibri"/>
              </a:rPr>
              <a:t>τους</a:t>
            </a:r>
            <a:r>
              <a:rPr sz="1400" spc="-5" dirty="0">
                <a:latin typeface="Calibri"/>
                <a:cs typeface="Calibri"/>
              </a:rPr>
              <a:t>.</a:t>
            </a:r>
            <a:endParaRPr sz="1400">
              <a:latin typeface="Calibri"/>
              <a:cs typeface="Calibri"/>
            </a:endParaRPr>
          </a:p>
          <a:p>
            <a:pPr marL="12700" marR="330835" algn="just">
              <a:lnSpc>
                <a:spcPct val="152800"/>
              </a:lnSpc>
              <a:buAutoNum type="arabicPeriod" startAt="2"/>
              <a:tabLst>
                <a:tab pos="149860" algn="l"/>
              </a:tabLst>
            </a:pPr>
            <a:r>
              <a:rPr sz="1400" spc="-10" dirty="0">
                <a:latin typeface="Calibri"/>
                <a:cs typeface="Calibri"/>
              </a:rPr>
              <a:t>Τα </a:t>
            </a:r>
            <a:r>
              <a:rPr sz="1400" spc="-5" dirty="0">
                <a:latin typeface="Calibri"/>
                <a:cs typeface="Calibri"/>
              </a:rPr>
              <a:t>ωφελήματα, </a:t>
            </a:r>
            <a:r>
              <a:rPr sz="1400" spc="-10" dirty="0">
                <a:latin typeface="Calibri"/>
                <a:cs typeface="Calibri"/>
              </a:rPr>
              <a:t>όπου </a:t>
            </a:r>
            <a:r>
              <a:rPr sz="1400" dirty="0">
                <a:latin typeface="Calibri"/>
                <a:cs typeface="Calibri"/>
              </a:rPr>
              <a:t>είναι </a:t>
            </a:r>
            <a:r>
              <a:rPr sz="1400" spc="-5" dirty="0">
                <a:latin typeface="Calibri"/>
                <a:cs typeface="Calibri"/>
              </a:rPr>
              <a:t>αναγκαία, πρέπει </a:t>
            </a:r>
            <a:r>
              <a:rPr sz="1400" dirty="0">
                <a:latin typeface="Calibri"/>
                <a:cs typeface="Calibri"/>
              </a:rPr>
              <a:t>να </a:t>
            </a:r>
            <a:r>
              <a:rPr sz="1400" spc="-5" dirty="0">
                <a:latin typeface="Calibri"/>
                <a:cs typeface="Calibri"/>
              </a:rPr>
              <a:t>δίνονται, αφού ληφθούν </a:t>
            </a:r>
            <a:r>
              <a:rPr sz="1400" dirty="0">
                <a:latin typeface="Calibri"/>
                <a:cs typeface="Calibri"/>
              </a:rPr>
              <a:t> </a:t>
            </a:r>
            <a:r>
              <a:rPr sz="1400" spc="-5" dirty="0">
                <a:latin typeface="Calibri"/>
                <a:cs typeface="Calibri"/>
              </a:rPr>
              <a:t>υπόψη οι </a:t>
            </a:r>
            <a:r>
              <a:rPr sz="1400" spc="-10" dirty="0">
                <a:latin typeface="Calibri"/>
                <a:cs typeface="Calibri"/>
              </a:rPr>
              <a:t>πόροι </a:t>
            </a:r>
            <a:r>
              <a:rPr sz="1400" dirty="0">
                <a:latin typeface="Calibri"/>
                <a:cs typeface="Calibri"/>
              </a:rPr>
              <a:t>και η </a:t>
            </a:r>
            <a:r>
              <a:rPr sz="1400" spc="-5" dirty="0">
                <a:latin typeface="Calibri"/>
                <a:cs typeface="Calibri"/>
              </a:rPr>
              <a:t>κατάσταση του παιδιού </a:t>
            </a:r>
            <a:r>
              <a:rPr sz="1400" dirty="0">
                <a:latin typeface="Calibri"/>
                <a:cs typeface="Calibri"/>
              </a:rPr>
              <a:t>και των </a:t>
            </a:r>
            <a:r>
              <a:rPr sz="1400" spc="-10" dirty="0">
                <a:latin typeface="Calibri"/>
                <a:cs typeface="Calibri"/>
              </a:rPr>
              <a:t>προσώπων που </a:t>
            </a:r>
            <a:r>
              <a:rPr sz="1400" dirty="0">
                <a:latin typeface="Calibri"/>
                <a:cs typeface="Calibri"/>
              </a:rPr>
              <a:t>έχουν </a:t>
            </a:r>
            <a:r>
              <a:rPr sz="1400" spc="-235" dirty="0">
                <a:latin typeface="Calibri"/>
                <a:cs typeface="Calibri"/>
              </a:rPr>
              <a:t> </a:t>
            </a:r>
            <a:r>
              <a:rPr sz="1400" spc="-5" dirty="0">
                <a:latin typeface="Calibri"/>
                <a:cs typeface="Calibri"/>
              </a:rPr>
              <a:t>αναλάβει</a:t>
            </a:r>
            <a:r>
              <a:rPr sz="1400" dirty="0">
                <a:latin typeface="Calibri"/>
                <a:cs typeface="Calibri"/>
              </a:rPr>
              <a:t> την </a:t>
            </a:r>
            <a:r>
              <a:rPr sz="1400" spc="-5" dirty="0">
                <a:latin typeface="Calibri"/>
                <a:cs typeface="Calibri"/>
              </a:rPr>
              <a:t>ευθύνη </a:t>
            </a:r>
            <a:r>
              <a:rPr sz="1400" dirty="0">
                <a:latin typeface="Calibri"/>
                <a:cs typeface="Calibri"/>
              </a:rPr>
              <a:t>της</a:t>
            </a:r>
            <a:r>
              <a:rPr sz="1400" spc="-5" dirty="0">
                <a:latin typeface="Calibri"/>
                <a:cs typeface="Calibri"/>
              </a:rPr>
              <a:t> συντήρησής του,</a:t>
            </a:r>
            <a:r>
              <a:rPr sz="1400" dirty="0">
                <a:latin typeface="Calibri"/>
                <a:cs typeface="Calibri"/>
              </a:rPr>
              <a:t> </a:t>
            </a:r>
            <a:r>
              <a:rPr sz="1400" spc="-5" dirty="0">
                <a:latin typeface="Calibri"/>
                <a:cs typeface="Calibri"/>
              </a:rPr>
              <a:t>καθώς</a:t>
            </a:r>
            <a:r>
              <a:rPr sz="1400" spc="25" dirty="0">
                <a:latin typeface="Calibri"/>
                <a:cs typeface="Calibri"/>
              </a:rPr>
              <a:t> </a:t>
            </a:r>
            <a:r>
              <a:rPr sz="1400" dirty="0">
                <a:latin typeface="Calibri"/>
                <a:cs typeface="Calibri"/>
              </a:rPr>
              <a:t>και</a:t>
            </a:r>
            <a:r>
              <a:rPr sz="1400" spc="-20" dirty="0">
                <a:latin typeface="Calibri"/>
                <a:cs typeface="Calibri"/>
              </a:rPr>
              <a:t> </a:t>
            </a:r>
            <a:r>
              <a:rPr sz="1400" spc="-5" dirty="0">
                <a:latin typeface="Calibri"/>
                <a:cs typeface="Calibri"/>
              </a:rPr>
              <a:t>κάθε</a:t>
            </a:r>
            <a:r>
              <a:rPr sz="1400" spc="-10" dirty="0">
                <a:latin typeface="Calibri"/>
                <a:cs typeface="Calibri"/>
              </a:rPr>
              <a:t> </a:t>
            </a:r>
            <a:r>
              <a:rPr sz="1400" spc="-5">
                <a:latin typeface="Calibri"/>
                <a:cs typeface="Calibri"/>
              </a:rPr>
              <a:t>άλλη</a:t>
            </a:r>
            <a:r>
              <a:rPr sz="1400">
                <a:latin typeface="Calibri"/>
                <a:cs typeface="Calibri"/>
              </a:rPr>
              <a:t> </a:t>
            </a:r>
            <a:r>
              <a:rPr sz="1400" smtClean="0">
                <a:latin typeface="Calibri"/>
                <a:cs typeface="Calibri"/>
              </a:rPr>
              <a:t>εκτίμηση</a:t>
            </a:r>
            <a:r>
              <a:rPr lang="el-GR" sz="1400" dirty="0" smtClean="0">
                <a:latin typeface="Calibri"/>
                <a:cs typeface="Calibri"/>
              </a:rPr>
              <a:t> </a:t>
            </a:r>
            <a:r>
              <a:rPr sz="1400" spc="-5" smtClean="0">
                <a:latin typeface="Calibri"/>
                <a:cs typeface="Calibri"/>
              </a:rPr>
              <a:t>σχετιζόμενη </a:t>
            </a:r>
            <a:r>
              <a:rPr sz="1400" spc="-5" dirty="0">
                <a:latin typeface="Calibri"/>
                <a:cs typeface="Calibri"/>
              </a:rPr>
              <a:t>με </a:t>
            </a:r>
            <a:r>
              <a:rPr sz="1400" dirty="0">
                <a:latin typeface="Calibri"/>
                <a:cs typeface="Calibri"/>
              </a:rPr>
              <a:t>την </a:t>
            </a:r>
            <a:r>
              <a:rPr sz="1400" spc="-5" dirty="0">
                <a:latin typeface="Calibri"/>
                <a:cs typeface="Calibri"/>
              </a:rPr>
              <a:t>αίτηση παροχής ωφελημάτων </a:t>
            </a:r>
            <a:r>
              <a:rPr sz="1400" spc="-10" dirty="0">
                <a:latin typeface="Calibri"/>
                <a:cs typeface="Calibri"/>
              </a:rPr>
              <a:t>που </a:t>
            </a:r>
            <a:r>
              <a:rPr sz="1400" dirty="0">
                <a:latin typeface="Calibri"/>
                <a:cs typeface="Calibri"/>
              </a:rPr>
              <a:t>γίνεται </a:t>
            </a:r>
            <a:r>
              <a:rPr sz="1400" spc="-5" dirty="0">
                <a:latin typeface="Calibri"/>
                <a:cs typeface="Calibri"/>
              </a:rPr>
              <a:t>από </a:t>
            </a:r>
            <a:r>
              <a:rPr sz="1400" dirty="0">
                <a:latin typeface="Calibri"/>
                <a:cs typeface="Calibri"/>
              </a:rPr>
              <a:t>το </a:t>
            </a:r>
            <a:r>
              <a:rPr sz="1400" spc="-5" dirty="0">
                <a:latin typeface="Calibri"/>
                <a:cs typeface="Calibri"/>
              </a:rPr>
              <a:t>παιδί </a:t>
            </a:r>
            <a:r>
              <a:rPr sz="1400" dirty="0">
                <a:latin typeface="Calibri"/>
                <a:cs typeface="Calibri"/>
              </a:rPr>
              <a:t>ή </a:t>
            </a:r>
            <a:r>
              <a:rPr sz="1400" spc="5" dirty="0">
                <a:latin typeface="Calibri"/>
                <a:cs typeface="Calibri"/>
              </a:rPr>
              <a:t>για </a:t>
            </a:r>
            <a:r>
              <a:rPr sz="1400" spc="-235" dirty="0">
                <a:latin typeface="Calibri"/>
                <a:cs typeface="Calibri"/>
              </a:rPr>
              <a:t> </a:t>
            </a:r>
            <a:r>
              <a:rPr sz="1400" spc="-5" dirty="0">
                <a:latin typeface="Calibri"/>
                <a:cs typeface="Calibri"/>
              </a:rPr>
              <a:t>λογαριασμό</a:t>
            </a:r>
            <a:r>
              <a:rPr sz="1400" spc="-20" dirty="0">
                <a:latin typeface="Calibri"/>
                <a:cs typeface="Calibri"/>
              </a:rPr>
              <a:t> </a:t>
            </a:r>
            <a:r>
              <a:rPr sz="1400" spc="-5" dirty="0">
                <a:latin typeface="Calibri"/>
                <a:cs typeface="Calibri"/>
              </a:rPr>
              <a:t>του.</a:t>
            </a:r>
            <a:endParaRPr sz="1400">
              <a:latin typeface="Calibri"/>
              <a:cs typeface="Calibri"/>
            </a:endParaRPr>
          </a:p>
          <a:p>
            <a:pPr marL="12700" algn="just">
              <a:lnSpc>
                <a:spcPct val="100000"/>
              </a:lnSpc>
              <a:spcBef>
                <a:spcPts val="880"/>
              </a:spcBef>
            </a:pPr>
            <a:r>
              <a:rPr sz="1400" b="1" dirty="0">
                <a:solidFill>
                  <a:srgbClr val="871630"/>
                </a:solidFill>
                <a:latin typeface="Calibri"/>
                <a:cs typeface="Calibri"/>
              </a:rPr>
              <a:t>Άρθρο</a:t>
            </a:r>
            <a:r>
              <a:rPr sz="1400" b="1" spc="-35" dirty="0">
                <a:solidFill>
                  <a:srgbClr val="871630"/>
                </a:solidFill>
                <a:latin typeface="Calibri"/>
                <a:cs typeface="Calibri"/>
              </a:rPr>
              <a:t> </a:t>
            </a:r>
            <a:r>
              <a:rPr sz="1400" b="1" spc="-10" dirty="0">
                <a:solidFill>
                  <a:srgbClr val="871630"/>
                </a:solidFill>
                <a:latin typeface="Calibri"/>
                <a:cs typeface="Calibri"/>
              </a:rPr>
              <a:t>27</a:t>
            </a:r>
            <a:endParaRPr sz="1400" b="1">
              <a:latin typeface="Calibri"/>
              <a:cs typeface="Calibri"/>
            </a:endParaRPr>
          </a:p>
          <a:p>
            <a:pPr marL="149225" indent="-137160" algn="just">
              <a:lnSpc>
                <a:spcPct val="100000"/>
              </a:lnSpc>
              <a:spcBef>
                <a:spcPts val="175"/>
              </a:spcBef>
              <a:buAutoNum type="arabicPeriod"/>
              <a:tabLst>
                <a:tab pos="149860" algn="l"/>
              </a:tabLst>
            </a:pPr>
            <a:r>
              <a:rPr sz="1400" spc="-10" dirty="0">
                <a:latin typeface="Calibri"/>
                <a:cs typeface="Calibri"/>
              </a:rPr>
              <a:t>Τα </a:t>
            </a:r>
            <a:r>
              <a:rPr sz="1400" spc="-5" dirty="0">
                <a:latin typeface="Calibri"/>
                <a:cs typeface="Calibri"/>
              </a:rPr>
              <a:t>Συμβαλλόμενα</a:t>
            </a:r>
            <a:r>
              <a:rPr sz="1400" spc="-10" dirty="0">
                <a:latin typeface="Calibri"/>
                <a:cs typeface="Calibri"/>
              </a:rPr>
              <a:t> </a:t>
            </a:r>
            <a:r>
              <a:rPr sz="1400" spc="-5" dirty="0">
                <a:latin typeface="Calibri"/>
                <a:cs typeface="Calibri"/>
              </a:rPr>
              <a:t>κράτη</a:t>
            </a:r>
            <a:r>
              <a:rPr sz="1400" dirty="0">
                <a:latin typeface="Calibri"/>
                <a:cs typeface="Calibri"/>
              </a:rPr>
              <a:t> αναγνωρίζουν</a:t>
            </a:r>
            <a:r>
              <a:rPr sz="1400" spc="5" dirty="0">
                <a:latin typeface="Calibri"/>
                <a:cs typeface="Calibri"/>
              </a:rPr>
              <a:t> </a:t>
            </a:r>
            <a:r>
              <a:rPr sz="1400" dirty="0">
                <a:latin typeface="Calibri"/>
                <a:cs typeface="Calibri"/>
              </a:rPr>
              <a:t>το</a:t>
            </a:r>
            <a:r>
              <a:rPr sz="1400" spc="-10" dirty="0">
                <a:latin typeface="Calibri"/>
                <a:cs typeface="Calibri"/>
              </a:rPr>
              <a:t> δικαίωμα </a:t>
            </a:r>
            <a:r>
              <a:rPr sz="1400" spc="-5" dirty="0">
                <a:latin typeface="Calibri"/>
                <a:cs typeface="Calibri"/>
              </a:rPr>
              <a:t>κάθε παιδιού </a:t>
            </a:r>
            <a:r>
              <a:rPr sz="1400" spc="5">
                <a:latin typeface="Calibri"/>
                <a:cs typeface="Calibri"/>
              </a:rPr>
              <a:t>για</a:t>
            </a:r>
            <a:r>
              <a:rPr sz="1400" spc="-10">
                <a:latin typeface="Calibri"/>
                <a:cs typeface="Calibri"/>
              </a:rPr>
              <a:t> </a:t>
            </a:r>
            <a:r>
              <a:rPr sz="1400" smtClean="0">
                <a:latin typeface="Calibri"/>
                <a:cs typeface="Calibri"/>
              </a:rPr>
              <a:t>ένα</a:t>
            </a:r>
            <a:r>
              <a:rPr lang="el-GR" sz="1400" dirty="0" smtClean="0">
                <a:latin typeface="Calibri"/>
                <a:cs typeface="Calibri"/>
              </a:rPr>
              <a:t> </a:t>
            </a:r>
            <a:r>
              <a:rPr sz="1400" spc="-5" smtClean="0">
                <a:latin typeface="Calibri"/>
                <a:cs typeface="Calibri"/>
              </a:rPr>
              <a:t>κατάλληλο</a:t>
            </a:r>
            <a:r>
              <a:rPr sz="1400" smtClean="0">
                <a:latin typeface="Calibri"/>
                <a:cs typeface="Calibri"/>
              </a:rPr>
              <a:t> </a:t>
            </a:r>
            <a:r>
              <a:rPr sz="1400" spc="-5" dirty="0">
                <a:latin typeface="Calibri"/>
                <a:cs typeface="Calibri"/>
              </a:rPr>
              <a:t>επίπεδο</a:t>
            </a:r>
            <a:r>
              <a:rPr sz="1400" spc="-10" dirty="0">
                <a:latin typeface="Calibri"/>
                <a:cs typeface="Calibri"/>
              </a:rPr>
              <a:t> </a:t>
            </a:r>
            <a:r>
              <a:rPr sz="1400" dirty="0">
                <a:latin typeface="Calibri"/>
                <a:cs typeface="Calibri"/>
              </a:rPr>
              <a:t>ζωής</a:t>
            </a:r>
            <a:r>
              <a:rPr sz="1400" spc="10" dirty="0">
                <a:latin typeface="Calibri"/>
                <a:cs typeface="Calibri"/>
              </a:rPr>
              <a:t> </a:t>
            </a:r>
            <a:r>
              <a:rPr sz="1400" spc="-10" dirty="0">
                <a:latin typeface="Calibri"/>
                <a:cs typeface="Calibri"/>
              </a:rPr>
              <a:t>που</a:t>
            </a:r>
            <a:r>
              <a:rPr sz="1400" spc="5" dirty="0">
                <a:latin typeface="Calibri"/>
                <a:cs typeface="Calibri"/>
              </a:rPr>
              <a:t> </a:t>
            </a:r>
            <a:r>
              <a:rPr sz="1400" dirty="0">
                <a:latin typeface="Calibri"/>
                <a:cs typeface="Calibri"/>
              </a:rPr>
              <a:t>να </a:t>
            </a:r>
            <a:r>
              <a:rPr sz="1400" spc="-5" dirty="0">
                <a:latin typeface="Calibri"/>
                <a:cs typeface="Calibri"/>
              </a:rPr>
              <a:t>επιτρέπει</a:t>
            </a:r>
            <a:r>
              <a:rPr sz="1400" spc="15" dirty="0">
                <a:latin typeface="Calibri"/>
                <a:cs typeface="Calibri"/>
              </a:rPr>
              <a:t> </a:t>
            </a:r>
            <a:r>
              <a:rPr sz="1400" dirty="0">
                <a:latin typeface="Calibri"/>
                <a:cs typeface="Calibri"/>
              </a:rPr>
              <a:t>τη</a:t>
            </a:r>
            <a:r>
              <a:rPr sz="1400" spc="10" dirty="0">
                <a:latin typeface="Calibri"/>
                <a:cs typeface="Calibri"/>
              </a:rPr>
              <a:t> </a:t>
            </a:r>
            <a:r>
              <a:rPr sz="1400" spc="-5" dirty="0">
                <a:latin typeface="Calibri"/>
                <a:cs typeface="Calibri"/>
              </a:rPr>
              <a:t>σωματική,</a:t>
            </a:r>
            <a:r>
              <a:rPr sz="1400" spc="15" dirty="0">
                <a:latin typeface="Calibri"/>
                <a:cs typeface="Calibri"/>
              </a:rPr>
              <a:t> </a:t>
            </a:r>
            <a:r>
              <a:rPr sz="1400" spc="-5" dirty="0">
                <a:latin typeface="Calibri"/>
                <a:cs typeface="Calibri"/>
              </a:rPr>
              <a:t>πνευματική,</a:t>
            </a:r>
            <a:r>
              <a:rPr sz="1400" spc="20" dirty="0">
                <a:latin typeface="Calibri"/>
                <a:cs typeface="Calibri"/>
              </a:rPr>
              <a:t> </a:t>
            </a:r>
            <a:r>
              <a:rPr sz="1400" spc="-5" dirty="0">
                <a:latin typeface="Calibri"/>
                <a:cs typeface="Calibri"/>
              </a:rPr>
              <a:t>ψυχική, </a:t>
            </a:r>
            <a:r>
              <a:rPr sz="1400" spc="-235" dirty="0">
                <a:latin typeface="Calibri"/>
                <a:cs typeface="Calibri"/>
              </a:rPr>
              <a:t> </a:t>
            </a:r>
            <a:r>
              <a:rPr sz="1400" dirty="0">
                <a:latin typeface="Calibri"/>
                <a:cs typeface="Calibri"/>
              </a:rPr>
              <a:t>ηθική</a:t>
            </a:r>
            <a:r>
              <a:rPr sz="1400" spc="-10" dirty="0">
                <a:latin typeface="Calibri"/>
                <a:cs typeface="Calibri"/>
              </a:rPr>
              <a:t> </a:t>
            </a:r>
            <a:r>
              <a:rPr sz="1400" dirty="0">
                <a:latin typeface="Calibri"/>
                <a:cs typeface="Calibri"/>
              </a:rPr>
              <a:t>και</a:t>
            </a:r>
            <a:r>
              <a:rPr sz="1400" spc="-5" dirty="0">
                <a:latin typeface="Calibri"/>
                <a:cs typeface="Calibri"/>
              </a:rPr>
              <a:t> κοινωνική ανάπτυξή του.</a:t>
            </a:r>
            <a:endParaRPr sz="1400">
              <a:latin typeface="Calibri"/>
              <a:cs typeface="Calibri"/>
            </a:endParaRPr>
          </a:p>
          <a:p>
            <a:pPr marL="149225" indent="-137160" algn="just">
              <a:lnSpc>
                <a:spcPct val="100000"/>
              </a:lnSpc>
              <a:spcBef>
                <a:spcPts val="675"/>
              </a:spcBef>
              <a:buAutoNum type="arabicPeriod" startAt="2"/>
              <a:tabLst>
                <a:tab pos="149860" algn="l"/>
              </a:tabLst>
            </a:pPr>
            <a:r>
              <a:rPr sz="1400" dirty="0">
                <a:latin typeface="Calibri"/>
                <a:cs typeface="Calibri"/>
              </a:rPr>
              <a:t>Στους</a:t>
            </a:r>
            <a:r>
              <a:rPr sz="1400" spc="-10" dirty="0">
                <a:latin typeface="Calibri"/>
                <a:cs typeface="Calibri"/>
              </a:rPr>
              <a:t> </a:t>
            </a:r>
            <a:r>
              <a:rPr sz="1400" dirty="0">
                <a:latin typeface="Calibri"/>
                <a:cs typeface="Calibri"/>
              </a:rPr>
              <a:t>γονείς</a:t>
            </a:r>
            <a:r>
              <a:rPr sz="1400" spc="-25" dirty="0">
                <a:latin typeface="Calibri"/>
                <a:cs typeface="Calibri"/>
              </a:rPr>
              <a:t> </a:t>
            </a:r>
            <a:r>
              <a:rPr sz="1400" dirty="0">
                <a:latin typeface="Calibri"/>
                <a:cs typeface="Calibri"/>
              </a:rPr>
              <a:t>ή</a:t>
            </a:r>
            <a:r>
              <a:rPr sz="1400" spc="-5" dirty="0">
                <a:latin typeface="Calibri"/>
                <a:cs typeface="Calibri"/>
              </a:rPr>
              <a:t> στα</a:t>
            </a:r>
            <a:r>
              <a:rPr sz="1400" spc="-10" dirty="0">
                <a:latin typeface="Calibri"/>
                <a:cs typeface="Calibri"/>
              </a:rPr>
              <a:t> </a:t>
            </a:r>
            <a:r>
              <a:rPr sz="1400" spc="-5" dirty="0">
                <a:latin typeface="Calibri"/>
                <a:cs typeface="Calibri"/>
              </a:rPr>
              <a:t>άλλα</a:t>
            </a:r>
            <a:r>
              <a:rPr sz="1400" spc="-10" dirty="0">
                <a:latin typeface="Calibri"/>
                <a:cs typeface="Calibri"/>
              </a:rPr>
              <a:t> </a:t>
            </a:r>
            <a:r>
              <a:rPr sz="1400" spc="-5" dirty="0">
                <a:latin typeface="Calibri"/>
                <a:cs typeface="Calibri"/>
              </a:rPr>
              <a:t>πρόσωπα</a:t>
            </a:r>
            <a:r>
              <a:rPr sz="1400" spc="-15" dirty="0">
                <a:latin typeface="Calibri"/>
                <a:cs typeface="Calibri"/>
              </a:rPr>
              <a:t> </a:t>
            </a:r>
            <a:r>
              <a:rPr sz="1400" spc="-10" dirty="0">
                <a:latin typeface="Calibri"/>
                <a:cs typeface="Calibri"/>
              </a:rPr>
              <a:t>που</a:t>
            </a:r>
            <a:r>
              <a:rPr sz="1400" spc="20" dirty="0">
                <a:latin typeface="Calibri"/>
                <a:cs typeface="Calibri"/>
              </a:rPr>
              <a:t> </a:t>
            </a:r>
            <a:r>
              <a:rPr sz="1400" dirty="0">
                <a:latin typeface="Calibri"/>
                <a:cs typeface="Calibri"/>
              </a:rPr>
              <a:t>έχουν</a:t>
            </a:r>
            <a:r>
              <a:rPr sz="1400" spc="5" dirty="0">
                <a:latin typeface="Calibri"/>
                <a:cs typeface="Calibri"/>
              </a:rPr>
              <a:t> </a:t>
            </a:r>
            <a:r>
              <a:rPr sz="1400" spc="-5" dirty="0">
                <a:latin typeface="Calibri"/>
                <a:cs typeface="Calibri"/>
              </a:rPr>
              <a:t>αναλάβει</a:t>
            </a:r>
            <a:r>
              <a:rPr sz="1400" dirty="0">
                <a:latin typeface="Calibri"/>
                <a:cs typeface="Calibri"/>
              </a:rPr>
              <a:t> το</a:t>
            </a:r>
            <a:r>
              <a:rPr sz="1400" spc="-10" dirty="0">
                <a:latin typeface="Calibri"/>
                <a:cs typeface="Calibri"/>
              </a:rPr>
              <a:t> </a:t>
            </a:r>
            <a:r>
              <a:rPr sz="1400" spc="-5" dirty="0">
                <a:latin typeface="Calibri"/>
                <a:cs typeface="Calibri"/>
              </a:rPr>
              <a:t>παιδί</a:t>
            </a:r>
            <a:r>
              <a:rPr sz="1400" dirty="0">
                <a:latin typeface="Calibri"/>
                <a:cs typeface="Calibri"/>
              </a:rPr>
              <a:t> </a:t>
            </a:r>
            <a:r>
              <a:rPr sz="1400">
                <a:latin typeface="Calibri"/>
                <a:cs typeface="Calibri"/>
              </a:rPr>
              <a:t>ανήκει </a:t>
            </a:r>
            <a:r>
              <a:rPr sz="1400" smtClean="0">
                <a:latin typeface="Calibri"/>
                <a:cs typeface="Calibri"/>
              </a:rPr>
              <a:t>κατά</a:t>
            </a:r>
            <a:r>
              <a:rPr lang="el-GR" sz="1400" dirty="0" smtClean="0">
                <a:latin typeface="Calibri"/>
                <a:cs typeface="Calibri"/>
              </a:rPr>
              <a:t> </a:t>
            </a:r>
            <a:r>
              <a:rPr sz="1400" smtClean="0">
                <a:latin typeface="Calibri"/>
                <a:cs typeface="Calibri"/>
              </a:rPr>
              <a:t>κύριο </a:t>
            </a:r>
            <a:r>
              <a:rPr sz="1400" spc="-5" dirty="0">
                <a:latin typeface="Calibri"/>
                <a:cs typeface="Calibri"/>
              </a:rPr>
              <a:t>λόγο </a:t>
            </a:r>
            <a:r>
              <a:rPr sz="1400" dirty="0">
                <a:latin typeface="Calibri"/>
                <a:cs typeface="Calibri"/>
              </a:rPr>
              <a:t>η ευθύνη της </a:t>
            </a:r>
            <a:r>
              <a:rPr sz="1400" spc="-5" dirty="0">
                <a:latin typeface="Calibri"/>
                <a:cs typeface="Calibri"/>
              </a:rPr>
              <a:t>εξασφάλισης, μέσα στα όρια </a:t>
            </a:r>
            <a:r>
              <a:rPr sz="1400" dirty="0">
                <a:latin typeface="Calibri"/>
                <a:cs typeface="Calibri"/>
              </a:rPr>
              <a:t>των </a:t>
            </a:r>
            <a:r>
              <a:rPr sz="1400" spc="-5" dirty="0">
                <a:latin typeface="Calibri"/>
                <a:cs typeface="Calibri"/>
              </a:rPr>
              <a:t>δυνατοτήτων τους </a:t>
            </a:r>
            <a:r>
              <a:rPr sz="1400" dirty="0">
                <a:latin typeface="Calibri"/>
                <a:cs typeface="Calibri"/>
              </a:rPr>
              <a:t>και </a:t>
            </a:r>
            <a:r>
              <a:rPr sz="1400" spc="-235" dirty="0">
                <a:latin typeface="Calibri"/>
                <a:cs typeface="Calibri"/>
              </a:rPr>
              <a:t> </a:t>
            </a:r>
            <a:r>
              <a:rPr sz="1400" dirty="0">
                <a:latin typeface="Calibri"/>
                <a:cs typeface="Calibri"/>
              </a:rPr>
              <a:t>των</a:t>
            </a:r>
            <a:r>
              <a:rPr sz="1400" spc="-5" dirty="0">
                <a:latin typeface="Calibri"/>
                <a:cs typeface="Calibri"/>
              </a:rPr>
              <a:t> οικονομικών</a:t>
            </a:r>
            <a:r>
              <a:rPr sz="1400" dirty="0">
                <a:latin typeface="Calibri"/>
                <a:cs typeface="Calibri"/>
              </a:rPr>
              <a:t> </a:t>
            </a:r>
            <a:r>
              <a:rPr sz="1400" spc="-5" dirty="0">
                <a:latin typeface="Calibri"/>
                <a:cs typeface="Calibri"/>
              </a:rPr>
              <a:t>μέσων</a:t>
            </a:r>
            <a:r>
              <a:rPr sz="1400" dirty="0">
                <a:latin typeface="Calibri"/>
                <a:cs typeface="Calibri"/>
              </a:rPr>
              <a:t> </a:t>
            </a:r>
            <a:r>
              <a:rPr sz="1400" spc="-5" dirty="0">
                <a:latin typeface="Calibri"/>
                <a:cs typeface="Calibri"/>
              </a:rPr>
              <a:t>τους,</a:t>
            </a:r>
            <a:r>
              <a:rPr sz="1400" spc="5" dirty="0">
                <a:latin typeface="Calibri"/>
                <a:cs typeface="Calibri"/>
              </a:rPr>
              <a:t> </a:t>
            </a:r>
            <a:r>
              <a:rPr sz="1400" spc="-10" dirty="0">
                <a:latin typeface="Calibri"/>
                <a:cs typeface="Calibri"/>
              </a:rPr>
              <a:t>των</a:t>
            </a:r>
            <a:r>
              <a:rPr sz="1400" dirty="0">
                <a:latin typeface="Calibri"/>
                <a:cs typeface="Calibri"/>
              </a:rPr>
              <a:t> </a:t>
            </a:r>
            <a:r>
              <a:rPr sz="1400" spc="-5" dirty="0">
                <a:latin typeface="Calibri"/>
                <a:cs typeface="Calibri"/>
              </a:rPr>
              <a:t>απαραίτητων </a:t>
            </a:r>
            <a:r>
              <a:rPr sz="1400" spc="5" dirty="0">
                <a:latin typeface="Calibri"/>
                <a:cs typeface="Calibri"/>
              </a:rPr>
              <a:t>για</a:t>
            </a:r>
            <a:r>
              <a:rPr sz="1400" spc="-10" dirty="0">
                <a:latin typeface="Calibri"/>
                <a:cs typeface="Calibri"/>
              </a:rPr>
              <a:t> </a:t>
            </a:r>
            <a:r>
              <a:rPr sz="1400" spc="-5" dirty="0">
                <a:latin typeface="Calibri"/>
                <a:cs typeface="Calibri"/>
              </a:rPr>
              <a:t>την</a:t>
            </a:r>
            <a:r>
              <a:rPr sz="1400" dirty="0">
                <a:latin typeface="Calibri"/>
                <a:cs typeface="Calibri"/>
              </a:rPr>
              <a:t> ανάπτυξη </a:t>
            </a:r>
            <a:r>
              <a:rPr sz="1400" spc="-5" dirty="0">
                <a:latin typeface="Calibri"/>
                <a:cs typeface="Calibri"/>
              </a:rPr>
              <a:t>του</a:t>
            </a:r>
            <a:r>
              <a:rPr sz="1400" spc="-10" dirty="0">
                <a:latin typeface="Calibri"/>
                <a:cs typeface="Calibri"/>
              </a:rPr>
              <a:t> </a:t>
            </a:r>
            <a:r>
              <a:rPr sz="1400" spc="-5" dirty="0">
                <a:latin typeface="Calibri"/>
                <a:cs typeface="Calibri"/>
              </a:rPr>
              <a:t>παιδιού </a:t>
            </a:r>
            <a:r>
              <a:rPr sz="1400" dirty="0">
                <a:latin typeface="Calibri"/>
                <a:cs typeface="Calibri"/>
              </a:rPr>
              <a:t> </a:t>
            </a:r>
            <a:r>
              <a:rPr sz="1400" spc="-5" dirty="0">
                <a:latin typeface="Calibri"/>
                <a:cs typeface="Calibri"/>
              </a:rPr>
              <a:t>συνθηκών ζωής.</a:t>
            </a:r>
            <a:endParaRPr sz="1400">
              <a:latin typeface="Calibri"/>
              <a:cs typeface="Calibri"/>
            </a:endParaRPr>
          </a:p>
          <a:p>
            <a:pPr marL="149225" indent="-137160" algn="just">
              <a:lnSpc>
                <a:spcPct val="100000"/>
              </a:lnSpc>
              <a:spcBef>
                <a:spcPts val="695"/>
              </a:spcBef>
              <a:buAutoNum type="arabicPeriod" startAt="3"/>
              <a:tabLst>
                <a:tab pos="149860" algn="l"/>
              </a:tabLst>
            </a:pPr>
            <a:r>
              <a:rPr sz="1400" spc="-10" dirty="0">
                <a:latin typeface="Calibri"/>
                <a:cs typeface="Calibri"/>
              </a:rPr>
              <a:t>Τα </a:t>
            </a:r>
            <a:r>
              <a:rPr sz="1400" spc="-5" dirty="0">
                <a:latin typeface="Calibri"/>
                <a:cs typeface="Calibri"/>
              </a:rPr>
              <a:t>Συμβαλλόμενα Κράτη</a:t>
            </a:r>
            <a:r>
              <a:rPr sz="1400" dirty="0">
                <a:latin typeface="Calibri"/>
                <a:cs typeface="Calibri"/>
              </a:rPr>
              <a:t> </a:t>
            </a:r>
            <a:r>
              <a:rPr sz="1400" spc="-5" dirty="0">
                <a:latin typeface="Calibri"/>
                <a:cs typeface="Calibri"/>
              </a:rPr>
              <a:t>υιοθετούν</a:t>
            </a:r>
            <a:r>
              <a:rPr sz="1400" spc="10" dirty="0">
                <a:latin typeface="Calibri"/>
                <a:cs typeface="Calibri"/>
              </a:rPr>
              <a:t> </a:t>
            </a:r>
            <a:r>
              <a:rPr sz="1400" dirty="0">
                <a:latin typeface="Calibri"/>
                <a:cs typeface="Calibri"/>
              </a:rPr>
              <a:t>τα</a:t>
            </a:r>
            <a:r>
              <a:rPr sz="1400" spc="-5" dirty="0">
                <a:latin typeface="Calibri"/>
                <a:cs typeface="Calibri"/>
              </a:rPr>
              <a:t> κατάλληλα</a:t>
            </a:r>
            <a:r>
              <a:rPr sz="1400" spc="-10" dirty="0">
                <a:latin typeface="Calibri"/>
                <a:cs typeface="Calibri"/>
              </a:rPr>
              <a:t> </a:t>
            </a:r>
            <a:r>
              <a:rPr sz="1400" dirty="0">
                <a:latin typeface="Calibri"/>
                <a:cs typeface="Calibri"/>
              </a:rPr>
              <a:t>μέτρα,</a:t>
            </a:r>
            <a:r>
              <a:rPr sz="1400" spc="5" dirty="0">
                <a:latin typeface="Calibri"/>
                <a:cs typeface="Calibri"/>
              </a:rPr>
              <a:t> </a:t>
            </a:r>
            <a:r>
              <a:rPr sz="1400" spc="-5" dirty="0">
                <a:latin typeface="Calibri"/>
                <a:cs typeface="Calibri"/>
              </a:rPr>
              <a:t>σύμφωνα </a:t>
            </a:r>
            <a:r>
              <a:rPr sz="1400" spc="-5">
                <a:latin typeface="Calibri"/>
                <a:cs typeface="Calibri"/>
              </a:rPr>
              <a:t>με </a:t>
            </a:r>
            <a:r>
              <a:rPr sz="1400" smtClean="0">
                <a:latin typeface="Calibri"/>
                <a:cs typeface="Calibri"/>
              </a:rPr>
              <a:t>τις</a:t>
            </a:r>
            <a:r>
              <a:rPr lang="el-GR" sz="1400" dirty="0" smtClean="0">
                <a:latin typeface="Calibri"/>
                <a:cs typeface="Calibri"/>
              </a:rPr>
              <a:t> </a:t>
            </a:r>
            <a:r>
              <a:rPr sz="1400" smtClean="0">
                <a:latin typeface="Calibri"/>
                <a:cs typeface="Calibri"/>
              </a:rPr>
              <a:t>εθνικές </a:t>
            </a:r>
            <a:r>
              <a:rPr sz="1400" spc="-5" dirty="0">
                <a:latin typeface="Calibri"/>
                <a:cs typeface="Calibri"/>
              </a:rPr>
              <a:t>τους συνθήκες </a:t>
            </a:r>
            <a:r>
              <a:rPr sz="1400" dirty="0">
                <a:latin typeface="Calibri"/>
                <a:cs typeface="Calibri"/>
              </a:rPr>
              <a:t>και </a:t>
            </a:r>
            <a:r>
              <a:rPr sz="1400" spc="-5" dirty="0">
                <a:latin typeface="Calibri"/>
                <a:cs typeface="Calibri"/>
              </a:rPr>
              <a:t>στο μέτρο </a:t>
            </a:r>
            <a:r>
              <a:rPr sz="1400" dirty="0">
                <a:latin typeface="Calibri"/>
                <a:cs typeface="Calibri"/>
              </a:rPr>
              <a:t>των </a:t>
            </a:r>
            <a:r>
              <a:rPr sz="1400" spc="-5" dirty="0">
                <a:latin typeface="Calibri"/>
                <a:cs typeface="Calibri"/>
              </a:rPr>
              <a:t>δυνατοτήτων τους, για </a:t>
            </a:r>
            <a:r>
              <a:rPr sz="1400" dirty="0">
                <a:latin typeface="Calibri"/>
                <a:cs typeface="Calibri"/>
              </a:rPr>
              <a:t>να </a:t>
            </a:r>
            <a:r>
              <a:rPr sz="1400" spc="-5" dirty="0">
                <a:latin typeface="Calibri"/>
                <a:cs typeface="Calibri"/>
              </a:rPr>
              <a:t>βοηθήσουν </a:t>
            </a:r>
            <a:r>
              <a:rPr sz="1400" spc="-235" dirty="0">
                <a:latin typeface="Calibri"/>
                <a:cs typeface="Calibri"/>
              </a:rPr>
              <a:t> </a:t>
            </a:r>
            <a:r>
              <a:rPr sz="1400" spc="-5" dirty="0">
                <a:latin typeface="Calibri"/>
                <a:cs typeface="Calibri"/>
              </a:rPr>
              <a:t>τους</a:t>
            </a:r>
            <a:r>
              <a:rPr sz="1400" spc="-10" dirty="0">
                <a:latin typeface="Calibri"/>
                <a:cs typeface="Calibri"/>
              </a:rPr>
              <a:t> </a:t>
            </a:r>
            <a:r>
              <a:rPr sz="1400" dirty="0">
                <a:latin typeface="Calibri"/>
                <a:cs typeface="Calibri"/>
              </a:rPr>
              <a:t>γονείς</a:t>
            </a:r>
            <a:r>
              <a:rPr sz="1400" spc="-10" dirty="0">
                <a:latin typeface="Calibri"/>
                <a:cs typeface="Calibri"/>
              </a:rPr>
              <a:t> </a:t>
            </a:r>
            <a:r>
              <a:rPr sz="1400" dirty="0">
                <a:latin typeface="Calibri"/>
                <a:cs typeface="Calibri"/>
              </a:rPr>
              <a:t>και</a:t>
            </a:r>
            <a:r>
              <a:rPr sz="1400" spc="-5" dirty="0">
                <a:latin typeface="Calibri"/>
                <a:cs typeface="Calibri"/>
              </a:rPr>
              <a:t> </a:t>
            </a:r>
            <a:r>
              <a:rPr sz="1400" dirty="0">
                <a:latin typeface="Calibri"/>
                <a:cs typeface="Calibri"/>
              </a:rPr>
              <a:t>τα</a:t>
            </a:r>
            <a:r>
              <a:rPr sz="1400" spc="-15" dirty="0">
                <a:latin typeface="Calibri"/>
                <a:cs typeface="Calibri"/>
              </a:rPr>
              <a:t> </a:t>
            </a:r>
            <a:r>
              <a:rPr sz="1400" spc="-5" dirty="0">
                <a:latin typeface="Calibri"/>
                <a:cs typeface="Calibri"/>
              </a:rPr>
              <a:t>άλλα</a:t>
            </a:r>
            <a:r>
              <a:rPr sz="1400" spc="-15" dirty="0">
                <a:latin typeface="Calibri"/>
                <a:cs typeface="Calibri"/>
              </a:rPr>
              <a:t> </a:t>
            </a:r>
            <a:r>
              <a:rPr sz="1400" spc="-5" dirty="0">
                <a:latin typeface="Calibri"/>
                <a:cs typeface="Calibri"/>
              </a:rPr>
              <a:t>πρόσωπα</a:t>
            </a:r>
            <a:r>
              <a:rPr sz="1400" spc="-20" dirty="0">
                <a:latin typeface="Calibri"/>
                <a:cs typeface="Calibri"/>
              </a:rPr>
              <a:t> </a:t>
            </a:r>
            <a:r>
              <a:rPr sz="1400" dirty="0">
                <a:latin typeface="Calibri"/>
                <a:cs typeface="Calibri"/>
              </a:rPr>
              <a:t>που</a:t>
            </a:r>
            <a:r>
              <a:rPr sz="1400" spc="-10" dirty="0">
                <a:latin typeface="Calibri"/>
                <a:cs typeface="Calibri"/>
              </a:rPr>
              <a:t> </a:t>
            </a:r>
            <a:r>
              <a:rPr sz="1400" dirty="0">
                <a:latin typeface="Calibri"/>
                <a:cs typeface="Calibri"/>
              </a:rPr>
              <a:t>είναι</a:t>
            </a:r>
            <a:r>
              <a:rPr sz="1400" spc="-5" dirty="0">
                <a:latin typeface="Calibri"/>
                <a:cs typeface="Calibri"/>
              </a:rPr>
              <a:t> </a:t>
            </a:r>
            <a:r>
              <a:rPr sz="1400" dirty="0">
                <a:latin typeface="Calibri"/>
                <a:cs typeface="Calibri"/>
              </a:rPr>
              <a:t>υπεύθυνα</a:t>
            </a:r>
            <a:r>
              <a:rPr sz="1400" spc="-40" dirty="0">
                <a:latin typeface="Calibri"/>
                <a:cs typeface="Calibri"/>
              </a:rPr>
              <a:t> </a:t>
            </a:r>
            <a:r>
              <a:rPr sz="1400" spc="5" dirty="0">
                <a:latin typeface="Calibri"/>
                <a:cs typeface="Calibri"/>
              </a:rPr>
              <a:t>για</a:t>
            </a:r>
            <a:r>
              <a:rPr sz="1400" spc="-15" dirty="0">
                <a:latin typeface="Calibri"/>
                <a:cs typeface="Calibri"/>
              </a:rPr>
              <a:t> </a:t>
            </a:r>
            <a:r>
              <a:rPr sz="1400" dirty="0">
                <a:latin typeface="Calibri"/>
                <a:cs typeface="Calibri"/>
              </a:rPr>
              <a:t>το</a:t>
            </a:r>
            <a:r>
              <a:rPr sz="1400" spc="-15" dirty="0">
                <a:latin typeface="Calibri"/>
                <a:cs typeface="Calibri"/>
              </a:rPr>
              <a:t> </a:t>
            </a:r>
            <a:r>
              <a:rPr sz="1400" spc="-5" dirty="0">
                <a:latin typeface="Calibri"/>
                <a:cs typeface="Calibri"/>
              </a:rPr>
              <a:t>παιδί</a:t>
            </a:r>
            <a:r>
              <a:rPr sz="1400" spc="-5">
                <a:latin typeface="Calibri"/>
                <a:cs typeface="Calibri"/>
              </a:rPr>
              <a:t>,</a:t>
            </a:r>
            <a:r>
              <a:rPr sz="1400">
                <a:latin typeface="Calibri"/>
                <a:cs typeface="Calibri"/>
              </a:rPr>
              <a:t> </a:t>
            </a:r>
            <a:r>
              <a:rPr sz="1400" smtClean="0">
                <a:latin typeface="Calibri"/>
                <a:cs typeface="Calibri"/>
              </a:rPr>
              <a:t>να</a:t>
            </a:r>
            <a:r>
              <a:rPr lang="el-GR" sz="1400" dirty="0" smtClean="0">
                <a:latin typeface="Calibri"/>
                <a:cs typeface="Calibri"/>
              </a:rPr>
              <a:t> </a:t>
            </a:r>
            <a:r>
              <a:rPr sz="1400" spc="-5" smtClean="0">
                <a:latin typeface="Calibri"/>
                <a:cs typeface="Calibri"/>
              </a:rPr>
              <a:t>εφαρμόσουν</a:t>
            </a:r>
            <a:r>
              <a:rPr sz="1400" smtClean="0">
                <a:latin typeface="Calibri"/>
                <a:cs typeface="Calibri"/>
              </a:rPr>
              <a:t> </a:t>
            </a:r>
            <a:r>
              <a:rPr sz="1400" dirty="0">
                <a:latin typeface="Calibri"/>
                <a:cs typeface="Calibri"/>
              </a:rPr>
              <a:t>το</a:t>
            </a:r>
            <a:r>
              <a:rPr sz="1400" spc="-15" dirty="0">
                <a:latin typeface="Calibri"/>
                <a:cs typeface="Calibri"/>
              </a:rPr>
              <a:t> </a:t>
            </a:r>
            <a:r>
              <a:rPr sz="1400" dirty="0">
                <a:latin typeface="Calibri"/>
                <a:cs typeface="Calibri"/>
              </a:rPr>
              <a:t>δικαίωμα</a:t>
            </a:r>
            <a:r>
              <a:rPr sz="1400" spc="-15" dirty="0">
                <a:latin typeface="Calibri"/>
                <a:cs typeface="Calibri"/>
              </a:rPr>
              <a:t> </a:t>
            </a:r>
            <a:r>
              <a:rPr sz="1400" spc="-5" dirty="0">
                <a:latin typeface="Calibri"/>
                <a:cs typeface="Calibri"/>
              </a:rPr>
              <a:t>αυτό</a:t>
            </a:r>
            <a:r>
              <a:rPr sz="1400" spc="-15" dirty="0">
                <a:latin typeface="Calibri"/>
                <a:cs typeface="Calibri"/>
              </a:rPr>
              <a:t> </a:t>
            </a:r>
            <a:r>
              <a:rPr sz="1400" dirty="0">
                <a:latin typeface="Calibri"/>
                <a:cs typeface="Calibri"/>
              </a:rPr>
              <a:t>και</a:t>
            </a:r>
            <a:r>
              <a:rPr sz="1400" spc="-5" dirty="0">
                <a:latin typeface="Calibri"/>
                <a:cs typeface="Calibri"/>
              </a:rPr>
              <a:t> προσφέρουν</a:t>
            </a:r>
            <a:r>
              <a:rPr sz="1400" dirty="0">
                <a:latin typeface="Calibri"/>
                <a:cs typeface="Calibri"/>
              </a:rPr>
              <a:t> </a:t>
            </a:r>
            <a:r>
              <a:rPr sz="1400" spc="-10" dirty="0">
                <a:latin typeface="Calibri"/>
                <a:cs typeface="Calibri"/>
              </a:rPr>
              <a:t>σε </a:t>
            </a:r>
            <a:r>
              <a:rPr sz="1400" spc="-5" dirty="0">
                <a:latin typeface="Calibri"/>
                <a:cs typeface="Calibri"/>
              </a:rPr>
              <a:t>περίπτωση </a:t>
            </a:r>
            <a:r>
              <a:rPr sz="1400" dirty="0">
                <a:latin typeface="Calibri"/>
                <a:cs typeface="Calibri"/>
              </a:rPr>
              <a:t>ανάγκης</a:t>
            </a:r>
            <a:r>
              <a:rPr sz="1400">
                <a:latin typeface="Calibri"/>
                <a:cs typeface="Calibri"/>
              </a:rPr>
              <a:t>, </a:t>
            </a:r>
            <a:r>
              <a:rPr sz="1400" spc="-5" smtClean="0">
                <a:latin typeface="Calibri"/>
                <a:cs typeface="Calibri"/>
              </a:rPr>
              <a:t>υλική</a:t>
            </a:r>
            <a:r>
              <a:rPr lang="el-GR" sz="1400" spc="-5" dirty="0" smtClean="0">
                <a:latin typeface="Calibri"/>
                <a:cs typeface="Calibri"/>
              </a:rPr>
              <a:t> </a:t>
            </a:r>
            <a:r>
              <a:rPr sz="1400" spc="-5" smtClean="0">
                <a:latin typeface="Calibri"/>
                <a:cs typeface="Calibri"/>
              </a:rPr>
              <a:t>βοήθεια </a:t>
            </a:r>
            <a:r>
              <a:rPr sz="1400" dirty="0">
                <a:latin typeface="Calibri"/>
                <a:cs typeface="Calibri"/>
              </a:rPr>
              <a:t>και </a:t>
            </a:r>
            <a:r>
              <a:rPr sz="1400" spc="-5" dirty="0">
                <a:latin typeface="Calibri"/>
                <a:cs typeface="Calibri"/>
              </a:rPr>
              <a:t>προγράμματα </a:t>
            </a:r>
            <a:r>
              <a:rPr sz="1400" dirty="0">
                <a:latin typeface="Calibri"/>
                <a:cs typeface="Calibri"/>
              </a:rPr>
              <a:t>υποστήριξης, κυρίως </a:t>
            </a:r>
            <a:r>
              <a:rPr sz="1400" spc="-10" dirty="0">
                <a:latin typeface="Calibri"/>
                <a:cs typeface="Calibri"/>
              </a:rPr>
              <a:t>σε </a:t>
            </a:r>
            <a:r>
              <a:rPr sz="1400" spc="-5" dirty="0">
                <a:latin typeface="Calibri"/>
                <a:cs typeface="Calibri"/>
              </a:rPr>
              <a:t>σχέση με </a:t>
            </a:r>
            <a:r>
              <a:rPr sz="1400" dirty="0">
                <a:latin typeface="Calibri"/>
                <a:cs typeface="Calibri"/>
              </a:rPr>
              <a:t>τη </a:t>
            </a:r>
            <a:r>
              <a:rPr sz="1400" spc="-5" dirty="0">
                <a:latin typeface="Calibri"/>
                <a:cs typeface="Calibri"/>
              </a:rPr>
              <a:t>διατροφή, </a:t>
            </a:r>
            <a:r>
              <a:rPr sz="1400" dirty="0">
                <a:latin typeface="Calibri"/>
                <a:cs typeface="Calibri"/>
              </a:rPr>
              <a:t>το </a:t>
            </a:r>
            <a:r>
              <a:rPr sz="1400" spc="-235" dirty="0">
                <a:latin typeface="Calibri"/>
                <a:cs typeface="Calibri"/>
              </a:rPr>
              <a:t> </a:t>
            </a:r>
            <a:r>
              <a:rPr sz="1400" spc="-5" dirty="0">
                <a:latin typeface="Calibri"/>
                <a:cs typeface="Calibri"/>
              </a:rPr>
              <a:t>ρουχισμό</a:t>
            </a:r>
            <a:r>
              <a:rPr sz="1400" spc="-15" dirty="0">
                <a:latin typeface="Calibri"/>
                <a:cs typeface="Calibri"/>
              </a:rPr>
              <a:t> </a:t>
            </a:r>
            <a:r>
              <a:rPr sz="1400" dirty="0">
                <a:latin typeface="Calibri"/>
                <a:cs typeface="Calibri"/>
              </a:rPr>
              <a:t>και την</a:t>
            </a:r>
            <a:r>
              <a:rPr sz="1400" spc="-5" dirty="0">
                <a:latin typeface="Calibri"/>
                <a:cs typeface="Calibri"/>
              </a:rPr>
              <a:t> </a:t>
            </a:r>
            <a:r>
              <a:rPr sz="1400" spc="-5">
                <a:latin typeface="Calibri"/>
                <a:cs typeface="Calibri"/>
              </a:rPr>
              <a:t>κατοικία</a:t>
            </a:r>
            <a:r>
              <a:rPr sz="1400" spc="-5" smtClean="0">
                <a:latin typeface="Calibri"/>
                <a:cs typeface="Calibri"/>
              </a:rPr>
              <a:t>.</a:t>
            </a:r>
            <a:endParaRPr lang="el-GR" sz="1400" spc="-5" dirty="0" smtClean="0">
              <a:latin typeface="Calibri"/>
              <a:cs typeface="Calibri"/>
            </a:endParaRPr>
          </a:p>
          <a:p>
            <a:pPr marL="149225" indent="-137160" algn="just">
              <a:lnSpc>
                <a:spcPct val="100000"/>
              </a:lnSpc>
              <a:spcBef>
                <a:spcPts val="695"/>
              </a:spcBef>
              <a:buAutoNum type="arabicPeriod" startAt="3"/>
              <a:tabLst>
                <a:tab pos="149860" algn="l"/>
              </a:tabLst>
            </a:pPr>
            <a:r>
              <a:rPr sz="1400" spc="-10" smtClean="0">
                <a:latin typeface="Calibri"/>
                <a:cs typeface="Calibri"/>
              </a:rPr>
              <a:t>Τα</a:t>
            </a:r>
            <a:r>
              <a:rPr sz="1400" spc="-15" smtClean="0">
                <a:latin typeface="Calibri"/>
                <a:cs typeface="Calibri"/>
              </a:rPr>
              <a:t> </a:t>
            </a:r>
            <a:r>
              <a:rPr sz="1400" spc="-5" dirty="0">
                <a:latin typeface="Calibri"/>
                <a:cs typeface="Calibri"/>
              </a:rPr>
              <a:t>Συμβαλλόμενα</a:t>
            </a:r>
            <a:r>
              <a:rPr sz="1400" spc="-10" dirty="0">
                <a:latin typeface="Calibri"/>
                <a:cs typeface="Calibri"/>
              </a:rPr>
              <a:t> </a:t>
            </a:r>
            <a:r>
              <a:rPr sz="1400" spc="-5" dirty="0">
                <a:latin typeface="Calibri"/>
                <a:cs typeface="Calibri"/>
              </a:rPr>
              <a:t>Κράτη παίρνουν</a:t>
            </a:r>
            <a:r>
              <a:rPr sz="1400" spc="5" dirty="0">
                <a:latin typeface="Calibri"/>
                <a:cs typeface="Calibri"/>
              </a:rPr>
              <a:t> </a:t>
            </a:r>
            <a:r>
              <a:rPr sz="1400" spc="-5">
                <a:latin typeface="Calibri"/>
                <a:cs typeface="Calibri"/>
              </a:rPr>
              <a:t>όλα</a:t>
            </a:r>
            <a:r>
              <a:rPr sz="1400" spc="-15">
                <a:latin typeface="Calibri"/>
                <a:cs typeface="Calibri"/>
              </a:rPr>
              <a:t> </a:t>
            </a:r>
            <a:r>
              <a:rPr sz="1400" smtClean="0">
                <a:latin typeface="Calibri"/>
                <a:cs typeface="Calibri"/>
              </a:rPr>
              <a:t>τα</a:t>
            </a:r>
            <a:r>
              <a:rPr lang="el-GR" sz="1400" dirty="0" smtClean="0">
                <a:latin typeface="Calibri"/>
                <a:cs typeface="Calibri"/>
              </a:rPr>
              <a:t> </a:t>
            </a:r>
            <a:r>
              <a:rPr sz="1400" spc="-5" smtClean="0">
                <a:latin typeface="Calibri"/>
                <a:cs typeface="Calibri"/>
              </a:rPr>
              <a:t>κατάλληλα</a:t>
            </a:r>
            <a:r>
              <a:rPr sz="1400" spc="-10" smtClean="0">
                <a:latin typeface="Calibri"/>
                <a:cs typeface="Calibri"/>
              </a:rPr>
              <a:t> </a:t>
            </a:r>
            <a:r>
              <a:rPr sz="1400" spc="-5" dirty="0">
                <a:latin typeface="Calibri"/>
                <a:cs typeface="Calibri"/>
              </a:rPr>
              <a:t>μέτρα </a:t>
            </a:r>
            <a:r>
              <a:rPr sz="1400" spc="5" dirty="0">
                <a:latin typeface="Calibri"/>
                <a:cs typeface="Calibri"/>
              </a:rPr>
              <a:t>για</a:t>
            </a:r>
            <a:r>
              <a:rPr sz="1400" spc="-10" dirty="0">
                <a:latin typeface="Calibri"/>
                <a:cs typeface="Calibri"/>
              </a:rPr>
              <a:t> </a:t>
            </a:r>
            <a:r>
              <a:rPr sz="1400" dirty="0">
                <a:latin typeface="Calibri"/>
                <a:cs typeface="Calibri"/>
              </a:rPr>
              <a:t>να</a:t>
            </a:r>
            <a:r>
              <a:rPr sz="1400" spc="-5" dirty="0">
                <a:latin typeface="Calibri"/>
                <a:cs typeface="Calibri"/>
              </a:rPr>
              <a:t> εξασφαλίσουν</a:t>
            </a:r>
            <a:r>
              <a:rPr sz="1400" spc="5" dirty="0">
                <a:latin typeface="Calibri"/>
                <a:cs typeface="Calibri"/>
              </a:rPr>
              <a:t> </a:t>
            </a:r>
            <a:r>
              <a:rPr sz="1400" dirty="0">
                <a:latin typeface="Calibri"/>
                <a:cs typeface="Calibri"/>
              </a:rPr>
              <a:t>την</a:t>
            </a:r>
            <a:r>
              <a:rPr sz="1400" spc="5" dirty="0">
                <a:latin typeface="Calibri"/>
                <a:cs typeface="Calibri"/>
              </a:rPr>
              <a:t> </a:t>
            </a:r>
            <a:r>
              <a:rPr sz="1400" spc="-5" dirty="0">
                <a:latin typeface="Calibri"/>
                <a:cs typeface="Calibri"/>
              </a:rPr>
              <a:t>είσπραξη</a:t>
            </a:r>
            <a:r>
              <a:rPr sz="1400" dirty="0">
                <a:latin typeface="Calibri"/>
                <a:cs typeface="Calibri"/>
              </a:rPr>
              <a:t> της </a:t>
            </a:r>
            <a:r>
              <a:rPr sz="1400" spc="-5" dirty="0">
                <a:latin typeface="Calibri"/>
                <a:cs typeface="Calibri"/>
              </a:rPr>
              <a:t>διατροφής </a:t>
            </a:r>
            <a:r>
              <a:rPr sz="1400" spc="-5">
                <a:latin typeface="Calibri"/>
                <a:cs typeface="Calibri"/>
              </a:rPr>
              <a:t>του</a:t>
            </a:r>
            <a:r>
              <a:rPr sz="1400">
                <a:latin typeface="Calibri"/>
                <a:cs typeface="Calibri"/>
              </a:rPr>
              <a:t> </a:t>
            </a:r>
            <a:r>
              <a:rPr sz="1400" spc="-5" smtClean="0">
                <a:latin typeface="Calibri"/>
                <a:cs typeface="Calibri"/>
              </a:rPr>
              <a:t>παιδιού</a:t>
            </a:r>
            <a:r>
              <a:rPr lang="el-GR" sz="1400" spc="-5" dirty="0">
                <a:cs typeface="Calibri"/>
              </a:rPr>
              <a:t>από τους </a:t>
            </a:r>
            <a:r>
              <a:rPr lang="el-GR" sz="1400" dirty="0">
                <a:cs typeface="Calibri"/>
              </a:rPr>
              <a:t>γονείς </a:t>
            </a:r>
            <a:r>
              <a:rPr lang="el-GR" sz="1400" spc="-5" dirty="0">
                <a:cs typeface="Calibri"/>
              </a:rPr>
              <a:t>του </a:t>
            </a:r>
            <a:r>
              <a:rPr lang="el-GR" sz="1400" dirty="0">
                <a:cs typeface="Calibri"/>
              </a:rPr>
              <a:t>ή </a:t>
            </a:r>
            <a:r>
              <a:rPr lang="el-GR" sz="1400" spc="-5" dirty="0">
                <a:cs typeface="Calibri"/>
              </a:rPr>
              <a:t>από </a:t>
            </a:r>
            <a:r>
              <a:rPr lang="el-GR" sz="1400" dirty="0">
                <a:cs typeface="Calibri"/>
              </a:rPr>
              <a:t>τα </a:t>
            </a:r>
            <a:r>
              <a:rPr lang="el-GR" sz="1400" spc="-5" dirty="0">
                <a:cs typeface="Calibri"/>
              </a:rPr>
              <a:t>άλλα πρόσωπα </a:t>
            </a:r>
            <a:r>
              <a:rPr lang="el-GR" sz="1400" dirty="0">
                <a:cs typeface="Calibri"/>
              </a:rPr>
              <a:t>που έχουν την </a:t>
            </a:r>
            <a:r>
              <a:rPr lang="el-GR" sz="1400" spc="-5" dirty="0">
                <a:cs typeface="Calibri"/>
              </a:rPr>
              <a:t>οικονομική ευθύνη </a:t>
            </a:r>
            <a:r>
              <a:rPr lang="el-GR" sz="1400" spc="-235" dirty="0">
                <a:cs typeface="Calibri"/>
              </a:rPr>
              <a:t> </a:t>
            </a:r>
            <a:r>
              <a:rPr lang="el-GR" sz="1400" spc="5" dirty="0">
                <a:cs typeface="Calibri"/>
              </a:rPr>
              <a:t>γι` </a:t>
            </a:r>
            <a:r>
              <a:rPr lang="el-GR" sz="1400" spc="-5" dirty="0">
                <a:cs typeface="Calibri"/>
              </a:rPr>
              <a:t>αυτό, είτε </a:t>
            </a:r>
            <a:r>
              <a:rPr lang="el-GR" sz="1400" dirty="0">
                <a:cs typeface="Calibri"/>
              </a:rPr>
              <a:t>εντός </a:t>
            </a:r>
            <a:r>
              <a:rPr lang="el-GR" sz="1400" spc="-5" dirty="0">
                <a:cs typeface="Calibri"/>
              </a:rPr>
              <a:t>της επικράτειας είτε στο εξωτερικό. </a:t>
            </a:r>
            <a:r>
              <a:rPr lang="el-GR" sz="1400" dirty="0">
                <a:cs typeface="Calibri"/>
              </a:rPr>
              <a:t>Ειδικά </a:t>
            </a:r>
            <a:r>
              <a:rPr lang="el-GR" sz="1400" spc="-5" dirty="0">
                <a:cs typeface="Calibri"/>
              </a:rPr>
              <a:t>στην περίπτωση </a:t>
            </a:r>
            <a:r>
              <a:rPr lang="el-GR" sz="1400" dirty="0">
                <a:cs typeface="Calibri"/>
              </a:rPr>
              <a:t> </a:t>
            </a:r>
            <a:r>
              <a:rPr lang="el-GR" sz="1400" spc="-10" dirty="0">
                <a:cs typeface="Calibri"/>
              </a:rPr>
              <a:t>που </a:t>
            </a:r>
            <a:r>
              <a:rPr lang="el-GR" sz="1400" dirty="0">
                <a:cs typeface="Calibri"/>
              </a:rPr>
              <a:t>το</a:t>
            </a:r>
            <a:r>
              <a:rPr lang="el-GR" sz="1400" spc="-10" dirty="0">
                <a:cs typeface="Calibri"/>
              </a:rPr>
              <a:t> </a:t>
            </a:r>
            <a:r>
              <a:rPr lang="el-GR" sz="1400" spc="-5" dirty="0">
                <a:cs typeface="Calibri"/>
              </a:rPr>
              <a:t>πρόσωπο</a:t>
            </a:r>
            <a:r>
              <a:rPr lang="el-GR" sz="1400" spc="-15" dirty="0">
                <a:cs typeface="Calibri"/>
              </a:rPr>
              <a:t> </a:t>
            </a:r>
            <a:r>
              <a:rPr lang="el-GR" sz="1400" dirty="0">
                <a:cs typeface="Calibri"/>
              </a:rPr>
              <a:t>το</a:t>
            </a:r>
            <a:r>
              <a:rPr lang="el-GR" sz="1400" spc="-10" dirty="0">
                <a:cs typeface="Calibri"/>
              </a:rPr>
              <a:t> </a:t>
            </a:r>
            <a:r>
              <a:rPr lang="el-GR" sz="1400" dirty="0">
                <a:cs typeface="Calibri"/>
              </a:rPr>
              <a:t>οποίο</a:t>
            </a:r>
            <a:r>
              <a:rPr lang="el-GR" sz="1400" spc="-15" dirty="0">
                <a:cs typeface="Calibri"/>
              </a:rPr>
              <a:t> </a:t>
            </a:r>
            <a:r>
              <a:rPr lang="el-GR" sz="1400" dirty="0">
                <a:cs typeface="Calibri"/>
              </a:rPr>
              <a:t>έχει</a:t>
            </a:r>
            <a:r>
              <a:rPr lang="el-GR" sz="1400" spc="5" dirty="0">
                <a:cs typeface="Calibri"/>
              </a:rPr>
              <a:t> </a:t>
            </a:r>
            <a:r>
              <a:rPr lang="el-GR" sz="1400" dirty="0">
                <a:cs typeface="Calibri"/>
              </a:rPr>
              <a:t>την </a:t>
            </a:r>
            <a:r>
              <a:rPr lang="el-GR" sz="1400" spc="-5" dirty="0">
                <a:cs typeface="Calibri"/>
              </a:rPr>
              <a:t>οικονομική </a:t>
            </a:r>
            <a:r>
              <a:rPr lang="el-GR" sz="1400" dirty="0">
                <a:cs typeface="Calibri"/>
              </a:rPr>
              <a:t>ευθύνη</a:t>
            </a:r>
            <a:r>
              <a:rPr lang="el-GR" sz="1400" spc="-25" dirty="0">
                <a:cs typeface="Calibri"/>
              </a:rPr>
              <a:t> </a:t>
            </a:r>
            <a:r>
              <a:rPr lang="el-GR" sz="1400" spc="5" dirty="0">
                <a:cs typeface="Calibri"/>
              </a:rPr>
              <a:t>για</a:t>
            </a:r>
            <a:r>
              <a:rPr lang="el-GR" sz="1400" spc="-15" dirty="0">
                <a:cs typeface="Calibri"/>
              </a:rPr>
              <a:t> </a:t>
            </a:r>
            <a:r>
              <a:rPr lang="el-GR" sz="1400" dirty="0">
                <a:cs typeface="Calibri"/>
              </a:rPr>
              <a:t>το</a:t>
            </a:r>
            <a:r>
              <a:rPr lang="el-GR" sz="1400" spc="-10" dirty="0">
                <a:cs typeface="Calibri"/>
              </a:rPr>
              <a:t> </a:t>
            </a:r>
            <a:r>
              <a:rPr lang="el-GR" sz="1400" spc="-5" dirty="0">
                <a:cs typeface="Calibri"/>
              </a:rPr>
              <a:t>παιδί </a:t>
            </a:r>
            <a:r>
              <a:rPr lang="el-GR" sz="1400" dirty="0">
                <a:cs typeface="Calibri"/>
              </a:rPr>
              <a:t>ζει</a:t>
            </a:r>
            <a:r>
              <a:rPr lang="el-GR" sz="1400" spc="5" dirty="0">
                <a:cs typeface="Calibri"/>
              </a:rPr>
              <a:t> </a:t>
            </a:r>
            <a:r>
              <a:rPr lang="el-GR" sz="1400" spc="-10" dirty="0">
                <a:cs typeface="Calibri"/>
              </a:rPr>
              <a:t>σε</a:t>
            </a:r>
            <a:r>
              <a:rPr lang="el-GR" sz="1400" spc="-5" dirty="0">
                <a:cs typeface="Calibri"/>
              </a:rPr>
              <a:t> </a:t>
            </a:r>
            <a:r>
              <a:rPr lang="el-GR" sz="1400" dirty="0" smtClean="0">
                <a:cs typeface="Calibri"/>
              </a:rPr>
              <a:t>ένα </a:t>
            </a:r>
            <a:r>
              <a:rPr lang="el-GR" sz="1400" spc="-5" dirty="0" smtClean="0">
                <a:cs typeface="Calibri"/>
              </a:rPr>
              <a:t>Κράτος </a:t>
            </a:r>
            <a:r>
              <a:rPr lang="el-GR" sz="1400" spc="-5" dirty="0">
                <a:cs typeface="Calibri"/>
              </a:rPr>
              <a:t>διαφορετικό από</a:t>
            </a:r>
            <a:r>
              <a:rPr lang="el-GR" sz="1400" spc="-10" dirty="0">
                <a:cs typeface="Calibri"/>
              </a:rPr>
              <a:t> </a:t>
            </a:r>
            <a:r>
              <a:rPr lang="el-GR" sz="1400" dirty="0">
                <a:cs typeface="Calibri"/>
              </a:rPr>
              <a:t>εκείνο</a:t>
            </a:r>
            <a:r>
              <a:rPr lang="el-GR" sz="1400" spc="-5" dirty="0">
                <a:cs typeface="Calibri"/>
              </a:rPr>
              <a:t> του παιδιού,</a:t>
            </a:r>
            <a:r>
              <a:rPr lang="el-GR" sz="1400" spc="10" dirty="0">
                <a:cs typeface="Calibri"/>
              </a:rPr>
              <a:t> </a:t>
            </a:r>
            <a:r>
              <a:rPr lang="el-GR" sz="1400" dirty="0">
                <a:cs typeface="Calibri"/>
              </a:rPr>
              <a:t>τα</a:t>
            </a:r>
            <a:r>
              <a:rPr lang="el-GR" sz="1400" spc="-5" dirty="0">
                <a:cs typeface="Calibri"/>
              </a:rPr>
              <a:t> Συμβαλλόμενα</a:t>
            </a:r>
            <a:r>
              <a:rPr lang="el-GR" sz="1400" spc="-10" dirty="0">
                <a:cs typeface="Calibri"/>
              </a:rPr>
              <a:t> </a:t>
            </a:r>
            <a:r>
              <a:rPr lang="el-GR" sz="1400" spc="-5" dirty="0">
                <a:cs typeface="Calibri"/>
              </a:rPr>
              <a:t>Κράτη</a:t>
            </a:r>
            <a:r>
              <a:rPr lang="el-GR" sz="1400" spc="5" dirty="0">
                <a:cs typeface="Calibri"/>
              </a:rPr>
              <a:t> </a:t>
            </a:r>
            <a:r>
              <a:rPr lang="el-GR" sz="1400" dirty="0">
                <a:cs typeface="Calibri"/>
              </a:rPr>
              <a:t>ευνοούν </a:t>
            </a:r>
            <a:r>
              <a:rPr lang="el-GR" sz="1400" spc="-235" dirty="0">
                <a:cs typeface="Calibri"/>
              </a:rPr>
              <a:t> </a:t>
            </a:r>
            <a:r>
              <a:rPr lang="el-GR" sz="1400" dirty="0">
                <a:cs typeface="Calibri"/>
              </a:rPr>
              <a:t>την</a:t>
            </a:r>
            <a:r>
              <a:rPr lang="el-GR" sz="1400" spc="-5" dirty="0">
                <a:cs typeface="Calibri"/>
              </a:rPr>
              <a:t> </a:t>
            </a:r>
            <a:r>
              <a:rPr lang="el-GR" sz="1400" spc="-10" dirty="0">
                <a:cs typeface="Calibri"/>
              </a:rPr>
              <a:t>προσχώρηση</a:t>
            </a:r>
            <a:r>
              <a:rPr lang="el-GR" sz="1400" spc="-5" dirty="0">
                <a:cs typeface="Calibri"/>
              </a:rPr>
              <a:t> </a:t>
            </a:r>
            <a:r>
              <a:rPr lang="el-GR" sz="1400" spc="-10" dirty="0">
                <a:cs typeface="Calibri"/>
              </a:rPr>
              <a:t>σε</a:t>
            </a:r>
            <a:r>
              <a:rPr lang="el-GR" sz="1400" spc="-5" dirty="0">
                <a:cs typeface="Calibri"/>
              </a:rPr>
              <a:t> </a:t>
            </a:r>
            <a:r>
              <a:rPr lang="el-GR" sz="1400" dirty="0">
                <a:cs typeface="Calibri"/>
              </a:rPr>
              <a:t>διεθνείς</a:t>
            </a:r>
            <a:r>
              <a:rPr lang="el-GR" sz="1400" spc="-10" dirty="0">
                <a:cs typeface="Calibri"/>
              </a:rPr>
              <a:t> </a:t>
            </a:r>
            <a:r>
              <a:rPr lang="el-GR" sz="1400" spc="-5" dirty="0">
                <a:cs typeface="Calibri"/>
              </a:rPr>
              <a:t>συμφωνίες</a:t>
            </a:r>
            <a:r>
              <a:rPr lang="el-GR" sz="1400" dirty="0">
                <a:cs typeface="Calibri"/>
              </a:rPr>
              <a:t> ή</a:t>
            </a:r>
            <a:r>
              <a:rPr lang="el-GR" sz="1400" spc="-5" dirty="0">
                <a:cs typeface="Calibri"/>
              </a:rPr>
              <a:t> </a:t>
            </a:r>
            <a:r>
              <a:rPr lang="el-GR" sz="1400" spc="-10" dirty="0">
                <a:cs typeface="Calibri"/>
              </a:rPr>
              <a:t>τη</a:t>
            </a:r>
            <a:r>
              <a:rPr lang="el-GR" sz="1400" spc="-5" dirty="0">
                <a:cs typeface="Calibri"/>
              </a:rPr>
              <a:t> </a:t>
            </a:r>
            <a:r>
              <a:rPr lang="el-GR" sz="1400" dirty="0">
                <a:cs typeface="Calibri"/>
              </a:rPr>
              <a:t>σύναψη</a:t>
            </a:r>
            <a:r>
              <a:rPr lang="el-GR" sz="1400" spc="-25" dirty="0">
                <a:cs typeface="Calibri"/>
              </a:rPr>
              <a:t> </a:t>
            </a:r>
            <a:r>
              <a:rPr lang="el-GR" sz="1400" dirty="0">
                <a:cs typeface="Calibri"/>
              </a:rPr>
              <a:t>τέτοιων</a:t>
            </a:r>
            <a:r>
              <a:rPr lang="el-GR" sz="1400" spc="-5" dirty="0">
                <a:cs typeface="Calibri"/>
              </a:rPr>
              <a:t> </a:t>
            </a:r>
            <a:r>
              <a:rPr lang="el-GR" sz="1400" spc="-5" dirty="0" smtClean="0">
                <a:cs typeface="Calibri"/>
              </a:rPr>
              <a:t>συμφωνιών, καθώς</a:t>
            </a:r>
            <a:r>
              <a:rPr lang="el-GR" sz="1400" spc="-10" dirty="0" smtClean="0">
                <a:cs typeface="Calibri"/>
              </a:rPr>
              <a:t> </a:t>
            </a:r>
            <a:r>
              <a:rPr lang="el-GR" sz="1400" dirty="0">
                <a:cs typeface="Calibri"/>
              </a:rPr>
              <a:t>και την</a:t>
            </a:r>
            <a:r>
              <a:rPr lang="el-GR" sz="1400" spc="-5" dirty="0">
                <a:cs typeface="Calibri"/>
              </a:rPr>
              <a:t> υιοθέτηση</a:t>
            </a:r>
            <a:r>
              <a:rPr lang="el-GR" sz="1400" dirty="0">
                <a:cs typeface="Calibri"/>
              </a:rPr>
              <a:t> </a:t>
            </a:r>
            <a:r>
              <a:rPr lang="el-GR" sz="1400" spc="-5" dirty="0">
                <a:cs typeface="Calibri"/>
              </a:rPr>
              <a:t>κάθε</a:t>
            </a:r>
            <a:r>
              <a:rPr lang="el-GR" sz="1400" spc="-10" dirty="0">
                <a:cs typeface="Calibri"/>
              </a:rPr>
              <a:t> </a:t>
            </a:r>
            <a:r>
              <a:rPr lang="el-GR" sz="1400" spc="-5" dirty="0">
                <a:cs typeface="Calibri"/>
              </a:rPr>
              <a:t>άλλης κατάλληλης</a:t>
            </a:r>
            <a:r>
              <a:rPr lang="el-GR" sz="1400" spc="-10" dirty="0">
                <a:cs typeface="Calibri"/>
              </a:rPr>
              <a:t> </a:t>
            </a:r>
            <a:r>
              <a:rPr lang="el-GR" sz="1400" dirty="0">
                <a:cs typeface="Calibri"/>
              </a:rPr>
              <a:t>ρύθμισης.</a:t>
            </a:r>
          </a:p>
          <a:p>
            <a:pPr marL="12700" algn="just">
              <a:lnSpc>
                <a:spcPct val="100000"/>
              </a:lnSpc>
              <a:spcBef>
                <a:spcPts val="700"/>
              </a:spcBef>
            </a:pPr>
            <a:endParaRPr sz="1400">
              <a:latin typeface="Calibri"/>
              <a:cs typeface="Calibri"/>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51634" y="490103"/>
            <a:ext cx="10429948" cy="5552802"/>
          </a:xfrm>
          <a:prstGeom prst="rect">
            <a:avLst/>
          </a:prstGeom>
        </p:spPr>
        <p:txBody>
          <a:bodyPr vert="horz" wrap="square" lIns="0" tIns="12700" rIns="0" bIns="0" rtlCol="0">
            <a:spAutoFit/>
          </a:bodyPr>
          <a:lstStyle/>
          <a:p>
            <a:pPr marL="12700" algn="just"/>
            <a:r>
              <a:rPr b="1" smtClean="0">
                <a:solidFill>
                  <a:srgbClr val="871630"/>
                </a:solidFill>
                <a:latin typeface="Calibri"/>
                <a:cs typeface="Calibri"/>
              </a:rPr>
              <a:t>Άρθρο</a:t>
            </a:r>
            <a:r>
              <a:rPr b="1" spc="-35" smtClean="0">
                <a:solidFill>
                  <a:srgbClr val="871630"/>
                </a:solidFill>
                <a:latin typeface="Calibri"/>
                <a:cs typeface="Calibri"/>
              </a:rPr>
              <a:t> </a:t>
            </a:r>
            <a:r>
              <a:rPr b="1" spc="-10" dirty="0">
                <a:solidFill>
                  <a:srgbClr val="871630"/>
                </a:solidFill>
                <a:latin typeface="Calibri"/>
                <a:cs typeface="Calibri"/>
              </a:rPr>
              <a:t>28</a:t>
            </a:r>
            <a:endParaRPr b="1">
              <a:latin typeface="Calibri"/>
              <a:cs typeface="Calibri"/>
            </a:endParaRPr>
          </a:p>
          <a:p>
            <a:pPr marL="149225" indent="-137160" algn="just">
              <a:buAutoNum type="arabicPeriod"/>
              <a:tabLst>
                <a:tab pos="149860" algn="l"/>
              </a:tabLst>
            </a:pPr>
            <a:r>
              <a:rPr spc="-10" dirty="0">
                <a:latin typeface="Calibri"/>
                <a:cs typeface="Calibri"/>
              </a:rPr>
              <a:t>Τα </a:t>
            </a:r>
            <a:r>
              <a:rPr spc="-5" dirty="0">
                <a:latin typeface="Calibri"/>
                <a:cs typeface="Calibri"/>
              </a:rPr>
              <a:t>Συμβαλλόμενα</a:t>
            </a:r>
            <a:r>
              <a:rPr spc="-10" dirty="0">
                <a:latin typeface="Calibri"/>
                <a:cs typeface="Calibri"/>
              </a:rPr>
              <a:t> </a:t>
            </a:r>
            <a:r>
              <a:rPr spc="-5" dirty="0">
                <a:latin typeface="Calibri"/>
                <a:cs typeface="Calibri"/>
              </a:rPr>
              <a:t>Κράτη</a:t>
            </a:r>
            <a:r>
              <a:rPr dirty="0">
                <a:latin typeface="Calibri"/>
                <a:cs typeface="Calibri"/>
              </a:rPr>
              <a:t> αναγνωρίζουν</a:t>
            </a:r>
            <a:r>
              <a:rPr spc="5" dirty="0">
                <a:latin typeface="Calibri"/>
                <a:cs typeface="Calibri"/>
              </a:rPr>
              <a:t> </a:t>
            </a:r>
            <a:r>
              <a:rPr dirty="0">
                <a:latin typeface="Calibri"/>
                <a:cs typeface="Calibri"/>
              </a:rPr>
              <a:t>το</a:t>
            </a:r>
            <a:r>
              <a:rPr spc="-5" dirty="0">
                <a:latin typeface="Calibri"/>
                <a:cs typeface="Calibri"/>
              </a:rPr>
              <a:t> </a:t>
            </a:r>
            <a:r>
              <a:rPr spc="-10" dirty="0">
                <a:latin typeface="Calibri"/>
                <a:cs typeface="Calibri"/>
              </a:rPr>
              <a:t>δικαίωμα</a:t>
            </a:r>
            <a:r>
              <a:rPr spc="15" dirty="0">
                <a:latin typeface="Calibri"/>
                <a:cs typeface="Calibri"/>
              </a:rPr>
              <a:t> </a:t>
            </a:r>
            <a:r>
              <a:rPr spc="-5" dirty="0">
                <a:latin typeface="Calibri"/>
                <a:cs typeface="Calibri"/>
              </a:rPr>
              <a:t>του </a:t>
            </a:r>
            <a:r>
              <a:rPr spc="-5">
                <a:latin typeface="Calibri"/>
                <a:cs typeface="Calibri"/>
              </a:rPr>
              <a:t>παιδιού </a:t>
            </a:r>
            <a:r>
              <a:rPr spc="-5" smtClean="0">
                <a:latin typeface="Calibri"/>
                <a:cs typeface="Calibri"/>
              </a:rPr>
              <a:t>στην</a:t>
            </a:r>
            <a:r>
              <a:rPr lang="el-GR" spc="-5" dirty="0" smtClean="0">
                <a:latin typeface="Calibri"/>
                <a:cs typeface="Calibri"/>
              </a:rPr>
              <a:t> </a:t>
            </a:r>
            <a:r>
              <a:rPr spc="-5" smtClean="0">
                <a:latin typeface="Calibri"/>
                <a:cs typeface="Calibri"/>
              </a:rPr>
              <a:t>εκπαίδευση</a:t>
            </a:r>
            <a:r>
              <a:rPr smtClean="0">
                <a:latin typeface="Calibri"/>
                <a:cs typeface="Calibri"/>
              </a:rPr>
              <a:t> </a:t>
            </a:r>
            <a:r>
              <a:rPr dirty="0">
                <a:latin typeface="Calibri"/>
                <a:cs typeface="Calibri"/>
              </a:rPr>
              <a:t>και</a:t>
            </a:r>
            <a:r>
              <a:rPr spc="5" dirty="0">
                <a:latin typeface="Calibri"/>
                <a:cs typeface="Calibri"/>
              </a:rPr>
              <a:t> </a:t>
            </a:r>
            <a:r>
              <a:rPr spc="-5" dirty="0">
                <a:latin typeface="Calibri"/>
                <a:cs typeface="Calibri"/>
              </a:rPr>
              <a:t>ιδιαίτερα,</a:t>
            </a:r>
            <a:r>
              <a:rPr spc="5" dirty="0">
                <a:latin typeface="Calibri"/>
                <a:cs typeface="Calibri"/>
              </a:rPr>
              <a:t> για</a:t>
            </a:r>
            <a:r>
              <a:rPr spc="-5" dirty="0">
                <a:latin typeface="Calibri"/>
                <a:cs typeface="Calibri"/>
              </a:rPr>
              <a:t> </a:t>
            </a:r>
            <a:r>
              <a:rPr dirty="0">
                <a:latin typeface="Calibri"/>
                <a:cs typeface="Calibri"/>
              </a:rPr>
              <a:t>να</a:t>
            </a:r>
            <a:r>
              <a:rPr spc="-10" dirty="0">
                <a:latin typeface="Calibri"/>
                <a:cs typeface="Calibri"/>
              </a:rPr>
              <a:t> </a:t>
            </a:r>
            <a:r>
              <a:rPr spc="-5" dirty="0">
                <a:latin typeface="Calibri"/>
                <a:cs typeface="Calibri"/>
              </a:rPr>
              <a:t>επιτευχθεί</a:t>
            </a:r>
            <a:r>
              <a:rPr spc="5" dirty="0">
                <a:latin typeface="Calibri"/>
                <a:cs typeface="Calibri"/>
              </a:rPr>
              <a:t> </a:t>
            </a:r>
            <a:r>
              <a:rPr dirty="0">
                <a:latin typeface="Calibri"/>
                <a:cs typeface="Calibri"/>
              </a:rPr>
              <a:t>η</a:t>
            </a:r>
            <a:r>
              <a:rPr spc="5" dirty="0">
                <a:latin typeface="Calibri"/>
                <a:cs typeface="Calibri"/>
              </a:rPr>
              <a:t> </a:t>
            </a:r>
            <a:r>
              <a:rPr spc="-5" dirty="0">
                <a:latin typeface="Calibri"/>
                <a:cs typeface="Calibri"/>
              </a:rPr>
              <a:t>άσκηση</a:t>
            </a:r>
            <a:r>
              <a:rPr spc="-25" dirty="0">
                <a:latin typeface="Calibri"/>
                <a:cs typeface="Calibri"/>
              </a:rPr>
              <a:t> </a:t>
            </a:r>
            <a:r>
              <a:rPr spc="-5" dirty="0">
                <a:latin typeface="Calibri"/>
                <a:cs typeface="Calibri"/>
              </a:rPr>
              <a:t>του</a:t>
            </a:r>
            <a:r>
              <a:rPr dirty="0">
                <a:latin typeface="Calibri"/>
                <a:cs typeface="Calibri"/>
              </a:rPr>
              <a:t> </a:t>
            </a:r>
            <a:r>
              <a:rPr spc="-5" dirty="0">
                <a:latin typeface="Calibri"/>
                <a:cs typeface="Calibri"/>
              </a:rPr>
              <a:t>δικαιώματος αυτού </a:t>
            </a:r>
            <a:r>
              <a:rPr spc="-229" dirty="0">
                <a:latin typeface="Calibri"/>
                <a:cs typeface="Calibri"/>
              </a:rPr>
              <a:t> </a:t>
            </a:r>
            <a:r>
              <a:rPr spc="-5" dirty="0">
                <a:latin typeface="Calibri"/>
                <a:cs typeface="Calibri"/>
              </a:rPr>
              <a:t>προοδευτικά</a:t>
            </a:r>
            <a:r>
              <a:rPr spc="-10" dirty="0">
                <a:latin typeface="Calibri"/>
                <a:cs typeface="Calibri"/>
              </a:rPr>
              <a:t> </a:t>
            </a:r>
            <a:r>
              <a:rPr dirty="0">
                <a:latin typeface="Calibri"/>
                <a:cs typeface="Calibri"/>
              </a:rPr>
              <a:t>και</a:t>
            </a:r>
            <a:r>
              <a:rPr spc="-5" dirty="0">
                <a:latin typeface="Calibri"/>
                <a:cs typeface="Calibri"/>
              </a:rPr>
              <a:t> στη </a:t>
            </a:r>
            <a:r>
              <a:rPr spc="-10" dirty="0">
                <a:latin typeface="Calibri"/>
                <a:cs typeface="Calibri"/>
              </a:rPr>
              <a:t>βάση</a:t>
            </a:r>
            <a:r>
              <a:rPr spc="-5" dirty="0">
                <a:latin typeface="Calibri"/>
                <a:cs typeface="Calibri"/>
              </a:rPr>
              <a:t> </a:t>
            </a:r>
            <a:r>
              <a:rPr dirty="0">
                <a:latin typeface="Calibri"/>
                <a:cs typeface="Calibri"/>
              </a:rPr>
              <a:t>της</a:t>
            </a:r>
            <a:r>
              <a:rPr spc="-10" dirty="0">
                <a:latin typeface="Calibri"/>
                <a:cs typeface="Calibri"/>
              </a:rPr>
              <a:t> </a:t>
            </a:r>
            <a:r>
              <a:rPr spc="-5" dirty="0">
                <a:latin typeface="Calibri"/>
                <a:cs typeface="Calibri"/>
              </a:rPr>
              <a:t>ισότητας</a:t>
            </a:r>
            <a:r>
              <a:rPr spc="-10" dirty="0">
                <a:latin typeface="Calibri"/>
                <a:cs typeface="Calibri"/>
              </a:rPr>
              <a:t> </a:t>
            </a:r>
            <a:r>
              <a:rPr dirty="0">
                <a:latin typeface="Calibri"/>
                <a:cs typeface="Calibri"/>
              </a:rPr>
              <a:t>των</a:t>
            </a:r>
            <a:r>
              <a:rPr spc="-5" dirty="0">
                <a:latin typeface="Calibri"/>
                <a:cs typeface="Calibri"/>
              </a:rPr>
              <a:t> ευκαιριών:</a:t>
            </a:r>
            <a:endParaRPr>
              <a:latin typeface="Calibri"/>
              <a:cs typeface="Calibri"/>
            </a:endParaRPr>
          </a:p>
          <a:p>
            <a:pPr marL="12700" algn="just"/>
            <a:r>
              <a:rPr spc="-5" dirty="0">
                <a:latin typeface="Calibri"/>
                <a:cs typeface="Calibri"/>
              </a:rPr>
              <a:t>α) Καθιστούν</a:t>
            </a:r>
            <a:r>
              <a:rPr spc="10" dirty="0">
                <a:latin typeface="Calibri"/>
                <a:cs typeface="Calibri"/>
              </a:rPr>
              <a:t> </a:t>
            </a:r>
            <a:r>
              <a:rPr dirty="0">
                <a:latin typeface="Calibri"/>
                <a:cs typeface="Calibri"/>
              </a:rPr>
              <a:t>τη</a:t>
            </a:r>
            <a:r>
              <a:rPr spc="5" dirty="0">
                <a:latin typeface="Calibri"/>
                <a:cs typeface="Calibri"/>
              </a:rPr>
              <a:t> </a:t>
            </a:r>
            <a:r>
              <a:rPr spc="-5" dirty="0">
                <a:latin typeface="Calibri"/>
                <a:cs typeface="Calibri"/>
              </a:rPr>
              <a:t>στοιχειώδη</a:t>
            </a:r>
            <a:r>
              <a:rPr dirty="0">
                <a:latin typeface="Calibri"/>
                <a:cs typeface="Calibri"/>
              </a:rPr>
              <a:t> </a:t>
            </a:r>
            <a:r>
              <a:rPr spc="-5" dirty="0">
                <a:latin typeface="Calibri"/>
                <a:cs typeface="Calibri"/>
              </a:rPr>
              <a:t>εκπαίδευση</a:t>
            </a:r>
            <a:r>
              <a:rPr spc="5" dirty="0">
                <a:latin typeface="Calibri"/>
                <a:cs typeface="Calibri"/>
              </a:rPr>
              <a:t> </a:t>
            </a:r>
            <a:r>
              <a:rPr spc="-5" dirty="0">
                <a:latin typeface="Calibri"/>
                <a:cs typeface="Calibri"/>
              </a:rPr>
              <a:t>υποχρεωτική</a:t>
            </a:r>
            <a:r>
              <a:rPr spc="-20" dirty="0">
                <a:latin typeface="Calibri"/>
                <a:cs typeface="Calibri"/>
              </a:rPr>
              <a:t> </a:t>
            </a:r>
            <a:r>
              <a:rPr dirty="0">
                <a:latin typeface="Calibri"/>
                <a:cs typeface="Calibri"/>
              </a:rPr>
              <a:t>και</a:t>
            </a:r>
            <a:r>
              <a:rPr spc="5" dirty="0">
                <a:latin typeface="Calibri"/>
                <a:cs typeface="Calibri"/>
              </a:rPr>
              <a:t> </a:t>
            </a:r>
            <a:r>
              <a:rPr spc="-5" dirty="0">
                <a:latin typeface="Calibri"/>
                <a:cs typeface="Calibri"/>
              </a:rPr>
              <a:t>δωρεάν</a:t>
            </a:r>
            <a:r>
              <a:rPr spc="5" dirty="0">
                <a:latin typeface="Calibri"/>
                <a:cs typeface="Calibri"/>
              </a:rPr>
              <a:t> για</a:t>
            </a:r>
            <a:r>
              <a:rPr spc="-10" dirty="0">
                <a:latin typeface="Calibri"/>
                <a:cs typeface="Calibri"/>
              </a:rPr>
              <a:t> </a:t>
            </a:r>
            <a:r>
              <a:rPr spc="-5" dirty="0">
                <a:latin typeface="Calibri"/>
                <a:cs typeface="Calibri"/>
              </a:rPr>
              <a:t>όλους.</a:t>
            </a:r>
            <a:endParaRPr>
              <a:latin typeface="Calibri"/>
              <a:cs typeface="Calibri"/>
            </a:endParaRPr>
          </a:p>
          <a:p>
            <a:pPr marL="12700" marR="46990" algn="just"/>
            <a:r>
              <a:rPr spc="-10" dirty="0">
                <a:latin typeface="Calibri"/>
                <a:cs typeface="Calibri"/>
              </a:rPr>
              <a:t>β)</a:t>
            </a:r>
            <a:r>
              <a:rPr dirty="0">
                <a:latin typeface="Calibri"/>
                <a:cs typeface="Calibri"/>
              </a:rPr>
              <a:t> </a:t>
            </a:r>
            <a:r>
              <a:rPr spc="-5" dirty="0">
                <a:latin typeface="Calibri"/>
                <a:cs typeface="Calibri"/>
              </a:rPr>
              <a:t>Ενθαρρύνουν</a:t>
            </a:r>
            <a:r>
              <a:rPr spc="10" dirty="0">
                <a:latin typeface="Calibri"/>
                <a:cs typeface="Calibri"/>
              </a:rPr>
              <a:t> </a:t>
            </a:r>
            <a:r>
              <a:rPr dirty="0">
                <a:latin typeface="Calibri"/>
                <a:cs typeface="Calibri"/>
              </a:rPr>
              <a:t>την</a:t>
            </a:r>
            <a:r>
              <a:rPr spc="5" dirty="0">
                <a:latin typeface="Calibri"/>
                <a:cs typeface="Calibri"/>
              </a:rPr>
              <a:t> </a:t>
            </a:r>
            <a:r>
              <a:rPr spc="-5" dirty="0">
                <a:latin typeface="Calibri"/>
                <a:cs typeface="Calibri"/>
              </a:rPr>
              <a:t>ανάπτυξη</a:t>
            </a:r>
            <a:r>
              <a:rPr spc="5" dirty="0">
                <a:latin typeface="Calibri"/>
                <a:cs typeface="Calibri"/>
              </a:rPr>
              <a:t> </a:t>
            </a:r>
            <a:r>
              <a:rPr spc="-5" dirty="0">
                <a:latin typeface="Calibri"/>
                <a:cs typeface="Calibri"/>
              </a:rPr>
              <a:t>διαφόρων</a:t>
            </a:r>
            <a:r>
              <a:rPr spc="5" dirty="0">
                <a:latin typeface="Calibri"/>
                <a:cs typeface="Calibri"/>
              </a:rPr>
              <a:t> </a:t>
            </a:r>
            <a:r>
              <a:rPr spc="-5" dirty="0">
                <a:latin typeface="Calibri"/>
                <a:cs typeface="Calibri"/>
              </a:rPr>
              <a:t>μορφών</a:t>
            </a:r>
            <a:r>
              <a:rPr spc="5" dirty="0">
                <a:latin typeface="Calibri"/>
                <a:cs typeface="Calibri"/>
              </a:rPr>
              <a:t> </a:t>
            </a:r>
            <a:r>
              <a:rPr spc="-5" dirty="0">
                <a:latin typeface="Calibri"/>
                <a:cs typeface="Calibri"/>
              </a:rPr>
              <a:t>δευτεροβάθμιας</a:t>
            </a:r>
            <a:r>
              <a:rPr dirty="0">
                <a:latin typeface="Calibri"/>
                <a:cs typeface="Calibri"/>
              </a:rPr>
              <a:t> </a:t>
            </a:r>
            <a:r>
              <a:rPr spc="-5" dirty="0">
                <a:latin typeface="Calibri"/>
                <a:cs typeface="Calibri"/>
              </a:rPr>
              <a:t>εκπαίδευσης, </a:t>
            </a:r>
            <a:r>
              <a:rPr spc="-229" dirty="0">
                <a:latin typeface="Calibri"/>
                <a:cs typeface="Calibri"/>
              </a:rPr>
              <a:t> </a:t>
            </a:r>
            <a:r>
              <a:rPr spc="-5" dirty="0">
                <a:latin typeface="Calibri"/>
                <a:cs typeface="Calibri"/>
              </a:rPr>
              <a:t>τόσο</a:t>
            </a:r>
            <a:r>
              <a:rPr spc="-15" dirty="0">
                <a:latin typeface="Calibri"/>
                <a:cs typeface="Calibri"/>
              </a:rPr>
              <a:t> </a:t>
            </a:r>
            <a:r>
              <a:rPr spc="5" dirty="0">
                <a:latin typeface="Calibri"/>
                <a:cs typeface="Calibri"/>
              </a:rPr>
              <a:t>γενικής</a:t>
            </a:r>
            <a:r>
              <a:rPr spc="-10" dirty="0">
                <a:latin typeface="Calibri"/>
                <a:cs typeface="Calibri"/>
              </a:rPr>
              <a:t> όσο</a:t>
            </a:r>
            <a:r>
              <a:rPr spc="-15" dirty="0">
                <a:latin typeface="Calibri"/>
                <a:cs typeface="Calibri"/>
              </a:rPr>
              <a:t> </a:t>
            </a:r>
            <a:r>
              <a:rPr dirty="0">
                <a:latin typeface="Calibri"/>
                <a:cs typeface="Calibri"/>
              </a:rPr>
              <a:t>και </a:t>
            </a:r>
            <a:r>
              <a:rPr spc="-5" dirty="0">
                <a:latin typeface="Calibri"/>
                <a:cs typeface="Calibri"/>
              </a:rPr>
              <a:t>επαγγελματικής,</a:t>
            </a:r>
            <a:r>
              <a:rPr dirty="0">
                <a:latin typeface="Calibri"/>
                <a:cs typeface="Calibri"/>
              </a:rPr>
              <a:t> τις</a:t>
            </a:r>
            <a:r>
              <a:rPr spc="-10" dirty="0">
                <a:latin typeface="Calibri"/>
                <a:cs typeface="Calibri"/>
              </a:rPr>
              <a:t> </a:t>
            </a:r>
            <a:r>
              <a:rPr spc="-5" dirty="0">
                <a:latin typeface="Calibri"/>
                <a:cs typeface="Calibri"/>
              </a:rPr>
              <a:t>καθιστούν</a:t>
            </a:r>
            <a:r>
              <a:rPr dirty="0">
                <a:latin typeface="Calibri"/>
                <a:cs typeface="Calibri"/>
              </a:rPr>
              <a:t> </a:t>
            </a:r>
            <a:r>
              <a:rPr spc="-5" dirty="0">
                <a:latin typeface="Calibri"/>
                <a:cs typeface="Calibri"/>
              </a:rPr>
              <a:t>ανοιχτές </a:t>
            </a:r>
            <a:r>
              <a:rPr dirty="0">
                <a:latin typeface="Calibri"/>
                <a:cs typeface="Calibri"/>
              </a:rPr>
              <a:t>και</a:t>
            </a:r>
            <a:r>
              <a:rPr spc="-5" dirty="0">
                <a:latin typeface="Calibri"/>
                <a:cs typeface="Calibri"/>
              </a:rPr>
              <a:t> </a:t>
            </a:r>
            <a:r>
              <a:rPr spc="-5">
                <a:latin typeface="Calibri"/>
                <a:cs typeface="Calibri"/>
              </a:rPr>
              <a:t>προσιτές</a:t>
            </a:r>
            <a:r>
              <a:rPr>
                <a:latin typeface="Calibri"/>
                <a:cs typeface="Calibri"/>
              </a:rPr>
              <a:t> </a:t>
            </a:r>
            <a:r>
              <a:rPr spc="-10" smtClean="0">
                <a:latin typeface="Calibri"/>
                <a:cs typeface="Calibri"/>
              </a:rPr>
              <a:t>σε</a:t>
            </a:r>
            <a:r>
              <a:rPr lang="el-GR" spc="-10" dirty="0" smtClean="0">
                <a:latin typeface="Calibri"/>
                <a:cs typeface="Calibri"/>
              </a:rPr>
              <a:t> </a:t>
            </a:r>
            <a:r>
              <a:rPr spc="-5" smtClean="0">
                <a:latin typeface="Calibri"/>
                <a:cs typeface="Calibri"/>
              </a:rPr>
              <a:t>κάθε </a:t>
            </a:r>
            <a:r>
              <a:rPr spc="-5" dirty="0">
                <a:latin typeface="Calibri"/>
                <a:cs typeface="Calibri"/>
              </a:rPr>
              <a:t>παιδί,</a:t>
            </a:r>
            <a:r>
              <a:rPr spc="10" dirty="0">
                <a:latin typeface="Calibri"/>
                <a:cs typeface="Calibri"/>
              </a:rPr>
              <a:t> </a:t>
            </a:r>
            <a:r>
              <a:rPr dirty="0">
                <a:latin typeface="Calibri"/>
                <a:cs typeface="Calibri"/>
              </a:rPr>
              <a:t>και </a:t>
            </a:r>
            <a:r>
              <a:rPr spc="-5" dirty="0">
                <a:latin typeface="Calibri"/>
                <a:cs typeface="Calibri"/>
              </a:rPr>
              <a:t>παίρνουν</a:t>
            </a:r>
            <a:r>
              <a:rPr spc="10" dirty="0">
                <a:latin typeface="Calibri"/>
                <a:cs typeface="Calibri"/>
              </a:rPr>
              <a:t> </a:t>
            </a:r>
            <a:r>
              <a:rPr spc="-5" dirty="0">
                <a:latin typeface="Calibri"/>
                <a:cs typeface="Calibri"/>
              </a:rPr>
              <a:t>κατάλληλα μέτρα,</a:t>
            </a:r>
            <a:r>
              <a:rPr dirty="0">
                <a:latin typeface="Calibri"/>
                <a:cs typeface="Calibri"/>
              </a:rPr>
              <a:t> </a:t>
            </a:r>
            <a:r>
              <a:rPr spc="-10" dirty="0">
                <a:latin typeface="Calibri"/>
                <a:cs typeface="Calibri"/>
              </a:rPr>
              <a:t>όπως</a:t>
            </a:r>
            <a:r>
              <a:rPr dirty="0">
                <a:latin typeface="Calibri"/>
                <a:cs typeface="Calibri"/>
              </a:rPr>
              <a:t> η</a:t>
            </a:r>
            <a:r>
              <a:rPr spc="5" dirty="0">
                <a:latin typeface="Calibri"/>
                <a:cs typeface="Calibri"/>
              </a:rPr>
              <a:t> </a:t>
            </a:r>
            <a:r>
              <a:rPr spc="-10" dirty="0">
                <a:latin typeface="Calibri"/>
                <a:cs typeface="Calibri"/>
              </a:rPr>
              <a:t>θέσπιση</a:t>
            </a:r>
            <a:r>
              <a:rPr dirty="0">
                <a:latin typeface="Calibri"/>
                <a:cs typeface="Calibri"/>
              </a:rPr>
              <a:t> </a:t>
            </a:r>
            <a:r>
              <a:rPr>
                <a:latin typeface="Calibri"/>
                <a:cs typeface="Calibri"/>
              </a:rPr>
              <a:t>της </a:t>
            </a:r>
            <a:r>
              <a:rPr spc="-5" smtClean="0">
                <a:latin typeface="Calibri"/>
                <a:cs typeface="Calibri"/>
              </a:rPr>
              <a:t>δωρεάν</a:t>
            </a:r>
            <a:r>
              <a:rPr lang="el-GR" spc="-5" dirty="0" smtClean="0">
                <a:latin typeface="Calibri"/>
                <a:cs typeface="Calibri"/>
              </a:rPr>
              <a:t> </a:t>
            </a:r>
            <a:r>
              <a:rPr spc="-5" smtClean="0">
                <a:latin typeface="Calibri"/>
                <a:cs typeface="Calibri"/>
              </a:rPr>
              <a:t>εκπαίδευσης </a:t>
            </a:r>
            <a:r>
              <a:rPr dirty="0">
                <a:latin typeface="Calibri"/>
                <a:cs typeface="Calibri"/>
              </a:rPr>
              <a:t>και </a:t>
            </a:r>
            <a:r>
              <a:rPr spc="-5" dirty="0">
                <a:latin typeface="Calibri"/>
                <a:cs typeface="Calibri"/>
              </a:rPr>
              <a:t>της </a:t>
            </a:r>
            <a:r>
              <a:rPr spc="-10" dirty="0">
                <a:latin typeface="Calibri"/>
                <a:cs typeface="Calibri"/>
              </a:rPr>
              <a:t>προσφοράς</a:t>
            </a:r>
            <a:r>
              <a:rPr spc="-5" dirty="0">
                <a:latin typeface="Calibri"/>
                <a:cs typeface="Calibri"/>
              </a:rPr>
              <a:t> </a:t>
            </a:r>
            <a:r>
              <a:rPr dirty="0">
                <a:latin typeface="Calibri"/>
                <a:cs typeface="Calibri"/>
              </a:rPr>
              <a:t>χρηματικής</a:t>
            </a:r>
            <a:r>
              <a:rPr spc="-5" dirty="0">
                <a:latin typeface="Calibri"/>
                <a:cs typeface="Calibri"/>
              </a:rPr>
              <a:t> βοήθειας</a:t>
            </a:r>
            <a:r>
              <a:rPr dirty="0">
                <a:latin typeface="Calibri"/>
                <a:cs typeface="Calibri"/>
              </a:rPr>
              <a:t> </a:t>
            </a:r>
            <a:r>
              <a:rPr spc="-10" dirty="0">
                <a:latin typeface="Calibri"/>
                <a:cs typeface="Calibri"/>
              </a:rPr>
              <a:t>σε</a:t>
            </a:r>
            <a:r>
              <a:rPr spc="-5" dirty="0">
                <a:latin typeface="Calibri"/>
                <a:cs typeface="Calibri"/>
              </a:rPr>
              <a:t> περίπτωση</a:t>
            </a:r>
            <a:r>
              <a:rPr dirty="0">
                <a:latin typeface="Calibri"/>
                <a:cs typeface="Calibri"/>
              </a:rPr>
              <a:t> ανάγκης. </a:t>
            </a:r>
            <a:r>
              <a:rPr spc="-235" dirty="0">
                <a:latin typeface="Calibri"/>
                <a:cs typeface="Calibri"/>
              </a:rPr>
              <a:t> </a:t>
            </a:r>
            <a:r>
              <a:rPr spc="5" dirty="0">
                <a:latin typeface="Calibri"/>
                <a:cs typeface="Calibri"/>
              </a:rPr>
              <a:t>γ)</a:t>
            </a:r>
            <a:r>
              <a:rPr spc="-10" dirty="0">
                <a:latin typeface="Calibri"/>
                <a:cs typeface="Calibri"/>
              </a:rPr>
              <a:t> </a:t>
            </a:r>
            <a:r>
              <a:rPr spc="-5" dirty="0">
                <a:latin typeface="Calibri"/>
                <a:cs typeface="Calibri"/>
              </a:rPr>
              <a:t>Εξασφαλίζουν</a:t>
            </a:r>
            <a:r>
              <a:rPr spc="5" dirty="0">
                <a:latin typeface="Calibri"/>
                <a:cs typeface="Calibri"/>
              </a:rPr>
              <a:t> </a:t>
            </a:r>
            <a:r>
              <a:rPr spc="-10" dirty="0">
                <a:latin typeface="Calibri"/>
                <a:cs typeface="Calibri"/>
              </a:rPr>
              <a:t>σε </a:t>
            </a:r>
            <a:r>
              <a:rPr spc="-5" dirty="0">
                <a:latin typeface="Calibri"/>
                <a:cs typeface="Calibri"/>
              </a:rPr>
              <a:t>όλους </a:t>
            </a:r>
            <a:r>
              <a:rPr dirty="0">
                <a:latin typeface="Calibri"/>
                <a:cs typeface="Calibri"/>
              </a:rPr>
              <a:t>την</a:t>
            </a:r>
            <a:r>
              <a:rPr spc="-5" dirty="0">
                <a:latin typeface="Calibri"/>
                <a:cs typeface="Calibri"/>
              </a:rPr>
              <a:t> </a:t>
            </a:r>
            <a:r>
              <a:rPr spc="-10" dirty="0">
                <a:latin typeface="Calibri"/>
                <a:cs typeface="Calibri"/>
              </a:rPr>
              <a:t>πρόσβαση</a:t>
            </a:r>
            <a:r>
              <a:rPr spc="20" dirty="0">
                <a:latin typeface="Calibri"/>
                <a:cs typeface="Calibri"/>
              </a:rPr>
              <a:t> </a:t>
            </a:r>
            <a:r>
              <a:rPr spc="-5" dirty="0">
                <a:latin typeface="Calibri"/>
                <a:cs typeface="Calibri"/>
              </a:rPr>
              <a:t>στην ανώτατη</a:t>
            </a:r>
            <a:r>
              <a:rPr dirty="0">
                <a:latin typeface="Calibri"/>
                <a:cs typeface="Calibri"/>
              </a:rPr>
              <a:t> </a:t>
            </a:r>
            <a:r>
              <a:rPr spc="-5" dirty="0">
                <a:latin typeface="Calibri"/>
                <a:cs typeface="Calibri"/>
              </a:rPr>
              <a:t>παιδεία</a:t>
            </a:r>
            <a:r>
              <a:rPr spc="-15" dirty="0">
                <a:latin typeface="Calibri"/>
                <a:cs typeface="Calibri"/>
              </a:rPr>
              <a:t> </a:t>
            </a:r>
            <a:r>
              <a:rPr spc="-5" dirty="0">
                <a:latin typeface="Calibri"/>
                <a:cs typeface="Calibri"/>
              </a:rPr>
              <a:t>με </a:t>
            </a:r>
            <a:r>
              <a:rPr spc="-5">
                <a:latin typeface="Calibri"/>
                <a:cs typeface="Calibri"/>
              </a:rPr>
              <a:t>όλα</a:t>
            </a:r>
            <a:r>
              <a:rPr spc="-15">
                <a:latin typeface="Calibri"/>
                <a:cs typeface="Calibri"/>
              </a:rPr>
              <a:t> </a:t>
            </a:r>
            <a:r>
              <a:rPr smtClean="0">
                <a:latin typeface="Calibri"/>
                <a:cs typeface="Calibri"/>
              </a:rPr>
              <a:t>τα</a:t>
            </a:r>
            <a:r>
              <a:rPr lang="el-GR" dirty="0" smtClean="0">
                <a:latin typeface="Calibri"/>
                <a:cs typeface="Calibri"/>
              </a:rPr>
              <a:t> </a:t>
            </a:r>
            <a:r>
              <a:rPr spc="-5" smtClean="0">
                <a:latin typeface="Calibri"/>
                <a:cs typeface="Calibri"/>
              </a:rPr>
              <a:t>κατάλληλα</a:t>
            </a:r>
            <a:r>
              <a:rPr spc="-10" smtClean="0">
                <a:latin typeface="Calibri"/>
                <a:cs typeface="Calibri"/>
              </a:rPr>
              <a:t> </a:t>
            </a:r>
            <a:r>
              <a:rPr spc="-5" dirty="0">
                <a:latin typeface="Calibri"/>
                <a:cs typeface="Calibri"/>
              </a:rPr>
              <a:t>μέσα,</a:t>
            </a:r>
            <a:r>
              <a:rPr dirty="0">
                <a:latin typeface="Calibri"/>
                <a:cs typeface="Calibri"/>
              </a:rPr>
              <a:t> </a:t>
            </a:r>
            <a:r>
              <a:rPr spc="-10" dirty="0">
                <a:latin typeface="Calibri"/>
                <a:cs typeface="Calibri"/>
              </a:rPr>
              <a:t>σε</a:t>
            </a:r>
            <a:r>
              <a:rPr spc="-5" dirty="0">
                <a:latin typeface="Calibri"/>
                <a:cs typeface="Calibri"/>
              </a:rPr>
              <a:t> συνάρτηση</a:t>
            </a:r>
            <a:r>
              <a:rPr dirty="0">
                <a:latin typeface="Calibri"/>
                <a:cs typeface="Calibri"/>
              </a:rPr>
              <a:t> </a:t>
            </a:r>
            <a:r>
              <a:rPr spc="-5" dirty="0">
                <a:latin typeface="Calibri"/>
                <a:cs typeface="Calibri"/>
              </a:rPr>
              <a:t>με </a:t>
            </a:r>
            <a:r>
              <a:rPr dirty="0">
                <a:latin typeface="Calibri"/>
                <a:cs typeface="Calibri"/>
              </a:rPr>
              <a:t>τις</a:t>
            </a:r>
            <a:r>
              <a:rPr spc="-5" dirty="0">
                <a:latin typeface="Calibri"/>
                <a:cs typeface="Calibri"/>
              </a:rPr>
              <a:t> </a:t>
            </a:r>
            <a:r>
              <a:rPr dirty="0">
                <a:latin typeface="Calibri"/>
                <a:cs typeface="Calibri"/>
              </a:rPr>
              <a:t>ικανότητες </a:t>
            </a:r>
            <a:r>
              <a:rPr spc="-5" dirty="0">
                <a:latin typeface="Calibri"/>
                <a:cs typeface="Calibri"/>
              </a:rPr>
              <a:t>του</a:t>
            </a:r>
            <a:r>
              <a:rPr spc="-30" dirty="0">
                <a:latin typeface="Calibri"/>
                <a:cs typeface="Calibri"/>
              </a:rPr>
              <a:t> </a:t>
            </a:r>
            <a:r>
              <a:rPr spc="-5" dirty="0">
                <a:latin typeface="Calibri"/>
                <a:cs typeface="Calibri"/>
              </a:rPr>
              <a:t>καθενός.</a:t>
            </a:r>
            <a:endParaRPr>
              <a:latin typeface="Calibri"/>
              <a:cs typeface="Calibri"/>
            </a:endParaRPr>
          </a:p>
          <a:p>
            <a:pPr marL="12700" marR="775970" algn="just"/>
            <a:r>
              <a:rPr spc="-5" dirty="0">
                <a:latin typeface="Calibri"/>
                <a:cs typeface="Calibri"/>
              </a:rPr>
              <a:t>δ)</a:t>
            </a:r>
            <a:r>
              <a:rPr spc="-15" dirty="0">
                <a:latin typeface="Calibri"/>
                <a:cs typeface="Calibri"/>
              </a:rPr>
              <a:t> </a:t>
            </a:r>
            <a:r>
              <a:rPr spc="-5" dirty="0">
                <a:latin typeface="Calibri"/>
                <a:cs typeface="Calibri"/>
              </a:rPr>
              <a:t>Καθιστούν</a:t>
            </a:r>
            <a:r>
              <a:rPr spc="5" dirty="0">
                <a:latin typeface="Calibri"/>
                <a:cs typeface="Calibri"/>
              </a:rPr>
              <a:t> </a:t>
            </a:r>
            <a:r>
              <a:rPr spc="-5" dirty="0">
                <a:latin typeface="Calibri"/>
                <a:cs typeface="Calibri"/>
              </a:rPr>
              <a:t>ανοιχτές</a:t>
            </a:r>
            <a:r>
              <a:rPr dirty="0">
                <a:latin typeface="Calibri"/>
                <a:cs typeface="Calibri"/>
              </a:rPr>
              <a:t> και </a:t>
            </a:r>
            <a:r>
              <a:rPr spc="-5" dirty="0">
                <a:latin typeface="Calibri"/>
                <a:cs typeface="Calibri"/>
              </a:rPr>
              <a:t>προσιτές</a:t>
            </a:r>
            <a:r>
              <a:rPr dirty="0">
                <a:latin typeface="Calibri"/>
                <a:cs typeface="Calibri"/>
              </a:rPr>
              <a:t> </a:t>
            </a:r>
            <a:r>
              <a:rPr spc="-10" dirty="0">
                <a:latin typeface="Calibri"/>
                <a:cs typeface="Calibri"/>
              </a:rPr>
              <a:t>σε </a:t>
            </a:r>
            <a:r>
              <a:rPr spc="-5" dirty="0">
                <a:latin typeface="Calibri"/>
                <a:cs typeface="Calibri"/>
              </a:rPr>
              <a:t>κάθε παιδί</a:t>
            </a:r>
            <a:r>
              <a:rPr dirty="0">
                <a:latin typeface="Calibri"/>
                <a:cs typeface="Calibri"/>
              </a:rPr>
              <a:t> τη σχολική και</a:t>
            </a:r>
            <a:r>
              <a:rPr spc="-5" dirty="0">
                <a:latin typeface="Calibri"/>
                <a:cs typeface="Calibri"/>
              </a:rPr>
              <a:t> την </a:t>
            </a:r>
            <a:r>
              <a:rPr spc="-229" dirty="0">
                <a:latin typeface="Calibri"/>
                <a:cs typeface="Calibri"/>
              </a:rPr>
              <a:t> </a:t>
            </a:r>
            <a:r>
              <a:rPr spc="-5" dirty="0">
                <a:latin typeface="Calibri"/>
                <a:cs typeface="Calibri"/>
              </a:rPr>
              <a:t>επαγγελματική </a:t>
            </a:r>
            <a:r>
              <a:rPr spc="-5">
                <a:latin typeface="Calibri"/>
                <a:cs typeface="Calibri"/>
              </a:rPr>
              <a:t>ενημέρωση </a:t>
            </a:r>
            <a:r>
              <a:rPr smtClean="0">
                <a:latin typeface="Calibri"/>
                <a:cs typeface="Calibri"/>
              </a:rPr>
              <a:t>και</a:t>
            </a:r>
            <a:r>
              <a:rPr lang="el-GR" dirty="0" smtClean="0">
                <a:latin typeface="Calibri"/>
                <a:cs typeface="Calibri"/>
              </a:rPr>
              <a:t> </a:t>
            </a:r>
            <a:r>
              <a:rPr spc="-10" smtClean="0">
                <a:latin typeface="Calibri"/>
                <a:cs typeface="Calibri"/>
              </a:rPr>
              <a:t>τον</a:t>
            </a:r>
            <a:r>
              <a:rPr smtClean="0">
                <a:latin typeface="Calibri"/>
                <a:cs typeface="Calibri"/>
              </a:rPr>
              <a:t> </a:t>
            </a:r>
            <a:r>
              <a:rPr spc="-10" dirty="0">
                <a:latin typeface="Calibri"/>
                <a:cs typeface="Calibri"/>
              </a:rPr>
              <a:t>προσανατολισμό.</a:t>
            </a:r>
            <a:endParaRPr>
              <a:latin typeface="Calibri"/>
              <a:cs typeface="Calibri"/>
            </a:endParaRPr>
          </a:p>
          <a:p>
            <a:pPr marL="12700" algn="just"/>
            <a:r>
              <a:rPr dirty="0">
                <a:latin typeface="Calibri"/>
                <a:cs typeface="Calibri"/>
              </a:rPr>
              <a:t>ε)</a:t>
            </a:r>
            <a:r>
              <a:rPr spc="-10" dirty="0">
                <a:latin typeface="Calibri"/>
                <a:cs typeface="Calibri"/>
              </a:rPr>
              <a:t> </a:t>
            </a:r>
            <a:r>
              <a:rPr dirty="0">
                <a:latin typeface="Calibri"/>
                <a:cs typeface="Calibri"/>
              </a:rPr>
              <a:t>Παίρνουν</a:t>
            </a:r>
            <a:r>
              <a:rPr spc="5" dirty="0">
                <a:latin typeface="Calibri"/>
                <a:cs typeface="Calibri"/>
              </a:rPr>
              <a:t> </a:t>
            </a:r>
            <a:r>
              <a:rPr spc="-5" dirty="0">
                <a:latin typeface="Calibri"/>
                <a:cs typeface="Calibri"/>
              </a:rPr>
              <a:t>μέτρα </a:t>
            </a:r>
            <a:r>
              <a:rPr spc="5" dirty="0">
                <a:latin typeface="Calibri"/>
                <a:cs typeface="Calibri"/>
              </a:rPr>
              <a:t>για</a:t>
            </a:r>
            <a:r>
              <a:rPr spc="-35" dirty="0">
                <a:latin typeface="Calibri"/>
                <a:cs typeface="Calibri"/>
              </a:rPr>
              <a:t> </a:t>
            </a:r>
            <a:r>
              <a:rPr dirty="0">
                <a:latin typeface="Calibri"/>
                <a:cs typeface="Calibri"/>
              </a:rPr>
              <a:t>να</a:t>
            </a:r>
            <a:r>
              <a:rPr spc="-10" dirty="0">
                <a:latin typeface="Calibri"/>
                <a:cs typeface="Calibri"/>
              </a:rPr>
              <a:t> </a:t>
            </a:r>
            <a:r>
              <a:rPr spc="-5" dirty="0">
                <a:latin typeface="Calibri"/>
                <a:cs typeface="Calibri"/>
              </a:rPr>
              <a:t>ενθαρρύνουν</a:t>
            </a:r>
            <a:r>
              <a:rPr dirty="0">
                <a:latin typeface="Calibri"/>
                <a:cs typeface="Calibri"/>
              </a:rPr>
              <a:t> </a:t>
            </a:r>
            <a:r>
              <a:rPr spc="-5" dirty="0">
                <a:latin typeface="Calibri"/>
                <a:cs typeface="Calibri"/>
              </a:rPr>
              <a:t>την</a:t>
            </a:r>
            <a:r>
              <a:rPr dirty="0">
                <a:latin typeface="Calibri"/>
                <a:cs typeface="Calibri"/>
              </a:rPr>
              <a:t> </a:t>
            </a:r>
            <a:r>
              <a:rPr spc="-5" dirty="0">
                <a:latin typeface="Calibri"/>
                <a:cs typeface="Calibri"/>
              </a:rPr>
              <a:t>τακτική σχολική</a:t>
            </a:r>
            <a:r>
              <a:rPr dirty="0">
                <a:latin typeface="Calibri"/>
                <a:cs typeface="Calibri"/>
              </a:rPr>
              <a:t> </a:t>
            </a:r>
            <a:r>
              <a:rPr spc="-5" dirty="0">
                <a:latin typeface="Calibri"/>
                <a:cs typeface="Calibri"/>
              </a:rPr>
              <a:t>φοίτηση</a:t>
            </a:r>
            <a:r>
              <a:rPr dirty="0">
                <a:latin typeface="Calibri"/>
                <a:cs typeface="Calibri"/>
              </a:rPr>
              <a:t> </a:t>
            </a:r>
            <a:r>
              <a:rPr spc="-10">
                <a:latin typeface="Calibri"/>
                <a:cs typeface="Calibri"/>
              </a:rPr>
              <a:t>και</a:t>
            </a:r>
            <a:r>
              <a:rPr spc="-5">
                <a:latin typeface="Calibri"/>
                <a:cs typeface="Calibri"/>
              </a:rPr>
              <a:t> </a:t>
            </a:r>
            <a:r>
              <a:rPr smtClean="0">
                <a:latin typeface="Calibri"/>
                <a:cs typeface="Calibri"/>
              </a:rPr>
              <a:t>τη</a:t>
            </a:r>
            <a:r>
              <a:rPr lang="el-GR" dirty="0" smtClean="0">
                <a:latin typeface="Calibri"/>
                <a:cs typeface="Calibri"/>
              </a:rPr>
              <a:t> </a:t>
            </a:r>
            <a:r>
              <a:rPr spc="-5" smtClean="0">
                <a:latin typeface="Calibri"/>
                <a:cs typeface="Calibri"/>
              </a:rPr>
              <a:t>μείωση</a:t>
            </a:r>
            <a:r>
              <a:rPr smtClean="0">
                <a:latin typeface="Calibri"/>
                <a:cs typeface="Calibri"/>
              </a:rPr>
              <a:t> </a:t>
            </a:r>
            <a:r>
              <a:rPr spc="-5" dirty="0">
                <a:latin typeface="Calibri"/>
                <a:cs typeface="Calibri"/>
              </a:rPr>
              <a:t>του </a:t>
            </a:r>
            <a:r>
              <a:rPr spc="-10" dirty="0">
                <a:latin typeface="Calibri"/>
                <a:cs typeface="Calibri"/>
              </a:rPr>
              <a:t>ποσοστού</a:t>
            </a:r>
            <a:r>
              <a:rPr spc="-5" dirty="0">
                <a:latin typeface="Calibri"/>
                <a:cs typeface="Calibri"/>
              </a:rPr>
              <a:t> </a:t>
            </a:r>
            <a:r>
              <a:rPr dirty="0">
                <a:latin typeface="Calibri"/>
                <a:cs typeface="Calibri"/>
              </a:rPr>
              <a:t>εγκατάλειψης</a:t>
            </a:r>
            <a:r>
              <a:rPr spc="-5" dirty="0">
                <a:latin typeface="Calibri"/>
                <a:cs typeface="Calibri"/>
              </a:rPr>
              <a:t> </a:t>
            </a:r>
            <a:r>
              <a:rPr spc="-10" dirty="0">
                <a:latin typeface="Calibri"/>
                <a:cs typeface="Calibri"/>
              </a:rPr>
              <a:t>των</a:t>
            </a:r>
            <a:r>
              <a:rPr dirty="0">
                <a:latin typeface="Calibri"/>
                <a:cs typeface="Calibri"/>
              </a:rPr>
              <a:t> </a:t>
            </a:r>
            <a:r>
              <a:rPr spc="-5" dirty="0">
                <a:latin typeface="Calibri"/>
                <a:cs typeface="Calibri"/>
              </a:rPr>
              <a:t>σχολικών</a:t>
            </a:r>
            <a:r>
              <a:rPr spc="10" dirty="0">
                <a:latin typeface="Calibri"/>
                <a:cs typeface="Calibri"/>
              </a:rPr>
              <a:t> </a:t>
            </a:r>
            <a:r>
              <a:rPr spc="-5" dirty="0">
                <a:latin typeface="Calibri"/>
                <a:cs typeface="Calibri"/>
              </a:rPr>
              <a:t>σπουδών.</a:t>
            </a:r>
            <a:endParaRPr>
              <a:latin typeface="Calibri"/>
              <a:cs typeface="Calibri"/>
            </a:endParaRPr>
          </a:p>
          <a:p>
            <a:pPr marL="12700" marR="10795" algn="just">
              <a:buAutoNum type="arabicPeriod" startAt="2"/>
              <a:tabLst>
                <a:tab pos="149860" algn="l"/>
              </a:tabLst>
            </a:pPr>
            <a:r>
              <a:rPr spc="-10" dirty="0">
                <a:latin typeface="Calibri"/>
                <a:cs typeface="Calibri"/>
              </a:rPr>
              <a:t>Τα </a:t>
            </a:r>
            <a:r>
              <a:rPr spc="-5" dirty="0">
                <a:latin typeface="Calibri"/>
                <a:cs typeface="Calibri"/>
              </a:rPr>
              <a:t>Συμβαλλόμενα Κράτη παίρνουν όλα </a:t>
            </a:r>
            <a:r>
              <a:rPr dirty="0">
                <a:latin typeface="Calibri"/>
                <a:cs typeface="Calibri"/>
              </a:rPr>
              <a:t>τα κατάλληλα </a:t>
            </a:r>
            <a:r>
              <a:rPr spc="-5" dirty="0">
                <a:latin typeface="Calibri"/>
                <a:cs typeface="Calibri"/>
              </a:rPr>
              <a:t>μέτρα </a:t>
            </a:r>
            <a:r>
              <a:rPr spc="5" dirty="0">
                <a:latin typeface="Calibri"/>
                <a:cs typeface="Calibri"/>
              </a:rPr>
              <a:t>για </a:t>
            </a:r>
            <a:r>
              <a:rPr dirty="0">
                <a:latin typeface="Calibri"/>
                <a:cs typeface="Calibri"/>
              </a:rPr>
              <a:t>την </a:t>
            </a:r>
            <a:r>
              <a:rPr spc="-5" dirty="0">
                <a:latin typeface="Calibri"/>
                <a:cs typeface="Calibri"/>
              </a:rPr>
              <a:t>εφαρμογή </a:t>
            </a:r>
            <a:r>
              <a:rPr dirty="0">
                <a:latin typeface="Calibri"/>
                <a:cs typeface="Calibri"/>
              </a:rPr>
              <a:t> της</a:t>
            </a:r>
            <a:r>
              <a:rPr spc="-5" dirty="0">
                <a:latin typeface="Calibri"/>
                <a:cs typeface="Calibri"/>
              </a:rPr>
              <a:t> σχολικής πειθαρχίας</a:t>
            </a:r>
            <a:r>
              <a:rPr dirty="0">
                <a:latin typeface="Calibri"/>
                <a:cs typeface="Calibri"/>
              </a:rPr>
              <a:t> </a:t>
            </a:r>
            <a:r>
              <a:rPr spc="-5" dirty="0">
                <a:latin typeface="Calibri"/>
                <a:cs typeface="Calibri"/>
              </a:rPr>
              <a:t>με τρόπο</a:t>
            </a:r>
            <a:r>
              <a:rPr spc="15" dirty="0">
                <a:latin typeface="Calibri"/>
                <a:cs typeface="Calibri"/>
              </a:rPr>
              <a:t> </a:t>
            </a:r>
            <a:r>
              <a:rPr spc="-10" dirty="0">
                <a:latin typeface="Calibri"/>
                <a:cs typeface="Calibri"/>
              </a:rPr>
              <a:t>που</a:t>
            </a:r>
            <a:r>
              <a:rPr spc="-5" dirty="0">
                <a:latin typeface="Calibri"/>
                <a:cs typeface="Calibri"/>
              </a:rPr>
              <a:t> </a:t>
            </a:r>
            <a:r>
              <a:rPr dirty="0">
                <a:latin typeface="Calibri"/>
                <a:cs typeface="Calibri"/>
              </a:rPr>
              <a:t>να</a:t>
            </a:r>
            <a:r>
              <a:rPr spc="-5" dirty="0">
                <a:latin typeface="Calibri"/>
                <a:cs typeface="Calibri"/>
              </a:rPr>
              <a:t> ταιριάζει</a:t>
            </a:r>
            <a:r>
              <a:rPr dirty="0">
                <a:latin typeface="Calibri"/>
                <a:cs typeface="Calibri"/>
              </a:rPr>
              <a:t> </a:t>
            </a:r>
            <a:r>
              <a:rPr spc="-5" dirty="0">
                <a:latin typeface="Calibri"/>
                <a:cs typeface="Calibri"/>
              </a:rPr>
              <a:t>στην</a:t>
            </a:r>
            <a:r>
              <a:rPr spc="35" dirty="0">
                <a:latin typeface="Calibri"/>
                <a:cs typeface="Calibri"/>
              </a:rPr>
              <a:t> </a:t>
            </a:r>
            <a:r>
              <a:rPr spc="-5" dirty="0">
                <a:latin typeface="Calibri"/>
                <a:cs typeface="Calibri"/>
              </a:rPr>
              <a:t>αξιοπρέπεια του παιδιού </a:t>
            </a:r>
            <a:r>
              <a:rPr spc="-235" dirty="0">
                <a:latin typeface="Calibri"/>
                <a:cs typeface="Calibri"/>
              </a:rPr>
              <a:t> </a:t>
            </a:r>
            <a:r>
              <a:rPr spc="-5" dirty="0">
                <a:latin typeface="Calibri"/>
                <a:cs typeface="Calibri"/>
              </a:rPr>
              <a:t>ως</a:t>
            </a:r>
            <a:r>
              <a:rPr spc="-10" dirty="0">
                <a:latin typeface="Calibri"/>
                <a:cs typeface="Calibri"/>
              </a:rPr>
              <a:t> </a:t>
            </a:r>
            <a:r>
              <a:rPr spc="-5" dirty="0">
                <a:latin typeface="Calibri"/>
                <a:cs typeface="Calibri"/>
              </a:rPr>
              <a:t>ανθρώπινου</a:t>
            </a:r>
            <a:r>
              <a:rPr spc="-10" dirty="0">
                <a:latin typeface="Calibri"/>
                <a:cs typeface="Calibri"/>
              </a:rPr>
              <a:t> </a:t>
            </a:r>
            <a:r>
              <a:rPr spc="-5" dirty="0">
                <a:latin typeface="Calibri"/>
                <a:cs typeface="Calibri"/>
              </a:rPr>
              <a:t>όντος,</a:t>
            </a:r>
            <a:r>
              <a:rPr dirty="0">
                <a:latin typeface="Calibri"/>
                <a:cs typeface="Calibri"/>
              </a:rPr>
              <a:t> και</a:t>
            </a:r>
            <a:r>
              <a:rPr spc="-5" dirty="0">
                <a:latin typeface="Calibri"/>
                <a:cs typeface="Calibri"/>
              </a:rPr>
              <a:t> σύμφωνα</a:t>
            </a:r>
            <a:r>
              <a:rPr spc="-15" dirty="0">
                <a:latin typeface="Calibri"/>
                <a:cs typeface="Calibri"/>
              </a:rPr>
              <a:t> </a:t>
            </a:r>
            <a:r>
              <a:rPr spc="-5" dirty="0">
                <a:latin typeface="Calibri"/>
                <a:cs typeface="Calibri"/>
              </a:rPr>
              <a:t>με την </a:t>
            </a:r>
            <a:r>
              <a:rPr spc="-10" dirty="0">
                <a:latin typeface="Calibri"/>
                <a:cs typeface="Calibri"/>
              </a:rPr>
              <a:t>παρούσα</a:t>
            </a:r>
            <a:r>
              <a:rPr spc="10" dirty="0">
                <a:latin typeface="Calibri"/>
                <a:cs typeface="Calibri"/>
              </a:rPr>
              <a:t> </a:t>
            </a:r>
            <a:r>
              <a:rPr spc="-5" dirty="0">
                <a:latin typeface="Calibri"/>
                <a:cs typeface="Calibri"/>
              </a:rPr>
              <a:t>Σύμβαση.</a:t>
            </a:r>
            <a:endParaRPr>
              <a:latin typeface="Calibri"/>
              <a:cs typeface="Calibri"/>
            </a:endParaRPr>
          </a:p>
          <a:p>
            <a:pPr marL="12700" marR="6350" algn="just">
              <a:buAutoNum type="arabicPeriod" startAt="2"/>
              <a:tabLst>
                <a:tab pos="149860" algn="l"/>
              </a:tabLst>
            </a:pPr>
            <a:r>
              <a:rPr spc="-10" dirty="0">
                <a:latin typeface="Calibri"/>
                <a:cs typeface="Calibri"/>
              </a:rPr>
              <a:t>Τα </a:t>
            </a:r>
            <a:r>
              <a:rPr spc="-5" dirty="0">
                <a:latin typeface="Calibri"/>
                <a:cs typeface="Calibri"/>
              </a:rPr>
              <a:t>Συμβαλλόμενα Κράτη προάγουν </a:t>
            </a:r>
            <a:r>
              <a:rPr dirty="0">
                <a:latin typeface="Calibri"/>
                <a:cs typeface="Calibri"/>
              </a:rPr>
              <a:t>και </a:t>
            </a:r>
            <a:r>
              <a:rPr spc="-5" dirty="0">
                <a:latin typeface="Calibri"/>
                <a:cs typeface="Calibri"/>
              </a:rPr>
              <a:t>ενθαρρύνουν </a:t>
            </a:r>
            <a:r>
              <a:rPr dirty="0">
                <a:latin typeface="Calibri"/>
                <a:cs typeface="Calibri"/>
              </a:rPr>
              <a:t>τη διεθνή </a:t>
            </a:r>
            <a:r>
              <a:rPr spc="-5" dirty="0">
                <a:latin typeface="Calibri"/>
                <a:cs typeface="Calibri"/>
              </a:rPr>
              <a:t>συνεργασία </a:t>
            </a:r>
            <a:r>
              <a:rPr dirty="0">
                <a:latin typeface="Calibri"/>
                <a:cs typeface="Calibri"/>
              </a:rPr>
              <a:t> </a:t>
            </a:r>
            <a:r>
              <a:rPr spc="-5" dirty="0">
                <a:latin typeface="Calibri"/>
                <a:cs typeface="Calibri"/>
              </a:rPr>
              <a:t>στον τομέα </a:t>
            </a:r>
            <a:r>
              <a:rPr dirty="0">
                <a:latin typeface="Calibri"/>
                <a:cs typeface="Calibri"/>
              </a:rPr>
              <a:t>της </a:t>
            </a:r>
            <a:r>
              <a:rPr spc="-5" dirty="0">
                <a:latin typeface="Calibri"/>
                <a:cs typeface="Calibri"/>
              </a:rPr>
              <a:t>παιδείας, με σκοπό </a:t>
            </a:r>
            <a:r>
              <a:rPr dirty="0">
                <a:latin typeface="Calibri"/>
                <a:cs typeface="Calibri"/>
              </a:rPr>
              <a:t>να </a:t>
            </a:r>
            <a:r>
              <a:rPr spc="-5" dirty="0">
                <a:latin typeface="Calibri"/>
                <a:cs typeface="Calibri"/>
              </a:rPr>
              <a:t>συμβάλλουν </a:t>
            </a:r>
            <a:r>
              <a:rPr dirty="0">
                <a:latin typeface="Calibri"/>
                <a:cs typeface="Calibri"/>
              </a:rPr>
              <a:t>κυρίως </a:t>
            </a:r>
            <a:r>
              <a:rPr spc="-5" dirty="0">
                <a:latin typeface="Calibri"/>
                <a:cs typeface="Calibri"/>
              </a:rPr>
              <a:t>στην εξάλειψη </a:t>
            </a:r>
            <a:r>
              <a:rPr dirty="0">
                <a:latin typeface="Calibri"/>
                <a:cs typeface="Calibri"/>
              </a:rPr>
              <a:t>της </a:t>
            </a:r>
            <a:r>
              <a:rPr spc="5" dirty="0">
                <a:latin typeface="Calibri"/>
                <a:cs typeface="Calibri"/>
              </a:rPr>
              <a:t> </a:t>
            </a:r>
            <a:r>
              <a:rPr dirty="0">
                <a:latin typeface="Calibri"/>
                <a:cs typeface="Calibri"/>
              </a:rPr>
              <a:t>άγνοιας</a:t>
            </a:r>
            <a:r>
              <a:rPr spc="-5" dirty="0">
                <a:latin typeface="Calibri"/>
                <a:cs typeface="Calibri"/>
              </a:rPr>
              <a:t> </a:t>
            </a:r>
            <a:r>
              <a:rPr spc="-10" dirty="0">
                <a:latin typeface="Calibri"/>
                <a:cs typeface="Calibri"/>
              </a:rPr>
              <a:t>και</a:t>
            </a:r>
            <a:r>
              <a:rPr dirty="0">
                <a:latin typeface="Calibri"/>
                <a:cs typeface="Calibri"/>
              </a:rPr>
              <a:t> </a:t>
            </a:r>
            <a:r>
              <a:rPr spc="-5" dirty="0">
                <a:latin typeface="Calibri"/>
                <a:cs typeface="Calibri"/>
              </a:rPr>
              <a:t>του αναλφαβητισμού</a:t>
            </a:r>
            <a:r>
              <a:rPr spc="15" dirty="0">
                <a:latin typeface="Calibri"/>
                <a:cs typeface="Calibri"/>
              </a:rPr>
              <a:t> </a:t>
            </a:r>
            <a:r>
              <a:rPr spc="-5" dirty="0">
                <a:latin typeface="Calibri"/>
                <a:cs typeface="Calibri"/>
              </a:rPr>
              <a:t>στον</a:t>
            </a:r>
            <a:r>
              <a:rPr spc="5" dirty="0">
                <a:latin typeface="Calibri"/>
                <a:cs typeface="Calibri"/>
              </a:rPr>
              <a:t> </a:t>
            </a:r>
            <a:r>
              <a:rPr spc="-5" dirty="0">
                <a:latin typeface="Calibri"/>
                <a:cs typeface="Calibri"/>
              </a:rPr>
              <a:t>κόσμο</a:t>
            </a:r>
            <a:r>
              <a:rPr spc="-10" dirty="0">
                <a:latin typeface="Calibri"/>
                <a:cs typeface="Calibri"/>
              </a:rPr>
              <a:t> </a:t>
            </a:r>
            <a:r>
              <a:rPr dirty="0">
                <a:latin typeface="Calibri"/>
                <a:cs typeface="Calibri"/>
              </a:rPr>
              <a:t>και να</a:t>
            </a:r>
            <a:r>
              <a:rPr spc="-10" dirty="0">
                <a:latin typeface="Calibri"/>
                <a:cs typeface="Calibri"/>
              </a:rPr>
              <a:t> </a:t>
            </a:r>
            <a:r>
              <a:rPr spc="-5" dirty="0">
                <a:latin typeface="Calibri"/>
                <a:cs typeface="Calibri"/>
              </a:rPr>
              <a:t>διευκολύνουν</a:t>
            </a:r>
            <a:r>
              <a:rPr dirty="0">
                <a:latin typeface="Calibri"/>
                <a:cs typeface="Calibri"/>
              </a:rPr>
              <a:t> την</a:t>
            </a:r>
            <a:r>
              <a:rPr spc="5" dirty="0">
                <a:latin typeface="Calibri"/>
                <a:cs typeface="Calibri"/>
              </a:rPr>
              <a:t> </a:t>
            </a:r>
            <a:r>
              <a:rPr spc="-10" dirty="0">
                <a:latin typeface="Calibri"/>
                <a:cs typeface="Calibri"/>
              </a:rPr>
              <a:t>πρόσβαση </a:t>
            </a:r>
            <a:r>
              <a:rPr spc="-235" dirty="0">
                <a:latin typeface="Calibri"/>
                <a:cs typeface="Calibri"/>
              </a:rPr>
              <a:t> </a:t>
            </a:r>
            <a:r>
              <a:rPr spc="-5" dirty="0">
                <a:latin typeface="Calibri"/>
                <a:cs typeface="Calibri"/>
              </a:rPr>
              <a:t>στις</a:t>
            </a:r>
            <a:r>
              <a:rPr spc="-10" dirty="0">
                <a:latin typeface="Calibri"/>
                <a:cs typeface="Calibri"/>
              </a:rPr>
              <a:t> </a:t>
            </a:r>
            <a:r>
              <a:rPr spc="-5" dirty="0">
                <a:latin typeface="Calibri"/>
                <a:cs typeface="Calibri"/>
              </a:rPr>
              <a:t>επιστημονικές </a:t>
            </a:r>
            <a:r>
              <a:rPr dirty="0">
                <a:latin typeface="Calibri"/>
                <a:cs typeface="Calibri"/>
              </a:rPr>
              <a:t>και </a:t>
            </a:r>
            <a:r>
              <a:rPr spc="-5" dirty="0">
                <a:latin typeface="Calibri"/>
                <a:cs typeface="Calibri"/>
              </a:rPr>
              <a:t>τεχνικές γνώσεις </a:t>
            </a:r>
            <a:r>
              <a:rPr dirty="0">
                <a:latin typeface="Calibri"/>
                <a:cs typeface="Calibri"/>
              </a:rPr>
              <a:t>και</a:t>
            </a:r>
            <a:r>
              <a:rPr spc="-5" dirty="0">
                <a:latin typeface="Calibri"/>
                <a:cs typeface="Calibri"/>
              </a:rPr>
              <a:t> στις </a:t>
            </a:r>
            <a:r>
              <a:rPr spc="-5">
                <a:latin typeface="Calibri"/>
                <a:cs typeface="Calibri"/>
              </a:rPr>
              <a:t>σύγχρονες</a:t>
            </a:r>
            <a:r>
              <a:rPr>
                <a:latin typeface="Calibri"/>
                <a:cs typeface="Calibri"/>
              </a:rPr>
              <a:t> </a:t>
            </a:r>
            <a:r>
              <a:rPr spc="-5" smtClean="0">
                <a:latin typeface="Calibri"/>
                <a:cs typeface="Calibri"/>
              </a:rPr>
              <a:t>εκπαιδευτικές</a:t>
            </a:r>
            <a:r>
              <a:rPr lang="el-GR" spc="-5" dirty="0" smtClean="0">
                <a:latin typeface="Calibri"/>
                <a:cs typeface="Calibri"/>
              </a:rPr>
              <a:t> </a:t>
            </a:r>
            <a:r>
              <a:rPr spc="-5" smtClean="0">
                <a:latin typeface="Calibri"/>
                <a:cs typeface="Calibri"/>
              </a:rPr>
              <a:t>μεθόδους</a:t>
            </a:r>
            <a:r>
              <a:rPr spc="-5" dirty="0">
                <a:latin typeface="Calibri"/>
                <a:cs typeface="Calibri"/>
              </a:rPr>
              <a:t>.</a:t>
            </a:r>
            <a:r>
              <a:rPr dirty="0">
                <a:latin typeface="Calibri"/>
                <a:cs typeface="Calibri"/>
              </a:rPr>
              <a:t> Για</a:t>
            </a:r>
            <a:r>
              <a:rPr spc="-10" dirty="0">
                <a:latin typeface="Calibri"/>
                <a:cs typeface="Calibri"/>
              </a:rPr>
              <a:t> </a:t>
            </a:r>
            <a:r>
              <a:rPr dirty="0">
                <a:latin typeface="Calibri"/>
                <a:cs typeface="Calibri"/>
              </a:rPr>
              <a:t>το</a:t>
            </a:r>
            <a:r>
              <a:rPr spc="-10" dirty="0">
                <a:latin typeface="Calibri"/>
                <a:cs typeface="Calibri"/>
              </a:rPr>
              <a:t> </a:t>
            </a:r>
            <a:r>
              <a:rPr spc="-5" dirty="0">
                <a:latin typeface="Calibri"/>
                <a:cs typeface="Calibri"/>
              </a:rPr>
              <a:t>σκοπό</a:t>
            </a:r>
            <a:r>
              <a:rPr spc="10" dirty="0">
                <a:latin typeface="Calibri"/>
                <a:cs typeface="Calibri"/>
              </a:rPr>
              <a:t> </a:t>
            </a:r>
            <a:r>
              <a:rPr spc="-5" dirty="0">
                <a:latin typeface="Calibri"/>
                <a:cs typeface="Calibri"/>
              </a:rPr>
              <a:t>αυτόν,</a:t>
            </a:r>
            <a:r>
              <a:rPr spc="5" dirty="0">
                <a:latin typeface="Calibri"/>
                <a:cs typeface="Calibri"/>
              </a:rPr>
              <a:t> </a:t>
            </a:r>
            <a:r>
              <a:rPr spc="-5" dirty="0">
                <a:latin typeface="Calibri"/>
                <a:cs typeface="Calibri"/>
              </a:rPr>
              <a:t>λαμβάνονται</a:t>
            </a:r>
            <a:r>
              <a:rPr spc="5" dirty="0">
                <a:latin typeface="Calibri"/>
                <a:cs typeface="Calibri"/>
              </a:rPr>
              <a:t> </a:t>
            </a:r>
            <a:r>
              <a:rPr spc="-5" dirty="0">
                <a:latin typeface="Calibri"/>
                <a:cs typeface="Calibri"/>
              </a:rPr>
              <a:t>ιδιαίτερα</a:t>
            </a:r>
            <a:r>
              <a:rPr spc="-35" dirty="0">
                <a:latin typeface="Calibri"/>
                <a:cs typeface="Calibri"/>
              </a:rPr>
              <a:t> </a:t>
            </a:r>
            <a:r>
              <a:rPr spc="-5" dirty="0">
                <a:latin typeface="Calibri"/>
                <a:cs typeface="Calibri"/>
              </a:rPr>
              <a:t>υπόψη</a:t>
            </a:r>
            <a:r>
              <a:rPr dirty="0">
                <a:latin typeface="Calibri"/>
                <a:cs typeface="Calibri"/>
              </a:rPr>
              <a:t> </a:t>
            </a:r>
            <a:r>
              <a:rPr spc="-5" dirty="0">
                <a:latin typeface="Calibri"/>
                <a:cs typeface="Calibri"/>
              </a:rPr>
              <a:t>οι</a:t>
            </a:r>
            <a:r>
              <a:rPr dirty="0">
                <a:latin typeface="Calibri"/>
                <a:cs typeface="Calibri"/>
              </a:rPr>
              <a:t> ανάγκες</a:t>
            </a:r>
            <a:r>
              <a:rPr spc="-5" dirty="0">
                <a:latin typeface="Calibri"/>
                <a:cs typeface="Calibri"/>
              </a:rPr>
              <a:t> </a:t>
            </a:r>
            <a:r>
              <a:rPr spc="-10" dirty="0">
                <a:latin typeface="Calibri"/>
                <a:cs typeface="Calibri"/>
              </a:rPr>
              <a:t>των</a:t>
            </a:r>
            <a:r>
              <a:rPr spc="5" dirty="0">
                <a:latin typeface="Calibri"/>
                <a:cs typeface="Calibri"/>
              </a:rPr>
              <a:t> </a:t>
            </a:r>
            <a:r>
              <a:rPr spc="-5" dirty="0">
                <a:latin typeface="Calibri"/>
                <a:cs typeface="Calibri"/>
              </a:rPr>
              <a:t>υπό </a:t>
            </a:r>
            <a:r>
              <a:rPr spc="-235" dirty="0">
                <a:latin typeface="Calibri"/>
                <a:cs typeface="Calibri"/>
              </a:rPr>
              <a:t> </a:t>
            </a:r>
            <a:r>
              <a:rPr spc="-5" dirty="0">
                <a:latin typeface="Calibri"/>
                <a:cs typeface="Calibri"/>
              </a:rPr>
              <a:t>ανάπτυξη</a:t>
            </a:r>
            <a:r>
              <a:rPr spc="-10" dirty="0">
                <a:latin typeface="Calibri"/>
                <a:cs typeface="Calibri"/>
              </a:rPr>
              <a:t> </a:t>
            </a:r>
            <a:r>
              <a:rPr spc="-5">
                <a:latin typeface="Calibri"/>
                <a:cs typeface="Calibri"/>
              </a:rPr>
              <a:t>χωρών</a:t>
            </a:r>
            <a:r>
              <a:rPr spc="-5" smtClean="0">
                <a:latin typeface="Calibri"/>
                <a:cs typeface="Calibri"/>
              </a:rPr>
              <a:t>.</a:t>
            </a:r>
            <a:endParaRPr>
              <a:latin typeface="Calibri"/>
              <a:cs typeface="Calibri"/>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65882" y="428604"/>
            <a:ext cx="10429948" cy="6152262"/>
          </a:xfrm>
          <a:prstGeom prst="rect">
            <a:avLst/>
          </a:prstGeom>
        </p:spPr>
        <p:txBody>
          <a:bodyPr vert="horz" wrap="square" lIns="0" tIns="100965" rIns="0" bIns="0" rtlCol="0">
            <a:spAutoFit/>
          </a:bodyPr>
          <a:lstStyle/>
          <a:p>
            <a:pPr marL="12700">
              <a:lnSpc>
                <a:spcPct val="100000"/>
              </a:lnSpc>
              <a:spcBef>
                <a:spcPts val="670"/>
              </a:spcBef>
            </a:pPr>
            <a:r>
              <a:rPr lang="el-GR" sz="1200" b="1" dirty="0">
                <a:solidFill>
                  <a:srgbClr val="871630"/>
                </a:solidFill>
                <a:cs typeface="Calibri"/>
              </a:rPr>
              <a:t>Άρθρο</a:t>
            </a:r>
            <a:r>
              <a:rPr lang="el-GR" sz="1200" b="1" spc="-35" dirty="0">
                <a:solidFill>
                  <a:srgbClr val="871630"/>
                </a:solidFill>
                <a:cs typeface="Calibri"/>
              </a:rPr>
              <a:t> </a:t>
            </a:r>
            <a:r>
              <a:rPr lang="el-GR" sz="1200" b="1" spc="-10" dirty="0">
                <a:solidFill>
                  <a:srgbClr val="871630"/>
                </a:solidFill>
                <a:cs typeface="Calibri"/>
              </a:rPr>
              <a:t>29</a:t>
            </a:r>
            <a:endParaRPr lang="el-GR" sz="1200" b="1" dirty="0">
              <a:cs typeface="Calibri"/>
            </a:endParaRPr>
          </a:p>
          <a:p>
            <a:pPr marL="12700">
              <a:lnSpc>
                <a:spcPct val="100000"/>
              </a:lnSpc>
              <a:spcBef>
                <a:spcPts val="175"/>
              </a:spcBef>
            </a:pPr>
            <a:r>
              <a:rPr lang="el-GR" sz="1200" spc="-5" dirty="0">
                <a:cs typeface="Calibri"/>
              </a:rPr>
              <a:t>1.</a:t>
            </a:r>
            <a:r>
              <a:rPr lang="el-GR" sz="1200" dirty="0">
                <a:cs typeface="Calibri"/>
              </a:rPr>
              <a:t> </a:t>
            </a:r>
            <a:r>
              <a:rPr lang="el-GR" sz="1200" spc="-10" dirty="0">
                <a:cs typeface="Calibri"/>
              </a:rPr>
              <a:t>Τα </a:t>
            </a:r>
            <a:r>
              <a:rPr lang="el-GR" sz="1200" spc="-5" dirty="0">
                <a:cs typeface="Calibri"/>
              </a:rPr>
              <a:t>Συμβαλλόμενα Κράτη</a:t>
            </a:r>
            <a:r>
              <a:rPr lang="el-GR" sz="1200" dirty="0">
                <a:cs typeface="Calibri"/>
              </a:rPr>
              <a:t> </a:t>
            </a:r>
            <a:r>
              <a:rPr lang="el-GR" sz="1200" spc="-5" dirty="0">
                <a:cs typeface="Calibri"/>
              </a:rPr>
              <a:t>συμφωνούν</a:t>
            </a:r>
            <a:r>
              <a:rPr lang="el-GR" sz="1200" spc="10" dirty="0">
                <a:cs typeface="Calibri"/>
              </a:rPr>
              <a:t> </a:t>
            </a:r>
            <a:r>
              <a:rPr lang="el-GR" sz="1200" dirty="0">
                <a:cs typeface="Calibri"/>
              </a:rPr>
              <a:t>ότι η</a:t>
            </a:r>
            <a:r>
              <a:rPr lang="el-GR" sz="1200" spc="5" dirty="0">
                <a:cs typeface="Calibri"/>
              </a:rPr>
              <a:t> </a:t>
            </a:r>
            <a:r>
              <a:rPr lang="el-GR" sz="1200" spc="-5" dirty="0">
                <a:cs typeface="Calibri"/>
              </a:rPr>
              <a:t>εκπαίδευση</a:t>
            </a:r>
            <a:r>
              <a:rPr lang="el-GR" sz="1200" dirty="0">
                <a:cs typeface="Calibri"/>
              </a:rPr>
              <a:t> </a:t>
            </a:r>
            <a:r>
              <a:rPr lang="el-GR" sz="1200" spc="-5" dirty="0">
                <a:cs typeface="Calibri"/>
              </a:rPr>
              <a:t>του</a:t>
            </a:r>
            <a:r>
              <a:rPr lang="el-GR" sz="1200" dirty="0">
                <a:cs typeface="Calibri"/>
              </a:rPr>
              <a:t> </a:t>
            </a:r>
            <a:r>
              <a:rPr lang="el-GR" sz="1200" spc="-5" dirty="0">
                <a:cs typeface="Calibri"/>
              </a:rPr>
              <a:t>παιδιού πρέπει</a:t>
            </a:r>
            <a:r>
              <a:rPr lang="el-GR" sz="1200" spc="10" dirty="0">
                <a:cs typeface="Calibri"/>
              </a:rPr>
              <a:t> </a:t>
            </a:r>
            <a:r>
              <a:rPr lang="el-GR" sz="1200" dirty="0" smtClean="0">
                <a:cs typeface="Calibri"/>
              </a:rPr>
              <a:t>να </a:t>
            </a:r>
            <a:r>
              <a:rPr lang="el-GR" sz="1200" spc="-5" dirty="0" smtClean="0">
                <a:cs typeface="Calibri"/>
              </a:rPr>
              <a:t>αποσκοπεί</a:t>
            </a:r>
            <a:r>
              <a:rPr lang="el-GR" sz="1200" spc="-5" dirty="0">
                <a:cs typeface="Calibri"/>
              </a:rPr>
              <a:t>:</a:t>
            </a:r>
            <a:endParaRPr lang="el-GR" sz="1200" dirty="0">
              <a:cs typeface="Calibri"/>
            </a:endParaRPr>
          </a:p>
          <a:p>
            <a:pPr marL="12700" marR="83185">
              <a:lnSpc>
                <a:spcPts val="2020"/>
              </a:lnSpc>
              <a:spcBef>
                <a:spcPts val="95"/>
              </a:spcBef>
            </a:pPr>
            <a:r>
              <a:rPr lang="el-GR" sz="1200" spc="-5" dirty="0">
                <a:cs typeface="Calibri"/>
              </a:rPr>
              <a:t>α) </a:t>
            </a:r>
            <a:r>
              <a:rPr lang="el-GR" sz="1200" dirty="0">
                <a:cs typeface="Calibri"/>
              </a:rPr>
              <a:t>Στην </a:t>
            </a:r>
            <a:r>
              <a:rPr lang="el-GR" sz="1200" spc="-5" dirty="0">
                <a:cs typeface="Calibri"/>
              </a:rPr>
              <a:t>ανάπτυξη</a:t>
            </a:r>
            <a:r>
              <a:rPr lang="el-GR" sz="1200" spc="5" dirty="0">
                <a:cs typeface="Calibri"/>
              </a:rPr>
              <a:t> </a:t>
            </a:r>
            <a:r>
              <a:rPr lang="el-GR" sz="1200" spc="-5" dirty="0">
                <a:cs typeface="Calibri"/>
              </a:rPr>
              <a:t>της προσωπικότητας του</a:t>
            </a:r>
            <a:r>
              <a:rPr lang="el-GR" sz="1200" dirty="0">
                <a:cs typeface="Calibri"/>
              </a:rPr>
              <a:t> </a:t>
            </a:r>
            <a:r>
              <a:rPr lang="el-GR" sz="1200" spc="-5" dirty="0">
                <a:cs typeface="Calibri"/>
              </a:rPr>
              <a:t>παιδιού </a:t>
            </a:r>
            <a:r>
              <a:rPr lang="el-GR" sz="1200" dirty="0">
                <a:cs typeface="Calibri"/>
              </a:rPr>
              <a:t>και </a:t>
            </a:r>
            <a:r>
              <a:rPr lang="el-GR" sz="1200" spc="-5" dirty="0">
                <a:cs typeface="Calibri"/>
              </a:rPr>
              <a:t>στην</a:t>
            </a:r>
            <a:r>
              <a:rPr lang="el-GR" sz="1200" spc="5" dirty="0">
                <a:cs typeface="Calibri"/>
              </a:rPr>
              <a:t> </a:t>
            </a:r>
            <a:r>
              <a:rPr lang="el-GR" sz="1200" spc="-5" dirty="0">
                <a:cs typeface="Calibri"/>
              </a:rPr>
              <a:t>πληρέστερη</a:t>
            </a:r>
            <a:r>
              <a:rPr lang="el-GR" sz="1200" dirty="0">
                <a:cs typeface="Calibri"/>
              </a:rPr>
              <a:t> </a:t>
            </a:r>
            <a:r>
              <a:rPr lang="el-GR" sz="1200" spc="-5" dirty="0">
                <a:cs typeface="Calibri"/>
              </a:rPr>
              <a:t>δυνατή </a:t>
            </a:r>
            <a:r>
              <a:rPr lang="el-GR" sz="1200" spc="-235" dirty="0">
                <a:cs typeface="Calibri"/>
              </a:rPr>
              <a:t> </a:t>
            </a:r>
            <a:r>
              <a:rPr lang="el-GR" sz="1200" spc="-5" dirty="0">
                <a:cs typeface="Calibri"/>
              </a:rPr>
              <a:t>ανάπτυξη</a:t>
            </a:r>
            <a:r>
              <a:rPr lang="el-GR" sz="1200" spc="-10" dirty="0">
                <a:cs typeface="Calibri"/>
              </a:rPr>
              <a:t> </a:t>
            </a:r>
            <a:r>
              <a:rPr lang="el-GR" sz="1200" dirty="0">
                <a:cs typeface="Calibri"/>
              </a:rPr>
              <a:t>των</a:t>
            </a:r>
            <a:r>
              <a:rPr lang="el-GR" sz="1200" spc="-5" dirty="0">
                <a:cs typeface="Calibri"/>
              </a:rPr>
              <a:t> χαρισμάτων του</a:t>
            </a:r>
            <a:r>
              <a:rPr lang="el-GR" sz="1200" spc="-15" dirty="0">
                <a:cs typeface="Calibri"/>
              </a:rPr>
              <a:t> </a:t>
            </a:r>
            <a:r>
              <a:rPr lang="el-GR" sz="1200" dirty="0">
                <a:cs typeface="Calibri"/>
              </a:rPr>
              <a:t>και</a:t>
            </a:r>
            <a:r>
              <a:rPr lang="el-GR" sz="1200" spc="-5" dirty="0">
                <a:cs typeface="Calibri"/>
              </a:rPr>
              <a:t> </a:t>
            </a:r>
            <a:r>
              <a:rPr lang="el-GR" sz="1200" dirty="0">
                <a:cs typeface="Calibri"/>
              </a:rPr>
              <a:t>των</a:t>
            </a:r>
            <a:r>
              <a:rPr lang="el-GR" sz="1200" spc="-5" dirty="0">
                <a:cs typeface="Calibri"/>
              </a:rPr>
              <a:t> σωματικών</a:t>
            </a:r>
            <a:r>
              <a:rPr lang="el-GR" sz="1200" spc="-10" dirty="0">
                <a:cs typeface="Calibri"/>
              </a:rPr>
              <a:t> </a:t>
            </a:r>
            <a:r>
              <a:rPr lang="el-GR" sz="1200" dirty="0">
                <a:cs typeface="Calibri"/>
              </a:rPr>
              <a:t>και</a:t>
            </a:r>
            <a:r>
              <a:rPr lang="el-GR" sz="1200" spc="-25" dirty="0">
                <a:cs typeface="Calibri"/>
              </a:rPr>
              <a:t> </a:t>
            </a:r>
            <a:r>
              <a:rPr lang="el-GR" sz="1200" dirty="0">
                <a:cs typeface="Calibri"/>
              </a:rPr>
              <a:t>πνευματικών </a:t>
            </a:r>
            <a:r>
              <a:rPr lang="el-GR" sz="1200" spc="-5" dirty="0" smtClean="0">
                <a:cs typeface="Calibri"/>
              </a:rPr>
              <a:t>ικανοτήτων </a:t>
            </a:r>
            <a:r>
              <a:rPr sz="1200" spc="-5" smtClean="0">
                <a:latin typeface="Calibri"/>
                <a:cs typeface="Calibri"/>
              </a:rPr>
              <a:t>του</a:t>
            </a:r>
            <a:r>
              <a:rPr sz="1200" spc="-5" dirty="0">
                <a:latin typeface="Calibri"/>
                <a:cs typeface="Calibri"/>
              </a:rPr>
              <a:t>.</a:t>
            </a:r>
            <a:endParaRPr sz="1200">
              <a:latin typeface="Calibri"/>
              <a:cs typeface="Calibri"/>
            </a:endParaRPr>
          </a:p>
          <a:p>
            <a:pPr marL="12700" marR="1379855">
              <a:lnSpc>
                <a:spcPct val="152800"/>
              </a:lnSpc>
            </a:pPr>
            <a:r>
              <a:rPr sz="1200" spc="-10" dirty="0">
                <a:latin typeface="Calibri"/>
                <a:cs typeface="Calibri"/>
              </a:rPr>
              <a:t>β)</a:t>
            </a:r>
            <a:r>
              <a:rPr sz="1200" spc="-5" dirty="0">
                <a:latin typeface="Calibri"/>
                <a:cs typeface="Calibri"/>
              </a:rPr>
              <a:t> </a:t>
            </a:r>
            <a:r>
              <a:rPr sz="1200" dirty="0">
                <a:latin typeface="Calibri"/>
                <a:cs typeface="Calibri"/>
              </a:rPr>
              <a:t>Στην </a:t>
            </a:r>
            <a:r>
              <a:rPr sz="1200" spc="-5" dirty="0">
                <a:latin typeface="Calibri"/>
                <a:cs typeface="Calibri"/>
              </a:rPr>
              <a:t>ανάπτυξη</a:t>
            </a:r>
            <a:r>
              <a:rPr sz="1200" dirty="0">
                <a:latin typeface="Calibri"/>
                <a:cs typeface="Calibri"/>
              </a:rPr>
              <a:t> </a:t>
            </a:r>
            <a:r>
              <a:rPr sz="1200" spc="-5" dirty="0">
                <a:latin typeface="Calibri"/>
                <a:cs typeface="Calibri"/>
              </a:rPr>
              <a:t>του</a:t>
            </a:r>
            <a:r>
              <a:rPr sz="1200" dirty="0">
                <a:latin typeface="Calibri"/>
                <a:cs typeface="Calibri"/>
              </a:rPr>
              <a:t> </a:t>
            </a:r>
            <a:r>
              <a:rPr sz="1200" spc="-10" dirty="0">
                <a:latin typeface="Calibri"/>
                <a:cs typeface="Calibri"/>
              </a:rPr>
              <a:t>σεβασμού</a:t>
            </a:r>
            <a:r>
              <a:rPr sz="1200" spc="-5" dirty="0">
                <a:latin typeface="Calibri"/>
                <a:cs typeface="Calibri"/>
              </a:rPr>
              <a:t> </a:t>
            </a:r>
            <a:r>
              <a:rPr sz="1200" spc="5" dirty="0">
                <a:latin typeface="Calibri"/>
                <a:cs typeface="Calibri"/>
              </a:rPr>
              <a:t>για</a:t>
            </a:r>
            <a:r>
              <a:rPr sz="1200" spc="-10" dirty="0">
                <a:latin typeface="Calibri"/>
                <a:cs typeface="Calibri"/>
              </a:rPr>
              <a:t> </a:t>
            </a:r>
            <a:r>
              <a:rPr sz="1200" dirty="0">
                <a:latin typeface="Calibri"/>
                <a:cs typeface="Calibri"/>
              </a:rPr>
              <a:t>τα</a:t>
            </a:r>
            <a:r>
              <a:rPr sz="1200" spc="-10" dirty="0">
                <a:latin typeface="Calibri"/>
                <a:cs typeface="Calibri"/>
              </a:rPr>
              <a:t> </a:t>
            </a:r>
            <a:r>
              <a:rPr sz="1200" spc="-5" dirty="0">
                <a:latin typeface="Calibri"/>
                <a:cs typeface="Calibri"/>
              </a:rPr>
              <a:t>δικαιώματα</a:t>
            </a:r>
            <a:r>
              <a:rPr sz="1200" dirty="0">
                <a:latin typeface="Calibri"/>
                <a:cs typeface="Calibri"/>
              </a:rPr>
              <a:t> </a:t>
            </a:r>
            <a:r>
              <a:rPr sz="1200" spc="-5" dirty="0">
                <a:latin typeface="Calibri"/>
                <a:cs typeface="Calibri"/>
              </a:rPr>
              <a:t>του ανθρώπου </a:t>
            </a:r>
            <a:r>
              <a:rPr sz="1200" dirty="0">
                <a:latin typeface="Calibri"/>
                <a:cs typeface="Calibri"/>
              </a:rPr>
              <a:t>και τις </a:t>
            </a:r>
            <a:r>
              <a:rPr sz="1200" spc="5" dirty="0">
                <a:latin typeface="Calibri"/>
                <a:cs typeface="Calibri"/>
              </a:rPr>
              <a:t> </a:t>
            </a:r>
            <a:r>
              <a:rPr sz="1200" spc="-5" dirty="0">
                <a:latin typeface="Calibri"/>
                <a:cs typeface="Calibri"/>
              </a:rPr>
              <a:t>θεμελιώδεις</a:t>
            </a:r>
            <a:r>
              <a:rPr sz="1200" dirty="0">
                <a:latin typeface="Calibri"/>
                <a:cs typeface="Calibri"/>
              </a:rPr>
              <a:t> </a:t>
            </a:r>
            <a:r>
              <a:rPr sz="1200" spc="-5" dirty="0">
                <a:latin typeface="Calibri"/>
                <a:cs typeface="Calibri"/>
              </a:rPr>
              <a:t>ελευθερίες</a:t>
            </a:r>
            <a:r>
              <a:rPr sz="1200" spc="5" dirty="0">
                <a:latin typeface="Calibri"/>
                <a:cs typeface="Calibri"/>
              </a:rPr>
              <a:t> </a:t>
            </a:r>
            <a:r>
              <a:rPr sz="1200" dirty="0">
                <a:latin typeface="Calibri"/>
                <a:cs typeface="Calibri"/>
              </a:rPr>
              <a:t>και</a:t>
            </a:r>
            <a:r>
              <a:rPr sz="1200" spc="5" dirty="0">
                <a:latin typeface="Calibri"/>
                <a:cs typeface="Calibri"/>
              </a:rPr>
              <a:t> </a:t>
            </a:r>
            <a:r>
              <a:rPr sz="1200" spc="-5" dirty="0">
                <a:latin typeface="Calibri"/>
                <a:cs typeface="Calibri"/>
              </a:rPr>
              <a:t>για </a:t>
            </a:r>
            <a:r>
              <a:rPr sz="1200" dirty="0">
                <a:latin typeface="Calibri"/>
                <a:cs typeface="Calibri"/>
              </a:rPr>
              <a:t>τις </a:t>
            </a:r>
            <a:r>
              <a:rPr sz="1200" spc="-5">
                <a:latin typeface="Calibri"/>
                <a:cs typeface="Calibri"/>
              </a:rPr>
              <a:t>αρχές</a:t>
            </a:r>
            <a:r>
              <a:rPr sz="1200" spc="5">
                <a:latin typeface="Calibri"/>
                <a:cs typeface="Calibri"/>
              </a:rPr>
              <a:t> </a:t>
            </a:r>
            <a:r>
              <a:rPr lang="el-GR" sz="1200" spc="5" dirty="0" smtClean="0">
                <a:latin typeface="Calibri"/>
                <a:cs typeface="Calibri"/>
              </a:rPr>
              <a:t> </a:t>
            </a:r>
            <a:r>
              <a:rPr sz="1200" spc="-10" smtClean="0">
                <a:latin typeface="Calibri"/>
                <a:cs typeface="Calibri"/>
              </a:rPr>
              <a:t>ου</a:t>
            </a:r>
            <a:r>
              <a:rPr sz="1200" smtClean="0">
                <a:latin typeface="Calibri"/>
                <a:cs typeface="Calibri"/>
              </a:rPr>
              <a:t> </a:t>
            </a:r>
            <a:r>
              <a:rPr sz="1200" spc="-5" dirty="0">
                <a:latin typeface="Calibri"/>
                <a:cs typeface="Calibri"/>
              </a:rPr>
              <a:t>καθιερώνονται</a:t>
            </a:r>
            <a:r>
              <a:rPr sz="1200" spc="5" dirty="0">
                <a:latin typeface="Calibri"/>
                <a:cs typeface="Calibri"/>
              </a:rPr>
              <a:t> </a:t>
            </a:r>
            <a:r>
              <a:rPr sz="1200" spc="-5">
                <a:latin typeface="Calibri"/>
                <a:cs typeface="Calibri"/>
              </a:rPr>
              <a:t>στο </a:t>
            </a:r>
            <a:r>
              <a:rPr sz="1200" smtClean="0">
                <a:latin typeface="Calibri"/>
                <a:cs typeface="Calibri"/>
              </a:rPr>
              <a:t>Χάρτη</a:t>
            </a:r>
            <a:r>
              <a:rPr lang="el-GR" sz="1200" dirty="0" smtClean="0">
                <a:latin typeface="Calibri"/>
                <a:cs typeface="Calibri"/>
              </a:rPr>
              <a:t> </a:t>
            </a:r>
            <a:r>
              <a:rPr sz="1200" spc="-5" smtClean="0">
                <a:latin typeface="Calibri"/>
                <a:cs typeface="Calibri"/>
              </a:rPr>
              <a:t>των </a:t>
            </a:r>
            <a:r>
              <a:rPr sz="1200" spc="-235" smtClean="0">
                <a:latin typeface="Calibri"/>
                <a:cs typeface="Calibri"/>
              </a:rPr>
              <a:t> </a:t>
            </a:r>
            <a:r>
              <a:rPr sz="1200" spc="-5" dirty="0">
                <a:latin typeface="Calibri"/>
                <a:cs typeface="Calibri"/>
              </a:rPr>
              <a:t>Ηνωμένων</a:t>
            </a:r>
            <a:r>
              <a:rPr sz="1200" spc="-10" dirty="0">
                <a:latin typeface="Calibri"/>
                <a:cs typeface="Calibri"/>
              </a:rPr>
              <a:t> </a:t>
            </a:r>
            <a:r>
              <a:rPr sz="1200" spc="-5" dirty="0">
                <a:latin typeface="Calibri"/>
                <a:cs typeface="Calibri"/>
              </a:rPr>
              <a:t>Εθνών.</a:t>
            </a:r>
            <a:endParaRPr sz="1200">
              <a:latin typeface="Calibri"/>
              <a:cs typeface="Calibri"/>
            </a:endParaRPr>
          </a:p>
          <a:p>
            <a:pPr marL="12700" marR="5080">
              <a:lnSpc>
                <a:spcPct val="152700"/>
              </a:lnSpc>
            </a:pPr>
            <a:r>
              <a:rPr sz="1200" spc="5" dirty="0">
                <a:latin typeface="Calibri"/>
                <a:cs typeface="Calibri"/>
              </a:rPr>
              <a:t>γ) </a:t>
            </a:r>
            <a:r>
              <a:rPr sz="1200" dirty="0">
                <a:latin typeface="Calibri"/>
                <a:cs typeface="Calibri"/>
              </a:rPr>
              <a:t>Στην</a:t>
            </a:r>
            <a:r>
              <a:rPr sz="1200" spc="5" dirty="0">
                <a:latin typeface="Calibri"/>
                <a:cs typeface="Calibri"/>
              </a:rPr>
              <a:t> </a:t>
            </a:r>
            <a:r>
              <a:rPr sz="1200" spc="-5" dirty="0">
                <a:latin typeface="Calibri"/>
                <a:cs typeface="Calibri"/>
              </a:rPr>
              <a:t>ανάπτυξη</a:t>
            </a:r>
            <a:r>
              <a:rPr sz="1200" dirty="0">
                <a:latin typeface="Calibri"/>
                <a:cs typeface="Calibri"/>
              </a:rPr>
              <a:t> </a:t>
            </a:r>
            <a:r>
              <a:rPr sz="1200" spc="-5" dirty="0">
                <a:latin typeface="Calibri"/>
                <a:cs typeface="Calibri"/>
              </a:rPr>
              <a:t>του</a:t>
            </a:r>
            <a:r>
              <a:rPr sz="1200" dirty="0">
                <a:latin typeface="Calibri"/>
                <a:cs typeface="Calibri"/>
              </a:rPr>
              <a:t> </a:t>
            </a:r>
            <a:r>
              <a:rPr sz="1200" spc="-10" dirty="0">
                <a:latin typeface="Calibri"/>
                <a:cs typeface="Calibri"/>
              </a:rPr>
              <a:t>σεβασμού</a:t>
            </a:r>
            <a:r>
              <a:rPr sz="1200" spc="-5" dirty="0">
                <a:latin typeface="Calibri"/>
                <a:cs typeface="Calibri"/>
              </a:rPr>
              <a:t> </a:t>
            </a:r>
            <a:r>
              <a:rPr sz="1200" spc="5" dirty="0">
                <a:latin typeface="Calibri"/>
                <a:cs typeface="Calibri"/>
              </a:rPr>
              <a:t>για </a:t>
            </a:r>
            <a:r>
              <a:rPr sz="1200" spc="-5" dirty="0">
                <a:latin typeface="Calibri"/>
                <a:cs typeface="Calibri"/>
              </a:rPr>
              <a:t>τους</a:t>
            </a:r>
            <a:r>
              <a:rPr sz="1200" dirty="0">
                <a:latin typeface="Calibri"/>
                <a:cs typeface="Calibri"/>
              </a:rPr>
              <a:t> γονείς </a:t>
            </a:r>
            <a:r>
              <a:rPr sz="1200" spc="-5" dirty="0">
                <a:latin typeface="Calibri"/>
                <a:cs typeface="Calibri"/>
              </a:rPr>
              <a:t>του παιδιού,</a:t>
            </a:r>
            <a:r>
              <a:rPr sz="1200" dirty="0">
                <a:latin typeface="Calibri"/>
                <a:cs typeface="Calibri"/>
              </a:rPr>
              <a:t> </a:t>
            </a:r>
            <a:r>
              <a:rPr sz="1200" spc="-5" dirty="0">
                <a:latin typeface="Calibri"/>
                <a:cs typeface="Calibri"/>
              </a:rPr>
              <a:t>την</a:t>
            </a:r>
            <a:r>
              <a:rPr sz="1200" dirty="0">
                <a:latin typeface="Calibri"/>
                <a:cs typeface="Calibri"/>
              </a:rPr>
              <a:t> </a:t>
            </a:r>
            <a:r>
              <a:rPr sz="1200" spc="-5" dirty="0">
                <a:latin typeface="Calibri"/>
                <a:cs typeface="Calibri"/>
              </a:rPr>
              <a:t>πολιτισμική</a:t>
            </a:r>
            <a:r>
              <a:rPr sz="1200" dirty="0">
                <a:latin typeface="Calibri"/>
                <a:cs typeface="Calibri"/>
              </a:rPr>
              <a:t> </a:t>
            </a:r>
            <a:r>
              <a:rPr sz="1200" spc="-5" dirty="0">
                <a:latin typeface="Calibri"/>
                <a:cs typeface="Calibri"/>
              </a:rPr>
              <a:t>ταυτότητά </a:t>
            </a:r>
            <a:r>
              <a:rPr sz="1200" spc="-10" dirty="0">
                <a:latin typeface="Calibri"/>
                <a:cs typeface="Calibri"/>
              </a:rPr>
              <a:t>του,</a:t>
            </a:r>
            <a:r>
              <a:rPr sz="1200" spc="-5" dirty="0">
                <a:latin typeface="Calibri"/>
                <a:cs typeface="Calibri"/>
              </a:rPr>
              <a:t> </a:t>
            </a:r>
            <a:r>
              <a:rPr sz="1200" dirty="0">
                <a:latin typeface="Calibri"/>
                <a:cs typeface="Calibri"/>
              </a:rPr>
              <a:t>τη </a:t>
            </a:r>
            <a:r>
              <a:rPr sz="1200" spc="-235" dirty="0">
                <a:latin typeface="Calibri"/>
                <a:cs typeface="Calibri"/>
              </a:rPr>
              <a:t> </a:t>
            </a:r>
            <a:r>
              <a:rPr sz="1200" spc="-5" dirty="0">
                <a:latin typeface="Calibri"/>
                <a:cs typeface="Calibri"/>
              </a:rPr>
              <a:t>γλώσσα</a:t>
            </a:r>
            <a:r>
              <a:rPr sz="1200" spc="-15" dirty="0">
                <a:latin typeface="Calibri"/>
                <a:cs typeface="Calibri"/>
              </a:rPr>
              <a:t> </a:t>
            </a:r>
            <a:r>
              <a:rPr sz="1200" spc="-5" dirty="0">
                <a:latin typeface="Calibri"/>
                <a:cs typeface="Calibri"/>
              </a:rPr>
              <a:t>του</a:t>
            </a:r>
            <a:r>
              <a:rPr sz="1200" spc="-10" dirty="0">
                <a:latin typeface="Calibri"/>
                <a:cs typeface="Calibri"/>
              </a:rPr>
              <a:t> </a:t>
            </a:r>
            <a:r>
              <a:rPr sz="1200" dirty="0">
                <a:latin typeface="Calibri"/>
                <a:cs typeface="Calibri"/>
              </a:rPr>
              <a:t>και</a:t>
            </a:r>
            <a:r>
              <a:rPr sz="1200" spc="-5" dirty="0">
                <a:latin typeface="Calibri"/>
                <a:cs typeface="Calibri"/>
              </a:rPr>
              <a:t> </a:t>
            </a:r>
            <a:r>
              <a:rPr sz="1200" dirty="0">
                <a:latin typeface="Calibri"/>
                <a:cs typeface="Calibri"/>
              </a:rPr>
              <a:t>τις</a:t>
            </a:r>
            <a:r>
              <a:rPr sz="1200" spc="-10" dirty="0">
                <a:latin typeface="Calibri"/>
                <a:cs typeface="Calibri"/>
              </a:rPr>
              <a:t> </a:t>
            </a:r>
            <a:r>
              <a:rPr sz="1200" spc="-5" dirty="0">
                <a:latin typeface="Calibri"/>
                <a:cs typeface="Calibri"/>
              </a:rPr>
              <a:t>αξίες,</a:t>
            </a:r>
            <a:r>
              <a:rPr sz="1200" dirty="0">
                <a:latin typeface="Calibri"/>
                <a:cs typeface="Calibri"/>
              </a:rPr>
              <a:t> </a:t>
            </a:r>
            <a:r>
              <a:rPr sz="1200" spc="-5" dirty="0">
                <a:latin typeface="Calibri"/>
                <a:cs typeface="Calibri"/>
              </a:rPr>
              <a:t>καθώς</a:t>
            </a:r>
            <a:r>
              <a:rPr sz="1200" spc="-10" dirty="0">
                <a:latin typeface="Calibri"/>
                <a:cs typeface="Calibri"/>
              </a:rPr>
              <a:t> </a:t>
            </a:r>
            <a:r>
              <a:rPr sz="1200" dirty="0">
                <a:latin typeface="Calibri"/>
                <a:cs typeface="Calibri"/>
              </a:rPr>
              <a:t>και</a:t>
            </a:r>
            <a:r>
              <a:rPr sz="1200" spc="-5" dirty="0">
                <a:latin typeface="Calibri"/>
                <a:cs typeface="Calibri"/>
              </a:rPr>
              <a:t> του</a:t>
            </a:r>
            <a:r>
              <a:rPr sz="1200" spc="-10" dirty="0">
                <a:latin typeface="Calibri"/>
                <a:cs typeface="Calibri"/>
              </a:rPr>
              <a:t> σεβασμού</a:t>
            </a:r>
            <a:r>
              <a:rPr sz="1200" spc="-5" dirty="0">
                <a:latin typeface="Calibri"/>
                <a:cs typeface="Calibri"/>
              </a:rPr>
              <a:t> </a:t>
            </a:r>
            <a:r>
              <a:rPr sz="1200" spc="5" dirty="0">
                <a:latin typeface="Calibri"/>
                <a:cs typeface="Calibri"/>
              </a:rPr>
              <a:t>του</a:t>
            </a:r>
            <a:r>
              <a:rPr sz="1200" spc="-10" dirty="0">
                <a:latin typeface="Calibri"/>
                <a:cs typeface="Calibri"/>
              </a:rPr>
              <a:t> </a:t>
            </a:r>
            <a:r>
              <a:rPr sz="1200" spc="5">
                <a:latin typeface="Calibri"/>
                <a:cs typeface="Calibri"/>
              </a:rPr>
              <a:t>για</a:t>
            </a:r>
            <a:r>
              <a:rPr sz="1200" spc="-15">
                <a:latin typeface="Calibri"/>
                <a:cs typeface="Calibri"/>
              </a:rPr>
              <a:t> </a:t>
            </a:r>
            <a:r>
              <a:rPr sz="1200" smtClean="0">
                <a:latin typeface="Calibri"/>
                <a:cs typeface="Calibri"/>
              </a:rPr>
              <a:t>τις</a:t>
            </a:r>
            <a:r>
              <a:rPr lang="el-GR" sz="1200" dirty="0">
                <a:latin typeface="Calibri"/>
                <a:cs typeface="Calibri"/>
              </a:rPr>
              <a:t> </a:t>
            </a:r>
            <a:r>
              <a:rPr sz="1200" smtClean="0">
                <a:latin typeface="Calibri"/>
                <a:cs typeface="Calibri"/>
              </a:rPr>
              <a:t>εθνικές </a:t>
            </a:r>
            <a:r>
              <a:rPr sz="1200" spc="-5" dirty="0">
                <a:latin typeface="Calibri"/>
                <a:cs typeface="Calibri"/>
              </a:rPr>
              <a:t>αξίες της χώρας στην οποία </a:t>
            </a:r>
            <a:r>
              <a:rPr sz="1200" dirty="0">
                <a:latin typeface="Calibri"/>
                <a:cs typeface="Calibri"/>
              </a:rPr>
              <a:t>ζει, </a:t>
            </a:r>
            <a:r>
              <a:rPr sz="1200" spc="-5" dirty="0">
                <a:latin typeface="Calibri"/>
                <a:cs typeface="Calibri"/>
              </a:rPr>
              <a:t>της χώρας από </a:t>
            </a:r>
            <a:r>
              <a:rPr sz="1200" dirty="0">
                <a:latin typeface="Calibri"/>
                <a:cs typeface="Calibri"/>
              </a:rPr>
              <a:t>την </a:t>
            </a:r>
            <a:r>
              <a:rPr sz="1200" spc="-5" dirty="0">
                <a:latin typeface="Calibri"/>
                <a:cs typeface="Calibri"/>
              </a:rPr>
              <a:t>οποία </a:t>
            </a:r>
            <a:r>
              <a:rPr sz="1200" spc="-10" dirty="0">
                <a:latin typeface="Calibri"/>
                <a:cs typeface="Calibri"/>
              </a:rPr>
              <a:t>μπορεί </a:t>
            </a:r>
            <a:r>
              <a:rPr sz="1200" dirty="0">
                <a:latin typeface="Calibri"/>
                <a:cs typeface="Calibri"/>
              </a:rPr>
              <a:t>να </a:t>
            </a:r>
            <a:r>
              <a:rPr sz="1200" spc="-235" dirty="0">
                <a:latin typeface="Calibri"/>
                <a:cs typeface="Calibri"/>
              </a:rPr>
              <a:t> </a:t>
            </a:r>
            <a:r>
              <a:rPr sz="1200" spc="-5" dirty="0">
                <a:latin typeface="Calibri"/>
                <a:cs typeface="Calibri"/>
              </a:rPr>
              <a:t>κατάγεται </a:t>
            </a:r>
            <a:r>
              <a:rPr sz="1200" dirty="0">
                <a:latin typeface="Calibri"/>
                <a:cs typeface="Calibri"/>
              </a:rPr>
              <a:t>και</a:t>
            </a:r>
            <a:r>
              <a:rPr sz="1200" spc="-5" dirty="0">
                <a:latin typeface="Calibri"/>
                <a:cs typeface="Calibri"/>
              </a:rPr>
              <a:t> για</a:t>
            </a:r>
            <a:r>
              <a:rPr sz="1200" spc="-10" dirty="0">
                <a:latin typeface="Calibri"/>
                <a:cs typeface="Calibri"/>
              </a:rPr>
              <a:t> </a:t>
            </a:r>
            <a:r>
              <a:rPr sz="1200" spc="-5" dirty="0">
                <a:latin typeface="Calibri"/>
                <a:cs typeface="Calibri"/>
              </a:rPr>
              <a:t>τους</a:t>
            </a:r>
            <a:r>
              <a:rPr sz="1200" spc="-10" dirty="0">
                <a:latin typeface="Calibri"/>
                <a:cs typeface="Calibri"/>
              </a:rPr>
              <a:t> </a:t>
            </a:r>
            <a:r>
              <a:rPr sz="1200" spc="-5" dirty="0">
                <a:latin typeface="Calibri"/>
                <a:cs typeface="Calibri"/>
              </a:rPr>
              <a:t>πολιτισμούς</a:t>
            </a:r>
            <a:r>
              <a:rPr sz="1200" spc="-10" dirty="0">
                <a:latin typeface="Calibri"/>
                <a:cs typeface="Calibri"/>
              </a:rPr>
              <a:t> που</a:t>
            </a:r>
            <a:r>
              <a:rPr sz="1200" spc="-5" dirty="0">
                <a:latin typeface="Calibri"/>
                <a:cs typeface="Calibri"/>
              </a:rPr>
              <a:t> διαφέρουν</a:t>
            </a:r>
            <a:r>
              <a:rPr sz="1200" dirty="0">
                <a:latin typeface="Calibri"/>
                <a:cs typeface="Calibri"/>
              </a:rPr>
              <a:t> </a:t>
            </a:r>
            <a:r>
              <a:rPr sz="1200" spc="-5" dirty="0">
                <a:latin typeface="Calibri"/>
                <a:cs typeface="Calibri"/>
              </a:rPr>
              <a:t>από</a:t>
            </a:r>
            <a:r>
              <a:rPr sz="1200" spc="-15" dirty="0">
                <a:latin typeface="Calibri"/>
                <a:cs typeface="Calibri"/>
              </a:rPr>
              <a:t> </a:t>
            </a:r>
            <a:r>
              <a:rPr sz="1200" dirty="0">
                <a:latin typeface="Calibri"/>
                <a:cs typeface="Calibri"/>
              </a:rPr>
              <a:t>το</a:t>
            </a:r>
            <a:r>
              <a:rPr sz="1200" spc="-10" dirty="0">
                <a:latin typeface="Calibri"/>
                <a:cs typeface="Calibri"/>
              </a:rPr>
              <a:t> </a:t>
            </a:r>
            <a:r>
              <a:rPr sz="1200" dirty="0">
                <a:latin typeface="Calibri"/>
                <a:cs typeface="Calibri"/>
              </a:rPr>
              <a:t>δικό</a:t>
            </a:r>
            <a:r>
              <a:rPr sz="1200" spc="-15" dirty="0">
                <a:latin typeface="Calibri"/>
                <a:cs typeface="Calibri"/>
              </a:rPr>
              <a:t> </a:t>
            </a:r>
            <a:r>
              <a:rPr sz="1200" spc="-5" dirty="0">
                <a:latin typeface="Calibri"/>
                <a:cs typeface="Calibri"/>
              </a:rPr>
              <a:t>του.</a:t>
            </a:r>
            <a:endParaRPr sz="1200">
              <a:latin typeface="Calibri"/>
              <a:cs typeface="Calibri"/>
            </a:endParaRPr>
          </a:p>
          <a:p>
            <a:pPr marL="12700">
              <a:lnSpc>
                <a:spcPct val="100000"/>
              </a:lnSpc>
              <a:spcBef>
                <a:spcPts val="695"/>
              </a:spcBef>
            </a:pPr>
            <a:r>
              <a:rPr sz="1200" spc="-5" dirty="0">
                <a:latin typeface="Calibri"/>
                <a:cs typeface="Calibri"/>
              </a:rPr>
              <a:t>δ)</a:t>
            </a:r>
            <a:r>
              <a:rPr sz="1200" spc="-15" dirty="0">
                <a:latin typeface="Calibri"/>
                <a:cs typeface="Calibri"/>
              </a:rPr>
              <a:t> </a:t>
            </a:r>
            <a:r>
              <a:rPr sz="1200" dirty="0">
                <a:latin typeface="Calibri"/>
                <a:cs typeface="Calibri"/>
              </a:rPr>
              <a:t>Στην</a:t>
            </a:r>
            <a:r>
              <a:rPr sz="1200" spc="-5" dirty="0">
                <a:latin typeface="Calibri"/>
                <a:cs typeface="Calibri"/>
              </a:rPr>
              <a:t> προετοιμασία</a:t>
            </a:r>
            <a:r>
              <a:rPr sz="1200" spc="-10" dirty="0">
                <a:latin typeface="Calibri"/>
                <a:cs typeface="Calibri"/>
              </a:rPr>
              <a:t> </a:t>
            </a:r>
            <a:r>
              <a:rPr sz="1200" spc="-5" dirty="0">
                <a:latin typeface="Calibri"/>
                <a:cs typeface="Calibri"/>
              </a:rPr>
              <a:t>του</a:t>
            </a:r>
            <a:r>
              <a:rPr sz="1200" spc="-10" dirty="0">
                <a:latin typeface="Calibri"/>
                <a:cs typeface="Calibri"/>
              </a:rPr>
              <a:t> </a:t>
            </a:r>
            <a:r>
              <a:rPr sz="1200" spc="-5" dirty="0">
                <a:latin typeface="Calibri"/>
                <a:cs typeface="Calibri"/>
              </a:rPr>
              <a:t>παιδιού</a:t>
            </a:r>
            <a:r>
              <a:rPr sz="1200" spc="-10" dirty="0">
                <a:latin typeface="Calibri"/>
                <a:cs typeface="Calibri"/>
              </a:rPr>
              <a:t> </a:t>
            </a:r>
            <a:r>
              <a:rPr sz="1200" spc="5" dirty="0">
                <a:latin typeface="Calibri"/>
                <a:cs typeface="Calibri"/>
              </a:rPr>
              <a:t>για</a:t>
            </a:r>
            <a:r>
              <a:rPr sz="1200" spc="-10" dirty="0">
                <a:latin typeface="Calibri"/>
                <a:cs typeface="Calibri"/>
              </a:rPr>
              <a:t> </a:t>
            </a:r>
            <a:r>
              <a:rPr sz="1200" dirty="0">
                <a:latin typeface="Calibri"/>
                <a:cs typeface="Calibri"/>
              </a:rPr>
              <a:t>μία</a:t>
            </a:r>
            <a:r>
              <a:rPr sz="1200" spc="-15" dirty="0">
                <a:latin typeface="Calibri"/>
                <a:cs typeface="Calibri"/>
              </a:rPr>
              <a:t> </a:t>
            </a:r>
            <a:r>
              <a:rPr sz="1200" dirty="0">
                <a:latin typeface="Calibri"/>
                <a:cs typeface="Calibri"/>
              </a:rPr>
              <a:t>υπεύθυνη</a:t>
            </a:r>
            <a:r>
              <a:rPr sz="1200" spc="-5" dirty="0">
                <a:latin typeface="Calibri"/>
                <a:cs typeface="Calibri"/>
              </a:rPr>
              <a:t> </a:t>
            </a:r>
            <a:r>
              <a:rPr sz="1200" spc="-10" dirty="0">
                <a:latin typeface="Calibri"/>
                <a:cs typeface="Calibri"/>
              </a:rPr>
              <a:t>ζωή</a:t>
            </a:r>
            <a:r>
              <a:rPr sz="1200" dirty="0">
                <a:latin typeface="Calibri"/>
                <a:cs typeface="Calibri"/>
              </a:rPr>
              <a:t> </a:t>
            </a:r>
            <a:r>
              <a:rPr sz="1200" spc="-10" dirty="0">
                <a:latin typeface="Calibri"/>
                <a:cs typeface="Calibri"/>
              </a:rPr>
              <a:t>σε </a:t>
            </a:r>
            <a:r>
              <a:rPr sz="1200">
                <a:latin typeface="Calibri"/>
                <a:cs typeface="Calibri"/>
              </a:rPr>
              <a:t>μια</a:t>
            </a:r>
            <a:r>
              <a:rPr sz="1200" spc="-15">
                <a:latin typeface="Calibri"/>
                <a:cs typeface="Calibri"/>
              </a:rPr>
              <a:t> </a:t>
            </a:r>
            <a:r>
              <a:rPr sz="1200" spc="-5" smtClean="0">
                <a:latin typeface="Calibri"/>
                <a:cs typeface="Calibri"/>
              </a:rPr>
              <a:t>ελεύθερη</a:t>
            </a:r>
            <a:r>
              <a:rPr lang="el-GR" sz="1200" spc="-5" dirty="0" smtClean="0">
                <a:latin typeface="Calibri"/>
                <a:cs typeface="Calibri"/>
              </a:rPr>
              <a:t> </a:t>
            </a:r>
            <a:r>
              <a:rPr sz="1200" smtClean="0">
                <a:latin typeface="Calibri"/>
                <a:cs typeface="Calibri"/>
              </a:rPr>
              <a:t>κοινωνία </a:t>
            </a:r>
            <a:r>
              <a:rPr sz="1200" spc="-5" dirty="0">
                <a:latin typeface="Calibri"/>
                <a:cs typeface="Calibri"/>
              </a:rPr>
              <a:t>μέσα </a:t>
            </a:r>
            <a:r>
              <a:rPr sz="1200" spc="-10" dirty="0">
                <a:latin typeface="Calibri"/>
                <a:cs typeface="Calibri"/>
              </a:rPr>
              <a:t>σε </a:t>
            </a:r>
            <a:r>
              <a:rPr sz="1200" spc="-5" dirty="0">
                <a:latin typeface="Calibri"/>
                <a:cs typeface="Calibri"/>
              </a:rPr>
              <a:t>πνεύμα </a:t>
            </a:r>
            <a:r>
              <a:rPr sz="1200" dirty="0">
                <a:latin typeface="Calibri"/>
                <a:cs typeface="Calibri"/>
              </a:rPr>
              <a:t>κατανόησης. </a:t>
            </a:r>
            <a:r>
              <a:rPr sz="1200" spc="-5" dirty="0">
                <a:latin typeface="Calibri"/>
                <a:cs typeface="Calibri"/>
              </a:rPr>
              <a:t>ειρήνης, ανοχής, ισότητας </a:t>
            </a:r>
            <a:r>
              <a:rPr sz="1200" dirty="0">
                <a:latin typeface="Calibri"/>
                <a:cs typeface="Calibri"/>
              </a:rPr>
              <a:t>των </a:t>
            </a:r>
            <a:r>
              <a:rPr sz="1200" spc="-5" dirty="0">
                <a:latin typeface="Calibri"/>
                <a:cs typeface="Calibri"/>
              </a:rPr>
              <a:t>φύλων </a:t>
            </a:r>
            <a:r>
              <a:rPr sz="1200" spc="-10" dirty="0">
                <a:latin typeface="Calibri"/>
                <a:cs typeface="Calibri"/>
              </a:rPr>
              <a:t>και </a:t>
            </a:r>
            <a:r>
              <a:rPr sz="1200" spc="-235" dirty="0">
                <a:latin typeface="Calibri"/>
                <a:cs typeface="Calibri"/>
              </a:rPr>
              <a:t> </a:t>
            </a:r>
            <a:r>
              <a:rPr sz="1200" dirty="0">
                <a:latin typeface="Calibri"/>
                <a:cs typeface="Calibri"/>
              </a:rPr>
              <a:t>φιλίας </a:t>
            </a:r>
            <a:r>
              <a:rPr sz="1200" spc="-5" dirty="0">
                <a:latin typeface="Calibri"/>
                <a:cs typeface="Calibri"/>
              </a:rPr>
              <a:t>ανάμεσα </a:t>
            </a:r>
            <a:r>
              <a:rPr sz="1200" spc="-10" dirty="0">
                <a:latin typeface="Calibri"/>
                <a:cs typeface="Calibri"/>
              </a:rPr>
              <a:t>σε </a:t>
            </a:r>
            <a:r>
              <a:rPr sz="1200" spc="-5" dirty="0">
                <a:latin typeface="Calibri"/>
                <a:cs typeface="Calibri"/>
              </a:rPr>
              <a:t>όλους τους λαούς </a:t>
            </a:r>
            <a:r>
              <a:rPr sz="1200" dirty="0">
                <a:latin typeface="Calibri"/>
                <a:cs typeface="Calibri"/>
              </a:rPr>
              <a:t>και τις εθνοτικές, εθνικές </a:t>
            </a:r>
            <a:r>
              <a:rPr sz="1200" spc="-10" dirty="0">
                <a:latin typeface="Calibri"/>
                <a:cs typeface="Calibri"/>
              </a:rPr>
              <a:t>και </a:t>
            </a:r>
            <a:r>
              <a:rPr sz="1200" spc="-5" dirty="0">
                <a:latin typeface="Calibri"/>
                <a:cs typeface="Calibri"/>
              </a:rPr>
              <a:t>θρησκευτικές </a:t>
            </a:r>
            <a:r>
              <a:rPr sz="1200" dirty="0">
                <a:latin typeface="Calibri"/>
                <a:cs typeface="Calibri"/>
              </a:rPr>
              <a:t> </a:t>
            </a:r>
            <a:r>
              <a:rPr sz="1200" spc="-5" dirty="0">
                <a:latin typeface="Calibri"/>
                <a:cs typeface="Calibri"/>
              </a:rPr>
              <a:t>ομάδες </a:t>
            </a:r>
            <a:r>
              <a:rPr sz="1200" dirty="0">
                <a:latin typeface="Calibri"/>
                <a:cs typeface="Calibri"/>
              </a:rPr>
              <a:t>και</a:t>
            </a:r>
            <a:r>
              <a:rPr sz="1200" spc="-5" dirty="0">
                <a:latin typeface="Calibri"/>
                <a:cs typeface="Calibri"/>
              </a:rPr>
              <a:t> στα</a:t>
            </a:r>
            <a:r>
              <a:rPr sz="1200" spc="-15" dirty="0">
                <a:latin typeface="Calibri"/>
                <a:cs typeface="Calibri"/>
              </a:rPr>
              <a:t> </a:t>
            </a:r>
            <a:r>
              <a:rPr sz="1200" spc="-5" dirty="0">
                <a:latin typeface="Calibri"/>
                <a:cs typeface="Calibri"/>
              </a:rPr>
              <a:t>πρόσωπα</a:t>
            </a:r>
            <a:r>
              <a:rPr sz="1200" spc="-15" dirty="0">
                <a:latin typeface="Calibri"/>
                <a:cs typeface="Calibri"/>
              </a:rPr>
              <a:t> </a:t>
            </a:r>
            <a:r>
              <a:rPr sz="1200" spc="-5" dirty="0">
                <a:latin typeface="Calibri"/>
                <a:cs typeface="Calibri"/>
              </a:rPr>
              <a:t>αυτόχθονης</a:t>
            </a:r>
            <a:r>
              <a:rPr sz="1200" spc="-10" dirty="0">
                <a:latin typeface="Calibri"/>
                <a:cs typeface="Calibri"/>
              </a:rPr>
              <a:t> </a:t>
            </a:r>
            <a:r>
              <a:rPr sz="1200" spc="-5" dirty="0">
                <a:latin typeface="Calibri"/>
                <a:cs typeface="Calibri"/>
              </a:rPr>
              <a:t>καταγωγής.</a:t>
            </a:r>
            <a:endParaRPr sz="1200">
              <a:latin typeface="Calibri"/>
              <a:cs typeface="Calibri"/>
            </a:endParaRPr>
          </a:p>
          <a:p>
            <a:pPr marL="12700" algn="just">
              <a:lnSpc>
                <a:spcPct val="100000"/>
              </a:lnSpc>
              <a:spcBef>
                <a:spcPts val="700"/>
              </a:spcBef>
            </a:pPr>
            <a:r>
              <a:rPr sz="1200" dirty="0">
                <a:latin typeface="Calibri"/>
                <a:cs typeface="Calibri"/>
              </a:rPr>
              <a:t>ε)</a:t>
            </a:r>
            <a:r>
              <a:rPr sz="1200" spc="-5" dirty="0">
                <a:latin typeface="Calibri"/>
                <a:cs typeface="Calibri"/>
              </a:rPr>
              <a:t> </a:t>
            </a:r>
            <a:r>
              <a:rPr sz="1200" dirty="0">
                <a:latin typeface="Calibri"/>
                <a:cs typeface="Calibri"/>
              </a:rPr>
              <a:t>Στην </a:t>
            </a:r>
            <a:r>
              <a:rPr sz="1200" spc="-5" dirty="0">
                <a:latin typeface="Calibri"/>
                <a:cs typeface="Calibri"/>
              </a:rPr>
              <a:t>ανάπτυξη</a:t>
            </a:r>
            <a:r>
              <a:rPr sz="1200" dirty="0">
                <a:latin typeface="Calibri"/>
                <a:cs typeface="Calibri"/>
              </a:rPr>
              <a:t> </a:t>
            </a:r>
            <a:r>
              <a:rPr sz="1200" spc="-5" dirty="0">
                <a:latin typeface="Calibri"/>
                <a:cs typeface="Calibri"/>
              </a:rPr>
              <a:t>του</a:t>
            </a:r>
            <a:r>
              <a:rPr sz="1200" dirty="0">
                <a:latin typeface="Calibri"/>
                <a:cs typeface="Calibri"/>
              </a:rPr>
              <a:t> </a:t>
            </a:r>
            <a:r>
              <a:rPr sz="1200" spc="-10" dirty="0">
                <a:latin typeface="Calibri"/>
                <a:cs typeface="Calibri"/>
              </a:rPr>
              <a:t>σεβασμού</a:t>
            </a:r>
            <a:r>
              <a:rPr sz="1200" spc="-5" dirty="0">
                <a:latin typeface="Calibri"/>
                <a:cs typeface="Calibri"/>
              </a:rPr>
              <a:t> </a:t>
            </a:r>
            <a:r>
              <a:rPr sz="1200" spc="5" dirty="0">
                <a:latin typeface="Calibri"/>
                <a:cs typeface="Calibri"/>
              </a:rPr>
              <a:t>για</a:t>
            </a:r>
            <a:r>
              <a:rPr sz="1200" spc="-10" dirty="0">
                <a:latin typeface="Calibri"/>
                <a:cs typeface="Calibri"/>
              </a:rPr>
              <a:t> </a:t>
            </a:r>
            <a:r>
              <a:rPr sz="1200" dirty="0">
                <a:latin typeface="Calibri"/>
                <a:cs typeface="Calibri"/>
              </a:rPr>
              <a:t>το</a:t>
            </a:r>
            <a:r>
              <a:rPr sz="1200" spc="-10" dirty="0">
                <a:latin typeface="Calibri"/>
                <a:cs typeface="Calibri"/>
              </a:rPr>
              <a:t> </a:t>
            </a:r>
            <a:r>
              <a:rPr sz="1200" spc="-5" dirty="0">
                <a:latin typeface="Calibri"/>
                <a:cs typeface="Calibri"/>
              </a:rPr>
              <a:t>φυσικό περιβάλλον.</a:t>
            </a:r>
            <a:endParaRPr sz="1200">
              <a:latin typeface="Calibri"/>
              <a:cs typeface="Calibri"/>
            </a:endParaRPr>
          </a:p>
          <a:p>
            <a:pPr marL="12700" marR="1560830">
              <a:lnSpc>
                <a:spcPct val="152700"/>
              </a:lnSpc>
            </a:pPr>
            <a:r>
              <a:rPr sz="1200" spc="-5" dirty="0">
                <a:latin typeface="Calibri"/>
                <a:cs typeface="Calibri"/>
              </a:rPr>
              <a:t>2. </a:t>
            </a:r>
            <a:r>
              <a:rPr sz="1200" dirty="0">
                <a:latin typeface="Calibri"/>
                <a:cs typeface="Calibri"/>
              </a:rPr>
              <a:t>Καμία</a:t>
            </a:r>
            <a:r>
              <a:rPr sz="1200" spc="-15" dirty="0">
                <a:latin typeface="Calibri"/>
                <a:cs typeface="Calibri"/>
              </a:rPr>
              <a:t> </a:t>
            </a:r>
            <a:r>
              <a:rPr sz="1200" spc="-5" dirty="0">
                <a:latin typeface="Calibri"/>
                <a:cs typeface="Calibri"/>
              </a:rPr>
              <a:t>διάταξη</a:t>
            </a:r>
            <a:r>
              <a:rPr sz="1200" dirty="0">
                <a:latin typeface="Calibri"/>
                <a:cs typeface="Calibri"/>
              </a:rPr>
              <a:t> </a:t>
            </a:r>
            <a:r>
              <a:rPr sz="1200" spc="-5" dirty="0">
                <a:latin typeface="Calibri"/>
                <a:cs typeface="Calibri"/>
              </a:rPr>
              <a:t>του</a:t>
            </a:r>
            <a:r>
              <a:rPr sz="1200" spc="-10" dirty="0">
                <a:latin typeface="Calibri"/>
                <a:cs typeface="Calibri"/>
              </a:rPr>
              <a:t> </a:t>
            </a:r>
            <a:r>
              <a:rPr sz="1200" spc="-5" dirty="0">
                <a:latin typeface="Calibri"/>
                <a:cs typeface="Calibri"/>
              </a:rPr>
              <a:t>παρόντος </a:t>
            </a:r>
            <a:r>
              <a:rPr sz="1200" spc="-10" dirty="0">
                <a:latin typeface="Calibri"/>
                <a:cs typeface="Calibri"/>
              </a:rPr>
              <a:t>άρθρου </a:t>
            </a:r>
            <a:r>
              <a:rPr sz="1200" dirty="0">
                <a:latin typeface="Calibri"/>
                <a:cs typeface="Calibri"/>
              </a:rPr>
              <a:t>ή </a:t>
            </a:r>
            <a:r>
              <a:rPr sz="1200" spc="-5" dirty="0">
                <a:latin typeface="Calibri"/>
                <a:cs typeface="Calibri"/>
              </a:rPr>
              <a:t>του</a:t>
            </a:r>
            <a:r>
              <a:rPr sz="1200" spc="15" dirty="0">
                <a:latin typeface="Calibri"/>
                <a:cs typeface="Calibri"/>
              </a:rPr>
              <a:t> </a:t>
            </a:r>
            <a:r>
              <a:rPr sz="1200" dirty="0">
                <a:latin typeface="Calibri"/>
                <a:cs typeface="Calibri"/>
              </a:rPr>
              <a:t>άρθρου</a:t>
            </a:r>
            <a:r>
              <a:rPr sz="1200" spc="20" dirty="0">
                <a:latin typeface="Calibri"/>
                <a:cs typeface="Calibri"/>
              </a:rPr>
              <a:t> </a:t>
            </a:r>
            <a:r>
              <a:rPr sz="1200" spc="-5" dirty="0">
                <a:latin typeface="Calibri"/>
                <a:cs typeface="Calibri"/>
              </a:rPr>
              <a:t>28</a:t>
            </a:r>
            <a:r>
              <a:rPr sz="1200" spc="-20" dirty="0">
                <a:latin typeface="Calibri"/>
                <a:cs typeface="Calibri"/>
              </a:rPr>
              <a:t> </a:t>
            </a:r>
            <a:r>
              <a:rPr sz="1200" spc="-5" dirty="0">
                <a:latin typeface="Calibri"/>
                <a:cs typeface="Calibri"/>
              </a:rPr>
              <a:t>δεν</a:t>
            </a:r>
            <a:r>
              <a:rPr sz="1200" dirty="0">
                <a:latin typeface="Calibri"/>
                <a:cs typeface="Calibri"/>
              </a:rPr>
              <a:t> </a:t>
            </a:r>
            <a:r>
              <a:rPr sz="1200" spc="-5" dirty="0">
                <a:latin typeface="Calibri"/>
                <a:cs typeface="Calibri"/>
              </a:rPr>
              <a:t>μπορεί</a:t>
            </a:r>
            <a:r>
              <a:rPr sz="1200" dirty="0">
                <a:latin typeface="Calibri"/>
                <a:cs typeface="Calibri"/>
              </a:rPr>
              <a:t> να </a:t>
            </a:r>
            <a:r>
              <a:rPr sz="1200" spc="5" dirty="0">
                <a:latin typeface="Calibri"/>
                <a:cs typeface="Calibri"/>
              </a:rPr>
              <a:t> </a:t>
            </a:r>
            <a:r>
              <a:rPr sz="1200" spc="-5" dirty="0">
                <a:latin typeface="Calibri"/>
                <a:cs typeface="Calibri"/>
              </a:rPr>
              <a:t>ερμηνευτεί</a:t>
            </a:r>
            <a:r>
              <a:rPr sz="1200" dirty="0">
                <a:latin typeface="Calibri"/>
                <a:cs typeface="Calibri"/>
              </a:rPr>
              <a:t> </a:t>
            </a:r>
            <a:r>
              <a:rPr sz="1200" spc="-5" dirty="0">
                <a:latin typeface="Calibri"/>
                <a:cs typeface="Calibri"/>
              </a:rPr>
              <a:t>με τρόπο</a:t>
            </a:r>
            <a:r>
              <a:rPr sz="1200" spc="10" dirty="0">
                <a:latin typeface="Calibri"/>
                <a:cs typeface="Calibri"/>
              </a:rPr>
              <a:t> </a:t>
            </a:r>
            <a:r>
              <a:rPr sz="1200" spc="-10" dirty="0">
                <a:latin typeface="Calibri"/>
                <a:cs typeface="Calibri"/>
              </a:rPr>
              <a:t>που</a:t>
            </a:r>
            <a:r>
              <a:rPr sz="1200" spc="-5" dirty="0">
                <a:latin typeface="Calibri"/>
                <a:cs typeface="Calibri"/>
              </a:rPr>
              <a:t> </a:t>
            </a:r>
            <a:r>
              <a:rPr sz="1200" dirty="0">
                <a:latin typeface="Calibri"/>
                <a:cs typeface="Calibri"/>
              </a:rPr>
              <a:t>να</a:t>
            </a:r>
            <a:r>
              <a:rPr sz="1200" spc="-10" dirty="0">
                <a:latin typeface="Calibri"/>
                <a:cs typeface="Calibri"/>
              </a:rPr>
              <a:t> </a:t>
            </a:r>
            <a:r>
              <a:rPr sz="1200" dirty="0">
                <a:latin typeface="Calibri"/>
                <a:cs typeface="Calibri"/>
              </a:rPr>
              <a:t>θίγει</a:t>
            </a:r>
            <a:r>
              <a:rPr sz="1200" spc="5" dirty="0">
                <a:latin typeface="Calibri"/>
                <a:cs typeface="Calibri"/>
              </a:rPr>
              <a:t> </a:t>
            </a:r>
            <a:r>
              <a:rPr sz="1200">
                <a:latin typeface="Calibri"/>
                <a:cs typeface="Calibri"/>
              </a:rPr>
              <a:t>την </a:t>
            </a:r>
            <a:r>
              <a:rPr lang="el-GR" sz="1200" dirty="0" smtClean="0">
                <a:latin typeface="Calibri"/>
                <a:cs typeface="Calibri"/>
              </a:rPr>
              <a:t>ε</a:t>
            </a:r>
            <a:r>
              <a:rPr sz="1200" spc="-5" smtClean="0">
                <a:latin typeface="Calibri"/>
                <a:cs typeface="Calibri"/>
              </a:rPr>
              <a:t>λευθερία</a:t>
            </a:r>
            <a:r>
              <a:rPr sz="1200" spc="-10" smtClean="0">
                <a:latin typeface="Calibri"/>
                <a:cs typeface="Calibri"/>
              </a:rPr>
              <a:t> </a:t>
            </a:r>
            <a:r>
              <a:rPr sz="1200" dirty="0">
                <a:latin typeface="Calibri"/>
                <a:cs typeface="Calibri"/>
              </a:rPr>
              <a:t>των</a:t>
            </a:r>
            <a:r>
              <a:rPr sz="1200" spc="-25" dirty="0">
                <a:latin typeface="Calibri"/>
                <a:cs typeface="Calibri"/>
              </a:rPr>
              <a:t> </a:t>
            </a:r>
            <a:r>
              <a:rPr sz="1200" spc="-5" dirty="0">
                <a:latin typeface="Calibri"/>
                <a:cs typeface="Calibri"/>
              </a:rPr>
              <a:t>φυσικών</a:t>
            </a:r>
            <a:r>
              <a:rPr sz="1200" spc="5" dirty="0">
                <a:latin typeface="Calibri"/>
                <a:cs typeface="Calibri"/>
              </a:rPr>
              <a:t> </a:t>
            </a:r>
            <a:r>
              <a:rPr sz="1200">
                <a:latin typeface="Calibri"/>
                <a:cs typeface="Calibri"/>
              </a:rPr>
              <a:t>ή </a:t>
            </a:r>
            <a:r>
              <a:rPr sz="1200" spc="-5" smtClean="0">
                <a:latin typeface="Calibri"/>
                <a:cs typeface="Calibri"/>
              </a:rPr>
              <a:t>νομικών</a:t>
            </a:r>
            <a:r>
              <a:rPr lang="el-GR" sz="1200" spc="-5" dirty="0" smtClean="0">
                <a:latin typeface="Calibri"/>
                <a:cs typeface="Calibri"/>
              </a:rPr>
              <a:t>  π</a:t>
            </a:r>
            <a:r>
              <a:rPr sz="1200" spc="-10" smtClean="0">
                <a:latin typeface="Calibri"/>
                <a:cs typeface="Calibri"/>
              </a:rPr>
              <a:t>ροσώπων </a:t>
            </a:r>
            <a:r>
              <a:rPr sz="1200" spc="5" dirty="0">
                <a:latin typeface="Calibri"/>
                <a:cs typeface="Calibri"/>
              </a:rPr>
              <a:t>για </a:t>
            </a:r>
            <a:r>
              <a:rPr sz="1200" dirty="0">
                <a:latin typeface="Calibri"/>
                <a:cs typeface="Calibri"/>
              </a:rPr>
              <a:t>τη δημιουργία και τη </a:t>
            </a:r>
            <a:r>
              <a:rPr sz="1200" spc="-5" dirty="0">
                <a:latin typeface="Calibri"/>
                <a:cs typeface="Calibri"/>
              </a:rPr>
              <a:t>διεύθυνση εκπαιδευτικών ιδρυμάτων, υπό </a:t>
            </a:r>
            <a:r>
              <a:rPr sz="1200" spc="-235" dirty="0">
                <a:latin typeface="Calibri"/>
                <a:cs typeface="Calibri"/>
              </a:rPr>
              <a:t> </a:t>
            </a:r>
            <a:r>
              <a:rPr sz="1200" spc="-5" dirty="0">
                <a:latin typeface="Calibri"/>
                <a:cs typeface="Calibri"/>
              </a:rPr>
              <a:t>τον όρο ότι </a:t>
            </a:r>
            <a:r>
              <a:rPr sz="1200" spc="-10" dirty="0">
                <a:latin typeface="Calibri"/>
                <a:cs typeface="Calibri"/>
              </a:rPr>
              <a:t>θα </a:t>
            </a:r>
            <a:r>
              <a:rPr sz="1200" dirty="0">
                <a:latin typeface="Calibri"/>
                <a:cs typeface="Calibri"/>
              </a:rPr>
              <a:t>τηρούνται </a:t>
            </a:r>
            <a:r>
              <a:rPr sz="1200" spc="-5" dirty="0">
                <a:latin typeface="Calibri"/>
                <a:cs typeface="Calibri"/>
              </a:rPr>
              <a:t>οι εκφρασμένες στην παράγραφο </a:t>
            </a:r>
            <a:r>
              <a:rPr sz="1200" dirty="0">
                <a:latin typeface="Calibri"/>
                <a:cs typeface="Calibri"/>
              </a:rPr>
              <a:t>1 </a:t>
            </a:r>
            <a:r>
              <a:rPr sz="1200" spc="-5">
                <a:latin typeface="Calibri"/>
                <a:cs typeface="Calibri"/>
              </a:rPr>
              <a:t>του </a:t>
            </a:r>
            <a:r>
              <a:rPr sz="1200" spc="-5" smtClean="0">
                <a:latin typeface="Calibri"/>
                <a:cs typeface="Calibri"/>
              </a:rPr>
              <a:t>παρόντος</a:t>
            </a:r>
            <a:r>
              <a:rPr lang="el-GR" sz="1200" spc="-5" dirty="0" smtClean="0">
                <a:latin typeface="Calibri"/>
                <a:cs typeface="Calibri"/>
              </a:rPr>
              <a:t> </a:t>
            </a:r>
            <a:r>
              <a:rPr sz="1200" spc="-10" smtClean="0">
                <a:latin typeface="Calibri"/>
                <a:cs typeface="Calibri"/>
              </a:rPr>
              <a:t>άρθρου</a:t>
            </a:r>
            <a:r>
              <a:rPr sz="1200" spc="-5" smtClean="0">
                <a:latin typeface="Calibri"/>
                <a:cs typeface="Calibri"/>
              </a:rPr>
              <a:t> </a:t>
            </a:r>
            <a:r>
              <a:rPr sz="1200" dirty="0">
                <a:latin typeface="Calibri"/>
                <a:cs typeface="Calibri"/>
              </a:rPr>
              <a:t>αρχές και</a:t>
            </a:r>
            <a:r>
              <a:rPr sz="1200" spc="5" dirty="0">
                <a:latin typeface="Calibri"/>
                <a:cs typeface="Calibri"/>
              </a:rPr>
              <a:t> </a:t>
            </a:r>
            <a:r>
              <a:rPr sz="1200" spc="-5" dirty="0">
                <a:latin typeface="Calibri"/>
                <a:cs typeface="Calibri"/>
              </a:rPr>
              <a:t>ότι</a:t>
            </a:r>
            <a:r>
              <a:rPr sz="1200" dirty="0">
                <a:latin typeface="Calibri"/>
                <a:cs typeface="Calibri"/>
              </a:rPr>
              <a:t> η </a:t>
            </a:r>
            <a:r>
              <a:rPr sz="1200" spc="-5" dirty="0">
                <a:latin typeface="Calibri"/>
                <a:cs typeface="Calibri"/>
              </a:rPr>
              <a:t>παρεχόμενη</a:t>
            </a:r>
            <a:r>
              <a:rPr sz="1200" dirty="0">
                <a:latin typeface="Calibri"/>
                <a:cs typeface="Calibri"/>
              </a:rPr>
              <a:t> </a:t>
            </a:r>
            <a:r>
              <a:rPr sz="1200" spc="-5" dirty="0">
                <a:latin typeface="Calibri"/>
                <a:cs typeface="Calibri"/>
              </a:rPr>
              <a:t>στα</a:t>
            </a:r>
            <a:r>
              <a:rPr sz="1200" spc="-10" dirty="0">
                <a:latin typeface="Calibri"/>
                <a:cs typeface="Calibri"/>
              </a:rPr>
              <a:t> </a:t>
            </a:r>
            <a:r>
              <a:rPr sz="1200" spc="-5" dirty="0">
                <a:latin typeface="Calibri"/>
                <a:cs typeface="Calibri"/>
              </a:rPr>
              <a:t>ιδρύματα αυτά</a:t>
            </a:r>
            <a:r>
              <a:rPr sz="1200" spc="-10" dirty="0">
                <a:latin typeface="Calibri"/>
                <a:cs typeface="Calibri"/>
              </a:rPr>
              <a:t> </a:t>
            </a:r>
            <a:r>
              <a:rPr sz="1200" spc="-5" dirty="0">
                <a:latin typeface="Calibri"/>
                <a:cs typeface="Calibri"/>
              </a:rPr>
              <a:t>εκπαίδευση</a:t>
            </a:r>
            <a:r>
              <a:rPr sz="1200" dirty="0">
                <a:latin typeface="Calibri"/>
                <a:cs typeface="Calibri"/>
              </a:rPr>
              <a:t> </a:t>
            </a:r>
            <a:r>
              <a:rPr sz="1200" spc="-10" dirty="0">
                <a:latin typeface="Calibri"/>
                <a:cs typeface="Calibri"/>
              </a:rPr>
              <a:t>θα </a:t>
            </a:r>
            <a:r>
              <a:rPr sz="1200" dirty="0">
                <a:latin typeface="Calibri"/>
                <a:cs typeface="Calibri"/>
              </a:rPr>
              <a:t>είναι </a:t>
            </a:r>
            <a:r>
              <a:rPr sz="1200" spc="5" dirty="0">
                <a:latin typeface="Calibri"/>
                <a:cs typeface="Calibri"/>
              </a:rPr>
              <a:t> </a:t>
            </a:r>
            <a:r>
              <a:rPr sz="1200" spc="-5" dirty="0">
                <a:latin typeface="Calibri"/>
                <a:cs typeface="Calibri"/>
              </a:rPr>
              <a:t>σύμφωνη με</a:t>
            </a:r>
            <a:r>
              <a:rPr sz="1200" spc="-10" dirty="0">
                <a:latin typeface="Calibri"/>
                <a:cs typeface="Calibri"/>
              </a:rPr>
              <a:t> </a:t>
            </a:r>
            <a:r>
              <a:rPr sz="1200" dirty="0">
                <a:latin typeface="Calibri"/>
                <a:cs typeface="Calibri"/>
              </a:rPr>
              <a:t>τις</a:t>
            </a:r>
            <a:r>
              <a:rPr sz="1200" spc="-5" dirty="0">
                <a:latin typeface="Calibri"/>
                <a:cs typeface="Calibri"/>
              </a:rPr>
              <a:t> ελάχιστες προδιαγραφές </a:t>
            </a:r>
            <a:r>
              <a:rPr sz="1200" spc="-10" dirty="0">
                <a:latin typeface="Calibri"/>
                <a:cs typeface="Calibri"/>
              </a:rPr>
              <a:t>που θα </a:t>
            </a:r>
            <a:r>
              <a:rPr sz="1200" dirty="0">
                <a:latin typeface="Calibri"/>
                <a:cs typeface="Calibri"/>
              </a:rPr>
              <a:t>έχει </a:t>
            </a:r>
            <a:r>
              <a:rPr sz="1200" spc="-5" dirty="0">
                <a:latin typeface="Calibri"/>
                <a:cs typeface="Calibri"/>
              </a:rPr>
              <a:t>ορίσει</a:t>
            </a:r>
            <a:r>
              <a:rPr sz="1200" spc="5" dirty="0">
                <a:latin typeface="Calibri"/>
                <a:cs typeface="Calibri"/>
              </a:rPr>
              <a:t> </a:t>
            </a:r>
            <a:r>
              <a:rPr sz="1200" dirty="0">
                <a:latin typeface="Calibri"/>
                <a:cs typeface="Calibri"/>
              </a:rPr>
              <a:t>το</a:t>
            </a:r>
            <a:r>
              <a:rPr sz="1200" spc="-15" dirty="0">
                <a:latin typeface="Calibri"/>
                <a:cs typeface="Calibri"/>
              </a:rPr>
              <a:t> </a:t>
            </a:r>
            <a:r>
              <a:rPr sz="1200" spc="-5" dirty="0">
                <a:latin typeface="Calibri"/>
                <a:cs typeface="Calibri"/>
              </a:rPr>
              <a:t>Κράτος.</a:t>
            </a:r>
            <a:endParaRPr sz="1200">
              <a:latin typeface="Calibri"/>
              <a:cs typeface="Calibri"/>
            </a:endParaRPr>
          </a:p>
          <a:p>
            <a:pPr marL="12700">
              <a:lnSpc>
                <a:spcPct val="100000"/>
              </a:lnSpc>
              <a:spcBef>
                <a:spcPts val="880"/>
              </a:spcBef>
            </a:pPr>
            <a:r>
              <a:rPr sz="1200" b="1" dirty="0">
                <a:solidFill>
                  <a:srgbClr val="871630"/>
                </a:solidFill>
                <a:latin typeface="Calibri"/>
                <a:cs typeface="Calibri"/>
              </a:rPr>
              <a:t>Άρθρο</a:t>
            </a:r>
            <a:r>
              <a:rPr sz="1200" b="1" spc="-35" dirty="0">
                <a:solidFill>
                  <a:srgbClr val="871630"/>
                </a:solidFill>
                <a:latin typeface="Calibri"/>
                <a:cs typeface="Calibri"/>
              </a:rPr>
              <a:t> </a:t>
            </a:r>
            <a:r>
              <a:rPr sz="1200" b="1" spc="-10" dirty="0">
                <a:solidFill>
                  <a:srgbClr val="871630"/>
                </a:solidFill>
                <a:latin typeface="Calibri"/>
                <a:cs typeface="Calibri"/>
              </a:rPr>
              <a:t>30</a:t>
            </a:r>
            <a:endParaRPr sz="1200" b="1">
              <a:latin typeface="Calibri"/>
              <a:cs typeface="Calibri"/>
            </a:endParaRPr>
          </a:p>
          <a:p>
            <a:pPr marL="12700">
              <a:lnSpc>
                <a:spcPct val="100000"/>
              </a:lnSpc>
              <a:spcBef>
                <a:spcPts val="150"/>
              </a:spcBef>
            </a:pPr>
            <a:r>
              <a:rPr sz="1200" dirty="0">
                <a:latin typeface="Calibri"/>
                <a:cs typeface="Calibri"/>
              </a:rPr>
              <a:t>Στα</a:t>
            </a:r>
            <a:r>
              <a:rPr sz="1200" spc="-10" dirty="0">
                <a:latin typeface="Calibri"/>
                <a:cs typeface="Calibri"/>
              </a:rPr>
              <a:t> </a:t>
            </a:r>
            <a:r>
              <a:rPr sz="1200" spc="-5" dirty="0">
                <a:latin typeface="Calibri"/>
                <a:cs typeface="Calibri"/>
              </a:rPr>
              <a:t>Κράτη</a:t>
            </a:r>
            <a:r>
              <a:rPr sz="1200" dirty="0">
                <a:latin typeface="Calibri"/>
                <a:cs typeface="Calibri"/>
              </a:rPr>
              <a:t> </a:t>
            </a:r>
            <a:r>
              <a:rPr sz="1200" spc="-10" dirty="0">
                <a:latin typeface="Calibri"/>
                <a:cs typeface="Calibri"/>
              </a:rPr>
              <a:t>όπου</a:t>
            </a:r>
            <a:r>
              <a:rPr sz="1200" spc="-5" dirty="0">
                <a:latin typeface="Calibri"/>
                <a:cs typeface="Calibri"/>
              </a:rPr>
              <a:t> υπάρχουν</a:t>
            </a:r>
            <a:r>
              <a:rPr sz="1200" dirty="0">
                <a:latin typeface="Calibri"/>
                <a:cs typeface="Calibri"/>
              </a:rPr>
              <a:t> εθνικές,</a:t>
            </a:r>
            <a:r>
              <a:rPr sz="1200" spc="5" dirty="0">
                <a:latin typeface="Calibri"/>
                <a:cs typeface="Calibri"/>
              </a:rPr>
              <a:t> </a:t>
            </a:r>
            <a:r>
              <a:rPr sz="1200" spc="-5" dirty="0">
                <a:latin typeface="Calibri"/>
                <a:cs typeface="Calibri"/>
              </a:rPr>
              <a:t>θρησκευτικές </a:t>
            </a:r>
            <a:r>
              <a:rPr sz="1200" dirty="0">
                <a:latin typeface="Calibri"/>
                <a:cs typeface="Calibri"/>
              </a:rPr>
              <a:t>ή </a:t>
            </a:r>
            <a:r>
              <a:rPr sz="1200" spc="-5" dirty="0">
                <a:latin typeface="Calibri"/>
                <a:cs typeface="Calibri"/>
              </a:rPr>
              <a:t>γλωσσικές</a:t>
            </a:r>
            <a:r>
              <a:rPr sz="1200" spc="-10" dirty="0">
                <a:latin typeface="Calibri"/>
                <a:cs typeface="Calibri"/>
              </a:rPr>
              <a:t> </a:t>
            </a:r>
            <a:r>
              <a:rPr sz="1200" spc="-5">
                <a:latin typeface="Calibri"/>
                <a:cs typeface="Calibri"/>
              </a:rPr>
              <a:t>μειονότητες </a:t>
            </a:r>
            <a:r>
              <a:rPr sz="1200" smtClean="0">
                <a:latin typeface="Calibri"/>
                <a:cs typeface="Calibri"/>
              </a:rPr>
              <a:t>ή</a:t>
            </a:r>
            <a:r>
              <a:rPr lang="el-GR" sz="1200" dirty="0" smtClean="0">
                <a:latin typeface="Calibri"/>
                <a:cs typeface="Calibri"/>
              </a:rPr>
              <a:t> </a:t>
            </a:r>
            <a:r>
              <a:rPr sz="1200" spc="-10" smtClean="0">
                <a:latin typeface="Calibri"/>
                <a:cs typeface="Calibri"/>
              </a:rPr>
              <a:t>πρόσωπα</a:t>
            </a:r>
            <a:r>
              <a:rPr sz="1200" spc="15" smtClean="0">
                <a:latin typeface="Calibri"/>
                <a:cs typeface="Calibri"/>
              </a:rPr>
              <a:t> </a:t>
            </a:r>
            <a:r>
              <a:rPr sz="1200" spc="-5" dirty="0">
                <a:latin typeface="Calibri"/>
                <a:cs typeface="Calibri"/>
              </a:rPr>
              <a:t>αυτόχθονης καταγωγής,</a:t>
            </a:r>
            <a:r>
              <a:rPr sz="1200" spc="5" dirty="0">
                <a:latin typeface="Calibri"/>
                <a:cs typeface="Calibri"/>
              </a:rPr>
              <a:t> </a:t>
            </a:r>
            <a:r>
              <a:rPr sz="1200" dirty="0">
                <a:latin typeface="Calibri"/>
                <a:cs typeface="Calibri"/>
              </a:rPr>
              <a:t>ένα</a:t>
            </a:r>
            <a:r>
              <a:rPr sz="1200" spc="-10" dirty="0">
                <a:latin typeface="Calibri"/>
                <a:cs typeface="Calibri"/>
              </a:rPr>
              <a:t> </a:t>
            </a:r>
            <a:r>
              <a:rPr sz="1200" spc="-5" dirty="0">
                <a:latin typeface="Calibri"/>
                <a:cs typeface="Calibri"/>
              </a:rPr>
              <a:t>παιδί</a:t>
            </a:r>
            <a:r>
              <a:rPr sz="1200" dirty="0">
                <a:latin typeface="Calibri"/>
                <a:cs typeface="Calibri"/>
              </a:rPr>
              <a:t> </a:t>
            </a:r>
            <a:r>
              <a:rPr sz="1200" spc="-5" dirty="0">
                <a:latin typeface="Calibri"/>
                <a:cs typeface="Calibri"/>
              </a:rPr>
              <a:t>αυτόχθονας </a:t>
            </a:r>
            <a:r>
              <a:rPr sz="1200" dirty="0">
                <a:latin typeface="Calibri"/>
                <a:cs typeface="Calibri"/>
              </a:rPr>
              <a:t>ή</a:t>
            </a:r>
            <a:r>
              <a:rPr sz="1200" spc="30" dirty="0">
                <a:latin typeface="Calibri"/>
                <a:cs typeface="Calibri"/>
              </a:rPr>
              <a:t> </a:t>
            </a:r>
            <a:r>
              <a:rPr sz="1200" spc="-10" dirty="0">
                <a:latin typeface="Calibri"/>
                <a:cs typeface="Calibri"/>
              </a:rPr>
              <a:t>που</a:t>
            </a:r>
            <a:r>
              <a:rPr sz="1200" spc="-5" dirty="0">
                <a:latin typeface="Calibri"/>
                <a:cs typeface="Calibri"/>
              </a:rPr>
              <a:t> </a:t>
            </a:r>
            <a:r>
              <a:rPr sz="1200" dirty="0">
                <a:latin typeface="Calibri"/>
                <a:cs typeface="Calibri"/>
              </a:rPr>
              <a:t>ανήκει</a:t>
            </a:r>
            <a:r>
              <a:rPr sz="1200" spc="5" dirty="0">
                <a:latin typeface="Calibri"/>
                <a:cs typeface="Calibri"/>
              </a:rPr>
              <a:t> </a:t>
            </a:r>
            <a:r>
              <a:rPr sz="1200" spc="-10">
                <a:latin typeface="Calibri"/>
                <a:cs typeface="Calibri"/>
              </a:rPr>
              <a:t>σε</a:t>
            </a:r>
            <a:r>
              <a:rPr sz="1200" spc="-5">
                <a:latin typeface="Calibri"/>
                <a:cs typeface="Calibri"/>
              </a:rPr>
              <a:t> </a:t>
            </a:r>
            <a:r>
              <a:rPr sz="1200" smtClean="0">
                <a:latin typeface="Calibri"/>
                <a:cs typeface="Calibri"/>
              </a:rPr>
              <a:t>μία</a:t>
            </a:r>
            <a:r>
              <a:rPr lang="el-GR" sz="1200" dirty="0" smtClean="0">
                <a:latin typeface="Calibri"/>
                <a:cs typeface="Calibri"/>
              </a:rPr>
              <a:t> </a:t>
            </a:r>
            <a:r>
              <a:rPr sz="1200" spc="-5" smtClean="0">
                <a:latin typeface="Calibri"/>
                <a:cs typeface="Calibri"/>
              </a:rPr>
              <a:t>από</a:t>
            </a:r>
            <a:r>
              <a:rPr sz="1200" spc="-10" smtClean="0">
                <a:latin typeface="Calibri"/>
                <a:cs typeface="Calibri"/>
              </a:rPr>
              <a:t> </a:t>
            </a:r>
            <a:r>
              <a:rPr sz="1200" spc="-5" dirty="0">
                <a:latin typeface="Calibri"/>
                <a:cs typeface="Calibri"/>
              </a:rPr>
              <a:t>αυτές</a:t>
            </a:r>
            <a:r>
              <a:rPr sz="1200" dirty="0">
                <a:latin typeface="Calibri"/>
                <a:cs typeface="Calibri"/>
              </a:rPr>
              <a:t> τις</a:t>
            </a:r>
            <a:r>
              <a:rPr sz="1200" spc="-5" dirty="0">
                <a:latin typeface="Calibri"/>
                <a:cs typeface="Calibri"/>
              </a:rPr>
              <a:t> μειονότητες</a:t>
            </a:r>
            <a:r>
              <a:rPr sz="1200" dirty="0">
                <a:latin typeface="Calibri"/>
                <a:cs typeface="Calibri"/>
              </a:rPr>
              <a:t> </a:t>
            </a:r>
            <a:r>
              <a:rPr sz="1200" spc="-5" dirty="0">
                <a:latin typeface="Calibri"/>
                <a:cs typeface="Calibri"/>
              </a:rPr>
              <a:t>δεν</a:t>
            </a:r>
            <a:r>
              <a:rPr sz="1200" dirty="0">
                <a:latin typeface="Calibri"/>
                <a:cs typeface="Calibri"/>
              </a:rPr>
              <a:t> </a:t>
            </a:r>
            <a:r>
              <a:rPr sz="1200" spc="-10" dirty="0">
                <a:latin typeface="Calibri"/>
                <a:cs typeface="Calibri"/>
              </a:rPr>
              <a:t>μπορεί</a:t>
            </a:r>
            <a:r>
              <a:rPr sz="1200" spc="5" dirty="0">
                <a:latin typeface="Calibri"/>
                <a:cs typeface="Calibri"/>
              </a:rPr>
              <a:t> </a:t>
            </a:r>
            <a:r>
              <a:rPr sz="1200" dirty="0">
                <a:latin typeface="Calibri"/>
                <a:cs typeface="Calibri"/>
              </a:rPr>
              <a:t>να</a:t>
            </a:r>
            <a:r>
              <a:rPr sz="1200" spc="-10" dirty="0">
                <a:latin typeface="Calibri"/>
                <a:cs typeface="Calibri"/>
              </a:rPr>
              <a:t> </a:t>
            </a:r>
            <a:r>
              <a:rPr sz="1200" spc="-5" dirty="0">
                <a:latin typeface="Calibri"/>
                <a:cs typeface="Calibri"/>
              </a:rPr>
              <a:t>στερηθεί</a:t>
            </a:r>
            <a:r>
              <a:rPr sz="1200" spc="5" dirty="0">
                <a:latin typeface="Calibri"/>
                <a:cs typeface="Calibri"/>
              </a:rPr>
              <a:t> </a:t>
            </a:r>
            <a:r>
              <a:rPr sz="1200" dirty="0">
                <a:latin typeface="Calibri"/>
                <a:cs typeface="Calibri"/>
              </a:rPr>
              <a:t>το</a:t>
            </a:r>
            <a:r>
              <a:rPr sz="1200" spc="15" dirty="0">
                <a:latin typeface="Calibri"/>
                <a:cs typeface="Calibri"/>
              </a:rPr>
              <a:t> </a:t>
            </a:r>
            <a:r>
              <a:rPr sz="1200" dirty="0">
                <a:latin typeface="Calibri"/>
                <a:cs typeface="Calibri"/>
              </a:rPr>
              <a:t>δικαίωμα</a:t>
            </a:r>
            <a:r>
              <a:rPr sz="1200" spc="-10" dirty="0">
                <a:latin typeface="Calibri"/>
                <a:cs typeface="Calibri"/>
              </a:rPr>
              <a:t> </a:t>
            </a:r>
            <a:r>
              <a:rPr sz="1200" dirty="0">
                <a:latin typeface="Calibri"/>
                <a:cs typeface="Calibri"/>
              </a:rPr>
              <a:t>να</a:t>
            </a:r>
            <a:r>
              <a:rPr sz="1200" spc="-10" dirty="0">
                <a:latin typeface="Calibri"/>
                <a:cs typeface="Calibri"/>
              </a:rPr>
              <a:t> </a:t>
            </a:r>
            <a:r>
              <a:rPr sz="1200" spc="-5" dirty="0">
                <a:latin typeface="Calibri"/>
                <a:cs typeface="Calibri"/>
              </a:rPr>
              <a:t>έχει</a:t>
            </a:r>
            <a:r>
              <a:rPr sz="1200" dirty="0">
                <a:latin typeface="Calibri"/>
                <a:cs typeface="Calibri"/>
              </a:rPr>
              <a:t> τη </a:t>
            </a:r>
            <a:r>
              <a:rPr sz="1200" spc="-5" dirty="0">
                <a:latin typeface="Calibri"/>
                <a:cs typeface="Calibri"/>
              </a:rPr>
              <a:t>δική</a:t>
            </a:r>
            <a:r>
              <a:rPr sz="1200" dirty="0">
                <a:latin typeface="Calibri"/>
                <a:cs typeface="Calibri"/>
              </a:rPr>
              <a:t> </a:t>
            </a:r>
            <a:r>
              <a:rPr sz="1200" spc="-5" dirty="0">
                <a:latin typeface="Calibri"/>
                <a:cs typeface="Calibri"/>
              </a:rPr>
              <a:t>του </a:t>
            </a:r>
            <a:r>
              <a:rPr sz="1200" spc="-235" dirty="0">
                <a:latin typeface="Calibri"/>
                <a:cs typeface="Calibri"/>
              </a:rPr>
              <a:t> </a:t>
            </a:r>
            <a:r>
              <a:rPr sz="1200" spc="-5" dirty="0">
                <a:latin typeface="Calibri"/>
                <a:cs typeface="Calibri"/>
              </a:rPr>
              <a:t>πολιτιστική ζωή, </a:t>
            </a:r>
            <a:r>
              <a:rPr sz="1200" dirty="0">
                <a:latin typeface="Calibri"/>
                <a:cs typeface="Calibri"/>
              </a:rPr>
              <a:t>να </a:t>
            </a:r>
            <a:r>
              <a:rPr sz="1200" spc="-5" dirty="0">
                <a:latin typeface="Calibri"/>
                <a:cs typeface="Calibri"/>
              </a:rPr>
              <a:t>πρεσβεύει </a:t>
            </a:r>
            <a:r>
              <a:rPr sz="1200" dirty="0">
                <a:latin typeface="Calibri"/>
                <a:cs typeface="Calibri"/>
              </a:rPr>
              <a:t>και να </a:t>
            </a:r>
            <a:r>
              <a:rPr sz="1200" spc="-5" dirty="0">
                <a:latin typeface="Calibri"/>
                <a:cs typeface="Calibri"/>
              </a:rPr>
              <a:t>ασκεί </a:t>
            </a:r>
            <a:r>
              <a:rPr sz="1200" dirty="0">
                <a:latin typeface="Calibri"/>
                <a:cs typeface="Calibri"/>
              </a:rPr>
              <a:t>τη </a:t>
            </a:r>
            <a:r>
              <a:rPr sz="1200" spc="-5" dirty="0">
                <a:latin typeface="Calibri"/>
                <a:cs typeface="Calibri"/>
              </a:rPr>
              <a:t>δική του θρησκεία </a:t>
            </a:r>
            <a:r>
              <a:rPr sz="1200" dirty="0">
                <a:latin typeface="Calibri"/>
                <a:cs typeface="Calibri"/>
              </a:rPr>
              <a:t>ή να </a:t>
            </a:r>
            <a:r>
              <a:rPr sz="1200" spc="5" dirty="0">
                <a:latin typeface="Calibri"/>
                <a:cs typeface="Calibri"/>
              </a:rPr>
              <a:t> </a:t>
            </a:r>
            <a:r>
              <a:rPr sz="1200" spc="-5" dirty="0">
                <a:latin typeface="Calibri"/>
                <a:cs typeface="Calibri"/>
              </a:rPr>
              <a:t>χρησιμοποιεί</a:t>
            </a:r>
            <a:r>
              <a:rPr sz="1200" dirty="0">
                <a:latin typeface="Calibri"/>
                <a:cs typeface="Calibri"/>
              </a:rPr>
              <a:t> τη</a:t>
            </a:r>
            <a:r>
              <a:rPr sz="1200" spc="-5" dirty="0">
                <a:latin typeface="Calibri"/>
                <a:cs typeface="Calibri"/>
              </a:rPr>
              <a:t> δική του γλώσσα</a:t>
            </a:r>
            <a:r>
              <a:rPr sz="1200" spc="-15" dirty="0">
                <a:latin typeface="Calibri"/>
                <a:cs typeface="Calibri"/>
              </a:rPr>
              <a:t> </a:t>
            </a:r>
            <a:r>
              <a:rPr sz="1200" spc="-5" dirty="0">
                <a:latin typeface="Calibri"/>
                <a:cs typeface="Calibri"/>
              </a:rPr>
              <a:t>από</a:t>
            </a:r>
            <a:r>
              <a:rPr sz="1200" spc="-15" dirty="0">
                <a:latin typeface="Calibri"/>
                <a:cs typeface="Calibri"/>
              </a:rPr>
              <a:t> </a:t>
            </a:r>
            <a:r>
              <a:rPr sz="1200" dirty="0">
                <a:latin typeface="Calibri"/>
                <a:cs typeface="Calibri"/>
              </a:rPr>
              <a:t>κοινού</a:t>
            </a:r>
            <a:r>
              <a:rPr sz="1200" spc="-10" dirty="0">
                <a:latin typeface="Calibri"/>
                <a:cs typeface="Calibri"/>
              </a:rPr>
              <a:t> </a:t>
            </a:r>
            <a:r>
              <a:rPr sz="1200" spc="-5" dirty="0">
                <a:latin typeface="Calibri"/>
                <a:cs typeface="Calibri"/>
              </a:rPr>
              <a:t>με </a:t>
            </a:r>
            <a:r>
              <a:rPr sz="1200" dirty="0">
                <a:latin typeface="Calibri"/>
                <a:cs typeface="Calibri"/>
              </a:rPr>
              <a:t>τα</a:t>
            </a:r>
            <a:r>
              <a:rPr sz="1200" spc="-15" dirty="0">
                <a:latin typeface="Calibri"/>
                <a:cs typeface="Calibri"/>
              </a:rPr>
              <a:t> </a:t>
            </a:r>
            <a:r>
              <a:rPr sz="1200" spc="5" dirty="0">
                <a:latin typeface="Calibri"/>
                <a:cs typeface="Calibri"/>
              </a:rPr>
              <a:t>άλλα</a:t>
            </a:r>
            <a:r>
              <a:rPr sz="1200" spc="-15" dirty="0">
                <a:latin typeface="Calibri"/>
                <a:cs typeface="Calibri"/>
              </a:rPr>
              <a:t> </a:t>
            </a:r>
            <a:r>
              <a:rPr sz="1200" spc="-5" dirty="0">
                <a:latin typeface="Calibri"/>
                <a:cs typeface="Calibri"/>
              </a:rPr>
              <a:t>μέλη</a:t>
            </a:r>
            <a:r>
              <a:rPr sz="1200" dirty="0">
                <a:latin typeface="Calibri"/>
                <a:cs typeface="Calibri"/>
              </a:rPr>
              <a:t> της</a:t>
            </a:r>
            <a:r>
              <a:rPr sz="1200" spc="-10" dirty="0">
                <a:latin typeface="Calibri"/>
                <a:cs typeface="Calibri"/>
              </a:rPr>
              <a:t> </a:t>
            </a:r>
            <a:r>
              <a:rPr sz="1200" spc="-5" dirty="0">
                <a:latin typeface="Calibri"/>
                <a:cs typeface="Calibri"/>
              </a:rPr>
              <a:t>ομάδας</a:t>
            </a:r>
            <a:r>
              <a:rPr sz="1200" spc="-10" dirty="0">
                <a:latin typeface="Calibri"/>
                <a:cs typeface="Calibri"/>
              </a:rPr>
              <a:t> </a:t>
            </a:r>
            <a:r>
              <a:rPr sz="1200" spc="-5" dirty="0">
                <a:latin typeface="Calibri"/>
                <a:cs typeface="Calibri"/>
              </a:rPr>
              <a:t>του.</a:t>
            </a:r>
            <a:endParaRPr sz="1200">
              <a:latin typeface="Calibri"/>
              <a:cs typeface="Calibri"/>
            </a:endParaRPr>
          </a:p>
          <a:p>
            <a:pPr marL="12700">
              <a:lnSpc>
                <a:spcPct val="100000"/>
              </a:lnSpc>
              <a:spcBef>
                <a:spcPts val="885"/>
              </a:spcBef>
            </a:pPr>
            <a:r>
              <a:rPr sz="1200" b="1" dirty="0">
                <a:solidFill>
                  <a:srgbClr val="871630"/>
                </a:solidFill>
                <a:latin typeface="Calibri"/>
                <a:cs typeface="Calibri"/>
              </a:rPr>
              <a:t>Άρθρο</a:t>
            </a:r>
            <a:r>
              <a:rPr sz="1200" b="1" spc="-35" dirty="0">
                <a:solidFill>
                  <a:srgbClr val="871630"/>
                </a:solidFill>
                <a:latin typeface="Calibri"/>
                <a:cs typeface="Calibri"/>
              </a:rPr>
              <a:t> </a:t>
            </a:r>
            <a:r>
              <a:rPr sz="1200" b="1" spc="-10" dirty="0">
                <a:solidFill>
                  <a:srgbClr val="871630"/>
                </a:solidFill>
                <a:latin typeface="Calibri"/>
                <a:cs typeface="Calibri"/>
              </a:rPr>
              <a:t>31</a:t>
            </a:r>
            <a:endParaRPr sz="1200" b="1">
              <a:latin typeface="Calibri"/>
              <a:cs typeface="Calibri"/>
            </a:endParaRPr>
          </a:p>
          <a:p>
            <a:pPr marL="149860" indent="-137160">
              <a:lnSpc>
                <a:spcPct val="100000"/>
              </a:lnSpc>
              <a:spcBef>
                <a:spcPts val="175"/>
              </a:spcBef>
              <a:buAutoNum type="arabicPeriod"/>
              <a:tabLst>
                <a:tab pos="149860" algn="l"/>
              </a:tabLst>
            </a:pPr>
            <a:r>
              <a:rPr sz="1200" spc="-10" dirty="0">
                <a:latin typeface="Calibri"/>
                <a:cs typeface="Calibri"/>
              </a:rPr>
              <a:t>Τα</a:t>
            </a:r>
            <a:r>
              <a:rPr sz="1200" spc="-15" dirty="0">
                <a:latin typeface="Calibri"/>
                <a:cs typeface="Calibri"/>
              </a:rPr>
              <a:t> </a:t>
            </a:r>
            <a:r>
              <a:rPr sz="1200" spc="-5" dirty="0">
                <a:latin typeface="Calibri"/>
                <a:cs typeface="Calibri"/>
              </a:rPr>
              <a:t>Συμβαλλόμενα</a:t>
            </a:r>
            <a:r>
              <a:rPr sz="1200" spc="-15" dirty="0">
                <a:latin typeface="Calibri"/>
                <a:cs typeface="Calibri"/>
              </a:rPr>
              <a:t> </a:t>
            </a:r>
            <a:r>
              <a:rPr sz="1200" spc="-5" dirty="0">
                <a:latin typeface="Calibri"/>
                <a:cs typeface="Calibri"/>
              </a:rPr>
              <a:t>Κράτη</a:t>
            </a:r>
            <a:r>
              <a:rPr sz="1200" dirty="0">
                <a:latin typeface="Calibri"/>
                <a:cs typeface="Calibri"/>
              </a:rPr>
              <a:t> αναγνωρίζουν </a:t>
            </a:r>
            <a:r>
              <a:rPr sz="1200" spc="-5" dirty="0">
                <a:latin typeface="Calibri"/>
                <a:cs typeface="Calibri"/>
              </a:rPr>
              <a:t>στο</a:t>
            </a:r>
            <a:r>
              <a:rPr sz="1200" spc="-10" dirty="0">
                <a:latin typeface="Calibri"/>
                <a:cs typeface="Calibri"/>
              </a:rPr>
              <a:t> </a:t>
            </a:r>
            <a:r>
              <a:rPr sz="1200" spc="-5" dirty="0">
                <a:latin typeface="Calibri"/>
                <a:cs typeface="Calibri"/>
              </a:rPr>
              <a:t>παιδί </a:t>
            </a:r>
            <a:r>
              <a:rPr sz="1200" spc="-10" dirty="0">
                <a:latin typeface="Calibri"/>
                <a:cs typeface="Calibri"/>
              </a:rPr>
              <a:t>το </a:t>
            </a:r>
            <a:r>
              <a:rPr sz="1200" dirty="0">
                <a:latin typeface="Calibri"/>
                <a:cs typeface="Calibri"/>
              </a:rPr>
              <a:t>δικαίωμα</a:t>
            </a:r>
            <a:r>
              <a:rPr sz="1200" spc="-15" dirty="0">
                <a:latin typeface="Calibri"/>
                <a:cs typeface="Calibri"/>
              </a:rPr>
              <a:t> </a:t>
            </a:r>
            <a:r>
              <a:rPr sz="1200" spc="-5">
                <a:latin typeface="Calibri"/>
                <a:cs typeface="Calibri"/>
              </a:rPr>
              <a:t>στην</a:t>
            </a:r>
            <a:r>
              <a:rPr sz="1200">
                <a:latin typeface="Calibri"/>
                <a:cs typeface="Calibri"/>
              </a:rPr>
              <a:t> </a:t>
            </a:r>
            <a:r>
              <a:rPr sz="1200" spc="-5" smtClean="0">
                <a:latin typeface="Calibri"/>
                <a:cs typeface="Calibri"/>
              </a:rPr>
              <a:t>ανάπαυση</a:t>
            </a:r>
            <a:r>
              <a:rPr lang="el-GR" sz="1200" spc="-5" dirty="0" smtClean="0">
                <a:latin typeface="Calibri"/>
                <a:cs typeface="Calibri"/>
              </a:rPr>
              <a:t> </a:t>
            </a:r>
            <a:r>
              <a:rPr sz="1200" smtClean="0">
                <a:latin typeface="Calibri"/>
                <a:cs typeface="Calibri"/>
              </a:rPr>
              <a:t>και </a:t>
            </a:r>
            <a:r>
              <a:rPr sz="1200" spc="-5" dirty="0">
                <a:latin typeface="Calibri"/>
                <a:cs typeface="Calibri"/>
              </a:rPr>
              <a:t>στις</a:t>
            </a:r>
            <a:r>
              <a:rPr sz="1200" dirty="0">
                <a:latin typeface="Calibri"/>
                <a:cs typeface="Calibri"/>
              </a:rPr>
              <a:t> </a:t>
            </a:r>
            <a:r>
              <a:rPr sz="1200" spc="-5" dirty="0">
                <a:latin typeface="Calibri"/>
                <a:cs typeface="Calibri"/>
              </a:rPr>
              <a:t>δραστηριότητες</a:t>
            </a:r>
            <a:r>
              <a:rPr sz="1200" spc="5" dirty="0">
                <a:latin typeface="Calibri"/>
                <a:cs typeface="Calibri"/>
              </a:rPr>
              <a:t> </a:t>
            </a:r>
            <a:r>
              <a:rPr sz="1200" spc="-5" dirty="0">
                <a:latin typeface="Calibri"/>
                <a:cs typeface="Calibri"/>
              </a:rPr>
              <a:t>του ελεύθερου</a:t>
            </a:r>
            <a:r>
              <a:rPr sz="1200" dirty="0">
                <a:latin typeface="Calibri"/>
                <a:cs typeface="Calibri"/>
              </a:rPr>
              <a:t> </a:t>
            </a:r>
            <a:r>
              <a:rPr sz="1200" spc="-5" dirty="0">
                <a:latin typeface="Calibri"/>
                <a:cs typeface="Calibri"/>
              </a:rPr>
              <a:t>χρόνου,</a:t>
            </a:r>
            <a:r>
              <a:rPr sz="1200" spc="10" dirty="0">
                <a:latin typeface="Calibri"/>
                <a:cs typeface="Calibri"/>
              </a:rPr>
              <a:t> </a:t>
            </a:r>
            <a:r>
              <a:rPr sz="1200" spc="-10" dirty="0">
                <a:latin typeface="Calibri"/>
                <a:cs typeface="Calibri"/>
              </a:rPr>
              <a:t>στην</a:t>
            </a:r>
            <a:r>
              <a:rPr sz="1200" dirty="0">
                <a:latin typeface="Calibri"/>
                <a:cs typeface="Calibri"/>
              </a:rPr>
              <a:t> </a:t>
            </a:r>
            <a:r>
              <a:rPr sz="1200" spc="-5" dirty="0">
                <a:latin typeface="Calibri"/>
                <a:cs typeface="Calibri"/>
              </a:rPr>
              <a:t>ενασχόληση</a:t>
            </a:r>
            <a:r>
              <a:rPr sz="1200" spc="5" dirty="0">
                <a:latin typeface="Calibri"/>
                <a:cs typeface="Calibri"/>
              </a:rPr>
              <a:t> </a:t>
            </a:r>
            <a:r>
              <a:rPr sz="1200" spc="-5" dirty="0">
                <a:latin typeface="Calibri"/>
                <a:cs typeface="Calibri"/>
              </a:rPr>
              <a:t>με</a:t>
            </a:r>
            <a:r>
              <a:rPr sz="1200" dirty="0">
                <a:latin typeface="Calibri"/>
                <a:cs typeface="Calibri"/>
              </a:rPr>
              <a:t> ψυχαγωγικά </a:t>
            </a:r>
            <a:r>
              <a:rPr sz="1200" spc="-235" dirty="0">
                <a:latin typeface="Calibri"/>
                <a:cs typeface="Calibri"/>
              </a:rPr>
              <a:t> </a:t>
            </a:r>
            <a:r>
              <a:rPr sz="1200" spc="-5" dirty="0">
                <a:latin typeface="Calibri"/>
                <a:cs typeface="Calibri"/>
              </a:rPr>
              <a:t>παιχνίδια</a:t>
            </a:r>
            <a:r>
              <a:rPr sz="1200" spc="-10" dirty="0">
                <a:latin typeface="Calibri"/>
                <a:cs typeface="Calibri"/>
              </a:rPr>
              <a:t> </a:t>
            </a:r>
            <a:r>
              <a:rPr sz="1200" dirty="0">
                <a:latin typeface="Calibri"/>
                <a:cs typeface="Calibri"/>
              </a:rPr>
              <a:t>και </a:t>
            </a:r>
            <a:r>
              <a:rPr sz="1200" spc="-5" dirty="0">
                <a:latin typeface="Calibri"/>
                <a:cs typeface="Calibri"/>
              </a:rPr>
              <a:t>δραστηριότητες</a:t>
            </a:r>
            <a:r>
              <a:rPr sz="1200" dirty="0">
                <a:latin typeface="Calibri"/>
                <a:cs typeface="Calibri"/>
              </a:rPr>
              <a:t> </a:t>
            </a:r>
            <a:r>
              <a:rPr sz="1200" spc="-10" dirty="0">
                <a:latin typeface="Calibri"/>
                <a:cs typeface="Calibri"/>
              </a:rPr>
              <a:t>που</a:t>
            </a:r>
            <a:r>
              <a:rPr sz="1200" spc="-5" dirty="0">
                <a:latin typeface="Calibri"/>
                <a:cs typeface="Calibri"/>
              </a:rPr>
              <a:t> </a:t>
            </a:r>
            <a:r>
              <a:rPr sz="1200" dirty="0">
                <a:latin typeface="Calibri"/>
                <a:cs typeface="Calibri"/>
              </a:rPr>
              <a:t>είναι </a:t>
            </a:r>
            <a:r>
              <a:rPr sz="1200" spc="-5" dirty="0">
                <a:latin typeface="Calibri"/>
                <a:cs typeface="Calibri"/>
              </a:rPr>
              <a:t>κατάλληλες</a:t>
            </a:r>
            <a:r>
              <a:rPr sz="1200" spc="-25" dirty="0">
                <a:latin typeface="Calibri"/>
                <a:cs typeface="Calibri"/>
              </a:rPr>
              <a:t> </a:t>
            </a:r>
            <a:r>
              <a:rPr sz="1200" dirty="0">
                <a:latin typeface="Calibri"/>
                <a:cs typeface="Calibri"/>
              </a:rPr>
              <a:t>για</a:t>
            </a:r>
            <a:r>
              <a:rPr sz="1200" spc="-10" dirty="0">
                <a:latin typeface="Calibri"/>
                <a:cs typeface="Calibri"/>
              </a:rPr>
              <a:t> </a:t>
            </a:r>
            <a:r>
              <a:rPr sz="1200" dirty="0">
                <a:latin typeface="Calibri"/>
                <a:cs typeface="Calibri"/>
              </a:rPr>
              <a:t>την </a:t>
            </a:r>
            <a:r>
              <a:rPr sz="1200" spc="-5" dirty="0">
                <a:latin typeface="Calibri"/>
                <a:cs typeface="Calibri"/>
              </a:rPr>
              <a:t>ηλικία</a:t>
            </a:r>
            <a:r>
              <a:rPr sz="1200" spc="-10" dirty="0">
                <a:latin typeface="Calibri"/>
                <a:cs typeface="Calibri"/>
              </a:rPr>
              <a:t> </a:t>
            </a:r>
            <a:r>
              <a:rPr sz="1200" spc="-5" dirty="0">
                <a:latin typeface="Calibri"/>
                <a:cs typeface="Calibri"/>
              </a:rPr>
              <a:t>του</a:t>
            </a:r>
            <a:r>
              <a:rPr sz="1200" dirty="0">
                <a:latin typeface="Calibri"/>
                <a:cs typeface="Calibri"/>
              </a:rPr>
              <a:t> </a:t>
            </a:r>
            <a:r>
              <a:rPr sz="1200">
                <a:latin typeface="Calibri"/>
                <a:cs typeface="Calibri"/>
              </a:rPr>
              <a:t>και </a:t>
            </a:r>
            <a:r>
              <a:rPr sz="1200" spc="-5" smtClean="0">
                <a:latin typeface="Calibri"/>
                <a:cs typeface="Calibri"/>
              </a:rPr>
              <a:t>στην</a:t>
            </a:r>
            <a:r>
              <a:rPr lang="el-GR" sz="1200" spc="-5" dirty="0" smtClean="0">
                <a:latin typeface="Calibri"/>
                <a:cs typeface="Calibri"/>
              </a:rPr>
              <a:t> </a:t>
            </a:r>
            <a:r>
              <a:rPr sz="1200" spc="-5" smtClean="0">
                <a:latin typeface="Calibri"/>
                <a:cs typeface="Calibri"/>
              </a:rPr>
              <a:t>ελεύθερη </a:t>
            </a:r>
            <a:r>
              <a:rPr sz="1200" spc="-5" dirty="0">
                <a:latin typeface="Calibri"/>
                <a:cs typeface="Calibri"/>
              </a:rPr>
              <a:t>συμμετοχή</a:t>
            </a:r>
            <a:r>
              <a:rPr sz="1200" dirty="0">
                <a:latin typeface="Calibri"/>
                <a:cs typeface="Calibri"/>
              </a:rPr>
              <a:t> </a:t>
            </a:r>
            <a:r>
              <a:rPr sz="1200" spc="-5" dirty="0">
                <a:latin typeface="Calibri"/>
                <a:cs typeface="Calibri"/>
              </a:rPr>
              <a:t>στην</a:t>
            </a:r>
            <a:r>
              <a:rPr sz="1200" dirty="0">
                <a:latin typeface="Calibri"/>
                <a:cs typeface="Calibri"/>
              </a:rPr>
              <a:t> πολιτιστική </a:t>
            </a:r>
            <a:r>
              <a:rPr sz="1200" spc="-10" dirty="0">
                <a:latin typeface="Calibri"/>
                <a:cs typeface="Calibri"/>
              </a:rPr>
              <a:t>και</a:t>
            </a:r>
            <a:r>
              <a:rPr sz="1200" dirty="0">
                <a:latin typeface="Calibri"/>
                <a:cs typeface="Calibri"/>
              </a:rPr>
              <a:t> </a:t>
            </a:r>
            <a:r>
              <a:rPr sz="1200" spc="-5" dirty="0">
                <a:latin typeface="Calibri"/>
                <a:cs typeface="Calibri"/>
              </a:rPr>
              <a:t>καλλιτεχνική</a:t>
            </a:r>
            <a:r>
              <a:rPr sz="1200" dirty="0">
                <a:latin typeface="Calibri"/>
                <a:cs typeface="Calibri"/>
              </a:rPr>
              <a:t> ζωή.</a:t>
            </a:r>
            <a:endParaRPr sz="1200">
              <a:latin typeface="Calibri"/>
              <a:cs typeface="Calibri"/>
            </a:endParaRPr>
          </a:p>
          <a:p>
            <a:pPr marL="12700" marR="1177290">
              <a:lnSpc>
                <a:spcPct val="152700"/>
              </a:lnSpc>
              <a:buAutoNum type="arabicPeriod" startAt="2"/>
              <a:tabLst>
                <a:tab pos="149860" algn="l"/>
              </a:tabLst>
            </a:pPr>
            <a:r>
              <a:rPr sz="1200" spc="-10" dirty="0">
                <a:latin typeface="Calibri"/>
                <a:cs typeface="Calibri"/>
              </a:rPr>
              <a:t>Τα</a:t>
            </a:r>
            <a:r>
              <a:rPr sz="1200" spc="-15" dirty="0">
                <a:latin typeface="Calibri"/>
                <a:cs typeface="Calibri"/>
              </a:rPr>
              <a:t> </a:t>
            </a:r>
            <a:r>
              <a:rPr sz="1200" spc="-5" dirty="0">
                <a:latin typeface="Calibri"/>
                <a:cs typeface="Calibri"/>
              </a:rPr>
              <a:t>Συμβαλλόμενα</a:t>
            </a:r>
            <a:r>
              <a:rPr sz="1200" spc="-10" dirty="0">
                <a:latin typeface="Calibri"/>
                <a:cs typeface="Calibri"/>
              </a:rPr>
              <a:t> </a:t>
            </a:r>
            <a:r>
              <a:rPr sz="1200" spc="-5" dirty="0">
                <a:latin typeface="Calibri"/>
                <a:cs typeface="Calibri"/>
              </a:rPr>
              <a:t>Κράτη</a:t>
            </a:r>
            <a:r>
              <a:rPr sz="1200" dirty="0">
                <a:latin typeface="Calibri"/>
                <a:cs typeface="Calibri"/>
              </a:rPr>
              <a:t> </a:t>
            </a:r>
            <a:r>
              <a:rPr sz="1200" spc="-5" dirty="0">
                <a:latin typeface="Calibri"/>
                <a:cs typeface="Calibri"/>
              </a:rPr>
              <a:t>σέβονται</a:t>
            </a:r>
            <a:r>
              <a:rPr sz="1200" dirty="0">
                <a:latin typeface="Calibri"/>
                <a:cs typeface="Calibri"/>
              </a:rPr>
              <a:t> και </a:t>
            </a:r>
            <a:r>
              <a:rPr sz="1200" spc="-5" dirty="0">
                <a:latin typeface="Calibri"/>
                <a:cs typeface="Calibri"/>
              </a:rPr>
              <a:t>προάγουν</a:t>
            </a:r>
            <a:r>
              <a:rPr sz="1200" spc="5" dirty="0">
                <a:latin typeface="Calibri"/>
                <a:cs typeface="Calibri"/>
              </a:rPr>
              <a:t> </a:t>
            </a:r>
            <a:r>
              <a:rPr sz="1200" dirty="0">
                <a:latin typeface="Calibri"/>
                <a:cs typeface="Calibri"/>
              </a:rPr>
              <a:t>το</a:t>
            </a:r>
            <a:r>
              <a:rPr sz="1200" spc="10" dirty="0">
                <a:latin typeface="Calibri"/>
                <a:cs typeface="Calibri"/>
              </a:rPr>
              <a:t> </a:t>
            </a:r>
            <a:r>
              <a:rPr sz="1200" dirty="0">
                <a:latin typeface="Calibri"/>
                <a:cs typeface="Calibri"/>
              </a:rPr>
              <a:t>δικαίωμα</a:t>
            </a:r>
            <a:r>
              <a:rPr sz="1200" spc="-10" dirty="0">
                <a:latin typeface="Calibri"/>
                <a:cs typeface="Calibri"/>
              </a:rPr>
              <a:t> </a:t>
            </a:r>
            <a:r>
              <a:rPr sz="1200" spc="-5" dirty="0">
                <a:latin typeface="Calibri"/>
                <a:cs typeface="Calibri"/>
              </a:rPr>
              <a:t>του παιδιού </a:t>
            </a:r>
            <a:r>
              <a:rPr sz="1200" dirty="0">
                <a:latin typeface="Calibri"/>
                <a:cs typeface="Calibri"/>
              </a:rPr>
              <a:t>να </a:t>
            </a:r>
            <a:r>
              <a:rPr sz="1200" spc="-229" dirty="0">
                <a:latin typeface="Calibri"/>
                <a:cs typeface="Calibri"/>
              </a:rPr>
              <a:t> </a:t>
            </a:r>
            <a:r>
              <a:rPr sz="1200" spc="-5" dirty="0">
                <a:latin typeface="Calibri"/>
                <a:cs typeface="Calibri"/>
              </a:rPr>
              <a:t>συμμετέχει</a:t>
            </a:r>
            <a:r>
              <a:rPr sz="1200" spc="5" dirty="0">
                <a:latin typeface="Calibri"/>
                <a:cs typeface="Calibri"/>
              </a:rPr>
              <a:t> </a:t>
            </a:r>
            <a:r>
              <a:rPr sz="1200" spc="-5" dirty="0">
                <a:latin typeface="Calibri"/>
                <a:cs typeface="Calibri"/>
              </a:rPr>
              <a:t>πλήρως στην</a:t>
            </a:r>
            <a:r>
              <a:rPr sz="1200" spc="5" dirty="0">
                <a:latin typeface="Calibri"/>
                <a:cs typeface="Calibri"/>
              </a:rPr>
              <a:t> </a:t>
            </a:r>
            <a:r>
              <a:rPr sz="1200" spc="-5" dirty="0">
                <a:latin typeface="Calibri"/>
                <a:cs typeface="Calibri"/>
              </a:rPr>
              <a:t>πολιτιστική</a:t>
            </a:r>
            <a:r>
              <a:rPr sz="1200" dirty="0">
                <a:latin typeface="Calibri"/>
                <a:cs typeface="Calibri"/>
              </a:rPr>
              <a:t> και</a:t>
            </a:r>
            <a:r>
              <a:rPr sz="1200" spc="5" dirty="0">
                <a:latin typeface="Calibri"/>
                <a:cs typeface="Calibri"/>
              </a:rPr>
              <a:t> </a:t>
            </a:r>
            <a:r>
              <a:rPr sz="1200" spc="-5" dirty="0">
                <a:latin typeface="Calibri"/>
                <a:cs typeface="Calibri"/>
              </a:rPr>
              <a:t>καλλιτεχνική</a:t>
            </a:r>
            <a:r>
              <a:rPr sz="1200" spc="-20" dirty="0">
                <a:latin typeface="Calibri"/>
                <a:cs typeface="Calibri"/>
              </a:rPr>
              <a:t> </a:t>
            </a:r>
            <a:r>
              <a:rPr sz="1200">
                <a:latin typeface="Calibri"/>
                <a:cs typeface="Calibri"/>
              </a:rPr>
              <a:t>ζωή </a:t>
            </a:r>
            <a:r>
              <a:rPr sz="1200" smtClean="0">
                <a:latin typeface="Calibri"/>
                <a:cs typeface="Calibri"/>
              </a:rPr>
              <a:t>και</a:t>
            </a:r>
            <a:r>
              <a:rPr lang="el-GR" sz="1200" spc="5" dirty="0" smtClean="0">
                <a:latin typeface="Calibri"/>
                <a:cs typeface="Calibri"/>
              </a:rPr>
              <a:t> </a:t>
            </a:r>
            <a:r>
              <a:rPr sz="1200" spc="-5" smtClean="0">
                <a:latin typeface="Calibri"/>
                <a:cs typeface="Calibri"/>
              </a:rPr>
              <a:t>ενθαρρύνουν</a:t>
            </a:r>
            <a:r>
              <a:rPr sz="1200" spc="5" smtClean="0">
                <a:latin typeface="Calibri"/>
                <a:cs typeface="Calibri"/>
              </a:rPr>
              <a:t> </a:t>
            </a:r>
            <a:r>
              <a:rPr sz="1200" spc="-5">
                <a:latin typeface="Calibri"/>
                <a:cs typeface="Calibri"/>
              </a:rPr>
              <a:t>την </a:t>
            </a:r>
            <a:r>
              <a:rPr lang="el-GR" sz="1200" spc="-5" dirty="0" smtClean="0">
                <a:latin typeface="Calibri"/>
                <a:cs typeface="Calibri"/>
              </a:rPr>
              <a:t>π</a:t>
            </a:r>
            <a:r>
              <a:rPr sz="1200" spc="-5" smtClean="0">
                <a:latin typeface="Calibri"/>
                <a:cs typeface="Calibri"/>
              </a:rPr>
              <a:t>ροσφορά </a:t>
            </a:r>
            <a:r>
              <a:rPr sz="1200" spc="-5" dirty="0">
                <a:latin typeface="Calibri"/>
                <a:cs typeface="Calibri"/>
              </a:rPr>
              <a:t>κατάλληλων </a:t>
            </a:r>
            <a:r>
              <a:rPr sz="1200" dirty="0">
                <a:latin typeface="Calibri"/>
                <a:cs typeface="Calibri"/>
              </a:rPr>
              <a:t>και </a:t>
            </a:r>
            <a:r>
              <a:rPr sz="1200" spc="-5" dirty="0">
                <a:latin typeface="Calibri"/>
                <a:cs typeface="Calibri"/>
              </a:rPr>
              <a:t>ίσων </a:t>
            </a:r>
            <a:r>
              <a:rPr sz="1200" dirty="0">
                <a:latin typeface="Calibri"/>
                <a:cs typeface="Calibri"/>
              </a:rPr>
              <a:t>ευκαιριών </a:t>
            </a:r>
            <a:r>
              <a:rPr sz="1200" spc="5" dirty="0">
                <a:latin typeface="Calibri"/>
                <a:cs typeface="Calibri"/>
              </a:rPr>
              <a:t>για </a:t>
            </a:r>
            <a:r>
              <a:rPr sz="1200" spc="-5" dirty="0">
                <a:latin typeface="Calibri"/>
                <a:cs typeface="Calibri"/>
              </a:rPr>
              <a:t>πολιτιστικές, καλλιτεχνικές </a:t>
            </a:r>
            <a:r>
              <a:rPr sz="1200" spc="-10" dirty="0">
                <a:latin typeface="Calibri"/>
                <a:cs typeface="Calibri"/>
              </a:rPr>
              <a:t>και </a:t>
            </a:r>
            <a:r>
              <a:rPr sz="1200" spc="-5" dirty="0">
                <a:latin typeface="Calibri"/>
                <a:cs typeface="Calibri"/>
              </a:rPr>
              <a:t> </a:t>
            </a:r>
            <a:r>
              <a:rPr sz="1200" dirty="0">
                <a:latin typeface="Calibri"/>
                <a:cs typeface="Calibri"/>
              </a:rPr>
              <a:t>ψυχαγωγικές</a:t>
            </a:r>
            <a:r>
              <a:rPr sz="1200" spc="-10" dirty="0">
                <a:latin typeface="Calibri"/>
                <a:cs typeface="Calibri"/>
              </a:rPr>
              <a:t> </a:t>
            </a:r>
            <a:r>
              <a:rPr sz="1200" spc="-5" dirty="0">
                <a:latin typeface="Calibri"/>
                <a:cs typeface="Calibri"/>
              </a:rPr>
              <a:t>δραστηριότητες </a:t>
            </a:r>
            <a:r>
              <a:rPr sz="1200">
                <a:latin typeface="Calibri"/>
                <a:cs typeface="Calibri"/>
              </a:rPr>
              <a:t>και </a:t>
            </a:r>
            <a:r>
              <a:rPr sz="1200" spc="-5" smtClean="0">
                <a:latin typeface="Calibri"/>
                <a:cs typeface="Calibri"/>
              </a:rPr>
              <a:t>για</a:t>
            </a:r>
            <a:r>
              <a:rPr lang="el-GR" sz="1200" spc="-15" dirty="0" smtClean="0">
                <a:latin typeface="Calibri"/>
                <a:cs typeface="Calibri"/>
              </a:rPr>
              <a:t> </a:t>
            </a:r>
            <a:r>
              <a:rPr sz="1200" spc="-5" smtClean="0">
                <a:latin typeface="Calibri"/>
                <a:cs typeface="Calibri"/>
              </a:rPr>
              <a:t>δραστηριότητες</a:t>
            </a:r>
            <a:r>
              <a:rPr sz="1200" spc="-10" smtClean="0">
                <a:latin typeface="Calibri"/>
                <a:cs typeface="Calibri"/>
              </a:rPr>
              <a:t> </a:t>
            </a:r>
            <a:r>
              <a:rPr sz="1200" spc="-5" dirty="0">
                <a:latin typeface="Calibri"/>
                <a:cs typeface="Calibri"/>
              </a:rPr>
              <a:t>ελεύθερου χρόνου.</a:t>
            </a:r>
            <a:endParaRPr sz="1200">
              <a:latin typeface="Calibri"/>
              <a:cs typeface="Calibri"/>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54634" y="214290"/>
            <a:ext cx="7153734" cy="566822"/>
          </a:xfrm>
          <a:prstGeom prst="rect">
            <a:avLst/>
          </a:prstGeom>
        </p:spPr>
        <p:txBody>
          <a:bodyPr vert="horz" wrap="square" lIns="0" tIns="12700" rIns="0" bIns="0" rtlCol="0">
            <a:spAutoFit/>
          </a:bodyPr>
          <a:lstStyle/>
          <a:p>
            <a:pPr marL="12700">
              <a:lnSpc>
                <a:spcPct val="100000"/>
              </a:lnSpc>
              <a:spcBef>
                <a:spcPts val="100"/>
              </a:spcBef>
            </a:pPr>
            <a:r>
              <a:rPr sz="3600" spc="350" dirty="0"/>
              <a:t>ΠΡΟΟΙΜΙΟ </a:t>
            </a:r>
            <a:r>
              <a:rPr sz="3600" spc="-215"/>
              <a:t>ΤΗΣ</a:t>
            </a:r>
            <a:r>
              <a:rPr sz="3600" spc="-570"/>
              <a:t> </a:t>
            </a:r>
            <a:r>
              <a:rPr lang="en-US" sz="3600" spc="-570" dirty="0" smtClean="0"/>
              <a:t> </a:t>
            </a:r>
            <a:r>
              <a:rPr sz="3600" spc="130" smtClean="0"/>
              <a:t>ΣΥΜΒΑΣΗΣ</a:t>
            </a:r>
            <a:endParaRPr sz="3600"/>
          </a:p>
        </p:txBody>
      </p:sp>
      <p:sp>
        <p:nvSpPr>
          <p:cNvPr id="3" name="object 3"/>
          <p:cNvSpPr txBox="1"/>
          <p:nvPr/>
        </p:nvSpPr>
        <p:spPr>
          <a:xfrm>
            <a:off x="529869" y="857235"/>
            <a:ext cx="10421490" cy="5343129"/>
          </a:xfrm>
          <a:prstGeom prst="rect">
            <a:avLst/>
          </a:prstGeom>
        </p:spPr>
        <p:txBody>
          <a:bodyPr vert="horz" wrap="square" lIns="0" tIns="140335" rIns="0" bIns="0" rtlCol="0">
            <a:spAutoFit/>
          </a:bodyPr>
          <a:lstStyle/>
          <a:p>
            <a:pPr marL="12700">
              <a:lnSpc>
                <a:spcPct val="100000"/>
              </a:lnSpc>
              <a:spcBef>
                <a:spcPts val="1105"/>
              </a:spcBef>
            </a:pPr>
            <a:r>
              <a:rPr sz="1600" spc="-10" dirty="0">
                <a:solidFill>
                  <a:srgbClr val="404040"/>
                </a:solidFill>
                <a:latin typeface="Trebuchet MS"/>
                <a:cs typeface="Trebuchet MS"/>
              </a:rPr>
              <a:t>Ta </a:t>
            </a:r>
            <a:r>
              <a:rPr sz="1600" spc="60" dirty="0">
                <a:solidFill>
                  <a:srgbClr val="404040"/>
                </a:solidFill>
                <a:latin typeface="Trebuchet MS"/>
                <a:cs typeface="Trebuchet MS"/>
              </a:rPr>
              <a:t>κράτη</a:t>
            </a:r>
            <a:r>
              <a:rPr sz="1600" spc="-75" dirty="0">
                <a:solidFill>
                  <a:srgbClr val="404040"/>
                </a:solidFill>
                <a:latin typeface="Trebuchet MS"/>
                <a:cs typeface="Trebuchet MS"/>
              </a:rPr>
              <a:t> </a:t>
            </a:r>
            <a:r>
              <a:rPr sz="1600" spc="-5" dirty="0">
                <a:solidFill>
                  <a:srgbClr val="404040"/>
                </a:solidFill>
                <a:latin typeface="Trebuchet MS"/>
                <a:cs typeface="Trebuchet MS"/>
              </a:rPr>
              <a:t>μέλη:</a:t>
            </a:r>
            <a:endParaRPr sz="1600">
              <a:latin typeface="Trebuchet MS"/>
              <a:cs typeface="Trebuchet MS"/>
            </a:endParaRPr>
          </a:p>
          <a:p>
            <a:pPr marL="356870" marR="48895" indent="-344805">
              <a:lnSpc>
                <a:spcPct val="100000"/>
              </a:lnSpc>
              <a:spcBef>
                <a:spcPts val="1010"/>
              </a:spcBef>
              <a:buClr>
                <a:srgbClr val="A42F0F"/>
              </a:buClr>
              <a:buFont typeface="Arial"/>
              <a:buChar char=""/>
              <a:tabLst>
                <a:tab pos="421005" algn="l"/>
                <a:tab pos="421640" algn="l"/>
              </a:tabLst>
            </a:pPr>
            <a:r>
              <a:rPr sz="1600" dirty="0"/>
              <a:t>	</a:t>
            </a:r>
            <a:r>
              <a:rPr sz="1600" spc="95" dirty="0">
                <a:solidFill>
                  <a:srgbClr val="404040"/>
                </a:solidFill>
                <a:latin typeface="Trebuchet MS"/>
                <a:cs typeface="Trebuchet MS"/>
              </a:rPr>
              <a:t>αναγνωρίζουν</a:t>
            </a:r>
            <a:r>
              <a:rPr sz="1600" spc="-35" dirty="0">
                <a:solidFill>
                  <a:srgbClr val="404040"/>
                </a:solidFill>
                <a:latin typeface="Trebuchet MS"/>
                <a:cs typeface="Trebuchet MS"/>
              </a:rPr>
              <a:t> </a:t>
            </a:r>
            <a:r>
              <a:rPr sz="1600" spc="45" dirty="0">
                <a:solidFill>
                  <a:srgbClr val="404040"/>
                </a:solidFill>
                <a:latin typeface="Trebuchet MS"/>
                <a:cs typeface="Trebuchet MS"/>
              </a:rPr>
              <a:t>την</a:t>
            </a:r>
            <a:r>
              <a:rPr sz="1600" spc="-25" dirty="0">
                <a:solidFill>
                  <a:srgbClr val="404040"/>
                </a:solidFill>
                <a:latin typeface="Trebuchet MS"/>
                <a:cs typeface="Trebuchet MS"/>
              </a:rPr>
              <a:t> </a:t>
            </a:r>
            <a:r>
              <a:rPr sz="1600" spc="15" dirty="0">
                <a:solidFill>
                  <a:srgbClr val="FF0000"/>
                </a:solidFill>
                <a:latin typeface="Trebuchet MS"/>
                <a:cs typeface="Trebuchet MS"/>
              </a:rPr>
              <a:t>εγγενή</a:t>
            </a:r>
            <a:r>
              <a:rPr sz="1600" spc="-60" dirty="0">
                <a:solidFill>
                  <a:srgbClr val="FF0000"/>
                </a:solidFill>
                <a:latin typeface="Trebuchet MS"/>
                <a:cs typeface="Trebuchet MS"/>
              </a:rPr>
              <a:t> </a:t>
            </a:r>
            <a:r>
              <a:rPr sz="1600" spc="45" dirty="0">
                <a:solidFill>
                  <a:srgbClr val="FF0000"/>
                </a:solidFill>
                <a:latin typeface="Trebuchet MS"/>
                <a:cs typeface="Trebuchet MS"/>
              </a:rPr>
              <a:t>αξιοπρέπεια</a:t>
            </a:r>
            <a:r>
              <a:rPr sz="1600" spc="-15" dirty="0">
                <a:solidFill>
                  <a:srgbClr val="FF0000"/>
                </a:solidFill>
                <a:latin typeface="Trebuchet MS"/>
                <a:cs typeface="Trebuchet MS"/>
              </a:rPr>
              <a:t> </a:t>
            </a:r>
            <a:r>
              <a:rPr sz="1600" spc="-15" dirty="0">
                <a:solidFill>
                  <a:srgbClr val="404040"/>
                </a:solidFill>
                <a:latin typeface="Trebuchet MS"/>
                <a:cs typeface="Trebuchet MS"/>
              </a:rPr>
              <a:t>και</a:t>
            </a:r>
            <a:r>
              <a:rPr sz="1600" spc="-70" dirty="0">
                <a:solidFill>
                  <a:srgbClr val="404040"/>
                </a:solidFill>
                <a:latin typeface="Trebuchet MS"/>
                <a:cs typeface="Trebuchet MS"/>
              </a:rPr>
              <a:t> </a:t>
            </a:r>
            <a:r>
              <a:rPr sz="1600" spc="50" dirty="0">
                <a:solidFill>
                  <a:srgbClr val="404040"/>
                </a:solidFill>
                <a:latin typeface="Trebuchet MS"/>
                <a:cs typeface="Trebuchet MS"/>
              </a:rPr>
              <a:t>τα</a:t>
            </a:r>
            <a:r>
              <a:rPr sz="1600" spc="-55" dirty="0">
                <a:solidFill>
                  <a:srgbClr val="404040"/>
                </a:solidFill>
                <a:latin typeface="Trebuchet MS"/>
                <a:cs typeface="Trebuchet MS"/>
              </a:rPr>
              <a:t> </a:t>
            </a:r>
            <a:r>
              <a:rPr sz="1600" spc="100" dirty="0">
                <a:solidFill>
                  <a:srgbClr val="FF0000"/>
                </a:solidFill>
                <a:latin typeface="Trebuchet MS"/>
                <a:cs typeface="Trebuchet MS"/>
              </a:rPr>
              <a:t>ίσα</a:t>
            </a:r>
            <a:r>
              <a:rPr sz="1600" spc="-50" dirty="0">
                <a:solidFill>
                  <a:srgbClr val="FF0000"/>
                </a:solidFill>
                <a:latin typeface="Trebuchet MS"/>
                <a:cs typeface="Trebuchet MS"/>
              </a:rPr>
              <a:t> </a:t>
            </a:r>
            <a:r>
              <a:rPr sz="1600" spc="-15" dirty="0">
                <a:solidFill>
                  <a:srgbClr val="FF0000"/>
                </a:solidFill>
                <a:latin typeface="Trebuchet MS"/>
                <a:cs typeface="Trebuchet MS"/>
              </a:rPr>
              <a:t>και</a:t>
            </a:r>
            <a:r>
              <a:rPr sz="1600" spc="-70" dirty="0">
                <a:solidFill>
                  <a:srgbClr val="FF0000"/>
                </a:solidFill>
                <a:latin typeface="Trebuchet MS"/>
                <a:cs typeface="Trebuchet MS"/>
              </a:rPr>
              <a:t> </a:t>
            </a:r>
            <a:r>
              <a:rPr sz="1600" spc="75" dirty="0">
                <a:solidFill>
                  <a:srgbClr val="FF0000"/>
                </a:solidFill>
                <a:latin typeface="Trebuchet MS"/>
                <a:cs typeface="Trebuchet MS"/>
              </a:rPr>
              <a:t>αναφαίρετα</a:t>
            </a:r>
            <a:r>
              <a:rPr sz="1600" spc="-35" dirty="0">
                <a:solidFill>
                  <a:srgbClr val="FF0000"/>
                </a:solidFill>
                <a:latin typeface="Trebuchet MS"/>
                <a:cs typeface="Trebuchet MS"/>
              </a:rPr>
              <a:t> </a:t>
            </a:r>
            <a:r>
              <a:rPr sz="1600" spc="40" dirty="0">
                <a:solidFill>
                  <a:srgbClr val="FF0000"/>
                </a:solidFill>
                <a:latin typeface="Trebuchet MS"/>
                <a:cs typeface="Trebuchet MS"/>
              </a:rPr>
              <a:t>δικαιώματα </a:t>
            </a:r>
            <a:r>
              <a:rPr sz="1600" spc="40" dirty="0">
                <a:solidFill>
                  <a:srgbClr val="404040"/>
                </a:solidFill>
                <a:latin typeface="Trebuchet MS"/>
                <a:cs typeface="Trebuchet MS"/>
              </a:rPr>
              <a:t> </a:t>
            </a:r>
            <a:r>
              <a:rPr sz="1600" spc="114" dirty="0">
                <a:solidFill>
                  <a:srgbClr val="404040"/>
                </a:solidFill>
                <a:latin typeface="Trebuchet MS"/>
                <a:cs typeface="Trebuchet MS"/>
              </a:rPr>
              <a:t>όλων </a:t>
            </a:r>
            <a:r>
              <a:rPr sz="1600" spc="60" dirty="0">
                <a:solidFill>
                  <a:srgbClr val="404040"/>
                </a:solidFill>
                <a:latin typeface="Trebuchet MS"/>
                <a:cs typeface="Trebuchet MS"/>
              </a:rPr>
              <a:t>των μελών </a:t>
            </a:r>
            <a:r>
              <a:rPr sz="1600" spc="80" dirty="0">
                <a:solidFill>
                  <a:srgbClr val="404040"/>
                </a:solidFill>
                <a:latin typeface="Trebuchet MS"/>
                <a:cs typeface="Trebuchet MS"/>
              </a:rPr>
              <a:t>της </a:t>
            </a:r>
            <a:r>
              <a:rPr sz="1600" spc="114" dirty="0">
                <a:solidFill>
                  <a:srgbClr val="404040"/>
                </a:solidFill>
                <a:latin typeface="Trebuchet MS"/>
                <a:cs typeface="Trebuchet MS"/>
              </a:rPr>
              <a:t>ανθρώπινης </a:t>
            </a:r>
            <a:r>
              <a:rPr sz="1600" spc="15" dirty="0">
                <a:solidFill>
                  <a:srgbClr val="404040"/>
                </a:solidFill>
                <a:latin typeface="Trebuchet MS"/>
                <a:cs typeface="Trebuchet MS"/>
              </a:rPr>
              <a:t>οικογένειας, </a:t>
            </a:r>
            <a:r>
              <a:rPr sz="1600" spc="130" dirty="0">
                <a:solidFill>
                  <a:srgbClr val="404040"/>
                </a:solidFill>
                <a:latin typeface="Trebuchet MS"/>
                <a:cs typeface="Trebuchet MS"/>
              </a:rPr>
              <a:t>που </a:t>
            </a:r>
            <a:r>
              <a:rPr sz="1600" spc="10" dirty="0">
                <a:solidFill>
                  <a:srgbClr val="404040"/>
                </a:solidFill>
                <a:latin typeface="Trebuchet MS"/>
                <a:cs typeface="Trebuchet MS"/>
              </a:rPr>
              <a:t>αποτελεί </a:t>
            </a:r>
            <a:r>
              <a:rPr sz="1600" spc="60" dirty="0">
                <a:solidFill>
                  <a:srgbClr val="404040"/>
                </a:solidFill>
                <a:latin typeface="Trebuchet MS"/>
                <a:cs typeface="Trebuchet MS"/>
              </a:rPr>
              <a:t>το </a:t>
            </a:r>
            <a:r>
              <a:rPr sz="1600" spc="30" dirty="0">
                <a:solidFill>
                  <a:srgbClr val="404040"/>
                </a:solidFill>
                <a:latin typeface="Trebuchet MS"/>
                <a:cs typeface="Trebuchet MS"/>
              </a:rPr>
              <a:t>θεμέλιο </a:t>
            </a:r>
            <a:r>
              <a:rPr sz="1600" spc="80" dirty="0">
                <a:solidFill>
                  <a:srgbClr val="404040"/>
                </a:solidFill>
                <a:latin typeface="Trebuchet MS"/>
                <a:cs typeface="Trebuchet MS"/>
              </a:rPr>
              <a:t>της </a:t>
            </a:r>
            <a:r>
              <a:rPr sz="1600" spc="80" dirty="0">
                <a:solidFill>
                  <a:srgbClr val="FF0000"/>
                </a:solidFill>
                <a:latin typeface="Trebuchet MS"/>
                <a:cs typeface="Trebuchet MS"/>
              </a:rPr>
              <a:t> </a:t>
            </a:r>
            <a:r>
              <a:rPr sz="1600" spc="25" dirty="0">
                <a:solidFill>
                  <a:srgbClr val="FF0000"/>
                </a:solidFill>
                <a:latin typeface="Trebuchet MS"/>
                <a:cs typeface="Trebuchet MS"/>
              </a:rPr>
              <a:t>ελευθερίας,</a:t>
            </a:r>
            <a:r>
              <a:rPr sz="1600" spc="-65" dirty="0">
                <a:solidFill>
                  <a:srgbClr val="FF0000"/>
                </a:solidFill>
                <a:latin typeface="Trebuchet MS"/>
                <a:cs typeface="Trebuchet MS"/>
              </a:rPr>
              <a:t> </a:t>
            </a:r>
            <a:r>
              <a:rPr sz="1600" spc="85" dirty="0">
                <a:solidFill>
                  <a:srgbClr val="FF0000"/>
                </a:solidFill>
                <a:latin typeface="Trebuchet MS"/>
                <a:cs typeface="Trebuchet MS"/>
              </a:rPr>
              <a:t>της</a:t>
            </a:r>
            <a:r>
              <a:rPr sz="1600" spc="-55" dirty="0">
                <a:solidFill>
                  <a:srgbClr val="FF0000"/>
                </a:solidFill>
                <a:latin typeface="Trebuchet MS"/>
                <a:cs typeface="Trebuchet MS"/>
              </a:rPr>
              <a:t> </a:t>
            </a:r>
            <a:r>
              <a:rPr sz="1600" spc="70" dirty="0">
                <a:solidFill>
                  <a:srgbClr val="FF0000"/>
                </a:solidFill>
                <a:latin typeface="Trebuchet MS"/>
                <a:cs typeface="Trebuchet MS"/>
              </a:rPr>
              <a:t>δικαιοσύνης</a:t>
            </a:r>
            <a:r>
              <a:rPr sz="1600" spc="-55" dirty="0">
                <a:solidFill>
                  <a:srgbClr val="FF0000"/>
                </a:solidFill>
                <a:latin typeface="Trebuchet MS"/>
                <a:cs typeface="Trebuchet MS"/>
              </a:rPr>
              <a:t> </a:t>
            </a:r>
            <a:r>
              <a:rPr sz="1600" spc="-15" dirty="0">
                <a:solidFill>
                  <a:srgbClr val="FF0000"/>
                </a:solidFill>
                <a:latin typeface="Trebuchet MS"/>
                <a:cs typeface="Trebuchet MS"/>
              </a:rPr>
              <a:t>και</a:t>
            </a:r>
            <a:r>
              <a:rPr sz="1600" spc="-65" dirty="0">
                <a:solidFill>
                  <a:srgbClr val="FF0000"/>
                </a:solidFill>
                <a:latin typeface="Trebuchet MS"/>
                <a:cs typeface="Trebuchet MS"/>
              </a:rPr>
              <a:t> </a:t>
            </a:r>
            <a:r>
              <a:rPr sz="1600" spc="80" dirty="0">
                <a:solidFill>
                  <a:srgbClr val="FF0000"/>
                </a:solidFill>
                <a:latin typeface="Trebuchet MS"/>
                <a:cs typeface="Trebuchet MS"/>
              </a:rPr>
              <a:t>της</a:t>
            </a:r>
            <a:r>
              <a:rPr sz="1600" spc="-55" dirty="0">
                <a:solidFill>
                  <a:srgbClr val="FF0000"/>
                </a:solidFill>
                <a:latin typeface="Trebuchet MS"/>
                <a:cs typeface="Trebuchet MS"/>
              </a:rPr>
              <a:t> </a:t>
            </a:r>
            <a:r>
              <a:rPr sz="1600" spc="65" dirty="0">
                <a:solidFill>
                  <a:srgbClr val="FF0000"/>
                </a:solidFill>
                <a:latin typeface="Trebuchet MS"/>
                <a:cs typeface="Trebuchet MS"/>
              </a:rPr>
              <a:t>ειρήνης</a:t>
            </a:r>
            <a:r>
              <a:rPr sz="1600" spc="5" dirty="0">
                <a:solidFill>
                  <a:srgbClr val="FF0000"/>
                </a:solidFill>
                <a:latin typeface="Trebuchet MS"/>
                <a:cs typeface="Trebuchet MS"/>
              </a:rPr>
              <a:t> </a:t>
            </a:r>
            <a:r>
              <a:rPr sz="1600" spc="120" dirty="0">
                <a:solidFill>
                  <a:srgbClr val="404040"/>
                </a:solidFill>
                <a:latin typeface="Trebuchet MS"/>
                <a:cs typeface="Trebuchet MS"/>
              </a:rPr>
              <a:t>στον</a:t>
            </a:r>
            <a:r>
              <a:rPr sz="1600" spc="-60" dirty="0">
                <a:solidFill>
                  <a:srgbClr val="404040"/>
                </a:solidFill>
                <a:latin typeface="Trebuchet MS"/>
                <a:cs typeface="Trebuchet MS"/>
              </a:rPr>
              <a:t> </a:t>
            </a:r>
            <a:r>
              <a:rPr sz="1600" spc="140" dirty="0">
                <a:solidFill>
                  <a:srgbClr val="404040"/>
                </a:solidFill>
                <a:latin typeface="Trebuchet MS"/>
                <a:cs typeface="Trebuchet MS"/>
              </a:rPr>
              <a:t>κόσμο</a:t>
            </a:r>
            <a:endParaRPr sz="1600">
              <a:latin typeface="Trebuchet MS"/>
              <a:cs typeface="Trebuchet MS"/>
            </a:endParaRPr>
          </a:p>
          <a:p>
            <a:pPr marL="356870" marR="352425" indent="-344805">
              <a:lnSpc>
                <a:spcPct val="100000"/>
              </a:lnSpc>
              <a:spcBef>
                <a:spcPts val="1015"/>
              </a:spcBef>
              <a:buClr>
                <a:srgbClr val="A42F0F"/>
              </a:buClr>
              <a:buFont typeface="Arial"/>
              <a:buChar char=""/>
              <a:tabLst>
                <a:tab pos="356870" algn="l"/>
                <a:tab pos="357505" algn="l"/>
              </a:tabLst>
            </a:pPr>
            <a:r>
              <a:rPr sz="1600" spc="50" dirty="0">
                <a:solidFill>
                  <a:srgbClr val="404040"/>
                </a:solidFill>
                <a:latin typeface="Trebuchet MS"/>
                <a:cs typeface="Trebuchet MS"/>
              </a:rPr>
              <a:t>έχουν</a:t>
            </a:r>
            <a:r>
              <a:rPr sz="1600" spc="-60" dirty="0">
                <a:solidFill>
                  <a:srgbClr val="404040"/>
                </a:solidFill>
                <a:latin typeface="Trebuchet MS"/>
                <a:cs typeface="Trebuchet MS"/>
              </a:rPr>
              <a:t> </a:t>
            </a:r>
            <a:r>
              <a:rPr sz="1600" spc="10" dirty="0">
                <a:solidFill>
                  <a:srgbClr val="404040"/>
                </a:solidFill>
                <a:latin typeface="Trebuchet MS"/>
                <a:cs typeface="Trebuchet MS"/>
              </a:rPr>
              <a:t>διακηρύξει</a:t>
            </a:r>
            <a:r>
              <a:rPr sz="1600" spc="-60" dirty="0">
                <a:solidFill>
                  <a:srgbClr val="404040"/>
                </a:solidFill>
                <a:latin typeface="Trebuchet MS"/>
                <a:cs typeface="Trebuchet MS"/>
              </a:rPr>
              <a:t> </a:t>
            </a:r>
            <a:r>
              <a:rPr sz="1600" spc="45" dirty="0">
                <a:solidFill>
                  <a:srgbClr val="404040"/>
                </a:solidFill>
                <a:latin typeface="Trebuchet MS"/>
                <a:cs typeface="Trebuchet MS"/>
              </a:rPr>
              <a:t>την</a:t>
            </a:r>
            <a:r>
              <a:rPr sz="1600" spc="-50" dirty="0">
                <a:solidFill>
                  <a:srgbClr val="404040"/>
                </a:solidFill>
                <a:latin typeface="Trebuchet MS"/>
                <a:cs typeface="Trebuchet MS"/>
              </a:rPr>
              <a:t> </a:t>
            </a:r>
            <a:r>
              <a:rPr sz="1600" spc="50" dirty="0">
                <a:solidFill>
                  <a:srgbClr val="404040"/>
                </a:solidFill>
                <a:latin typeface="Trebuchet MS"/>
                <a:cs typeface="Trebuchet MS"/>
              </a:rPr>
              <a:t>πίστη</a:t>
            </a:r>
            <a:r>
              <a:rPr sz="1600" spc="-35" dirty="0">
                <a:solidFill>
                  <a:srgbClr val="404040"/>
                </a:solidFill>
                <a:latin typeface="Trebuchet MS"/>
                <a:cs typeface="Trebuchet MS"/>
              </a:rPr>
              <a:t> </a:t>
            </a:r>
            <a:r>
              <a:rPr sz="1600" spc="105" dirty="0">
                <a:solidFill>
                  <a:srgbClr val="404040"/>
                </a:solidFill>
                <a:latin typeface="Trebuchet MS"/>
                <a:cs typeface="Trebuchet MS"/>
              </a:rPr>
              <a:t>τους</a:t>
            </a:r>
            <a:r>
              <a:rPr sz="1600" spc="-50" dirty="0">
                <a:solidFill>
                  <a:srgbClr val="404040"/>
                </a:solidFill>
                <a:latin typeface="Trebuchet MS"/>
                <a:cs typeface="Trebuchet MS"/>
              </a:rPr>
              <a:t> </a:t>
            </a:r>
            <a:r>
              <a:rPr sz="1600" spc="125" dirty="0">
                <a:solidFill>
                  <a:srgbClr val="404040"/>
                </a:solidFill>
                <a:latin typeface="Trebuchet MS"/>
                <a:cs typeface="Trebuchet MS"/>
              </a:rPr>
              <a:t>στα</a:t>
            </a:r>
            <a:r>
              <a:rPr sz="1600" spc="-50" dirty="0">
                <a:solidFill>
                  <a:srgbClr val="404040"/>
                </a:solidFill>
                <a:latin typeface="Trebuchet MS"/>
                <a:cs typeface="Trebuchet MS"/>
              </a:rPr>
              <a:t> </a:t>
            </a:r>
            <a:r>
              <a:rPr sz="1600" spc="35" dirty="0">
                <a:solidFill>
                  <a:srgbClr val="404040"/>
                </a:solidFill>
                <a:latin typeface="Trebuchet MS"/>
                <a:cs typeface="Trebuchet MS"/>
              </a:rPr>
              <a:t>θεμελιώδη</a:t>
            </a:r>
            <a:r>
              <a:rPr sz="1600" spc="-50" dirty="0">
                <a:solidFill>
                  <a:srgbClr val="404040"/>
                </a:solidFill>
                <a:latin typeface="Trebuchet MS"/>
                <a:cs typeface="Trebuchet MS"/>
              </a:rPr>
              <a:t> </a:t>
            </a:r>
            <a:r>
              <a:rPr sz="1600" spc="110" dirty="0">
                <a:solidFill>
                  <a:srgbClr val="404040"/>
                </a:solidFill>
                <a:latin typeface="Trebuchet MS"/>
                <a:cs typeface="Trebuchet MS"/>
              </a:rPr>
              <a:t>ανθρώπινα</a:t>
            </a:r>
            <a:r>
              <a:rPr sz="1600" spc="5" dirty="0">
                <a:solidFill>
                  <a:srgbClr val="404040"/>
                </a:solidFill>
                <a:latin typeface="Trebuchet MS"/>
                <a:cs typeface="Trebuchet MS"/>
              </a:rPr>
              <a:t> </a:t>
            </a:r>
            <a:r>
              <a:rPr sz="1600" spc="40" dirty="0">
                <a:solidFill>
                  <a:srgbClr val="404040"/>
                </a:solidFill>
                <a:latin typeface="Trebuchet MS"/>
                <a:cs typeface="Trebuchet MS"/>
              </a:rPr>
              <a:t>δικαιώματα</a:t>
            </a:r>
            <a:r>
              <a:rPr sz="1600" spc="-70" dirty="0">
                <a:solidFill>
                  <a:srgbClr val="404040"/>
                </a:solidFill>
                <a:latin typeface="Trebuchet MS"/>
                <a:cs typeface="Trebuchet MS"/>
              </a:rPr>
              <a:t> </a:t>
            </a:r>
            <a:r>
              <a:rPr sz="1600" spc="-15" dirty="0">
                <a:solidFill>
                  <a:srgbClr val="404040"/>
                </a:solidFill>
                <a:latin typeface="Trebuchet MS"/>
                <a:cs typeface="Trebuchet MS"/>
              </a:rPr>
              <a:t>και  </a:t>
            </a:r>
            <a:r>
              <a:rPr sz="1600" spc="100" dirty="0">
                <a:solidFill>
                  <a:srgbClr val="404040"/>
                </a:solidFill>
                <a:latin typeface="Trebuchet MS"/>
                <a:cs typeface="Trebuchet MS"/>
              </a:rPr>
              <a:t>στην</a:t>
            </a:r>
            <a:r>
              <a:rPr sz="1600" spc="-55" dirty="0">
                <a:solidFill>
                  <a:srgbClr val="404040"/>
                </a:solidFill>
                <a:latin typeface="Trebuchet MS"/>
                <a:cs typeface="Trebuchet MS"/>
              </a:rPr>
              <a:t> </a:t>
            </a:r>
            <a:r>
              <a:rPr sz="1600" spc="45" dirty="0">
                <a:solidFill>
                  <a:srgbClr val="FF0000"/>
                </a:solidFill>
                <a:latin typeface="Trebuchet MS"/>
                <a:cs typeface="Trebuchet MS"/>
              </a:rPr>
              <a:t>αξιοπρέπεια</a:t>
            </a:r>
            <a:r>
              <a:rPr sz="1600" spc="-20" dirty="0">
                <a:solidFill>
                  <a:srgbClr val="FF0000"/>
                </a:solidFill>
                <a:latin typeface="Trebuchet MS"/>
                <a:cs typeface="Trebuchet MS"/>
              </a:rPr>
              <a:t> </a:t>
            </a:r>
            <a:r>
              <a:rPr sz="1600" spc="-15" dirty="0">
                <a:solidFill>
                  <a:srgbClr val="404040"/>
                </a:solidFill>
                <a:latin typeface="Trebuchet MS"/>
                <a:cs typeface="Trebuchet MS"/>
              </a:rPr>
              <a:t>και</a:t>
            </a:r>
            <a:r>
              <a:rPr sz="1600" spc="-65" dirty="0">
                <a:solidFill>
                  <a:srgbClr val="404040"/>
                </a:solidFill>
                <a:latin typeface="Trebuchet MS"/>
                <a:cs typeface="Trebuchet MS"/>
              </a:rPr>
              <a:t> </a:t>
            </a:r>
            <a:r>
              <a:rPr sz="1600" spc="45" dirty="0">
                <a:solidFill>
                  <a:srgbClr val="404040"/>
                </a:solidFill>
                <a:latin typeface="Trebuchet MS"/>
                <a:cs typeface="Trebuchet MS"/>
              </a:rPr>
              <a:t>την</a:t>
            </a:r>
            <a:r>
              <a:rPr sz="1600" spc="-25" dirty="0">
                <a:solidFill>
                  <a:srgbClr val="404040"/>
                </a:solidFill>
                <a:latin typeface="Trebuchet MS"/>
                <a:cs typeface="Trebuchet MS"/>
              </a:rPr>
              <a:t> </a:t>
            </a:r>
            <a:r>
              <a:rPr sz="1600" spc="50" dirty="0">
                <a:solidFill>
                  <a:srgbClr val="FF0000"/>
                </a:solidFill>
                <a:latin typeface="Trebuchet MS"/>
                <a:cs typeface="Trebuchet MS"/>
              </a:rPr>
              <a:t>αξία</a:t>
            </a:r>
            <a:r>
              <a:rPr sz="1600" spc="-45" dirty="0">
                <a:solidFill>
                  <a:srgbClr val="FF0000"/>
                </a:solidFill>
                <a:latin typeface="Trebuchet MS"/>
                <a:cs typeface="Trebuchet MS"/>
              </a:rPr>
              <a:t> </a:t>
            </a:r>
            <a:r>
              <a:rPr sz="1600" spc="65" dirty="0">
                <a:solidFill>
                  <a:srgbClr val="FF0000"/>
                </a:solidFill>
                <a:latin typeface="Trebuchet MS"/>
                <a:cs typeface="Trebuchet MS"/>
              </a:rPr>
              <a:t>του</a:t>
            </a:r>
            <a:r>
              <a:rPr sz="1600" spc="-60" dirty="0">
                <a:solidFill>
                  <a:srgbClr val="FF0000"/>
                </a:solidFill>
                <a:latin typeface="Trebuchet MS"/>
                <a:cs typeface="Trebuchet MS"/>
              </a:rPr>
              <a:t> </a:t>
            </a:r>
            <a:r>
              <a:rPr sz="1600" spc="145" dirty="0">
                <a:solidFill>
                  <a:srgbClr val="FF0000"/>
                </a:solidFill>
                <a:latin typeface="Trebuchet MS"/>
                <a:cs typeface="Trebuchet MS"/>
              </a:rPr>
              <a:t>ανθρώπου</a:t>
            </a:r>
            <a:endParaRPr sz="1600">
              <a:latin typeface="Trebuchet MS"/>
              <a:cs typeface="Trebuchet MS"/>
            </a:endParaRPr>
          </a:p>
          <a:p>
            <a:pPr marL="356870" marR="5080" indent="-344805">
              <a:lnSpc>
                <a:spcPct val="100000"/>
              </a:lnSpc>
              <a:spcBef>
                <a:spcPts val="985"/>
              </a:spcBef>
              <a:buClr>
                <a:srgbClr val="A42F0F"/>
              </a:buClr>
              <a:buFont typeface="Arial"/>
              <a:buChar char=""/>
              <a:tabLst>
                <a:tab pos="356870" algn="l"/>
                <a:tab pos="357505" algn="l"/>
              </a:tabLst>
            </a:pPr>
            <a:r>
              <a:rPr sz="1600" spc="50" dirty="0">
                <a:solidFill>
                  <a:srgbClr val="404040"/>
                </a:solidFill>
                <a:latin typeface="Trebuchet MS"/>
                <a:cs typeface="Trebuchet MS"/>
              </a:rPr>
              <a:t>έχουν</a:t>
            </a:r>
            <a:r>
              <a:rPr sz="1600" spc="-60" dirty="0">
                <a:solidFill>
                  <a:srgbClr val="404040"/>
                </a:solidFill>
                <a:latin typeface="Trebuchet MS"/>
                <a:cs typeface="Trebuchet MS"/>
              </a:rPr>
              <a:t> </a:t>
            </a:r>
            <a:r>
              <a:rPr sz="1600" spc="90" dirty="0">
                <a:solidFill>
                  <a:srgbClr val="404040"/>
                </a:solidFill>
                <a:latin typeface="Trebuchet MS"/>
                <a:cs typeface="Trebuchet MS"/>
              </a:rPr>
              <a:t>αποφασίσει</a:t>
            </a:r>
            <a:r>
              <a:rPr sz="1600" spc="-45" dirty="0">
                <a:solidFill>
                  <a:srgbClr val="404040"/>
                </a:solidFill>
                <a:latin typeface="Trebuchet MS"/>
                <a:cs typeface="Trebuchet MS"/>
              </a:rPr>
              <a:t> </a:t>
            </a:r>
            <a:r>
              <a:rPr sz="1600" spc="130" dirty="0">
                <a:solidFill>
                  <a:srgbClr val="404040"/>
                </a:solidFill>
                <a:latin typeface="Trebuchet MS"/>
                <a:cs typeface="Trebuchet MS"/>
              </a:rPr>
              <a:t>να</a:t>
            </a:r>
            <a:r>
              <a:rPr sz="1600" spc="-30" dirty="0">
                <a:solidFill>
                  <a:srgbClr val="404040"/>
                </a:solidFill>
                <a:latin typeface="Trebuchet MS"/>
                <a:cs typeface="Trebuchet MS"/>
              </a:rPr>
              <a:t> </a:t>
            </a:r>
            <a:r>
              <a:rPr sz="1600" spc="125" dirty="0">
                <a:solidFill>
                  <a:srgbClr val="FF0000"/>
                </a:solidFill>
                <a:latin typeface="Trebuchet MS"/>
                <a:cs typeface="Trebuchet MS"/>
              </a:rPr>
              <a:t>προαγάγουν</a:t>
            </a:r>
            <a:r>
              <a:rPr sz="1600" spc="-30" dirty="0">
                <a:solidFill>
                  <a:srgbClr val="FF0000"/>
                </a:solidFill>
                <a:latin typeface="Trebuchet MS"/>
                <a:cs typeface="Trebuchet MS"/>
              </a:rPr>
              <a:t> </a:t>
            </a:r>
            <a:r>
              <a:rPr sz="1600" spc="45" dirty="0">
                <a:solidFill>
                  <a:srgbClr val="FF0000"/>
                </a:solidFill>
                <a:latin typeface="Trebuchet MS"/>
                <a:cs typeface="Trebuchet MS"/>
              </a:rPr>
              <a:t>την</a:t>
            </a:r>
            <a:r>
              <a:rPr sz="1600" spc="-50" dirty="0">
                <a:solidFill>
                  <a:srgbClr val="FF0000"/>
                </a:solidFill>
                <a:latin typeface="Trebuchet MS"/>
                <a:cs typeface="Trebuchet MS"/>
              </a:rPr>
              <a:t> </a:t>
            </a:r>
            <a:r>
              <a:rPr sz="1600" spc="20" dirty="0">
                <a:solidFill>
                  <a:srgbClr val="FF0000"/>
                </a:solidFill>
                <a:latin typeface="Trebuchet MS"/>
                <a:cs typeface="Trebuchet MS"/>
              </a:rPr>
              <a:t>κοινωνική</a:t>
            </a:r>
            <a:r>
              <a:rPr sz="1600" spc="-40" dirty="0">
                <a:solidFill>
                  <a:srgbClr val="FF0000"/>
                </a:solidFill>
                <a:latin typeface="Trebuchet MS"/>
                <a:cs typeface="Trebuchet MS"/>
              </a:rPr>
              <a:t> </a:t>
            </a:r>
            <a:r>
              <a:rPr sz="1600" spc="150" dirty="0">
                <a:solidFill>
                  <a:srgbClr val="FF0000"/>
                </a:solidFill>
                <a:latin typeface="Trebuchet MS"/>
                <a:cs typeface="Trebuchet MS"/>
              </a:rPr>
              <a:t>πρόοδο</a:t>
            </a:r>
            <a:r>
              <a:rPr sz="1600" spc="-25" dirty="0">
                <a:solidFill>
                  <a:srgbClr val="FF0000"/>
                </a:solidFill>
                <a:latin typeface="Trebuchet MS"/>
                <a:cs typeface="Trebuchet MS"/>
              </a:rPr>
              <a:t> </a:t>
            </a:r>
            <a:r>
              <a:rPr sz="1600" spc="-15" dirty="0">
                <a:solidFill>
                  <a:srgbClr val="404040"/>
                </a:solidFill>
                <a:latin typeface="Trebuchet MS"/>
                <a:cs typeface="Trebuchet MS"/>
              </a:rPr>
              <a:t>και</a:t>
            </a:r>
            <a:r>
              <a:rPr sz="1600" spc="-45" dirty="0">
                <a:solidFill>
                  <a:srgbClr val="404040"/>
                </a:solidFill>
                <a:latin typeface="Trebuchet MS"/>
                <a:cs typeface="Trebuchet MS"/>
              </a:rPr>
              <a:t> </a:t>
            </a:r>
            <a:r>
              <a:rPr sz="1600" spc="130" dirty="0">
                <a:solidFill>
                  <a:srgbClr val="404040"/>
                </a:solidFill>
                <a:latin typeface="Trebuchet MS"/>
                <a:cs typeface="Trebuchet MS"/>
              </a:rPr>
              <a:t>να</a:t>
            </a:r>
            <a:r>
              <a:rPr sz="1600" spc="-50" dirty="0">
                <a:solidFill>
                  <a:srgbClr val="404040"/>
                </a:solidFill>
                <a:latin typeface="Trebuchet MS"/>
                <a:cs typeface="Trebuchet MS"/>
              </a:rPr>
              <a:t> </a:t>
            </a:r>
            <a:r>
              <a:rPr sz="1600" spc="114" dirty="0">
                <a:solidFill>
                  <a:srgbClr val="404040"/>
                </a:solidFill>
                <a:latin typeface="Trebuchet MS"/>
                <a:cs typeface="Trebuchet MS"/>
              </a:rPr>
              <a:t>καθορίσουν  </a:t>
            </a:r>
            <a:r>
              <a:rPr sz="1600" spc="35" dirty="0">
                <a:solidFill>
                  <a:srgbClr val="404040"/>
                </a:solidFill>
                <a:latin typeface="Trebuchet MS"/>
                <a:cs typeface="Trebuchet MS"/>
              </a:rPr>
              <a:t>καλύτερες</a:t>
            </a:r>
            <a:r>
              <a:rPr sz="1600" spc="-75" dirty="0">
                <a:solidFill>
                  <a:srgbClr val="404040"/>
                </a:solidFill>
                <a:latin typeface="Trebuchet MS"/>
                <a:cs typeface="Trebuchet MS"/>
              </a:rPr>
              <a:t> </a:t>
            </a:r>
            <a:r>
              <a:rPr sz="1600" spc="100" dirty="0">
                <a:solidFill>
                  <a:srgbClr val="404040"/>
                </a:solidFill>
                <a:latin typeface="Trebuchet MS"/>
                <a:cs typeface="Trebuchet MS"/>
              </a:rPr>
              <a:t>συνθήκες</a:t>
            </a:r>
            <a:r>
              <a:rPr sz="1600" spc="-70" dirty="0">
                <a:solidFill>
                  <a:srgbClr val="404040"/>
                </a:solidFill>
                <a:latin typeface="Trebuchet MS"/>
                <a:cs typeface="Trebuchet MS"/>
              </a:rPr>
              <a:t> </a:t>
            </a:r>
            <a:r>
              <a:rPr sz="1600" spc="130" dirty="0">
                <a:solidFill>
                  <a:srgbClr val="404040"/>
                </a:solidFill>
                <a:latin typeface="Trebuchet MS"/>
                <a:cs typeface="Trebuchet MS"/>
              </a:rPr>
              <a:t>ζωής</a:t>
            </a:r>
            <a:r>
              <a:rPr sz="1600" spc="-55" dirty="0">
                <a:solidFill>
                  <a:srgbClr val="404040"/>
                </a:solidFill>
                <a:latin typeface="Trebuchet MS"/>
                <a:cs typeface="Trebuchet MS"/>
              </a:rPr>
              <a:t> </a:t>
            </a:r>
            <a:r>
              <a:rPr sz="1600" spc="120" dirty="0">
                <a:solidFill>
                  <a:srgbClr val="404040"/>
                </a:solidFill>
                <a:latin typeface="Trebuchet MS"/>
                <a:cs typeface="Trebuchet MS"/>
              </a:rPr>
              <a:t>μέσα</a:t>
            </a:r>
            <a:r>
              <a:rPr sz="1600" spc="-65" dirty="0">
                <a:solidFill>
                  <a:srgbClr val="404040"/>
                </a:solidFill>
                <a:latin typeface="Trebuchet MS"/>
                <a:cs typeface="Trebuchet MS"/>
              </a:rPr>
              <a:t> </a:t>
            </a:r>
            <a:r>
              <a:rPr sz="1600" spc="120" dirty="0">
                <a:solidFill>
                  <a:srgbClr val="404040"/>
                </a:solidFill>
                <a:latin typeface="Trebuchet MS"/>
                <a:cs typeface="Trebuchet MS"/>
              </a:rPr>
              <a:t>στα</a:t>
            </a:r>
            <a:r>
              <a:rPr sz="1600" spc="-50" dirty="0">
                <a:solidFill>
                  <a:srgbClr val="404040"/>
                </a:solidFill>
                <a:latin typeface="Trebuchet MS"/>
                <a:cs typeface="Trebuchet MS"/>
              </a:rPr>
              <a:t> </a:t>
            </a:r>
            <a:r>
              <a:rPr sz="1600" spc="60" dirty="0">
                <a:solidFill>
                  <a:srgbClr val="404040"/>
                </a:solidFill>
                <a:latin typeface="Trebuchet MS"/>
                <a:cs typeface="Trebuchet MS"/>
              </a:rPr>
              <a:t>πλαίσια</a:t>
            </a:r>
            <a:r>
              <a:rPr sz="1600" spc="-25" dirty="0">
                <a:solidFill>
                  <a:srgbClr val="404040"/>
                </a:solidFill>
                <a:latin typeface="Trebuchet MS"/>
                <a:cs typeface="Trebuchet MS"/>
              </a:rPr>
              <a:t> </a:t>
            </a:r>
            <a:r>
              <a:rPr sz="1600" spc="85" dirty="0">
                <a:solidFill>
                  <a:srgbClr val="404040"/>
                </a:solidFill>
                <a:latin typeface="Trebuchet MS"/>
                <a:cs typeface="Trebuchet MS"/>
              </a:rPr>
              <a:t>μιας</a:t>
            </a:r>
            <a:r>
              <a:rPr sz="1600" spc="-50" dirty="0">
                <a:solidFill>
                  <a:srgbClr val="404040"/>
                </a:solidFill>
                <a:latin typeface="Trebuchet MS"/>
                <a:cs typeface="Trebuchet MS"/>
              </a:rPr>
              <a:t> </a:t>
            </a:r>
            <a:r>
              <a:rPr sz="1600" spc="60" dirty="0">
                <a:solidFill>
                  <a:srgbClr val="404040"/>
                </a:solidFill>
                <a:latin typeface="Trebuchet MS"/>
                <a:cs typeface="Trebuchet MS"/>
              </a:rPr>
              <a:t>μεγαλύτερης</a:t>
            </a:r>
            <a:r>
              <a:rPr sz="1600" spc="-70" dirty="0">
                <a:solidFill>
                  <a:srgbClr val="404040"/>
                </a:solidFill>
                <a:latin typeface="Trebuchet MS"/>
                <a:cs typeface="Trebuchet MS"/>
              </a:rPr>
              <a:t> </a:t>
            </a:r>
            <a:r>
              <a:rPr sz="1600" spc="45" dirty="0">
                <a:solidFill>
                  <a:srgbClr val="404040"/>
                </a:solidFill>
                <a:latin typeface="Trebuchet MS"/>
                <a:cs typeface="Trebuchet MS"/>
              </a:rPr>
              <a:t>ελευθερίας</a:t>
            </a:r>
            <a:endParaRPr sz="1600">
              <a:latin typeface="Trebuchet MS"/>
              <a:cs typeface="Trebuchet MS"/>
            </a:endParaRPr>
          </a:p>
          <a:p>
            <a:pPr marL="356870" indent="-344805">
              <a:lnSpc>
                <a:spcPct val="100000"/>
              </a:lnSpc>
              <a:spcBef>
                <a:spcPts val="1005"/>
              </a:spcBef>
              <a:buClr>
                <a:srgbClr val="A42F0F"/>
              </a:buClr>
              <a:buFont typeface="Arial"/>
              <a:buChar char=""/>
              <a:tabLst>
                <a:tab pos="356870" algn="l"/>
                <a:tab pos="357505" algn="l"/>
              </a:tabLst>
            </a:pPr>
            <a:r>
              <a:rPr sz="1600" spc="145" dirty="0">
                <a:solidFill>
                  <a:srgbClr val="404040"/>
                </a:solidFill>
                <a:latin typeface="Trebuchet MS"/>
                <a:cs typeface="Trebuchet MS"/>
              </a:rPr>
              <a:t>συμφώνησαν</a:t>
            </a:r>
            <a:r>
              <a:rPr sz="1600" spc="-60" dirty="0">
                <a:solidFill>
                  <a:srgbClr val="404040"/>
                </a:solidFill>
                <a:latin typeface="Trebuchet MS"/>
                <a:cs typeface="Trebuchet MS"/>
              </a:rPr>
              <a:t> </a:t>
            </a:r>
            <a:r>
              <a:rPr sz="1600" spc="-5" dirty="0">
                <a:solidFill>
                  <a:srgbClr val="404040"/>
                </a:solidFill>
                <a:latin typeface="Trebuchet MS"/>
                <a:cs typeface="Trebuchet MS"/>
              </a:rPr>
              <a:t>ότι</a:t>
            </a:r>
            <a:r>
              <a:rPr sz="1600" spc="-45" dirty="0">
                <a:solidFill>
                  <a:srgbClr val="404040"/>
                </a:solidFill>
                <a:latin typeface="Trebuchet MS"/>
                <a:cs typeface="Trebuchet MS"/>
              </a:rPr>
              <a:t> </a:t>
            </a:r>
            <a:r>
              <a:rPr sz="1600" spc="100" dirty="0">
                <a:solidFill>
                  <a:srgbClr val="404040"/>
                </a:solidFill>
                <a:latin typeface="Trebuchet MS"/>
                <a:cs typeface="Trebuchet MS"/>
              </a:rPr>
              <a:t>καθένας</a:t>
            </a:r>
            <a:r>
              <a:rPr sz="1600" spc="-55" dirty="0">
                <a:solidFill>
                  <a:srgbClr val="404040"/>
                </a:solidFill>
                <a:latin typeface="Trebuchet MS"/>
                <a:cs typeface="Trebuchet MS"/>
              </a:rPr>
              <a:t> </a:t>
            </a:r>
            <a:r>
              <a:rPr sz="1600" spc="5" dirty="0">
                <a:solidFill>
                  <a:srgbClr val="404040"/>
                </a:solidFill>
                <a:latin typeface="Trebuchet MS"/>
                <a:cs typeface="Trebuchet MS"/>
              </a:rPr>
              <a:t>δικαιούται</a:t>
            </a:r>
            <a:r>
              <a:rPr sz="1600" spc="-45" dirty="0">
                <a:solidFill>
                  <a:srgbClr val="404040"/>
                </a:solidFill>
                <a:latin typeface="Trebuchet MS"/>
                <a:cs typeface="Trebuchet MS"/>
              </a:rPr>
              <a:t> </a:t>
            </a:r>
            <a:r>
              <a:rPr sz="1600" spc="135" dirty="0">
                <a:solidFill>
                  <a:srgbClr val="404040"/>
                </a:solidFill>
                <a:latin typeface="Trebuchet MS"/>
                <a:cs typeface="Trebuchet MS"/>
              </a:rPr>
              <a:t>να</a:t>
            </a:r>
            <a:r>
              <a:rPr sz="1600" spc="-35" dirty="0">
                <a:solidFill>
                  <a:srgbClr val="404040"/>
                </a:solidFill>
                <a:latin typeface="Trebuchet MS"/>
                <a:cs typeface="Trebuchet MS"/>
              </a:rPr>
              <a:t> </a:t>
            </a:r>
            <a:r>
              <a:rPr sz="1600" spc="80" dirty="0">
                <a:solidFill>
                  <a:srgbClr val="FF0000"/>
                </a:solidFill>
                <a:latin typeface="Trebuchet MS"/>
                <a:cs typeface="Trebuchet MS"/>
              </a:rPr>
              <a:t>απολαμβάνει</a:t>
            </a:r>
            <a:r>
              <a:rPr sz="1600" spc="-20" dirty="0">
                <a:solidFill>
                  <a:srgbClr val="FF0000"/>
                </a:solidFill>
                <a:latin typeface="Trebuchet MS"/>
                <a:cs typeface="Trebuchet MS"/>
              </a:rPr>
              <a:t> </a:t>
            </a:r>
            <a:r>
              <a:rPr sz="1600" spc="125" dirty="0">
                <a:solidFill>
                  <a:srgbClr val="FF0000"/>
                </a:solidFill>
                <a:latin typeface="Trebuchet MS"/>
                <a:cs typeface="Trebuchet MS"/>
              </a:rPr>
              <a:t>όλα</a:t>
            </a:r>
            <a:r>
              <a:rPr sz="1600" spc="-55" dirty="0">
                <a:solidFill>
                  <a:srgbClr val="FF0000"/>
                </a:solidFill>
                <a:latin typeface="Trebuchet MS"/>
                <a:cs typeface="Trebuchet MS"/>
              </a:rPr>
              <a:t> </a:t>
            </a:r>
            <a:r>
              <a:rPr sz="1600" spc="55" dirty="0">
                <a:solidFill>
                  <a:srgbClr val="FF0000"/>
                </a:solidFill>
                <a:latin typeface="Trebuchet MS"/>
                <a:cs typeface="Trebuchet MS"/>
              </a:rPr>
              <a:t>τα</a:t>
            </a:r>
            <a:r>
              <a:rPr sz="1600" spc="-50" dirty="0">
                <a:solidFill>
                  <a:srgbClr val="FF0000"/>
                </a:solidFill>
                <a:latin typeface="Trebuchet MS"/>
                <a:cs typeface="Trebuchet MS"/>
              </a:rPr>
              <a:t> </a:t>
            </a:r>
            <a:r>
              <a:rPr sz="1600" spc="40" dirty="0">
                <a:solidFill>
                  <a:srgbClr val="FF0000"/>
                </a:solidFill>
                <a:latin typeface="Trebuchet MS"/>
                <a:cs typeface="Trebuchet MS"/>
              </a:rPr>
              <a:t>δικαιώματα</a:t>
            </a:r>
            <a:r>
              <a:rPr sz="1600" spc="-35" dirty="0">
                <a:solidFill>
                  <a:srgbClr val="FF0000"/>
                </a:solidFill>
                <a:latin typeface="Trebuchet MS"/>
                <a:cs typeface="Trebuchet MS"/>
              </a:rPr>
              <a:t> </a:t>
            </a:r>
            <a:r>
              <a:rPr sz="1600" spc="-15" dirty="0">
                <a:solidFill>
                  <a:srgbClr val="404040"/>
                </a:solidFill>
                <a:latin typeface="Trebuchet MS"/>
                <a:cs typeface="Trebuchet MS"/>
              </a:rPr>
              <a:t>και</a:t>
            </a:r>
            <a:endParaRPr sz="1600">
              <a:latin typeface="Trebuchet MS"/>
              <a:cs typeface="Trebuchet MS"/>
            </a:endParaRPr>
          </a:p>
          <a:p>
            <a:pPr marL="356870">
              <a:lnSpc>
                <a:spcPct val="100000"/>
              </a:lnSpc>
              <a:spcBef>
                <a:spcPts val="5"/>
              </a:spcBef>
            </a:pPr>
            <a:r>
              <a:rPr sz="1600" dirty="0">
                <a:solidFill>
                  <a:srgbClr val="404040"/>
                </a:solidFill>
                <a:latin typeface="Trebuchet MS"/>
                <a:cs typeface="Trebuchet MS"/>
              </a:rPr>
              <a:t>τις</a:t>
            </a:r>
            <a:r>
              <a:rPr sz="1600" spc="-60" dirty="0">
                <a:solidFill>
                  <a:srgbClr val="404040"/>
                </a:solidFill>
                <a:latin typeface="Trebuchet MS"/>
                <a:cs typeface="Trebuchet MS"/>
              </a:rPr>
              <a:t> </a:t>
            </a:r>
            <a:r>
              <a:rPr sz="1600" spc="20" dirty="0">
                <a:solidFill>
                  <a:srgbClr val="404040"/>
                </a:solidFill>
                <a:latin typeface="Trebuchet MS"/>
                <a:cs typeface="Trebuchet MS"/>
              </a:rPr>
              <a:t>ελευθερίες</a:t>
            </a:r>
            <a:r>
              <a:rPr sz="1600" spc="-70" dirty="0">
                <a:solidFill>
                  <a:srgbClr val="404040"/>
                </a:solidFill>
                <a:latin typeface="Trebuchet MS"/>
                <a:cs typeface="Trebuchet MS"/>
              </a:rPr>
              <a:t> </a:t>
            </a:r>
            <a:r>
              <a:rPr sz="1600" spc="130" dirty="0">
                <a:solidFill>
                  <a:srgbClr val="404040"/>
                </a:solidFill>
                <a:latin typeface="Trebuchet MS"/>
                <a:cs typeface="Trebuchet MS"/>
              </a:rPr>
              <a:t>που</a:t>
            </a:r>
            <a:r>
              <a:rPr sz="1600" spc="-15" dirty="0">
                <a:solidFill>
                  <a:srgbClr val="404040"/>
                </a:solidFill>
                <a:latin typeface="Trebuchet MS"/>
                <a:cs typeface="Trebuchet MS"/>
              </a:rPr>
              <a:t> </a:t>
            </a:r>
            <a:r>
              <a:rPr sz="1600" spc="75" dirty="0">
                <a:solidFill>
                  <a:srgbClr val="404040"/>
                </a:solidFill>
                <a:latin typeface="Trebuchet MS"/>
                <a:cs typeface="Trebuchet MS"/>
              </a:rPr>
              <a:t>αναφέρονται</a:t>
            </a:r>
            <a:r>
              <a:rPr sz="1600" spc="-15" dirty="0">
                <a:solidFill>
                  <a:srgbClr val="404040"/>
                </a:solidFill>
                <a:latin typeface="Trebuchet MS"/>
                <a:cs typeface="Trebuchet MS"/>
              </a:rPr>
              <a:t> </a:t>
            </a:r>
            <a:r>
              <a:rPr sz="1600" spc="65" dirty="0">
                <a:solidFill>
                  <a:srgbClr val="404040"/>
                </a:solidFill>
                <a:latin typeface="Trebuchet MS"/>
                <a:cs typeface="Trebuchet MS"/>
              </a:rPr>
              <a:t>στις</a:t>
            </a:r>
            <a:r>
              <a:rPr sz="1600" spc="-60" dirty="0">
                <a:solidFill>
                  <a:srgbClr val="404040"/>
                </a:solidFill>
                <a:latin typeface="Trebuchet MS"/>
                <a:cs typeface="Trebuchet MS"/>
              </a:rPr>
              <a:t> </a:t>
            </a:r>
            <a:r>
              <a:rPr sz="1600" spc="10" dirty="0">
                <a:solidFill>
                  <a:srgbClr val="404040"/>
                </a:solidFill>
                <a:latin typeface="Trebuchet MS"/>
                <a:cs typeface="Trebuchet MS"/>
              </a:rPr>
              <a:t>διεθνείς</a:t>
            </a:r>
            <a:r>
              <a:rPr sz="1600" spc="-55" dirty="0">
                <a:solidFill>
                  <a:srgbClr val="404040"/>
                </a:solidFill>
                <a:latin typeface="Trebuchet MS"/>
                <a:cs typeface="Trebuchet MS"/>
              </a:rPr>
              <a:t> </a:t>
            </a:r>
            <a:r>
              <a:rPr sz="1600" spc="30" dirty="0">
                <a:solidFill>
                  <a:srgbClr val="404040"/>
                </a:solidFill>
                <a:latin typeface="Trebuchet MS"/>
                <a:cs typeface="Trebuchet MS"/>
              </a:rPr>
              <a:t>Συνθήκες,</a:t>
            </a:r>
            <a:r>
              <a:rPr sz="1600" spc="-25" dirty="0">
                <a:solidFill>
                  <a:srgbClr val="404040"/>
                </a:solidFill>
                <a:latin typeface="Trebuchet MS"/>
                <a:cs typeface="Trebuchet MS"/>
              </a:rPr>
              <a:t> </a:t>
            </a:r>
            <a:r>
              <a:rPr sz="1600" spc="70" dirty="0">
                <a:solidFill>
                  <a:srgbClr val="FF0000"/>
                </a:solidFill>
                <a:latin typeface="Trebuchet MS"/>
                <a:cs typeface="Trebuchet MS"/>
              </a:rPr>
              <a:t>χωρίς</a:t>
            </a:r>
            <a:r>
              <a:rPr sz="1600" spc="-50" dirty="0">
                <a:solidFill>
                  <a:srgbClr val="FF0000"/>
                </a:solidFill>
                <a:latin typeface="Trebuchet MS"/>
                <a:cs typeface="Trebuchet MS"/>
              </a:rPr>
              <a:t> </a:t>
            </a:r>
            <a:r>
              <a:rPr sz="1600" spc="50" dirty="0">
                <a:solidFill>
                  <a:srgbClr val="FF0000"/>
                </a:solidFill>
                <a:latin typeface="Trebuchet MS"/>
                <a:cs typeface="Trebuchet MS"/>
              </a:rPr>
              <a:t>καμία</a:t>
            </a:r>
            <a:endParaRPr sz="1600">
              <a:latin typeface="Trebuchet MS"/>
              <a:cs typeface="Trebuchet MS"/>
            </a:endParaRPr>
          </a:p>
          <a:p>
            <a:pPr marL="356870">
              <a:lnSpc>
                <a:spcPct val="100000"/>
              </a:lnSpc>
            </a:pPr>
            <a:r>
              <a:rPr sz="1600" spc="110" dirty="0">
                <a:solidFill>
                  <a:srgbClr val="FF0000"/>
                </a:solidFill>
                <a:latin typeface="Trebuchet MS"/>
                <a:cs typeface="Trebuchet MS"/>
              </a:rPr>
              <a:t>απολύτως</a:t>
            </a:r>
            <a:r>
              <a:rPr sz="1600" spc="-30" dirty="0">
                <a:solidFill>
                  <a:srgbClr val="FF0000"/>
                </a:solidFill>
                <a:latin typeface="Trebuchet MS"/>
                <a:cs typeface="Trebuchet MS"/>
              </a:rPr>
              <a:t> </a:t>
            </a:r>
            <a:r>
              <a:rPr sz="1600" spc="45" dirty="0">
                <a:solidFill>
                  <a:srgbClr val="FF0000"/>
                </a:solidFill>
                <a:latin typeface="Trebuchet MS"/>
                <a:cs typeface="Trebuchet MS"/>
              </a:rPr>
              <a:t>διάκριση</a:t>
            </a:r>
            <a:r>
              <a:rPr sz="1600" spc="-50" dirty="0">
                <a:solidFill>
                  <a:srgbClr val="FF0000"/>
                </a:solidFill>
                <a:latin typeface="Trebuchet MS"/>
                <a:cs typeface="Trebuchet MS"/>
              </a:rPr>
              <a:t> </a:t>
            </a:r>
            <a:r>
              <a:rPr sz="1600" spc="25" dirty="0">
                <a:solidFill>
                  <a:srgbClr val="404040"/>
                </a:solidFill>
                <a:latin typeface="Trebuchet MS"/>
                <a:cs typeface="Trebuchet MS"/>
              </a:rPr>
              <a:t>ιδίως</a:t>
            </a:r>
            <a:r>
              <a:rPr sz="1600" spc="-55" dirty="0">
                <a:solidFill>
                  <a:srgbClr val="404040"/>
                </a:solidFill>
                <a:latin typeface="Trebuchet MS"/>
                <a:cs typeface="Trebuchet MS"/>
              </a:rPr>
              <a:t> </a:t>
            </a:r>
            <a:r>
              <a:rPr sz="1600" spc="15" dirty="0">
                <a:solidFill>
                  <a:srgbClr val="404040"/>
                </a:solidFill>
                <a:latin typeface="Trebuchet MS"/>
                <a:cs typeface="Trebuchet MS"/>
              </a:rPr>
              <a:t>εξαιτίας</a:t>
            </a:r>
            <a:r>
              <a:rPr sz="1600" spc="-55" dirty="0">
                <a:solidFill>
                  <a:srgbClr val="404040"/>
                </a:solidFill>
                <a:latin typeface="Trebuchet MS"/>
                <a:cs typeface="Trebuchet MS"/>
              </a:rPr>
              <a:t> </a:t>
            </a:r>
            <a:r>
              <a:rPr sz="1600" spc="85" dirty="0">
                <a:solidFill>
                  <a:srgbClr val="404040"/>
                </a:solidFill>
                <a:latin typeface="Trebuchet MS"/>
                <a:cs typeface="Trebuchet MS"/>
              </a:rPr>
              <a:t>της</a:t>
            </a:r>
            <a:r>
              <a:rPr sz="1600" spc="-50" dirty="0">
                <a:solidFill>
                  <a:srgbClr val="404040"/>
                </a:solidFill>
                <a:latin typeface="Trebuchet MS"/>
                <a:cs typeface="Trebuchet MS"/>
              </a:rPr>
              <a:t> </a:t>
            </a:r>
            <a:r>
              <a:rPr sz="1600" spc="55" dirty="0">
                <a:solidFill>
                  <a:srgbClr val="404040"/>
                </a:solidFill>
                <a:latin typeface="Trebuchet MS"/>
                <a:cs typeface="Trebuchet MS"/>
              </a:rPr>
              <a:t>φυλής,</a:t>
            </a:r>
            <a:r>
              <a:rPr sz="1600" spc="-40" dirty="0">
                <a:solidFill>
                  <a:srgbClr val="404040"/>
                </a:solidFill>
                <a:latin typeface="Trebuchet MS"/>
                <a:cs typeface="Trebuchet MS"/>
              </a:rPr>
              <a:t> </a:t>
            </a:r>
            <a:r>
              <a:rPr sz="1600" spc="65" dirty="0">
                <a:solidFill>
                  <a:srgbClr val="404040"/>
                </a:solidFill>
                <a:latin typeface="Trebuchet MS"/>
                <a:cs typeface="Trebuchet MS"/>
              </a:rPr>
              <a:t>του</a:t>
            </a:r>
            <a:r>
              <a:rPr sz="1600" spc="-40" dirty="0">
                <a:solidFill>
                  <a:srgbClr val="404040"/>
                </a:solidFill>
                <a:latin typeface="Trebuchet MS"/>
                <a:cs typeface="Trebuchet MS"/>
              </a:rPr>
              <a:t> </a:t>
            </a:r>
            <a:r>
              <a:rPr sz="1600" spc="80" dirty="0">
                <a:solidFill>
                  <a:srgbClr val="404040"/>
                </a:solidFill>
                <a:latin typeface="Trebuchet MS"/>
                <a:cs typeface="Trebuchet MS"/>
              </a:rPr>
              <a:t>χρώματος,</a:t>
            </a:r>
            <a:r>
              <a:rPr sz="1600" spc="-40" dirty="0">
                <a:solidFill>
                  <a:srgbClr val="404040"/>
                </a:solidFill>
                <a:latin typeface="Trebuchet MS"/>
                <a:cs typeface="Trebuchet MS"/>
              </a:rPr>
              <a:t> </a:t>
            </a:r>
            <a:r>
              <a:rPr sz="1600" spc="65" dirty="0">
                <a:solidFill>
                  <a:srgbClr val="404040"/>
                </a:solidFill>
                <a:latin typeface="Trebuchet MS"/>
                <a:cs typeface="Trebuchet MS"/>
              </a:rPr>
              <a:t>του</a:t>
            </a:r>
            <a:r>
              <a:rPr sz="1600" spc="-60" dirty="0">
                <a:solidFill>
                  <a:srgbClr val="404040"/>
                </a:solidFill>
                <a:latin typeface="Trebuchet MS"/>
                <a:cs typeface="Trebuchet MS"/>
              </a:rPr>
              <a:t> </a:t>
            </a:r>
            <a:r>
              <a:rPr sz="1600" spc="50" dirty="0">
                <a:solidFill>
                  <a:srgbClr val="404040"/>
                </a:solidFill>
                <a:latin typeface="Trebuchet MS"/>
                <a:cs typeface="Trebuchet MS"/>
              </a:rPr>
              <a:t>φύλου,</a:t>
            </a:r>
            <a:r>
              <a:rPr sz="1600" spc="-35" dirty="0">
                <a:solidFill>
                  <a:srgbClr val="404040"/>
                </a:solidFill>
                <a:latin typeface="Trebuchet MS"/>
                <a:cs typeface="Trebuchet MS"/>
              </a:rPr>
              <a:t> </a:t>
            </a:r>
            <a:r>
              <a:rPr sz="1600" spc="85" dirty="0">
                <a:solidFill>
                  <a:srgbClr val="404040"/>
                </a:solidFill>
                <a:latin typeface="Trebuchet MS"/>
                <a:cs typeface="Trebuchet MS"/>
              </a:rPr>
              <a:t>της</a:t>
            </a:r>
            <a:endParaRPr sz="1600">
              <a:latin typeface="Trebuchet MS"/>
              <a:cs typeface="Trebuchet MS"/>
            </a:endParaRPr>
          </a:p>
          <a:p>
            <a:pPr marL="356870" marR="594360">
              <a:lnSpc>
                <a:spcPct val="100000"/>
              </a:lnSpc>
            </a:pPr>
            <a:r>
              <a:rPr sz="1600" spc="114" dirty="0">
                <a:solidFill>
                  <a:srgbClr val="404040"/>
                </a:solidFill>
                <a:latin typeface="Trebuchet MS"/>
                <a:cs typeface="Trebuchet MS"/>
              </a:rPr>
              <a:t>γλώσσας,</a:t>
            </a:r>
            <a:r>
              <a:rPr sz="1600" spc="-70" dirty="0">
                <a:solidFill>
                  <a:srgbClr val="404040"/>
                </a:solidFill>
                <a:latin typeface="Trebuchet MS"/>
                <a:cs typeface="Trebuchet MS"/>
              </a:rPr>
              <a:t> </a:t>
            </a:r>
            <a:r>
              <a:rPr sz="1600" spc="85" dirty="0">
                <a:solidFill>
                  <a:srgbClr val="404040"/>
                </a:solidFill>
                <a:latin typeface="Trebuchet MS"/>
                <a:cs typeface="Trebuchet MS"/>
              </a:rPr>
              <a:t>της</a:t>
            </a:r>
            <a:r>
              <a:rPr sz="1600" spc="-55" dirty="0">
                <a:solidFill>
                  <a:srgbClr val="404040"/>
                </a:solidFill>
                <a:latin typeface="Trebuchet MS"/>
                <a:cs typeface="Trebuchet MS"/>
              </a:rPr>
              <a:t> </a:t>
            </a:r>
            <a:r>
              <a:rPr sz="1600" spc="65" dirty="0">
                <a:solidFill>
                  <a:srgbClr val="404040"/>
                </a:solidFill>
                <a:latin typeface="Trebuchet MS"/>
                <a:cs typeface="Trebuchet MS"/>
              </a:rPr>
              <a:t>θρησκείας,</a:t>
            </a:r>
            <a:r>
              <a:rPr sz="1600" spc="-65" dirty="0">
                <a:solidFill>
                  <a:srgbClr val="404040"/>
                </a:solidFill>
                <a:latin typeface="Trebuchet MS"/>
                <a:cs typeface="Trebuchet MS"/>
              </a:rPr>
              <a:t> </a:t>
            </a:r>
            <a:r>
              <a:rPr sz="1600" spc="65" dirty="0">
                <a:solidFill>
                  <a:srgbClr val="404040"/>
                </a:solidFill>
                <a:latin typeface="Trebuchet MS"/>
                <a:cs typeface="Trebuchet MS"/>
              </a:rPr>
              <a:t>των</a:t>
            </a:r>
            <a:r>
              <a:rPr sz="1600" spc="-35" dirty="0">
                <a:solidFill>
                  <a:srgbClr val="404040"/>
                </a:solidFill>
                <a:latin typeface="Trebuchet MS"/>
                <a:cs typeface="Trebuchet MS"/>
              </a:rPr>
              <a:t> </a:t>
            </a:r>
            <a:r>
              <a:rPr sz="1600" spc="15" dirty="0">
                <a:solidFill>
                  <a:srgbClr val="404040"/>
                </a:solidFill>
                <a:latin typeface="Trebuchet MS"/>
                <a:cs typeface="Trebuchet MS"/>
              </a:rPr>
              <a:t>πολιτικών</a:t>
            </a:r>
            <a:r>
              <a:rPr sz="1600" spc="-35" dirty="0">
                <a:solidFill>
                  <a:srgbClr val="404040"/>
                </a:solidFill>
                <a:latin typeface="Trebuchet MS"/>
                <a:cs typeface="Trebuchet MS"/>
              </a:rPr>
              <a:t> </a:t>
            </a:r>
            <a:r>
              <a:rPr sz="1600" spc="65" dirty="0">
                <a:solidFill>
                  <a:srgbClr val="404040"/>
                </a:solidFill>
                <a:latin typeface="Trebuchet MS"/>
                <a:cs typeface="Trebuchet MS"/>
              </a:rPr>
              <a:t>του</a:t>
            </a:r>
            <a:r>
              <a:rPr sz="1600" spc="-40" dirty="0">
                <a:solidFill>
                  <a:srgbClr val="404040"/>
                </a:solidFill>
                <a:latin typeface="Trebuchet MS"/>
                <a:cs typeface="Trebuchet MS"/>
              </a:rPr>
              <a:t> </a:t>
            </a:r>
            <a:r>
              <a:rPr sz="1600" spc="105" dirty="0">
                <a:solidFill>
                  <a:srgbClr val="404040"/>
                </a:solidFill>
                <a:latin typeface="Trebuchet MS"/>
                <a:cs typeface="Trebuchet MS"/>
              </a:rPr>
              <a:t>ή</a:t>
            </a:r>
            <a:r>
              <a:rPr sz="1600" spc="-55" dirty="0">
                <a:solidFill>
                  <a:srgbClr val="404040"/>
                </a:solidFill>
                <a:latin typeface="Trebuchet MS"/>
                <a:cs typeface="Trebuchet MS"/>
              </a:rPr>
              <a:t> </a:t>
            </a:r>
            <a:r>
              <a:rPr sz="1600" spc="85" dirty="0">
                <a:solidFill>
                  <a:srgbClr val="404040"/>
                </a:solidFill>
                <a:latin typeface="Trebuchet MS"/>
                <a:cs typeface="Trebuchet MS"/>
              </a:rPr>
              <a:t>άλλων</a:t>
            </a:r>
            <a:r>
              <a:rPr sz="1600" spc="-30" dirty="0">
                <a:solidFill>
                  <a:srgbClr val="404040"/>
                </a:solidFill>
                <a:latin typeface="Trebuchet MS"/>
                <a:cs typeface="Trebuchet MS"/>
              </a:rPr>
              <a:t> </a:t>
            </a:r>
            <a:r>
              <a:rPr sz="1600" spc="65" dirty="0">
                <a:solidFill>
                  <a:srgbClr val="404040"/>
                </a:solidFill>
                <a:latin typeface="Trebuchet MS"/>
                <a:cs typeface="Trebuchet MS"/>
              </a:rPr>
              <a:t>πεποιθήσεων,</a:t>
            </a:r>
            <a:r>
              <a:rPr sz="1600" spc="-10" dirty="0">
                <a:solidFill>
                  <a:srgbClr val="404040"/>
                </a:solidFill>
                <a:latin typeface="Trebuchet MS"/>
                <a:cs typeface="Trebuchet MS"/>
              </a:rPr>
              <a:t> </a:t>
            </a:r>
            <a:r>
              <a:rPr sz="1600" spc="80" dirty="0">
                <a:solidFill>
                  <a:srgbClr val="404040"/>
                </a:solidFill>
                <a:latin typeface="Trebuchet MS"/>
                <a:cs typeface="Trebuchet MS"/>
              </a:rPr>
              <a:t>της  </a:t>
            </a:r>
            <a:r>
              <a:rPr sz="1600" spc="40" dirty="0">
                <a:solidFill>
                  <a:srgbClr val="404040"/>
                </a:solidFill>
                <a:latin typeface="Trebuchet MS"/>
                <a:cs typeface="Trebuchet MS"/>
              </a:rPr>
              <a:t>εθνικής</a:t>
            </a:r>
            <a:r>
              <a:rPr sz="1600" spc="-55" dirty="0">
                <a:solidFill>
                  <a:srgbClr val="404040"/>
                </a:solidFill>
                <a:latin typeface="Trebuchet MS"/>
                <a:cs typeface="Trebuchet MS"/>
              </a:rPr>
              <a:t> </a:t>
            </a:r>
            <a:r>
              <a:rPr sz="1600" spc="105" dirty="0">
                <a:solidFill>
                  <a:srgbClr val="404040"/>
                </a:solidFill>
                <a:latin typeface="Trebuchet MS"/>
                <a:cs typeface="Trebuchet MS"/>
              </a:rPr>
              <a:t>ή</a:t>
            </a:r>
            <a:r>
              <a:rPr sz="1600" spc="-35" dirty="0">
                <a:solidFill>
                  <a:srgbClr val="404040"/>
                </a:solidFill>
                <a:latin typeface="Trebuchet MS"/>
                <a:cs typeface="Trebuchet MS"/>
              </a:rPr>
              <a:t> </a:t>
            </a:r>
            <a:r>
              <a:rPr sz="1600" spc="40" dirty="0">
                <a:solidFill>
                  <a:srgbClr val="404040"/>
                </a:solidFill>
                <a:latin typeface="Trebuchet MS"/>
                <a:cs typeface="Trebuchet MS"/>
              </a:rPr>
              <a:t>κοινωνικής</a:t>
            </a:r>
            <a:r>
              <a:rPr sz="1600" spc="-55" dirty="0">
                <a:solidFill>
                  <a:srgbClr val="404040"/>
                </a:solidFill>
                <a:latin typeface="Trebuchet MS"/>
                <a:cs typeface="Trebuchet MS"/>
              </a:rPr>
              <a:t> </a:t>
            </a:r>
            <a:r>
              <a:rPr sz="1600" spc="55" dirty="0">
                <a:solidFill>
                  <a:srgbClr val="404040"/>
                </a:solidFill>
                <a:latin typeface="Trebuchet MS"/>
                <a:cs typeface="Trebuchet MS"/>
              </a:rPr>
              <a:t>καταγωγής,</a:t>
            </a:r>
            <a:r>
              <a:rPr sz="1600" spc="-60" dirty="0">
                <a:solidFill>
                  <a:srgbClr val="404040"/>
                </a:solidFill>
                <a:latin typeface="Trebuchet MS"/>
                <a:cs typeface="Trebuchet MS"/>
              </a:rPr>
              <a:t> </a:t>
            </a:r>
            <a:r>
              <a:rPr sz="1600" spc="85" dirty="0">
                <a:solidFill>
                  <a:srgbClr val="404040"/>
                </a:solidFill>
                <a:latin typeface="Trebuchet MS"/>
                <a:cs typeface="Trebuchet MS"/>
              </a:rPr>
              <a:t>της</a:t>
            </a:r>
            <a:r>
              <a:rPr sz="1600" spc="-55" dirty="0">
                <a:solidFill>
                  <a:srgbClr val="404040"/>
                </a:solidFill>
                <a:latin typeface="Trebuchet MS"/>
                <a:cs typeface="Trebuchet MS"/>
              </a:rPr>
              <a:t> </a:t>
            </a:r>
            <a:r>
              <a:rPr sz="1600" spc="60" dirty="0">
                <a:solidFill>
                  <a:srgbClr val="404040"/>
                </a:solidFill>
                <a:latin typeface="Trebuchet MS"/>
                <a:cs typeface="Trebuchet MS"/>
              </a:rPr>
              <a:t>περιουσίας,</a:t>
            </a:r>
            <a:r>
              <a:rPr sz="1600" spc="-35" dirty="0">
                <a:solidFill>
                  <a:srgbClr val="404040"/>
                </a:solidFill>
                <a:latin typeface="Trebuchet MS"/>
                <a:cs typeface="Trebuchet MS"/>
              </a:rPr>
              <a:t> </a:t>
            </a:r>
            <a:r>
              <a:rPr sz="1600" spc="80" dirty="0">
                <a:solidFill>
                  <a:srgbClr val="404040"/>
                </a:solidFill>
                <a:latin typeface="Trebuchet MS"/>
                <a:cs typeface="Trebuchet MS"/>
              </a:rPr>
              <a:t>της</a:t>
            </a:r>
            <a:r>
              <a:rPr sz="1600" spc="-50" dirty="0">
                <a:solidFill>
                  <a:srgbClr val="404040"/>
                </a:solidFill>
                <a:latin typeface="Trebuchet MS"/>
                <a:cs typeface="Trebuchet MS"/>
              </a:rPr>
              <a:t> </a:t>
            </a:r>
            <a:r>
              <a:rPr sz="1600" spc="100" dirty="0">
                <a:solidFill>
                  <a:srgbClr val="404040"/>
                </a:solidFill>
                <a:latin typeface="Trebuchet MS"/>
                <a:cs typeface="Trebuchet MS"/>
              </a:rPr>
              <a:t>γέννησης</a:t>
            </a:r>
            <a:r>
              <a:rPr sz="1600" spc="-55" dirty="0">
                <a:solidFill>
                  <a:srgbClr val="404040"/>
                </a:solidFill>
                <a:latin typeface="Trebuchet MS"/>
                <a:cs typeface="Trebuchet MS"/>
              </a:rPr>
              <a:t> </a:t>
            </a:r>
            <a:r>
              <a:rPr sz="1600" spc="105" dirty="0">
                <a:solidFill>
                  <a:srgbClr val="404040"/>
                </a:solidFill>
                <a:latin typeface="Trebuchet MS"/>
                <a:cs typeface="Trebuchet MS"/>
              </a:rPr>
              <a:t>ή</a:t>
            </a:r>
            <a:endParaRPr sz="1600">
              <a:latin typeface="Trebuchet MS"/>
              <a:cs typeface="Trebuchet MS"/>
            </a:endParaRPr>
          </a:p>
          <a:p>
            <a:pPr marL="356870">
              <a:lnSpc>
                <a:spcPct val="100000"/>
              </a:lnSpc>
            </a:pPr>
            <a:r>
              <a:rPr sz="1600" spc="90" dirty="0">
                <a:solidFill>
                  <a:srgbClr val="404040"/>
                </a:solidFill>
                <a:latin typeface="Trebuchet MS"/>
                <a:cs typeface="Trebuchet MS"/>
              </a:rPr>
              <a:t>οποιασδήποτε </a:t>
            </a:r>
            <a:r>
              <a:rPr sz="1600" spc="100" dirty="0">
                <a:solidFill>
                  <a:srgbClr val="404040"/>
                </a:solidFill>
                <a:latin typeface="Trebuchet MS"/>
                <a:cs typeface="Trebuchet MS"/>
              </a:rPr>
              <a:t>άλλης</a:t>
            </a:r>
            <a:r>
              <a:rPr sz="1600" spc="-185" dirty="0">
                <a:solidFill>
                  <a:srgbClr val="404040"/>
                </a:solidFill>
                <a:latin typeface="Trebuchet MS"/>
                <a:cs typeface="Trebuchet MS"/>
              </a:rPr>
              <a:t> </a:t>
            </a:r>
            <a:r>
              <a:rPr sz="1600" spc="114" dirty="0">
                <a:solidFill>
                  <a:srgbClr val="404040"/>
                </a:solidFill>
                <a:latin typeface="Trebuchet MS"/>
                <a:cs typeface="Trebuchet MS"/>
              </a:rPr>
              <a:t>κατάστασης</a:t>
            </a:r>
            <a:endParaRPr sz="1600">
              <a:latin typeface="Trebuchet MS"/>
              <a:cs typeface="Trebuchet MS"/>
            </a:endParaRPr>
          </a:p>
          <a:p>
            <a:pPr marL="356870" indent="-344805">
              <a:lnSpc>
                <a:spcPct val="100000"/>
              </a:lnSpc>
              <a:spcBef>
                <a:spcPts val="1010"/>
              </a:spcBef>
              <a:buClr>
                <a:srgbClr val="A42F0F"/>
              </a:buClr>
              <a:buFont typeface="Arial"/>
              <a:buChar char=""/>
              <a:tabLst>
                <a:tab pos="356870" algn="l"/>
                <a:tab pos="357505" algn="l"/>
              </a:tabLst>
            </a:pPr>
            <a:r>
              <a:rPr sz="1600" spc="60" dirty="0">
                <a:solidFill>
                  <a:srgbClr val="404040"/>
                </a:solidFill>
                <a:latin typeface="Trebuchet MS"/>
                <a:cs typeface="Trebuchet MS"/>
              </a:rPr>
              <a:t>διακήρυξαν</a:t>
            </a:r>
            <a:r>
              <a:rPr sz="1600" spc="-80" dirty="0">
                <a:solidFill>
                  <a:srgbClr val="404040"/>
                </a:solidFill>
                <a:latin typeface="Trebuchet MS"/>
                <a:cs typeface="Trebuchet MS"/>
              </a:rPr>
              <a:t> </a:t>
            </a:r>
            <a:r>
              <a:rPr sz="1600" spc="-10" dirty="0">
                <a:solidFill>
                  <a:srgbClr val="404040"/>
                </a:solidFill>
                <a:latin typeface="Trebuchet MS"/>
                <a:cs typeface="Trebuchet MS"/>
              </a:rPr>
              <a:t>ότι </a:t>
            </a:r>
            <a:r>
              <a:rPr sz="1600" spc="50" dirty="0">
                <a:solidFill>
                  <a:srgbClr val="FF0000"/>
                </a:solidFill>
                <a:latin typeface="Trebuchet MS"/>
                <a:cs typeface="Trebuchet MS"/>
              </a:rPr>
              <a:t>τα</a:t>
            </a:r>
            <a:r>
              <a:rPr sz="1600" spc="-45" dirty="0">
                <a:solidFill>
                  <a:srgbClr val="FF0000"/>
                </a:solidFill>
                <a:latin typeface="Trebuchet MS"/>
                <a:cs typeface="Trebuchet MS"/>
              </a:rPr>
              <a:t> </a:t>
            </a:r>
            <a:r>
              <a:rPr sz="1600" spc="35" dirty="0">
                <a:solidFill>
                  <a:srgbClr val="FF0000"/>
                </a:solidFill>
                <a:latin typeface="Trebuchet MS"/>
                <a:cs typeface="Trebuchet MS"/>
              </a:rPr>
              <a:t>παιδιά</a:t>
            </a:r>
            <a:r>
              <a:rPr sz="1600" spc="-40" dirty="0">
                <a:solidFill>
                  <a:srgbClr val="FF0000"/>
                </a:solidFill>
                <a:latin typeface="Trebuchet MS"/>
                <a:cs typeface="Trebuchet MS"/>
              </a:rPr>
              <a:t> </a:t>
            </a:r>
            <a:r>
              <a:rPr sz="1600" spc="15" dirty="0">
                <a:solidFill>
                  <a:srgbClr val="FF0000"/>
                </a:solidFill>
                <a:latin typeface="Trebuchet MS"/>
                <a:cs typeface="Trebuchet MS"/>
              </a:rPr>
              <a:t>δικαιούνται</a:t>
            </a:r>
            <a:r>
              <a:rPr sz="1600" spc="-45" dirty="0">
                <a:solidFill>
                  <a:srgbClr val="FF0000"/>
                </a:solidFill>
                <a:latin typeface="Trebuchet MS"/>
                <a:cs typeface="Trebuchet MS"/>
              </a:rPr>
              <a:t> </a:t>
            </a:r>
            <a:r>
              <a:rPr sz="1600" spc="-50" dirty="0">
                <a:solidFill>
                  <a:srgbClr val="FF0000"/>
                </a:solidFill>
                <a:latin typeface="Trebuchet MS"/>
                <a:cs typeface="Trebuchet MS"/>
              </a:rPr>
              <a:t>ειδική</a:t>
            </a:r>
            <a:r>
              <a:rPr sz="1600" spc="-55" dirty="0">
                <a:solidFill>
                  <a:srgbClr val="FF0000"/>
                </a:solidFill>
                <a:latin typeface="Trebuchet MS"/>
                <a:cs typeface="Trebuchet MS"/>
              </a:rPr>
              <a:t> </a:t>
            </a:r>
            <a:r>
              <a:rPr sz="1600" spc="75" dirty="0">
                <a:solidFill>
                  <a:srgbClr val="FF0000"/>
                </a:solidFill>
                <a:latin typeface="Trebuchet MS"/>
                <a:cs typeface="Trebuchet MS"/>
              </a:rPr>
              <a:t>βοήθεια</a:t>
            </a:r>
            <a:r>
              <a:rPr sz="1600" spc="-70" dirty="0">
                <a:solidFill>
                  <a:srgbClr val="FF0000"/>
                </a:solidFill>
                <a:latin typeface="Trebuchet MS"/>
                <a:cs typeface="Trebuchet MS"/>
              </a:rPr>
              <a:t> </a:t>
            </a:r>
            <a:r>
              <a:rPr sz="1600" spc="-15" dirty="0">
                <a:solidFill>
                  <a:srgbClr val="FF0000"/>
                </a:solidFill>
                <a:latin typeface="Trebuchet MS"/>
                <a:cs typeface="Trebuchet MS"/>
              </a:rPr>
              <a:t>και</a:t>
            </a:r>
            <a:r>
              <a:rPr sz="1600" spc="-40" dirty="0">
                <a:solidFill>
                  <a:srgbClr val="FF0000"/>
                </a:solidFill>
                <a:latin typeface="Trebuchet MS"/>
                <a:cs typeface="Trebuchet MS"/>
              </a:rPr>
              <a:t> </a:t>
            </a:r>
            <a:r>
              <a:rPr sz="1600" spc="85" dirty="0">
                <a:solidFill>
                  <a:srgbClr val="FF0000"/>
                </a:solidFill>
                <a:latin typeface="Trebuchet MS"/>
                <a:cs typeface="Trebuchet MS"/>
              </a:rPr>
              <a:t>υποστήριξη</a:t>
            </a:r>
            <a:endParaRPr sz="1600">
              <a:latin typeface="Trebuchet MS"/>
              <a:cs typeface="Trebuchet MS"/>
            </a:endParaRPr>
          </a:p>
          <a:p>
            <a:pPr marL="356870" marR="58419" indent="-344805">
              <a:lnSpc>
                <a:spcPct val="100000"/>
              </a:lnSpc>
              <a:spcBef>
                <a:spcPts val="990"/>
              </a:spcBef>
              <a:buClr>
                <a:srgbClr val="A42F0F"/>
              </a:buClr>
              <a:buFont typeface="Arial"/>
              <a:buChar char=""/>
              <a:tabLst>
                <a:tab pos="356870" algn="l"/>
                <a:tab pos="357505" algn="l"/>
                <a:tab pos="4481830" algn="l"/>
              </a:tabLst>
            </a:pPr>
            <a:r>
              <a:rPr sz="1600" spc="-25" dirty="0">
                <a:solidFill>
                  <a:srgbClr val="404040"/>
                </a:solidFill>
                <a:latin typeface="Trebuchet MS"/>
                <a:cs typeface="Trebuchet MS"/>
              </a:rPr>
              <a:t>είναι </a:t>
            </a:r>
            <a:r>
              <a:rPr sz="1600" spc="70" dirty="0">
                <a:solidFill>
                  <a:srgbClr val="404040"/>
                </a:solidFill>
                <a:latin typeface="Trebuchet MS"/>
                <a:cs typeface="Trebuchet MS"/>
              </a:rPr>
              <a:t>σημαντικό </a:t>
            </a:r>
            <a:r>
              <a:rPr sz="1600" spc="130" dirty="0">
                <a:solidFill>
                  <a:srgbClr val="404040"/>
                </a:solidFill>
                <a:latin typeface="Trebuchet MS"/>
                <a:cs typeface="Trebuchet MS"/>
              </a:rPr>
              <a:t>να </a:t>
            </a:r>
            <a:r>
              <a:rPr sz="1600" spc="50" dirty="0">
                <a:solidFill>
                  <a:srgbClr val="FF0000"/>
                </a:solidFill>
                <a:latin typeface="Trebuchet MS"/>
                <a:cs typeface="Trebuchet MS"/>
              </a:rPr>
              <a:t>προετοιμαστεί </a:t>
            </a:r>
            <a:r>
              <a:rPr sz="1600" spc="125" dirty="0">
                <a:solidFill>
                  <a:srgbClr val="FF0000"/>
                </a:solidFill>
                <a:latin typeface="Trebuchet MS"/>
                <a:cs typeface="Trebuchet MS"/>
              </a:rPr>
              <a:t>πλήρως </a:t>
            </a:r>
            <a:r>
              <a:rPr sz="1600" spc="60" dirty="0">
                <a:solidFill>
                  <a:srgbClr val="FF0000"/>
                </a:solidFill>
                <a:latin typeface="Trebuchet MS"/>
                <a:cs typeface="Trebuchet MS"/>
              </a:rPr>
              <a:t>το </a:t>
            </a:r>
            <a:r>
              <a:rPr sz="1600" spc="5" dirty="0">
                <a:solidFill>
                  <a:srgbClr val="FF0000"/>
                </a:solidFill>
                <a:latin typeface="Trebuchet MS"/>
                <a:cs typeface="Trebuchet MS"/>
              </a:rPr>
              <a:t>παιδί </a:t>
            </a:r>
            <a:r>
              <a:rPr sz="1600" spc="20" dirty="0">
                <a:solidFill>
                  <a:srgbClr val="404040"/>
                </a:solidFill>
                <a:latin typeface="Trebuchet MS"/>
                <a:cs typeface="Trebuchet MS"/>
              </a:rPr>
              <a:t>για </a:t>
            </a:r>
            <a:r>
              <a:rPr sz="1600" spc="130" dirty="0">
                <a:solidFill>
                  <a:srgbClr val="404040"/>
                </a:solidFill>
                <a:latin typeface="Trebuchet MS"/>
                <a:cs typeface="Trebuchet MS"/>
              </a:rPr>
              <a:t>να </a:t>
            </a:r>
            <a:r>
              <a:rPr sz="1600" spc="40" dirty="0">
                <a:solidFill>
                  <a:srgbClr val="404040"/>
                </a:solidFill>
                <a:latin typeface="Trebuchet MS"/>
                <a:cs typeface="Trebuchet MS"/>
              </a:rPr>
              <a:t>ζήσει </a:t>
            </a:r>
            <a:r>
              <a:rPr sz="1600" spc="50" dirty="0">
                <a:solidFill>
                  <a:srgbClr val="404040"/>
                </a:solidFill>
                <a:latin typeface="Trebuchet MS"/>
                <a:cs typeface="Trebuchet MS"/>
              </a:rPr>
              <a:t>μια </a:t>
            </a:r>
            <a:r>
              <a:rPr sz="1600" spc="40" dirty="0">
                <a:solidFill>
                  <a:srgbClr val="404040"/>
                </a:solidFill>
                <a:latin typeface="Trebuchet MS"/>
                <a:cs typeface="Trebuchet MS"/>
              </a:rPr>
              <a:t>ατομική  </a:t>
            </a:r>
            <a:r>
              <a:rPr sz="1600" spc="100" dirty="0">
                <a:solidFill>
                  <a:srgbClr val="404040"/>
                </a:solidFill>
                <a:latin typeface="Trebuchet MS"/>
                <a:cs typeface="Trebuchet MS"/>
              </a:rPr>
              <a:t>ζωή στην </a:t>
            </a:r>
            <a:r>
              <a:rPr sz="1600" spc="45" dirty="0">
                <a:solidFill>
                  <a:srgbClr val="404040"/>
                </a:solidFill>
                <a:latin typeface="Trebuchet MS"/>
                <a:cs typeface="Trebuchet MS"/>
              </a:rPr>
              <a:t>κοινωνία </a:t>
            </a:r>
            <a:r>
              <a:rPr sz="1600" spc="-15" dirty="0">
                <a:solidFill>
                  <a:srgbClr val="404040"/>
                </a:solidFill>
                <a:latin typeface="Trebuchet MS"/>
                <a:cs typeface="Trebuchet MS"/>
              </a:rPr>
              <a:t>και</a:t>
            </a:r>
            <a:r>
              <a:rPr sz="1600" spc="-395" dirty="0">
                <a:solidFill>
                  <a:srgbClr val="404040"/>
                </a:solidFill>
                <a:latin typeface="Trebuchet MS"/>
                <a:cs typeface="Trebuchet MS"/>
              </a:rPr>
              <a:t> </a:t>
            </a:r>
            <a:r>
              <a:rPr sz="1600" spc="130" dirty="0">
                <a:solidFill>
                  <a:srgbClr val="404040"/>
                </a:solidFill>
                <a:latin typeface="Trebuchet MS"/>
                <a:cs typeface="Trebuchet MS"/>
              </a:rPr>
              <a:t>να</a:t>
            </a:r>
            <a:r>
              <a:rPr sz="1600" spc="-15" dirty="0">
                <a:solidFill>
                  <a:srgbClr val="404040"/>
                </a:solidFill>
                <a:latin typeface="Trebuchet MS"/>
                <a:cs typeface="Trebuchet MS"/>
              </a:rPr>
              <a:t> </a:t>
            </a:r>
            <a:r>
              <a:rPr sz="1600" spc="60" dirty="0">
                <a:solidFill>
                  <a:srgbClr val="404040"/>
                </a:solidFill>
                <a:latin typeface="Trebuchet MS"/>
                <a:cs typeface="Trebuchet MS"/>
              </a:rPr>
              <a:t>ανατραφεί	</a:t>
            </a:r>
            <a:r>
              <a:rPr sz="1600" spc="120" dirty="0">
                <a:solidFill>
                  <a:srgbClr val="FF0000"/>
                </a:solidFill>
                <a:latin typeface="Trebuchet MS"/>
                <a:cs typeface="Trebuchet MS"/>
              </a:rPr>
              <a:t>μέσα</a:t>
            </a:r>
            <a:r>
              <a:rPr sz="1600" spc="-75" dirty="0">
                <a:solidFill>
                  <a:srgbClr val="FF0000"/>
                </a:solidFill>
                <a:latin typeface="Trebuchet MS"/>
                <a:cs typeface="Trebuchet MS"/>
              </a:rPr>
              <a:t> </a:t>
            </a:r>
            <a:r>
              <a:rPr sz="1600" spc="90" dirty="0">
                <a:solidFill>
                  <a:srgbClr val="FF0000"/>
                </a:solidFill>
                <a:latin typeface="Trebuchet MS"/>
                <a:cs typeface="Trebuchet MS"/>
              </a:rPr>
              <a:t>σε</a:t>
            </a:r>
            <a:r>
              <a:rPr sz="1600" spc="-70" dirty="0">
                <a:solidFill>
                  <a:srgbClr val="FF0000"/>
                </a:solidFill>
                <a:latin typeface="Trebuchet MS"/>
                <a:cs typeface="Trebuchet MS"/>
              </a:rPr>
              <a:t> </a:t>
            </a:r>
            <a:r>
              <a:rPr sz="1600" spc="80" dirty="0">
                <a:solidFill>
                  <a:srgbClr val="FF0000"/>
                </a:solidFill>
                <a:latin typeface="Trebuchet MS"/>
                <a:cs typeface="Trebuchet MS"/>
              </a:rPr>
              <a:t>πνεύμα</a:t>
            </a:r>
            <a:r>
              <a:rPr sz="1600" spc="-55" dirty="0">
                <a:solidFill>
                  <a:srgbClr val="FF0000"/>
                </a:solidFill>
                <a:latin typeface="Trebuchet MS"/>
                <a:cs typeface="Trebuchet MS"/>
              </a:rPr>
              <a:t> </a:t>
            </a:r>
            <a:r>
              <a:rPr sz="1600" spc="35" dirty="0">
                <a:solidFill>
                  <a:srgbClr val="FF0000"/>
                </a:solidFill>
                <a:latin typeface="Trebuchet MS"/>
                <a:cs typeface="Trebuchet MS"/>
              </a:rPr>
              <a:t>ειρήνης,</a:t>
            </a:r>
            <a:r>
              <a:rPr sz="1600" spc="-20" dirty="0">
                <a:solidFill>
                  <a:srgbClr val="FF0000"/>
                </a:solidFill>
                <a:latin typeface="Trebuchet MS"/>
                <a:cs typeface="Trebuchet MS"/>
              </a:rPr>
              <a:t> </a:t>
            </a:r>
            <a:r>
              <a:rPr sz="1600" spc="40" dirty="0">
                <a:solidFill>
                  <a:srgbClr val="FF0000"/>
                </a:solidFill>
                <a:latin typeface="Trebuchet MS"/>
                <a:cs typeface="Trebuchet MS"/>
              </a:rPr>
              <a:t>αξιοπρέπειας,  </a:t>
            </a:r>
            <a:r>
              <a:rPr sz="1600" spc="75" dirty="0">
                <a:solidFill>
                  <a:srgbClr val="FF0000"/>
                </a:solidFill>
                <a:latin typeface="Trebuchet MS"/>
                <a:cs typeface="Trebuchet MS"/>
              </a:rPr>
              <a:t>ανοχής, </a:t>
            </a:r>
            <a:r>
              <a:rPr sz="1600" spc="25" dirty="0">
                <a:solidFill>
                  <a:srgbClr val="FF0000"/>
                </a:solidFill>
                <a:latin typeface="Trebuchet MS"/>
                <a:cs typeface="Trebuchet MS"/>
              </a:rPr>
              <a:t>ελευθερίας, </a:t>
            </a:r>
            <a:r>
              <a:rPr sz="1600" spc="80" dirty="0">
                <a:solidFill>
                  <a:srgbClr val="FF0000"/>
                </a:solidFill>
                <a:latin typeface="Trebuchet MS"/>
                <a:cs typeface="Trebuchet MS"/>
              </a:rPr>
              <a:t>ισότητας </a:t>
            </a:r>
            <a:r>
              <a:rPr sz="1600" spc="-15" dirty="0">
                <a:solidFill>
                  <a:srgbClr val="FF0000"/>
                </a:solidFill>
                <a:latin typeface="Trebuchet MS"/>
                <a:cs typeface="Trebuchet MS"/>
              </a:rPr>
              <a:t>και</a:t>
            </a:r>
            <a:r>
              <a:rPr sz="1600" spc="-385" dirty="0">
                <a:solidFill>
                  <a:srgbClr val="FF0000"/>
                </a:solidFill>
                <a:latin typeface="Trebuchet MS"/>
                <a:cs typeface="Trebuchet MS"/>
              </a:rPr>
              <a:t> </a:t>
            </a:r>
            <a:r>
              <a:rPr sz="1600" spc="45" dirty="0">
                <a:solidFill>
                  <a:srgbClr val="FF0000"/>
                </a:solidFill>
                <a:latin typeface="Trebuchet MS"/>
                <a:cs typeface="Trebuchet MS"/>
              </a:rPr>
              <a:t>αλληλεγγύης</a:t>
            </a:r>
            <a:r>
              <a:rPr sz="1600" spc="45" dirty="0">
                <a:solidFill>
                  <a:srgbClr val="404040"/>
                </a:solidFill>
                <a:latin typeface="Trebuchet MS"/>
                <a:cs typeface="Trebuchet MS"/>
              </a:rPr>
              <a:t>,</a:t>
            </a:r>
            <a:endParaRPr sz="1600">
              <a:latin typeface="Trebuchet MS"/>
              <a:cs typeface="Trebuchet MS"/>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37320" y="560313"/>
            <a:ext cx="10572823" cy="6076920"/>
          </a:xfrm>
          <a:prstGeom prst="rect">
            <a:avLst/>
          </a:prstGeom>
        </p:spPr>
        <p:txBody>
          <a:bodyPr vert="horz" wrap="square" lIns="0" tIns="34290" rIns="0" bIns="0" rtlCol="0">
            <a:spAutoFit/>
          </a:bodyPr>
          <a:lstStyle/>
          <a:p>
            <a:pPr marL="12700">
              <a:lnSpc>
                <a:spcPct val="100000"/>
              </a:lnSpc>
              <a:spcBef>
                <a:spcPts val="270"/>
              </a:spcBef>
            </a:pPr>
            <a:r>
              <a:rPr sz="1400" b="1" dirty="0">
                <a:solidFill>
                  <a:srgbClr val="871630"/>
                </a:solidFill>
                <a:latin typeface="Calibri"/>
                <a:cs typeface="Calibri"/>
              </a:rPr>
              <a:t>Άρθρο</a:t>
            </a:r>
            <a:r>
              <a:rPr sz="1400" b="1" spc="-35" dirty="0">
                <a:solidFill>
                  <a:srgbClr val="871630"/>
                </a:solidFill>
                <a:latin typeface="Calibri"/>
                <a:cs typeface="Calibri"/>
              </a:rPr>
              <a:t> </a:t>
            </a:r>
            <a:r>
              <a:rPr sz="1400" b="1" spc="-10" dirty="0">
                <a:solidFill>
                  <a:srgbClr val="871630"/>
                </a:solidFill>
                <a:latin typeface="Calibri"/>
                <a:cs typeface="Calibri"/>
              </a:rPr>
              <a:t>32</a:t>
            </a:r>
            <a:endParaRPr sz="1400" b="1">
              <a:latin typeface="Calibri"/>
              <a:cs typeface="Calibri"/>
            </a:endParaRPr>
          </a:p>
          <a:p>
            <a:pPr marL="149225" indent="-137160">
              <a:lnSpc>
                <a:spcPct val="100000"/>
              </a:lnSpc>
              <a:spcBef>
                <a:spcPts val="150"/>
              </a:spcBef>
              <a:buAutoNum type="arabicPeriod"/>
              <a:tabLst>
                <a:tab pos="149860" algn="l"/>
              </a:tabLst>
            </a:pPr>
            <a:r>
              <a:rPr sz="1400" spc="-10" dirty="0">
                <a:latin typeface="Calibri"/>
                <a:cs typeface="Calibri"/>
              </a:rPr>
              <a:t>Τα </a:t>
            </a:r>
            <a:r>
              <a:rPr sz="1400" spc="-5" dirty="0">
                <a:latin typeface="Calibri"/>
                <a:cs typeface="Calibri"/>
              </a:rPr>
              <a:t>Συμβαλλόμενα</a:t>
            </a:r>
            <a:r>
              <a:rPr sz="1400" spc="-10" dirty="0">
                <a:latin typeface="Calibri"/>
                <a:cs typeface="Calibri"/>
              </a:rPr>
              <a:t> </a:t>
            </a:r>
            <a:r>
              <a:rPr sz="1400" spc="-5" dirty="0">
                <a:latin typeface="Calibri"/>
                <a:cs typeface="Calibri"/>
              </a:rPr>
              <a:t>Κράτη</a:t>
            </a:r>
            <a:r>
              <a:rPr sz="1400" dirty="0">
                <a:latin typeface="Calibri"/>
                <a:cs typeface="Calibri"/>
              </a:rPr>
              <a:t> αναγνωρίζουν</a:t>
            </a:r>
            <a:r>
              <a:rPr sz="1400" spc="5" dirty="0">
                <a:latin typeface="Calibri"/>
                <a:cs typeface="Calibri"/>
              </a:rPr>
              <a:t> </a:t>
            </a:r>
            <a:r>
              <a:rPr sz="1400" dirty="0">
                <a:latin typeface="Calibri"/>
                <a:cs typeface="Calibri"/>
              </a:rPr>
              <a:t>το</a:t>
            </a:r>
            <a:r>
              <a:rPr sz="1400" spc="-10" dirty="0">
                <a:latin typeface="Calibri"/>
                <a:cs typeface="Calibri"/>
              </a:rPr>
              <a:t> δικαίωμα </a:t>
            </a:r>
            <a:r>
              <a:rPr sz="1400" spc="-5" dirty="0">
                <a:latin typeface="Calibri"/>
                <a:cs typeface="Calibri"/>
              </a:rPr>
              <a:t>του παιδιού </a:t>
            </a:r>
            <a:r>
              <a:rPr sz="1400" dirty="0">
                <a:latin typeface="Calibri"/>
                <a:cs typeface="Calibri"/>
              </a:rPr>
              <a:t>να</a:t>
            </a:r>
            <a:endParaRPr sz="1400">
              <a:latin typeface="Calibri"/>
              <a:cs typeface="Calibri"/>
            </a:endParaRPr>
          </a:p>
          <a:p>
            <a:pPr marL="12700" marR="436880">
              <a:lnSpc>
                <a:spcPct val="152800"/>
              </a:lnSpc>
            </a:pPr>
            <a:r>
              <a:rPr sz="1400" spc="-5" dirty="0">
                <a:latin typeface="Calibri"/>
                <a:cs typeface="Calibri"/>
              </a:rPr>
              <a:t>προστατεύεται</a:t>
            </a:r>
            <a:r>
              <a:rPr sz="1400" dirty="0">
                <a:latin typeface="Calibri"/>
                <a:cs typeface="Calibri"/>
              </a:rPr>
              <a:t> </a:t>
            </a:r>
            <a:r>
              <a:rPr sz="1400" spc="-5" dirty="0">
                <a:latin typeface="Calibri"/>
                <a:cs typeface="Calibri"/>
              </a:rPr>
              <a:t>από</a:t>
            </a:r>
            <a:r>
              <a:rPr sz="1400" spc="-10" dirty="0">
                <a:latin typeface="Calibri"/>
                <a:cs typeface="Calibri"/>
              </a:rPr>
              <a:t> </a:t>
            </a:r>
            <a:r>
              <a:rPr sz="1400" dirty="0">
                <a:latin typeface="Calibri"/>
                <a:cs typeface="Calibri"/>
              </a:rPr>
              <a:t>την</a:t>
            </a:r>
            <a:r>
              <a:rPr sz="1400" spc="5" dirty="0">
                <a:latin typeface="Calibri"/>
                <a:cs typeface="Calibri"/>
              </a:rPr>
              <a:t> </a:t>
            </a:r>
            <a:r>
              <a:rPr sz="1400" spc="-5" dirty="0">
                <a:latin typeface="Calibri"/>
                <a:cs typeface="Calibri"/>
              </a:rPr>
              <a:t>οικονομική</a:t>
            </a:r>
            <a:r>
              <a:rPr sz="1400" dirty="0">
                <a:latin typeface="Calibri"/>
                <a:cs typeface="Calibri"/>
              </a:rPr>
              <a:t> </a:t>
            </a:r>
            <a:r>
              <a:rPr sz="1400" spc="-5" dirty="0">
                <a:latin typeface="Calibri"/>
                <a:cs typeface="Calibri"/>
              </a:rPr>
              <a:t>εκμετάλλευση</a:t>
            </a:r>
            <a:r>
              <a:rPr sz="1400" dirty="0">
                <a:latin typeface="Calibri"/>
                <a:cs typeface="Calibri"/>
              </a:rPr>
              <a:t> </a:t>
            </a:r>
            <a:r>
              <a:rPr sz="1400" spc="-10" dirty="0">
                <a:latin typeface="Calibri"/>
                <a:cs typeface="Calibri"/>
              </a:rPr>
              <a:t>και</a:t>
            </a:r>
            <a:r>
              <a:rPr sz="1400" spc="5" dirty="0">
                <a:latin typeface="Calibri"/>
                <a:cs typeface="Calibri"/>
              </a:rPr>
              <a:t> </a:t>
            </a:r>
            <a:r>
              <a:rPr sz="1400" spc="-5" dirty="0">
                <a:latin typeface="Calibri"/>
                <a:cs typeface="Calibri"/>
              </a:rPr>
              <a:t>από</a:t>
            </a:r>
            <a:r>
              <a:rPr sz="1400" spc="-10" dirty="0">
                <a:latin typeface="Calibri"/>
                <a:cs typeface="Calibri"/>
              </a:rPr>
              <a:t> </a:t>
            </a:r>
            <a:r>
              <a:rPr sz="1400" dirty="0">
                <a:latin typeface="Calibri"/>
                <a:cs typeface="Calibri"/>
              </a:rPr>
              <a:t>την</a:t>
            </a:r>
            <a:r>
              <a:rPr sz="1400" spc="5" dirty="0">
                <a:latin typeface="Calibri"/>
                <a:cs typeface="Calibri"/>
              </a:rPr>
              <a:t> </a:t>
            </a:r>
            <a:r>
              <a:rPr sz="1400" spc="-5" dirty="0">
                <a:latin typeface="Calibri"/>
                <a:cs typeface="Calibri"/>
              </a:rPr>
              <a:t>εκτέλεση </a:t>
            </a:r>
            <a:r>
              <a:rPr sz="1400" dirty="0">
                <a:latin typeface="Calibri"/>
                <a:cs typeface="Calibri"/>
              </a:rPr>
              <a:t> </a:t>
            </a:r>
            <a:r>
              <a:rPr sz="1400" spc="-5" dirty="0">
                <a:latin typeface="Calibri"/>
                <a:cs typeface="Calibri"/>
              </a:rPr>
              <a:t>οποιασδήποτε εργασίας</a:t>
            </a:r>
            <a:r>
              <a:rPr sz="1400" dirty="0">
                <a:latin typeface="Calibri"/>
                <a:cs typeface="Calibri"/>
              </a:rPr>
              <a:t> </a:t>
            </a:r>
            <a:r>
              <a:rPr sz="1400" spc="-10" dirty="0">
                <a:latin typeface="Calibri"/>
                <a:cs typeface="Calibri"/>
              </a:rPr>
              <a:t>που</a:t>
            </a:r>
            <a:r>
              <a:rPr sz="1400" spc="-5" dirty="0">
                <a:latin typeface="Calibri"/>
                <a:cs typeface="Calibri"/>
              </a:rPr>
              <a:t> </a:t>
            </a:r>
            <a:r>
              <a:rPr sz="1400" dirty="0">
                <a:latin typeface="Calibri"/>
                <a:cs typeface="Calibri"/>
              </a:rPr>
              <a:t>ενέχει</a:t>
            </a:r>
            <a:r>
              <a:rPr sz="1400" spc="10" dirty="0">
                <a:latin typeface="Calibri"/>
                <a:cs typeface="Calibri"/>
              </a:rPr>
              <a:t> </a:t>
            </a:r>
            <a:r>
              <a:rPr sz="1400" spc="-5" dirty="0">
                <a:latin typeface="Calibri"/>
                <a:cs typeface="Calibri"/>
              </a:rPr>
              <a:t>κινδύνους</a:t>
            </a:r>
            <a:r>
              <a:rPr sz="1400" dirty="0">
                <a:latin typeface="Calibri"/>
                <a:cs typeface="Calibri"/>
              </a:rPr>
              <a:t> ή </a:t>
            </a:r>
            <a:r>
              <a:rPr sz="1400" spc="-10" dirty="0">
                <a:latin typeface="Calibri"/>
                <a:cs typeface="Calibri"/>
              </a:rPr>
              <a:t>που</a:t>
            </a:r>
            <a:r>
              <a:rPr sz="1400" dirty="0">
                <a:latin typeface="Calibri"/>
                <a:cs typeface="Calibri"/>
              </a:rPr>
              <a:t> </a:t>
            </a:r>
            <a:r>
              <a:rPr sz="1400" spc="-5">
                <a:latin typeface="Calibri"/>
                <a:cs typeface="Calibri"/>
              </a:rPr>
              <a:t>μπορεί</a:t>
            </a:r>
            <a:r>
              <a:rPr sz="1400" spc="10">
                <a:latin typeface="Calibri"/>
                <a:cs typeface="Calibri"/>
              </a:rPr>
              <a:t> </a:t>
            </a:r>
            <a:r>
              <a:rPr sz="1400" smtClean="0">
                <a:latin typeface="Calibri"/>
                <a:cs typeface="Calibri"/>
              </a:rPr>
              <a:t>να</a:t>
            </a:r>
            <a:r>
              <a:rPr lang="el-GR" sz="1400" dirty="0" smtClean="0">
                <a:latin typeface="Calibri"/>
                <a:cs typeface="Calibri"/>
              </a:rPr>
              <a:t> </a:t>
            </a:r>
            <a:r>
              <a:rPr sz="1400" spc="-5" smtClean="0">
                <a:latin typeface="Calibri"/>
                <a:cs typeface="Calibri"/>
              </a:rPr>
              <a:t>εκθέσει</a:t>
            </a:r>
            <a:r>
              <a:rPr sz="1400" spc="10" smtClean="0">
                <a:latin typeface="Calibri"/>
                <a:cs typeface="Calibri"/>
              </a:rPr>
              <a:t> </a:t>
            </a:r>
            <a:r>
              <a:rPr sz="1400" spc="-10" dirty="0">
                <a:latin typeface="Calibri"/>
                <a:cs typeface="Calibri"/>
              </a:rPr>
              <a:t>σε </a:t>
            </a:r>
            <a:r>
              <a:rPr sz="1400" spc="-235" dirty="0">
                <a:latin typeface="Calibri"/>
                <a:cs typeface="Calibri"/>
              </a:rPr>
              <a:t> </a:t>
            </a:r>
            <a:r>
              <a:rPr sz="1400" dirty="0">
                <a:latin typeface="Calibri"/>
                <a:cs typeface="Calibri"/>
              </a:rPr>
              <a:t>κίνδυνο την </a:t>
            </a:r>
            <a:r>
              <a:rPr sz="1400" spc="-5" dirty="0">
                <a:latin typeface="Calibri"/>
                <a:cs typeface="Calibri"/>
              </a:rPr>
              <a:t>εκπαίδευσή του </a:t>
            </a:r>
            <a:r>
              <a:rPr sz="1400" dirty="0">
                <a:latin typeface="Calibri"/>
                <a:cs typeface="Calibri"/>
              </a:rPr>
              <a:t>ή να </a:t>
            </a:r>
            <a:r>
              <a:rPr sz="1400" spc="-5" dirty="0">
                <a:latin typeface="Calibri"/>
                <a:cs typeface="Calibri"/>
              </a:rPr>
              <a:t>βλάψει την </a:t>
            </a:r>
            <a:r>
              <a:rPr sz="1400" dirty="0">
                <a:latin typeface="Calibri"/>
                <a:cs typeface="Calibri"/>
              </a:rPr>
              <a:t>υγεία </a:t>
            </a:r>
            <a:r>
              <a:rPr sz="1400" spc="-10" dirty="0">
                <a:latin typeface="Calibri"/>
                <a:cs typeface="Calibri"/>
              </a:rPr>
              <a:t>του </a:t>
            </a:r>
            <a:r>
              <a:rPr sz="1400" dirty="0">
                <a:latin typeface="Calibri"/>
                <a:cs typeface="Calibri"/>
              </a:rPr>
              <a:t>ή τη </a:t>
            </a:r>
            <a:r>
              <a:rPr sz="1400" spc="-5" dirty="0">
                <a:latin typeface="Calibri"/>
                <a:cs typeface="Calibri"/>
              </a:rPr>
              <a:t>σωματική, </a:t>
            </a:r>
            <a:r>
              <a:rPr sz="1400" dirty="0">
                <a:latin typeface="Calibri"/>
                <a:cs typeface="Calibri"/>
              </a:rPr>
              <a:t> </a:t>
            </a:r>
            <a:r>
              <a:rPr sz="1400" spc="-5" dirty="0">
                <a:latin typeface="Calibri"/>
                <a:cs typeface="Calibri"/>
              </a:rPr>
              <a:t>πνευματική,</a:t>
            </a:r>
            <a:r>
              <a:rPr sz="1400" dirty="0">
                <a:latin typeface="Calibri"/>
                <a:cs typeface="Calibri"/>
              </a:rPr>
              <a:t> </a:t>
            </a:r>
            <a:r>
              <a:rPr sz="1400" spc="-5" dirty="0">
                <a:latin typeface="Calibri"/>
                <a:cs typeface="Calibri"/>
              </a:rPr>
              <a:t>ψυχική,</a:t>
            </a:r>
            <a:r>
              <a:rPr sz="1400" dirty="0">
                <a:latin typeface="Calibri"/>
                <a:cs typeface="Calibri"/>
              </a:rPr>
              <a:t> </a:t>
            </a:r>
            <a:r>
              <a:rPr sz="1400" spc="-5" dirty="0">
                <a:latin typeface="Calibri"/>
                <a:cs typeface="Calibri"/>
              </a:rPr>
              <a:t>ηθική </a:t>
            </a:r>
            <a:r>
              <a:rPr sz="1400" dirty="0">
                <a:latin typeface="Calibri"/>
                <a:cs typeface="Calibri"/>
              </a:rPr>
              <a:t>ή</a:t>
            </a:r>
            <a:r>
              <a:rPr sz="1400" spc="-5" dirty="0">
                <a:latin typeface="Calibri"/>
                <a:cs typeface="Calibri"/>
              </a:rPr>
              <a:t> κοινωνική</a:t>
            </a:r>
            <a:r>
              <a:rPr sz="1400" dirty="0">
                <a:latin typeface="Calibri"/>
                <a:cs typeface="Calibri"/>
              </a:rPr>
              <a:t> </a:t>
            </a:r>
            <a:r>
              <a:rPr sz="1400" spc="-5" dirty="0">
                <a:latin typeface="Calibri"/>
                <a:cs typeface="Calibri"/>
              </a:rPr>
              <a:t>ανάπτυξή </a:t>
            </a:r>
            <a:r>
              <a:rPr sz="1400" spc="-10" dirty="0">
                <a:latin typeface="Calibri"/>
                <a:cs typeface="Calibri"/>
              </a:rPr>
              <a:t>του.</a:t>
            </a:r>
            <a:endParaRPr sz="1400">
              <a:latin typeface="Calibri"/>
              <a:cs typeface="Calibri"/>
            </a:endParaRPr>
          </a:p>
          <a:p>
            <a:pPr marL="149225" indent="-137160">
              <a:lnSpc>
                <a:spcPct val="100000"/>
              </a:lnSpc>
              <a:spcBef>
                <a:spcPts val="695"/>
              </a:spcBef>
              <a:buAutoNum type="arabicPeriod" startAt="2"/>
              <a:tabLst>
                <a:tab pos="149860" algn="l"/>
              </a:tabLst>
            </a:pPr>
            <a:r>
              <a:rPr sz="1400" spc="-10" dirty="0">
                <a:latin typeface="Calibri"/>
                <a:cs typeface="Calibri"/>
              </a:rPr>
              <a:t>Τα</a:t>
            </a:r>
            <a:r>
              <a:rPr sz="1400" spc="-5" dirty="0">
                <a:latin typeface="Calibri"/>
                <a:cs typeface="Calibri"/>
              </a:rPr>
              <a:t> Συμβαλλόμενα Κράτη</a:t>
            </a:r>
            <a:r>
              <a:rPr sz="1400" spc="5" dirty="0">
                <a:latin typeface="Calibri"/>
                <a:cs typeface="Calibri"/>
              </a:rPr>
              <a:t> </a:t>
            </a:r>
            <a:r>
              <a:rPr sz="1400" spc="-5" dirty="0">
                <a:latin typeface="Calibri"/>
                <a:cs typeface="Calibri"/>
              </a:rPr>
              <a:t>παίρνουν</a:t>
            </a:r>
            <a:r>
              <a:rPr sz="1400" spc="10" dirty="0">
                <a:latin typeface="Calibri"/>
                <a:cs typeface="Calibri"/>
              </a:rPr>
              <a:t> </a:t>
            </a:r>
            <a:r>
              <a:rPr sz="1400" spc="-5" dirty="0">
                <a:latin typeface="Calibri"/>
                <a:cs typeface="Calibri"/>
              </a:rPr>
              <a:t>νομοθετικά,</a:t>
            </a:r>
            <a:r>
              <a:rPr sz="1400" spc="15" dirty="0">
                <a:latin typeface="Calibri"/>
                <a:cs typeface="Calibri"/>
              </a:rPr>
              <a:t> </a:t>
            </a:r>
            <a:r>
              <a:rPr sz="1400" spc="-5" dirty="0">
                <a:latin typeface="Calibri"/>
                <a:cs typeface="Calibri"/>
              </a:rPr>
              <a:t>διοικητικά,</a:t>
            </a:r>
            <a:r>
              <a:rPr sz="1400" spc="10" dirty="0">
                <a:latin typeface="Calibri"/>
                <a:cs typeface="Calibri"/>
              </a:rPr>
              <a:t> </a:t>
            </a:r>
            <a:r>
              <a:rPr sz="1400" spc="-5">
                <a:latin typeface="Calibri"/>
                <a:cs typeface="Calibri"/>
              </a:rPr>
              <a:t>κοινωνικά</a:t>
            </a:r>
            <a:r>
              <a:rPr sz="1400">
                <a:latin typeface="Calibri"/>
                <a:cs typeface="Calibri"/>
              </a:rPr>
              <a:t> </a:t>
            </a:r>
            <a:r>
              <a:rPr sz="1400" smtClean="0">
                <a:latin typeface="Calibri"/>
                <a:cs typeface="Calibri"/>
              </a:rPr>
              <a:t>και</a:t>
            </a:r>
            <a:r>
              <a:rPr lang="el-GR" sz="1400" dirty="0" smtClean="0">
                <a:latin typeface="Calibri"/>
                <a:cs typeface="Calibri"/>
              </a:rPr>
              <a:t> </a:t>
            </a:r>
            <a:r>
              <a:rPr sz="1400" spc="-5" smtClean="0">
                <a:latin typeface="Calibri"/>
                <a:cs typeface="Calibri"/>
              </a:rPr>
              <a:t>εκπαιδευτικά </a:t>
            </a:r>
            <a:r>
              <a:rPr sz="1400" spc="-5" dirty="0">
                <a:latin typeface="Calibri"/>
                <a:cs typeface="Calibri"/>
              </a:rPr>
              <a:t>μέτρα </a:t>
            </a:r>
            <a:r>
              <a:rPr sz="1400" spc="5" dirty="0">
                <a:latin typeface="Calibri"/>
                <a:cs typeface="Calibri"/>
              </a:rPr>
              <a:t>για</a:t>
            </a:r>
            <a:r>
              <a:rPr sz="1400" spc="-10" dirty="0">
                <a:latin typeface="Calibri"/>
                <a:cs typeface="Calibri"/>
              </a:rPr>
              <a:t> </a:t>
            </a:r>
            <a:r>
              <a:rPr sz="1400" dirty="0">
                <a:latin typeface="Calibri"/>
                <a:cs typeface="Calibri"/>
              </a:rPr>
              <a:t>να</a:t>
            </a:r>
            <a:r>
              <a:rPr sz="1400" spc="5" dirty="0">
                <a:latin typeface="Calibri"/>
                <a:cs typeface="Calibri"/>
              </a:rPr>
              <a:t> </a:t>
            </a:r>
            <a:r>
              <a:rPr sz="1400" spc="-5" dirty="0">
                <a:latin typeface="Calibri"/>
                <a:cs typeface="Calibri"/>
              </a:rPr>
              <a:t>εξασφαλίσουν</a:t>
            </a:r>
            <a:r>
              <a:rPr sz="1400" spc="5" dirty="0">
                <a:latin typeface="Calibri"/>
                <a:cs typeface="Calibri"/>
              </a:rPr>
              <a:t> </a:t>
            </a:r>
            <a:r>
              <a:rPr sz="1400" dirty="0">
                <a:latin typeface="Calibri"/>
                <a:cs typeface="Calibri"/>
              </a:rPr>
              <a:t>την</a:t>
            </a:r>
            <a:r>
              <a:rPr sz="1400" spc="5" dirty="0">
                <a:latin typeface="Calibri"/>
                <a:cs typeface="Calibri"/>
              </a:rPr>
              <a:t> </a:t>
            </a:r>
            <a:r>
              <a:rPr sz="1400" spc="-5" dirty="0">
                <a:latin typeface="Calibri"/>
                <a:cs typeface="Calibri"/>
              </a:rPr>
              <a:t>εφαρμογή</a:t>
            </a:r>
            <a:r>
              <a:rPr sz="1400" spc="5" dirty="0">
                <a:latin typeface="Calibri"/>
                <a:cs typeface="Calibri"/>
              </a:rPr>
              <a:t> </a:t>
            </a:r>
            <a:r>
              <a:rPr sz="1400" spc="-5" dirty="0">
                <a:latin typeface="Calibri"/>
                <a:cs typeface="Calibri"/>
              </a:rPr>
              <a:t>του παρόντος</a:t>
            </a:r>
            <a:r>
              <a:rPr sz="1400" dirty="0">
                <a:latin typeface="Calibri"/>
                <a:cs typeface="Calibri"/>
              </a:rPr>
              <a:t> </a:t>
            </a:r>
            <a:r>
              <a:rPr sz="1400" spc="-10" dirty="0">
                <a:latin typeface="Calibri"/>
                <a:cs typeface="Calibri"/>
              </a:rPr>
              <a:t>άρθρου. </a:t>
            </a:r>
            <a:r>
              <a:rPr sz="1400" spc="-235" dirty="0">
                <a:latin typeface="Calibri"/>
                <a:cs typeface="Calibri"/>
              </a:rPr>
              <a:t> </a:t>
            </a:r>
            <a:r>
              <a:rPr sz="1400" dirty="0">
                <a:latin typeface="Calibri"/>
                <a:cs typeface="Calibri"/>
              </a:rPr>
              <a:t>Για</a:t>
            </a:r>
            <a:r>
              <a:rPr sz="1400" spc="-10" dirty="0">
                <a:latin typeface="Calibri"/>
                <a:cs typeface="Calibri"/>
              </a:rPr>
              <a:t> </a:t>
            </a:r>
            <a:r>
              <a:rPr sz="1400" dirty="0">
                <a:latin typeface="Calibri"/>
                <a:cs typeface="Calibri"/>
              </a:rPr>
              <a:t>το</a:t>
            </a:r>
            <a:r>
              <a:rPr sz="1400" spc="-10" dirty="0">
                <a:latin typeface="Calibri"/>
                <a:cs typeface="Calibri"/>
              </a:rPr>
              <a:t> </a:t>
            </a:r>
            <a:r>
              <a:rPr sz="1400" spc="-5" dirty="0">
                <a:latin typeface="Calibri"/>
                <a:cs typeface="Calibri"/>
              </a:rPr>
              <a:t>σκοπό</a:t>
            </a:r>
            <a:r>
              <a:rPr sz="1400" spc="-10" dirty="0">
                <a:latin typeface="Calibri"/>
                <a:cs typeface="Calibri"/>
              </a:rPr>
              <a:t> </a:t>
            </a:r>
            <a:r>
              <a:rPr sz="1400" spc="-5" dirty="0">
                <a:latin typeface="Calibri"/>
                <a:cs typeface="Calibri"/>
              </a:rPr>
              <a:t>αυτόν,</a:t>
            </a:r>
            <a:r>
              <a:rPr sz="1400" spc="5" dirty="0">
                <a:latin typeface="Calibri"/>
                <a:cs typeface="Calibri"/>
              </a:rPr>
              <a:t> </a:t>
            </a:r>
            <a:r>
              <a:rPr sz="1400" dirty="0">
                <a:latin typeface="Calibri"/>
                <a:cs typeface="Calibri"/>
              </a:rPr>
              <a:t>και </a:t>
            </a:r>
            <a:r>
              <a:rPr sz="1400" spc="-5" dirty="0">
                <a:latin typeface="Calibri"/>
                <a:cs typeface="Calibri"/>
              </a:rPr>
              <a:t>λαμβάνοντας υπόψη</a:t>
            </a:r>
            <a:r>
              <a:rPr sz="1400" spc="5" dirty="0">
                <a:latin typeface="Calibri"/>
                <a:cs typeface="Calibri"/>
              </a:rPr>
              <a:t> </a:t>
            </a:r>
            <a:r>
              <a:rPr sz="1400" dirty="0">
                <a:latin typeface="Calibri"/>
                <a:cs typeface="Calibri"/>
              </a:rPr>
              <a:t>τις</a:t>
            </a:r>
            <a:r>
              <a:rPr sz="1400" spc="-5" dirty="0">
                <a:latin typeface="Calibri"/>
                <a:cs typeface="Calibri"/>
              </a:rPr>
              <a:t> σχετικές διατάξεις </a:t>
            </a:r>
            <a:r>
              <a:rPr sz="1400" spc="-10" dirty="0">
                <a:latin typeface="Calibri"/>
                <a:cs typeface="Calibri"/>
              </a:rPr>
              <a:t>των</a:t>
            </a:r>
            <a:r>
              <a:rPr sz="1400" dirty="0">
                <a:latin typeface="Calibri"/>
                <a:cs typeface="Calibri"/>
              </a:rPr>
              <a:t> </a:t>
            </a:r>
            <a:r>
              <a:rPr sz="1400" spc="-5" dirty="0">
                <a:latin typeface="Calibri"/>
                <a:cs typeface="Calibri"/>
              </a:rPr>
              <a:t>άλλων </a:t>
            </a:r>
            <a:r>
              <a:rPr sz="1400" dirty="0">
                <a:latin typeface="Calibri"/>
                <a:cs typeface="Calibri"/>
              </a:rPr>
              <a:t> </a:t>
            </a:r>
            <a:r>
              <a:rPr sz="1400" spc="-5" dirty="0">
                <a:latin typeface="Calibri"/>
                <a:cs typeface="Calibri"/>
              </a:rPr>
              <a:t>διεθνών οργάνων,</a:t>
            </a:r>
            <a:r>
              <a:rPr sz="1400" dirty="0">
                <a:latin typeface="Calibri"/>
                <a:cs typeface="Calibri"/>
              </a:rPr>
              <a:t> τα</a:t>
            </a:r>
            <a:r>
              <a:rPr sz="1400" spc="-15" dirty="0">
                <a:latin typeface="Calibri"/>
                <a:cs typeface="Calibri"/>
              </a:rPr>
              <a:t> </a:t>
            </a:r>
            <a:r>
              <a:rPr sz="1400" spc="-5" dirty="0">
                <a:latin typeface="Calibri"/>
                <a:cs typeface="Calibri"/>
              </a:rPr>
              <a:t>Συμβαλλόμενα</a:t>
            </a:r>
            <a:r>
              <a:rPr sz="1400" spc="-15" dirty="0">
                <a:latin typeface="Calibri"/>
                <a:cs typeface="Calibri"/>
              </a:rPr>
              <a:t> </a:t>
            </a:r>
            <a:r>
              <a:rPr sz="1400" spc="-5" dirty="0">
                <a:latin typeface="Calibri"/>
                <a:cs typeface="Calibri"/>
              </a:rPr>
              <a:t>Κράτη ειδικότερα:</a:t>
            </a:r>
            <a:endParaRPr sz="1400">
              <a:latin typeface="Calibri"/>
              <a:cs typeface="Calibri"/>
            </a:endParaRPr>
          </a:p>
          <a:p>
            <a:pPr marL="12700" marR="365125">
              <a:lnSpc>
                <a:spcPct val="152700"/>
              </a:lnSpc>
            </a:pPr>
            <a:r>
              <a:rPr sz="1400" spc="-5" dirty="0">
                <a:latin typeface="Calibri"/>
                <a:cs typeface="Calibri"/>
              </a:rPr>
              <a:t>α) Ορίζουν </a:t>
            </a:r>
            <a:r>
              <a:rPr sz="1400" dirty="0">
                <a:latin typeface="Calibri"/>
                <a:cs typeface="Calibri"/>
              </a:rPr>
              <a:t>ένα κατώτατο </a:t>
            </a:r>
            <a:r>
              <a:rPr sz="1400" spc="-5" dirty="0">
                <a:latin typeface="Calibri"/>
                <a:cs typeface="Calibri"/>
              </a:rPr>
              <a:t>όριο </a:t>
            </a:r>
            <a:r>
              <a:rPr sz="1400" dirty="0">
                <a:latin typeface="Calibri"/>
                <a:cs typeface="Calibri"/>
              </a:rPr>
              <a:t>ή κατώτατα </a:t>
            </a:r>
            <a:r>
              <a:rPr sz="1400" spc="-5" dirty="0">
                <a:latin typeface="Calibri"/>
                <a:cs typeface="Calibri"/>
              </a:rPr>
              <a:t>όρια ηλικίας </a:t>
            </a:r>
            <a:r>
              <a:rPr sz="1400" spc="5" dirty="0">
                <a:latin typeface="Calibri"/>
                <a:cs typeface="Calibri"/>
              </a:rPr>
              <a:t>για </a:t>
            </a:r>
            <a:r>
              <a:rPr sz="1400" spc="-5" dirty="0">
                <a:latin typeface="Calibri"/>
                <a:cs typeface="Calibri"/>
              </a:rPr>
              <a:t>την είσοδο στην </a:t>
            </a:r>
            <a:r>
              <a:rPr sz="1400" spc="-235" dirty="0">
                <a:latin typeface="Calibri"/>
                <a:cs typeface="Calibri"/>
              </a:rPr>
              <a:t> </a:t>
            </a:r>
            <a:r>
              <a:rPr sz="1400" spc="-5" dirty="0">
                <a:latin typeface="Calibri"/>
                <a:cs typeface="Calibri"/>
              </a:rPr>
              <a:t>επαγγελματική</a:t>
            </a:r>
            <a:r>
              <a:rPr sz="1400" spc="-10" dirty="0">
                <a:latin typeface="Calibri"/>
                <a:cs typeface="Calibri"/>
              </a:rPr>
              <a:t> </a:t>
            </a:r>
            <a:r>
              <a:rPr sz="1400" spc="-5" dirty="0">
                <a:latin typeface="Calibri"/>
                <a:cs typeface="Calibri"/>
              </a:rPr>
              <a:t>απασχόληση.</a:t>
            </a:r>
            <a:endParaRPr sz="1400">
              <a:latin typeface="Calibri"/>
              <a:cs typeface="Calibri"/>
            </a:endParaRPr>
          </a:p>
          <a:p>
            <a:pPr marL="12700" marR="560705">
              <a:lnSpc>
                <a:spcPct val="150900"/>
              </a:lnSpc>
              <a:spcBef>
                <a:spcPts val="25"/>
              </a:spcBef>
            </a:pPr>
            <a:r>
              <a:rPr sz="1400" spc="-10" dirty="0">
                <a:latin typeface="Calibri"/>
                <a:cs typeface="Calibri"/>
              </a:rPr>
              <a:t>β) </a:t>
            </a:r>
            <a:r>
              <a:rPr sz="1400" spc="-5" dirty="0">
                <a:latin typeface="Calibri"/>
                <a:cs typeface="Calibri"/>
              </a:rPr>
              <a:t>Προβλέπουν </a:t>
            </a:r>
            <a:r>
              <a:rPr sz="1400" dirty="0">
                <a:latin typeface="Calibri"/>
                <a:cs typeface="Calibri"/>
              </a:rPr>
              <a:t>μία </a:t>
            </a:r>
            <a:r>
              <a:rPr sz="1400" spc="-5" dirty="0">
                <a:latin typeface="Calibri"/>
                <a:cs typeface="Calibri"/>
              </a:rPr>
              <a:t>κατάλληλη ρύθμιση </a:t>
            </a:r>
            <a:r>
              <a:rPr sz="1400" dirty="0">
                <a:latin typeface="Calibri"/>
                <a:cs typeface="Calibri"/>
              </a:rPr>
              <a:t>των </a:t>
            </a:r>
            <a:r>
              <a:rPr sz="1400" spc="-5" dirty="0">
                <a:latin typeface="Calibri"/>
                <a:cs typeface="Calibri"/>
              </a:rPr>
              <a:t>ωραρίων </a:t>
            </a:r>
            <a:r>
              <a:rPr sz="1400" dirty="0">
                <a:latin typeface="Calibri"/>
                <a:cs typeface="Calibri"/>
              </a:rPr>
              <a:t>και των </a:t>
            </a:r>
            <a:r>
              <a:rPr sz="1400" spc="-5" dirty="0">
                <a:latin typeface="Calibri"/>
                <a:cs typeface="Calibri"/>
              </a:rPr>
              <a:t>συνθηκών </a:t>
            </a:r>
            <a:r>
              <a:rPr sz="1400" spc="-235" dirty="0">
                <a:latin typeface="Calibri"/>
                <a:cs typeface="Calibri"/>
              </a:rPr>
              <a:t> </a:t>
            </a:r>
            <a:r>
              <a:rPr sz="1400" spc="-5" dirty="0">
                <a:latin typeface="Calibri"/>
                <a:cs typeface="Calibri"/>
              </a:rPr>
              <a:t>εργασίας.</a:t>
            </a:r>
            <a:endParaRPr sz="1400">
              <a:latin typeface="Calibri"/>
              <a:cs typeface="Calibri"/>
            </a:endParaRPr>
          </a:p>
          <a:p>
            <a:pPr marL="12700" marR="80645">
              <a:lnSpc>
                <a:spcPct val="152700"/>
              </a:lnSpc>
            </a:pPr>
            <a:r>
              <a:rPr sz="1400" spc="5" dirty="0">
                <a:latin typeface="Calibri"/>
                <a:cs typeface="Calibri"/>
              </a:rPr>
              <a:t>γ)</a:t>
            </a:r>
            <a:r>
              <a:rPr sz="1400" spc="-5" dirty="0">
                <a:latin typeface="Calibri"/>
                <a:cs typeface="Calibri"/>
              </a:rPr>
              <a:t> Προβλέπουν</a:t>
            </a:r>
            <a:r>
              <a:rPr sz="1400" spc="5" dirty="0">
                <a:latin typeface="Calibri"/>
                <a:cs typeface="Calibri"/>
              </a:rPr>
              <a:t> </a:t>
            </a:r>
            <a:r>
              <a:rPr sz="1400" spc="-5" dirty="0">
                <a:latin typeface="Calibri"/>
                <a:cs typeface="Calibri"/>
              </a:rPr>
              <a:t>κατάλληλες</a:t>
            </a:r>
            <a:r>
              <a:rPr sz="1400" dirty="0">
                <a:latin typeface="Calibri"/>
                <a:cs typeface="Calibri"/>
              </a:rPr>
              <a:t> </a:t>
            </a:r>
            <a:r>
              <a:rPr sz="1400" spc="-5" dirty="0">
                <a:latin typeface="Calibri"/>
                <a:cs typeface="Calibri"/>
              </a:rPr>
              <a:t>ποινές</a:t>
            </a:r>
            <a:r>
              <a:rPr sz="1400" dirty="0">
                <a:latin typeface="Calibri"/>
                <a:cs typeface="Calibri"/>
              </a:rPr>
              <a:t> και </a:t>
            </a:r>
            <a:r>
              <a:rPr sz="1400" spc="-5" dirty="0">
                <a:latin typeface="Calibri"/>
                <a:cs typeface="Calibri"/>
              </a:rPr>
              <a:t>άλλες</a:t>
            </a:r>
            <a:r>
              <a:rPr sz="1400" dirty="0">
                <a:latin typeface="Calibri"/>
                <a:cs typeface="Calibri"/>
              </a:rPr>
              <a:t> </a:t>
            </a:r>
            <a:r>
              <a:rPr sz="1400" spc="-5" dirty="0">
                <a:latin typeface="Calibri"/>
                <a:cs typeface="Calibri"/>
              </a:rPr>
              <a:t>κυρώσεις,</a:t>
            </a:r>
            <a:r>
              <a:rPr sz="1400" spc="5" dirty="0">
                <a:latin typeface="Calibri"/>
                <a:cs typeface="Calibri"/>
              </a:rPr>
              <a:t> για</a:t>
            </a:r>
            <a:r>
              <a:rPr sz="1400" spc="-10" dirty="0">
                <a:latin typeface="Calibri"/>
                <a:cs typeface="Calibri"/>
              </a:rPr>
              <a:t> </a:t>
            </a:r>
            <a:r>
              <a:rPr sz="1400" dirty="0">
                <a:latin typeface="Calibri"/>
                <a:cs typeface="Calibri"/>
              </a:rPr>
              <a:t>να</a:t>
            </a:r>
            <a:r>
              <a:rPr sz="1400" spc="-10" dirty="0">
                <a:latin typeface="Calibri"/>
                <a:cs typeface="Calibri"/>
              </a:rPr>
              <a:t> </a:t>
            </a:r>
            <a:r>
              <a:rPr sz="1400" spc="-5" dirty="0">
                <a:latin typeface="Calibri"/>
                <a:cs typeface="Calibri"/>
              </a:rPr>
              <a:t>εξασφαλίσουν</a:t>
            </a:r>
            <a:r>
              <a:rPr sz="1400" spc="5" dirty="0">
                <a:latin typeface="Calibri"/>
                <a:cs typeface="Calibri"/>
              </a:rPr>
              <a:t> </a:t>
            </a:r>
            <a:r>
              <a:rPr sz="1400" spc="-5" dirty="0">
                <a:latin typeface="Calibri"/>
                <a:cs typeface="Calibri"/>
              </a:rPr>
              <a:t>την </a:t>
            </a:r>
            <a:r>
              <a:rPr sz="1400" spc="-229" dirty="0">
                <a:latin typeface="Calibri"/>
                <a:cs typeface="Calibri"/>
              </a:rPr>
              <a:t> </a:t>
            </a:r>
            <a:r>
              <a:rPr sz="1400" spc="-5" dirty="0">
                <a:latin typeface="Calibri"/>
                <a:cs typeface="Calibri"/>
              </a:rPr>
              <a:t>αποτελεσματική εφαρμογή του</a:t>
            </a:r>
            <a:r>
              <a:rPr sz="1400" spc="-10" dirty="0">
                <a:latin typeface="Calibri"/>
                <a:cs typeface="Calibri"/>
              </a:rPr>
              <a:t> </a:t>
            </a:r>
            <a:r>
              <a:rPr sz="1400" spc="-5" dirty="0">
                <a:latin typeface="Calibri"/>
                <a:cs typeface="Calibri"/>
              </a:rPr>
              <a:t>παρόντος</a:t>
            </a:r>
            <a:r>
              <a:rPr sz="1400" spc="-10" dirty="0">
                <a:latin typeface="Calibri"/>
                <a:cs typeface="Calibri"/>
              </a:rPr>
              <a:t> άρθρου.</a:t>
            </a:r>
            <a:endParaRPr sz="1400">
              <a:latin typeface="Calibri"/>
              <a:cs typeface="Calibri"/>
            </a:endParaRPr>
          </a:p>
          <a:p>
            <a:pPr marL="12700">
              <a:lnSpc>
                <a:spcPct val="100000"/>
              </a:lnSpc>
              <a:spcBef>
                <a:spcPts val="885"/>
              </a:spcBef>
            </a:pPr>
            <a:r>
              <a:rPr sz="1400" b="1" dirty="0">
                <a:solidFill>
                  <a:srgbClr val="871630"/>
                </a:solidFill>
                <a:latin typeface="Calibri"/>
                <a:cs typeface="Calibri"/>
              </a:rPr>
              <a:t>Άρθρο</a:t>
            </a:r>
            <a:r>
              <a:rPr sz="1400" b="1" spc="-35" dirty="0">
                <a:solidFill>
                  <a:srgbClr val="871630"/>
                </a:solidFill>
                <a:latin typeface="Calibri"/>
                <a:cs typeface="Calibri"/>
              </a:rPr>
              <a:t> </a:t>
            </a:r>
            <a:r>
              <a:rPr sz="1400" b="1" spc="-10" dirty="0">
                <a:solidFill>
                  <a:srgbClr val="871630"/>
                </a:solidFill>
                <a:latin typeface="Calibri"/>
                <a:cs typeface="Calibri"/>
              </a:rPr>
              <a:t>33</a:t>
            </a:r>
            <a:endParaRPr sz="1400" b="1">
              <a:latin typeface="Calibri"/>
              <a:cs typeface="Calibri"/>
            </a:endParaRPr>
          </a:p>
          <a:p>
            <a:pPr marL="12700">
              <a:lnSpc>
                <a:spcPct val="100000"/>
              </a:lnSpc>
              <a:spcBef>
                <a:spcPts val="175"/>
              </a:spcBef>
            </a:pPr>
            <a:r>
              <a:rPr sz="1400" spc="-10" dirty="0">
                <a:latin typeface="Calibri"/>
                <a:cs typeface="Calibri"/>
              </a:rPr>
              <a:t>Τα</a:t>
            </a:r>
            <a:r>
              <a:rPr sz="1400" spc="-15" dirty="0">
                <a:latin typeface="Calibri"/>
                <a:cs typeface="Calibri"/>
              </a:rPr>
              <a:t> </a:t>
            </a:r>
            <a:r>
              <a:rPr sz="1400" spc="-5" dirty="0">
                <a:latin typeface="Calibri"/>
                <a:cs typeface="Calibri"/>
              </a:rPr>
              <a:t>Συμβαλλόμενα</a:t>
            </a:r>
            <a:r>
              <a:rPr sz="1400" spc="-10" dirty="0">
                <a:latin typeface="Calibri"/>
                <a:cs typeface="Calibri"/>
              </a:rPr>
              <a:t> </a:t>
            </a:r>
            <a:r>
              <a:rPr sz="1400" spc="-5" dirty="0">
                <a:latin typeface="Calibri"/>
                <a:cs typeface="Calibri"/>
              </a:rPr>
              <a:t>Κράτη</a:t>
            </a:r>
            <a:r>
              <a:rPr sz="1400" dirty="0">
                <a:latin typeface="Calibri"/>
                <a:cs typeface="Calibri"/>
              </a:rPr>
              <a:t> </a:t>
            </a:r>
            <a:r>
              <a:rPr sz="1400" spc="-5" dirty="0">
                <a:latin typeface="Calibri"/>
                <a:cs typeface="Calibri"/>
              </a:rPr>
              <a:t>παίρνουν</a:t>
            </a:r>
            <a:r>
              <a:rPr sz="1400" spc="10" dirty="0">
                <a:latin typeface="Calibri"/>
                <a:cs typeface="Calibri"/>
              </a:rPr>
              <a:t> </a:t>
            </a:r>
            <a:r>
              <a:rPr sz="1400" spc="-5" dirty="0">
                <a:latin typeface="Calibri"/>
                <a:cs typeface="Calibri"/>
              </a:rPr>
              <a:t>όλα</a:t>
            </a:r>
            <a:r>
              <a:rPr sz="1400" spc="5" dirty="0">
                <a:latin typeface="Calibri"/>
                <a:cs typeface="Calibri"/>
              </a:rPr>
              <a:t> </a:t>
            </a:r>
            <a:r>
              <a:rPr sz="1400" dirty="0">
                <a:latin typeface="Calibri"/>
                <a:cs typeface="Calibri"/>
              </a:rPr>
              <a:t>τα</a:t>
            </a:r>
            <a:r>
              <a:rPr sz="1400" spc="-10" dirty="0">
                <a:latin typeface="Calibri"/>
                <a:cs typeface="Calibri"/>
              </a:rPr>
              <a:t> </a:t>
            </a:r>
            <a:r>
              <a:rPr sz="1400" spc="-5">
                <a:latin typeface="Calibri"/>
                <a:cs typeface="Calibri"/>
              </a:rPr>
              <a:t>κατάλληλα</a:t>
            </a:r>
            <a:r>
              <a:rPr sz="1400" spc="15">
                <a:latin typeface="Calibri"/>
                <a:cs typeface="Calibri"/>
              </a:rPr>
              <a:t> </a:t>
            </a:r>
            <a:r>
              <a:rPr sz="1400" spc="-5" smtClean="0">
                <a:latin typeface="Calibri"/>
                <a:cs typeface="Calibri"/>
              </a:rPr>
              <a:t>μέτρα,</a:t>
            </a:r>
            <a:r>
              <a:rPr lang="el-GR" sz="1400" spc="-5" dirty="0" smtClean="0">
                <a:latin typeface="Calibri"/>
                <a:cs typeface="Calibri"/>
              </a:rPr>
              <a:t> </a:t>
            </a:r>
            <a:r>
              <a:rPr sz="1400" spc="-5" smtClean="0">
                <a:latin typeface="Calibri"/>
                <a:cs typeface="Calibri"/>
              </a:rPr>
              <a:t>συμπεριλαμβανομένων</a:t>
            </a:r>
            <a:r>
              <a:rPr sz="1400" spc="10" smtClean="0">
                <a:latin typeface="Calibri"/>
                <a:cs typeface="Calibri"/>
              </a:rPr>
              <a:t> </a:t>
            </a:r>
            <a:r>
              <a:rPr sz="1400" spc="-5" dirty="0">
                <a:latin typeface="Calibri"/>
                <a:cs typeface="Calibri"/>
              </a:rPr>
              <a:t>νομοθετικών,</a:t>
            </a:r>
            <a:r>
              <a:rPr sz="1400" spc="15" dirty="0">
                <a:latin typeface="Calibri"/>
                <a:cs typeface="Calibri"/>
              </a:rPr>
              <a:t> </a:t>
            </a:r>
            <a:r>
              <a:rPr sz="1400" spc="-5" dirty="0">
                <a:latin typeface="Calibri"/>
                <a:cs typeface="Calibri"/>
              </a:rPr>
              <a:t>διοικητικών,</a:t>
            </a:r>
            <a:r>
              <a:rPr sz="1400" spc="20" dirty="0">
                <a:latin typeface="Calibri"/>
                <a:cs typeface="Calibri"/>
              </a:rPr>
              <a:t> </a:t>
            </a:r>
            <a:r>
              <a:rPr sz="1400" spc="-5" dirty="0">
                <a:latin typeface="Calibri"/>
                <a:cs typeface="Calibri"/>
              </a:rPr>
              <a:t>κοινωνικών</a:t>
            </a:r>
            <a:r>
              <a:rPr sz="1400" spc="15" dirty="0">
                <a:latin typeface="Calibri"/>
                <a:cs typeface="Calibri"/>
              </a:rPr>
              <a:t> </a:t>
            </a:r>
            <a:r>
              <a:rPr sz="1400" dirty="0">
                <a:latin typeface="Calibri"/>
                <a:cs typeface="Calibri"/>
              </a:rPr>
              <a:t>και</a:t>
            </a:r>
            <a:r>
              <a:rPr sz="1400" spc="10" dirty="0">
                <a:latin typeface="Calibri"/>
                <a:cs typeface="Calibri"/>
              </a:rPr>
              <a:t> </a:t>
            </a:r>
            <a:r>
              <a:rPr sz="1400" spc="-5" dirty="0">
                <a:latin typeface="Calibri"/>
                <a:cs typeface="Calibri"/>
              </a:rPr>
              <a:t>εκπαιδευτικών </a:t>
            </a:r>
            <a:r>
              <a:rPr sz="1400" spc="-229" dirty="0">
                <a:latin typeface="Calibri"/>
                <a:cs typeface="Calibri"/>
              </a:rPr>
              <a:t> </a:t>
            </a:r>
            <a:r>
              <a:rPr sz="1400" spc="-5" dirty="0">
                <a:latin typeface="Calibri"/>
                <a:cs typeface="Calibri"/>
              </a:rPr>
              <a:t>μέτρων,</a:t>
            </a:r>
            <a:r>
              <a:rPr sz="1400" spc="5" dirty="0">
                <a:latin typeface="Calibri"/>
                <a:cs typeface="Calibri"/>
              </a:rPr>
              <a:t> </a:t>
            </a:r>
            <a:r>
              <a:rPr sz="1400" spc="-5" dirty="0">
                <a:latin typeface="Calibri"/>
                <a:cs typeface="Calibri"/>
              </a:rPr>
              <a:t>για</a:t>
            </a:r>
            <a:r>
              <a:rPr sz="1400" spc="-10" dirty="0">
                <a:latin typeface="Calibri"/>
                <a:cs typeface="Calibri"/>
              </a:rPr>
              <a:t> </a:t>
            </a:r>
            <a:r>
              <a:rPr sz="1400" dirty="0">
                <a:latin typeface="Calibri"/>
                <a:cs typeface="Calibri"/>
              </a:rPr>
              <a:t>να</a:t>
            </a:r>
            <a:r>
              <a:rPr sz="1400" spc="-10" dirty="0">
                <a:latin typeface="Calibri"/>
                <a:cs typeface="Calibri"/>
              </a:rPr>
              <a:t> </a:t>
            </a:r>
            <a:r>
              <a:rPr sz="1400" spc="-5" dirty="0">
                <a:latin typeface="Calibri"/>
                <a:cs typeface="Calibri"/>
              </a:rPr>
              <a:t>προστατεύσουν</a:t>
            </a:r>
            <a:r>
              <a:rPr sz="1400" spc="10" dirty="0">
                <a:latin typeface="Calibri"/>
                <a:cs typeface="Calibri"/>
              </a:rPr>
              <a:t> </a:t>
            </a:r>
            <a:r>
              <a:rPr sz="1400" dirty="0">
                <a:latin typeface="Calibri"/>
                <a:cs typeface="Calibri"/>
              </a:rPr>
              <a:t>τα</a:t>
            </a:r>
            <a:r>
              <a:rPr sz="1400" spc="-10" dirty="0">
                <a:latin typeface="Calibri"/>
                <a:cs typeface="Calibri"/>
              </a:rPr>
              <a:t> </a:t>
            </a:r>
            <a:r>
              <a:rPr sz="1400" spc="-5" dirty="0">
                <a:latin typeface="Calibri"/>
                <a:cs typeface="Calibri"/>
              </a:rPr>
              <a:t>παιδιά</a:t>
            </a:r>
            <a:r>
              <a:rPr sz="1400" spc="-10" dirty="0">
                <a:latin typeface="Calibri"/>
                <a:cs typeface="Calibri"/>
              </a:rPr>
              <a:t> </a:t>
            </a:r>
            <a:r>
              <a:rPr sz="1400" spc="-5" dirty="0">
                <a:latin typeface="Calibri"/>
                <a:cs typeface="Calibri"/>
              </a:rPr>
              <a:t>από</a:t>
            </a:r>
            <a:r>
              <a:rPr sz="1400" spc="-10" dirty="0">
                <a:latin typeface="Calibri"/>
                <a:cs typeface="Calibri"/>
              </a:rPr>
              <a:t> </a:t>
            </a:r>
            <a:r>
              <a:rPr sz="1400" dirty="0">
                <a:latin typeface="Calibri"/>
                <a:cs typeface="Calibri"/>
              </a:rPr>
              <a:t>την </a:t>
            </a:r>
            <a:r>
              <a:rPr sz="1400" spc="-5" dirty="0">
                <a:latin typeface="Calibri"/>
                <a:cs typeface="Calibri"/>
              </a:rPr>
              <a:t>παράνομη</a:t>
            </a:r>
            <a:r>
              <a:rPr sz="1400" spc="5" dirty="0">
                <a:latin typeface="Calibri"/>
                <a:cs typeface="Calibri"/>
              </a:rPr>
              <a:t> </a:t>
            </a:r>
            <a:r>
              <a:rPr sz="1400" spc="-5">
                <a:latin typeface="Calibri"/>
                <a:cs typeface="Calibri"/>
              </a:rPr>
              <a:t>χρήση</a:t>
            </a:r>
            <a:r>
              <a:rPr sz="1400">
                <a:latin typeface="Calibri"/>
                <a:cs typeface="Calibri"/>
              </a:rPr>
              <a:t> </a:t>
            </a:r>
            <a:r>
              <a:rPr sz="1400" spc="-5" smtClean="0">
                <a:latin typeface="Calibri"/>
                <a:cs typeface="Calibri"/>
              </a:rPr>
              <a:t>ναρκωτικών</a:t>
            </a:r>
            <a:r>
              <a:rPr lang="el-GR" sz="1400" spc="-5" dirty="0" smtClean="0">
                <a:latin typeface="Calibri"/>
                <a:cs typeface="Calibri"/>
              </a:rPr>
              <a:t> </a:t>
            </a:r>
            <a:r>
              <a:rPr sz="1400" smtClean="0">
                <a:latin typeface="Calibri"/>
                <a:cs typeface="Calibri"/>
              </a:rPr>
              <a:t>και</a:t>
            </a:r>
            <a:r>
              <a:rPr sz="1400" spc="5" smtClean="0">
                <a:latin typeface="Calibri"/>
                <a:cs typeface="Calibri"/>
              </a:rPr>
              <a:t> </a:t>
            </a:r>
            <a:r>
              <a:rPr sz="1400" spc="-5" dirty="0">
                <a:latin typeface="Calibri"/>
                <a:cs typeface="Calibri"/>
              </a:rPr>
              <a:t>ψυχότροπων</a:t>
            </a:r>
            <a:r>
              <a:rPr sz="1400" spc="5" dirty="0">
                <a:latin typeface="Calibri"/>
                <a:cs typeface="Calibri"/>
              </a:rPr>
              <a:t> </a:t>
            </a:r>
            <a:r>
              <a:rPr sz="1400" spc="-5" dirty="0">
                <a:latin typeface="Calibri"/>
                <a:cs typeface="Calibri"/>
              </a:rPr>
              <a:t>ουσιών,</a:t>
            </a:r>
            <a:r>
              <a:rPr sz="1400" spc="10" dirty="0">
                <a:latin typeface="Calibri"/>
                <a:cs typeface="Calibri"/>
              </a:rPr>
              <a:t> </a:t>
            </a:r>
            <a:r>
              <a:rPr sz="1400" spc="-10" dirty="0">
                <a:latin typeface="Calibri"/>
                <a:cs typeface="Calibri"/>
              </a:rPr>
              <a:t>όπως</a:t>
            </a:r>
            <a:r>
              <a:rPr sz="1400" dirty="0">
                <a:latin typeface="Calibri"/>
                <a:cs typeface="Calibri"/>
              </a:rPr>
              <a:t> </a:t>
            </a:r>
            <a:r>
              <a:rPr sz="1400" spc="-5" dirty="0">
                <a:latin typeface="Calibri"/>
                <a:cs typeface="Calibri"/>
              </a:rPr>
              <a:t>αυτές</a:t>
            </a:r>
            <a:r>
              <a:rPr sz="1400" spc="5" dirty="0">
                <a:latin typeface="Calibri"/>
                <a:cs typeface="Calibri"/>
              </a:rPr>
              <a:t> </a:t>
            </a:r>
            <a:r>
              <a:rPr sz="1400" spc="-5" dirty="0">
                <a:latin typeface="Calibri"/>
                <a:cs typeface="Calibri"/>
              </a:rPr>
              <a:t>προσδιορίζονται</a:t>
            </a:r>
            <a:r>
              <a:rPr sz="1400" spc="5" dirty="0">
                <a:latin typeface="Calibri"/>
                <a:cs typeface="Calibri"/>
              </a:rPr>
              <a:t> </a:t>
            </a:r>
            <a:r>
              <a:rPr sz="1400" spc="-5" dirty="0">
                <a:latin typeface="Calibri"/>
                <a:cs typeface="Calibri"/>
              </a:rPr>
              <a:t>στις</a:t>
            </a:r>
            <a:r>
              <a:rPr sz="1400" dirty="0">
                <a:latin typeface="Calibri"/>
                <a:cs typeface="Calibri"/>
              </a:rPr>
              <a:t> </a:t>
            </a:r>
            <a:r>
              <a:rPr sz="1400" spc="-5" dirty="0">
                <a:latin typeface="Calibri"/>
                <a:cs typeface="Calibri"/>
              </a:rPr>
              <a:t>σχετικές</a:t>
            </a:r>
            <a:r>
              <a:rPr sz="1400" dirty="0">
                <a:latin typeface="Calibri"/>
                <a:cs typeface="Calibri"/>
              </a:rPr>
              <a:t> </a:t>
            </a:r>
            <a:r>
              <a:rPr sz="1400" spc="-5" dirty="0">
                <a:latin typeface="Calibri"/>
                <a:cs typeface="Calibri"/>
              </a:rPr>
              <a:t>διεθνείς </a:t>
            </a:r>
            <a:r>
              <a:rPr sz="1400" spc="-235" dirty="0">
                <a:latin typeface="Calibri"/>
                <a:cs typeface="Calibri"/>
              </a:rPr>
              <a:t> </a:t>
            </a:r>
            <a:r>
              <a:rPr sz="1400" spc="-5" dirty="0">
                <a:latin typeface="Calibri"/>
                <a:cs typeface="Calibri"/>
              </a:rPr>
              <a:t>συμβάσεις, </a:t>
            </a:r>
            <a:r>
              <a:rPr sz="1400" dirty="0">
                <a:latin typeface="Calibri"/>
                <a:cs typeface="Calibri"/>
              </a:rPr>
              <a:t>και </a:t>
            </a:r>
            <a:r>
              <a:rPr sz="1400" spc="5" dirty="0">
                <a:latin typeface="Calibri"/>
                <a:cs typeface="Calibri"/>
              </a:rPr>
              <a:t>για </a:t>
            </a:r>
            <a:r>
              <a:rPr sz="1400" dirty="0">
                <a:latin typeface="Calibri"/>
                <a:cs typeface="Calibri"/>
              </a:rPr>
              <a:t>να </a:t>
            </a:r>
            <a:r>
              <a:rPr sz="1400" spc="-5" dirty="0">
                <a:latin typeface="Calibri"/>
                <a:cs typeface="Calibri"/>
              </a:rPr>
              <a:t>εμποδίσουν </a:t>
            </a:r>
            <a:r>
              <a:rPr sz="1400" dirty="0">
                <a:latin typeface="Calibri"/>
                <a:cs typeface="Calibri"/>
              </a:rPr>
              <a:t>τη </a:t>
            </a:r>
            <a:r>
              <a:rPr sz="1400" spc="-5" dirty="0">
                <a:latin typeface="Calibri"/>
                <a:cs typeface="Calibri"/>
              </a:rPr>
              <a:t>χρησιμοποίηση </a:t>
            </a:r>
            <a:r>
              <a:rPr sz="1400" dirty="0">
                <a:latin typeface="Calibri"/>
                <a:cs typeface="Calibri"/>
              </a:rPr>
              <a:t>των </a:t>
            </a:r>
            <a:r>
              <a:rPr sz="1400" spc="-5" dirty="0">
                <a:latin typeface="Calibri"/>
                <a:cs typeface="Calibri"/>
              </a:rPr>
              <a:t>παιδιών </a:t>
            </a:r>
            <a:r>
              <a:rPr sz="1400" spc="-10" dirty="0">
                <a:latin typeface="Calibri"/>
                <a:cs typeface="Calibri"/>
              </a:rPr>
              <a:t>στην </a:t>
            </a:r>
            <a:r>
              <a:rPr sz="1400" spc="-5" dirty="0">
                <a:latin typeface="Calibri"/>
                <a:cs typeface="Calibri"/>
              </a:rPr>
              <a:t> παραγωγή</a:t>
            </a:r>
            <a:r>
              <a:rPr sz="1400" spc="-10" dirty="0">
                <a:latin typeface="Calibri"/>
                <a:cs typeface="Calibri"/>
              </a:rPr>
              <a:t> </a:t>
            </a:r>
            <a:r>
              <a:rPr sz="1400" dirty="0">
                <a:latin typeface="Calibri"/>
                <a:cs typeface="Calibri"/>
              </a:rPr>
              <a:t>και</a:t>
            </a:r>
            <a:r>
              <a:rPr sz="1400" spc="-5" dirty="0">
                <a:latin typeface="Calibri"/>
                <a:cs typeface="Calibri"/>
              </a:rPr>
              <a:t> την παράνομη διακίνηση αυτών </a:t>
            </a:r>
            <a:r>
              <a:rPr sz="1400" spc="-10" dirty="0">
                <a:latin typeface="Calibri"/>
                <a:cs typeface="Calibri"/>
              </a:rPr>
              <a:t>των</a:t>
            </a:r>
            <a:r>
              <a:rPr sz="1400" spc="-5" dirty="0">
                <a:latin typeface="Calibri"/>
                <a:cs typeface="Calibri"/>
              </a:rPr>
              <a:t> ουσιών.</a:t>
            </a:r>
            <a:endParaRPr sz="1400">
              <a:latin typeface="Calibri"/>
              <a:cs typeface="Calibri"/>
            </a:endParaRPr>
          </a:p>
          <a:p>
            <a:pPr marL="12700">
              <a:lnSpc>
                <a:spcPct val="100000"/>
              </a:lnSpc>
              <a:spcBef>
                <a:spcPts val="855"/>
              </a:spcBef>
            </a:pPr>
            <a:r>
              <a:rPr sz="1400" b="1" dirty="0">
                <a:solidFill>
                  <a:srgbClr val="871630"/>
                </a:solidFill>
                <a:latin typeface="Calibri"/>
                <a:cs typeface="Calibri"/>
              </a:rPr>
              <a:t>Άρθρο</a:t>
            </a:r>
            <a:r>
              <a:rPr sz="1400" b="1" spc="-35" dirty="0">
                <a:solidFill>
                  <a:srgbClr val="871630"/>
                </a:solidFill>
                <a:latin typeface="Calibri"/>
                <a:cs typeface="Calibri"/>
              </a:rPr>
              <a:t> </a:t>
            </a:r>
            <a:r>
              <a:rPr sz="1400" b="1" spc="-10" dirty="0">
                <a:solidFill>
                  <a:srgbClr val="871630"/>
                </a:solidFill>
                <a:latin typeface="Calibri"/>
                <a:cs typeface="Calibri"/>
              </a:rPr>
              <a:t>34</a:t>
            </a:r>
            <a:endParaRPr sz="1400" b="1">
              <a:latin typeface="Calibri"/>
              <a:cs typeface="Calibri"/>
            </a:endParaRPr>
          </a:p>
          <a:p>
            <a:pPr marL="12700">
              <a:lnSpc>
                <a:spcPct val="100000"/>
              </a:lnSpc>
              <a:spcBef>
                <a:spcPts val="175"/>
              </a:spcBef>
            </a:pPr>
            <a:r>
              <a:rPr sz="1400" spc="-10" dirty="0">
                <a:latin typeface="Calibri"/>
                <a:cs typeface="Calibri"/>
              </a:rPr>
              <a:t>Τα </a:t>
            </a:r>
            <a:r>
              <a:rPr sz="1400" spc="-5" dirty="0">
                <a:latin typeface="Calibri"/>
                <a:cs typeface="Calibri"/>
              </a:rPr>
              <a:t>Συμβαλλόμενα</a:t>
            </a:r>
            <a:r>
              <a:rPr sz="1400" spc="-10" dirty="0">
                <a:latin typeface="Calibri"/>
                <a:cs typeface="Calibri"/>
              </a:rPr>
              <a:t> </a:t>
            </a:r>
            <a:r>
              <a:rPr sz="1400" spc="-5" dirty="0">
                <a:latin typeface="Calibri"/>
                <a:cs typeface="Calibri"/>
              </a:rPr>
              <a:t>Κράτη</a:t>
            </a:r>
            <a:r>
              <a:rPr sz="1400" dirty="0">
                <a:latin typeface="Calibri"/>
                <a:cs typeface="Calibri"/>
              </a:rPr>
              <a:t> </a:t>
            </a:r>
            <a:r>
              <a:rPr sz="1400" spc="-5" dirty="0">
                <a:latin typeface="Calibri"/>
                <a:cs typeface="Calibri"/>
              </a:rPr>
              <a:t>αναλαμβάνουν</a:t>
            </a:r>
            <a:r>
              <a:rPr sz="1400" spc="5" dirty="0">
                <a:latin typeface="Calibri"/>
                <a:cs typeface="Calibri"/>
              </a:rPr>
              <a:t> </a:t>
            </a:r>
            <a:r>
              <a:rPr sz="1400" dirty="0">
                <a:latin typeface="Calibri"/>
                <a:cs typeface="Calibri"/>
              </a:rPr>
              <a:t>την</a:t>
            </a:r>
            <a:r>
              <a:rPr sz="1400" spc="5" dirty="0">
                <a:latin typeface="Calibri"/>
                <a:cs typeface="Calibri"/>
              </a:rPr>
              <a:t> </a:t>
            </a:r>
            <a:r>
              <a:rPr sz="1400" spc="-5" dirty="0">
                <a:latin typeface="Calibri"/>
                <a:cs typeface="Calibri"/>
              </a:rPr>
              <a:t>υποχρέωση</a:t>
            </a:r>
            <a:r>
              <a:rPr sz="1400" dirty="0">
                <a:latin typeface="Calibri"/>
                <a:cs typeface="Calibri"/>
              </a:rPr>
              <a:t> να</a:t>
            </a:r>
            <a:r>
              <a:rPr sz="1400" spc="-10" dirty="0">
                <a:latin typeface="Calibri"/>
                <a:cs typeface="Calibri"/>
              </a:rPr>
              <a:t> </a:t>
            </a:r>
            <a:r>
              <a:rPr sz="1400" spc="-5">
                <a:latin typeface="Calibri"/>
                <a:cs typeface="Calibri"/>
              </a:rPr>
              <a:t>προστατεύσουν</a:t>
            </a:r>
            <a:r>
              <a:rPr sz="1400" spc="5">
                <a:latin typeface="Calibri"/>
                <a:cs typeface="Calibri"/>
              </a:rPr>
              <a:t> </a:t>
            </a:r>
            <a:r>
              <a:rPr sz="1400" smtClean="0">
                <a:latin typeface="Calibri"/>
                <a:cs typeface="Calibri"/>
              </a:rPr>
              <a:t>το</a:t>
            </a:r>
            <a:r>
              <a:rPr lang="el-GR" sz="1400" dirty="0" smtClean="0">
                <a:latin typeface="Calibri"/>
                <a:cs typeface="Calibri"/>
              </a:rPr>
              <a:t> </a:t>
            </a:r>
            <a:r>
              <a:rPr sz="1400" spc="-5" smtClean="0">
                <a:latin typeface="Calibri"/>
                <a:cs typeface="Calibri"/>
              </a:rPr>
              <a:t>παιδί</a:t>
            </a:r>
            <a:r>
              <a:rPr sz="1400" smtClean="0">
                <a:latin typeface="Calibri"/>
                <a:cs typeface="Calibri"/>
              </a:rPr>
              <a:t> </a:t>
            </a:r>
            <a:r>
              <a:rPr sz="1400" spc="-5" dirty="0">
                <a:latin typeface="Calibri"/>
                <a:cs typeface="Calibri"/>
              </a:rPr>
              <a:t>από κάθε </a:t>
            </a:r>
            <a:r>
              <a:rPr sz="1400" dirty="0">
                <a:latin typeface="Calibri"/>
                <a:cs typeface="Calibri"/>
              </a:rPr>
              <a:t>μορφή</a:t>
            </a:r>
            <a:r>
              <a:rPr sz="1400" spc="5" dirty="0">
                <a:latin typeface="Calibri"/>
                <a:cs typeface="Calibri"/>
              </a:rPr>
              <a:t> </a:t>
            </a:r>
            <a:r>
              <a:rPr sz="1400" spc="-5" dirty="0">
                <a:latin typeface="Calibri"/>
                <a:cs typeface="Calibri"/>
              </a:rPr>
              <a:t>σεξουαλικής εκμετάλλευσης</a:t>
            </a:r>
            <a:r>
              <a:rPr sz="1400" dirty="0">
                <a:latin typeface="Calibri"/>
                <a:cs typeface="Calibri"/>
              </a:rPr>
              <a:t> και </a:t>
            </a:r>
            <a:r>
              <a:rPr sz="1400" spc="-5" dirty="0">
                <a:latin typeface="Calibri"/>
                <a:cs typeface="Calibri"/>
              </a:rPr>
              <a:t>σεξουαλικής</a:t>
            </a:r>
            <a:r>
              <a:rPr sz="1400" dirty="0">
                <a:latin typeface="Calibri"/>
                <a:cs typeface="Calibri"/>
              </a:rPr>
              <a:t> </a:t>
            </a:r>
            <a:r>
              <a:rPr sz="1400" spc="-5" dirty="0">
                <a:latin typeface="Calibri"/>
                <a:cs typeface="Calibri"/>
              </a:rPr>
              <a:t>βίας.</a:t>
            </a:r>
            <a:r>
              <a:rPr sz="1400" dirty="0">
                <a:latin typeface="Calibri"/>
                <a:cs typeface="Calibri"/>
              </a:rPr>
              <a:t> Για</a:t>
            </a:r>
            <a:r>
              <a:rPr sz="1400" spc="20" dirty="0">
                <a:latin typeface="Calibri"/>
                <a:cs typeface="Calibri"/>
              </a:rPr>
              <a:t> </a:t>
            </a:r>
            <a:r>
              <a:rPr sz="1400" dirty="0">
                <a:latin typeface="Calibri"/>
                <a:cs typeface="Calibri"/>
              </a:rPr>
              <a:t>το </a:t>
            </a:r>
            <a:r>
              <a:rPr sz="1400" spc="5" dirty="0">
                <a:latin typeface="Calibri"/>
                <a:cs typeface="Calibri"/>
              </a:rPr>
              <a:t> </a:t>
            </a:r>
            <a:r>
              <a:rPr sz="1400" spc="-5" dirty="0">
                <a:latin typeface="Calibri"/>
                <a:cs typeface="Calibri"/>
              </a:rPr>
              <a:t>σκοπό</a:t>
            </a:r>
            <a:r>
              <a:rPr sz="1400" spc="-10" dirty="0">
                <a:latin typeface="Calibri"/>
                <a:cs typeface="Calibri"/>
              </a:rPr>
              <a:t> </a:t>
            </a:r>
            <a:r>
              <a:rPr sz="1400" spc="-5" dirty="0">
                <a:latin typeface="Calibri"/>
                <a:cs typeface="Calibri"/>
              </a:rPr>
              <a:t>αυτόν,</a:t>
            </a:r>
            <a:r>
              <a:rPr sz="1400" spc="10" dirty="0">
                <a:latin typeface="Calibri"/>
                <a:cs typeface="Calibri"/>
              </a:rPr>
              <a:t> </a:t>
            </a:r>
            <a:r>
              <a:rPr sz="1400" dirty="0">
                <a:latin typeface="Calibri"/>
                <a:cs typeface="Calibri"/>
              </a:rPr>
              <a:t>τα</a:t>
            </a:r>
            <a:r>
              <a:rPr sz="1400" spc="-5" dirty="0">
                <a:latin typeface="Calibri"/>
                <a:cs typeface="Calibri"/>
              </a:rPr>
              <a:t> Κράτη,</a:t>
            </a:r>
            <a:r>
              <a:rPr sz="1400" spc="5" dirty="0">
                <a:latin typeface="Calibri"/>
                <a:cs typeface="Calibri"/>
              </a:rPr>
              <a:t> </a:t>
            </a:r>
            <a:r>
              <a:rPr sz="1400" spc="-5" dirty="0">
                <a:latin typeface="Calibri"/>
                <a:cs typeface="Calibri"/>
              </a:rPr>
              <a:t>ειδικότερα,</a:t>
            </a:r>
            <a:r>
              <a:rPr sz="1400" spc="5" dirty="0">
                <a:latin typeface="Calibri"/>
                <a:cs typeface="Calibri"/>
              </a:rPr>
              <a:t> </a:t>
            </a:r>
            <a:r>
              <a:rPr sz="1400" spc="-5" dirty="0">
                <a:latin typeface="Calibri"/>
                <a:cs typeface="Calibri"/>
              </a:rPr>
              <a:t>παίρνουν</a:t>
            </a:r>
            <a:r>
              <a:rPr sz="1400" spc="10" dirty="0">
                <a:latin typeface="Calibri"/>
                <a:cs typeface="Calibri"/>
              </a:rPr>
              <a:t> </a:t>
            </a:r>
            <a:r>
              <a:rPr sz="1400" spc="-5" dirty="0">
                <a:latin typeface="Calibri"/>
                <a:cs typeface="Calibri"/>
              </a:rPr>
              <a:t>όλα</a:t>
            </a:r>
            <a:r>
              <a:rPr sz="1400" spc="-10" dirty="0">
                <a:latin typeface="Calibri"/>
                <a:cs typeface="Calibri"/>
              </a:rPr>
              <a:t> </a:t>
            </a:r>
            <a:r>
              <a:rPr sz="1400" dirty="0">
                <a:latin typeface="Calibri"/>
                <a:cs typeface="Calibri"/>
              </a:rPr>
              <a:t>τα</a:t>
            </a:r>
            <a:r>
              <a:rPr sz="1400" spc="-5" dirty="0">
                <a:latin typeface="Calibri"/>
                <a:cs typeface="Calibri"/>
              </a:rPr>
              <a:t> κατάλληλα μέτρα</a:t>
            </a:r>
            <a:r>
              <a:rPr sz="1400" spc="-10" dirty="0">
                <a:latin typeface="Calibri"/>
                <a:cs typeface="Calibri"/>
              </a:rPr>
              <a:t> σε</a:t>
            </a:r>
            <a:r>
              <a:rPr sz="1400" dirty="0">
                <a:latin typeface="Calibri"/>
                <a:cs typeface="Calibri"/>
              </a:rPr>
              <a:t> εθνικό, </a:t>
            </a:r>
            <a:r>
              <a:rPr sz="1400" spc="-235" dirty="0">
                <a:latin typeface="Calibri"/>
                <a:cs typeface="Calibri"/>
              </a:rPr>
              <a:t> </a:t>
            </a:r>
            <a:r>
              <a:rPr sz="1400" spc="-5" dirty="0">
                <a:latin typeface="Calibri"/>
                <a:cs typeface="Calibri"/>
              </a:rPr>
              <a:t>διμερές </a:t>
            </a:r>
            <a:r>
              <a:rPr sz="1400" dirty="0">
                <a:latin typeface="Calibri"/>
                <a:cs typeface="Calibri"/>
              </a:rPr>
              <a:t>και</a:t>
            </a:r>
            <a:r>
              <a:rPr sz="1400" spc="-5" dirty="0">
                <a:latin typeface="Calibri"/>
                <a:cs typeface="Calibri"/>
              </a:rPr>
              <a:t> πολυμερές επίπεδο</a:t>
            </a:r>
            <a:r>
              <a:rPr sz="1400" spc="-20" dirty="0">
                <a:latin typeface="Calibri"/>
                <a:cs typeface="Calibri"/>
              </a:rPr>
              <a:t> </a:t>
            </a:r>
            <a:r>
              <a:rPr sz="1400" spc="5" dirty="0">
                <a:latin typeface="Calibri"/>
                <a:cs typeface="Calibri"/>
              </a:rPr>
              <a:t>για</a:t>
            </a:r>
            <a:r>
              <a:rPr sz="1400" spc="-15" dirty="0">
                <a:latin typeface="Calibri"/>
                <a:cs typeface="Calibri"/>
              </a:rPr>
              <a:t> </a:t>
            </a:r>
            <a:r>
              <a:rPr sz="1400" dirty="0">
                <a:latin typeface="Calibri"/>
                <a:cs typeface="Calibri"/>
              </a:rPr>
              <a:t>να</a:t>
            </a:r>
            <a:r>
              <a:rPr sz="1400" spc="-15" dirty="0">
                <a:latin typeface="Calibri"/>
                <a:cs typeface="Calibri"/>
              </a:rPr>
              <a:t> </a:t>
            </a:r>
            <a:r>
              <a:rPr sz="1400" spc="-5" dirty="0">
                <a:latin typeface="Calibri"/>
                <a:cs typeface="Calibri"/>
              </a:rPr>
              <a:t>εμποδίσουν:</a:t>
            </a:r>
            <a:endParaRPr sz="1400">
              <a:latin typeface="Calibri"/>
              <a:cs typeface="Calibri"/>
            </a:endParaRPr>
          </a:p>
          <a:p>
            <a:pPr marL="12700" marR="254000">
              <a:lnSpc>
                <a:spcPct val="152700"/>
              </a:lnSpc>
            </a:pPr>
            <a:r>
              <a:rPr sz="1400" spc="-5" dirty="0">
                <a:latin typeface="Calibri"/>
                <a:cs typeface="Calibri"/>
              </a:rPr>
              <a:t>α)</a:t>
            </a:r>
            <a:r>
              <a:rPr sz="1400" spc="-10" dirty="0">
                <a:latin typeface="Calibri"/>
                <a:cs typeface="Calibri"/>
              </a:rPr>
              <a:t> </a:t>
            </a:r>
            <a:r>
              <a:rPr sz="1400" spc="-5" dirty="0">
                <a:latin typeface="Calibri"/>
                <a:cs typeface="Calibri"/>
              </a:rPr>
              <a:t>Την</a:t>
            </a:r>
            <a:r>
              <a:rPr sz="1400" dirty="0">
                <a:latin typeface="Calibri"/>
                <a:cs typeface="Calibri"/>
              </a:rPr>
              <a:t> </a:t>
            </a:r>
            <a:r>
              <a:rPr sz="1400" spc="-5" dirty="0">
                <a:latin typeface="Calibri"/>
                <a:cs typeface="Calibri"/>
              </a:rPr>
              <a:t>παρακίνηση</a:t>
            </a:r>
            <a:r>
              <a:rPr sz="1400" dirty="0">
                <a:latin typeface="Calibri"/>
                <a:cs typeface="Calibri"/>
              </a:rPr>
              <a:t> ή </a:t>
            </a:r>
            <a:r>
              <a:rPr sz="1400" spc="-5" dirty="0">
                <a:latin typeface="Calibri"/>
                <a:cs typeface="Calibri"/>
              </a:rPr>
              <a:t>τον</a:t>
            </a:r>
            <a:r>
              <a:rPr sz="1400" dirty="0">
                <a:latin typeface="Calibri"/>
                <a:cs typeface="Calibri"/>
              </a:rPr>
              <a:t> </a:t>
            </a:r>
            <a:r>
              <a:rPr sz="1400" spc="-5" dirty="0">
                <a:latin typeface="Calibri"/>
                <a:cs typeface="Calibri"/>
              </a:rPr>
              <a:t>εξαναγκασμό</a:t>
            </a:r>
            <a:r>
              <a:rPr sz="1400" spc="-10" dirty="0">
                <a:latin typeface="Calibri"/>
                <a:cs typeface="Calibri"/>
              </a:rPr>
              <a:t> </a:t>
            </a:r>
            <a:r>
              <a:rPr sz="1400" dirty="0">
                <a:latin typeface="Calibri"/>
                <a:cs typeface="Calibri"/>
              </a:rPr>
              <a:t>των </a:t>
            </a:r>
            <a:r>
              <a:rPr sz="1400" spc="-5" dirty="0">
                <a:latin typeface="Calibri"/>
                <a:cs typeface="Calibri"/>
              </a:rPr>
              <a:t>παιδιών</a:t>
            </a:r>
            <a:r>
              <a:rPr sz="1400" dirty="0">
                <a:latin typeface="Calibri"/>
                <a:cs typeface="Calibri"/>
              </a:rPr>
              <a:t> </a:t>
            </a:r>
            <a:r>
              <a:rPr sz="1400" spc="-10" dirty="0">
                <a:latin typeface="Calibri"/>
                <a:cs typeface="Calibri"/>
              </a:rPr>
              <a:t>σε</a:t>
            </a:r>
            <a:r>
              <a:rPr sz="1400" spc="-5" dirty="0">
                <a:latin typeface="Calibri"/>
                <a:cs typeface="Calibri"/>
              </a:rPr>
              <a:t> παράνομη</a:t>
            </a:r>
            <a:r>
              <a:rPr sz="1400" dirty="0">
                <a:latin typeface="Calibri"/>
                <a:cs typeface="Calibri"/>
              </a:rPr>
              <a:t> </a:t>
            </a:r>
            <a:r>
              <a:rPr sz="1400" spc="-5" dirty="0">
                <a:latin typeface="Calibri"/>
                <a:cs typeface="Calibri"/>
              </a:rPr>
              <a:t>σεξουαλική </a:t>
            </a:r>
            <a:r>
              <a:rPr sz="1400" spc="-235" dirty="0">
                <a:latin typeface="Calibri"/>
                <a:cs typeface="Calibri"/>
              </a:rPr>
              <a:t> </a:t>
            </a:r>
            <a:r>
              <a:rPr sz="1400" spc="-5" dirty="0">
                <a:latin typeface="Calibri"/>
                <a:cs typeface="Calibri"/>
              </a:rPr>
              <a:t>δραστηριότητα.</a:t>
            </a:r>
            <a:endParaRPr sz="1400">
              <a:latin typeface="Calibri"/>
              <a:cs typeface="Calibri"/>
            </a:endParaRPr>
          </a:p>
          <a:p>
            <a:pPr marL="12700" marR="687705">
              <a:lnSpc>
                <a:spcPct val="152700"/>
              </a:lnSpc>
            </a:pPr>
            <a:r>
              <a:rPr sz="1400" spc="-10" dirty="0">
                <a:latin typeface="Calibri"/>
                <a:cs typeface="Calibri"/>
              </a:rPr>
              <a:t>β) </a:t>
            </a:r>
            <a:r>
              <a:rPr sz="1400" spc="-5" dirty="0">
                <a:latin typeface="Calibri"/>
                <a:cs typeface="Calibri"/>
              </a:rPr>
              <a:t>Την εκμετάλλευση </a:t>
            </a:r>
            <a:r>
              <a:rPr sz="1400" dirty="0">
                <a:latin typeface="Calibri"/>
                <a:cs typeface="Calibri"/>
              </a:rPr>
              <a:t>των </a:t>
            </a:r>
            <a:r>
              <a:rPr sz="1400" spc="-5" dirty="0">
                <a:latin typeface="Calibri"/>
                <a:cs typeface="Calibri"/>
              </a:rPr>
              <a:t>παιδιών για </a:t>
            </a:r>
            <a:r>
              <a:rPr sz="1400" dirty="0">
                <a:latin typeface="Calibri"/>
                <a:cs typeface="Calibri"/>
              </a:rPr>
              <a:t>πορνεία ή </a:t>
            </a:r>
            <a:r>
              <a:rPr sz="1400" spc="5" dirty="0">
                <a:latin typeface="Calibri"/>
                <a:cs typeface="Calibri"/>
              </a:rPr>
              <a:t>για </a:t>
            </a:r>
            <a:r>
              <a:rPr sz="1400" spc="-10" dirty="0">
                <a:latin typeface="Calibri"/>
                <a:cs typeface="Calibri"/>
              </a:rPr>
              <a:t>άλλες </a:t>
            </a:r>
            <a:r>
              <a:rPr sz="1400" spc="-5" dirty="0">
                <a:latin typeface="Calibri"/>
                <a:cs typeface="Calibri"/>
              </a:rPr>
              <a:t>παράνομες </a:t>
            </a:r>
            <a:r>
              <a:rPr sz="1400" spc="-235" dirty="0">
                <a:latin typeface="Calibri"/>
                <a:cs typeface="Calibri"/>
              </a:rPr>
              <a:t> </a:t>
            </a:r>
            <a:r>
              <a:rPr sz="1400" spc="-5" dirty="0">
                <a:latin typeface="Calibri"/>
                <a:cs typeface="Calibri"/>
              </a:rPr>
              <a:t>σεξουαλικές</a:t>
            </a:r>
            <a:r>
              <a:rPr sz="1400" spc="-15" dirty="0">
                <a:latin typeface="Calibri"/>
                <a:cs typeface="Calibri"/>
              </a:rPr>
              <a:t> </a:t>
            </a:r>
            <a:r>
              <a:rPr sz="1400" spc="-5" dirty="0">
                <a:latin typeface="Calibri"/>
                <a:cs typeface="Calibri"/>
              </a:rPr>
              <a:t>δραστηριότητες.</a:t>
            </a:r>
            <a:endParaRPr sz="1400">
              <a:latin typeface="Calibri"/>
              <a:cs typeface="Calibri"/>
            </a:endParaRPr>
          </a:p>
          <a:p>
            <a:pPr marL="12700" marR="538480">
              <a:lnSpc>
                <a:spcPct val="150900"/>
              </a:lnSpc>
              <a:spcBef>
                <a:spcPts val="25"/>
              </a:spcBef>
            </a:pPr>
            <a:r>
              <a:rPr sz="1400" spc="5" dirty="0">
                <a:latin typeface="Calibri"/>
                <a:cs typeface="Calibri"/>
              </a:rPr>
              <a:t>γ) </a:t>
            </a:r>
            <a:r>
              <a:rPr sz="1400" spc="-5" dirty="0">
                <a:latin typeface="Calibri"/>
                <a:cs typeface="Calibri"/>
              </a:rPr>
              <a:t>Την εκμετάλλευση </a:t>
            </a:r>
            <a:r>
              <a:rPr sz="1400" dirty="0">
                <a:latin typeface="Calibri"/>
                <a:cs typeface="Calibri"/>
              </a:rPr>
              <a:t>των </a:t>
            </a:r>
            <a:r>
              <a:rPr sz="1400" spc="-5" dirty="0">
                <a:latin typeface="Calibri"/>
                <a:cs typeface="Calibri"/>
              </a:rPr>
              <a:t>παιδιών για </a:t>
            </a:r>
            <a:r>
              <a:rPr sz="1400" dirty="0">
                <a:latin typeface="Calibri"/>
                <a:cs typeface="Calibri"/>
              </a:rPr>
              <a:t>την </a:t>
            </a:r>
            <a:r>
              <a:rPr sz="1400" spc="-5" dirty="0">
                <a:latin typeface="Calibri"/>
                <a:cs typeface="Calibri"/>
              </a:rPr>
              <a:t>παραγωγή θεαμάτων </a:t>
            </a:r>
            <a:r>
              <a:rPr sz="1400" dirty="0">
                <a:latin typeface="Calibri"/>
                <a:cs typeface="Calibri"/>
              </a:rPr>
              <a:t>ή υλικού </a:t>
            </a:r>
            <a:r>
              <a:rPr sz="1400" spc="-235" dirty="0">
                <a:latin typeface="Calibri"/>
                <a:cs typeface="Calibri"/>
              </a:rPr>
              <a:t> </a:t>
            </a:r>
            <a:r>
              <a:rPr sz="1400" spc="-5" dirty="0">
                <a:latin typeface="Calibri"/>
                <a:cs typeface="Calibri"/>
              </a:rPr>
              <a:t>πορνογραφικού</a:t>
            </a:r>
            <a:r>
              <a:rPr sz="1400" spc="-15" dirty="0">
                <a:latin typeface="Calibri"/>
                <a:cs typeface="Calibri"/>
              </a:rPr>
              <a:t> </a:t>
            </a:r>
            <a:r>
              <a:rPr sz="1400" spc="-5" dirty="0">
                <a:latin typeface="Calibri"/>
                <a:cs typeface="Calibri"/>
              </a:rPr>
              <a:t>χαρακτήρα.</a:t>
            </a:r>
            <a:endParaRPr sz="1400">
              <a:latin typeface="Calibri"/>
              <a:cs typeface="Calibri"/>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65882" y="560313"/>
            <a:ext cx="10429948" cy="5484835"/>
          </a:xfrm>
          <a:prstGeom prst="rect">
            <a:avLst/>
          </a:prstGeom>
        </p:spPr>
        <p:txBody>
          <a:bodyPr vert="horz" wrap="square" lIns="0" tIns="34290" rIns="0" bIns="0" rtlCol="0">
            <a:spAutoFit/>
          </a:bodyPr>
          <a:lstStyle/>
          <a:p>
            <a:pPr marL="12700">
              <a:spcBef>
                <a:spcPts val="270"/>
              </a:spcBef>
            </a:pPr>
            <a:r>
              <a:rPr sz="1500" b="1" dirty="0">
                <a:solidFill>
                  <a:srgbClr val="871630"/>
                </a:solidFill>
                <a:latin typeface="Calibri"/>
                <a:cs typeface="Calibri"/>
              </a:rPr>
              <a:t>Άρθρο</a:t>
            </a:r>
            <a:r>
              <a:rPr sz="1500" b="1" spc="-35" dirty="0">
                <a:solidFill>
                  <a:srgbClr val="871630"/>
                </a:solidFill>
                <a:latin typeface="Calibri"/>
                <a:cs typeface="Calibri"/>
              </a:rPr>
              <a:t> </a:t>
            </a:r>
            <a:r>
              <a:rPr sz="1500" b="1" spc="-10" dirty="0">
                <a:solidFill>
                  <a:srgbClr val="871630"/>
                </a:solidFill>
                <a:latin typeface="Calibri"/>
                <a:cs typeface="Calibri"/>
              </a:rPr>
              <a:t>35</a:t>
            </a:r>
            <a:endParaRPr sz="1500" b="1">
              <a:latin typeface="Calibri"/>
              <a:cs typeface="Calibri"/>
            </a:endParaRPr>
          </a:p>
          <a:p>
            <a:pPr marL="12700">
              <a:spcBef>
                <a:spcPts val="150"/>
              </a:spcBef>
            </a:pPr>
            <a:r>
              <a:rPr sz="1500" spc="-10" dirty="0">
                <a:latin typeface="Calibri"/>
                <a:cs typeface="Calibri"/>
              </a:rPr>
              <a:t>Τα </a:t>
            </a:r>
            <a:r>
              <a:rPr sz="1500" spc="-5" dirty="0">
                <a:latin typeface="Calibri"/>
                <a:cs typeface="Calibri"/>
              </a:rPr>
              <a:t>Συμβαλλόμενα</a:t>
            </a:r>
            <a:r>
              <a:rPr sz="1500" spc="-10" dirty="0">
                <a:latin typeface="Calibri"/>
                <a:cs typeface="Calibri"/>
              </a:rPr>
              <a:t> </a:t>
            </a:r>
            <a:r>
              <a:rPr sz="1500" spc="-5" dirty="0">
                <a:latin typeface="Calibri"/>
                <a:cs typeface="Calibri"/>
              </a:rPr>
              <a:t>Κράτη</a:t>
            </a:r>
            <a:r>
              <a:rPr sz="1500" spc="5" dirty="0">
                <a:latin typeface="Calibri"/>
                <a:cs typeface="Calibri"/>
              </a:rPr>
              <a:t> </a:t>
            </a:r>
            <a:r>
              <a:rPr sz="1500" spc="-5" dirty="0">
                <a:latin typeface="Calibri"/>
                <a:cs typeface="Calibri"/>
              </a:rPr>
              <a:t>παίρνουν</a:t>
            </a:r>
            <a:r>
              <a:rPr sz="1500" spc="5" dirty="0">
                <a:latin typeface="Calibri"/>
                <a:cs typeface="Calibri"/>
              </a:rPr>
              <a:t> </a:t>
            </a:r>
            <a:r>
              <a:rPr sz="1500" spc="-5" dirty="0">
                <a:latin typeface="Calibri"/>
                <a:cs typeface="Calibri"/>
              </a:rPr>
              <a:t>όλα </a:t>
            </a:r>
            <a:r>
              <a:rPr sz="1500" dirty="0">
                <a:latin typeface="Calibri"/>
                <a:cs typeface="Calibri"/>
              </a:rPr>
              <a:t>τα</a:t>
            </a:r>
            <a:r>
              <a:rPr sz="1500" spc="-10" dirty="0">
                <a:latin typeface="Calibri"/>
                <a:cs typeface="Calibri"/>
              </a:rPr>
              <a:t> </a:t>
            </a:r>
            <a:r>
              <a:rPr sz="1500" spc="-5" dirty="0">
                <a:latin typeface="Calibri"/>
                <a:cs typeface="Calibri"/>
              </a:rPr>
              <a:t>κατάλληλα</a:t>
            </a:r>
            <a:r>
              <a:rPr sz="1500" spc="20" dirty="0">
                <a:latin typeface="Calibri"/>
                <a:cs typeface="Calibri"/>
              </a:rPr>
              <a:t> </a:t>
            </a:r>
            <a:r>
              <a:rPr sz="1500" spc="-5" dirty="0">
                <a:latin typeface="Calibri"/>
                <a:cs typeface="Calibri"/>
              </a:rPr>
              <a:t>μέτρα</a:t>
            </a:r>
            <a:r>
              <a:rPr sz="1500" spc="-10" dirty="0">
                <a:latin typeface="Calibri"/>
                <a:cs typeface="Calibri"/>
              </a:rPr>
              <a:t> σε</a:t>
            </a:r>
            <a:r>
              <a:rPr sz="1500" dirty="0">
                <a:latin typeface="Calibri"/>
                <a:cs typeface="Calibri"/>
              </a:rPr>
              <a:t> εθνικό</a:t>
            </a:r>
            <a:r>
              <a:rPr sz="1500">
                <a:latin typeface="Calibri"/>
                <a:cs typeface="Calibri"/>
              </a:rPr>
              <a:t>,</a:t>
            </a:r>
            <a:r>
              <a:rPr sz="1500" spc="5">
                <a:latin typeface="Calibri"/>
                <a:cs typeface="Calibri"/>
              </a:rPr>
              <a:t> </a:t>
            </a:r>
            <a:r>
              <a:rPr sz="1500" spc="-5" smtClean="0">
                <a:latin typeface="Calibri"/>
                <a:cs typeface="Calibri"/>
              </a:rPr>
              <a:t>διμερές</a:t>
            </a:r>
            <a:r>
              <a:rPr lang="el-GR" sz="1500" spc="-5" dirty="0" smtClean="0">
                <a:latin typeface="Calibri"/>
                <a:cs typeface="Calibri"/>
              </a:rPr>
              <a:t> </a:t>
            </a:r>
            <a:r>
              <a:rPr sz="1500" smtClean="0">
                <a:latin typeface="Calibri"/>
                <a:cs typeface="Calibri"/>
              </a:rPr>
              <a:t>και </a:t>
            </a:r>
            <a:r>
              <a:rPr sz="1500" spc="-5" dirty="0">
                <a:latin typeface="Calibri"/>
                <a:cs typeface="Calibri"/>
              </a:rPr>
              <a:t>πολυμερές επίπεδο </a:t>
            </a:r>
            <a:r>
              <a:rPr sz="1500" spc="5" dirty="0">
                <a:latin typeface="Calibri"/>
                <a:cs typeface="Calibri"/>
              </a:rPr>
              <a:t>για </a:t>
            </a:r>
            <a:r>
              <a:rPr sz="1500" dirty="0">
                <a:latin typeface="Calibri"/>
                <a:cs typeface="Calibri"/>
              </a:rPr>
              <a:t>να </a:t>
            </a:r>
            <a:r>
              <a:rPr sz="1500" spc="-5" dirty="0">
                <a:latin typeface="Calibri"/>
                <a:cs typeface="Calibri"/>
              </a:rPr>
              <a:t>εμποδίσουν </a:t>
            </a:r>
            <a:r>
              <a:rPr sz="1500" dirty="0">
                <a:latin typeface="Calibri"/>
                <a:cs typeface="Calibri"/>
              </a:rPr>
              <a:t>την </a:t>
            </a:r>
            <a:r>
              <a:rPr sz="1500" spc="-5" dirty="0">
                <a:latin typeface="Calibri"/>
                <a:cs typeface="Calibri"/>
              </a:rPr>
              <a:t>απαγωγή, </a:t>
            </a:r>
            <a:r>
              <a:rPr sz="1500" dirty="0">
                <a:latin typeface="Calibri"/>
                <a:cs typeface="Calibri"/>
              </a:rPr>
              <a:t>την </a:t>
            </a:r>
            <a:r>
              <a:rPr sz="1500" spc="-5" dirty="0">
                <a:latin typeface="Calibri"/>
                <a:cs typeface="Calibri"/>
              </a:rPr>
              <a:t>πώληση </a:t>
            </a:r>
            <a:r>
              <a:rPr sz="1500" dirty="0">
                <a:latin typeface="Calibri"/>
                <a:cs typeface="Calibri"/>
              </a:rPr>
              <a:t>ή το </a:t>
            </a:r>
            <a:r>
              <a:rPr sz="1500" spc="5" dirty="0">
                <a:latin typeface="Calibri"/>
                <a:cs typeface="Calibri"/>
              </a:rPr>
              <a:t> </a:t>
            </a:r>
            <a:r>
              <a:rPr sz="1500" spc="-5" dirty="0">
                <a:latin typeface="Calibri"/>
                <a:cs typeface="Calibri"/>
              </a:rPr>
              <a:t>δουλεμπόριο</a:t>
            </a:r>
            <a:r>
              <a:rPr sz="1500" spc="-15" dirty="0">
                <a:latin typeface="Calibri"/>
                <a:cs typeface="Calibri"/>
              </a:rPr>
              <a:t> </a:t>
            </a:r>
            <a:r>
              <a:rPr sz="1500" spc="-5" dirty="0">
                <a:latin typeface="Calibri"/>
                <a:cs typeface="Calibri"/>
              </a:rPr>
              <a:t>παιδιών,</a:t>
            </a:r>
            <a:r>
              <a:rPr sz="1500" spc="5" dirty="0">
                <a:latin typeface="Calibri"/>
                <a:cs typeface="Calibri"/>
              </a:rPr>
              <a:t> για</a:t>
            </a:r>
            <a:r>
              <a:rPr sz="1500" spc="-15" dirty="0">
                <a:latin typeface="Calibri"/>
                <a:cs typeface="Calibri"/>
              </a:rPr>
              <a:t> </a:t>
            </a:r>
            <a:r>
              <a:rPr sz="1500" spc="-5" dirty="0">
                <a:latin typeface="Calibri"/>
                <a:cs typeface="Calibri"/>
              </a:rPr>
              <a:t>οποιονδήποτε σκοπό</a:t>
            </a:r>
            <a:r>
              <a:rPr sz="1500" spc="-15" dirty="0">
                <a:latin typeface="Calibri"/>
                <a:cs typeface="Calibri"/>
              </a:rPr>
              <a:t> </a:t>
            </a:r>
            <a:r>
              <a:rPr sz="1500" dirty="0">
                <a:latin typeface="Calibri"/>
                <a:cs typeface="Calibri"/>
              </a:rPr>
              <a:t>και </a:t>
            </a:r>
            <a:r>
              <a:rPr sz="1500" spc="5" dirty="0">
                <a:latin typeface="Calibri"/>
                <a:cs typeface="Calibri"/>
              </a:rPr>
              <a:t>με</a:t>
            </a:r>
            <a:r>
              <a:rPr sz="1500" spc="-10" dirty="0">
                <a:latin typeface="Calibri"/>
                <a:cs typeface="Calibri"/>
              </a:rPr>
              <a:t> </a:t>
            </a:r>
            <a:r>
              <a:rPr sz="1500" spc="-5" dirty="0">
                <a:latin typeface="Calibri"/>
                <a:cs typeface="Calibri"/>
              </a:rPr>
              <a:t>οποιαδήποτε μορφή.</a:t>
            </a:r>
            <a:endParaRPr sz="1500">
              <a:latin typeface="Calibri"/>
              <a:cs typeface="Calibri"/>
            </a:endParaRPr>
          </a:p>
          <a:p>
            <a:pPr marL="12700">
              <a:spcBef>
                <a:spcPts val="695"/>
              </a:spcBef>
            </a:pPr>
            <a:r>
              <a:rPr sz="1500" b="1" dirty="0">
                <a:solidFill>
                  <a:srgbClr val="871630"/>
                </a:solidFill>
                <a:latin typeface="Calibri"/>
                <a:cs typeface="Calibri"/>
              </a:rPr>
              <a:t>Άρθρο</a:t>
            </a:r>
            <a:r>
              <a:rPr sz="1500" b="1" spc="-35" dirty="0">
                <a:solidFill>
                  <a:srgbClr val="871630"/>
                </a:solidFill>
                <a:latin typeface="Calibri"/>
                <a:cs typeface="Calibri"/>
              </a:rPr>
              <a:t> </a:t>
            </a:r>
            <a:r>
              <a:rPr sz="1500" b="1" spc="-10" dirty="0">
                <a:solidFill>
                  <a:srgbClr val="871630"/>
                </a:solidFill>
                <a:latin typeface="Calibri"/>
                <a:cs typeface="Calibri"/>
              </a:rPr>
              <a:t>36</a:t>
            </a:r>
            <a:endParaRPr sz="1500" b="1">
              <a:latin typeface="Calibri"/>
              <a:cs typeface="Calibri"/>
            </a:endParaRPr>
          </a:p>
          <a:p>
            <a:pPr marL="12700">
              <a:spcBef>
                <a:spcPts val="175"/>
              </a:spcBef>
            </a:pPr>
            <a:r>
              <a:rPr sz="1500" spc="-10" dirty="0">
                <a:latin typeface="Calibri"/>
                <a:cs typeface="Calibri"/>
              </a:rPr>
              <a:t>Τα </a:t>
            </a:r>
            <a:r>
              <a:rPr sz="1500" spc="-5" dirty="0">
                <a:latin typeface="Calibri"/>
                <a:cs typeface="Calibri"/>
              </a:rPr>
              <a:t>Συμβαλλόμενα</a:t>
            </a:r>
            <a:r>
              <a:rPr sz="1500" spc="-10" dirty="0">
                <a:latin typeface="Calibri"/>
                <a:cs typeface="Calibri"/>
              </a:rPr>
              <a:t> </a:t>
            </a:r>
            <a:r>
              <a:rPr sz="1500" spc="-5" dirty="0">
                <a:latin typeface="Calibri"/>
                <a:cs typeface="Calibri"/>
              </a:rPr>
              <a:t>Κράτη</a:t>
            </a:r>
            <a:r>
              <a:rPr sz="1500" dirty="0">
                <a:latin typeface="Calibri"/>
                <a:cs typeface="Calibri"/>
              </a:rPr>
              <a:t> </a:t>
            </a:r>
            <a:r>
              <a:rPr sz="1500" spc="-5" dirty="0">
                <a:latin typeface="Calibri"/>
                <a:cs typeface="Calibri"/>
              </a:rPr>
              <a:t>προστατεύουν</a:t>
            </a:r>
            <a:r>
              <a:rPr sz="1500" spc="10" dirty="0">
                <a:latin typeface="Calibri"/>
                <a:cs typeface="Calibri"/>
              </a:rPr>
              <a:t> </a:t>
            </a:r>
            <a:r>
              <a:rPr sz="1500" dirty="0">
                <a:latin typeface="Calibri"/>
                <a:cs typeface="Calibri"/>
              </a:rPr>
              <a:t>το</a:t>
            </a:r>
            <a:r>
              <a:rPr sz="1500" spc="-10" dirty="0">
                <a:latin typeface="Calibri"/>
                <a:cs typeface="Calibri"/>
              </a:rPr>
              <a:t> </a:t>
            </a:r>
            <a:r>
              <a:rPr sz="1500" spc="-5" dirty="0">
                <a:latin typeface="Calibri"/>
                <a:cs typeface="Calibri"/>
              </a:rPr>
              <a:t>παιδί</a:t>
            </a:r>
            <a:r>
              <a:rPr sz="1500" dirty="0">
                <a:latin typeface="Calibri"/>
                <a:cs typeface="Calibri"/>
              </a:rPr>
              <a:t> </a:t>
            </a:r>
            <a:r>
              <a:rPr sz="1500" spc="-5" dirty="0">
                <a:latin typeface="Calibri"/>
                <a:cs typeface="Calibri"/>
              </a:rPr>
              <a:t>από</a:t>
            </a:r>
            <a:r>
              <a:rPr sz="1500" spc="15" dirty="0">
                <a:latin typeface="Calibri"/>
                <a:cs typeface="Calibri"/>
              </a:rPr>
              <a:t> </a:t>
            </a:r>
            <a:r>
              <a:rPr sz="1500" spc="-5" dirty="0">
                <a:latin typeface="Calibri"/>
                <a:cs typeface="Calibri"/>
              </a:rPr>
              <a:t>κάθε </a:t>
            </a:r>
            <a:r>
              <a:rPr sz="1500" spc="-5">
                <a:latin typeface="Calibri"/>
                <a:cs typeface="Calibri"/>
              </a:rPr>
              <a:t>άλλη</a:t>
            </a:r>
            <a:r>
              <a:rPr sz="1500">
                <a:latin typeface="Calibri"/>
                <a:cs typeface="Calibri"/>
              </a:rPr>
              <a:t> </a:t>
            </a:r>
            <a:r>
              <a:rPr sz="1500" spc="-5" smtClean="0">
                <a:latin typeface="Calibri"/>
                <a:cs typeface="Calibri"/>
              </a:rPr>
              <a:t>μορφή</a:t>
            </a:r>
            <a:r>
              <a:rPr lang="el-GR" sz="1500" spc="-5" dirty="0" smtClean="0">
                <a:latin typeface="Calibri"/>
                <a:cs typeface="Calibri"/>
              </a:rPr>
              <a:t> </a:t>
            </a:r>
            <a:r>
              <a:rPr sz="1500" spc="-5" smtClean="0">
                <a:latin typeface="Calibri"/>
                <a:cs typeface="Calibri"/>
              </a:rPr>
              <a:t>εκμετάλλευσης </a:t>
            </a:r>
            <a:r>
              <a:rPr sz="1500" spc="-5" dirty="0">
                <a:latin typeface="Calibri"/>
                <a:cs typeface="Calibri"/>
              </a:rPr>
              <a:t>επιβλαβή</a:t>
            </a:r>
            <a:r>
              <a:rPr sz="1500" dirty="0">
                <a:latin typeface="Calibri"/>
                <a:cs typeface="Calibri"/>
              </a:rPr>
              <a:t> </a:t>
            </a:r>
            <a:r>
              <a:rPr sz="1500" spc="5" dirty="0">
                <a:latin typeface="Calibri"/>
                <a:cs typeface="Calibri"/>
              </a:rPr>
              <a:t>για</a:t>
            </a:r>
            <a:r>
              <a:rPr sz="1500" spc="-10" dirty="0">
                <a:latin typeface="Calibri"/>
                <a:cs typeface="Calibri"/>
              </a:rPr>
              <a:t> </a:t>
            </a:r>
            <a:r>
              <a:rPr sz="1500" spc="-5" dirty="0">
                <a:latin typeface="Calibri"/>
                <a:cs typeface="Calibri"/>
              </a:rPr>
              <a:t>οποιαδήποτε πλευρά</a:t>
            </a:r>
            <a:r>
              <a:rPr sz="1500" spc="-10" dirty="0">
                <a:latin typeface="Calibri"/>
                <a:cs typeface="Calibri"/>
              </a:rPr>
              <a:t> </a:t>
            </a:r>
            <a:r>
              <a:rPr sz="1500" dirty="0">
                <a:latin typeface="Calibri"/>
                <a:cs typeface="Calibri"/>
              </a:rPr>
              <a:t>της</a:t>
            </a:r>
            <a:r>
              <a:rPr sz="1500" spc="-5" dirty="0">
                <a:latin typeface="Calibri"/>
                <a:cs typeface="Calibri"/>
              </a:rPr>
              <a:t> </a:t>
            </a:r>
            <a:r>
              <a:rPr sz="1500" dirty="0">
                <a:latin typeface="Calibri"/>
                <a:cs typeface="Calibri"/>
              </a:rPr>
              <a:t>ευημερίας</a:t>
            </a:r>
            <a:r>
              <a:rPr sz="1500" spc="-5" dirty="0">
                <a:latin typeface="Calibri"/>
                <a:cs typeface="Calibri"/>
              </a:rPr>
              <a:t> του.</a:t>
            </a:r>
            <a:endParaRPr sz="1500">
              <a:latin typeface="Calibri"/>
              <a:cs typeface="Calibri"/>
            </a:endParaRPr>
          </a:p>
          <a:p>
            <a:pPr marL="12700">
              <a:spcBef>
                <a:spcPts val="880"/>
              </a:spcBef>
            </a:pPr>
            <a:r>
              <a:rPr sz="1500" b="1" dirty="0">
                <a:solidFill>
                  <a:srgbClr val="871630"/>
                </a:solidFill>
                <a:latin typeface="Calibri"/>
                <a:cs typeface="Calibri"/>
              </a:rPr>
              <a:t>Άρθρο</a:t>
            </a:r>
            <a:r>
              <a:rPr sz="1500" b="1" spc="-35" dirty="0">
                <a:solidFill>
                  <a:srgbClr val="871630"/>
                </a:solidFill>
                <a:latin typeface="Calibri"/>
                <a:cs typeface="Calibri"/>
              </a:rPr>
              <a:t> </a:t>
            </a:r>
            <a:r>
              <a:rPr sz="1500" b="1" spc="-10" dirty="0">
                <a:solidFill>
                  <a:srgbClr val="871630"/>
                </a:solidFill>
                <a:latin typeface="Calibri"/>
                <a:cs typeface="Calibri"/>
              </a:rPr>
              <a:t>37</a:t>
            </a:r>
            <a:endParaRPr sz="1500" b="1">
              <a:latin typeface="Calibri"/>
              <a:cs typeface="Calibri"/>
            </a:endParaRPr>
          </a:p>
          <a:p>
            <a:pPr marL="12700">
              <a:spcBef>
                <a:spcPts val="150"/>
              </a:spcBef>
            </a:pPr>
            <a:r>
              <a:rPr sz="1500" spc="-10" dirty="0">
                <a:latin typeface="Calibri"/>
                <a:cs typeface="Calibri"/>
              </a:rPr>
              <a:t>Τα</a:t>
            </a:r>
            <a:r>
              <a:rPr sz="1500" spc="-15" dirty="0">
                <a:latin typeface="Calibri"/>
                <a:cs typeface="Calibri"/>
              </a:rPr>
              <a:t> </a:t>
            </a:r>
            <a:r>
              <a:rPr sz="1500" spc="-5" dirty="0">
                <a:latin typeface="Calibri"/>
                <a:cs typeface="Calibri"/>
              </a:rPr>
              <a:t>Συμβαλλόμενα</a:t>
            </a:r>
            <a:r>
              <a:rPr sz="1500" spc="-10" dirty="0">
                <a:latin typeface="Calibri"/>
                <a:cs typeface="Calibri"/>
              </a:rPr>
              <a:t> </a:t>
            </a:r>
            <a:r>
              <a:rPr sz="1500" spc="-5" dirty="0">
                <a:latin typeface="Calibri"/>
                <a:cs typeface="Calibri"/>
              </a:rPr>
              <a:t>Κράτη</a:t>
            </a:r>
            <a:r>
              <a:rPr sz="1500" dirty="0">
                <a:latin typeface="Calibri"/>
                <a:cs typeface="Calibri"/>
              </a:rPr>
              <a:t> </a:t>
            </a:r>
            <a:r>
              <a:rPr sz="1500" spc="-5" dirty="0">
                <a:latin typeface="Calibri"/>
                <a:cs typeface="Calibri"/>
              </a:rPr>
              <a:t>επαγρυπνούν</a:t>
            </a:r>
            <a:r>
              <a:rPr sz="1500" spc="5" dirty="0">
                <a:latin typeface="Calibri"/>
                <a:cs typeface="Calibri"/>
              </a:rPr>
              <a:t> </a:t>
            </a:r>
            <a:r>
              <a:rPr sz="1500" spc="-5" dirty="0">
                <a:latin typeface="Calibri"/>
                <a:cs typeface="Calibri"/>
              </a:rPr>
              <a:t>ώστε:</a:t>
            </a:r>
            <a:endParaRPr sz="1500">
              <a:latin typeface="Calibri"/>
              <a:cs typeface="Calibri"/>
            </a:endParaRPr>
          </a:p>
          <a:p>
            <a:pPr marL="12700" marR="160020"/>
            <a:r>
              <a:rPr sz="1500" spc="-5" dirty="0">
                <a:latin typeface="Calibri"/>
                <a:cs typeface="Calibri"/>
              </a:rPr>
              <a:t>α) </a:t>
            </a:r>
            <a:r>
              <a:rPr sz="1500" dirty="0">
                <a:latin typeface="Calibri"/>
                <a:cs typeface="Calibri"/>
              </a:rPr>
              <a:t>Κανένα </a:t>
            </a:r>
            <a:r>
              <a:rPr sz="1500" spc="-5" dirty="0">
                <a:latin typeface="Calibri"/>
                <a:cs typeface="Calibri"/>
              </a:rPr>
              <a:t>παιδί </a:t>
            </a:r>
            <a:r>
              <a:rPr sz="1500" dirty="0">
                <a:latin typeface="Calibri"/>
                <a:cs typeface="Calibri"/>
              </a:rPr>
              <a:t>να μην </a:t>
            </a:r>
            <a:r>
              <a:rPr sz="1500" spc="-5" dirty="0">
                <a:latin typeface="Calibri"/>
                <a:cs typeface="Calibri"/>
              </a:rPr>
              <a:t>υποβάλλεται </a:t>
            </a:r>
            <a:r>
              <a:rPr sz="1500" spc="-10" dirty="0">
                <a:latin typeface="Calibri"/>
                <a:cs typeface="Calibri"/>
              </a:rPr>
              <a:t>σε </a:t>
            </a:r>
            <a:r>
              <a:rPr sz="1500" spc="-5" dirty="0">
                <a:latin typeface="Calibri"/>
                <a:cs typeface="Calibri"/>
              </a:rPr>
              <a:t>βασανιστήρια </a:t>
            </a:r>
            <a:r>
              <a:rPr sz="1500" dirty="0">
                <a:latin typeface="Calibri"/>
                <a:cs typeface="Calibri"/>
              </a:rPr>
              <a:t>ή </a:t>
            </a:r>
            <a:r>
              <a:rPr sz="1500" spc="-10" dirty="0">
                <a:latin typeface="Calibri"/>
                <a:cs typeface="Calibri"/>
              </a:rPr>
              <a:t>σε </a:t>
            </a:r>
            <a:r>
              <a:rPr sz="1500" spc="-5" dirty="0">
                <a:latin typeface="Calibri"/>
                <a:cs typeface="Calibri"/>
              </a:rPr>
              <a:t>άλλες σκληρές, </a:t>
            </a:r>
            <a:r>
              <a:rPr sz="1500" dirty="0">
                <a:latin typeface="Calibri"/>
                <a:cs typeface="Calibri"/>
              </a:rPr>
              <a:t> </a:t>
            </a:r>
            <a:r>
              <a:rPr sz="1500" spc="-5" dirty="0">
                <a:latin typeface="Calibri"/>
                <a:cs typeface="Calibri"/>
              </a:rPr>
              <a:t>απάνθρωπες </a:t>
            </a:r>
            <a:r>
              <a:rPr sz="1500" dirty="0">
                <a:latin typeface="Calibri"/>
                <a:cs typeface="Calibri"/>
              </a:rPr>
              <a:t>ή εξευτελιστικές </a:t>
            </a:r>
            <a:r>
              <a:rPr sz="1500" spc="-5" dirty="0">
                <a:latin typeface="Calibri"/>
                <a:cs typeface="Calibri"/>
              </a:rPr>
              <a:t>τιμωρίες </a:t>
            </a:r>
            <a:r>
              <a:rPr sz="1500" dirty="0">
                <a:latin typeface="Calibri"/>
                <a:cs typeface="Calibri"/>
              </a:rPr>
              <a:t>ή </a:t>
            </a:r>
            <a:r>
              <a:rPr sz="1500" spc="-5" dirty="0">
                <a:latin typeface="Calibri"/>
                <a:cs typeface="Calibri"/>
              </a:rPr>
              <a:t>μεταχείριση. </a:t>
            </a:r>
            <a:r>
              <a:rPr sz="1500" dirty="0">
                <a:latin typeface="Calibri"/>
                <a:cs typeface="Calibri"/>
              </a:rPr>
              <a:t>Θανατική </a:t>
            </a:r>
            <a:r>
              <a:rPr sz="1500" spc="-5" dirty="0">
                <a:latin typeface="Calibri"/>
                <a:cs typeface="Calibri"/>
              </a:rPr>
              <a:t>ποινή </a:t>
            </a:r>
            <a:r>
              <a:rPr sz="1500" dirty="0">
                <a:latin typeface="Calibri"/>
                <a:cs typeface="Calibri"/>
              </a:rPr>
              <a:t>ή </a:t>
            </a:r>
            <a:r>
              <a:rPr sz="1500" spc="-5" dirty="0">
                <a:latin typeface="Calibri"/>
                <a:cs typeface="Calibri"/>
              </a:rPr>
              <a:t>ισόβια </a:t>
            </a:r>
            <a:r>
              <a:rPr sz="1500" spc="-235" dirty="0">
                <a:latin typeface="Calibri"/>
                <a:cs typeface="Calibri"/>
              </a:rPr>
              <a:t> </a:t>
            </a:r>
            <a:r>
              <a:rPr sz="1500" spc="-5" dirty="0">
                <a:latin typeface="Calibri"/>
                <a:cs typeface="Calibri"/>
              </a:rPr>
              <a:t>κάθειρξη</a:t>
            </a:r>
            <a:r>
              <a:rPr sz="1500" dirty="0">
                <a:latin typeface="Calibri"/>
                <a:cs typeface="Calibri"/>
              </a:rPr>
              <a:t> </a:t>
            </a:r>
            <a:r>
              <a:rPr sz="1500" spc="-5" dirty="0">
                <a:latin typeface="Calibri"/>
                <a:cs typeface="Calibri"/>
              </a:rPr>
              <a:t>χωρίς</a:t>
            </a:r>
            <a:r>
              <a:rPr sz="1500" dirty="0">
                <a:latin typeface="Calibri"/>
                <a:cs typeface="Calibri"/>
              </a:rPr>
              <a:t> </a:t>
            </a:r>
            <a:r>
              <a:rPr sz="1500" spc="-5" dirty="0">
                <a:latin typeface="Calibri"/>
                <a:cs typeface="Calibri"/>
              </a:rPr>
              <a:t>δυνατότητα</a:t>
            </a:r>
            <a:r>
              <a:rPr sz="1500" spc="-10" dirty="0">
                <a:latin typeface="Calibri"/>
                <a:cs typeface="Calibri"/>
              </a:rPr>
              <a:t> </a:t>
            </a:r>
            <a:r>
              <a:rPr sz="1500" spc="-5" dirty="0">
                <a:latin typeface="Calibri"/>
                <a:cs typeface="Calibri"/>
              </a:rPr>
              <a:t>απελευθέρωσης δεν</a:t>
            </a:r>
            <a:r>
              <a:rPr sz="1500" spc="5" dirty="0">
                <a:latin typeface="Calibri"/>
                <a:cs typeface="Calibri"/>
              </a:rPr>
              <a:t> </a:t>
            </a:r>
            <a:r>
              <a:rPr sz="1500" spc="-5" dirty="0">
                <a:latin typeface="Calibri"/>
                <a:cs typeface="Calibri"/>
              </a:rPr>
              <a:t>πρέπει</a:t>
            </a:r>
            <a:r>
              <a:rPr sz="1500" spc="10" dirty="0">
                <a:latin typeface="Calibri"/>
                <a:cs typeface="Calibri"/>
              </a:rPr>
              <a:t> </a:t>
            </a:r>
            <a:r>
              <a:rPr sz="1500" dirty="0">
                <a:latin typeface="Calibri"/>
                <a:cs typeface="Calibri"/>
              </a:rPr>
              <a:t>να</a:t>
            </a:r>
            <a:r>
              <a:rPr sz="1500" spc="15" dirty="0">
                <a:latin typeface="Calibri"/>
                <a:cs typeface="Calibri"/>
              </a:rPr>
              <a:t> </a:t>
            </a:r>
            <a:r>
              <a:rPr sz="1500" spc="-5" dirty="0">
                <a:latin typeface="Calibri"/>
                <a:cs typeface="Calibri"/>
              </a:rPr>
              <a:t>απαγγέλλονται</a:t>
            </a:r>
            <a:r>
              <a:rPr sz="1500" spc="5" dirty="0">
                <a:latin typeface="Calibri"/>
                <a:cs typeface="Calibri"/>
              </a:rPr>
              <a:t> για </a:t>
            </a:r>
            <a:r>
              <a:rPr sz="1500" spc="10" dirty="0">
                <a:latin typeface="Calibri"/>
                <a:cs typeface="Calibri"/>
              </a:rPr>
              <a:t> </a:t>
            </a:r>
            <a:r>
              <a:rPr sz="1500" spc="-5" dirty="0">
                <a:latin typeface="Calibri"/>
                <a:cs typeface="Calibri"/>
              </a:rPr>
              <a:t>παραβάσεις,</a:t>
            </a:r>
            <a:r>
              <a:rPr sz="1500" dirty="0">
                <a:latin typeface="Calibri"/>
                <a:cs typeface="Calibri"/>
              </a:rPr>
              <a:t> τις</a:t>
            </a:r>
            <a:r>
              <a:rPr sz="1500" spc="-10" dirty="0">
                <a:latin typeface="Calibri"/>
                <a:cs typeface="Calibri"/>
              </a:rPr>
              <a:t> </a:t>
            </a:r>
            <a:r>
              <a:rPr sz="1500" spc="-5" dirty="0">
                <a:latin typeface="Calibri"/>
                <a:cs typeface="Calibri"/>
              </a:rPr>
              <a:t>οποίες </a:t>
            </a:r>
            <a:r>
              <a:rPr sz="1500" dirty="0">
                <a:latin typeface="Calibri"/>
                <a:cs typeface="Calibri"/>
              </a:rPr>
              <a:t>έχουν </a:t>
            </a:r>
            <a:r>
              <a:rPr sz="1500" spc="-5" dirty="0">
                <a:latin typeface="Calibri"/>
                <a:cs typeface="Calibri"/>
              </a:rPr>
              <a:t>διαπράξει</a:t>
            </a:r>
            <a:r>
              <a:rPr sz="1500" dirty="0">
                <a:latin typeface="Calibri"/>
                <a:cs typeface="Calibri"/>
              </a:rPr>
              <a:t> </a:t>
            </a:r>
            <a:r>
              <a:rPr sz="1500" spc="-10" dirty="0">
                <a:latin typeface="Calibri"/>
                <a:cs typeface="Calibri"/>
              </a:rPr>
              <a:t>πρόσωπα</a:t>
            </a:r>
            <a:r>
              <a:rPr sz="1500" spc="15" dirty="0">
                <a:latin typeface="Calibri"/>
                <a:cs typeface="Calibri"/>
              </a:rPr>
              <a:t> </a:t>
            </a:r>
            <a:r>
              <a:rPr sz="1500" dirty="0">
                <a:latin typeface="Calibri"/>
                <a:cs typeface="Calibri"/>
              </a:rPr>
              <a:t>κάτω</a:t>
            </a:r>
            <a:r>
              <a:rPr sz="1500" spc="-10" dirty="0">
                <a:latin typeface="Calibri"/>
                <a:cs typeface="Calibri"/>
              </a:rPr>
              <a:t> </a:t>
            </a:r>
            <a:r>
              <a:rPr sz="1500" dirty="0">
                <a:latin typeface="Calibri"/>
                <a:cs typeface="Calibri"/>
              </a:rPr>
              <a:t>των</a:t>
            </a:r>
            <a:r>
              <a:rPr sz="1500" spc="-5" dirty="0">
                <a:latin typeface="Calibri"/>
                <a:cs typeface="Calibri"/>
              </a:rPr>
              <a:t> δεκαοκτώ</a:t>
            </a:r>
            <a:r>
              <a:rPr sz="1500" spc="-10" dirty="0">
                <a:latin typeface="Calibri"/>
                <a:cs typeface="Calibri"/>
              </a:rPr>
              <a:t> </a:t>
            </a:r>
            <a:r>
              <a:rPr sz="1500" spc="-5" dirty="0">
                <a:latin typeface="Calibri"/>
                <a:cs typeface="Calibri"/>
              </a:rPr>
              <a:t>ετών.</a:t>
            </a:r>
            <a:endParaRPr sz="1500">
              <a:latin typeface="Calibri"/>
              <a:cs typeface="Calibri"/>
            </a:endParaRPr>
          </a:p>
          <a:p>
            <a:pPr marL="12700" marR="379730"/>
            <a:r>
              <a:rPr sz="1500" spc="-10" dirty="0">
                <a:latin typeface="Calibri"/>
                <a:cs typeface="Calibri"/>
              </a:rPr>
              <a:t>β) </a:t>
            </a:r>
            <a:r>
              <a:rPr sz="1500" dirty="0">
                <a:latin typeface="Calibri"/>
                <a:cs typeface="Calibri"/>
              </a:rPr>
              <a:t>Κανένα </a:t>
            </a:r>
            <a:r>
              <a:rPr sz="1500" spc="-5" dirty="0">
                <a:latin typeface="Calibri"/>
                <a:cs typeface="Calibri"/>
              </a:rPr>
              <a:t>παιδί </a:t>
            </a:r>
            <a:r>
              <a:rPr sz="1500" dirty="0">
                <a:latin typeface="Calibri"/>
                <a:cs typeface="Calibri"/>
              </a:rPr>
              <a:t>να </a:t>
            </a:r>
            <a:r>
              <a:rPr sz="1500" spc="-5" dirty="0">
                <a:latin typeface="Calibri"/>
                <a:cs typeface="Calibri"/>
              </a:rPr>
              <a:t>μη στερείται την ελευθερία του </a:t>
            </a:r>
            <a:r>
              <a:rPr sz="1500" dirty="0">
                <a:latin typeface="Calibri"/>
                <a:cs typeface="Calibri"/>
              </a:rPr>
              <a:t>κατά </a:t>
            </a:r>
            <a:r>
              <a:rPr sz="1500" spc="-5" dirty="0">
                <a:latin typeface="Calibri"/>
                <a:cs typeface="Calibri"/>
              </a:rPr>
              <a:t>τρόπο παράνομο </a:t>
            </a:r>
            <a:r>
              <a:rPr sz="1500" dirty="0">
                <a:latin typeface="Calibri"/>
                <a:cs typeface="Calibri"/>
              </a:rPr>
              <a:t>ή </a:t>
            </a:r>
            <a:r>
              <a:rPr sz="1500" spc="-235" dirty="0">
                <a:latin typeface="Calibri"/>
                <a:cs typeface="Calibri"/>
              </a:rPr>
              <a:t> </a:t>
            </a:r>
            <a:r>
              <a:rPr sz="1500" spc="-5" dirty="0">
                <a:latin typeface="Calibri"/>
                <a:cs typeface="Calibri"/>
              </a:rPr>
              <a:t>αυθαίρετο. </a:t>
            </a:r>
            <a:r>
              <a:rPr sz="1500" dirty="0">
                <a:latin typeface="Calibri"/>
                <a:cs typeface="Calibri"/>
              </a:rPr>
              <a:t>Η </a:t>
            </a:r>
            <a:r>
              <a:rPr sz="1500" spc="-5" dirty="0">
                <a:latin typeface="Calibri"/>
                <a:cs typeface="Calibri"/>
              </a:rPr>
              <a:t>σύλληψη,</a:t>
            </a:r>
            <a:r>
              <a:rPr sz="1500" spc="5" dirty="0">
                <a:latin typeface="Calibri"/>
                <a:cs typeface="Calibri"/>
              </a:rPr>
              <a:t> </a:t>
            </a:r>
            <a:r>
              <a:rPr sz="1500" spc="-5" dirty="0">
                <a:latin typeface="Calibri"/>
                <a:cs typeface="Calibri"/>
              </a:rPr>
              <a:t>κράτηση </a:t>
            </a:r>
            <a:r>
              <a:rPr sz="1500" dirty="0">
                <a:latin typeface="Calibri"/>
                <a:cs typeface="Calibri"/>
              </a:rPr>
              <a:t>ή </a:t>
            </a:r>
            <a:r>
              <a:rPr sz="1500" spc="-5" dirty="0">
                <a:latin typeface="Calibri"/>
                <a:cs typeface="Calibri"/>
              </a:rPr>
              <a:t>φυλάκιση</a:t>
            </a:r>
            <a:r>
              <a:rPr sz="1500" dirty="0">
                <a:latin typeface="Calibri"/>
                <a:cs typeface="Calibri"/>
              </a:rPr>
              <a:t> ενός</a:t>
            </a:r>
            <a:r>
              <a:rPr sz="1500" spc="-10" dirty="0">
                <a:latin typeface="Calibri"/>
                <a:cs typeface="Calibri"/>
              </a:rPr>
              <a:t> παιδιού</a:t>
            </a:r>
            <a:r>
              <a:rPr sz="1500" spc="-5" dirty="0">
                <a:latin typeface="Calibri"/>
                <a:cs typeface="Calibri"/>
              </a:rPr>
              <a:t> πρέπει</a:t>
            </a:r>
            <a:r>
              <a:rPr sz="1500" spc="5" dirty="0">
                <a:latin typeface="Calibri"/>
                <a:cs typeface="Calibri"/>
              </a:rPr>
              <a:t> </a:t>
            </a:r>
            <a:r>
              <a:rPr sz="1500">
                <a:latin typeface="Calibri"/>
                <a:cs typeface="Calibri"/>
              </a:rPr>
              <a:t>να</a:t>
            </a:r>
            <a:r>
              <a:rPr sz="1500" spc="-15">
                <a:latin typeface="Calibri"/>
                <a:cs typeface="Calibri"/>
              </a:rPr>
              <a:t> </a:t>
            </a:r>
            <a:r>
              <a:rPr sz="1500" smtClean="0">
                <a:latin typeface="Calibri"/>
                <a:cs typeface="Calibri"/>
              </a:rPr>
              <a:t>είναι</a:t>
            </a:r>
            <a:r>
              <a:rPr lang="el-GR" sz="1500" dirty="0" smtClean="0">
                <a:latin typeface="Calibri"/>
                <a:cs typeface="Calibri"/>
              </a:rPr>
              <a:t> </a:t>
            </a:r>
            <a:r>
              <a:rPr sz="1500" spc="-5" smtClean="0">
                <a:latin typeface="Calibri"/>
                <a:cs typeface="Calibri"/>
              </a:rPr>
              <a:t>σύμφωνη </a:t>
            </a:r>
            <a:r>
              <a:rPr sz="1500" spc="-5" dirty="0">
                <a:latin typeface="Calibri"/>
                <a:cs typeface="Calibri"/>
              </a:rPr>
              <a:t>με </a:t>
            </a:r>
            <a:r>
              <a:rPr sz="1500" dirty="0">
                <a:latin typeface="Calibri"/>
                <a:cs typeface="Calibri"/>
              </a:rPr>
              <a:t>το </a:t>
            </a:r>
            <a:r>
              <a:rPr sz="1500" spc="-5" dirty="0">
                <a:latin typeface="Calibri"/>
                <a:cs typeface="Calibri"/>
              </a:rPr>
              <a:t>νόμο, </a:t>
            </a:r>
            <a:r>
              <a:rPr sz="1500" dirty="0">
                <a:latin typeface="Calibri"/>
                <a:cs typeface="Calibri"/>
              </a:rPr>
              <a:t>να </a:t>
            </a:r>
            <a:r>
              <a:rPr sz="1500" spc="5" dirty="0">
                <a:latin typeface="Calibri"/>
                <a:cs typeface="Calibri"/>
              </a:rPr>
              <a:t>μην </a:t>
            </a:r>
            <a:r>
              <a:rPr sz="1500" spc="-5" dirty="0">
                <a:latin typeface="Calibri"/>
                <a:cs typeface="Calibri"/>
              </a:rPr>
              <a:t>αποτελεί </a:t>
            </a:r>
            <a:r>
              <a:rPr sz="1500" spc="-10" dirty="0">
                <a:latin typeface="Calibri"/>
                <a:cs typeface="Calibri"/>
              </a:rPr>
              <a:t>παρά </a:t>
            </a:r>
            <a:r>
              <a:rPr sz="1500" dirty="0">
                <a:latin typeface="Calibri"/>
                <a:cs typeface="Calibri"/>
              </a:rPr>
              <a:t>ένα έσχατο </a:t>
            </a:r>
            <a:r>
              <a:rPr sz="1500" spc="-5" dirty="0">
                <a:latin typeface="Calibri"/>
                <a:cs typeface="Calibri"/>
              </a:rPr>
              <a:t>μέτρο </a:t>
            </a:r>
            <a:r>
              <a:rPr sz="1500" dirty="0">
                <a:latin typeface="Calibri"/>
                <a:cs typeface="Calibri"/>
              </a:rPr>
              <a:t>και να είναι της </a:t>
            </a:r>
            <a:r>
              <a:rPr sz="1500" spc="-235" dirty="0">
                <a:latin typeface="Calibri"/>
                <a:cs typeface="Calibri"/>
              </a:rPr>
              <a:t> </a:t>
            </a:r>
            <a:r>
              <a:rPr sz="1500" spc="-5" dirty="0">
                <a:latin typeface="Calibri"/>
                <a:cs typeface="Calibri"/>
              </a:rPr>
              <a:t>μικρότερης</a:t>
            </a:r>
            <a:r>
              <a:rPr sz="1500" spc="-10" dirty="0">
                <a:latin typeface="Calibri"/>
                <a:cs typeface="Calibri"/>
              </a:rPr>
              <a:t> </a:t>
            </a:r>
            <a:r>
              <a:rPr sz="1500" spc="-5">
                <a:latin typeface="Calibri"/>
                <a:cs typeface="Calibri"/>
              </a:rPr>
              <a:t>δυνατής</a:t>
            </a:r>
            <a:r>
              <a:rPr sz="1500" spc="-10">
                <a:latin typeface="Calibri"/>
                <a:cs typeface="Calibri"/>
              </a:rPr>
              <a:t> </a:t>
            </a:r>
            <a:r>
              <a:rPr sz="1500" spc="-5" smtClean="0">
                <a:latin typeface="Calibri"/>
                <a:cs typeface="Calibri"/>
              </a:rPr>
              <a:t>χρονικής</a:t>
            </a:r>
            <a:r>
              <a:rPr lang="el-GR" sz="1500" spc="-5" dirty="0" smtClean="0">
                <a:latin typeface="Calibri"/>
                <a:cs typeface="Calibri"/>
              </a:rPr>
              <a:t> </a:t>
            </a:r>
            <a:r>
              <a:rPr sz="1500" spc="-5" smtClean="0">
                <a:latin typeface="Calibri"/>
                <a:cs typeface="Calibri"/>
              </a:rPr>
              <a:t>διάρκειας</a:t>
            </a:r>
            <a:r>
              <a:rPr sz="1500" spc="-5" dirty="0">
                <a:latin typeface="Calibri"/>
                <a:cs typeface="Calibri"/>
              </a:rPr>
              <a:t>.</a:t>
            </a:r>
            <a:endParaRPr sz="1500">
              <a:latin typeface="Calibri"/>
              <a:cs typeface="Calibri"/>
            </a:endParaRPr>
          </a:p>
          <a:p>
            <a:pPr marL="12700">
              <a:spcBef>
                <a:spcPts val="509"/>
              </a:spcBef>
            </a:pPr>
            <a:r>
              <a:rPr sz="1500" spc="5" dirty="0">
                <a:latin typeface="Calibri"/>
                <a:cs typeface="Calibri"/>
              </a:rPr>
              <a:t>γ)</a:t>
            </a:r>
            <a:r>
              <a:rPr sz="1500" spc="-5" dirty="0">
                <a:latin typeface="Calibri"/>
                <a:cs typeface="Calibri"/>
              </a:rPr>
              <a:t> Κάθε παιδί</a:t>
            </a:r>
            <a:r>
              <a:rPr sz="1500" spc="5" dirty="0">
                <a:latin typeface="Calibri"/>
                <a:cs typeface="Calibri"/>
              </a:rPr>
              <a:t> </a:t>
            </a:r>
            <a:r>
              <a:rPr sz="1500" spc="-10" dirty="0">
                <a:latin typeface="Calibri"/>
                <a:cs typeface="Calibri"/>
              </a:rPr>
              <a:t>που</a:t>
            </a:r>
            <a:r>
              <a:rPr sz="1500" spc="-5" dirty="0">
                <a:latin typeface="Calibri"/>
                <a:cs typeface="Calibri"/>
              </a:rPr>
              <a:t> στερείται</a:t>
            </a:r>
            <a:r>
              <a:rPr sz="1500" spc="5" dirty="0">
                <a:latin typeface="Calibri"/>
                <a:cs typeface="Calibri"/>
              </a:rPr>
              <a:t> </a:t>
            </a:r>
            <a:r>
              <a:rPr sz="1500" dirty="0">
                <a:latin typeface="Calibri"/>
                <a:cs typeface="Calibri"/>
              </a:rPr>
              <a:t>την </a:t>
            </a:r>
            <a:r>
              <a:rPr sz="1500" spc="-5" dirty="0">
                <a:latin typeface="Calibri"/>
                <a:cs typeface="Calibri"/>
              </a:rPr>
              <a:t>ελευθερία</a:t>
            </a:r>
            <a:r>
              <a:rPr sz="1500" spc="-10" dirty="0">
                <a:latin typeface="Calibri"/>
                <a:cs typeface="Calibri"/>
              </a:rPr>
              <a:t> </a:t>
            </a:r>
            <a:r>
              <a:rPr sz="1500" dirty="0">
                <a:latin typeface="Calibri"/>
                <a:cs typeface="Calibri"/>
              </a:rPr>
              <a:t>να</a:t>
            </a:r>
            <a:r>
              <a:rPr sz="1500" spc="-5" dirty="0">
                <a:latin typeface="Calibri"/>
                <a:cs typeface="Calibri"/>
              </a:rPr>
              <a:t> αντιμετωπίζεται</a:t>
            </a:r>
            <a:r>
              <a:rPr sz="1500" dirty="0">
                <a:latin typeface="Calibri"/>
                <a:cs typeface="Calibri"/>
              </a:rPr>
              <a:t> </a:t>
            </a:r>
            <a:r>
              <a:rPr sz="1500" spc="-5" dirty="0">
                <a:latin typeface="Calibri"/>
                <a:cs typeface="Calibri"/>
              </a:rPr>
              <a:t>με</a:t>
            </a:r>
            <a:r>
              <a:rPr sz="1500" dirty="0">
                <a:latin typeface="Calibri"/>
                <a:cs typeface="Calibri"/>
              </a:rPr>
              <a:t> </a:t>
            </a:r>
            <a:r>
              <a:rPr sz="1500" spc="-5">
                <a:latin typeface="Calibri"/>
                <a:cs typeface="Calibri"/>
              </a:rPr>
              <a:t>ανθρωπισμό</a:t>
            </a:r>
            <a:r>
              <a:rPr sz="1500" spc="-10">
                <a:latin typeface="Calibri"/>
                <a:cs typeface="Calibri"/>
              </a:rPr>
              <a:t> </a:t>
            </a:r>
            <a:r>
              <a:rPr sz="1500" smtClean="0">
                <a:latin typeface="Calibri"/>
                <a:cs typeface="Calibri"/>
              </a:rPr>
              <a:t>και</a:t>
            </a:r>
            <a:r>
              <a:rPr lang="el-GR" sz="1500" dirty="0" smtClean="0">
                <a:latin typeface="Calibri"/>
                <a:cs typeface="Calibri"/>
              </a:rPr>
              <a:t> </a:t>
            </a:r>
            <a:r>
              <a:rPr sz="1500" spc="-5" smtClean="0">
                <a:latin typeface="Calibri"/>
                <a:cs typeface="Calibri"/>
              </a:rPr>
              <a:t>με </a:t>
            </a:r>
            <a:r>
              <a:rPr sz="1500" spc="-5" dirty="0">
                <a:latin typeface="Calibri"/>
                <a:cs typeface="Calibri"/>
              </a:rPr>
              <a:t>τον οφειλόμενο στην αξιοπρέπεια του ανθρώπου σεβασμό, </a:t>
            </a:r>
            <a:r>
              <a:rPr sz="1500" dirty="0">
                <a:latin typeface="Calibri"/>
                <a:cs typeface="Calibri"/>
              </a:rPr>
              <a:t>και κατά </a:t>
            </a:r>
            <a:r>
              <a:rPr sz="1500" spc="-5" dirty="0">
                <a:latin typeface="Calibri"/>
                <a:cs typeface="Calibri"/>
              </a:rPr>
              <a:t>τρόπο </a:t>
            </a:r>
            <a:r>
              <a:rPr sz="1500" dirty="0">
                <a:latin typeface="Calibri"/>
                <a:cs typeface="Calibri"/>
              </a:rPr>
              <a:t> </a:t>
            </a:r>
            <a:r>
              <a:rPr sz="1500" spc="-10" dirty="0">
                <a:latin typeface="Calibri"/>
                <a:cs typeface="Calibri"/>
              </a:rPr>
              <a:t>που</a:t>
            </a:r>
            <a:r>
              <a:rPr sz="1500" dirty="0">
                <a:latin typeface="Calibri"/>
                <a:cs typeface="Calibri"/>
              </a:rPr>
              <a:t> να </a:t>
            </a:r>
            <a:r>
              <a:rPr sz="1500" spc="-5" dirty="0">
                <a:latin typeface="Calibri"/>
                <a:cs typeface="Calibri"/>
              </a:rPr>
              <a:t>ανταποκρίνεται</a:t>
            </a:r>
            <a:r>
              <a:rPr sz="1500" spc="5" dirty="0">
                <a:latin typeface="Calibri"/>
                <a:cs typeface="Calibri"/>
              </a:rPr>
              <a:t> </a:t>
            </a:r>
            <a:r>
              <a:rPr sz="1500" spc="-5" dirty="0">
                <a:latin typeface="Calibri"/>
                <a:cs typeface="Calibri"/>
              </a:rPr>
              <a:t>στις</a:t>
            </a:r>
            <a:r>
              <a:rPr sz="1500" spc="5" dirty="0">
                <a:latin typeface="Calibri"/>
                <a:cs typeface="Calibri"/>
              </a:rPr>
              <a:t> </a:t>
            </a:r>
            <a:r>
              <a:rPr sz="1500" spc="-5" dirty="0">
                <a:latin typeface="Calibri"/>
                <a:cs typeface="Calibri"/>
              </a:rPr>
              <a:t>ανάγκες</a:t>
            </a:r>
            <a:r>
              <a:rPr sz="1500" dirty="0">
                <a:latin typeface="Calibri"/>
                <a:cs typeface="Calibri"/>
              </a:rPr>
              <a:t> </a:t>
            </a:r>
            <a:r>
              <a:rPr sz="1500" spc="-5" dirty="0">
                <a:latin typeface="Calibri"/>
                <a:cs typeface="Calibri"/>
              </a:rPr>
              <a:t>της</a:t>
            </a:r>
            <a:r>
              <a:rPr sz="1500" spc="5" dirty="0">
                <a:latin typeface="Calibri"/>
                <a:cs typeface="Calibri"/>
              </a:rPr>
              <a:t> </a:t>
            </a:r>
            <a:r>
              <a:rPr sz="1500" spc="-5" dirty="0">
                <a:latin typeface="Calibri"/>
                <a:cs typeface="Calibri"/>
              </a:rPr>
              <a:t>ηλικίας</a:t>
            </a:r>
            <a:r>
              <a:rPr sz="1500" dirty="0">
                <a:latin typeface="Calibri"/>
                <a:cs typeface="Calibri"/>
              </a:rPr>
              <a:t> </a:t>
            </a:r>
            <a:r>
              <a:rPr sz="1500" spc="-5" dirty="0">
                <a:latin typeface="Calibri"/>
                <a:cs typeface="Calibri"/>
              </a:rPr>
              <a:t>του.</a:t>
            </a:r>
            <a:r>
              <a:rPr sz="1500" spc="-10" dirty="0">
                <a:latin typeface="Calibri"/>
                <a:cs typeface="Calibri"/>
              </a:rPr>
              <a:t> </a:t>
            </a:r>
            <a:r>
              <a:rPr sz="1500" spc="-5" dirty="0">
                <a:latin typeface="Calibri"/>
                <a:cs typeface="Calibri"/>
              </a:rPr>
              <a:t>Ειδικότερα,</a:t>
            </a:r>
            <a:r>
              <a:rPr sz="1500" spc="5" dirty="0">
                <a:latin typeface="Calibri"/>
                <a:cs typeface="Calibri"/>
              </a:rPr>
              <a:t> </a:t>
            </a:r>
            <a:r>
              <a:rPr sz="1500" spc="-5" dirty="0">
                <a:latin typeface="Calibri"/>
                <a:cs typeface="Calibri"/>
              </a:rPr>
              <a:t>κάθε</a:t>
            </a:r>
            <a:r>
              <a:rPr sz="1500" spc="5" dirty="0">
                <a:latin typeface="Calibri"/>
                <a:cs typeface="Calibri"/>
              </a:rPr>
              <a:t> </a:t>
            </a:r>
            <a:r>
              <a:rPr sz="1500" spc="-5" dirty="0">
                <a:latin typeface="Calibri"/>
                <a:cs typeface="Calibri"/>
              </a:rPr>
              <a:t>παιδί</a:t>
            </a:r>
            <a:r>
              <a:rPr sz="1500" spc="10" dirty="0">
                <a:latin typeface="Calibri"/>
                <a:cs typeface="Calibri"/>
              </a:rPr>
              <a:t> </a:t>
            </a:r>
            <a:r>
              <a:rPr sz="1500" spc="-10" dirty="0">
                <a:latin typeface="Calibri"/>
                <a:cs typeface="Calibri"/>
              </a:rPr>
              <a:t>που </a:t>
            </a:r>
            <a:r>
              <a:rPr sz="1500" spc="-5" dirty="0">
                <a:latin typeface="Calibri"/>
                <a:cs typeface="Calibri"/>
              </a:rPr>
              <a:t> στερείται</a:t>
            </a:r>
            <a:r>
              <a:rPr sz="1500" dirty="0">
                <a:latin typeface="Calibri"/>
                <a:cs typeface="Calibri"/>
              </a:rPr>
              <a:t> </a:t>
            </a:r>
            <a:r>
              <a:rPr sz="1500" spc="-5" dirty="0">
                <a:latin typeface="Calibri"/>
                <a:cs typeface="Calibri"/>
              </a:rPr>
              <a:t>την</a:t>
            </a:r>
            <a:r>
              <a:rPr sz="1500" dirty="0">
                <a:latin typeface="Calibri"/>
                <a:cs typeface="Calibri"/>
              </a:rPr>
              <a:t> </a:t>
            </a:r>
            <a:r>
              <a:rPr sz="1500" spc="-5" dirty="0">
                <a:latin typeface="Calibri"/>
                <a:cs typeface="Calibri"/>
              </a:rPr>
              <a:t>ελευθερία </a:t>
            </a:r>
            <a:r>
              <a:rPr sz="1500" spc="-10" dirty="0">
                <a:latin typeface="Calibri"/>
                <a:cs typeface="Calibri"/>
              </a:rPr>
              <a:t>θα </a:t>
            </a:r>
            <a:r>
              <a:rPr sz="1500" dirty="0">
                <a:latin typeface="Calibri"/>
                <a:cs typeface="Calibri"/>
              </a:rPr>
              <a:t>χωρίζεται</a:t>
            </a:r>
            <a:r>
              <a:rPr sz="1500" spc="5" dirty="0">
                <a:latin typeface="Calibri"/>
                <a:cs typeface="Calibri"/>
              </a:rPr>
              <a:t> </a:t>
            </a:r>
            <a:r>
              <a:rPr sz="1500" spc="-5" dirty="0">
                <a:latin typeface="Calibri"/>
                <a:cs typeface="Calibri"/>
              </a:rPr>
              <a:t>από</a:t>
            </a:r>
            <a:r>
              <a:rPr sz="1500" spc="-10" dirty="0">
                <a:latin typeface="Calibri"/>
                <a:cs typeface="Calibri"/>
              </a:rPr>
              <a:t> </a:t>
            </a:r>
            <a:r>
              <a:rPr sz="1500" spc="-5" dirty="0">
                <a:latin typeface="Calibri"/>
                <a:cs typeface="Calibri"/>
              </a:rPr>
              <a:t>τους ενήλικες,</a:t>
            </a:r>
            <a:r>
              <a:rPr sz="1500" spc="10" dirty="0">
                <a:latin typeface="Calibri"/>
                <a:cs typeface="Calibri"/>
              </a:rPr>
              <a:t> </a:t>
            </a:r>
            <a:r>
              <a:rPr sz="1500" dirty="0">
                <a:latin typeface="Calibri"/>
                <a:cs typeface="Calibri"/>
              </a:rPr>
              <a:t>εκτός</a:t>
            </a:r>
            <a:r>
              <a:rPr sz="1500" spc="-5" dirty="0">
                <a:latin typeface="Calibri"/>
                <a:cs typeface="Calibri"/>
              </a:rPr>
              <a:t> </a:t>
            </a:r>
            <a:r>
              <a:rPr sz="1500" dirty="0">
                <a:latin typeface="Calibri"/>
                <a:cs typeface="Calibri"/>
              </a:rPr>
              <a:t>εάν</a:t>
            </a:r>
            <a:r>
              <a:rPr sz="1500" spc="5" dirty="0">
                <a:latin typeface="Calibri"/>
                <a:cs typeface="Calibri"/>
              </a:rPr>
              <a:t> </a:t>
            </a:r>
            <a:r>
              <a:rPr sz="1500" spc="-5" dirty="0">
                <a:latin typeface="Calibri"/>
                <a:cs typeface="Calibri"/>
              </a:rPr>
              <a:t>θεωρηθεί</a:t>
            </a:r>
            <a:r>
              <a:rPr sz="1500" spc="5" dirty="0">
                <a:latin typeface="Calibri"/>
                <a:cs typeface="Calibri"/>
              </a:rPr>
              <a:t> </a:t>
            </a:r>
            <a:r>
              <a:rPr sz="1500" spc="-5" dirty="0">
                <a:latin typeface="Calibri"/>
                <a:cs typeface="Calibri"/>
              </a:rPr>
              <a:t>ότι </a:t>
            </a:r>
            <a:r>
              <a:rPr sz="1500" spc="-235" dirty="0">
                <a:latin typeface="Calibri"/>
                <a:cs typeface="Calibri"/>
              </a:rPr>
              <a:t> </a:t>
            </a:r>
            <a:r>
              <a:rPr sz="1500" dirty="0">
                <a:latin typeface="Calibri"/>
                <a:cs typeface="Calibri"/>
              </a:rPr>
              <a:t>είναι</a:t>
            </a:r>
            <a:r>
              <a:rPr sz="1500" spc="-5" dirty="0">
                <a:latin typeface="Calibri"/>
                <a:cs typeface="Calibri"/>
              </a:rPr>
              <a:t> προτιμότερο</a:t>
            </a:r>
            <a:r>
              <a:rPr sz="1500" spc="-15" dirty="0">
                <a:latin typeface="Calibri"/>
                <a:cs typeface="Calibri"/>
              </a:rPr>
              <a:t> </a:t>
            </a:r>
            <a:r>
              <a:rPr sz="1500" dirty="0">
                <a:latin typeface="Calibri"/>
                <a:cs typeface="Calibri"/>
              </a:rPr>
              <a:t>να</a:t>
            </a:r>
            <a:r>
              <a:rPr sz="1500" spc="-15" dirty="0">
                <a:latin typeface="Calibri"/>
                <a:cs typeface="Calibri"/>
              </a:rPr>
              <a:t> </a:t>
            </a:r>
            <a:r>
              <a:rPr sz="1500" spc="-5" dirty="0">
                <a:latin typeface="Calibri"/>
                <a:cs typeface="Calibri"/>
              </a:rPr>
              <a:t>μη</a:t>
            </a:r>
            <a:r>
              <a:rPr sz="1500" dirty="0">
                <a:latin typeface="Calibri"/>
                <a:cs typeface="Calibri"/>
              </a:rPr>
              <a:t> γίνει </a:t>
            </a:r>
            <a:r>
              <a:rPr sz="1500" spc="-5" dirty="0">
                <a:latin typeface="Calibri"/>
                <a:cs typeface="Calibri"/>
              </a:rPr>
              <a:t>αυτό</a:t>
            </a:r>
            <a:r>
              <a:rPr sz="1500" spc="-15" dirty="0">
                <a:latin typeface="Calibri"/>
                <a:cs typeface="Calibri"/>
              </a:rPr>
              <a:t> </a:t>
            </a:r>
            <a:r>
              <a:rPr sz="1500" spc="5" dirty="0">
                <a:latin typeface="Calibri"/>
                <a:cs typeface="Calibri"/>
              </a:rPr>
              <a:t>για</a:t>
            </a:r>
            <a:r>
              <a:rPr sz="1500" spc="-15" dirty="0">
                <a:latin typeface="Calibri"/>
                <a:cs typeface="Calibri"/>
              </a:rPr>
              <a:t> </a:t>
            </a:r>
            <a:r>
              <a:rPr sz="1500" dirty="0">
                <a:latin typeface="Calibri"/>
                <a:cs typeface="Calibri"/>
              </a:rPr>
              <a:t>το</a:t>
            </a:r>
            <a:r>
              <a:rPr sz="1500" spc="-10" dirty="0">
                <a:latin typeface="Calibri"/>
                <a:cs typeface="Calibri"/>
              </a:rPr>
              <a:t> </a:t>
            </a:r>
            <a:r>
              <a:rPr sz="1500" spc="-5" dirty="0">
                <a:latin typeface="Calibri"/>
                <a:cs typeface="Calibri"/>
              </a:rPr>
              <a:t>συμφέρον </a:t>
            </a:r>
            <a:r>
              <a:rPr sz="1500" spc="-10" dirty="0">
                <a:latin typeface="Calibri"/>
                <a:cs typeface="Calibri"/>
              </a:rPr>
              <a:t>του </a:t>
            </a:r>
            <a:r>
              <a:rPr sz="1500" spc="-5" dirty="0">
                <a:latin typeface="Calibri"/>
                <a:cs typeface="Calibri"/>
              </a:rPr>
              <a:t>παιδιού,</a:t>
            </a:r>
            <a:r>
              <a:rPr sz="1500" dirty="0">
                <a:latin typeface="Calibri"/>
                <a:cs typeface="Calibri"/>
              </a:rPr>
              <a:t> και </a:t>
            </a:r>
            <a:r>
              <a:rPr sz="1500" spc="-5">
                <a:latin typeface="Calibri"/>
                <a:cs typeface="Calibri"/>
              </a:rPr>
              <a:t>έχει </a:t>
            </a:r>
            <a:r>
              <a:rPr sz="1500" smtClean="0">
                <a:latin typeface="Calibri"/>
                <a:cs typeface="Calibri"/>
              </a:rPr>
              <a:t>το</a:t>
            </a:r>
            <a:r>
              <a:rPr lang="el-GR" sz="1500" dirty="0" smtClean="0">
                <a:latin typeface="Calibri"/>
                <a:cs typeface="Calibri"/>
              </a:rPr>
              <a:t> </a:t>
            </a:r>
            <a:r>
              <a:rPr sz="1500" smtClean="0">
                <a:latin typeface="Calibri"/>
                <a:cs typeface="Calibri"/>
              </a:rPr>
              <a:t>δικαίωμα </a:t>
            </a:r>
            <a:r>
              <a:rPr sz="1500" dirty="0">
                <a:latin typeface="Calibri"/>
                <a:cs typeface="Calibri"/>
              </a:rPr>
              <a:t>να </a:t>
            </a:r>
            <a:r>
              <a:rPr sz="1500" spc="-5" dirty="0">
                <a:latin typeface="Calibri"/>
                <a:cs typeface="Calibri"/>
              </a:rPr>
              <a:t>διατηρήσει την επαφή με </a:t>
            </a:r>
            <a:r>
              <a:rPr sz="1500" spc="10" dirty="0">
                <a:latin typeface="Calibri"/>
                <a:cs typeface="Calibri"/>
              </a:rPr>
              <a:t>την </a:t>
            </a:r>
            <a:r>
              <a:rPr sz="1500" dirty="0">
                <a:latin typeface="Calibri"/>
                <a:cs typeface="Calibri"/>
              </a:rPr>
              <a:t>οικογένειά </a:t>
            </a:r>
            <a:r>
              <a:rPr sz="1500" spc="-5" dirty="0">
                <a:latin typeface="Calibri"/>
                <a:cs typeface="Calibri"/>
              </a:rPr>
              <a:t>του </a:t>
            </a:r>
            <a:r>
              <a:rPr sz="1500" dirty="0">
                <a:latin typeface="Calibri"/>
                <a:cs typeface="Calibri"/>
              </a:rPr>
              <a:t>δι` </a:t>
            </a:r>
            <a:r>
              <a:rPr sz="1500" spc="-5" dirty="0">
                <a:latin typeface="Calibri"/>
                <a:cs typeface="Calibri"/>
              </a:rPr>
              <a:t>αλληλογραφίας </a:t>
            </a:r>
            <a:r>
              <a:rPr sz="1500" dirty="0">
                <a:latin typeface="Calibri"/>
                <a:cs typeface="Calibri"/>
              </a:rPr>
              <a:t>και </a:t>
            </a:r>
            <a:r>
              <a:rPr sz="1500" spc="-235" dirty="0">
                <a:latin typeface="Calibri"/>
                <a:cs typeface="Calibri"/>
              </a:rPr>
              <a:t> </a:t>
            </a:r>
            <a:r>
              <a:rPr sz="1500" spc="-5" dirty="0">
                <a:latin typeface="Calibri"/>
                <a:cs typeface="Calibri"/>
              </a:rPr>
              <a:t>με</a:t>
            </a:r>
            <a:r>
              <a:rPr sz="1500" spc="-10" dirty="0">
                <a:latin typeface="Calibri"/>
                <a:cs typeface="Calibri"/>
              </a:rPr>
              <a:t> </a:t>
            </a:r>
            <a:r>
              <a:rPr sz="1500" spc="-5" dirty="0">
                <a:latin typeface="Calibri"/>
                <a:cs typeface="Calibri"/>
              </a:rPr>
              <a:t>επισκέψεις,</a:t>
            </a:r>
            <a:r>
              <a:rPr sz="1500" dirty="0">
                <a:latin typeface="Calibri"/>
                <a:cs typeface="Calibri"/>
              </a:rPr>
              <a:t> εκτός</a:t>
            </a:r>
            <a:r>
              <a:rPr sz="1500" spc="-10" dirty="0">
                <a:latin typeface="Calibri"/>
                <a:cs typeface="Calibri"/>
              </a:rPr>
              <a:t> </a:t>
            </a:r>
            <a:r>
              <a:rPr sz="1500" spc="-5" dirty="0">
                <a:latin typeface="Calibri"/>
                <a:cs typeface="Calibri"/>
              </a:rPr>
              <a:t>εξαιρετικών περιστάσεων.</a:t>
            </a:r>
            <a:endParaRPr sz="1500">
              <a:latin typeface="Calibri"/>
              <a:cs typeface="Calibri"/>
            </a:endParaRPr>
          </a:p>
          <a:p>
            <a:pPr marL="12700" marR="25400">
              <a:spcBef>
                <a:spcPts val="180"/>
              </a:spcBef>
            </a:pPr>
            <a:r>
              <a:rPr sz="1500" spc="-5" dirty="0">
                <a:latin typeface="Calibri"/>
                <a:cs typeface="Calibri"/>
              </a:rPr>
              <a:t>δ)</a:t>
            </a:r>
            <a:r>
              <a:rPr sz="1500" spc="-10" dirty="0">
                <a:latin typeface="Calibri"/>
                <a:cs typeface="Calibri"/>
              </a:rPr>
              <a:t> Τα</a:t>
            </a:r>
            <a:r>
              <a:rPr sz="1500" spc="-5" dirty="0">
                <a:latin typeface="Calibri"/>
                <a:cs typeface="Calibri"/>
              </a:rPr>
              <a:t> παιδιά</a:t>
            </a:r>
            <a:r>
              <a:rPr sz="1500" spc="-10" dirty="0">
                <a:latin typeface="Calibri"/>
                <a:cs typeface="Calibri"/>
              </a:rPr>
              <a:t> που</a:t>
            </a:r>
            <a:r>
              <a:rPr sz="1500" spc="25" dirty="0">
                <a:latin typeface="Calibri"/>
                <a:cs typeface="Calibri"/>
              </a:rPr>
              <a:t> </a:t>
            </a:r>
            <a:r>
              <a:rPr sz="1500" spc="-5" dirty="0">
                <a:latin typeface="Calibri"/>
                <a:cs typeface="Calibri"/>
              </a:rPr>
              <a:t>στερούνται</a:t>
            </a:r>
            <a:r>
              <a:rPr sz="1500" dirty="0">
                <a:latin typeface="Calibri"/>
                <a:cs typeface="Calibri"/>
              </a:rPr>
              <a:t> την</a:t>
            </a:r>
            <a:r>
              <a:rPr sz="1500" spc="5" dirty="0">
                <a:latin typeface="Calibri"/>
                <a:cs typeface="Calibri"/>
              </a:rPr>
              <a:t> </a:t>
            </a:r>
            <a:r>
              <a:rPr sz="1500" spc="-5" dirty="0">
                <a:latin typeface="Calibri"/>
                <a:cs typeface="Calibri"/>
              </a:rPr>
              <a:t>ελευθερία</a:t>
            </a:r>
            <a:r>
              <a:rPr sz="1500" spc="-10" dirty="0">
                <a:latin typeface="Calibri"/>
                <a:cs typeface="Calibri"/>
              </a:rPr>
              <a:t> </a:t>
            </a:r>
            <a:r>
              <a:rPr sz="1500" spc="-5" dirty="0">
                <a:latin typeface="Calibri"/>
                <a:cs typeface="Calibri"/>
              </a:rPr>
              <a:t>τους</a:t>
            </a:r>
            <a:r>
              <a:rPr sz="1500" dirty="0">
                <a:latin typeface="Calibri"/>
                <a:cs typeface="Calibri"/>
              </a:rPr>
              <a:t> να</a:t>
            </a:r>
            <a:r>
              <a:rPr sz="1500" spc="-5" dirty="0">
                <a:latin typeface="Calibri"/>
                <a:cs typeface="Calibri"/>
              </a:rPr>
              <a:t> έχουν</a:t>
            </a:r>
            <a:r>
              <a:rPr sz="1500" spc="5" dirty="0">
                <a:latin typeface="Calibri"/>
                <a:cs typeface="Calibri"/>
              </a:rPr>
              <a:t> </a:t>
            </a:r>
            <a:r>
              <a:rPr sz="1500" dirty="0">
                <a:latin typeface="Calibri"/>
                <a:cs typeface="Calibri"/>
              </a:rPr>
              <a:t>το</a:t>
            </a:r>
            <a:r>
              <a:rPr sz="1500" spc="-5" dirty="0">
                <a:latin typeface="Calibri"/>
                <a:cs typeface="Calibri"/>
              </a:rPr>
              <a:t> </a:t>
            </a:r>
            <a:r>
              <a:rPr sz="1500" dirty="0">
                <a:latin typeface="Calibri"/>
                <a:cs typeface="Calibri"/>
              </a:rPr>
              <a:t>δικαίωμα</a:t>
            </a:r>
            <a:r>
              <a:rPr sz="1500" spc="-10" dirty="0">
                <a:latin typeface="Calibri"/>
                <a:cs typeface="Calibri"/>
              </a:rPr>
              <a:t> </a:t>
            </a:r>
            <a:r>
              <a:rPr sz="1500" spc="5" dirty="0">
                <a:latin typeface="Calibri"/>
                <a:cs typeface="Calibri"/>
              </a:rPr>
              <a:t>για</a:t>
            </a:r>
            <a:r>
              <a:rPr sz="1500" spc="-5" dirty="0">
                <a:latin typeface="Calibri"/>
                <a:cs typeface="Calibri"/>
              </a:rPr>
              <a:t> ταχεία </a:t>
            </a:r>
            <a:r>
              <a:rPr sz="1500" spc="-235" dirty="0">
                <a:latin typeface="Calibri"/>
                <a:cs typeface="Calibri"/>
              </a:rPr>
              <a:t> </a:t>
            </a:r>
            <a:r>
              <a:rPr sz="1500" spc="-10" dirty="0">
                <a:latin typeface="Calibri"/>
                <a:cs typeface="Calibri"/>
              </a:rPr>
              <a:t>πρόσβαση</a:t>
            </a:r>
            <a:r>
              <a:rPr sz="1500" spc="-5" dirty="0">
                <a:latin typeface="Calibri"/>
                <a:cs typeface="Calibri"/>
              </a:rPr>
              <a:t> </a:t>
            </a:r>
            <a:r>
              <a:rPr sz="1500" spc="-10" dirty="0">
                <a:latin typeface="Calibri"/>
                <a:cs typeface="Calibri"/>
              </a:rPr>
              <a:t>σε</a:t>
            </a:r>
            <a:r>
              <a:rPr sz="1500" spc="-5" dirty="0">
                <a:latin typeface="Calibri"/>
                <a:cs typeface="Calibri"/>
              </a:rPr>
              <a:t> </a:t>
            </a:r>
            <a:r>
              <a:rPr sz="1500" dirty="0">
                <a:latin typeface="Calibri"/>
                <a:cs typeface="Calibri"/>
              </a:rPr>
              <a:t>νομική</a:t>
            </a:r>
            <a:r>
              <a:rPr sz="1500" spc="-5" dirty="0">
                <a:latin typeface="Calibri"/>
                <a:cs typeface="Calibri"/>
              </a:rPr>
              <a:t> </a:t>
            </a:r>
            <a:r>
              <a:rPr sz="1500" dirty="0">
                <a:latin typeface="Calibri"/>
                <a:cs typeface="Calibri"/>
              </a:rPr>
              <a:t>ή </a:t>
            </a:r>
            <a:r>
              <a:rPr sz="1500" spc="-10" dirty="0">
                <a:latin typeface="Calibri"/>
                <a:cs typeface="Calibri"/>
              </a:rPr>
              <a:t>σε </a:t>
            </a:r>
            <a:r>
              <a:rPr sz="1500" dirty="0">
                <a:latin typeface="Calibri"/>
                <a:cs typeface="Calibri"/>
              </a:rPr>
              <a:t>άλλη </a:t>
            </a:r>
            <a:r>
              <a:rPr sz="1500" spc="-5" dirty="0">
                <a:latin typeface="Calibri"/>
                <a:cs typeface="Calibri"/>
              </a:rPr>
              <a:t>κατάλληλη συμπαράσταση,</a:t>
            </a:r>
            <a:r>
              <a:rPr sz="1500" spc="5" dirty="0">
                <a:latin typeface="Calibri"/>
                <a:cs typeface="Calibri"/>
              </a:rPr>
              <a:t> </a:t>
            </a:r>
            <a:r>
              <a:rPr sz="1500" spc="-5" dirty="0">
                <a:latin typeface="Calibri"/>
                <a:cs typeface="Calibri"/>
              </a:rPr>
              <a:t>καθώς</a:t>
            </a:r>
            <a:r>
              <a:rPr sz="1500" spc="-10" dirty="0">
                <a:latin typeface="Calibri"/>
                <a:cs typeface="Calibri"/>
              </a:rPr>
              <a:t> </a:t>
            </a:r>
            <a:r>
              <a:rPr sz="1500">
                <a:latin typeface="Calibri"/>
                <a:cs typeface="Calibri"/>
              </a:rPr>
              <a:t>και </a:t>
            </a:r>
            <a:r>
              <a:rPr sz="1500" smtClean="0">
                <a:latin typeface="Calibri"/>
                <a:cs typeface="Calibri"/>
              </a:rPr>
              <a:t>το</a:t>
            </a:r>
            <a:r>
              <a:rPr lang="el-GR" sz="1500" dirty="0" smtClean="0">
                <a:latin typeface="Calibri"/>
                <a:cs typeface="Calibri"/>
              </a:rPr>
              <a:t> </a:t>
            </a:r>
            <a:r>
              <a:rPr sz="1500" smtClean="0">
                <a:latin typeface="Calibri"/>
                <a:cs typeface="Calibri"/>
              </a:rPr>
              <a:t>δικαίωμα</a:t>
            </a:r>
            <a:r>
              <a:rPr sz="1500" spc="-10" smtClean="0">
                <a:latin typeface="Calibri"/>
                <a:cs typeface="Calibri"/>
              </a:rPr>
              <a:t> </a:t>
            </a:r>
            <a:r>
              <a:rPr sz="1500" dirty="0">
                <a:latin typeface="Calibri"/>
                <a:cs typeface="Calibri"/>
              </a:rPr>
              <a:t>να</a:t>
            </a:r>
            <a:r>
              <a:rPr sz="1500" spc="-10" dirty="0">
                <a:latin typeface="Calibri"/>
                <a:cs typeface="Calibri"/>
              </a:rPr>
              <a:t> </a:t>
            </a:r>
            <a:r>
              <a:rPr sz="1500" spc="-5" dirty="0">
                <a:latin typeface="Calibri"/>
                <a:cs typeface="Calibri"/>
              </a:rPr>
              <a:t>αμφισβητούν</a:t>
            </a:r>
            <a:r>
              <a:rPr sz="1500" spc="15" dirty="0">
                <a:latin typeface="Calibri"/>
                <a:cs typeface="Calibri"/>
              </a:rPr>
              <a:t> </a:t>
            </a:r>
            <a:r>
              <a:rPr sz="1500" spc="-10" dirty="0">
                <a:latin typeface="Calibri"/>
                <a:cs typeface="Calibri"/>
              </a:rPr>
              <a:t>τη</a:t>
            </a:r>
            <a:r>
              <a:rPr sz="1500" dirty="0">
                <a:latin typeface="Calibri"/>
                <a:cs typeface="Calibri"/>
              </a:rPr>
              <a:t> </a:t>
            </a:r>
            <a:r>
              <a:rPr sz="1500" spc="-5" dirty="0">
                <a:latin typeface="Calibri"/>
                <a:cs typeface="Calibri"/>
              </a:rPr>
              <a:t>νομιμότητα</a:t>
            </a:r>
            <a:r>
              <a:rPr sz="1500" spc="-10" dirty="0">
                <a:latin typeface="Calibri"/>
                <a:cs typeface="Calibri"/>
              </a:rPr>
              <a:t> </a:t>
            </a:r>
            <a:r>
              <a:rPr sz="1500" spc="-5" dirty="0">
                <a:latin typeface="Calibri"/>
                <a:cs typeface="Calibri"/>
              </a:rPr>
              <a:t>της</a:t>
            </a:r>
            <a:r>
              <a:rPr sz="1500" dirty="0">
                <a:latin typeface="Calibri"/>
                <a:cs typeface="Calibri"/>
              </a:rPr>
              <a:t> </a:t>
            </a:r>
            <a:r>
              <a:rPr sz="1500" spc="-5" dirty="0">
                <a:latin typeface="Calibri"/>
                <a:cs typeface="Calibri"/>
              </a:rPr>
              <a:t>στέρησης </a:t>
            </a:r>
            <a:r>
              <a:rPr sz="1500" dirty="0">
                <a:latin typeface="Calibri"/>
                <a:cs typeface="Calibri"/>
              </a:rPr>
              <a:t>της</a:t>
            </a:r>
            <a:r>
              <a:rPr sz="1500" spc="-5" dirty="0">
                <a:latin typeface="Calibri"/>
                <a:cs typeface="Calibri"/>
              </a:rPr>
              <a:t> </a:t>
            </a:r>
            <a:r>
              <a:rPr sz="1500" spc="-5">
                <a:latin typeface="Calibri"/>
                <a:cs typeface="Calibri"/>
              </a:rPr>
              <a:t>ελευθερίας </a:t>
            </a:r>
            <a:r>
              <a:rPr sz="1500" spc="-5" smtClean="0">
                <a:latin typeface="Calibri"/>
                <a:cs typeface="Calibri"/>
              </a:rPr>
              <a:t>τους</a:t>
            </a:r>
            <a:r>
              <a:rPr lang="el-GR" sz="1500" spc="-5" dirty="0" smtClean="0">
                <a:latin typeface="Calibri"/>
                <a:cs typeface="Calibri"/>
              </a:rPr>
              <a:t> </a:t>
            </a:r>
            <a:r>
              <a:rPr sz="1500" spc="-5" smtClean="0">
                <a:latin typeface="Calibri"/>
                <a:cs typeface="Calibri"/>
              </a:rPr>
              <a:t>ενώπιον</a:t>
            </a:r>
            <a:r>
              <a:rPr sz="1500" smtClean="0">
                <a:latin typeface="Calibri"/>
                <a:cs typeface="Calibri"/>
              </a:rPr>
              <a:t> </a:t>
            </a:r>
            <a:r>
              <a:rPr sz="1500" dirty="0">
                <a:latin typeface="Calibri"/>
                <a:cs typeface="Calibri"/>
              </a:rPr>
              <a:t>ενός</a:t>
            </a:r>
            <a:r>
              <a:rPr sz="1500" spc="-5" dirty="0">
                <a:latin typeface="Calibri"/>
                <a:cs typeface="Calibri"/>
              </a:rPr>
              <a:t> δικαστηρίου</a:t>
            </a:r>
            <a:r>
              <a:rPr sz="1500" dirty="0">
                <a:latin typeface="Calibri"/>
                <a:cs typeface="Calibri"/>
              </a:rPr>
              <a:t> ή </a:t>
            </a:r>
            <a:r>
              <a:rPr sz="1500" spc="-5" dirty="0">
                <a:latin typeface="Calibri"/>
                <a:cs typeface="Calibri"/>
              </a:rPr>
              <a:t>μιας</a:t>
            </a:r>
            <a:r>
              <a:rPr sz="1500" dirty="0">
                <a:latin typeface="Calibri"/>
                <a:cs typeface="Calibri"/>
              </a:rPr>
              <a:t> </a:t>
            </a:r>
            <a:r>
              <a:rPr sz="1500" spc="-5" dirty="0">
                <a:latin typeface="Calibri"/>
                <a:cs typeface="Calibri"/>
              </a:rPr>
              <a:t>άλλης αρμόδιας,</a:t>
            </a:r>
            <a:r>
              <a:rPr sz="1500" spc="10" dirty="0">
                <a:latin typeface="Calibri"/>
                <a:cs typeface="Calibri"/>
              </a:rPr>
              <a:t> </a:t>
            </a:r>
            <a:r>
              <a:rPr sz="1500" spc="-5" dirty="0">
                <a:latin typeface="Calibri"/>
                <a:cs typeface="Calibri"/>
              </a:rPr>
              <a:t>ανεξάρτητης </a:t>
            </a:r>
            <a:r>
              <a:rPr sz="1500" dirty="0">
                <a:latin typeface="Calibri"/>
                <a:cs typeface="Calibri"/>
              </a:rPr>
              <a:t>και </a:t>
            </a:r>
            <a:r>
              <a:rPr sz="1500" spc="-5" dirty="0">
                <a:latin typeface="Calibri"/>
                <a:cs typeface="Calibri"/>
              </a:rPr>
              <a:t>αμερόληπτης </a:t>
            </a:r>
            <a:r>
              <a:rPr sz="1500" spc="-229" dirty="0">
                <a:latin typeface="Calibri"/>
                <a:cs typeface="Calibri"/>
              </a:rPr>
              <a:t> </a:t>
            </a:r>
            <a:r>
              <a:rPr sz="1500" dirty="0">
                <a:latin typeface="Calibri"/>
                <a:cs typeface="Calibri"/>
              </a:rPr>
              <a:t>αρχής, </a:t>
            </a:r>
            <a:r>
              <a:rPr sz="1500" spc="-10" dirty="0">
                <a:latin typeface="Calibri"/>
                <a:cs typeface="Calibri"/>
              </a:rPr>
              <a:t>και</a:t>
            </a:r>
            <a:r>
              <a:rPr sz="1500" spc="-5" dirty="0">
                <a:latin typeface="Calibri"/>
                <a:cs typeface="Calibri"/>
              </a:rPr>
              <a:t> </a:t>
            </a:r>
            <a:r>
              <a:rPr sz="1500" spc="5" dirty="0">
                <a:latin typeface="Calibri"/>
                <a:cs typeface="Calibri"/>
              </a:rPr>
              <a:t>για</a:t>
            </a:r>
            <a:r>
              <a:rPr sz="1500" spc="-15" dirty="0">
                <a:latin typeface="Calibri"/>
                <a:cs typeface="Calibri"/>
              </a:rPr>
              <a:t> </a:t>
            </a:r>
            <a:r>
              <a:rPr sz="1500" dirty="0">
                <a:latin typeface="Calibri"/>
                <a:cs typeface="Calibri"/>
              </a:rPr>
              <a:t>τη</a:t>
            </a:r>
            <a:r>
              <a:rPr sz="1500" spc="-5" dirty="0">
                <a:latin typeface="Calibri"/>
                <a:cs typeface="Calibri"/>
              </a:rPr>
              <a:t> λήψη μιας</a:t>
            </a:r>
            <a:r>
              <a:rPr sz="1500" spc="-10" dirty="0">
                <a:latin typeface="Calibri"/>
                <a:cs typeface="Calibri"/>
              </a:rPr>
              <a:t> </a:t>
            </a:r>
            <a:r>
              <a:rPr sz="1500" spc="-5" dirty="0">
                <a:latin typeface="Calibri"/>
                <a:cs typeface="Calibri"/>
              </a:rPr>
              <a:t>ταχείας</a:t>
            </a:r>
            <a:r>
              <a:rPr sz="1500" spc="-10" dirty="0">
                <a:latin typeface="Calibri"/>
                <a:cs typeface="Calibri"/>
              </a:rPr>
              <a:t> </a:t>
            </a:r>
            <a:r>
              <a:rPr sz="1500" spc="-5" dirty="0">
                <a:latin typeface="Calibri"/>
                <a:cs typeface="Calibri"/>
              </a:rPr>
              <a:t>απόφασης</a:t>
            </a:r>
            <a:r>
              <a:rPr sz="1500" spc="-10" dirty="0">
                <a:latin typeface="Calibri"/>
                <a:cs typeface="Calibri"/>
              </a:rPr>
              <a:t> </a:t>
            </a:r>
            <a:r>
              <a:rPr sz="1500" spc="-5" dirty="0">
                <a:latin typeface="Calibri"/>
                <a:cs typeface="Calibri"/>
              </a:rPr>
              <a:t>πάνω </a:t>
            </a:r>
            <a:r>
              <a:rPr sz="1500" spc="-10" dirty="0">
                <a:latin typeface="Calibri"/>
                <a:cs typeface="Calibri"/>
              </a:rPr>
              <a:t>σ`</a:t>
            </a:r>
            <a:r>
              <a:rPr sz="1500" spc="-20" dirty="0">
                <a:latin typeface="Calibri"/>
                <a:cs typeface="Calibri"/>
              </a:rPr>
              <a:t> </a:t>
            </a:r>
            <a:r>
              <a:rPr sz="1500" spc="-5" dirty="0">
                <a:latin typeface="Calibri"/>
                <a:cs typeface="Calibri"/>
              </a:rPr>
              <a:t>αυτό</a:t>
            </a:r>
            <a:r>
              <a:rPr sz="1500" spc="-15" dirty="0">
                <a:latin typeface="Calibri"/>
                <a:cs typeface="Calibri"/>
              </a:rPr>
              <a:t> </a:t>
            </a:r>
            <a:r>
              <a:rPr sz="1500" dirty="0">
                <a:latin typeface="Calibri"/>
                <a:cs typeface="Calibri"/>
              </a:rPr>
              <a:t>το</a:t>
            </a:r>
            <a:r>
              <a:rPr sz="1500" spc="-15" dirty="0">
                <a:latin typeface="Calibri"/>
                <a:cs typeface="Calibri"/>
              </a:rPr>
              <a:t> </a:t>
            </a:r>
            <a:r>
              <a:rPr sz="1500">
                <a:latin typeface="Calibri"/>
                <a:cs typeface="Calibri"/>
              </a:rPr>
              <a:t>ζήτημα</a:t>
            </a:r>
            <a:r>
              <a:rPr sz="1500" smtClean="0">
                <a:latin typeface="Calibri"/>
                <a:cs typeface="Calibri"/>
              </a:rPr>
              <a:t>.</a:t>
            </a:r>
            <a:endParaRPr sz="1500">
              <a:latin typeface="Calibri"/>
              <a:cs typeface="Calibri"/>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08758" y="518242"/>
            <a:ext cx="10001320" cy="5670783"/>
          </a:xfrm>
          <a:prstGeom prst="rect">
            <a:avLst/>
          </a:prstGeom>
        </p:spPr>
        <p:txBody>
          <a:bodyPr vert="horz" wrap="square" lIns="0" tIns="12700" rIns="0" bIns="0" rtlCol="0">
            <a:spAutoFit/>
          </a:bodyPr>
          <a:lstStyle/>
          <a:p>
            <a:pPr marL="12700" algn="just">
              <a:lnSpc>
                <a:spcPct val="100000"/>
              </a:lnSpc>
              <a:spcBef>
                <a:spcPts val="880"/>
              </a:spcBef>
            </a:pPr>
            <a:r>
              <a:rPr lang="el-GR" b="1" dirty="0">
                <a:solidFill>
                  <a:srgbClr val="871630"/>
                </a:solidFill>
                <a:cs typeface="Calibri"/>
              </a:rPr>
              <a:t>Άρθρο</a:t>
            </a:r>
            <a:r>
              <a:rPr lang="el-GR" b="1" spc="-35" dirty="0">
                <a:solidFill>
                  <a:srgbClr val="871630"/>
                </a:solidFill>
                <a:cs typeface="Calibri"/>
              </a:rPr>
              <a:t> </a:t>
            </a:r>
            <a:r>
              <a:rPr lang="el-GR" b="1" spc="-10" dirty="0">
                <a:solidFill>
                  <a:srgbClr val="871630"/>
                </a:solidFill>
                <a:cs typeface="Calibri"/>
              </a:rPr>
              <a:t>38</a:t>
            </a:r>
            <a:endParaRPr lang="el-GR" b="1" dirty="0">
              <a:cs typeface="Calibri"/>
            </a:endParaRPr>
          </a:p>
          <a:p>
            <a:pPr marL="149225" indent="-137160" algn="just">
              <a:lnSpc>
                <a:spcPct val="100000"/>
              </a:lnSpc>
              <a:spcBef>
                <a:spcPts val="155"/>
              </a:spcBef>
              <a:buAutoNum type="arabicPeriod"/>
              <a:tabLst>
                <a:tab pos="149860" algn="l"/>
              </a:tabLst>
            </a:pPr>
            <a:r>
              <a:rPr lang="el-GR" spc="-10" dirty="0">
                <a:cs typeface="Calibri"/>
              </a:rPr>
              <a:t>Τα </a:t>
            </a:r>
            <a:r>
              <a:rPr lang="el-GR" spc="-5" dirty="0">
                <a:cs typeface="Calibri"/>
              </a:rPr>
              <a:t>Συμβαλλόμενα</a:t>
            </a:r>
            <a:r>
              <a:rPr lang="el-GR" spc="-10" dirty="0">
                <a:cs typeface="Calibri"/>
              </a:rPr>
              <a:t> </a:t>
            </a:r>
            <a:r>
              <a:rPr lang="el-GR" spc="-5" dirty="0">
                <a:cs typeface="Calibri"/>
              </a:rPr>
              <a:t>Κράτη</a:t>
            </a:r>
            <a:r>
              <a:rPr lang="el-GR" dirty="0">
                <a:cs typeface="Calibri"/>
              </a:rPr>
              <a:t> </a:t>
            </a:r>
            <a:r>
              <a:rPr lang="el-GR" spc="-5" dirty="0">
                <a:cs typeface="Calibri"/>
              </a:rPr>
              <a:t>αναλαμβάνουν</a:t>
            </a:r>
            <a:r>
              <a:rPr lang="el-GR" spc="10" dirty="0">
                <a:cs typeface="Calibri"/>
              </a:rPr>
              <a:t> </a:t>
            </a:r>
            <a:r>
              <a:rPr lang="el-GR" dirty="0">
                <a:cs typeface="Calibri"/>
              </a:rPr>
              <a:t>την</a:t>
            </a:r>
            <a:r>
              <a:rPr lang="el-GR" spc="25" dirty="0">
                <a:cs typeface="Calibri"/>
              </a:rPr>
              <a:t> </a:t>
            </a:r>
            <a:r>
              <a:rPr lang="el-GR" spc="-5" dirty="0">
                <a:cs typeface="Calibri"/>
              </a:rPr>
              <a:t>υποχρέωση</a:t>
            </a:r>
            <a:r>
              <a:rPr lang="el-GR" spc="5" dirty="0">
                <a:cs typeface="Calibri"/>
              </a:rPr>
              <a:t> </a:t>
            </a:r>
            <a:r>
              <a:rPr lang="el-GR" dirty="0">
                <a:cs typeface="Calibri"/>
              </a:rPr>
              <a:t>να</a:t>
            </a:r>
            <a:r>
              <a:rPr lang="el-GR" spc="-10" dirty="0">
                <a:cs typeface="Calibri"/>
              </a:rPr>
              <a:t> </a:t>
            </a:r>
            <a:r>
              <a:rPr lang="el-GR" spc="-5" dirty="0">
                <a:cs typeface="Calibri"/>
              </a:rPr>
              <a:t>σέβονται</a:t>
            </a:r>
            <a:r>
              <a:rPr lang="el-GR" dirty="0">
                <a:cs typeface="Calibri"/>
              </a:rPr>
              <a:t> και</a:t>
            </a:r>
            <a:r>
              <a:rPr lang="el-GR" spc="5" dirty="0">
                <a:cs typeface="Calibri"/>
              </a:rPr>
              <a:t> </a:t>
            </a:r>
            <a:r>
              <a:rPr lang="el-GR" dirty="0" smtClean="0">
                <a:cs typeface="Calibri"/>
              </a:rPr>
              <a:t>να </a:t>
            </a:r>
            <a:r>
              <a:rPr lang="el-GR" spc="-5" dirty="0" smtClean="0">
                <a:cs typeface="Calibri"/>
              </a:rPr>
              <a:t>διασφαλίζουν </a:t>
            </a:r>
            <a:r>
              <a:rPr lang="el-GR" dirty="0">
                <a:cs typeface="Calibri"/>
              </a:rPr>
              <a:t>το </a:t>
            </a:r>
            <a:r>
              <a:rPr lang="el-GR" spc="-10" dirty="0">
                <a:cs typeface="Calibri"/>
              </a:rPr>
              <a:t>σεβασμό </a:t>
            </a:r>
            <a:r>
              <a:rPr lang="el-GR" spc="-5" dirty="0">
                <a:cs typeface="Calibri"/>
              </a:rPr>
              <a:t>στους </a:t>
            </a:r>
            <a:r>
              <a:rPr lang="el-GR" dirty="0">
                <a:cs typeface="Calibri"/>
              </a:rPr>
              <a:t>κανόνες </a:t>
            </a:r>
            <a:r>
              <a:rPr lang="el-GR" spc="-5" dirty="0">
                <a:cs typeface="Calibri"/>
              </a:rPr>
              <a:t>του διεθνούς ανθρωπιστικού </a:t>
            </a:r>
            <a:r>
              <a:rPr lang="el-GR" dirty="0">
                <a:cs typeface="Calibri"/>
              </a:rPr>
              <a:t>δικαίου </a:t>
            </a:r>
            <a:r>
              <a:rPr lang="el-GR" spc="-235" dirty="0">
                <a:cs typeface="Calibri"/>
              </a:rPr>
              <a:t> </a:t>
            </a:r>
            <a:r>
              <a:rPr lang="el-GR" spc="-10" dirty="0">
                <a:cs typeface="Calibri"/>
              </a:rPr>
              <a:t>που </a:t>
            </a:r>
            <a:r>
              <a:rPr lang="el-GR" spc="-5" dirty="0">
                <a:cs typeface="Calibri"/>
              </a:rPr>
              <a:t>εφαρμόζονται </a:t>
            </a:r>
            <a:r>
              <a:rPr lang="el-GR" spc="-10" dirty="0">
                <a:cs typeface="Calibri"/>
              </a:rPr>
              <a:t>σε </a:t>
            </a:r>
            <a:r>
              <a:rPr lang="el-GR" spc="-5" dirty="0">
                <a:cs typeface="Calibri"/>
              </a:rPr>
              <a:t>αυτά </a:t>
            </a:r>
            <a:r>
              <a:rPr lang="el-GR" spc="-10" dirty="0">
                <a:cs typeface="Calibri"/>
              </a:rPr>
              <a:t>σε </a:t>
            </a:r>
            <a:r>
              <a:rPr lang="el-GR" spc="-5" dirty="0">
                <a:cs typeface="Calibri"/>
              </a:rPr>
              <a:t>περίπτωση ένοπλης σύρραξης, </a:t>
            </a:r>
            <a:r>
              <a:rPr lang="el-GR" dirty="0">
                <a:cs typeface="Calibri"/>
              </a:rPr>
              <a:t>και των </a:t>
            </a:r>
            <a:r>
              <a:rPr lang="el-GR" spc="-5" dirty="0">
                <a:cs typeface="Calibri"/>
              </a:rPr>
              <a:t>οποίων </a:t>
            </a:r>
            <a:r>
              <a:rPr lang="el-GR" dirty="0">
                <a:cs typeface="Calibri"/>
              </a:rPr>
              <a:t>η </a:t>
            </a:r>
            <a:r>
              <a:rPr lang="el-GR" spc="5" dirty="0">
                <a:cs typeface="Calibri"/>
              </a:rPr>
              <a:t> </a:t>
            </a:r>
            <a:r>
              <a:rPr lang="el-GR" spc="-10" dirty="0">
                <a:cs typeface="Calibri"/>
              </a:rPr>
              <a:t>προστασία</a:t>
            </a:r>
            <a:r>
              <a:rPr lang="el-GR" spc="-20" dirty="0">
                <a:cs typeface="Calibri"/>
              </a:rPr>
              <a:t> </a:t>
            </a:r>
            <a:r>
              <a:rPr lang="el-GR" dirty="0">
                <a:cs typeface="Calibri"/>
              </a:rPr>
              <a:t>επεκτείνεται</a:t>
            </a:r>
            <a:r>
              <a:rPr lang="el-GR" spc="-5" dirty="0">
                <a:cs typeface="Calibri"/>
              </a:rPr>
              <a:t> στα</a:t>
            </a:r>
            <a:r>
              <a:rPr lang="el-GR" spc="-15" dirty="0">
                <a:cs typeface="Calibri"/>
              </a:rPr>
              <a:t> </a:t>
            </a:r>
            <a:r>
              <a:rPr lang="el-GR" spc="-5" dirty="0">
                <a:cs typeface="Calibri"/>
              </a:rPr>
              <a:t>παιδιά.</a:t>
            </a:r>
            <a:endParaRPr lang="el-GR" dirty="0">
              <a:cs typeface="Calibri"/>
            </a:endParaRPr>
          </a:p>
          <a:p>
            <a:pPr marL="149225" indent="-137160" algn="just">
              <a:lnSpc>
                <a:spcPct val="100000"/>
              </a:lnSpc>
              <a:spcBef>
                <a:spcPts val="700"/>
              </a:spcBef>
              <a:buAutoNum type="arabicPeriod" startAt="2"/>
              <a:tabLst>
                <a:tab pos="149860" algn="l"/>
              </a:tabLst>
            </a:pPr>
            <a:r>
              <a:rPr lang="el-GR" spc="-10" dirty="0">
                <a:cs typeface="Calibri"/>
              </a:rPr>
              <a:t>Τα </a:t>
            </a:r>
            <a:r>
              <a:rPr lang="el-GR" spc="-5" dirty="0">
                <a:cs typeface="Calibri"/>
              </a:rPr>
              <a:t>Συμβαλλόμενα</a:t>
            </a:r>
            <a:r>
              <a:rPr lang="el-GR" spc="-10" dirty="0">
                <a:cs typeface="Calibri"/>
              </a:rPr>
              <a:t> </a:t>
            </a:r>
            <a:r>
              <a:rPr lang="el-GR" spc="-5" dirty="0">
                <a:cs typeface="Calibri"/>
              </a:rPr>
              <a:t>Κράτη</a:t>
            </a:r>
            <a:r>
              <a:rPr lang="el-GR" dirty="0">
                <a:cs typeface="Calibri"/>
              </a:rPr>
              <a:t> </a:t>
            </a:r>
            <a:r>
              <a:rPr lang="el-GR" spc="-5" dirty="0">
                <a:cs typeface="Calibri"/>
              </a:rPr>
              <a:t>παίρνουν</a:t>
            </a:r>
            <a:r>
              <a:rPr lang="el-GR" spc="5" dirty="0">
                <a:cs typeface="Calibri"/>
              </a:rPr>
              <a:t> </a:t>
            </a:r>
            <a:r>
              <a:rPr lang="el-GR" spc="-5" dirty="0">
                <a:cs typeface="Calibri"/>
              </a:rPr>
              <a:t>όλα </a:t>
            </a:r>
            <a:r>
              <a:rPr lang="el-GR" dirty="0">
                <a:cs typeface="Calibri"/>
              </a:rPr>
              <a:t>τα</a:t>
            </a:r>
            <a:r>
              <a:rPr lang="el-GR" spc="-10" dirty="0">
                <a:cs typeface="Calibri"/>
              </a:rPr>
              <a:t> </a:t>
            </a:r>
            <a:r>
              <a:rPr lang="el-GR" dirty="0">
                <a:cs typeface="Calibri"/>
              </a:rPr>
              <a:t>δυνατά</a:t>
            </a:r>
            <a:r>
              <a:rPr lang="el-GR" spc="-10" dirty="0">
                <a:cs typeface="Calibri"/>
              </a:rPr>
              <a:t> </a:t>
            </a:r>
            <a:r>
              <a:rPr lang="el-GR" dirty="0">
                <a:cs typeface="Calibri"/>
              </a:rPr>
              <a:t>μέτρα</a:t>
            </a:r>
            <a:r>
              <a:rPr lang="el-GR" spc="-10" dirty="0">
                <a:cs typeface="Calibri"/>
              </a:rPr>
              <a:t> </a:t>
            </a:r>
            <a:r>
              <a:rPr lang="el-GR" spc="5" dirty="0">
                <a:cs typeface="Calibri"/>
              </a:rPr>
              <a:t>για</a:t>
            </a:r>
            <a:r>
              <a:rPr lang="el-GR" spc="-10" dirty="0">
                <a:cs typeface="Calibri"/>
              </a:rPr>
              <a:t> </a:t>
            </a:r>
            <a:r>
              <a:rPr lang="el-GR" dirty="0">
                <a:cs typeface="Calibri"/>
              </a:rPr>
              <a:t>να</a:t>
            </a:r>
            <a:r>
              <a:rPr lang="el-GR" spc="-5" dirty="0">
                <a:cs typeface="Calibri"/>
              </a:rPr>
              <a:t> </a:t>
            </a:r>
            <a:r>
              <a:rPr lang="el-GR" spc="-5" dirty="0" smtClean="0">
                <a:cs typeface="Calibri"/>
              </a:rPr>
              <a:t>διασφαλίσουν </a:t>
            </a:r>
            <a:r>
              <a:rPr spc="-5" smtClean="0">
                <a:latin typeface="Calibri"/>
                <a:cs typeface="Calibri"/>
              </a:rPr>
              <a:t>ότι </a:t>
            </a:r>
            <a:r>
              <a:rPr dirty="0">
                <a:latin typeface="Calibri"/>
                <a:cs typeface="Calibri"/>
              </a:rPr>
              <a:t>τα </a:t>
            </a:r>
            <a:r>
              <a:rPr spc="-10" dirty="0">
                <a:latin typeface="Calibri"/>
                <a:cs typeface="Calibri"/>
              </a:rPr>
              <a:t>πρόσωπα </a:t>
            </a:r>
            <a:r>
              <a:rPr dirty="0">
                <a:latin typeface="Calibri"/>
                <a:cs typeface="Calibri"/>
              </a:rPr>
              <a:t>κάτω των </a:t>
            </a:r>
            <a:r>
              <a:rPr spc="-5" dirty="0">
                <a:latin typeface="Calibri"/>
                <a:cs typeface="Calibri"/>
              </a:rPr>
              <a:t>δεκαπέντε </a:t>
            </a:r>
            <a:r>
              <a:rPr dirty="0">
                <a:latin typeface="Calibri"/>
                <a:cs typeface="Calibri"/>
              </a:rPr>
              <a:t>ετών </a:t>
            </a:r>
            <a:r>
              <a:rPr spc="-10" dirty="0">
                <a:latin typeface="Calibri"/>
                <a:cs typeface="Calibri"/>
              </a:rPr>
              <a:t>δεν θα </a:t>
            </a:r>
            <a:r>
              <a:rPr dirty="0">
                <a:latin typeface="Calibri"/>
                <a:cs typeface="Calibri"/>
              </a:rPr>
              <a:t>συμμετέχουν </a:t>
            </a:r>
            <a:r>
              <a:rPr spc="-5" dirty="0">
                <a:latin typeface="Calibri"/>
                <a:cs typeface="Calibri"/>
              </a:rPr>
              <a:t>άμεσα στις </a:t>
            </a:r>
            <a:r>
              <a:rPr spc="-235" dirty="0">
                <a:latin typeface="Calibri"/>
                <a:cs typeface="Calibri"/>
              </a:rPr>
              <a:t> </a:t>
            </a:r>
            <a:r>
              <a:rPr spc="-5" dirty="0">
                <a:latin typeface="Calibri"/>
                <a:cs typeface="Calibri"/>
              </a:rPr>
              <a:t>εχθροπραξίες.</a:t>
            </a:r>
            <a:endParaRPr>
              <a:latin typeface="Calibri"/>
              <a:cs typeface="Calibri"/>
            </a:endParaRPr>
          </a:p>
          <a:p>
            <a:pPr marL="12700" marR="608965" algn="just">
              <a:lnSpc>
                <a:spcPts val="2020"/>
              </a:lnSpc>
              <a:spcBef>
                <a:spcPts val="180"/>
              </a:spcBef>
              <a:buAutoNum type="arabicPeriod" startAt="3"/>
              <a:tabLst>
                <a:tab pos="149860" algn="l"/>
              </a:tabLst>
            </a:pPr>
            <a:r>
              <a:rPr spc="-10" dirty="0">
                <a:latin typeface="Calibri"/>
                <a:cs typeface="Calibri"/>
              </a:rPr>
              <a:t>Τα </a:t>
            </a:r>
            <a:r>
              <a:rPr spc="-5" dirty="0">
                <a:latin typeface="Calibri"/>
                <a:cs typeface="Calibri"/>
              </a:rPr>
              <a:t>Συμβαλλόμενα Κράτη</a:t>
            </a:r>
            <a:r>
              <a:rPr dirty="0">
                <a:latin typeface="Calibri"/>
                <a:cs typeface="Calibri"/>
              </a:rPr>
              <a:t> </a:t>
            </a:r>
            <a:r>
              <a:rPr spc="-5" dirty="0">
                <a:latin typeface="Calibri"/>
                <a:cs typeface="Calibri"/>
              </a:rPr>
              <a:t>απέχουν</a:t>
            </a:r>
            <a:r>
              <a:rPr spc="10" dirty="0">
                <a:latin typeface="Calibri"/>
                <a:cs typeface="Calibri"/>
              </a:rPr>
              <a:t> </a:t>
            </a:r>
            <a:r>
              <a:rPr spc="-5" dirty="0">
                <a:latin typeface="Calibri"/>
                <a:cs typeface="Calibri"/>
              </a:rPr>
              <a:t>από</a:t>
            </a:r>
            <a:r>
              <a:rPr spc="-10" dirty="0">
                <a:latin typeface="Calibri"/>
                <a:cs typeface="Calibri"/>
              </a:rPr>
              <a:t> </a:t>
            </a:r>
            <a:r>
              <a:rPr dirty="0">
                <a:latin typeface="Calibri"/>
                <a:cs typeface="Calibri"/>
              </a:rPr>
              <a:t>την</a:t>
            </a:r>
            <a:r>
              <a:rPr spc="5" dirty="0">
                <a:latin typeface="Calibri"/>
                <a:cs typeface="Calibri"/>
              </a:rPr>
              <a:t> </a:t>
            </a:r>
            <a:r>
              <a:rPr spc="-5" dirty="0">
                <a:latin typeface="Calibri"/>
                <a:cs typeface="Calibri"/>
              </a:rPr>
              <a:t>επιστράτευση</a:t>
            </a:r>
            <a:r>
              <a:rPr dirty="0">
                <a:latin typeface="Calibri"/>
                <a:cs typeface="Calibri"/>
              </a:rPr>
              <a:t> </a:t>
            </a:r>
            <a:r>
              <a:rPr spc="-5" dirty="0">
                <a:latin typeface="Calibri"/>
                <a:cs typeface="Calibri"/>
              </a:rPr>
              <a:t>στις</a:t>
            </a:r>
            <a:r>
              <a:rPr dirty="0">
                <a:latin typeface="Calibri"/>
                <a:cs typeface="Calibri"/>
              </a:rPr>
              <a:t> </a:t>
            </a:r>
            <a:r>
              <a:rPr spc="-5" dirty="0">
                <a:latin typeface="Calibri"/>
                <a:cs typeface="Calibri"/>
              </a:rPr>
              <a:t>ένοπλες </a:t>
            </a:r>
            <a:r>
              <a:rPr spc="-235" dirty="0">
                <a:latin typeface="Calibri"/>
                <a:cs typeface="Calibri"/>
              </a:rPr>
              <a:t> </a:t>
            </a:r>
            <a:r>
              <a:rPr dirty="0">
                <a:latin typeface="Calibri"/>
                <a:cs typeface="Calibri"/>
              </a:rPr>
              <a:t>δυνάμεις</a:t>
            </a:r>
            <a:r>
              <a:rPr spc="-10" dirty="0">
                <a:latin typeface="Calibri"/>
                <a:cs typeface="Calibri"/>
              </a:rPr>
              <a:t> </a:t>
            </a:r>
            <a:r>
              <a:rPr spc="-5" dirty="0">
                <a:latin typeface="Calibri"/>
                <a:cs typeface="Calibri"/>
              </a:rPr>
              <a:t>τους</a:t>
            </a:r>
            <a:r>
              <a:rPr spc="-10" dirty="0">
                <a:latin typeface="Calibri"/>
                <a:cs typeface="Calibri"/>
              </a:rPr>
              <a:t> </a:t>
            </a:r>
            <a:r>
              <a:rPr spc="-5" dirty="0">
                <a:latin typeface="Calibri"/>
                <a:cs typeface="Calibri"/>
              </a:rPr>
              <a:t>κάθε</a:t>
            </a:r>
            <a:r>
              <a:rPr spc="-10" dirty="0">
                <a:latin typeface="Calibri"/>
                <a:cs typeface="Calibri"/>
              </a:rPr>
              <a:t> προσώπου </a:t>
            </a:r>
            <a:r>
              <a:rPr dirty="0">
                <a:latin typeface="Calibri"/>
                <a:cs typeface="Calibri"/>
              </a:rPr>
              <a:t>κάτω</a:t>
            </a:r>
            <a:r>
              <a:rPr spc="-10" dirty="0">
                <a:latin typeface="Calibri"/>
                <a:cs typeface="Calibri"/>
              </a:rPr>
              <a:t> </a:t>
            </a:r>
            <a:r>
              <a:rPr dirty="0">
                <a:latin typeface="Calibri"/>
                <a:cs typeface="Calibri"/>
              </a:rPr>
              <a:t>των </a:t>
            </a:r>
            <a:r>
              <a:rPr spc="-5" dirty="0">
                <a:latin typeface="Calibri"/>
                <a:cs typeface="Calibri"/>
              </a:rPr>
              <a:t>δεκαπέντε</a:t>
            </a:r>
            <a:r>
              <a:rPr spc="-10" dirty="0">
                <a:latin typeface="Calibri"/>
                <a:cs typeface="Calibri"/>
              </a:rPr>
              <a:t> </a:t>
            </a:r>
            <a:r>
              <a:rPr dirty="0">
                <a:latin typeface="Calibri"/>
                <a:cs typeface="Calibri"/>
              </a:rPr>
              <a:t>ετών.</a:t>
            </a:r>
            <a:r>
              <a:rPr spc="-5" dirty="0">
                <a:latin typeface="Calibri"/>
                <a:cs typeface="Calibri"/>
              </a:rPr>
              <a:t> </a:t>
            </a:r>
            <a:r>
              <a:rPr>
                <a:latin typeface="Calibri"/>
                <a:cs typeface="Calibri"/>
              </a:rPr>
              <a:t>Κανά</a:t>
            </a:r>
            <a:r>
              <a:rPr spc="-15">
                <a:latin typeface="Calibri"/>
                <a:cs typeface="Calibri"/>
              </a:rPr>
              <a:t> </a:t>
            </a:r>
            <a:r>
              <a:rPr spc="-5" smtClean="0">
                <a:latin typeface="Calibri"/>
                <a:cs typeface="Calibri"/>
              </a:rPr>
              <a:t>την</a:t>
            </a:r>
            <a:r>
              <a:rPr lang="el-GR" spc="-5" dirty="0" smtClean="0">
                <a:latin typeface="Calibri"/>
                <a:cs typeface="Calibri"/>
              </a:rPr>
              <a:t> </a:t>
            </a:r>
            <a:r>
              <a:rPr spc="-5" smtClean="0">
                <a:latin typeface="Calibri"/>
                <a:cs typeface="Calibri"/>
              </a:rPr>
              <a:t>επιστράτευση </a:t>
            </a:r>
            <a:r>
              <a:rPr spc="-5" dirty="0">
                <a:latin typeface="Calibri"/>
                <a:cs typeface="Calibri"/>
              </a:rPr>
              <a:t>ανάμεσα</a:t>
            </a:r>
            <a:r>
              <a:rPr spc="-10" dirty="0">
                <a:latin typeface="Calibri"/>
                <a:cs typeface="Calibri"/>
              </a:rPr>
              <a:t> σε</a:t>
            </a:r>
            <a:r>
              <a:rPr spc="-5" dirty="0">
                <a:latin typeface="Calibri"/>
                <a:cs typeface="Calibri"/>
              </a:rPr>
              <a:t> πρόσωπα</a:t>
            </a:r>
            <a:r>
              <a:rPr spc="15" dirty="0">
                <a:latin typeface="Calibri"/>
                <a:cs typeface="Calibri"/>
              </a:rPr>
              <a:t> </a:t>
            </a:r>
            <a:r>
              <a:rPr dirty="0">
                <a:latin typeface="Calibri"/>
                <a:cs typeface="Calibri"/>
              </a:rPr>
              <a:t>άνω</a:t>
            </a:r>
            <a:r>
              <a:rPr spc="-10" dirty="0">
                <a:latin typeface="Calibri"/>
                <a:cs typeface="Calibri"/>
              </a:rPr>
              <a:t> </a:t>
            </a:r>
            <a:r>
              <a:rPr dirty="0">
                <a:latin typeface="Calibri"/>
                <a:cs typeface="Calibri"/>
              </a:rPr>
              <a:t>των </a:t>
            </a:r>
            <a:r>
              <a:rPr spc="-5" dirty="0">
                <a:latin typeface="Calibri"/>
                <a:cs typeface="Calibri"/>
              </a:rPr>
              <a:t>δεκαπέντε </a:t>
            </a:r>
            <a:r>
              <a:rPr dirty="0">
                <a:latin typeface="Calibri"/>
                <a:cs typeface="Calibri"/>
              </a:rPr>
              <a:t>ετών </a:t>
            </a:r>
            <a:r>
              <a:rPr spc="-5" dirty="0">
                <a:latin typeface="Calibri"/>
                <a:cs typeface="Calibri"/>
              </a:rPr>
              <a:t>αλλά</a:t>
            </a:r>
            <a:r>
              <a:rPr spc="-15" dirty="0">
                <a:latin typeface="Calibri"/>
                <a:cs typeface="Calibri"/>
              </a:rPr>
              <a:t> </a:t>
            </a:r>
            <a:r>
              <a:rPr>
                <a:latin typeface="Calibri"/>
                <a:cs typeface="Calibri"/>
              </a:rPr>
              <a:t>κάτω</a:t>
            </a:r>
            <a:r>
              <a:rPr spc="-5">
                <a:latin typeface="Calibri"/>
                <a:cs typeface="Calibri"/>
              </a:rPr>
              <a:t> </a:t>
            </a:r>
            <a:r>
              <a:rPr spc="-5" smtClean="0">
                <a:latin typeface="Calibri"/>
                <a:cs typeface="Calibri"/>
              </a:rPr>
              <a:t>των</a:t>
            </a:r>
            <a:r>
              <a:rPr lang="el-GR" spc="-5" dirty="0" smtClean="0">
                <a:latin typeface="Calibri"/>
                <a:cs typeface="Calibri"/>
              </a:rPr>
              <a:t> </a:t>
            </a:r>
            <a:r>
              <a:rPr spc="-5" smtClean="0">
                <a:latin typeface="Calibri"/>
                <a:cs typeface="Calibri"/>
              </a:rPr>
              <a:t>δεκαοκτώ </a:t>
            </a:r>
            <a:r>
              <a:rPr spc="-5" dirty="0">
                <a:latin typeface="Calibri"/>
                <a:cs typeface="Calibri"/>
              </a:rPr>
              <a:t>ετών,</a:t>
            </a:r>
            <a:r>
              <a:rPr spc="5" dirty="0">
                <a:latin typeface="Calibri"/>
                <a:cs typeface="Calibri"/>
              </a:rPr>
              <a:t> </a:t>
            </a:r>
            <a:r>
              <a:rPr dirty="0">
                <a:latin typeface="Calibri"/>
                <a:cs typeface="Calibri"/>
              </a:rPr>
              <a:t>τα</a:t>
            </a:r>
            <a:r>
              <a:rPr spc="-10" dirty="0">
                <a:latin typeface="Calibri"/>
                <a:cs typeface="Calibri"/>
              </a:rPr>
              <a:t> </a:t>
            </a:r>
            <a:r>
              <a:rPr spc="-5" dirty="0">
                <a:latin typeface="Calibri"/>
                <a:cs typeface="Calibri"/>
              </a:rPr>
              <a:t>Συμβαλλόμενα</a:t>
            </a:r>
            <a:r>
              <a:rPr spc="-10" dirty="0">
                <a:latin typeface="Calibri"/>
                <a:cs typeface="Calibri"/>
              </a:rPr>
              <a:t> </a:t>
            </a:r>
            <a:r>
              <a:rPr spc="-5" dirty="0">
                <a:latin typeface="Calibri"/>
                <a:cs typeface="Calibri"/>
              </a:rPr>
              <a:t>Κράτη</a:t>
            </a:r>
            <a:r>
              <a:rPr spc="5" dirty="0">
                <a:latin typeface="Calibri"/>
                <a:cs typeface="Calibri"/>
              </a:rPr>
              <a:t> </a:t>
            </a:r>
            <a:r>
              <a:rPr spc="-5" dirty="0">
                <a:latin typeface="Calibri"/>
                <a:cs typeface="Calibri"/>
              </a:rPr>
              <a:t>προσπαθούν</a:t>
            </a:r>
            <a:r>
              <a:rPr spc="5" dirty="0">
                <a:latin typeface="Calibri"/>
                <a:cs typeface="Calibri"/>
              </a:rPr>
              <a:t> </a:t>
            </a:r>
            <a:r>
              <a:rPr dirty="0">
                <a:latin typeface="Calibri"/>
                <a:cs typeface="Calibri"/>
              </a:rPr>
              <a:t>να</a:t>
            </a:r>
            <a:r>
              <a:rPr spc="-10" dirty="0">
                <a:latin typeface="Calibri"/>
                <a:cs typeface="Calibri"/>
              </a:rPr>
              <a:t> </a:t>
            </a:r>
            <a:r>
              <a:rPr dirty="0">
                <a:latin typeface="Calibri"/>
                <a:cs typeface="Calibri"/>
              </a:rPr>
              <a:t>δίνουν</a:t>
            </a:r>
            <a:r>
              <a:rPr spc="10" dirty="0">
                <a:latin typeface="Calibri"/>
                <a:cs typeface="Calibri"/>
              </a:rPr>
              <a:t> </a:t>
            </a:r>
            <a:r>
              <a:rPr spc="-5" dirty="0">
                <a:latin typeface="Calibri"/>
                <a:cs typeface="Calibri"/>
              </a:rPr>
              <a:t>προτεραιότητα </a:t>
            </a:r>
            <a:r>
              <a:rPr spc="-235" dirty="0">
                <a:latin typeface="Calibri"/>
                <a:cs typeface="Calibri"/>
              </a:rPr>
              <a:t> </a:t>
            </a:r>
            <a:r>
              <a:rPr spc="-5" dirty="0">
                <a:latin typeface="Calibri"/>
                <a:cs typeface="Calibri"/>
              </a:rPr>
              <a:t>στα</a:t>
            </a:r>
            <a:r>
              <a:rPr spc="-20" dirty="0">
                <a:latin typeface="Calibri"/>
                <a:cs typeface="Calibri"/>
              </a:rPr>
              <a:t> </a:t>
            </a:r>
            <a:r>
              <a:rPr spc="-5" dirty="0">
                <a:latin typeface="Calibri"/>
                <a:cs typeface="Calibri"/>
              </a:rPr>
              <a:t>πρόσωπα</a:t>
            </a:r>
            <a:r>
              <a:rPr spc="-15" dirty="0">
                <a:latin typeface="Calibri"/>
                <a:cs typeface="Calibri"/>
              </a:rPr>
              <a:t> </a:t>
            </a:r>
            <a:r>
              <a:rPr dirty="0">
                <a:latin typeface="Calibri"/>
                <a:cs typeface="Calibri"/>
              </a:rPr>
              <a:t>μεγαλύτερης</a:t>
            </a:r>
            <a:r>
              <a:rPr spc="-10" dirty="0">
                <a:latin typeface="Calibri"/>
                <a:cs typeface="Calibri"/>
              </a:rPr>
              <a:t> </a:t>
            </a:r>
            <a:r>
              <a:rPr dirty="0">
                <a:latin typeface="Calibri"/>
                <a:cs typeface="Calibri"/>
              </a:rPr>
              <a:t>ηλικίας.</a:t>
            </a:r>
            <a:endParaRPr>
              <a:latin typeface="Calibri"/>
              <a:cs typeface="Calibri"/>
            </a:endParaRPr>
          </a:p>
          <a:p>
            <a:pPr marL="12700" marR="125730" algn="just">
              <a:lnSpc>
                <a:spcPts val="2020"/>
              </a:lnSpc>
              <a:spcBef>
                <a:spcPts val="155"/>
              </a:spcBef>
              <a:buAutoNum type="arabicPeriod" startAt="4"/>
              <a:tabLst>
                <a:tab pos="149860" algn="l"/>
              </a:tabLst>
            </a:pPr>
            <a:r>
              <a:rPr spc="-10" dirty="0">
                <a:latin typeface="Calibri"/>
                <a:cs typeface="Calibri"/>
              </a:rPr>
              <a:t>Τα</a:t>
            </a:r>
            <a:r>
              <a:rPr spc="15" dirty="0">
                <a:latin typeface="Calibri"/>
                <a:cs typeface="Calibri"/>
              </a:rPr>
              <a:t> </a:t>
            </a:r>
            <a:r>
              <a:rPr spc="-5" dirty="0">
                <a:latin typeface="Calibri"/>
                <a:cs typeface="Calibri"/>
              </a:rPr>
              <a:t>Συμβαλλόμενα</a:t>
            </a:r>
            <a:r>
              <a:rPr spc="15" dirty="0">
                <a:latin typeface="Calibri"/>
                <a:cs typeface="Calibri"/>
              </a:rPr>
              <a:t> </a:t>
            </a:r>
            <a:r>
              <a:rPr spc="-5" dirty="0">
                <a:latin typeface="Calibri"/>
                <a:cs typeface="Calibri"/>
              </a:rPr>
              <a:t>Κράτη,</a:t>
            </a:r>
            <a:r>
              <a:rPr spc="30" dirty="0">
                <a:latin typeface="Calibri"/>
                <a:cs typeface="Calibri"/>
              </a:rPr>
              <a:t> </a:t>
            </a:r>
            <a:r>
              <a:rPr spc="-5" dirty="0">
                <a:latin typeface="Calibri"/>
                <a:cs typeface="Calibri"/>
              </a:rPr>
              <a:t>σύμφωνα</a:t>
            </a:r>
            <a:r>
              <a:rPr spc="15" dirty="0">
                <a:latin typeface="Calibri"/>
                <a:cs typeface="Calibri"/>
              </a:rPr>
              <a:t> </a:t>
            </a:r>
            <a:r>
              <a:rPr spc="-5" dirty="0">
                <a:latin typeface="Calibri"/>
                <a:cs typeface="Calibri"/>
              </a:rPr>
              <a:t>με</a:t>
            </a:r>
            <a:r>
              <a:rPr spc="20" dirty="0">
                <a:latin typeface="Calibri"/>
                <a:cs typeface="Calibri"/>
              </a:rPr>
              <a:t> </a:t>
            </a:r>
            <a:r>
              <a:rPr dirty="0">
                <a:latin typeface="Calibri"/>
                <a:cs typeface="Calibri"/>
              </a:rPr>
              <a:t>την</a:t>
            </a:r>
            <a:r>
              <a:rPr spc="25" dirty="0">
                <a:latin typeface="Calibri"/>
                <a:cs typeface="Calibri"/>
              </a:rPr>
              <a:t> </a:t>
            </a:r>
            <a:r>
              <a:rPr spc="-5" dirty="0">
                <a:latin typeface="Calibri"/>
                <a:cs typeface="Calibri"/>
              </a:rPr>
              <a:t>υποχρέωση</a:t>
            </a:r>
            <a:r>
              <a:rPr spc="25" dirty="0">
                <a:latin typeface="Calibri"/>
                <a:cs typeface="Calibri"/>
              </a:rPr>
              <a:t> </a:t>
            </a:r>
            <a:r>
              <a:rPr spc="-10" dirty="0">
                <a:latin typeface="Calibri"/>
                <a:cs typeface="Calibri"/>
              </a:rPr>
              <a:t>που</a:t>
            </a:r>
            <a:r>
              <a:rPr spc="25" dirty="0">
                <a:latin typeface="Calibri"/>
                <a:cs typeface="Calibri"/>
              </a:rPr>
              <a:t> </a:t>
            </a:r>
            <a:r>
              <a:rPr dirty="0">
                <a:latin typeface="Calibri"/>
                <a:cs typeface="Calibri"/>
              </a:rPr>
              <a:t>έχουν,</a:t>
            </a:r>
            <a:r>
              <a:rPr spc="30" dirty="0">
                <a:latin typeface="Calibri"/>
                <a:cs typeface="Calibri"/>
              </a:rPr>
              <a:t> </a:t>
            </a:r>
            <a:r>
              <a:rPr spc="-5" dirty="0">
                <a:latin typeface="Calibri"/>
                <a:cs typeface="Calibri"/>
              </a:rPr>
              <a:t>δυνάμει </a:t>
            </a:r>
            <a:r>
              <a:rPr dirty="0">
                <a:latin typeface="Calibri"/>
                <a:cs typeface="Calibri"/>
              </a:rPr>
              <a:t> </a:t>
            </a:r>
            <a:r>
              <a:rPr spc="-5" dirty="0">
                <a:latin typeface="Calibri"/>
                <a:cs typeface="Calibri"/>
              </a:rPr>
              <a:t>του διεθνούς</a:t>
            </a:r>
            <a:r>
              <a:rPr dirty="0">
                <a:latin typeface="Calibri"/>
                <a:cs typeface="Calibri"/>
              </a:rPr>
              <a:t> </a:t>
            </a:r>
            <a:r>
              <a:rPr spc="-5" dirty="0">
                <a:latin typeface="Calibri"/>
                <a:cs typeface="Calibri"/>
              </a:rPr>
              <a:t>ανθρωπιστικού</a:t>
            </a:r>
            <a:r>
              <a:rPr dirty="0">
                <a:latin typeface="Calibri"/>
                <a:cs typeface="Calibri"/>
              </a:rPr>
              <a:t> </a:t>
            </a:r>
            <a:r>
              <a:rPr spc="-5" dirty="0">
                <a:latin typeface="Calibri"/>
                <a:cs typeface="Calibri"/>
              </a:rPr>
              <a:t>δικαίου,</a:t>
            </a:r>
            <a:r>
              <a:rPr spc="5" dirty="0">
                <a:latin typeface="Calibri"/>
                <a:cs typeface="Calibri"/>
              </a:rPr>
              <a:t> </a:t>
            </a:r>
            <a:r>
              <a:rPr dirty="0">
                <a:latin typeface="Calibri"/>
                <a:cs typeface="Calibri"/>
              </a:rPr>
              <a:t>να</a:t>
            </a:r>
            <a:r>
              <a:rPr spc="-5" dirty="0">
                <a:latin typeface="Calibri"/>
                <a:cs typeface="Calibri"/>
              </a:rPr>
              <a:t> προστατεύουν</a:t>
            </a:r>
            <a:r>
              <a:rPr spc="10" dirty="0">
                <a:latin typeface="Calibri"/>
                <a:cs typeface="Calibri"/>
              </a:rPr>
              <a:t> </a:t>
            </a:r>
            <a:r>
              <a:rPr spc="-5" dirty="0">
                <a:latin typeface="Calibri"/>
                <a:cs typeface="Calibri"/>
              </a:rPr>
              <a:t>τον</a:t>
            </a:r>
            <a:r>
              <a:rPr spc="5" dirty="0">
                <a:latin typeface="Calibri"/>
                <a:cs typeface="Calibri"/>
              </a:rPr>
              <a:t> </a:t>
            </a:r>
            <a:r>
              <a:rPr spc="-5" dirty="0">
                <a:latin typeface="Calibri"/>
                <a:cs typeface="Calibri"/>
              </a:rPr>
              <a:t>άμαχο</a:t>
            </a:r>
            <a:r>
              <a:rPr spc="-10" dirty="0">
                <a:latin typeface="Calibri"/>
                <a:cs typeface="Calibri"/>
              </a:rPr>
              <a:t> </a:t>
            </a:r>
            <a:r>
              <a:rPr spc="-5" dirty="0">
                <a:latin typeface="Calibri"/>
                <a:cs typeface="Calibri"/>
              </a:rPr>
              <a:t>πληθυσμό</a:t>
            </a:r>
            <a:r>
              <a:rPr spc="15" dirty="0">
                <a:latin typeface="Calibri"/>
                <a:cs typeface="Calibri"/>
              </a:rPr>
              <a:t> </a:t>
            </a:r>
            <a:r>
              <a:rPr spc="-10" dirty="0">
                <a:latin typeface="Calibri"/>
                <a:cs typeface="Calibri"/>
              </a:rPr>
              <a:t>σε </a:t>
            </a:r>
            <a:r>
              <a:rPr spc="-235" dirty="0">
                <a:latin typeface="Calibri"/>
                <a:cs typeface="Calibri"/>
              </a:rPr>
              <a:t> </a:t>
            </a:r>
            <a:r>
              <a:rPr spc="-5" dirty="0">
                <a:latin typeface="Calibri"/>
                <a:cs typeface="Calibri"/>
              </a:rPr>
              <a:t>περίπτωση</a:t>
            </a:r>
            <a:r>
              <a:rPr spc="30" dirty="0">
                <a:latin typeface="Calibri"/>
                <a:cs typeface="Calibri"/>
              </a:rPr>
              <a:t> </a:t>
            </a:r>
            <a:r>
              <a:rPr spc="-5" dirty="0">
                <a:latin typeface="Calibri"/>
                <a:cs typeface="Calibri"/>
              </a:rPr>
              <a:t>ένοπλης</a:t>
            </a:r>
            <a:r>
              <a:rPr spc="30" dirty="0">
                <a:latin typeface="Calibri"/>
                <a:cs typeface="Calibri"/>
              </a:rPr>
              <a:t> </a:t>
            </a:r>
            <a:r>
              <a:rPr spc="-5" dirty="0">
                <a:latin typeface="Calibri"/>
                <a:cs typeface="Calibri"/>
              </a:rPr>
              <a:t>σύρραξης,</a:t>
            </a:r>
            <a:r>
              <a:rPr spc="35" dirty="0">
                <a:latin typeface="Calibri"/>
                <a:cs typeface="Calibri"/>
              </a:rPr>
              <a:t> </a:t>
            </a:r>
            <a:r>
              <a:rPr spc="-5" dirty="0">
                <a:latin typeface="Calibri"/>
                <a:cs typeface="Calibri"/>
              </a:rPr>
              <a:t>παίρνουν</a:t>
            </a:r>
            <a:r>
              <a:rPr spc="40" dirty="0">
                <a:latin typeface="Calibri"/>
                <a:cs typeface="Calibri"/>
              </a:rPr>
              <a:t> </a:t>
            </a:r>
            <a:r>
              <a:rPr spc="-5" dirty="0">
                <a:latin typeface="Calibri"/>
                <a:cs typeface="Calibri"/>
              </a:rPr>
              <a:t>όλα</a:t>
            </a:r>
            <a:r>
              <a:rPr spc="25" dirty="0">
                <a:latin typeface="Calibri"/>
                <a:cs typeface="Calibri"/>
              </a:rPr>
              <a:t> </a:t>
            </a:r>
            <a:r>
              <a:rPr dirty="0">
                <a:latin typeface="Calibri"/>
                <a:cs typeface="Calibri"/>
              </a:rPr>
              <a:t>τα</a:t>
            </a:r>
            <a:r>
              <a:rPr spc="20" dirty="0">
                <a:latin typeface="Calibri"/>
                <a:cs typeface="Calibri"/>
              </a:rPr>
              <a:t> </a:t>
            </a:r>
            <a:r>
              <a:rPr spc="-5" dirty="0">
                <a:latin typeface="Calibri"/>
                <a:cs typeface="Calibri"/>
              </a:rPr>
              <a:t>δυνατά</a:t>
            </a:r>
            <a:r>
              <a:rPr spc="30" dirty="0">
                <a:latin typeface="Calibri"/>
                <a:cs typeface="Calibri"/>
              </a:rPr>
              <a:t> </a:t>
            </a:r>
            <a:r>
              <a:rPr spc="-5" dirty="0">
                <a:latin typeface="Calibri"/>
                <a:cs typeface="Calibri"/>
              </a:rPr>
              <a:t>μέτρα</a:t>
            </a:r>
            <a:r>
              <a:rPr spc="20" dirty="0">
                <a:latin typeface="Calibri"/>
                <a:cs typeface="Calibri"/>
              </a:rPr>
              <a:t> </a:t>
            </a:r>
            <a:r>
              <a:rPr spc="5" dirty="0">
                <a:latin typeface="Calibri"/>
                <a:cs typeface="Calibri"/>
              </a:rPr>
              <a:t>για</a:t>
            </a:r>
            <a:r>
              <a:rPr spc="25" dirty="0">
                <a:latin typeface="Calibri"/>
                <a:cs typeface="Calibri"/>
              </a:rPr>
              <a:t> </a:t>
            </a:r>
            <a:r>
              <a:rPr dirty="0">
                <a:latin typeface="Calibri"/>
                <a:cs typeface="Calibri"/>
              </a:rPr>
              <a:t>την </a:t>
            </a:r>
            <a:r>
              <a:rPr spc="5" dirty="0">
                <a:latin typeface="Calibri"/>
                <a:cs typeface="Calibri"/>
              </a:rPr>
              <a:t> </a:t>
            </a:r>
            <a:r>
              <a:rPr spc="-10" dirty="0">
                <a:latin typeface="Calibri"/>
                <a:cs typeface="Calibri"/>
              </a:rPr>
              <a:t>προστασία </a:t>
            </a:r>
            <a:r>
              <a:rPr dirty="0">
                <a:latin typeface="Calibri"/>
                <a:cs typeface="Calibri"/>
              </a:rPr>
              <a:t>και τη </a:t>
            </a:r>
            <a:r>
              <a:rPr spc="-5" dirty="0">
                <a:latin typeface="Calibri"/>
                <a:cs typeface="Calibri"/>
              </a:rPr>
              <a:t>φροντίδα</a:t>
            </a:r>
            <a:r>
              <a:rPr spc="-10" dirty="0">
                <a:latin typeface="Calibri"/>
                <a:cs typeface="Calibri"/>
              </a:rPr>
              <a:t> </a:t>
            </a:r>
            <a:r>
              <a:rPr dirty="0">
                <a:latin typeface="Calibri"/>
                <a:cs typeface="Calibri"/>
              </a:rPr>
              <a:t>των </a:t>
            </a:r>
            <a:r>
              <a:rPr spc="-5" dirty="0">
                <a:latin typeface="Calibri"/>
                <a:cs typeface="Calibri"/>
              </a:rPr>
              <a:t>παιδιών,</a:t>
            </a:r>
            <a:r>
              <a:rPr spc="5" dirty="0">
                <a:latin typeface="Calibri"/>
                <a:cs typeface="Calibri"/>
              </a:rPr>
              <a:t> </a:t>
            </a:r>
            <a:r>
              <a:rPr spc="-10" dirty="0">
                <a:latin typeface="Calibri"/>
                <a:cs typeface="Calibri"/>
              </a:rPr>
              <a:t>που</a:t>
            </a:r>
            <a:r>
              <a:rPr spc="-5" dirty="0">
                <a:latin typeface="Calibri"/>
                <a:cs typeface="Calibri"/>
              </a:rPr>
              <a:t> θίγονται</a:t>
            </a:r>
            <a:r>
              <a:rPr dirty="0">
                <a:latin typeface="Calibri"/>
                <a:cs typeface="Calibri"/>
              </a:rPr>
              <a:t> </a:t>
            </a:r>
            <a:r>
              <a:rPr spc="-5" dirty="0">
                <a:latin typeface="Calibri"/>
                <a:cs typeface="Calibri"/>
              </a:rPr>
              <a:t>από</a:t>
            </a:r>
            <a:r>
              <a:rPr spc="-10" dirty="0">
                <a:latin typeface="Calibri"/>
                <a:cs typeface="Calibri"/>
              </a:rPr>
              <a:t> </a:t>
            </a:r>
            <a:r>
              <a:rPr dirty="0">
                <a:latin typeface="Calibri"/>
                <a:cs typeface="Calibri"/>
              </a:rPr>
              <a:t>την</a:t>
            </a:r>
            <a:r>
              <a:rPr spc="5" dirty="0">
                <a:latin typeface="Calibri"/>
                <a:cs typeface="Calibri"/>
              </a:rPr>
              <a:t> </a:t>
            </a:r>
            <a:r>
              <a:rPr spc="-5" dirty="0">
                <a:latin typeface="Calibri"/>
                <a:cs typeface="Calibri"/>
              </a:rPr>
              <a:t>ένοπλη</a:t>
            </a:r>
            <a:r>
              <a:rPr dirty="0">
                <a:latin typeface="Calibri"/>
                <a:cs typeface="Calibri"/>
              </a:rPr>
              <a:t> </a:t>
            </a:r>
            <a:r>
              <a:rPr spc="-5" dirty="0">
                <a:latin typeface="Calibri"/>
                <a:cs typeface="Calibri"/>
              </a:rPr>
              <a:t>σύρραξη.</a:t>
            </a:r>
            <a:endParaRPr>
              <a:latin typeface="Calibri"/>
              <a:cs typeface="Calibri"/>
            </a:endParaRPr>
          </a:p>
          <a:p>
            <a:pPr marL="12700" algn="just">
              <a:lnSpc>
                <a:spcPct val="100000"/>
              </a:lnSpc>
              <a:spcBef>
                <a:spcPts val="685"/>
              </a:spcBef>
            </a:pPr>
            <a:r>
              <a:rPr b="1" dirty="0">
                <a:solidFill>
                  <a:srgbClr val="871630"/>
                </a:solidFill>
                <a:latin typeface="Calibri"/>
                <a:cs typeface="Calibri"/>
              </a:rPr>
              <a:t>Άρθρο</a:t>
            </a:r>
            <a:r>
              <a:rPr b="1" spc="-35" dirty="0">
                <a:solidFill>
                  <a:srgbClr val="871630"/>
                </a:solidFill>
                <a:latin typeface="Calibri"/>
                <a:cs typeface="Calibri"/>
              </a:rPr>
              <a:t> </a:t>
            </a:r>
            <a:r>
              <a:rPr b="1" spc="-10" dirty="0">
                <a:solidFill>
                  <a:srgbClr val="871630"/>
                </a:solidFill>
                <a:latin typeface="Calibri"/>
                <a:cs typeface="Calibri"/>
              </a:rPr>
              <a:t>39</a:t>
            </a:r>
            <a:endParaRPr b="1">
              <a:latin typeface="Calibri"/>
              <a:cs typeface="Calibri"/>
            </a:endParaRPr>
          </a:p>
          <a:p>
            <a:pPr marL="12700" algn="just">
              <a:lnSpc>
                <a:spcPct val="100000"/>
              </a:lnSpc>
              <a:spcBef>
                <a:spcPts val="180"/>
              </a:spcBef>
            </a:pPr>
            <a:r>
              <a:rPr spc="-10" dirty="0">
                <a:latin typeface="Calibri"/>
                <a:cs typeface="Calibri"/>
              </a:rPr>
              <a:t>Τα </a:t>
            </a:r>
            <a:r>
              <a:rPr spc="-5" dirty="0">
                <a:latin typeface="Calibri"/>
                <a:cs typeface="Calibri"/>
              </a:rPr>
              <a:t>Συμβαλλόμενα Κράτη</a:t>
            </a:r>
            <a:r>
              <a:rPr dirty="0">
                <a:latin typeface="Calibri"/>
                <a:cs typeface="Calibri"/>
              </a:rPr>
              <a:t> </a:t>
            </a:r>
            <a:r>
              <a:rPr spc="-5" dirty="0">
                <a:latin typeface="Calibri"/>
                <a:cs typeface="Calibri"/>
              </a:rPr>
              <a:t>παίρνουν</a:t>
            </a:r>
            <a:r>
              <a:rPr spc="10" dirty="0">
                <a:latin typeface="Calibri"/>
                <a:cs typeface="Calibri"/>
              </a:rPr>
              <a:t> </a:t>
            </a:r>
            <a:r>
              <a:rPr spc="-5" dirty="0">
                <a:latin typeface="Calibri"/>
                <a:cs typeface="Calibri"/>
              </a:rPr>
              <a:t>όλα </a:t>
            </a:r>
            <a:r>
              <a:rPr dirty="0">
                <a:latin typeface="Calibri"/>
                <a:cs typeface="Calibri"/>
              </a:rPr>
              <a:t>τα</a:t>
            </a:r>
            <a:r>
              <a:rPr spc="-10" dirty="0">
                <a:latin typeface="Calibri"/>
                <a:cs typeface="Calibri"/>
              </a:rPr>
              <a:t> </a:t>
            </a:r>
            <a:r>
              <a:rPr spc="-5" dirty="0">
                <a:latin typeface="Calibri"/>
                <a:cs typeface="Calibri"/>
              </a:rPr>
              <a:t>κατάλληλα</a:t>
            </a:r>
            <a:r>
              <a:rPr spc="20" dirty="0">
                <a:latin typeface="Calibri"/>
                <a:cs typeface="Calibri"/>
              </a:rPr>
              <a:t> </a:t>
            </a:r>
            <a:r>
              <a:rPr spc="-5" dirty="0">
                <a:latin typeface="Calibri"/>
                <a:cs typeface="Calibri"/>
              </a:rPr>
              <a:t>μέτρα </a:t>
            </a:r>
            <a:r>
              <a:rPr spc="5" dirty="0">
                <a:latin typeface="Calibri"/>
                <a:cs typeface="Calibri"/>
              </a:rPr>
              <a:t>για</a:t>
            </a:r>
            <a:r>
              <a:rPr spc="-10" dirty="0">
                <a:latin typeface="Calibri"/>
                <a:cs typeface="Calibri"/>
              </a:rPr>
              <a:t> </a:t>
            </a:r>
            <a:r>
              <a:rPr>
                <a:latin typeface="Calibri"/>
                <a:cs typeface="Calibri"/>
              </a:rPr>
              <a:t>να</a:t>
            </a:r>
            <a:r>
              <a:rPr spc="20">
                <a:latin typeface="Calibri"/>
                <a:cs typeface="Calibri"/>
              </a:rPr>
              <a:t> </a:t>
            </a:r>
            <a:r>
              <a:rPr spc="-5" smtClean="0">
                <a:latin typeface="Calibri"/>
                <a:cs typeface="Calibri"/>
              </a:rPr>
              <a:t>διευκολύνουν</a:t>
            </a:r>
            <a:r>
              <a:rPr lang="el-GR" spc="-5" dirty="0" smtClean="0">
                <a:latin typeface="Calibri"/>
                <a:cs typeface="Calibri"/>
              </a:rPr>
              <a:t> </a:t>
            </a:r>
            <a:r>
              <a:rPr smtClean="0">
                <a:latin typeface="Calibri"/>
                <a:cs typeface="Calibri"/>
              </a:rPr>
              <a:t>τη </a:t>
            </a:r>
            <a:r>
              <a:rPr spc="-5" dirty="0">
                <a:latin typeface="Calibri"/>
                <a:cs typeface="Calibri"/>
              </a:rPr>
              <a:t>σωματική </a:t>
            </a:r>
            <a:r>
              <a:rPr dirty="0">
                <a:latin typeface="Calibri"/>
                <a:cs typeface="Calibri"/>
              </a:rPr>
              <a:t>και </a:t>
            </a:r>
            <a:r>
              <a:rPr spc="-5" dirty="0">
                <a:latin typeface="Calibri"/>
                <a:cs typeface="Calibri"/>
              </a:rPr>
              <a:t>ψυχολογική ανάρρωση </a:t>
            </a:r>
            <a:r>
              <a:rPr dirty="0">
                <a:latin typeface="Calibri"/>
                <a:cs typeface="Calibri"/>
              </a:rPr>
              <a:t>και </a:t>
            </a:r>
            <a:r>
              <a:rPr spc="-5" dirty="0">
                <a:latin typeface="Calibri"/>
                <a:cs typeface="Calibri"/>
              </a:rPr>
              <a:t>την </a:t>
            </a:r>
            <a:r>
              <a:rPr dirty="0">
                <a:latin typeface="Calibri"/>
                <a:cs typeface="Calibri"/>
              </a:rPr>
              <a:t>κοινωνική </a:t>
            </a:r>
            <a:r>
              <a:rPr spc="-5" dirty="0">
                <a:latin typeface="Calibri"/>
                <a:cs typeface="Calibri"/>
              </a:rPr>
              <a:t>επανένταξη κάθε </a:t>
            </a:r>
            <a:r>
              <a:rPr spc="-235" dirty="0">
                <a:latin typeface="Calibri"/>
                <a:cs typeface="Calibri"/>
              </a:rPr>
              <a:t> </a:t>
            </a:r>
            <a:r>
              <a:rPr spc="-5" dirty="0">
                <a:latin typeface="Calibri"/>
                <a:cs typeface="Calibri"/>
              </a:rPr>
              <a:t>παιδιού</a:t>
            </a:r>
            <a:r>
              <a:rPr spc="-10" dirty="0">
                <a:latin typeface="Calibri"/>
                <a:cs typeface="Calibri"/>
              </a:rPr>
              <a:t> </a:t>
            </a:r>
            <a:r>
              <a:rPr spc="-5" dirty="0">
                <a:latin typeface="Calibri"/>
                <a:cs typeface="Calibri"/>
              </a:rPr>
              <a:t>θύματος:</a:t>
            </a:r>
            <a:r>
              <a:rPr spc="-15" dirty="0">
                <a:latin typeface="Calibri"/>
                <a:cs typeface="Calibri"/>
              </a:rPr>
              <a:t> </a:t>
            </a:r>
            <a:r>
              <a:rPr spc="-5" dirty="0">
                <a:latin typeface="Calibri"/>
                <a:cs typeface="Calibri"/>
              </a:rPr>
              <a:t>οποιασδήποτε </a:t>
            </a:r>
            <a:r>
              <a:rPr dirty="0">
                <a:latin typeface="Calibri"/>
                <a:cs typeface="Calibri"/>
              </a:rPr>
              <a:t>μορφής</a:t>
            </a:r>
            <a:r>
              <a:rPr spc="-5" dirty="0">
                <a:latin typeface="Calibri"/>
                <a:cs typeface="Calibri"/>
              </a:rPr>
              <a:t> παραμέλησης,</a:t>
            </a:r>
            <a:r>
              <a:rPr spc="5" dirty="0">
                <a:latin typeface="Calibri"/>
                <a:cs typeface="Calibri"/>
              </a:rPr>
              <a:t> </a:t>
            </a:r>
            <a:r>
              <a:rPr spc="-5">
                <a:latin typeface="Calibri"/>
                <a:cs typeface="Calibri"/>
              </a:rPr>
              <a:t>εκμετάλλευσης </a:t>
            </a:r>
            <a:r>
              <a:rPr smtClean="0">
                <a:latin typeface="Calibri"/>
                <a:cs typeface="Calibri"/>
              </a:rPr>
              <a:t>ή</a:t>
            </a:r>
            <a:r>
              <a:rPr lang="el-GR" dirty="0" smtClean="0">
                <a:latin typeface="Calibri"/>
                <a:cs typeface="Calibri"/>
              </a:rPr>
              <a:t> </a:t>
            </a:r>
            <a:r>
              <a:rPr spc="-5" smtClean="0">
                <a:latin typeface="Calibri"/>
                <a:cs typeface="Calibri"/>
              </a:rPr>
              <a:t>κακοποίησης</a:t>
            </a:r>
            <a:r>
              <a:rPr spc="-5" dirty="0">
                <a:latin typeface="Calibri"/>
                <a:cs typeface="Calibri"/>
              </a:rPr>
              <a:t>,</a:t>
            </a:r>
            <a:r>
              <a:rPr dirty="0">
                <a:latin typeface="Calibri"/>
                <a:cs typeface="Calibri"/>
              </a:rPr>
              <a:t> </a:t>
            </a:r>
            <a:r>
              <a:rPr spc="-5" dirty="0">
                <a:latin typeface="Calibri"/>
                <a:cs typeface="Calibri"/>
              </a:rPr>
              <a:t>βασανισμού </a:t>
            </a:r>
            <a:r>
              <a:rPr dirty="0">
                <a:latin typeface="Calibri"/>
                <a:cs typeface="Calibri"/>
              </a:rPr>
              <a:t>ή</a:t>
            </a:r>
            <a:r>
              <a:rPr spc="-5" dirty="0">
                <a:latin typeface="Calibri"/>
                <a:cs typeface="Calibri"/>
              </a:rPr>
              <a:t> κάθε άλλης μορφής</a:t>
            </a:r>
            <a:r>
              <a:rPr spc="-10" dirty="0">
                <a:latin typeface="Calibri"/>
                <a:cs typeface="Calibri"/>
              </a:rPr>
              <a:t> </a:t>
            </a:r>
            <a:r>
              <a:rPr dirty="0">
                <a:latin typeface="Calibri"/>
                <a:cs typeface="Calibri"/>
              </a:rPr>
              <a:t>σκληρής,</a:t>
            </a:r>
            <a:r>
              <a:rPr spc="5" dirty="0">
                <a:latin typeface="Calibri"/>
                <a:cs typeface="Calibri"/>
              </a:rPr>
              <a:t> </a:t>
            </a:r>
            <a:r>
              <a:rPr spc="-5">
                <a:latin typeface="Calibri"/>
                <a:cs typeface="Calibri"/>
              </a:rPr>
              <a:t>απάνθρωπης </a:t>
            </a:r>
            <a:r>
              <a:rPr smtClean="0">
                <a:latin typeface="Calibri"/>
                <a:cs typeface="Calibri"/>
              </a:rPr>
              <a:t>ή</a:t>
            </a:r>
            <a:r>
              <a:rPr lang="el-GR" dirty="0" smtClean="0">
                <a:latin typeface="Calibri"/>
                <a:cs typeface="Calibri"/>
              </a:rPr>
              <a:t> </a:t>
            </a:r>
            <a:r>
              <a:rPr spc="-5" smtClean="0">
                <a:latin typeface="Calibri"/>
                <a:cs typeface="Calibri"/>
              </a:rPr>
              <a:t>εξευτελιστικής </a:t>
            </a:r>
            <a:r>
              <a:rPr spc="-5" dirty="0">
                <a:latin typeface="Calibri"/>
                <a:cs typeface="Calibri"/>
              </a:rPr>
              <a:t>μεταχείρισης </a:t>
            </a:r>
            <a:r>
              <a:rPr dirty="0">
                <a:latin typeface="Calibri"/>
                <a:cs typeface="Calibri"/>
              </a:rPr>
              <a:t>ή</a:t>
            </a:r>
            <a:r>
              <a:rPr spc="5" dirty="0">
                <a:latin typeface="Calibri"/>
                <a:cs typeface="Calibri"/>
              </a:rPr>
              <a:t> </a:t>
            </a:r>
            <a:r>
              <a:rPr spc="-5" dirty="0">
                <a:latin typeface="Calibri"/>
                <a:cs typeface="Calibri"/>
              </a:rPr>
              <a:t>τιμωρίας </a:t>
            </a:r>
            <a:r>
              <a:rPr dirty="0">
                <a:latin typeface="Calibri"/>
                <a:cs typeface="Calibri"/>
              </a:rPr>
              <a:t>ή</a:t>
            </a:r>
            <a:r>
              <a:rPr spc="30" dirty="0">
                <a:latin typeface="Calibri"/>
                <a:cs typeface="Calibri"/>
              </a:rPr>
              <a:t> </a:t>
            </a:r>
            <a:r>
              <a:rPr spc="-5" dirty="0">
                <a:latin typeface="Calibri"/>
                <a:cs typeface="Calibri"/>
              </a:rPr>
              <a:t>ένοπλης σύρραξης.</a:t>
            </a:r>
            <a:r>
              <a:rPr spc="5" dirty="0">
                <a:latin typeface="Calibri"/>
                <a:cs typeface="Calibri"/>
              </a:rPr>
              <a:t> </a:t>
            </a:r>
            <a:r>
              <a:rPr dirty="0">
                <a:latin typeface="Calibri"/>
                <a:cs typeface="Calibri"/>
              </a:rPr>
              <a:t>Η</a:t>
            </a:r>
            <a:r>
              <a:rPr spc="5" dirty="0">
                <a:latin typeface="Calibri"/>
                <a:cs typeface="Calibri"/>
              </a:rPr>
              <a:t> </a:t>
            </a:r>
            <a:r>
              <a:rPr spc="-5" dirty="0">
                <a:latin typeface="Calibri"/>
                <a:cs typeface="Calibri"/>
              </a:rPr>
              <a:t>ανάρρωση</a:t>
            </a:r>
            <a:r>
              <a:rPr dirty="0">
                <a:latin typeface="Calibri"/>
                <a:cs typeface="Calibri"/>
              </a:rPr>
              <a:t> </a:t>
            </a:r>
            <a:r>
              <a:rPr spc="-5" dirty="0">
                <a:latin typeface="Calibri"/>
                <a:cs typeface="Calibri"/>
              </a:rPr>
              <a:t>αυτή </a:t>
            </a:r>
            <a:r>
              <a:rPr spc="-235" dirty="0">
                <a:latin typeface="Calibri"/>
                <a:cs typeface="Calibri"/>
              </a:rPr>
              <a:t> </a:t>
            </a:r>
            <a:r>
              <a:rPr dirty="0">
                <a:latin typeface="Calibri"/>
                <a:cs typeface="Calibri"/>
              </a:rPr>
              <a:t>και η </a:t>
            </a:r>
            <a:r>
              <a:rPr spc="-5" dirty="0">
                <a:latin typeface="Calibri"/>
                <a:cs typeface="Calibri"/>
              </a:rPr>
              <a:t>επανένταξη </a:t>
            </a:r>
            <a:r>
              <a:rPr dirty="0">
                <a:latin typeface="Calibri"/>
                <a:cs typeface="Calibri"/>
              </a:rPr>
              <a:t>γίνονται </a:t>
            </a:r>
            <a:r>
              <a:rPr spc="-5" dirty="0">
                <a:latin typeface="Calibri"/>
                <a:cs typeface="Calibri"/>
              </a:rPr>
              <a:t>μέσα </a:t>
            </a:r>
            <a:r>
              <a:rPr spc="-10" dirty="0">
                <a:latin typeface="Calibri"/>
                <a:cs typeface="Calibri"/>
              </a:rPr>
              <a:t>σε </a:t>
            </a:r>
            <a:r>
              <a:rPr spc="-5" dirty="0">
                <a:latin typeface="Calibri"/>
                <a:cs typeface="Calibri"/>
              </a:rPr>
              <a:t>περιβάλλον, </a:t>
            </a:r>
            <a:r>
              <a:rPr spc="-10" dirty="0">
                <a:latin typeface="Calibri"/>
                <a:cs typeface="Calibri"/>
              </a:rPr>
              <a:t>που </a:t>
            </a:r>
            <a:r>
              <a:rPr dirty="0">
                <a:latin typeface="Calibri"/>
                <a:cs typeface="Calibri"/>
              </a:rPr>
              <a:t>ευνοεί </a:t>
            </a:r>
            <a:r>
              <a:rPr spc="-5" dirty="0">
                <a:latin typeface="Calibri"/>
                <a:cs typeface="Calibri"/>
              </a:rPr>
              <a:t>την υγεία, τον </a:t>
            </a:r>
            <a:r>
              <a:rPr dirty="0">
                <a:latin typeface="Calibri"/>
                <a:cs typeface="Calibri"/>
              </a:rPr>
              <a:t> </a:t>
            </a:r>
            <a:r>
              <a:rPr spc="-5" dirty="0">
                <a:latin typeface="Calibri"/>
                <a:cs typeface="Calibri"/>
              </a:rPr>
              <a:t>αυτοσεβασμό</a:t>
            </a:r>
            <a:r>
              <a:rPr spc="-20" dirty="0">
                <a:latin typeface="Calibri"/>
                <a:cs typeface="Calibri"/>
              </a:rPr>
              <a:t> </a:t>
            </a:r>
            <a:r>
              <a:rPr dirty="0">
                <a:latin typeface="Calibri"/>
                <a:cs typeface="Calibri"/>
              </a:rPr>
              <a:t>και</a:t>
            </a:r>
            <a:r>
              <a:rPr spc="-5" dirty="0">
                <a:latin typeface="Calibri"/>
                <a:cs typeface="Calibri"/>
              </a:rPr>
              <a:t> </a:t>
            </a:r>
            <a:r>
              <a:rPr dirty="0">
                <a:latin typeface="Calibri"/>
                <a:cs typeface="Calibri"/>
              </a:rPr>
              <a:t>την</a:t>
            </a:r>
            <a:r>
              <a:rPr spc="-5" dirty="0">
                <a:latin typeface="Calibri"/>
                <a:cs typeface="Calibri"/>
              </a:rPr>
              <a:t> αξιοπρέπεια</a:t>
            </a:r>
            <a:r>
              <a:rPr spc="-15" dirty="0">
                <a:latin typeface="Calibri"/>
                <a:cs typeface="Calibri"/>
              </a:rPr>
              <a:t> </a:t>
            </a:r>
            <a:r>
              <a:rPr spc="-5" dirty="0">
                <a:latin typeface="Calibri"/>
                <a:cs typeface="Calibri"/>
              </a:rPr>
              <a:t>του</a:t>
            </a:r>
            <a:r>
              <a:rPr spc="15" dirty="0">
                <a:latin typeface="Calibri"/>
                <a:cs typeface="Calibri"/>
              </a:rPr>
              <a:t> </a:t>
            </a:r>
            <a:r>
              <a:rPr spc="-5">
                <a:latin typeface="Calibri"/>
                <a:cs typeface="Calibri"/>
              </a:rPr>
              <a:t>παιδιού</a:t>
            </a:r>
            <a:r>
              <a:rPr spc="-5" smtClean="0">
                <a:latin typeface="Calibri"/>
                <a:cs typeface="Calibri"/>
              </a:rPr>
              <a:t>.</a:t>
            </a:r>
            <a:endParaRPr>
              <a:latin typeface="Calibri"/>
              <a:cs typeface="Calibri"/>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sldNum" sz="quarter" idx="7"/>
          </p:nvPr>
        </p:nvSpPr>
        <p:spPr>
          <a:xfrm>
            <a:off x="5494600" y="6351043"/>
            <a:ext cx="323938" cy="172483"/>
          </a:xfrm>
          <a:prstGeom prst="rect">
            <a:avLst/>
          </a:prstGeom>
        </p:spPr>
        <p:txBody>
          <a:bodyPr vert="horz" wrap="square" lIns="0" tIns="3175" rIns="0" bIns="0" rtlCol="0">
            <a:spAutoFit/>
          </a:bodyPr>
          <a:lstStyle/>
          <a:p>
            <a:pPr marL="38100">
              <a:lnSpc>
                <a:spcPct val="100000"/>
              </a:lnSpc>
              <a:spcBef>
                <a:spcPts val="25"/>
              </a:spcBef>
            </a:pPr>
            <a:fld id="{81D60167-4931-47E6-BA6A-407CBD079E47}" type="slidenum">
              <a:rPr dirty="0"/>
              <a:pPr marL="38100">
                <a:lnSpc>
                  <a:spcPct val="100000"/>
                </a:lnSpc>
                <a:spcBef>
                  <a:spcPts val="25"/>
                </a:spcBef>
              </a:pPr>
              <a:t>63</a:t>
            </a:fld>
            <a:endParaRPr dirty="0"/>
          </a:p>
        </p:txBody>
      </p:sp>
      <p:sp>
        <p:nvSpPr>
          <p:cNvPr id="2" name="object 2"/>
          <p:cNvSpPr txBox="1"/>
          <p:nvPr/>
        </p:nvSpPr>
        <p:spPr>
          <a:xfrm>
            <a:off x="151568" y="500042"/>
            <a:ext cx="10930014" cy="5834931"/>
          </a:xfrm>
          <a:prstGeom prst="rect">
            <a:avLst/>
          </a:prstGeom>
        </p:spPr>
        <p:txBody>
          <a:bodyPr vert="horz" wrap="square" lIns="0" tIns="12700" rIns="0" bIns="0" rtlCol="0">
            <a:spAutoFit/>
          </a:bodyPr>
          <a:lstStyle/>
          <a:p>
            <a:pPr marL="12700">
              <a:lnSpc>
                <a:spcPct val="100000"/>
              </a:lnSpc>
              <a:spcBef>
                <a:spcPts val="880"/>
              </a:spcBef>
            </a:pPr>
            <a:r>
              <a:rPr lang="el-GR" sz="2500" dirty="0">
                <a:solidFill>
                  <a:srgbClr val="871630"/>
                </a:solidFill>
                <a:cs typeface="Calibri"/>
              </a:rPr>
              <a:t>Άρθρο</a:t>
            </a:r>
            <a:r>
              <a:rPr lang="el-GR" sz="2500" spc="-35" dirty="0">
                <a:solidFill>
                  <a:srgbClr val="871630"/>
                </a:solidFill>
                <a:cs typeface="Calibri"/>
              </a:rPr>
              <a:t> </a:t>
            </a:r>
            <a:r>
              <a:rPr lang="el-GR" sz="2500" spc="-10" dirty="0">
                <a:solidFill>
                  <a:srgbClr val="871630"/>
                </a:solidFill>
                <a:cs typeface="Calibri"/>
              </a:rPr>
              <a:t>40</a:t>
            </a:r>
            <a:endParaRPr lang="el-GR" sz="2500" dirty="0">
              <a:cs typeface="Calibri"/>
            </a:endParaRPr>
          </a:p>
          <a:p>
            <a:pPr marL="149225" indent="-137160">
              <a:lnSpc>
                <a:spcPct val="100000"/>
              </a:lnSpc>
              <a:spcBef>
                <a:spcPts val="175"/>
              </a:spcBef>
              <a:buAutoNum type="arabicPeriod"/>
              <a:tabLst>
                <a:tab pos="149860" algn="l"/>
              </a:tabLst>
            </a:pPr>
            <a:r>
              <a:rPr lang="el-GR" sz="2500" spc="-10" dirty="0">
                <a:cs typeface="Calibri"/>
              </a:rPr>
              <a:t>Τα</a:t>
            </a:r>
            <a:r>
              <a:rPr lang="el-GR" sz="2500" spc="-15" dirty="0">
                <a:cs typeface="Calibri"/>
              </a:rPr>
              <a:t> </a:t>
            </a:r>
            <a:r>
              <a:rPr lang="el-GR" sz="2500" spc="-5" dirty="0">
                <a:cs typeface="Calibri"/>
              </a:rPr>
              <a:t>Συμβαλλόμενα</a:t>
            </a:r>
            <a:r>
              <a:rPr lang="el-GR" sz="2500" spc="-15" dirty="0">
                <a:cs typeface="Calibri"/>
              </a:rPr>
              <a:t> </a:t>
            </a:r>
            <a:r>
              <a:rPr lang="el-GR" sz="2500" spc="-5" dirty="0">
                <a:cs typeface="Calibri"/>
              </a:rPr>
              <a:t>κράτη</a:t>
            </a:r>
            <a:r>
              <a:rPr lang="el-GR" sz="2500" dirty="0">
                <a:cs typeface="Calibri"/>
              </a:rPr>
              <a:t> αναγνωρίζουν </a:t>
            </a:r>
            <a:r>
              <a:rPr lang="el-GR" sz="2500" spc="-10" dirty="0">
                <a:cs typeface="Calibri"/>
              </a:rPr>
              <a:t>σε </a:t>
            </a:r>
            <a:r>
              <a:rPr lang="el-GR" sz="2500" spc="-5" dirty="0">
                <a:cs typeface="Calibri"/>
              </a:rPr>
              <a:t>κάθε παιδί ύποπτο,</a:t>
            </a:r>
            <a:r>
              <a:rPr lang="el-GR" sz="2500" dirty="0">
                <a:cs typeface="Calibri"/>
              </a:rPr>
              <a:t> </a:t>
            </a:r>
            <a:r>
              <a:rPr lang="el-GR" sz="2500" dirty="0" smtClean="0">
                <a:cs typeface="Calibri"/>
              </a:rPr>
              <a:t>κατηγορούμενο ή </a:t>
            </a:r>
            <a:r>
              <a:rPr lang="el-GR" sz="2500" dirty="0">
                <a:cs typeface="Calibri"/>
              </a:rPr>
              <a:t>καταδικασμένο </a:t>
            </a:r>
            <a:r>
              <a:rPr lang="el-GR" sz="2500" spc="5" dirty="0">
                <a:cs typeface="Calibri"/>
              </a:rPr>
              <a:t>για </a:t>
            </a:r>
            <a:r>
              <a:rPr lang="el-GR" sz="2500" spc="-10" dirty="0">
                <a:cs typeface="Calibri"/>
              </a:rPr>
              <a:t>παράβαση </a:t>
            </a:r>
            <a:r>
              <a:rPr lang="el-GR" sz="2500" spc="-5" dirty="0">
                <a:cs typeface="Calibri"/>
              </a:rPr>
              <a:t>του ποινικού νόμου </a:t>
            </a:r>
            <a:r>
              <a:rPr lang="el-GR" sz="2500" dirty="0">
                <a:cs typeface="Calibri"/>
              </a:rPr>
              <a:t>το δικαίωμα </a:t>
            </a:r>
            <a:r>
              <a:rPr lang="el-GR" sz="2500" spc="-10" dirty="0">
                <a:cs typeface="Calibri"/>
              </a:rPr>
              <a:t>σε </a:t>
            </a:r>
            <a:r>
              <a:rPr lang="el-GR" sz="2500" spc="-5" dirty="0">
                <a:cs typeface="Calibri"/>
              </a:rPr>
              <a:t>μεταχείριση </a:t>
            </a:r>
            <a:r>
              <a:rPr lang="el-GR" sz="2500" dirty="0">
                <a:cs typeface="Calibri"/>
              </a:rPr>
              <a:t> </a:t>
            </a:r>
            <a:r>
              <a:rPr lang="el-GR" sz="2500" spc="-10" dirty="0">
                <a:cs typeface="Calibri"/>
              </a:rPr>
              <a:t>που</a:t>
            </a:r>
            <a:r>
              <a:rPr lang="el-GR" sz="2500" dirty="0">
                <a:cs typeface="Calibri"/>
              </a:rPr>
              <a:t> να</a:t>
            </a:r>
            <a:r>
              <a:rPr lang="el-GR" sz="2500" spc="-5" dirty="0">
                <a:cs typeface="Calibri"/>
              </a:rPr>
              <a:t> συνάδει</a:t>
            </a:r>
            <a:r>
              <a:rPr lang="el-GR" sz="2500" spc="10" dirty="0">
                <a:cs typeface="Calibri"/>
              </a:rPr>
              <a:t> </a:t>
            </a:r>
            <a:r>
              <a:rPr lang="el-GR" sz="2500" spc="-5" dirty="0">
                <a:cs typeface="Calibri"/>
              </a:rPr>
              <a:t>με</a:t>
            </a:r>
            <a:r>
              <a:rPr lang="el-GR" sz="2500" spc="5" dirty="0">
                <a:cs typeface="Calibri"/>
              </a:rPr>
              <a:t> </a:t>
            </a:r>
            <a:r>
              <a:rPr lang="el-GR" sz="2500" dirty="0">
                <a:cs typeface="Calibri"/>
              </a:rPr>
              <a:t>το</a:t>
            </a:r>
            <a:r>
              <a:rPr lang="el-GR" sz="2500" spc="-5" dirty="0">
                <a:cs typeface="Calibri"/>
              </a:rPr>
              <a:t> αίσθημα </a:t>
            </a:r>
            <a:r>
              <a:rPr lang="el-GR" sz="2500" dirty="0">
                <a:cs typeface="Calibri"/>
              </a:rPr>
              <a:t>της</a:t>
            </a:r>
            <a:r>
              <a:rPr lang="el-GR" sz="2500" spc="5" dirty="0">
                <a:cs typeface="Calibri"/>
              </a:rPr>
              <a:t> </a:t>
            </a:r>
            <a:r>
              <a:rPr lang="el-GR" sz="2500" spc="-5" dirty="0">
                <a:cs typeface="Calibri"/>
              </a:rPr>
              <a:t>αξιοπρέπειάς</a:t>
            </a:r>
            <a:r>
              <a:rPr lang="el-GR" sz="2500" dirty="0">
                <a:cs typeface="Calibri"/>
              </a:rPr>
              <a:t> </a:t>
            </a:r>
            <a:r>
              <a:rPr lang="el-GR" sz="2500" spc="-5" dirty="0">
                <a:cs typeface="Calibri"/>
              </a:rPr>
              <a:t>του</a:t>
            </a:r>
            <a:r>
              <a:rPr lang="el-GR" sz="2500" dirty="0">
                <a:cs typeface="Calibri"/>
              </a:rPr>
              <a:t> και</a:t>
            </a:r>
            <a:r>
              <a:rPr lang="el-GR" sz="2500" spc="10" dirty="0">
                <a:cs typeface="Calibri"/>
              </a:rPr>
              <a:t> </a:t>
            </a:r>
            <a:r>
              <a:rPr lang="el-GR" sz="2500" dirty="0">
                <a:cs typeface="Calibri"/>
              </a:rPr>
              <a:t>της </a:t>
            </a:r>
            <a:r>
              <a:rPr lang="el-GR" sz="2500" spc="-5" dirty="0">
                <a:cs typeface="Calibri"/>
              </a:rPr>
              <a:t>προσωπικής</a:t>
            </a:r>
            <a:r>
              <a:rPr lang="el-GR" sz="2500" dirty="0">
                <a:cs typeface="Calibri"/>
              </a:rPr>
              <a:t> </a:t>
            </a:r>
            <a:r>
              <a:rPr lang="el-GR" sz="2500" spc="-5" dirty="0">
                <a:cs typeface="Calibri"/>
              </a:rPr>
              <a:t>αξίας, </a:t>
            </a:r>
            <a:r>
              <a:rPr lang="el-GR" sz="2500" dirty="0">
                <a:cs typeface="Calibri"/>
              </a:rPr>
              <a:t> </a:t>
            </a:r>
            <a:r>
              <a:rPr lang="el-GR" sz="2500" spc="-10" dirty="0">
                <a:cs typeface="Calibri"/>
              </a:rPr>
              <a:t>που </a:t>
            </a:r>
            <a:r>
              <a:rPr lang="el-GR" sz="2500" dirty="0">
                <a:cs typeface="Calibri"/>
              </a:rPr>
              <a:t>να ενισχύει το </a:t>
            </a:r>
            <a:r>
              <a:rPr lang="el-GR" sz="2500" spc="-10" dirty="0">
                <a:cs typeface="Calibri"/>
              </a:rPr>
              <a:t>σεβασμό </a:t>
            </a:r>
            <a:r>
              <a:rPr lang="el-GR" sz="2500" spc="-5" dirty="0">
                <a:cs typeface="Calibri"/>
              </a:rPr>
              <a:t>του </a:t>
            </a:r>
            <a:r>
              <a:rPr lang="el-GR" sz="2500" spc="5" dirty="0">
                <a:cs typeface="Calibri"/>
              </a:rPr>
              <a:t>για </a:t>
            </a:r>
            <a:r>
              <a:rPr lang="el-GR" sz="2500" dirty="0">
                <a:cs typeface="Calibri"/>
              </a:rPr>
              <a:t>τα </a:t>
            </a:r>
            <a:r>
              <a:rPr lang="el-GR" sz="2500" spc="-5" dirty="0">
                <a:cs typeface="Calibri"/>
              </a:rPr>
              <a:t>ανθρώπινα δικαιώματα </a:t>
            </a:r>
            <a:r>
              <a:rPr lang="el-GR" sz="2500" dirty="0">
                <a:cs typeface="Calibri"/>
              </a:rPr>
              <a:t>και τις </a:t>
            </a:r>
            <a:r>
              <a:rPr lang="el-GR" sz="2500" spc="-5" dirty="0">
                <a:cs typeface="Calibri"/>
              </a:rPr>
              <a:t>θεμελιώδεις </a:t>
            </a:r>
            <a:r>
              <a:rPr lang="el-GR" sz="2500" spc="-235" dirty="0">
                <a:cs typeface="Calibri"/>
              </a:rPr>
              <a:t> </a:t>
            </a:r>
            <a:r>
              <a:rPr lang="el-GR" sz="2500" spc="-5" dirty="0">
                <a:cs typeface="Calibri"/>
              </a:rPr>
              <a:t>ελευθερίες </a:t>
            </a:r>
            <a:r>
              <a:rPr lang="el-GR" sz="2500" dirty="0">
                <a:cs typeface="Calibri"/>
              </a:rPr>
              <a:t>των </a:t>
            </a:r>
            <a:r>
              <a:rPr lang="el-GR" sz="2500" spc="-5" dirty="0">
                <a:cs typeface="Calibri"/>
              </a:rPr>
              <a:t>άλλων</a:t>
            </a:r>
            <a:r>
              <a:rPr lang="el-GR" sz="2500" dirty="0">
                <a:cs typeface="Calibri"/>
              </a:rPr>
              <a:t> και </a:t>
            </a:r>
            <a:r>
              <a:rPr lang="el-GR" sz="2500" spc="-10" dirty="0">
                <a:cs typeface="Calibri"/>
              </a:rPr>
              <a:t>που</a:t>
            </a:r>
            <a:r>
              <a:rPr lang="el-GR" sz="2500" spc="5" dirty="0">
                <a:cs typeface="Calibri"/>
              </a:rPr>
              <a:t> </a:t>
            </a:r>
            <a:r>
              <a:rPr lang="el-GR" sz="2500" dirty="0">
                <a:cs typeface="Calibri"/>
              </a:rPr>
              <a:t>να</a:t>
            </a:r>
            <a:r>
              <a:rPr lang="el-GR" sz="2500" spc="-10" dirty="0">
                <a:cs typeface="Calibri"/>
              </a:rPr>
              <a:t> </a:t>
            </a:r>
            <a:r>
              <a:rPr lang="el-GR" sz="2500" spc="-5" dirty="0">
                <a:cs typeface="Calibri"/>
              </a:rPr>
              <a:t>λαμβάνει</a:t>
            </a:r>
            <a:r>
              <a:rPr lang="el-GR" sz="2500" spc="5" dirty="0">
                <a:cs typeface="Calibri"/>
              </a:rPr>
              <a:t> </a:t>
            </a:r>
            <a:r>
              <a:rPr lang="el-GR" sz="2500" spc="-5" dirty="0">
                <a:cs typeface="Calibri"/>
              </a:rPr>
              <a:t>υπόψη</a:t>
            </a:r>
            <a:r>
              <a:rPr lang="el-GR" sz="2500" dirty="0">
                <a:cs typeface="Calibri"/>
              </a:rPr>
              <a:t> </a:t>
            </a:r>
            <a:r>
              <a:rPr lang="el-GR" sz="2500" spc="-5" dirty="0">
                <a:cs typeface="Calibri"/>
              </a:rPr>
              <a:t>την</a:t>
            </a:r>
            <a:r>
              <a:rPr lang="el-GR" sz="2500" dirty="0">
                <a:cs typeface="Calibri"/>
              </a:rPr>
              <a:t> ηλικία</a:t>
            </a:r>
            <a:r>
              <a:rPr lang="el-GR" sz="2500" spc="-10" dirty="0">
                <a:cs typeface="Calibri"/>
              </a:rPr>
              <a:t> του,</a:t>
            </a:r>
            <a:r>
              <a:rPr lang="el-GR" sz="2500" spc="5" dirty="0">
                <a:cs typeface="Calibri"/>
              </a:rPr>
              <a:t> </a:t>
            </a:r>
            <a:r>
              <a:rPr lang="el-GR" sz="2500" spc="-5" dirty="0">
                <a:cs typeface="Calibri"/>
              </a:rPr>
              <a:t>καθώς</a:t>
            </a:r>
            <a:r>
              <a:rPr lang="el-GR" sz="2500" spc="-10" dirty="0">
                <a:cs typeface="Calibri"/>
              </a:rPr>
              <a:t> </a:t>
            </a:r>
            <a:r>
              <a:rPr lang="el-GR" sz="2500" dirty="0">
                <a:cs typeface="Calibri"/>
              </a:rPr>
              <a:t>και την </a:t>
            </a:r>
            <a:r>
              <a:rPr lang="el-GR" sz="2500" spc="5" dirty="0">
                <a:cs typeface="Calibri"/>
              </a:rPr>
              <a:t> </a:t>
            </a:r>
            <a:r>
              <a:rPr lang="el-GR" sz="2500" spc="-5" dirty="0">
                <a:cs typeface="Calibri"/>
              </a:rPr>
              <a:t>ανάγκη </a:t>
            </a:r>
            <a:r>
              <a:rPr lang="el-GR" sz="2500" spc="5" dirty="0">
                <a:cs typeface="Calibri"/>
              </a:rPr>
              <a:t>για</a:t>
            </a:r>
            <a:r>
              <a:rPr lang="el-GR" sz="2500" spc="-15" dirty="0">
                <a:cs typeface="Calibri"/>
              </a:rPr>
              <a:t> </a:t>
            </a:r>
            <a:r>
              <a:rPr lang="el-GR" sz="2500" spc="-5" dirty="0">
                <a:cs typeface="Calibri"/>
              </a:rPr>
              <a:t>επανένταξη στην κοινωνία</a:t>
            </a:r>
            <a:r>
              <a:rPr lang="el-GR" sz="2500" spc="-15" dirty="0">
                <a:cs typeface="Calibri"/>
              </a:rPr>
              <a:t> </a:t>
            </a:r>
            <a:r>
              <a:rPr lang="el-GR" sz="2500" dirty="0">
                <a:cs typeface="Calibri"/>
              </a:rPr>
              <a:t>και</a:t>
            </a:r>
            <a:r>
              <a:rPr lang="el-GR" sz="2500" spc="-5" dirty="0">
                <a:cs typeface="Calibri"/>
              </a:rPr>
              <a:t> την ανάληψη από</a:t>
            </a:r>
            <a:r>
              <a:rPr lang="el-GR" sz="2500" spc="-15" dirty="0">
                <a:cs typeface="Calibri"/>
              </a:rPr>
              <a:t> </a:t>
            </a:r>
            <a:r>
              <a:rPr lang="el-GR" sz="2500" dirty="0">
                <a:cs typeface="Calibri"/>
              </a:rPr>
              <a:t>το</a:t>
            </a:r>
            <a:r>
              <a:rPr lang="el-GR" sz="2500" spc="-15" dirty="0">
                <a:cs typeface="Calibri"/>
              </a:rPr>
              <a:t> </a:t>
            </a:r>
            <a:r>
              <a:rPr lang="el-GR" sz="2500" spc="-5" dirty="0">
                <a:cs typeface="Calibri"/>
              </a:rPr>
              <a:t>παιδί </a:t>
            </a:r>
            <a:r>
              <a:rPr lang="el-GR" sz="2500" dirty="0" smtClean="0">
                <a:cs typeface="Calibri"/>
              </a:rPr>
              <a:t>ενός </a:t>
            </a:r>
            <a:r>
              <a:rPr lang="el-GR" sz="2500" spc="-5" dirty="0" smtClean="0">
                <a:cs typeface="Calibri"/>
              </a:rPr>
              <a:t>εποικοδομητικού </a:t>
            </a:r>
            <a:r>
              <a:rPr lang="el-GR" sz="2500" spc="-10" dirty="0">
                <a:cs typeface="Calibri"/>
              </a:rPr>
              <a:t>ρόλου</a:t>
            </a:r>
            <a:r>
              <a:rPr lang="el-GR" sz="2500" dirty="0">
                <a:cs typeface="Calibri"/>
              </a:rPr>
              <a:t> </a:t>
            </a:r>
            <a:r>
              <a:rPr lang="el-GR" sz="2500" spc="-5" dirty="0">
                <a:cs typeface="Calibri"/>
              </a:rPr>
              <a:t>στην</a:t>
            </a:r>
            <a:r>
              <a:rPr lang="el-GR" sz="2500" dirty="0">
                <a:cs typeface="Calibri"/>
              </a:rPr>
              <a:t> </a:t>
            </a:r>
            <a:r>
              <a:rPr lang="el-GR" sz="2500" spc="-5" dirty="0" smtClean="0">
                <a:cs typeface="Calibri"/>
              </a:rPr>
              <a:t>κοινωνία.</a:t>
            </a:r>
          </a:p>
          <a:p>
            <a:pPr marL="149225" indent="-137160">
              <a:lnSpc>
                <a:spcPct val="100000"/>
              </a:lnSpc>
              <a:spcBef>
                <a:spcPts val="175"/>
              </a:spcBef>
              <a:buAutoNum type="arabicPeriod"/>
              <a:tabLst>
                <a:tab pos="149860" algn="l"/>
              </a:tabLst>
            </a:pPr>
            <a:r>
              <a:rPr lang="el-GR" sz="2500" dirty="0" smtClean="0">
                <a:cs typeface="Calibri"/>
              </a:rPr>
              <a:t>Για </a:t>
            </a:r>
            <a:r>
              <a:rPr lang="el-GR" sz="2500" dirty="0">
                <a:cs typeface="Calibri"/>
              </a:rPr>
              <a:t>το </a:t>
            </a:r>
            <a:r>
              <a:rPr lang="el-GR" sz="2500" spc="-5" dirty="0">
                <a:cs typeface="Calibri"/>
              </a:rPr>
              <a:t>σκοπό αυτόν, </a:t>
            </a:r>
            <a:r>
              <a:rPr lang="el-GR" sz="2500" dirty="0">
                <a:cs typeface="Calibri"/>
              </a:rPr>
              <a:t>και </a:t>
            </a:r>
            <a:r>
              <a:rPr lang="el-GR" sz="2500" spc="-5" dirty="0">
                <a:cs typeface="Calibri"/>
              </a:rPr>
              <a:t>λαμβάνοντας υπόψη τις </a:t>
            </a:r>
            <a:r>
              <a:rPr lang="el-GR" sz="2500" dirty="0">
                <a:cs typeface="Calibri"/>
              </a:rPr>
              <a:t>σχετικές </a:t>
            </a:r>
            <a:r>
              <a:rPr lang="el-GR" sz="2500" spc="-5" dirty="0">
                <a:cs typeface="Calibri"/>
              </a:rPr>
              <a:t>διατάξεις </a:t>
            </a:r>
            <a:r>
              <a:rPr lang="el-GR" sz="2500" spc="-10" dirty="0">
                <a:cs typeface="Calibri"/>
              </a:rPr>
              <a:t>των </a:t>
            </a:r>
            <a:r>
              <a:rPr lang="el-GR" sz="2500" spc="-5" dirty="0">
                <a:cs typeface="Calibri"/>
              </a:rPr>
              <a:t> διεθνών</a:t>
            </a:r>
            <a:r>
              <a:rPr lang="el-GR" sz="2500" spc="25" dirty="0">
                <a:cs typeface="Calibri"/>
              </a:rPr>
              <a:t> </a:t>
            </a:r>
            <a:r>
              <a:rPr lang="el-GR" sz="2500" spc="-5" dirty="0">
                <a:cs typeface="Calibri"/>
              </a:rPr>
              <a:t>οργάνων,</a:t>
            </a:r>
            <a:r>
              <a:rPr lang="el-GR" sz="2500" spc="35" dirty="0">
                <a:cs typeface="Calibri"/>
              </a:rPr>
              <a:t> </a:t>
            </a:r>
            <a:r>
              <a:rPr lang="el-GR" sz="2500" dirty="0">
                <a:cs typeface="Calibri"/>
              </a:rPr>
              <a:t>τα</a:t>
            </a:r>
            <a:r>
              <a:rPr lang="el-GR" sz="2500" spc="20" dirty="0">
                <a:cs typeface="Calibri"/>
              </a:rPr>
              <a:t> </a:t>
            </a:r>
            <a:r>
              <a:rPr lang="el-GR" sz="2500" spc="-5" dirty="0">
                <a:cs typeface="Calibri"/>
              </a:rPr>
              <a:t>Συμβαλλόμενα</a:t>
            </a:r>
            <a:r>
              <a:rPr lang="el-GR" sz="2500" spc="20" dirty="0">
                <a:cs typeface="Calibri"/>
              </a:rPr>
              <a:t> </a:t>
            </a:r>
            <a:r>
              <a:rPr lang="el-GR" sz="2500" spc="-5" dirty="0">
                <a:cs typeface="Calibri"/>
              </a:rPr>
              <a:t>Κράτη</a:t>
            </a:r>
            <a:r>
              <a:rPr lang="el-GR" sz="2500" spc="25" dirty="0">
                <a:cs typeface="Calibri"/>
              </a:rPr>
              <a:t> </a:t>
            </a:r>
            <a:r>
              <a:rPr lang="el-GR" sz="2500" spc="-5" dirty="0">
                <a:cs typeface="Calibri"/>
              </a:rPr>
              <a:t>επαγρυπνούν</a:t>
            </a:r>
            <a:r>
              <a:rPr lang="el-GR" sz="2500" spc="35" dirty="0">
                <a:cs typeface="Calibri"/>
              </a:rPr>
              <a:t> </a:t>
            </a:r>
            <a:r>
              <a:rPr lang="el-GR" sz="2500" spc="-5" dirty="0">
                <a:cs typeface="Calibri"/>
              </a:rPr>
              <a:t>ιδιαίτερα</a:t>
            </a:r>
            <a:r>
              <a:rPr lang="el-GR" sz="2500" spc="20" dirty="0">
                <a:cs typeface="Calibri"/>
              </a:rPr>
              <a:t> </a:t>
            </a:r>
            <a:r>
              <a:rPr lang="el-GR" sz="2500" spc="-5" dirty="0">
                <a:cs typeface="Calibri"/>
              </a:rPr>
              <a:t>ώστε: </a:t>
            </a:r>
            <a:r>
              <a:rPr lang="el-GR" sz="2500" dirty="0">
                <a:cs typeface="Calibri"/>
              </a:rPr>
              <a:t> </a:t>
            </a:r>
            <a:r>
              <a:rPr lang="el-GR" sz="2500" spc="-5" dirty="0">
                <a:cs typeface="Calibri"/>
              </a:rPr>
              <a:t>α)</a:t>
            </a:r>
            <a:r>
              <a:rPr lang="el-GR" sz="2500" spc="-10" dirty="0">
                <a:cs typeface="Calibri"/>
              </a:rPr>
              <a:t> </a:t>
            </a:r>
            <a:r>
              <a:rPr lang="el-GR" sz="2500" dirty="0">
                <a:cs typeface="Calibri"/>
              </a:rPr>
              <a:t>Κανένα</a:t>
            </a:r>
            <a:r>
              <a:rPr lang="el-GR" sz="2500" spc="-15" dirty="0">
                <a:cs typeface="Calibri"/>
              </a:rPr>
              <a:t> </a:t>
            </a:r>
            <a:r>
              <a:rPr lang="el-GR" sz="2500" spc="-5" dirty="0">
                <a:cs typeface="Calibri"/>
              </a:rPr>
              <a:t>παιδί</a:t>
            </a:r>
            <a:r>
              <a:rPr lang="el-GR" sz="2500" dirty="0">
                <a:cs typeface="Calibri"/>
              </a:rPr>
              <a:t> να</a:t>
            </a:r>
            <a:r>
              <a:rPr lang="el-GR" sz="2500" spc="-15" dirty="0">
                <a:cs typeface="Calibri"/>
              </a:rPr>
              <a:t> </a:t>
            </a:r>
            <a:r>
              <a:rPr lang="el-GR" sz="2500" dirty="0">
                <a:cs typeface="Calibri"/>
              </a:rPr>
              <a:t>μην </a:t>
            </a:r>
            <a:r>
              <a:rPr lang="el-GR" sz="2500" spc="-5" dirty="0">
                <a:cs typeface="Calibri"/>
              </a:rPr>
              <a:t>καθίσταται ύποπτο,</a:t>
            </a:r>
            <a:r>
              <a:rPr lang="el-GR" sz="2500" spc="5" dirty="0">
                <a:cs typeface="Calibri"/>
              </a:rPr>
              <a:t> </a:t>
            </a:r>
            <a:r>
              <a:rPr lang="el-GR" sz="2500" dirty="0">
                <a:cs typeface="Calibri"/>
              </a:rPr>
              <a:t>να</a:t>
            </a:r>
            <a:r>
              <a:rPr lang="el-GR" sz="2500" spc="-15" dirty="0">
                <a:cs typeface="Calibri"/>
              </a:rPr>
              <a:t> </a:t>
            </a:r>
            <a:r>
              <a:rPr lang="el-GR" sz="2500" dirty="0">
                <a:cs typeface="Calibri"/>
              </a:rPr>
              <a:t>μην </a:t>
            </a:r>
            <a:r>
              <a:rPr lang="el-GR" sz="2500" spc="-5" dirty="0">
                <a:cs typeface="Calibri"/>
              </a:rPr>
              <a:t>κατηγορείται </a:t>
            </a:r>
            <a:r>
              <a:rPr lang="el-GR" sz="2500" dirty="0">
                <a:cs typeface="Calibri"/>
              </a:rPr>
              <a:t>και</a:t>
            </a:r>
            <a:r>
              <a:rPr lang="el-GR" sz="2500" spc="-5" dirty="0">
                <a:cs typeface="Calibri"/>
              </a:rPr>
              <a:t> </a:t>
            </a:r>
            <a:r>
              <a:rPr lang="el-GR" sz="2500" dirty="0">
                <a:cs typeface="Calibri"/>
              </a:rPr>
              <a:t>να</a:t>
            </a:r>
            <a:r>
              <a:rPr lang="el-GR" sz="2500" spc="-10" dirty="0">
                <a:cs typeface="Calibri"/>
              </a:rPr>
              <a:t> </a:t>
            </a:r>
            <a:r>
              <a:rPr lang="el-GR" sz="2500" spc="-10" dirty="0" smtClean="0">
                <a:cs typeface="Calibri"/>
              </a:rPr>
              <a:t>μην </a:t>
            </a:r>
            <a:r>
              <a:rPr lang="el-GR" sz="2500" spc="-5" dirty="0" smtClean="0">
                <a:cs typeface="Calibri"/>
              </a:rPr>
              <a:t>καταδικάζεται</a:t>
            </a:r>
            <a:r>
              <a:rPr lang="el-GR" sz="2500" spc="5" dirty="0" smtClean="0">
                <a:cs typeface="Calibri"/>
              </a:rPr>
              <a:t> </a:t>
            </a:r>
            <a:r>
              <a:rPr lang="el-GR" sz="2500" spc="-5" dirty="0">
                <a:cs typeface="Calibri"/>
              </a:rPr>
              <a:t>για </a:t>
            </a:r>
            <a:r>
              <a:rPr lang="el-GR" sz="2500" spc="-10" dirty="0">
                <a:cs typeface="Calibri"/>
              </a:rPr>
              <a:t>παράβαση</a:t>
            </a:r>
            <a:r>
              <a:rPr lang="el-GR" sz="2500" spc="10" dirty="0">
                <a:cs typeface="Calibri"/>
              </a:rPr>
              <a:t> </a:t>
            </a:r>
            <a:r>
              <a:rPr lang="el-GR" sz="2500" spc="-5" dirty="0">
                <a:cs typeface="Calibri"/>
              </a:rPr>
              <a:t>του</a:t>
            </a:r>
            <a:r>
              <a:rPr lang="el-GR" sz="2500" spc="30" dirty="0">
                <a:cs typeface="Calibri"/>
              </a:rPr>
              <a:t> </a:t>
            </a:r>
            <a:r>
              <a:rPr lang="el-GR" sz="2500" spc="-5" dirty="0">
                <a:cs typeface="Calibri"/>
              </a:rPr>
              <a:t>ποινικού</a:t>
            </a:r>
            <a:r>
              <a:rPr lang="el-GR" sz="2500" dirty="0">
                <a:cs typeface="Calibri"/>
              </a:rPr>
              <a:t> </a:t>
            </a:r>
            <a:r>
              <a:rPr lang="el-GR" sz="2500" spc="-5" dirty="0">
                <a:cs typeface="Calibri"/>
              </a:rPr>
              <a:t>νόμου</a:t>
            </a:r>
            <a:r>
              <a:rPr lang="el-GR" sz="2500" dirty="0">
                <a:cs typeface="Calibri"/>
              </a:rPr>
              <a:t> </a:t>
            </a:r>
            <a:r>
              <a:rPr lang="el-GR" sz="2500" spc="-5" dirty="0">
                <a:cs typeface="Calibri"/>
              </a:rPr>
              <a:t>λόγω</a:t>
            </a:r>
            <a:r>
              <a:rPr lang="el-GR" sz="2500" spc="5" dirty="0">
                <a:cs typeface="Calibri"/>
              </a:rPr>
              <a:t> </a:t>
            </a:r>
            <a:r>
              <a:rPr lang="el-GR" sz="2500" spc="-5" dirty="0">
                <a:cs typeface="Calibri"/>
              </a:rPr>
              <a:t>πράξεων</a:t>
            </a:r>
            <a:r>
              <a:rPr lang="el-GR" sz="2500" spc="5" dirty="0">
                <a:cs typeface="Calibri"/>
              </a:rPr>
              <a:t> </a:t>
            </a:r>
            <a:r>
              <a:rPr lang="el-GR" sz="2500" dirty="0">
                <a:cs typeface="Calibri"/>
              </a:rPr>
              <a:t>ή</a:t>
            </a:r>
            <a:r>
              <a:rPr lang="el-GR" sz="2500" spc="10" dirty="0">
                <a:cs typeface="Calibri"/>
              </a:rPr>
              <a:t> </a:t>
            </a:r>
            <a:r>
              <a:rPr lang="el-GR" sz="2500" spc="-5" dirty="0" smtClean="0">
                <a:cs typeface="Calibri"/>
              </a:rPr>
              <a:t>παραλείψεων, </a:t>
            </a:r>
            <a:r>
              <a:rPr lang="el-GR" sz="2500" spc="-10" dirty="0" smtClean="0">
                <a:cs typeface="Calibri"/>
              </a:rPr>
              <a:t>που </a:t>
            </a:r>
            <a:r>
              <a:rPr lang="el-GR" sz="2500" spc="-5" dirty="0">
                <a:cs typeface="Calibri"/>
              </a:rPr>
              <a:t>δεν απαγορεύονται από </a:t>
            </a:r>
            <a:r>
              <a:rPr lang="el-GR" sz="2500" dirty="0">
                <a:cs typeface="Calibri"/>
              </a:rPr>
              <a:t>το εθνικό ή διεθνές </a:t>
            </a:r>
            <a:r>
              <a:rPr lang="el-GR" sz="2500" spc="-5" dirty="0">
                <a:cs typeface="Calibri"/>
              </a:rPr>
              <a:t>δίκαιο </a:t>
            </a:r>
            <a:r>
              <a:rPr lang="el-GR" sz="2500" dirty="0">
                <a:cs typeface="Calibri"/>
              </a:rPr>
              <a:t>κατά το χρόνο </a:t>
            </a:r>
            <a:r>
              <a:rPr lang="el-GR" sz="2500" spc="-10" dirty="0">
                <a:cs typeface="Calibri"/>
              </a:rPr>
              <a:t>που </a:t>
            </a:r>
            <a:r>
              <a:rPr lang="el-GR" sz="2500" spc="-235" dirty="0">
                <a:cs typeface="Calibri"/>
              </a:rPr>
              <a:t> </a:t>
            </a:r>
            <a:r>
              <a:rPr lang="el-GR" sz="2500" spc="-5" dirty="0" smtClean="0">
                <a:cs typeface="Calibri"/>
              </a:rPr>
              <a:t>διαπράχθηκαν. </a:t>
            </a:r>
            <a:r>
              <a:rPr lang="el-GR" sz="2500" spc="-10" dirty="0" smtClean="0">
                <a:cs typeface="Calibri"/>
              </a:rPr>
              <a:t>β</a:t>
            </a:r>
            <a:r>
              <a:rPr lang="el-GR" sz="2500" spc="-10" dirty="0">
                <a:cs typeface="Calibri"/>
              </a:rPr>
              <a:t>) </a:t>
            </a:r>
            <a:r>
              <a:rPr lang="el-GR" sz="2500" spc="-5" dirty="0">
                <a:cs typeface="Calibri"/>
              </a:rPr>
              <a:t>Κάθε παιδί ύποπτο </a:t>
            </a:r>
            <a:r>
              <a:rPr lang="el-GR" sz="2500" dirty="0">
                <a:cs typeface="Calibri"/>
              </a:rPr>
              <a:t>ή κατηγορούμενο </a:t>
            </a:r>
            <a:r>
              <a:rPr lang="el-GR" sz="2500" spc="5" dirty="0">
                <a:cs typeface="Calibri"/>
              </a:rPr>
              <a:t>για </a:t>
            </a:r>
            <a:r>
              <a:rPr lang="el-GR" sz="2500" spc="-5" dirty="0">
                <a:cs typeface="Calibri"/>
              </a:rPr>
              <a:t>παράβαση του ποινικού νόμου </a:t>
            </a:r>
            <a:r>
              <a:rPr lang="el-GR" sz="2500" dirty="0">
                <a:cs typeface="Calibri"/>
              </a:rPr>
              <a:t>να </a:t>
            </a:r>
            <a:r>
              <a:rPr lang="el-GR" sz="2500" spc="-235" dirty="0">
                <a:cs typeface="Calibri"/>
              </a:rPr>
              <a:t> </a:t>
            </a:r>
            <a:r>
              <a:rPr lang="el-GR" sz="2500" dirty="0">
                <a:cs typeface="Calibri"/>
              </a:rPr>
              <a:t>έχει </a:t>
            </a:r>
            <a:r>
              <a:rPr lang="el-GR" sz="2500" spc="-5" dirty="0">
                <a:cs typeface="Calibri"/>
              </a:rPr>
              <a:t>τουλάχιστον </a:t>
            </a:r>
            <a:r>
              <a:rPr lang="el-GR" sz="2500" dirty="0">
                <a:cs typeface="Calibri"/>
              </a:rPr>
              <a:t>το</a:t>
            </a:r>
            <a:r>
              <a:rPr lang="el-GR" sz="2500" spc="-15" dirty="0">
                <a:cs typeface="Calibri"/>
              </a:rPr>
              <a:t> </a:t>
            </a:r>
            <a:r>
              <a:rPr lang="el-GR" sz="2500" dirty="0">
                <a:cs typeface="Calibri"/>
              </a:rPr>
              <a:t>δικαίωμα</a:t>
            </a:r>
            <a:r>
              <a:rPr lang="el-GR" sz="2500" spc="-15" dirty="0">
                <a:cs typeface="Calibri"/>
              </a:rPr>
              <a:t> </a:t>
            </a:r>
            <a:r>
              <a:rPr lang="el-GR" sz="2500" spc="-5" dirty="0">
                <a:cs typeface="Calibri"/>
              </a:rPr>
              <a:t>στις</a:t>
            </a:r>
            <a:r>
              <a:rPr lang="el-GR" sz="2500" spc="-10" dirty="0">
                <a:cs typeface="Calibri"/>
              </a:rPr>
              <a:t> </a:t>
            </a:r>
            <a:r>
              <a:rPr lang="el-GR" sz="2500" spc="-5" dirty="0">
                <a:cs typeface="Calibri"/>
              </a:rPr>
              <a:t>ακόλουθες εγγυήσεις</a:t>
            </a:r>
            <a:r>
              <a:rPr lang="el-GR" sz="2500" spc="-5" dirty="0" smtClean="0">
                <a:cs typeface="Calibri"/>
              </a:rPr>
              <a:t>:</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80196" y="428604"/>
            <a:ext cx="9858444" cy="5686428"/>
          </a:xfrm>
          <a:prstGeom prst="rect">
            <a:avLst/>
          </a:prstGeom>
        </p:spPr>
        <p:txBody>
          <a:bodyPr wrap="square">
            <a:spAutoFit/>
          </a:bodyPr>
          <a:lstStyle/>
          <a:p>
            <a:pPr marL="12700">
              <a:lnSpc>
                <a:spcPct val="100000"/>
              </a:lnSpc>
              <a:spcBef>
                <a:spcPts val="795"/>
              </a:spcBef>
            </a:pPr>
            <a:r>
              <a:rPr lang="el-GR" sz="1500" dirty="0" smtClean="0">
                <a:cs typeface="Calibri"/>
              </a:rPr>
              <a:t>Να</a:t>
            </a:r>
            <a:r>
              <a:rPr lang="el-GR" sz="1500" spc="-10" dirty="0" smtClean="0">
                <a:cs typeface="Calibri"/>
              </a:rPr>
              <a:t> </a:t>
            </a:r>
            <a:r>
              <a:rPr lang="el-GR" sz="1500" spc="-5" dirty="0" smtClean="0">
                <a:cs typeface="Calibri"/>
              </a:rPr>
              <a:t>θεωρείται</a:t>
            </a:r>
            <a:r>
              <a:rPr lang="el-GR" sz="1500" dirty="0" smtClean="0">
                <a:cs typeface="Calibri"/>
              </a:rPr>
              <a:t> </a:t>
            </a:r>
            <a:r>
              <a:rPr lang="el-GR" sz="1500" spc="-5" dirty="0" smtClean="0">
                <a:cs typeface="Calibri"/>
              </a:rPr>
              <a:t>αθώο</a:t>
            </a:r>
            <a:r>
              <a:rPr lang="el-GR" sz="1500" spc="-15" dirty="0" smtClean="0">
                <a:cs typeface="Calibri"/>
              </a:rPr>
              <a:t> </a:t>
            </a:r>
            <a:r>
              <a:rPr lang="el-GR" sz="1500" spc="-5" dirty="0" smtClean="0">
                <a:cs typeface="Calibri"/>
              </a:rPr>
              <a:t>μέχρι</a:t>
            </a:r>
            <a:r>
              <a:rPr lang="el-GR" sz="1500" dirty="0" smtClean="0">
                <a:cs typeface="Calibri"/>
              </a:rPr>
              <a:t> να</a:t>
            </a:r>
            <a:r>
              <a:rPr lang="el-GR" sz="1500" spc="-10" dirty="0" smtClean="0">
                <a:cs typeface="Calibri"/>
              </a:rPr>
              <a:t> </a:t>
            </a:r>
            <a:r>
              <a:rPr lang="el-GR" sz="1500" spc="-5" dirty="0" smtClean="0">
                <a:cs typeface="Calibri"/>
              </a:rPr>
              <a:t>αποδειχθεί</a:t>
            </a:r>
            <a:r>
              <a:rPr lang="el-GR" sz="1500" spc="5" dirty="0" smtClean="0">
                <a:cs typeface="Calibri"/>
              </a:rPr>
              <a:t> </a:t>
            </a:r>
            <a:r>
              <a:rPr lang="el-GR" sz="1500" spc="-5" dirty="0" smtClean="0">
                <a:cs typeface="Calibri"/>
              </a:rPr>
              <a:t>νόμιμα</a:t>
            </a:r>
            <a:r>
              <a:rPr lang="el-GR" sz="1500" spc="-10" dirty="0" smtClean="0">
                <a:cs typeface="Calibri"/>
              </a:rPr>
              <a:t> </a:t>
            </a:r>
            <a:r>
              <a:rPr lang="el-GR" sz="1500" dirty="0" smtClean="0">
                <a:cs typeface="Calibri"/>
              </a:rPr>
              <a:t>η ενοχή </a:t>
            </a:r>
            <a:r>
              <a:rPr lang="el-GR" sz="1500" spc="-5" dirty="0" smtClean="0">
                <a:cs typeface="Calibri"/>
              </a:rPr>
              <a:t>του.</a:t>
            </a:r>
            <a:endParaRPr lang="el-GR" sz="1500" dirty="0" smtClean="0">
              <a:cs typeface="Calibri"/>
            </a:endParaRPr>
          </a:p>
          <a:p>
            <a:pPr marL="12700" marR="374015">
              <a:lnSpc>
                <a:spcPct val="152700"/>
              </a:lnSpc>
            </a:pPr>
            <a:r>
              <a:rPr lang="el-GR" sz="1500" dirty="0" err="1" smtClean="0">
                <a:cs typeface="Calibri"/>
              </a:rPr>
              <a:t>ιι</a:t>
            </a:r>
            <a:r>
              <a:rPr lang="el-GR" sz="1500" dirty="0" smtClean="0">
                <a:cs typeface="Calibri"/>
              </a:rPr>
              <a:t>) Να </a:t>
            </a:r>
            <a:r>
              <a:rPr lang="el-GR" sz="1500" spc="-5" dirty="0" smtClean="0">
                <a:cs typeface="Calibri"/>
              </a:rPr>
              <a:t>ενημερώνεται χωρίς καθυστέρηση </a:t>
            </a:r>
            <a:r>
              <a:rPr lang="el-GR" sz="1500" dirty="0" smtClean="0">
                <a:cs typeface="Calibri"/>
              </a:rPr>
              <a:t>και </a:t>
            </a:r>
            <a:r>
              <a:rPr lang="el-GR" sz="1500" spc="-5" dirty="0" smtClean="0">
                <a:cs typeface="Calibri"/>
              </a:rPr>
              <a:t>απευθείας </a:t>
            </a:r>
            <a:r>
              <a:rPr lang="el-GR" sz="1500" spc="15" dirty="0" smtClean="0">
                <a:cs typeface="Calibri"/>
              </a:rPr>
              <a:t>για </a:t>
            </a:r>
            <a:r>
              <a:rPr lang="el-GR" sz="1500" dirty="0" smtClean="0">
                <a:cs typeface="Calibri"/>
              </a:rPr>
              <a:t>τις </a:t>
            </a:r>
            <a:r>
              <a:rPr lang="el-GR" sz="1500" spc="-5" dirty="0" smtClean="0">
                <a:cs typeface="Calibri"/>
              </a:rPr>
              <a:t>εναντίον του </a:t>
            </a:r>
            <a:r>
              <a:rPr lang="el-GR" sz="1500" spc="-235" dirty="0" smtClean="0">
                <a:cs typeface="Calibri"/>
              </a:rPr>
              <a:t> </a:t>
            </a:r>
            <a:r>
              <a:rPr lang="el-GR" sz="1500" spc="-5" dirty="0" smtClean="0">
                <a:cs typeface="Calibri"/>
              </a:rPr>
              <a:t>κατηγορίες</a:t>
            </a:r>
            <a:r>
              <a:rPr lang="el-GR" sz="1500" spc="-10" dirty="0" smtClean="0">
                <a:cs typeface="Calibri"/>
              </a:rPr>
              <a:t> </a:t>
            </a:r>
            <a:r>
              <a:rPr lang="el-GR" sz="1500" dirty="0" smtClean="0">
                <a:cs typeface="Calibri"/>
              </a:rPr>
              <a:t>ή, κατά</a:t>
            </a:r>
            <a:r>
              <a:rPr lang="el-GR" sz="1500" spc="-15" dirty="0" smtClean="0">
                <a:cs typeface="Calibri"/>
              </a:rPr>
              <a:t> </a:t>
            </a:r>
            <a:r>
              <a:rPr lang="el-GR" sz="1500" spc="-5" dirty="0" smtClean="0">
                <a:cs typeface="Calibri"/>
              </a:rPr>
              <a:t>περίπτωση,</a:t>
            </a:r>
            <a:r>
              <a:rPr lang="el-GR" sz="1500" spc="5" dirty="0" smtClean="0">
                <a:cs typeface="Calibri"/>
              </a:rPr>
              <a:t> </a:t>
            </a:r>
            <a:r>
              <a:rPr lang="el-GR" sz="1500" spc="-5" dirty="0" smtClean="0">
                <a:cs typeface="Calibri"/>
              </a:rPr>
              <a:t>μέσω</a:t>
            </a:r>
            <a:r>
              <a:rPr lang="el-GR" sz="1500" spc="-10" dirty="0" smtClean="0">
                <a:cs typeface="Calibri"/>
              </a:rPr>
              <a:t> </a:t>
            </a:r>
            <a:r>
              <a:rPr lang="el-GR" sz="1500" dirty="0" smtClean="0">
                <a:cs typeface="Calibri"/>
              </a:rPr>
              <a:t>των</a:t>
            </a:r>
            <a:r>
              <a:rPr lang="el-GR" sz="1500" spc="-5" dirty="0" smtClean="0">
                <a:cs typeface="Calibri"/>
              </a:rPr>
              <a:t> γονέων</a:t>
            </a:r>
            <a:r>
              <a:rPr lang="el-GR" sz="1500" dirty="0" smtClean="0">
                <a:cs typeface="Calibri"/>
              </a:rPr>
              <a:t> </a:t>
            </a:r>
            <a:r>
              <a:rPr lang="el-GR" sz="1500" spc="-5" dirty="0" smtClean="0">
                <a:cs typeface="Calibri"/>
              </a:rPr>
              <a:t>του</a:t>
            </a:r>
            <a:r>
              <a:rPr lang="el-GR" sz="1500" spc="-35" dirty="0" smtClean="0">
                <a:cs typeface="Calibri"/>
              </a:rPr>
              <a:t> </a:t>
            </a:r>
            <a:r>
              <a:rPr lang="el-GR" sz="1500" dirty="0" smtClean="0">
                <a:cs typeface="Calibri"/>
              </a:rPr>
              <a:t>ή</a:t>
            </a:r>
            <a:r>
              <a:rPr lang="el-GR" sz="1500" spc="-5" dirty="0" smtClean="0">
                <a:cs typeface="Calibri"/>
              </a:rPr>
              <a:t> </a:t>
            </a:r>
            <a:r>
              <a:rPr lang="el-GR" sz="1500" dirty="0" smtClean="0">
                <a:cs typeface="Calibri"/>
              </a:rPr>
              <a:t>των </a:t>
            </a:r>
            <a:r>
              <a:rPr lang="el-GR" sz="1500" spc="-5" dirty="0" smtClean="0">
                <a:cs typeface="Calibri"/>
              </a:rPr>
              <a:t>νόμιμων</a:t>
            </a:r>
            <a:endParaRPr lang="el-GR" sz="1500" dirty="0" smtClean="0">
              <a:cs typeface="Calibri"/>
            </a:endParaRPr>
          </a:p>
          <a:p>
            <a:pPr marL="12700">
              <a:lnSpc>
                <a:spcPct val="100000"/>
              </a:lnSpc>
              <a:spcBef>
                <a:spcPts val="700"/>
              </a:spcBef>
            </a:pPr>
            <a:r>
              <a:rPr lang="el-GR" sz="1500" spc="-5" dirty="0" smtClean="0">
                <a:cs typeface="Calibri"/>
              </a:rPr>
              <a:t>εκπροσώπων</a:t>
            </a:r>
            <a:r>
              <a:rPr lang="el-GR" sz="1500" spc="-10" dirty="0" smtClean="0">
                <a:cs typeface="Calibri"/>
              </a:rPr>
              <a:t> </a:t>
            </a:r>
            <a:r>
              <a:rPr lang="el-GR" sz="1500" spc="-5" dirty="0" smtClean="0">
                <a:cs typeface="Calibri"/>
              </a:rPr>
              <a:t>του</a:t>
            </a:r>
            <a:r>
              <a:rPr lang="el-GR" sz="1500" spc="-10" dirty="0" smtClean="0">
                <a:cs typeface="Calibri"/>
              </a:rPr>
              <a:t> </a:t>
            </a:r>
            <a:r>
              <a:rPr lang="el-GR" sz="1500" dirty="0" smtClean="0">
                <a:cs typeface="Calibri"/>
              </a:rPr>
              <a:t>και</a:t>
            </a:r>
            <a:r>
              <a:rPr lang="el-GR" sz="1500" spc="-5" dirty="0" smtClean="0">
                <a:cs typeface="Calibri"/>
              </a:rPr>
              <a:t> </a:t>
            </a:r>
            <a:r>
              <a:rPr lang="el-GR" sz="1500" dirty="0" smtClean="0">
                <a:cs typeface="Calibri"/>
              </a:rPr>
              <a:t>να</a:t>
            </a:r>
            <a:r>
              <a:rPr lang="el-GR" sz="1500" spc="-15" dirty="0" smtClean="0">
                <a:cs typeface="Calibri"/>
              </a:rPr>
              <a:t> </a:t>
            </a:r>
            <a:r>
              <a:rPr lang="el-GR" sz="1500" dirty="0" smtClean="0">
                <a:cs typeface="Calibri"/>
              </a:rPr>
              <a:t>έχει νομική</a:t>
            </a:r>
            <a:r>
              <a:rPr lang="el-GR" sz="1500" spc="-5" dirty="0" smtClean="0">
                <a:cs typeface="Calibri"/>
              </a:rPr>
              <a:t> </a:t>
            </a:r>
            <a:r>
              <a:rPr lang="el-GR" sz="1500" dirty="0" smtClean="0">
                <a:cs typeface="Calibri"/>
              </a:rPr>
              <a:t>ή</a:t>
            </a:r>
            <a:r>
              <a:rPr lang="el-GR" sz="1500" spc="-5" dirty="0" smtClean="0">
                <a:cs typeface="Calibri"/>
              </a:rPr>
              <a:t> οποιαδήποτε</a:t>
            </a:r>
            <a:r>
              <a:rPr lang="el-GR" sz="1500" spc="-15" dirty="0" smtClean="0">
                <a:cs typeface="Calibri"/>
              </a:rPr>
              <a:t> </a:t>
            </a:r>
            <a:r>
              <a:rPr lang="el-GR" sz="1500" spc="-5" dirty="0" smtClean="0">
                <a:cs typeface="Calibri"/>
              </a:rPr>
              <a:t>άλλη κατάλληλη συμπαράσταση </a:t>
            </a:r>
            <a:r>
              <a:rPr lang="el-GR" sz="1500" spc="5" dirty="0" smtClean="0">
                <a:cs typeface="Calibri"/>
              </a:rPr>
              <a:t>για </a:t>
            </a:r>
            <a:r>
              <a:rPr lang="el-GR" sz="1500" dirty="0" smtClean="0">
                <a:cs typeface="Calibri"/>
              </a:rPr>
              <a:t>την </a:t>
            </a:r>
            <a:r>
              <a:rPr lang="el-GR" sz="1500" spc="-5" dirty="0" smtClean="0">
                <a:cs typeface="Calibri"/>
              </a:rPr>
              <a:t>προετοιμασία </a:t>
            </a:r>
            <a:r>
              <a:rPr lang="el-GR" sz="1500" dirty="0" smtClean="0">
                <a:cs typeface="Calibri"/>
              </a:rPr>
              <a:t>και την </a:t>
            </a:r>
            <a:r>
              <a:rPr lang="el-GR" sz="1500" spc="-10" dirty="0" smtClean="0">
                <a:cs typeface="Calibri"/>
              </a:rPr>
              <a:t>παρουσίαση </a:t>
            </a:r>
            <a:r>
              <a:rPr lang="el-GR" sz="1500" dirty="0" smtClean="0">
                <a:cs typeface="Calibri"/>
              </a:rPr>
              <a:t>της </a:t>
            </a:r>
            <a:r>
              <a:rPr lang="el-GR" sz="1500" spc="-5" dirty="0" smtClean="0">
                <a:cs typeface="Calibri"/>
              </a:rPr>
              <a:t>υπεράσπισής του. </a:t>
            </a:r>
            <a:r>
              <a:rPr lang="el-GR" sz="1500" dirty="0" smtClean="0">
                <a:cs typeface="Calibri"/>
              </a:rPr>
              <a:t> </a:t>
            </a:r>
            <a:r>
              <a:rPr lang="el-GR" sz="1500" dirty="0" err="1" smtClean="0">
                <a:cs typeface="Calibri"/>
              </a:rPr>
              <a:t>ιιι</a:t>
            </a:r>
            <a:r>
              <a:rPr lang="el-GR" sz="1500" dirty="0" smtClean="0">
                <a:cs typeface="Calibri"/>
              </a:rPr>
              <a:t>) Να </a:t>
            </a:r>
            <a:r>
              <a:rPr lang="el-GR" sz="1500" spc="-5" dirty="0" smtClean="0">
                <a:cs typeface="Calibri"/>
              </a:rPr>
              <a:t>κρίνεται </a:t>
            </a:r>
            <a:r>
              <a:rPr lang="el-GR" sz="1500" dirty="0" smtClean="0">
                <a:cs typeface="Calibri"/>
              </a:rPr>
              <a:t>η </a:t>
            </a:r>
            <a:r>
              <a:rPr lang="el-GR" sz="1500" spc="-5" dirty="0" smtClean="0">
                <a:cs typeface="Calibri"/>
              </a:rPr>
              <a:t>υπόθεση του </a:t>
            </a:r>
            <a:r>
              <a:rPr lang="el-GR" sz="1500" dirty="0" smtClean="0">
                <a:cs typeface="Calibri"/>
              </a:rPr>
              <a:t>χωρίς </a:t>
            </a:r>
            <a:r>
              <a:rPr lang="el-GR" sz="1500" spc="-5" dirty="0" smtClean="0">
                <a:cs typeface="Calibri"/>
              </a:rPr>
              <a:t>καθυστέρηση </a:t>
            </a:r>
            <a:r>
              <a:rPr lang="el-GR" sz="1500" dirty="0" smtClean="0">
                <a:cs typeface="Calibri"/>
              </a:rPr>
              <a:t>από μία </a:t>
            </a:r>
            <a:r>
              <a:rPr lang="el-GR" sz="1500" spc="-5" dirty="0" smtClean="0">
                <a:cs typeface="Calibri"/>
              </a:rPr>
              <a:t>αρμόδια, ανεξάρτητη </a:t>
            </a:r>
            <a:r>
              <a:rPr lang="el-GR" sz="1500" dirty="0" smtClean="0">
                <a:cs typeface="Calibri"/>
              </a:rPr>
              <a:t> και </a:t>
            </a:r>
            <a:r>
              <a:rPr lang="el-GR" sz="1500" spc="-5" dirty="0" smtClean="0">
                <a:cs typeface="Calibri"/>
              </a:rPr>
              <a:t>αμερόληπτη αρχή </a:t>
            </a:r>
            <a:r>
              <a:rPr lang="el-GR" sz="1500" dirty="0" smtClean="0">
                <a:cs typeface="Calibri"/>
              </a:rPr>
              <a:t>ή δικαστικό </a:t>
            </a:r>
            <a:r>
              <a:rPr lang="el-GR" sz="1500" spc="-5" dirty="0" smtClean="0">
                <a:cs typeface="Calibri"/>
              </a:rPr>
              <a:t>σώμα, σύμφωνα με </a:t>
            </a:r>
            <a:r>
              <a:rPr lang="el-GR" sz="1500" dirty="0" smtClean="0">
                <a:cs typeface="Calibri"/>
              </a:rPr>
              <a:t>μια δίκαιη κατά το </a:t>
            </a:r>
            <a:r>
              <a:rPr lang="el-GR" sz="1500" spc="-5" dirty="0" smtClean="0">
                <a:cs typeface="Calibri"/>
              </a:rPr>
              <a:t>νόμο </a:t>
            </a:r>
            <a:r>
              <a:rPr lang="el-GR" sz="1500" dirty="0" smtClean="0">
                <a:cs typeface="Calibri"/>
              </a:rPr>
              <a:t> </a:t>
            </a:r>
            <a:r>
              <a:rPr lang="el-GR" sz="1500" spc="-5" dirty="0" smtClean="0">
                <a:cs typeface="Calibri"/>
              </a:rPr>
              <a:t>διαδικασία, με </a:t>
            </a:r>
            <a:r>
              <a:rPr lang="el-GR" sz="1500" dirty="0" smtClean="0">
                <a:cs typeface="Calibri"/>
              </a:rPr>
              <a:t>την </a:t>
            </a:r>
            <a:r>
              <a:rPr lang="el-GR" sz="1500" spc="-5" dirty="0" smtClean="0">
                <a:cs typeface="Calibri"/>
              </a:rPr>
              <a:t>παρουσία </a:t>
            </a:r>
            <a:r>
              <a:rPr lang="el-GR" sz="1500" dirty="0" smtClean="0">
                <a:cs typeface="Calibri"/>
              </a:rPr>
              <a:t>ενός </a:t>
            </a:r>
            <a:r>
              <a:rPr lang="el-GR" sz="1500" spc="-5" dirty="0" smtClean="0">
                <a:cs typeface="Calibri"/>
              </a:rPr>
              <a:t>νομικού </a:t>
            </a:r>
            <a:r>
              <a:rPr lang="el-GR" sz="1500" dirty="0" smtClean="0">
                <a:cs typeface="Calibri"/>
              </a:rPr>
              <a:t>ή </a:t>
            </a:r>
            <a:r>
              <a:rPr lang="el-GR" sz="1500" spc="-5" dirty="0" smtClean="0">
                <a:cs typeface="Calibri"/>
              </a:rPr>
              <a:t>άλλου συμβούλου </a:t>
            </a:r>
            <a:r>
              <a:rPr lang="el-GR" sz="1500" dirty="0" smtClean="0">
                <a:cs typeface="Calibri"/>
              </a:rPr>
              <a:t>και την </a:t>
            </a:r>
            <a:r>
              <a:rPr lang="el-GR" sz="1500" spc="-5" dirty="0" smtClean="0">
                <a:cs typeface="Calibri"/>
              </a:rPr>
              <a:t>παρουσία </a:t>
            </a:r>
            <a:r>
              <a:rPr lang="el-GR" sz="1500" spc="-235" dirty="0" smtClean="0">
                <a:cs typeface="Calibri"/>
              </a:rPr>
              <a:t> </a:t>
            </a:r>
            <a:r>
              <a:rPr lang="el-GR" sz="1500" dirty="0" smtClean="0">
                <a:cs typeface="Calibri"/>
              </a:rPr>
              <a:t>των</a:t>
            </a:r>
            <a:r>
              <a:rPr lang="el-GR" sz="1500" spc="-5" dirty="0" smtClean="0">
                <a:cs typeface="Calibri"/>
              </a:rPr>
              <a:t> γονέων του</a:t>
            </a:r>
            <a:r>
              <a:rPr lang="el-GR" sz="1500" spc="-10" dirty="0" smtClean="0">
                <a:cs typeface="Calibri"/>
              </a:rPr>
              <a:t> </a:t>
            </a:r>
            <a:r>
              <a:rPr lang="el-GR" sz="1500" dirty="0" smtClean="0">
                <a:cs typeface="Calibri"/>
              </a:rPr>
              <a:t>ή</a:t>
            </a:r>
            <a:r>
              <a:rPr lang="el-GR" sz="1500" spc="-5" dirty="0" smtClean="0">
                <a:cs typeface="Calibri"/>
              </a:rPr>
              <a:t> </a:t>
            </a:r>
            <a:r>
              <a:rPr lang="el-GR" sz="1500" dirty="0" smtClean="0">
                <a:cs typeface="Calibri"/>
              </a:rPr>
              <a:t>των</a:t>
            </a:r>
            <a:r>
              <a:rPr lang="el-GR" sz="1500" spc="-5" dirty="0" smtClean="0">
                <a:cs typeface="Calibri"/>
              </a:rPr>
              <a:t> νόμιμων εκπροσώπων του,</a:t>
            </a:r>
            <a:r>
              <a:rPr lang="el-GR" sz="1500" dirty="0" smtClean="0">
                <a:cs typeface="Calibri"/>
              </a:rPr>
              <a:t> εκτός</a:t>
            </a:r>
            <a:r>
              <a:rPr lang="el-GR" sz="1500" spc="-10" dirty="0" smtClean="0">
                <a:cs typeface="Calibri"/>
              </a:rPr>
              <a:t> </a:t>
            </a:r>
            <a:r>
              <a:rPr lang="el-GR" sz="1500" spc="-5" dirty="0" smtClean="0">
                <a:cs typeface="Calibri"/>
              </a:rPr>
              <a:t>αν αυτό</a:t>
            </a:r>
            <a:r>
              <a:rPr lang="el-GR" sz="1500" spc="-15" dirty="0" smtClean="0">
                <a:cs typeface="Calibri"/>
              </a:rPr>
              <a:t> </a:t>
            </a:r>
            <a:r>
              <a:rPr lang="el-GR" sz="1500" dirty="0" smtClean="0">
                <a:cs typeface="Calibri"/>
              </a:rPr>
              <a:t>θεωρηθεί αντίθετο </a:t>
            </a:r>
            <a:r>
              <a:rPr lang="el-GR" sz="1500" spc="-10" dirty="0" smtClean="0">
                <a:cs typeface="Calibri"/>
              </a:rPr>
              <a:t>προς </a:t>
            </a:r>
            <a:r>
              <a:rPr lang="el-GR" sz="1500" dirty="0" smtClean="0">
                <a:cs typeface="Calibri"/>
              </a:rPr>
              <a:t>το </a:t>
            </a:r>
            <a:r>
              <a:rPr lang="el-GR" sz="1500" spc="-5" dirty="0" smtClean="0">
                <a:cs typeface="Calibri"/>
              </a:rPr>
              <a:t>συμφέρον του παιδιού, λόγω </a:t>
            </a:r>
            <a:r>
              <a:rPr lang="el-GR" sz="1500" dirty="0" smtClean="0">
                <a:cs typeface="Calibri"/>
              </a:rPr>
              <a:t>κυρίως της ηλικίας ή της </a:t>
            </a:r>
            <a:r>
              <a:rPr lang="el-GR" sz="1500" spc="-235" dirty="0" smtClean="0">
                <a:cs typeface="Calibri"/>
              </a:rPr>
              <a:t> </a:t>
            </a:r>
            <a:r>
              <a:rPr lang="el-GR" sz="1500" spc="-5" dirty="0" smtClean="0">
                <a:cs typeface="Calibri"/>
              </a:rPr>
              <a:t>κατάστασής</a:t>
            </a:r>
            <a:r>
              <a:rPr lang="el-GR" sz="1500" spc="-15" dirty="0" smtClean="0">
                <a:cs typeface="Calibri"/>
              </a:rPr>
              <a:t> </a:t>
            </a:r>
            <a:r>
              <a:rPr lang="el-GR" sz="1500" spc="-5" dirty="0" smtClean="0">
                <a:cs typeface="Calibri"/>
              </a:rPr>
              <a:t>του.</a:t>
            </a:r>
            <a:endParaRPr lang="el-GR" sz="1500" dirty="0" smtClean="0">
              <a:cs typeface="Calibri"/>
            </a:endParaRPr>
          </a:p>
          <a:p>
            <a:pPr marL="12700" marR="66040">
              <a:lnSpc>
                <a:spcPct val="152800"/>
              </a:lnSpc>
            </a:pPr>
            <a:r>
              <a:rPr lang="el-GR" sz="1500" dirty="0" err="1" smtClean="0">
                <a:cs typeface="Calibri"/>
              </a:rPr>
              <a:t>ιν</a:t>
            </a:r>
            <a:r>
              <a:rPr lang="el-GR" sz="1500" dirty="0" smtClean="0">
                <a:cs typeface="Calibri"/>
              </a:rPr>
              <a:t>) Να μην </a:t>
            </a:r>
            <a:r>
              <a:rPr lang="el-GR" sz="1500" spc="-5" dirty="0" smtClean="0">
                <a:cs typeface="Calibri"/>
              </a:rPr>
              <a:t>υποχρεώνεται </a:t>
            </a:r>
            <a:r>
              <a:rPr lang="el-GR" sz="1500" dirty="0" smtClean="0">
                <a:cs typeface="Calibri"/>
              </a:rPr>
              <a:t>να </a:t>
            </a:r>
            <a:r>
              <a:rPr lang="el-GR" sz="1500" spc="-5" dirty="0" smtClean="0">
                <a:cs typeface="Calibri"/>
              </a:rPr>
              <a:t>καταθέσει ως μάρτυρας </a:t>
            </a:r>
            <a:r>
              <a:rPr lang="el-GR" sz="1500" dirty="0" smtClean="0">
                <a:cs typeface="Calibri"/>
              </a:rPr>
              <a:t>ή να </a:t>
            </a:r>
            <a:r>
              <a:rPr lang="el-GR" sz="1500" spc="-5" dirty="0" smtClean="0">
                <a:cs typeface="Calibri"/>
              </a:rPr>
              <a:t>ομολογήσει </a:t>
            </a:r>
            <a:r>
              <a:rPr lang="el-GR" sz="1500" dirty="0" smtClean="0">
                <a:cs typeface="Calibri"/>
              </a:rPr>
              <a:t>την </a:t>
            </a:r>
            <a:r>
              <a:rPr lang="el-GR" sz="1500" spc="-5" dirty="0" smtClean="0">
                <a:cs typeface="Calibri"/>
              </a:rPr>
              <a:t>ενοχή </a:t>
            </a:r>
            <a:r>
              <a:rPr lang="el-GR" sz="1500" dirty="0" smtClean="0">
                <a:cs typeface="Calibri"/>
              </a:rPr>
              <a:t> </a:t>
            </a:r>
            <a:r>
              <a:rPr lang="el-GR" sz="1500" spc="-5" dirty="0" smtClean="0">
                <a:cs typeface="Calibri"/>
              </a:rPr>
              <a:t>του, </a:t>
            </a:r>
            <a:r>
              <a:rPr lang="el-GR" sz="1500" dirty="0" smtClean="0">
                <a:cs typeface="Calibri"/>
              </a:rPr>
              <a:t>να </a:t>
            </a:r>
            <a:r>
              <a:rPr lang="el-GR" sz="1500" spc="-5" dirty="0" smtClean="0">
                <a:cs typeface="Calibri"/>
              </a:rPr>
              <a:t>υποβάλλει ερωτήσεις </a:t>
            </a:r>
            <a:r>
              <a:rPr lang="el-GR" sz="1500" dirty="0" smtClean="0">
                <a:cs typeface="Calibri"/>
              </a:rPr>
              <a:t>το ίδιο ή </a:t>
            </a:r>
            <a:r>
              <a:rPr lang="el-GR" sz="1500" spc="-5" dirty="0" smtClean="0">
                <a:cs typeface="Calibri"/>
              </a:rPr>
              <a:t>μέσω άλλου στους μάρτυρες </a:t>
            </a:r>
            <a:r>
              <a:rPr lang="el-GR" sz="1500" dirty="0" smtClean="0">
                <a:cs typeface="Calibri"/>
              </a:rPr>
              <a:t>κατηγορίας </a:t>
            </a:r>
            <a:r>
              <a:rPr lang="el-GR" sz="1500" spc="5" dirty="0" smtClean="0">
                <a:cs typeface="Calibri"/>
              </a:rPr>
              <a:t> </a:t>
            </a:r>
            <a:r>
              <a:rPr lang="el-GR" sz="1500" dirty="0" smtClean="0">
                <a:cs typeface="Calibri"/>
              </a:rPr>
              <a:t>και να</a:t>
            </a:r>
            <a:r>
              <a:rPr lang="el-GR" sz="1500" spc="-5" dirty="0" smtClean="0">
                <a:cs typeface="Calibri"/>
              </a:rPr>
              <a:t> επιτυγχάνει</a:t>
            </a:r>
            <a:r>
              <a:rPr lang="el-GR" sz="1500" spc="5" dirty="0" smtClean="0">
                <a:cs typeface="Calibri"/>
              </a:rPr>
              <a:t> </a:t>
            </a:r>
            <a:r>
              <a:rPr lang="el-GR" sz="1500" spc="-5" dirty="0" smtClean="0">
                <a:cs typeface="Calibri"/>
              </a:rPr>
              <a:t>την</a:t>
            </a:r>
            <a:r>
              <a:rPr lang="el-GR" sz="1500" dirty="0" smtClean="0">
                <a:cs typeface="Calibri"/>
              </a:rPr>
              <a:t> </a:t>
            </a:r>
            <a:r>
              <a:rPr lang="el-GR" sz="1500" spc="-10" dirty="0" smtClean="0">
                <a:cs typeface="Calibri"/>
              </a:rPr>
              <a:t>παράσταση</a:t>
            </a:r>
            <a:r>
              <a:rPr lang="el-GR" sz="1500" dirty="0" smtClean="0">
                <a:cs typeface="Calibri"/>
              </a:rPr>
              <a:t> και την </a:t>
            </a:r>
            <a:r>
              <a:rPr lang="el-GR" sz="1500" spc="-5" dirty="0" smtClean="0">
                <a:cs typeface="Calibri"/>
              </a:rPr>
              <a:t>εξέταση</a:t>
            </a:r>
            <a:r>
              <a:rPr lang="el-GR" sz="1500" dirty="0" smtClean="0">
                <a:cs typeface="Calibri"/>
              </a:rPr>
              <a:t> </a:t>
            </a:r>
            <a:r>
              <a:rPr lang="el-GR" sz="1500" spc="-5" dirty="0" smtClean="0">
                <a:cs typeface="Calibri"/>
              </a:rPr>
              <a:t>μαρτύρων</a:t>
            </a:r>
            <a:r>
              <a:rPr lang="el-GR" sz="1500" dirty="0" smtClean="0">
                <a:cs typeface="Calibri"/>
              </a:rPr>
              <a:t> </a:t>
            </a:r>
            <a:r>
              <a:rPr lang="el-GR" sz="1500" spc="-5" dirty="0" smtClean="0">
                <a:cs typeface="Calibri"/>
              </a:rPr>
              <a:t>υπεράσπισης </a:t>
            </a:r>
            <a:r>
              <a:rPr lang="el-GR" sz="1500" dirty="0" smtClean="0">
                <a:cs typeface="Calibri"/>
              </a:rPr>
              <a:t>κάτω </a:t>
            </a:r>
            <a:r>
              <a:rPr lang="el-GR" sz="1500" spc="-235" dirty="0" smtClean="0">
                <a:cs typeface="Calibri"/>
              </a:rPr>
              <a:t> </a:t>
            </a:r>
            <a:r>
              <a:rPr lang="el-GR" sz="1500" spc="-5" dirty="0" smtClean="0">
                <a:cs typeface="Calibri"/>
              </a:rPr>
              <a:t>από</a:t>
            </a:r>
            <a:r>
              <a:rPr lang="el-GR" sz="1500" spc="-20" dirty="0" smtClean="0">
                <a:cs typeface="Calibri"/>
              </a:rPr>
              <a:t> </a:t>
            </a:r>
            <a:r>
              <a:rPr lang="el-GR" sz="1500" spc="-5" dirty="0" smtClean="0">
                <a:cs typeface="Calibri"/>
              </a:rPr>
              <a:t>συνθήκες</a:t>
            </a:r>
            <a:r>
              <a:rPr lang="el-GR" sz="1500" spc="-10" dirty="0" smtClean="0">
                <a:cs typeface="Calibri"/>
              </a:rPr>
              <a:t> </a:t>
            </a:r>
            <a:r>
              <a:rPr lang="el-GR" sz="1500" spc="-5" dirty="0" smtClean="0">
                <a:cs typeface="Calibri"/>
              </a:rPr>
              <a:t>ισότητας.</a:t>
            </a:r>
            <a:endParaRPr lang="el-GR" sz="1500" dirty="0" smtClean="0">
              <a:cs typeface="Calibri"/>
            </a:endParaRPr>
          </a:p>
          <a:p>
            <a:pPr marL="12700" marR="135255">
              <a:lnSpc>
                <a:spcPct val="152800"/>
              </a:lnSpc>
            </a:pPr>
            <a:r>
              <a:rPr lang="el-GR" sz="1500" dirty="0" smtClean="0">
                <a:cs typeface="Calibri"/>
              </a:rPr>
              <a:t>ν)</a:t>
            </a:r>
            <a:r>
              <a:rPr lang="el-GR" sz="1500" spc="-10" dirty="0" smtClean="0">
                <a:cs typeface="Calibri"/>
              </a:rPr>
              <a:t> </a:t>
            </a:r>
            <a:r>
              <a:rPr lang="el-GR" sz="1500" dirty="0" smtClean="0">
                <a:cs typeface="Calibri"/>
              </a:rPr>
              <a:t>Εάν </a:t>
            </a:r>
            <a:r>
              <a:rPr lang="el-GR" sz="1500" spc="-5" dirty="0" smtClean="0">
                <a:cs typeface="Calibri"/>
              </a:rPr>
              <a:t>κριθεί</a:t>
            </a:r>
            <a:r>
              <a:rPr lang="el-GR" sz="1500" spc="5" dirty="0" smtClean="0">
                <a:cs typeface="Calibri"/>
              </a:rPr>
              <a:t> </a:t>
            </a:r>
            <a:r>
              <a:rPr lang="el-GR" sz="1500" spc="-5" dirty="0" smtClean="0">
                <a:cs typeface="Calibri"/>
              </a:rPr>
              <a:t>ότι</a:t>
            </a:r>
            <a:r>
              <a:rPr lang="el-GR" sz="1500" dirty="0" smtClean="0">
                <a:cs typeface="Calibri"/>
              </a:rPr>
              <a:t> </a:t>
            </a:r>
            <a:r>
              <a:rPr lang="el-GR" sz="1500" spc="-10" dirty="0" smtClean="0">
                <a:cs typeface="Calibri"/>
              </a:rPr>
              <a:t>παρέβη</a:t>
            </a:r>
            <a:r>
              <a:rPr lang="el-GR" sz="1500" dirty="0" smtClean="0">
                <a:cs typeface="Calibri"/>
              </a:rPr>
              <a:t> </a:t>
            </a:r>
            <a:r>
              <a:rPr lang="el-GR" sz="1500" spc="-5" dirty="0" smtClean="0">
                <a:cs typeface="Calibri"/>
              </a:rPr>
              <a:t>τον</a:t>
            </a:r>
            <a:r>
              <a:rPr lang="el-GR" sz="1500" dirty="0" smtClean="0">
                <a:cs typeface="Calibri"/>
              </a:rPr>
              <a:t> ποινικό</a:t>
            </a:r>
            <a:r>
              <a:rPr lang="el-GR" sz="1500" spc="-15" dirty="0" smtClean="0">
                <a:cs typeface="Calibri"/>
              </a:rPr>
              <a:t> </a:t>
            </a:r>
            <a:r>
              <a:rPr lang="el-GR" sz="1500" spc="-5" dirty="0" smtClean="0">
                <a:cs typeface="Calibri"/>
              </a:rPr>
              <a:t>νόμο,</a:t>
            </a:r>
            <a:r>
              <a:rPr lang="el-GR" sz="1500" spc="5" dirty="0" smtClean="0">
                <a:cs typeface="Calibri"/>
              </a:rPr>
              <a:t> </a:t>
            </a:r>
            <a:r>
              <a:rPr lang="el-GR" sz="1500" dirty="0" smtClean="0">
                <a:cs typeface="Calibri"/>
              </a:rPr>
              <a:t>να</a:t>
            </a:r>
            <a:r>
              <a:rPr lang="el-GR" sz="1500" spc="-10" dirty="0" smtClean="0">
                <a:cs typeface="Calibri"/>
              </a:rPr>
              <a:t> μπορεί</a:t>
            </a:r>
            <a:r>
              <a:rPr lang="el-GR" sz="1500" spc="5" dirty="0" smtClean="0">
                <a:cs typeface="Calibri"/>
              </a:rPr>
              <a:t> </a:t>
            </a:r>
            <a:r>
              <a:rPr lang="el-GR" sz="1500" dirty="0" smtClean="0">
                <a:cs typeface="Calibri"/>
              </a:rPr>
              <a:t>να</a:t>
            </a:r>
            <a:r>
              <a:rPr lang="el-GR" sz="1500" spc="-10" dirty="0" smtClean="0">
                <a:cs typeface="Calibri"/>
              </a:rPr>
              <a:t> </a:t>
            </a:r>
            <a:r>
              <a:rPr lang="el-GR" sz="1500" spc="-5" dirty="0" smtClean="0">
                <a:cs typeface="Calibri"/>
              </a:rPr>
              <a:t>προσφύγει</a:t>
            </a:r>
            <a:r>
              <a:rPr lang="el-GR" sz="1500" spc="5" dirty="0" smtClean="0">
                <a:cs typeface="Calibri"/>
              </a:rPr>
              <a:t> </a:t>
            </a:r>
            <a:r>
              <a:rPr lang="el-GR" sz="1500" dirty="0" smtClean="0">
                <a:cs typeface="Calibri"/>
              </a:rPr>
              <a:t>κατ`</a:t>
            </a:r>
            <a:r>
              <a:rPr lang="el-GR" sz="1500" spc="-15" dirty="0" smtClean="0">
                <a:cs typeface="Calibri"/>
              </a:rPr>
              <a:t> </a:t>
            </a:r>
            <a:r>
              <a:rPr lang="el-GR" sz="1500" dirty="0" smtClean="0">
                <a:cs typeface="Calibri"/>
              </a:rPr>
              <a:t>αυτής </a:t>
            </a:r>
            <a:r>
              <a:rPr lang="el-GR" sz="1500" spc="5" dirty="0" smtClean="0">
                <a:cs typeface="Calibri"/>
              </a:rPr>
              <a:t> </a:t>
            </a:r>
            <a:r>
              <a:rPr lang="el-GR" sz="1500" dirty="0" smtClean="0">
                <a:cs typeface="Calibri"/>
              </a:rPr>
              <a:t>της </a:t>
            </a:r>
            <a:r>
              <a:rPr lang="el-GR" sz="1500" spc="-5" dirty="0" smtClean="0">
                <a:cs typeface="Calibri"/>
              </a:rPr>
              <a:t>απόφασης </a:t>
            </a:r>
            <a:r>
              <a:rPr lang="el-GR" sz="1500" dirty="0" smtClean="0">
                <a:cs typeface="Calibri"/>
              </a:rPr>
              <a:t>και κατά </a:t>
            </a:r>
            <a:r>
              <a:rPr lang="el-GR" sz="1500" spc="-5" dirty="0" smtClean="0">
                <a:cs typeface="Calibri"/>
              </a:rPr>
              <a:t>οποιουδήποτε μέτρου </a:t>
            </a:r>
            <a:r>
              <a:rPr lang="el-GR" sz="1500" spc="-10" dirty="0" smtClean="0">
                <a:cs typeface="Calibri"/>
              </a:rPr>
              <a:t>που </a:t>
            </a:r>
            <a:r>
              <a:rPr lang="el-GR" sz="1500" dirty="0" smtClean="0">
                <a:cs typeface="Calibri"/>
              </a:rPr>
              <a:t>λήφθηκε </a:t>
            </a:r>
            <a:r>
              <a:rPr lang="el-GR" sz="1500" spc="-5" dirty="0" smtClean="0">
                <a:cs typeface="Calibri"/>
              </a:rPr>
              <a:t>ως </a:t>
            </a:r>
            <a:r>
              <a:rPr lang="el-GR" sz="1500" dirty="0" smtClean="0">
                <a:cs typeface="Calibri"/>
              </a:rPr>
              <a:t>συνέπεια αυτής </a:t>
            </a:r>
            <a:r>
              <a:rPr lang="el-GR" sz="1500" spc="-235" dirty="0" smtClean="0">
                <a:cs typeface="Calibri"/>
              </a:rPr>
              <a:t> </a:t>
            </a:r>
            <a:r>
              <a:rPr lang="el-GR" sz="1500" spc="-5" dirty="0" smtClean="0">
                <a:cs typeface="Calibri"/>
              </a:rPr>
              <a:t>ενώπιον μιας</a:t>
            </a:r>
            <a:r>
              <a:rPr lang="el-GR" sz="1500" spc="-10" dirty="0" smtClean="0">
                <a:cs typeface="Calibri"/>
              </a:rPr>
              <a:t> </a:t>
            </a:r>
            <a:r>
              <a:rPr lang="el-GR" sz="1500" spc="-5" dirty="0" smtClean="0">
                <a:cs typeface="Calibri"/>
              </a:rPr>
              <a:t>ανώτερης</a:t>
            </a:r>
            <a:r>
              <a:rPr lang="el-GR" sz="1500" spc="-10" dirty="0" smtClean="0">
                <a:cs typeface="Calibri"/>
              </a:rPr>
              <a:t> </a:t>
            </a:r>
            <a:r>
              <a:rPr lang="el-GR" sz="1500" spc="-5" dirty="0" smtClean="0">
                <a:cs typeface="Calibri"/>
              </a:rPr>
              <a:t>αρμόδιας,</a:t>
            </a:r>
            <a:r>
              <a:rPr lang="el-GR" sz="1500" spc="5" dirty="0" smtClean="0">
                <a:cs typeface="Calibri"/>
              </a:rPr>
              <a:t> </a:t>
            </a:r>
            <a:r>
              <a:rPr lang="el-GR" sz="1500" spc="-5" dirty="0" smtClean="0">
                <a:cs typeface="Calibri"/>
              </a:rPr>
              <a:t>ανεξάρτητης</a:t>
            </a:r>
            <a:r>
              <a:rPr lang="el-GR" sz="1500" spc="-10" dirty="0" smtClean="0">
                <a:cs typeface="Calibri"/>
              </a:rPr>
              <a:t> </a:t>
            </a:r>
            <a:r>
              <a:rPr lang="el-GR" sz="1500" dirty="0" smtClean="0">
                <a:cs typeface="Calibri"/>
              </a:rPr>
              <a:t>και</a:t>
            </a:r>
            <a:r>
              <a:rPr lang="el-GR" sz="1500" spc="-5" dirty="0" smtClean="0">
                <a:cs typeface="Calibri"/>
              </a:rPr>
              <a:t> αμερόληπτης </a:t>
            </a:r>
            <a:r>
              <a:rPr lang="el-GR" sz="1500" dirty="0" smtClean="0">
                <a:cs typeface="Calibri"/>
              </a:rPr>
              <a:t>αρχής</a:t>
            </a:r>
            <a:r>
              <a:rPr lang="el-GR" sz="1500" spc="-10" dirty="0" smtClean="0">
                <a:cs typeface="Calibri"/>
              </a:rPr>
              <a:t> </a:t>
            </a:r>
            <a:r>
              <a:rPr lang="el-GR" sz="1500" dirty="0" smtClean="0">
                <a:cs typeface="Calibri"/>
              </a:rPr>
              <a:t>ή δικαστικού</a:t>
            </a:r>
            <a:r>
              <a:rPr lang="el-GR" sz="1500" spc="-20" dirty="0" smtClean="0">
                <a:cs typeface="Calibri"/>
              </a:rPr>
              <a:t> </a:t>
            </a:r>
            <a:r>
              <a:rPr lang="el-GR" sz="1500" spc="-5" dirty="0" smtClean="0">
                <a:cs typeface="Calibri"/>
              </a:rPr>
              <a:t>σώματος,</a:t>
            </a:r>
            <a:r>
              <a:rPr lang="el-GR" sz="1500" spc="-10" dirty="0" smtClean="0">
                <a:cs typeface="Calibri"/>
              </a:rPr>
              <a:t> </a:t>
            </a:r>
            <a:r>
              <a:rPr lang="el-GR" sz="1500" spc="-5" dirty="0" smtClean="0">
                <a:cs typeface="Calibri"/>
              </a:rPr>
              <a:t>σύμφωνα</a:t>
            </a:r>
            <a:r>
              <a:rPr lang="el-GR" sz="1500" spc="-20" dirty="0" smtClean="0">
                <a:cs typeface="Calibri"/>
              </a:rPr>
              <a:t> </a:t>
            </a:r>
            <a:r>
              <a:rPr lang="el-GR" sz="1500" spc="-5" dirty="0" smtClean="0">
                <a:cs typeface="Calibri"/>
              </a:rPr>
              <a:t>με</a:t>
            </a:r>
            <a:r>
              <a:rPr lang="el-GR" sz="1500" spc="-15" dirty="0" smtClean="0">
                <a:cs typeface="Calibri"/>
              </a:rPr>
              <a:t> </a:t>
            </a:r>
            <a:r>
              <a:rPr lang="el-GR" sz="1500" dirty="0" smtClean="0">
                <a:cs typeface="Calibri"/>
              </a:rPr>
              <a:t>το</a:t>
            </a:r>
            <a:r>
              <a:rPr lang="el-GR" sz="1500" spc="-25" dirty="0" smtClean="0">
                <a:cs typeface="Calibri"/>
              </a:rPr>
              <a:t> </a:t>
            </a:r>
            <a:r>
              <a:rPr lang="el-GR" sz="1500" spc="-5" dirty="0" smtClean="0">
                <a:cs typeface="Calibri"/>
              </a:rPr>
              <a:t>νόμο.</a:t>
            </a:r>
            <a:endParaRPr lang="el-GR" sz="1500" dirty="0" smtClean="0">
              <a:cs typeface="Calibri"/>
            </a:endParaRPr>
          </a:p>
          <a:p>
            <a:pPr marL="12700" marR="688340">
              <a:lnSpc>
                <a:spcPct val="150900"/>
              </a:lnSpc>
              <a:spcBef>
                <a:spcPts val="20"/>
              </a:spcBef>
            </a:pPr>
            <a:r>
              <a:rPr lang="el-GR" sz="1500" dirty="0" smtClean="0">
                <a:cs typeface="Calibri"/>
              </a:rPr>
              <a:t>νι) Να </a:t>
            </a:r>
            <a:r>
              <a:rPr lang="el-GR" sz="1500" spc="-5" dirty="0" smtClean="0">
                <a:cs typeface="Calibri"/>
              </a:rPr>
              <a:t>έχει </a:t>
            </a:r>
            <a:r>
              <a:rPr lang="el-GR" sz="1500" dirty="0" smtClean="0">
                <a:cs typeface="Calibri"/>
              </a:rPr>
              <a:t>τη </a:t>
            </a:r>
            <a:r>
              <a:rPr lang="el-GR" sz="1500" spc="-5" dirty="0" smtClean="0">
                <a:cs typeface="Calibri"/>
              </a:rPr>
              <a:t>δωρεάν βοήθεια </a:t>
            </a:r>
            <a:r>
              <a:rPr lang="el-GR" sz="1500" dirty="0" smtClean="0">
                <a:cs typeface="Calibri"/>
              </a:rPr>
              <a:t>ενός </a:t>
            </a:r>
            <a:r>
              <a:rPr lang="el-GR" sz="1500" spc="-5" dirty="0" smtClean="0">
                <a:cs typeface="Calibri"/>
              </a:rPr>
              <a:t>διερμηνέα, </a:t>
            </a:r>
            <a:r>
              <a:rPr lang="el-GR" sz="1500" spc="-10" dirty="0" smtClean="0">
                <a:cs typeface="Calibri"/>
              </a:rPr>
              <a:t>σε </a:t>
            </a:r>
            <a:r>
              <a:rPr lang="el-GR" sz="1500" spc="-5" dirty="0" smtClean="0">
                <a:cs typeface="Calibri"/>
              </a:rPr>
              <a:t>περίπτωση </a:t>
            </a:r>
            <a:r>
              <a:rPr lang="el-GR" sz="1500" spc="-10" dirty="0" smtClean="0">
                <a:cs typeface="Calibri"/>
              </a:rPr>
              <a:t>που </a:t>
            </a:r>
            <a:r>
              <a:rPr lang="el-GR" sz="1500" spc="-5" dirty="0" smtClean="0">
                <a:cs typeface="Calibri"/>
              </a:rPr>
              <a:t>δεν </a:t>
            </a:r>
            <a:r>
              <a:rPr lang="el-GR" sz="1500" spc="-235" dirty="0" smtClean="0">
                <a:cs typeface="Calibri"/>
              </a:rPr>
              <a:t> </a:t>
            </a:r>
            <a:r>
              <a:rPr lang="el-GR" sz="1500" spc="-5" dirty="0" smtClean="0">
                <a:cs typeface="Calibri"/>
              </a:rPr>
              <a:t>καταλαβαίνει</a:t>
            </a:r>
            <a:r>
              <a:rPr lang="el-GR" sz="1500" dirty="0" smtClean="0">
                <a:cs typeface="Calibri"/>
              </a:rPr>
              <a:t> ή</a:t>
            </a:r>
            <a:r>
              <a:rPr lang="el-GR" sz="1500" spc="-5" dirty="0" smtClean="0">
                <a:cs typeface="Calibri"/>
              </a:rPr>
              <a:t> </a:t>
            </a:r>
            <a:r>
              <a:rPr lang="el-GR" sz="1500" spc="-10" dirty="0" smtClean="0">
                <a:cs typeface="Calibri"/>
              </a:rPr>
              <a:t>δεν</a:t>
            </a:r>
            <a:r>
              <a:rPr lang="el-GR" sz="1500" dirty="0" smtClean="0">
                <a:cs typeface="Calibri"/>
              </a:rPr>
              <a:t> </a:t>
            </a:r>
            <a:r>
              <a:rPr lang="el-GR" sz="1500" spc="-5" dirty="0" smtClean="0">
                <a:cs typeface="Calibri"/>
              </a:rPr>
              <a:t>μιλάει </a:t>
            </a:r>
            <a:r>
              <a:rPr lang="el-GR" sz="1500" dirty="0" smtClean="0">
                <a:cs typeface="Calibri"/>
              </a:rPr>
              <a:t>τη </a:t>
            </a:r>
            <a:r>
              <a:rPr lang="el-GR" sz="1500" spc="-5" dirty="0" smtClean="0">
                <a:cs typeface="Calibri"/>
              </a:rPr>
              <a:t>γλώσσα</a:t>
            </a:r>
            <a:r>
              <a:rPr lang="el-GR" sz="1500" spc="-15" dirty="0" smtClean="0">
                <a:cs typeface="Calibri"/>
              </a:rPr>
              <a:t> </a:t>
            </a:r>
            <a:r>
              <a:rPr lang="el-GR" sz="1500" spc="-10" dirty="0" smtClean="0">
                <a:cs typeface="Calibri"/>
              </a:rPr>
              <a:t>που</a:t>
            </a:r>
            <a:r>
              <a:rPr lang="el-GR" sz="1500" spc="-5" dirty="0" smtClean="0">
                <a:cs typeface="Calibri"/>
              </a:rPr>
              <a:t> χρησιμοποιείται.</a:t>
            </a:r>
            <a:endParaRPr lang="el-GR" sz="1500" dirty="0" smtClean="0">
              <a:cs typeface="Calibri"/>
            </a:endParaRPr>
          </a:p>
          <a:p>
            <a:pPr marL="12700" marR="5080">
              <a:lnSpc>
                <a:spcPct val="152700"/>
              </a:lnSpc>
              <a:spcBef>
                <a:spcPts val="5"/>
              </a:spcBef>
            </a:pPr>
            <a:r>
              <a:rPr lang="el-GR" sz="1500" spc="5" dirty="0" err="1" smtClean="0">
                <a:cs typeface="Calibri"/>
              </a:rPr>
              <a:t>νιι</a:t>
            </a:r>
            <a:r>
              <a:rPr lang="el-GR" sz="1500" spc="5" dirty="0" smtClean="0">
                <a:cs typeface="Calibri"/>
              </a:rPr>
              <a:t>) </a:t>
            </a:r>
            <a:r>
              <a:rPr lang="el-GR" sz="1500" dirty="0" smtClean="0">
                <a:cs typeface="Calibri"/>
              </a:rPr>
              <a:t>Να </a:t>
            </a:r>
            <a:r>
              <a:rPr lang="el-GR" sz="1500" spc="-5" dirty="0" smtClean="0">
                <a:cs typeface="Calibri"/>
              </a:rPr>
              <a:t>αντιμετωπίζεται </a:t>
            </a:r>
            <a:r>
              <a:rPr lang="el-GR" sz="1500" dirty="0" smtClean="0">
                <a:cs typeface="Calibri"/>
              </a:rPr>
              <a:t>η </a:t>
            </a:r>
            <a:r>
              <a:rPr lang="el-GR" sz="1500" spc="-5" dirty="0" smtClean="0">
                <a:cs typeface="Calibri"/>
              </a:rPr>
              <a:t>ιδιωτική του </a:t>
            </a:r>
            <a:r>
              <a:rPr lang="el-GR" sz="1500" spc="5" dirty="0" smtClean="0">
                <a:cs typeface="Calibri"/>
              </a:rPr>
              <a:t>ζωή </a:t>
            </a:r>
            <a:r>
              <a:rPr lang="el-GR" sz="1500" spc="-5" dirty="0" smtClean="0">
                <a:cs typeface="Calibri"/>
              </a:rPr>
              <a:t>με απόλυτο σεβασμό </a:t>
            </a:r>
            <a:r>
              <a:rPr lang="el-GR" sz="1500" spc="-10" dirty="0" smtClean="0">
                <a:cs typeface="Calibri"/>
              </a:rPr>
              <a:t>σε </a:t>
            </a:r>
            <a:r>
              <a:rPr lang="el-GR" sz="1500" spc="-5" dirty="0" smtClean="0">
                <a:cs typeface="Calibri"/>
              </a:rPr>
              <a:t>όλα </a:t>
            </a:r>
            <a:r>
              <a:rPr lang="el-GR" sz="1500" dirty="0" smtClean="0">
                <a:cs typeface="Calibri"/>
              </a:rPr>
              <a:t>τα </a:t>
            </a:r>
            <a:r>
              <a:rPr lang="el-GR" sz="1500" spc="-5" dirty="0" smtClean="0">
                <a:cs typeface="Calibri"/>
              </a:rPr>
              <a:t>στάδια </a:t>
            </a:r>
            <a:r>
              <a:rPr lang="el-GR" sz="1500" spc="-235" dirty="0" smtClean="0">
                <a:cs typeface="Calibri"/>
              </a:rPr>
              <a:t> </a:t>
            </a:r>
            <a:r>
              <a:rPr lang="el-GR" sz="1500" dirty="0" smtClean="0">
                <a:cs typeface="Calibri"/>
              </a:rPr>
              <a:t>της</a:t>
            </a:r>
            <a:r>
              <a:rPr lang="el-GR" sz="1500" spc="-15" dirty="0" smtClean="0">
                <a:cs typeface="Calibri"/>
              </a:rPr>
              <a:t> </a:t>
            </a:r>
            <a:r>
              <a:rPr lang="el-GR" sz="1500" spc="-5" dirty="0" smtClean="0">
                <a:cs typeface="Calibri"/>
              </a:rPr>
              <a:t>διαδικασίας.</a:t>
            </a:r>
            <a:endParaRPr lang="el-GR" sz="1500" dirty="0" smtClean="0">
              <a:cs typeface="Calibri"/>
            </a:endParaRPr>
          </a:p>
          <a:p>
            <a:pPr>
              <a:lnSpc>
                <a:spcPct val="100000"/>
              </a:lnSpc>
              <a:spcBef>
                <a:spcPts val="50"/>
              </a:spcBef>
            </a:pPr>
            <a:endParaRPr lang="el-GR" sz="1500" dirty="0">
              <a:cs typeface="Calibri"/>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37320" y="214290"/>
            <a:ext cx="10072758" cy="6158737"/>
          </a:xfrm>
          <a:prstGeom prst="rect">
            <a:avLst/>
          </a:prstGeom>
        </p:spPr>
        <p:txBody>
          <a:bodyPr wrap="square">
            <a:spAutoFit/>
          </a:bodyPr>
          <a:lstStyle/>
          <a:p>
            <a:pPr marL="12700" marR="203200" algn="just">
              <a:lnSpc>
                <a:spcPct val="152700"/>
              </a:lnSpc>
              <a:buAutoNum type="arabicPeriod" startAt="3"/>
              <a:tabLst>
                <a:tab pos="149860" algn="l"/>
              </a:tabLst>
            </a:pPr>
            <a:r>
              <a:rPr lang="el-GR" spc="-10" dirty="0" smtClean="0">
                <a:cs typeface="Calibri"/>
              </a:rPr>
              <a:t>Τα </a:t>
            </a:r>
            <a:r>
              <a:rPr lang="el-GR" spc="-5" dirty="0" smtClean="0">
                <a:cs typeface="Calibri"/>
              </a:rPr>
              <a:t>Συμβαλλόμενα</a:t>
            </a:r>
            <a:r>
              <a:rPr lang="el-GR" spc="-10" dirty="0" smtClean="0">
                <a:cs typeface="Calibri"/>
              </a:rPr>
              <a:t> </a:t>
            </a:r>
            <a:r>
              <a:rPr lang="el-GR" spc="-5" dirty="0" smtClean="0">
                <a:cs typeface="Calibri"/>
              </a:rPr>
              <a:t>Κράτη</a:t>
            </a:r>
            <a:r>
              <a:rPr lang="el-GR" dirty="0" smtClean="0">
                <a:cs typeface="Calibri"/>
              </a:rPr>
              <a:t> </a:t>
            </a:r>
            <a:r>
              <a:rPr lang="el-GR" spc="-5" dirty="0" smtClean="0">
                <a:cs typeface="Calibri"/>
              </a:rPr>
              <a:t>προσπαθούν</a:t>
            </a:r>
            <a:r>
              <a:rPr lang="el-GR" spc="5" dirty="0" smtClean="0">
                <a:cs typeface="Calibri"/>
              </a:rPr>
              <a:t> </a:t>
            </a:r>
            <a:r>
              <a:rPr lang="el-GR" dirty="0" smtClean="0">
                <a:cs typeface="Calibri"/>
              </a:rPr>
              <a:t>να</a:t>
            </a:r>
            <a:r>
              <a:rPr lang="el-GR" spc="-5" dirty="0" smtClean="0">
                <a:cs typeface="Calibri"/>
              </a:rPr>
              <a:t> προαγάγουν</a:t>
            </a:r>
            <a:r>
              <a:rPr lang="el-GR" spc="5" dirty="0" smtClean="0">
                <a:cs typeface="Calibri"/>
              </a:rPr>
              <a:t> </a:t>
            </a:r>
            <a:r>
              <a:rPr lang="el-GR" dirty="0" smtClean="0">
                <a:cs typeface="Calibri"/>
              </a:rPr>
              <a:t>τη </a:t>
            </a:r>
            <a:r>
              <a:rPr lang="el-GR" spc="-10" dirty="0" smtClean="0">
                <a:cs typeface="Calibri"/>
              </a:rPr>
              <a:t>θέσπιση</a:t>
            </a:r>
            <a:r>
              <a:rPr lang="el-GR" dirty="0" smtClean="0">
                <a:cs typeface="Calibri"/>
              </a:rPr>
              <a:t> </a:t>
            </a:r>
            <a:r>
              <a:rPr lang="el-GR" spc="-5" dirty="0" smtClean="0">
                <a:cs typeface="Calibri"/>
              </a:rPr>
              <a:t>νόμων, </a:t>
            </a:r>
            <a:r>
              <a:rPr lang="el-GR" dirty="0" smtClean="0">
                <a:cs typeface="Calibri"/>
              </a:rPr>
              <a:t> </a:t>
            </a:r>
            <a:r>
              <a:rPr lang="el-GR" spc="-5" dirty="0" smtClean="0">
                <a:cs typeface="Calibri"/>
              </a:rPr>
              <a:t>διαδικασιών,</a:t>
            </a:r>
            <a:r>
              <a:rPr lang="el-GR" spc="10" dirty="0" smtClean="0">
                <a:cs typeface="Calibri"/>
              </a:rPr>
              <a:t> </a:t>
            </a:r>
            <a:r>
              <a:rPr lang="el-GR" spc="-10" dirty="0" smtClean="0">
                <a:cs typeface="Calibri"/>
              </a:rPr>
              <a:t>αρχών</a:t>
            </a:r>
            <a:r>
              <a:rPr lang="el-GR" spc="10" dirty="0" smtClean="0">
                <a:cs typeface="Calibri"/>
              </a:rPr>
              <a:t> </a:t>
            </a:r>
            <a:r>
              <a:rPr lang="el-GR" dirty="0" smtClean="0">
                <a:cs typeface="Calibri"/>
              </a:rPr>
              <a:t>και</a:t>
            </a:r>
            <a:r>
              <a:rPr lang="el-GR" spc="5" dirty="0" smtClean="0">
                <a:cs typeface="Calibri"/>
              </a:rPr>
              <a:t> </a:t>
            </a:r>
            <a:r>
              <a:rPr lang="el-GR" spc="-10" dirty="0" smtClean="0">
                <a:cs typeface="Calibri"/>
              </a:rPr>
              <a:t>θεσμών</a:t>
            </a:r>
            <a:r>
              <a:rPr lang="el-GR" spc="10" dirty="0" smtClean="0">
                <a:cs typeface="Calibri"/>
              </a:rPr>
              <a:t> </a:t>
            </a:r>
            <a:r>
              <a:rPr lang="el-GR" spc="-5" dirty="0" smtClean="0">
                <a:cs typeface="Calibri"/>
              </a:rPr>
              <a:t>εφαρμοζόμενων</a:t>
            </a:r>
            <a:r>
              <a:rPr lang="el-GR" spc="5" dirty="0" smtClean="0">
                <a:cs typeface="Calibri"/>
              </a:rPr>
              <a:t> </a:t>
            </a:r>
            <a:r>
              <a:rPr lang="el-GR" spc="-5" dirty="0" smtClean="0">
                <a:cs typeface="Calibri"/>
              </a:rPr>
              <a:t>ειδικώς</a:t>
            </a:r>
            <a:r>
              <a:rPr lang="el-GR" spc="5" dirty="0" smtClean="0">
                <a:cs typeface="Calibri"/>
              </a:rPr>
              <a:t> </a:t>
            </a:r>
            <a:r>
              <a:rPr lang="el-GR" spc="-5" dirty="0" smtClean="0">
                <a:cs typeface="Calibri"/>
              </a:rPr>
              <a:t>στα παιδιά </a:t>
            </a:r>
            <a:r>
              <a:rPr lang="el-GR" spc="-10" dirty="0" smtClean="0">
                <a:cs typeface="Calibri"/>
              </a:rPr>
              <a:t>που</a:t>
            </a:r>
            <a:r>
              <a:rPr lang="el-GR" spc="5" dirty="0" smtClean="0">
                <a:cs typeface="Calibri"/>
              </a:rPr>
              <a:t> </a:t>
            </a:r>
            <a:r>
              <a:rPr lang="el-GR" dirty="0" smtClean="0">
                <a:cs typeface="Calibri"/>
              </a:rPr>
              <a:t>είναι </a:t>
            </a:r>
            <a:r>
              <a:rPr lang="el-GR" spc="-5" dirty="0" smtClean="0">
                <a:cs typeface="Calibri"/>
              </a:rPr>
              <a:t>ύποπτα, </a:t>
            </a:r>
            <a:r>
              <a:rPr lang="el-GR" dirty="0" smtClean="0">
                <a:cs typeface="Calibri"/>
              </a:rPr>
              <a:t>κατηγορούμενα ή </a:t>
            </a:r>
            <a:r>
              <a:rPr lang="el-GR" spc="-5" dirty="0" smtClean="0">
                <a:cs typeface="Calibri"/>
              </a:rPr>
              <a:t>καταδικασμένα </a:t>
            </a:r>
            <a:r>
              <a:rPr lang="el-GR" spc="5" dirty="0" smtClean="0">
                <a:cs typeface="Calibri"/>
              </a:rPr>
              <a:t>για </a:t>
            </a:r>
            <a:r>
              <a:rPr lang="el-GR" spc="-10" dirty="0" smtClean="0">
                <a:cs typeface="Calibri"/>
              </a:rPr>
              <a:t>παράβαση </a:t>
            </a:r>
            <a:r>
              <a:rPr lang="el-GR" spc="-5" dirty="0" smtClean="0">
                <a:cs typeface="Calibri"/>
              </a:rPr>
              <a:t>του </a:t>
            </a:r>
            <a:r>
              <a:rPr lang="el-GR" dirty="0" smtClean="0">
                <a:cs typeface="Calibri"/>
              </a:rPr>
              <a:t>ποινικού </a:t>
            </a:r>
            <a:r>
              <a:rPr lang="el-GR" spc="-5" dirty="0" smtClean="0">
                <a:cs typeface="Calibri"/>
              </a:rPr>
              <a:t>νόμου </a:t>
            </a:r>
            <a:r>
              <a:rPr lang="el-GR" dirty="0" smtClean="0">
                <a:cs typeface="Calibri"/>
              </a:rPr>
              <a:t>και </a:t>
            </a:r>
            <a:r>
              <a:rPr lang="el-GR" spc="-235" dirty="0" smtClean="0">
                <a:cs typeface="Calibri"/>
              </a:rPr>
              <a:t> </a:t>
            </a:r>
            <a:r>
              <a:rPr lang="el-GR" spc="-5" dirty="0" smtClean="0">
                <a:cs typeface="Calibri"/>
              </a:rPr>
              <a:t>ιδιαίτερα:</a:t>
            </a:r>
            <a:endParaRPr lang="el-GR" dirty="0" smtClean="0">
              <a:cs typeface="Calibri"/>
            </a:endParaRPr>
          </a:p>
          <a:p>
            <a:pPr marL="12700" marR="312420" algn="just">
              <a:lnSpc>
                <a:spcPct val="152700"/>
              </a:lnSpc>
            </a:pPr>
            <a:r>
              <a:rPr lang="el-GR" spc="-5" dirty="0" smtClean="0">
                <a:cs typeface="Calibri"/>
              </a:rPr>
              <a:t>α) </a:t>
            </a:r>
            <a:r>
              <a:rPr lang="el-GR" spc="-10" dirty="0" smtClean="0">
                <a:cs typeface="Calibri"/>
              </a:rPr>
              <a:t>Τη </a:t>
            </a:r>
            <a:r>
              <a:rPr lang="el-GR" spc="-5" dirty="0" smtClean="0">
                <a:cs typeface="Calibri"/>
              </a:rPr>
              <a:t>θέσπιση </a:t>
            </a:r>
            <a:r>
              <a:rPr lang="el-GR" dirty="0" smtClean="0">
                <a:cs typeface="Calibri"/>
              </a:rPr>
              <a:t>ενός </a:t>
            </a:r>
            <a:r>
              <a:rPr lang="el-GR" spc="-5" dirty="0" smtClean="0">
                <a:cs typeface="Calibri"/>
              </a:rPr>
              <a:t>ελάχιστου ορίου </a:t>
            </a:r>
            <a:r>
              <a:rPr lang="el-GR" dirty="0" smtClean="0">
                <a:cs typeface="Calibri"/>
              </a:rPr>
              <a:t>ηλικίας κάτω </a:t>
            </a:r>
            <a:r>
              <a:rPr lang="el-GR" spc="-5" dirty="0" smtClean="0">
                <a:cs typeface="Calibri"/>
              </a:rPr>
              <a:t>από </a:t>
            </a:r>
            <a:r>
              <a:rPr lang="el-GR" dirty="0" smtClean="0">
                <a:cs typeface="Calibri"/>
              </a:rPr>
              <a:t>το </a:t>
            </a:r>
            <a:r>
              <a:rPr lang="el-GR" spc="-5" dirty="0" smtClean="0">
                <a:cs typeface="Calibri"/>
              </a:rPr>
              <a:t>οποίο </a:t>
            </a:r>
            <a:r>
              <a:rPr lang="el-GR" dirty="0" smtClean="0">
                <a:cs typeface="Calibri"/>
              </a:rPr>
              <a:t>τα </a:t>
            </a:r>
            <a:r>
              <a:rPr lang="el-GR" spc="-5" dirty="0" smtClean="0">
                <a:cs typeface="Calibri"/>
              </a:rPr>
              <a:t>παιδιά </a:t>
            </a:r>
            <a:r>
              <a:rPr lang="el-GR" spc="-10" dirty="0" smtClean="0">
                <a:cs typeface="Calibri"/>
              </a:rPr>
              <a:t>θα </a:t>
            </a:r>
            <a:r>
              <a:rPr lang="el-GR" spc="-235" dirty="0" smtClean="0">
                <a:cs typeface="Calibri"/>
              </a:rPr>
              <a:t> </a:t>
            </a:r>
            <a:r>
              <a:rPr lang="el-GR" spc="-5" dirty="0" smtClean="0">
                <a:cs typeface="Calibri"/>
              </a:rPr>
              <a:t>θεωρούνται</a:t>
            </a:r>
            <a:r>
              <a:rPr lang="el-GR" dirty="0" smtClean="0">
                <a:cs typeface="Calibri"/>
              </a:rPr>
              <a:t> </a:t>
            </a:r>
            <a:r>
              <a:rPr lang="el-GR" spc="-5" dirty="0" smtClean="0">
                <a:cs typeface="Calibri"/>
              </a:rPr>
              <a:t>ότι</a:t>
            </a:r>
            <a:r>
              <a:rPr lang="el-GR" dirty="0" smtClean="0">
                <a:cs typeface="Calibri"/>
              </a:rPr>
              <a:t> </a:t>
            </a:r>
            <a:r>
              <a:rPr lang="el-GR" spc="-5" dirty="0" smtClean="0">
                <a:cs typeface="Calibri"/>
              </a:rPr>
              <a:t>δεν</a:t>
            </a:r>
            <a:r>
              <a:rPr lang="el-GR" dirty="0" smtClean="0">
                <a:cs typeface="Calibri"/>
              </a:rPr>
              <a:t> </a:t>
            </a:r>
            <a:r>
              <a:rPr lang="el-GR" spc="-5" dirty="0" smtClean="0">
                <a:cs typeface="Calibri"/>
              </a:rPr>
              <a:t>έχουν</a:t>
            </a:r>
            <a:r>
              <a:rPr lang="el-GR" spc="5" dirty="0" smtClean="0">
                <a:cs typeface="Calibri"/>
              </a:rPr>
              <a:t> </a:t>
            </a:r>
            <a:r>
              <a:rPr lang="el-GR" dirty="0" smtClean="0">
                <a:cs typeface="Calibri"/>
              </a:rPr>
              <a:t>την </a:t>
            </a:r>
            <a:r>
              <a:rPr lang="el-GR" spc="-5" dirty="0" smtClean="0">
                <a:cs typeface="Calibri"/>
              </a:rPr>
              <a:t>ικανότητα</a:t>
            </a:r>
            <a:r>
              <a:rPr lang="el-GR" spc="-10" dirty="0" smtClean="0">
                <a:cs typeface="Calibri"/>
              </a:rPr>
              <a:t> παράβασης</a:t>
            </a:r>
            <a:r>
              <a:rPr lang="el-GR" dirty="0" smtClean="0">
                <a:cs typeface="Calibri"/>
              </a:rPr>
              <a:t> </a:t>
            </a:r>
            <a:r>
              <a:rPr lang="el-GR" spc="-5" dirty="0" smtClean="0">
                <a:cs typeface="Calibri"/>
              </a:rPr>
              <a:t>του ποινικού νόμου.</a:t>
            </a:r>
            <a:endParaRPr lang="el-GR" dirty="0" smtClean="0">
              <a:cs typeface="Calibri"/>
            </a:endParaRPr>
          </a:p>
          <a:p>
            <a:pPr marL="12700" algn="just">
              <a:lnSpc>
                <a:spcPct val="100000"/>
              </a:lnSpc>
              <a:spcBef>
                <a:spcPts val="695"/>
              </a:spcBef>
            </a:pPr>
            <a:r>
              <a:rPr lang="el-GR" spc="-10" dirty="0" smtClean="0">
                <a:cs typeface="Calibri"/>
              </a:rPr>
              <a:t>β) </a:t>
            </a:r>
            <a:r>
              <a:rPr lang="el-GR" spc="-5" dirty="0" smtClean="0">
                <a:cs typeface="Calibri"/>
              </a:rPr>
              <a:t>Την </a:t>
            </a:r>
            <a:r>
              <a:rPr lang="el-GR" dirty="0" smtClean="0">
                <a:cs typeface="Calibri"/>
              </a:rPr>
              <a:t>εισαγωγή</a:t>
            </a:r>
            <a:r>
              <a:rPr lang="el-GR" spc="-5" dirty="0" smtClean="0">
                <a:cs typeface="Calibri"/>
              </a:rPr>
              <a:t> μέτρων,</a:t>
            </a:r>
            <a:r>
              <a:rPr lang="el-GR" spc="5" dirty="0" smtClean="0">
                <a:cs typeface="Calibri"/>
              </a:rPr>
              <a:t> </a:t>
            </a:r>
            <a:r>
              <a:rPr lang="el-GR" spc="-5" dirty="0" smtClean="0">
                <a:cs typeface="Calibri"/>
              </a:rPr>
              <a:t>εφόσον αυτό</a:t>
            </a:r>
            <a:r>
              <a:rPr lang="el-GR" spc="-15" dirty="0" smtClean="0">
                <a:cs typeface="Calibri"/>
              </a:rPr>
              <a:t> </a:t>
            </a:r>
            <a:r>
              <a:rPr lang="el-GR" dirty="0" smtClean="0">
                <a:cs typeface="Calibri"/>
              </a:rPr>
              <a:t>είναι </a:t>
            </a:r>
            <a:r>
              <a:rPr lang="el-GR" spc="-5" dirty="0" smtClean="0">
                <a:cs typeface="Calibri"/>
              </a:rPr>
              <a:t>δυνατόν</a:t>
            </a:r>
            <a:r>
              <a:rPr lang="el-GR" spc="-30" dirty="0" smtClean="0">
                <a:cs typeface="Calibri"/>
              </a:rPr>
              <a:t> </a:t>
            </a:r>
            <a:r>
              <a:rPr lang="el-GR" dirty="0" smtClean="0">
                <a:cs typeface="Calibri"/>
              </a:rPr>
              <a:t>και</a:t>
            </a:r>
            <a:r>
              <a:rPr lang="el-GR" spc="-5" dirty="0" smtClean="0">
                <a:cs typeface="Calibri"/>
              </a:rPr>
              <a:t> ευκταίο,</a:t>
            </a:r>
            <a:r>
              <a:rPr lang="el-GR" spc="5" dirty="0" smtClean="0">
                <a:cs typeface="Calibri"/>
              </a:rPr>
              <a:t> για</a:t>
            </a:r>
            <a:r>
              <a:rPr lang="el-GR" spc="-15" dirty="0" smtClean="0">
                <a:cs typeface="Calibri"/>
              </a:rPr>
              <a:t> </a:t>
            </a:r>
            <a:r>
              <a:rPr lang="el-GR" spc="-5" dirty="0" smtClean="0">
                <a:cs typeface="Calibri"/>
              </a:rPr>
              <a:t>την αντιμετώπιση</a:t>
            </a:r>
            <a:r>
              <a:rPr lang="el-GR" dirty="0" smtClean="0">
                <a:cs typeface="Calibri"/>
              </a:rPr>
              <a:t> </a:t>
            </a:r>
            <a:r>
              <a:rPr lang="el-GR" spc="-5" dirty="0" smtClean="0">
                <a:cs typeface="Calibri"/>
              </a:rPr>
              <a:t>τέτοιων</a:t>
            </a:r>
            <a:r>
              <a:rPr lang="el-GR" spc="5" dirty="0" smtClean="0">
                <a:cs typeface="Calibri"/>
              </a:rPr>
              <a:t> </a:t>
            </a:r>
            <a:r>
              <a:rPr lang="el-GR" spc="-5" dirty="0" smtClean="0">
                <a:cs typeface="Calibri"/>
              </a:rPr>
              <a:t>παιδιών,</a:t>
            </a:r>
            <a:r>
              <a:rPr lang="el-GR" spc="5" dirty="0" smtClean="0">
                <a:cs typeface="Calibri"/>
              </a:rPr>
              <a:t> </a:t>
            </a:r>
            <a:r>
              <a:rPr lang="el-GR" spc="-5" dirty="0" smtClean="0">
                <a:cs typeface="Calibri"/>
              </a:rPr>
              <a:t>χωρίς</a:t>
            </a:r>
            <a:r>
              <a:rPr lang="el-GR" dirty="0" smtClean="0">
                <a:cs typeface="Calibri"/>
              </a:rPr>
              <a:t> </a:t>
            </a:r>
            <a:r>
              <a:rPr lang="el-GR" spc="-5" dirty="0" smtClean="0">
                <a:cs typeface="Calibri"/>
              </a:rPr>
              <a:t>ανάγκη</a:t>
            </a:r>
            <a:r>
              <a:rPr lang="el-GR" dirty="0" smtClean="0">
                <a:cs typeface="Calibri"/>
              </a:rPr>
              <a:t> </a:t>
            </a:r>
            <a:r>
              <a:rPr lang="el-GR" spc="-5" dirty="0" smtClean="0">
                <a:cs typeface="Calibri"/>
              </a:rPr>
              <a:t>προσφυγής</a:t>
            </a:r>
            <a:r>
              <a:rPr lang="el-GR" dirty="0" smtClean="0">
                <a:cs typeface="Calibri"/>
              </a:rPr>
              <a:t> </a:t>
            </a:r>
            <a:r>
              <a:rPr lang="el-GR" spc="-5" dirty="0" smtClean="0">
                <a:cs typeface="Calibri"/>
              </a:rPr>
              <a:t>στη</a:t>
            </a:r>
            <a:r>
              <a:rPr lang="el-GR" dirty="0" smtClean="0">
                <a:cs typeface="Calibri"/>
              </a:rPr>
              <a:t> </a:t>
            </a:r>
            <a:r>
              <a:rPr lang="el-GR" spc="-5" dirty="0" smtClean="0">
                <a:cs typeface="Calibri"/>
              </a:rPr>
              <a:t>δικαιοσύνη,</a:t>
            </a:r>
            <a:r>
              <a:rPr lang="el-GR" spc="10" dirty="0" smtClean="0">
                <a:cs typeface="Calibri"/>
              </a:rPr>
              <a:t> </a:t>
            </a:r>
            <a:r>
              <a:rPr lang="el-GR" spc="-5" dirty="0" smtClean="0">
                <a:cs typeface="Calibri"/>
              </a:rPr>
              <a:t>με </a:t>
            </a:r>
            <a:r>
              <a:rPr lang="el-GR" dirty="0" smtClean="0">
                <a:cs typeface="Calibri"/>
              </a:rPr>
              <a:t>την </a:t>
            </a:r>
            <a:r>
              <a:rPr lang="el-GR" spc="-229" dirty="0" smtClean="0">
                <a:cs typeface="Calibri"/>
              </a:rPr>
              <a:t> </a:t>
            </a:r>
            <a:r>
              <a:rPr lang="el-GR" spc="-5" dirty="0" smtClean="0">
                <a:cs typeface="Calibri"/>
              </a:rPr>
              <a:t>προϋπόθεση βέβαια</a:t>
            </a:r>
            <a:r>
              <a:rPr lang="el-GR" spc="-15" dirty="0" smtClean="0">
                <a:cs typeface="Calibri"/>
              </a:rPr>
              <a:t> </a:t>
            </a:r>
            <a:r>
              <a:rPr lang="el-GR" spc="-5" dirty="0" smtClean="0">
                <a:cs typeface="Calibri"/>
              </a:rPr>
              <a:t>ότι </a:t>
            </a:r>
            <a:r>
              <a:rPr lang="el-GR" dirty="0" smtClean="0">
                <a:cs typeface="Calibri"/>
              </a:rPr>
              <a:t>τηρείται</a:t>
            </a:r>
            <a:r>
              <a:rPr lang="el-GR" spc="-5" dirty="0" smtClean="0">
                <a:cs typeface="Calibri"/>
              </a:rPr>
              <a:t> </a:t>
            </a:r>
            <a:r>
              <a:rPr lang="el-GR" dirty="0" smtClean="0">
                <a:cs typeface="Calibri"/>
              </a:rPr>
              <a:t>ο</a:t>
            </a:r>
            <a:r>
              <a:rPr lang="el-GR" spc="-15" dirty="0" smtClean="0">
                <a:cs typeface="Calibri"/>
              </a:rPr>
              <a:t> </a:t>
            </a:r>
            <a:r>
              <a:rPr lang="el-GR" spc="-5" dirty="0" smtClean="0">
                <a:cs typeface="Calibri"/>
              </a:rPr>
              <a:t>απόλυτος</a:t>
            </a:r>
            <a:r>
              <a:rPr lang="el-GR" spc="-10" dirty="0" smtClean="0">
                <a:cs typeface="Calibri"/>
              </a:rPr>
              <a:t> </a:t>
            </a:r>
            <a:r>
              <a:rPr lang="el-GR" spc="-5" dirty="0" smtClean="0">
                <a:cs typeface="Calibri"/>
              </a:rPr>
              <a:t>σεβασμός στα</a:t>
            </a:r>
            <a:r>
              <a:rPr lang="el-GR" spc="-15" dirty="0" smtClean="0">
                <a:cs typeface="Calibri"/>
              </a:rPr>
              <a:t> </a:t>
            </a:r>
            <a:r>
              <a:rPr lang="el-GR" spc="-5" dirty="0" smtClean="0">
                <a:cs typeface="Calibri"/>
              </a:rPr>
              <a:t>ανθρώπινα δικαιώματα </a:t>
            </a:r>
            <a:r>
              <a:rPr lang="el-GR" dirty="0" smtClean="0">
                <a:cs typeface="Calibri"/>
              </a:rPr>
              <a:t>και </a:t>
            </a:r>
            <a:r>
              <a:rPr lang="el-GR" spc="-10" dirty="0" smtClean="0">
                <a:cs typeface="Calibri"/>
              </a:rPr>
              <a:t>στις</a:t>
            </a:r>
            <a:r>
              <a:rPr lang="el-GR" spc="-5" dirty="0" smtClean="0">
                <a:cs typeface="Calibri"/>
              </a:rPr>
              <a:t> νόμιμες</a:t>
            </a:r>
            <a:r>
              <a:rPr lang="el-GR" spc="5" dirty="0" smtClean="0">
                <a:cs typeface="Calibri"/>
              </a:rPr>
              <a:t> </a:t>
            </a:r>
            <a:r>
              <a:rPr lang="el-GR" spc="-5" dirty="0" smtClean="0">
                <a:cs typeface="Calibri"/>
              </a:rPr>
              <a:t>εγγυήσεις.</a:t>
            </a:r>
            <a:endParaRPr lang="el-GR" dirty="0" smtClean="0">
              <a:cs typeface="Calibri"/>
            </a:endParaRPr>
          </a:p>
          <a:p>
            <a:pPr marL="149225" indent="-137160" algn="just">
              <a:spcBef>
                <a:spcPts val="670"/>
              </a:spcBef>
              <a:buFontTx/>
              <a:buAutoNum type="arabicPeriod" startAt="4"/>
              <a:tabLst>
                <a:tab pos="149860" algn="l"/>
              </a:tabLst>
            </a:pPr>
            <a:r>
              <a:rPr lang="el-GR" dirty="0" smtClean="0">
                <a:cs typeface="Calibri"/>
              </a:rPr>
              <a:t>Μία</a:t>
            </a:r>
            <a:r>
              <a:rPr lang="el-GR" spc="-15" dirty="0" smtClean="0">
                <a:cs typeface="Calibri"/>
              </a:rPr>
              <a:t> </a:t>
            </a:r>
            <a:r>
              <a:rPr lang="el-GR" spc="-5" dirty="0" smtClean="0">
                <a:cs typeface="Calibri"/>
              </a:rPr>
              <a:t>σειρά</a:t>
            </a:r>
            <a:r>
              <a:rPr lang="el-GR" spc="-10" dirty="0" smtClean="0">
                <a:cs typeface="Calibri"/>
              </a:rPr>
              <a:t> </a:t>
            </a:r>
            <a:r>
              <a:rPr lang="el-GR" spc="-5" dirty="0" smtClean="0">
                <a:cs typeface="Calibri"/>
              </a:rPr>
              <a:t>διατάξεων</a:t>
            </a:r>
            <a:r>
              <a:rPr lang="el-GR" dirty="0" smtClean="0">
                <a:cs typeface="Calibri"/>
              </a:rPr>
              <a:t> </a:t>
            </a:r>
            <a:r>
              <a:rPr lang="el-GR" spc="-5" dirty="0" smtClean="0">
                <a:cs typeface="Calibri"/>
              </a:rPr>
              <a:t>σχετικών</a:t>
            </a:r>
            <a:r>
              <a:rPr lang="el-GR" dirty="0" smtClean="0">
                <a:cs typeface="Calibri"/>
              </a:rPr>
              <a:t> κυρίως</a:t>
            </a:r>
            <a:r>
              <a:rPr lang="el-GR" spc="-5" dirty="0" smtClean="0">
                <a:cs typeface="Calibri"/>
              </a:rPr>
              <a:t> με </a:t>
            </a:r>
            <a:r>
              <a:rPr lang="el-GR" dirty="0" smtClean="0">
                <a:cs typeface="Calibri"/>
              </a:rPr>
              <a:t>την</a:t>
            </a:r>
            <a:r>
              <a:rPr lang="el-GR" spc="5" dirty="0" smtClean="0">
                <a:cs typeface="Calibri"/>
              </a:rPr>
              <a:t> </a:t>
            </a:r>
            <a:r>
              <a:rPr lang="el-GR" spc="-5" dirty="0" smtClean="0">
                <a:cs typeface="Calibri"/>
              </a:rPr>
              <a:t>επιμέλεια,</a:t>
            </a:r>
            <a:r>
              <a:rPr lang="el-GR" dirty="0" smtClean="0">
                <a:cs typeface="Calibri"/>
              </a:rPr>
              <a:t> </a:t>
            </a:r>
            <a:r>
              <a:rPr lang="el-GR" spc="-5" dirty="0" smtClean="0">
                <a:cs typeface="Calibri"/>
              </a:rPr>
              <a:t>την</a:t>
            </a:r>
            <a:r>
              <a:rPr lang="el-GR" dirty="0" smtClean="0">
                <a:cs typeface="Calibri"/>
              </a:rPr>
              <a:t> </a:t>
            </a:r>
            <a:r>
              <a:rPr lang="el-GR" spc="-5" dirty="0" smtClean="0">
                <a:cs typeface="Calibri"/>
              </a:rPr>
              <a:t>καθοδήγηση</a:t>
            </a:r>
            <a:r>
              <a:rPr lang="el-GR" dirty="0" smtClean="0">
                <a:cs typeface="Calibri"/>
              </a:rPr>
              <a:t> και την </a:t>
            </a:r>
            <a:r>
              <a:rPr lang="el-GR" spc="-5" dirty="0" smtClean="0">
                <a:cs typeface="Calibri"/>
              </a:rPr>
              <a:t>επιτήρηση,</a:t>
            </a:r>
            <a:r>
              <a:rPr lang="el-GR" spc="5" dirty="0" smtClean="0">
                <a:cs typeface="Calibri"/>
              </a:rPr>
              <a:t> </a:t>
            </a:r>
            <a:r>
              <a:rPr lang="el-GR" dirty="0" smtClean="0">
                <a:cs typeface="Calibri"/>
              </a:rPr>
              <a:t>τους</a:t>
            </a:r>
            <a:r>
              <a:rPr lang="el-GR" spc="-5" dirty="0" smtClean="0">
                <a:cs typeface="Calibri"/>
              </a:rPr>
              <a:t> συμβούλους,</a:t>
            </a:r>
            <a:r>
              <a:rPr lang="el-GR" spc="10" dirty="0" smtClean="0">
                <a:cs typeface="Calibri"/>
              </a:rPr>
              <a:t> </a:t>
            </a:r>
            <a:r>
              <a:rPr lang="el-GR" dirty="0" smtClean="0">
                <a:cs typeface="Calibri"/>
              </a:rPr>
              <a:t>τη </a:t>
            </a:r>
            <a:r>
              <a:rPr lang="el-GR" spc="-5" dirty="0" smtClean="0">
                <a:cs typeface="Calibri"/>
              </a:rPr>
              <a:t>δοκιμασία,</a:t>
            </a:r>
            <a:r>
              <a:rPr lang="el-GR" spc="5" dirty="0" smtClean="0">
                <a:cs typeface="Calibri"/>
              </a:rPr>
              <a:t> </a:t>
            </a:r>
            <a:r>
              <a:rPr lang="el-GR" dirty="0" smtClean="0">
                <a:cs typeface="Calibri"/>
              </a:rPr>
              <a:t>την</a:t>
            </a:r>
            <a:r>
              <a:rPr lang="el-GR" spc="5" dirty="0" smtClean="0">
                <a:cs typeface="Calibri"/>
              </a:rPr>
              <a:t> </a:t>
            </a:r>
            <a:r>
              <a:rPr lang="el-GR" spc="-10" dirty="0" smtClean="0">
                <a:cs typeface="Calibri"/>
              </a:rPr>
              <a:t>τοποθέτηση</a:t>
            </a:r>
            <a:r>
              <a:rPr lang="el-GR" dirty="0" smtClean="0">
                <a:cs typeface="Calibri"/>
              </a:rPr>
              <a:t> </a:t>
            </a:r>
            <a:r>
              <a:rPr lang="el-GR" spc="-10" dirty="0" smtClean="0">
                <a:cs typeface="Calibri"/>
              </a:rPr>
              <a:t>σε</a:t>
            </a:r>
            <a:r>
              <a:rPr lang="el-GR" spc="-5" dirty="0" smtClean="0">
                <a:cs typeface="Calibri"/>
              </a:rPr>
              <a:t> </a:t>
            </a:r>
            <a:r>
              <a:rPr lang="el-GR" dirty="0" smtClean="0">
                <a:cs typeface="Calibri"/>
              </a:rPr>
              <a:t>οικογένεια, </a:t>
            </a:r>
            <a:r>
              <a:rPr lang="el-GR" spc="-235" dirty="0" smtClean="0">
                <a:cs typeface="Calibri"/>
              </a:rPr>
              <a:t> </a:t>
            </a:r>
            <a:r>
              <a:rPr lang="el-GR" dirty="0" smtClean="0">
                <a:cs typeface="Calibri"/>
              </a:rPr>
              <a:t>τα</a:t>
            </a:r>
            <a:r>
              <a:rPr lang="el-GR" spc="-15" dirty="0" smtClean="0">
                <a:cs typeface="Calibri"/>
              </a:rPr>
              <a:t> </a:t>
            </a:r>
            <a:r>
              <a:rPr lang="el-GR" spc="-5" dirty="0" smtClean="0">
                <a:cs typeface="Calibri"/>
              </a:rPr>
              <a:t>προγράμματα</a:t>
            </a:r>
            <a:r>
              <a:rPr lang="el-GR" spc="-10" dirty="0" smtClean="0">
                <a:cs typeface="Calibri"/>
              </a:rPr>
              <a:t> </a:t>
            </a:r>
            <a:r>
              <a:rPr lang="el-GR" spc="5" dirty="0" smtClean="0">
                <a:cs typeface="Calibri"/>
              </a:rPr>
              <a:t>γενικής</a:t>
            </a:r>
            <a:r>
              <a:rPr lang="el-GR" spc="-10" dirty="0" smtClean="0">
                <a:cs typeface="Calibri"/>
              </a:rPr>
              <a:t> </a:t>
            </a:r>
            <a:r>
              <a:rPr lang="el-GR" dirty="0" smtClean="0">
                <a:cs typeface="Calibri"/>
              </a:rPr>
              <a:t>και</a:t>
            </a:r>
            <a:r>
              <a:rPr lang="el-GR" spc="-5" dirty="0" smtClean="0">
                <a:cs typeface="Calibri"/>
              </a:rPr>
              <a:t>  επαγγελματικής</a:t>
            </a:r>
            <a:r>
              <a:rPr lang="el-GR" spc="-10" dirty="0" smtClean="0">
                <a:cs typeface="Calibri"/>
              </a:rPr>
              <a:t> </a:t>
            </a:r>
            <a:r>
              <a:rPr lang="el-GR" spc="-5" dirty="0" smtClean="0">
                <a:cs typeface="Calibri"/>
              </a:rPr>
              <a:t>εκπαίδευσης</a:t>
            </a:r>
            <a:r>
              <a:rPr lang="el-GR" spc="-10" dirty="0" smtClean="0">
                <a:cs typeface="Calibri"/>
              </a:rPr>
              <a:t> </a:t>
            </a:r>
            <a:r>
              <a:rPr lang="el-GR" dirty="0" smtClean="0">
                <a:cs typeface="Calibri"/>
              </a:rPr>
              <a:t>και</a:t>
            </a:r>
            <a:r>
              <a:rPr lang="el-GR" spc="-5" dirty="0" smtClean="0">
                <a:cs typeface="Calibri"/>
              </a:rPr>
              <a:t> </a:t>
            </a:r>
            <a:r>
              <a:rPr lang="el-GR" dirty="0" smtClean="0">
                <a:cs typeface="Calibri"/>
              </a:rPr>
              <a:t>τις</a:t>
            </a:r>
            <a:r>
              <a:rPr lang="el-GR" spc="-10" dirty="0" smtClean="0">
                <a:cs typeface="Calibri"/>
              </a:rPr>
              <a:t> </a:t>
            </a:r>
            <a:r>
              <a:rPr lang="el-GR" spc="-5" dirty="0" smtClean="0">
                <a:cs typeface="Calibri"/>
              </a:rPr>
              <a:t>άλλες εναλλακτικές δυνατότητες</a:t>
            </a:r>
            <a:r>
              <a:rPr lang="el-GR" dirty="0" smtClean="0">
                <a:cs typeface="Calibri"/>
              </a:rPr>
              <a:t> </a:t>
            </a:r>
            <a:r>
              <a:rPr lang="el-GR" spc="-5" dirty="0" smtClean="0">
                <a:cs typeface="Calibri"/>
              </a:rPr>
              <a:t>πλην</a:t>
            </a:r>
            <a:r>
              <a:rPr lang="el-GR" dirty="0" smtClean="0">
                <a:cs typeface="Calibri"/>
              </a:rPr>
              <a:t> της</a:t>
            </a:r>
            <a:r>
              <a:rPr lang="el-GR" spc="-5" dirty="0" smtClean="0">
                <a:cs typeface="Calibri"/>
              </a:rPr>
              <a:t> επιμέλειας,</a:t>
            </a:r>
            <a:r>
              <a:rPr lang="el-GR" spc="5" dirty="0" smtClean="0">
                <a:cs typeface="Calibri"/>
              </a:rPr>
              <a:t> </a:t>
            </a:r>
            <a:r>
              <a:rPr lang="el-GR" spc="-10" dirty="0" smtClean="0">
                <a:cs typeface="Calibri"/>
              </a:rPr>
              <a:t>θα </a:t>
            </a:r>
            <a:r>
              <a:rPr lang="el-GR" spc="-5" dirty="0" smtClean="0">
                <a:cs typeface="Calibri"/>
              </a:rPr>
              <a:t>εξασφαλίζει</a:t>
            </a:r>
            <a:r>
              <a:rPr lang="el-GR" spc="5" dirty="0" smtClean="0">
                <a:cs typeface="Calibri"/>
              </a:rPr>
              <a:t> </a:t>
            </a:r>
            <a:r>
              <a:rPr lang="el-GR" spc="-5" dirty="0" smtClean="0">
                <a:cs typeface="Calibri"/>
              </a:rPr>
              <a:t>στα</a:t>
            </a:r>
            <a:r>
              <a:rPr lang="el-GR" spc="-10" dirty="0" smtClean="0">
                <a:cs typeface="Calibri"/>
              </a:rPr>
              <a:t> </a:t>
            </a:r>
            <a:r>
              <a:rPr lang="el-GR" spc="-5" dirty="0" smtClean="0">
                <a:cs typeface="Calibri"/>
              </a:rPr>
              <a:t>παιδιά </a:t>
            </a:r>
            <a:r>
              <a:rPr lang="el-GR" dirty="0" smtClean="0">
                <a:cs typeface="Calibri"/>
              </a:rPr>
              <a:t>μια </a:t>
            </a:r>
            <a:r>
              <a:rPr lang="el-GR" spc="5" dirty="0" smtClean="0">
                <a:cs typeface="Calibri"/>
              </a:rPr>
              <a:t> </a:t>
            </a:r>
            <a:r>
              <a:rPr lang="el-GR" spc="-5" dirty="0" smtClean="0">
                <a:cs typeface="Calibri"/>
              </a:rPr>
              <a:t>μεταχείριση </a:t>
            </a:r>
            <a:r>
              <a:rPr lang="el-GR" spc="-10" dirty="0" smtClean="0">
                <a:cs typeface="Calibri"/>
              </a:rPr>
              <a:t>που </a:t>
            </a:r>
            <a:r>
              <a:rPr lang="el-GR" dirty="0" smtClean="0">
                <a:cs typeface="Calibri"/>
              </a:rPr>
              <a:t>να εγγυάται </a:t>
            </a:r>
            <a:r>
              <a:rPr lang="el-GR" spc="-5" dirty="0" smtClean="0">
                <a:cs typeface="Calibri"/>
              </a:rPr>
              <a:t>την ευημερία τους </a:t>
            </a:r>
            <a:r>
              <a:rPr lang="el-GR" dirty="0" smtClean="0">
                <a:cs typeface="Calibri"/>
              </a:rPr>
              <a:t>και που να είναι </a:t>
            </a:r>
            <a:r>
              <a:rPr lang="el-GR" spc="-5" dirty="0" smtClean="0">
                <a:cs typeface="Calibri"/>
              </a:rPr>
              <a:t>ανάλογη </a:t>
            </a:r>
            <a:r>
              <a:rPr lang="el-GR" dirty="0" smtClean="0">
                <a:cs typeface="Calibri"/>
              </a:rPr>
              <a:t>και </a:t>
            </a:r>
            <a:r>
              <a:rPr lang="el-GR" spc="-5" dirty="0" smtClean="0">
                <a:cs typeface="Calibri"/>
              </a:rPr>
              <a:t>με </a:t>
            </a:r>
            <a:r>
              <a:rPr lang="el-GR" spc="-235" dirty="0" smtClean="0">
                <a:cs typeface="Calibri"/>
              </a:rPr>
              <a:t> </a:t>
            </a:r>
            <a:r>
              <a:rPr lang="el-GR" dirty="0" smtClean="0">
                <a:cs typeface="Calibri"/>
              </a:rPr>
              <a:t>την</a:t>
            </a:r>
            <a:r>
              <a:rPr lang="el-GR" spc="-5" dirty="0" smtClean="0">
                <a:cs typeface="Calibri"/>
              </a:rPr>
              <a:t> κατάσταση τους</a:t>
            </a:r>
            <a:r>
              <a:rPr lang="el-GR" spc="-10" dirty="0" smtClean="0">
                <a:cs typeface="Calibri"/>
              </a:rPr>
              <a:t> </a:t>
            </a:r>
            <a:r>
              <a:rPr lang="el-GR" dirty="0" smtClean="0">
                <a:cs typeface="Calibri"/>
              </a:rPr>
              <a:t>και</a:t>
            </a:r>
            <a:r>
              <a:rPr lang="el-GR" spc="-5" dirty="0" smtClean="0">
                <a:cs typeface="Calibri"/>
              </a:rPr>
              <a:t> με</a:t>
            </a:r>
            <a:r>
              <a:rPr lang="el-GR" spc="-10" dirty="0" smtClean="0">
                <a:cs typeface="Calibri"/>
              </a:rPr>
              <a:t> </a:t>
            </a:r>
            <a:r>
              <a:rPr lang="el-GR" spc="-5" dirty="0" smtClean="0">
                <a:cs typeface="Calibri"/>
              </a:rPr>
              <a:t>την</a:t>
            </a:r>
            <a:r>
              <a:rPr lang="el-GR" spc="-10" dirty="0" smtClean="0">
                <a:cs typeface="Calibri"/>
              </a:rPr>
              <a:t> παράβαση.</a:t>
            </a:r>
            <a:endParaRPr lang="el-GR" dirty="0" smtClean="0">
              <a:cs typeface="Calibri"/>
            </a:endParaRPr>
          </a:p>
          <a:p>
            <a:pPr marL="149225" indent="-137160" algn="just">
              <a:lnSpc>
                <a:spcPct val="100000"/>
              </a:lnSpc>
              <a:spcBef>
                <a:spcPts val="175"/>
              </a:spcBef>
              <a:buAutoNum type="arabicPeriod"/>
              <a:tabLst>
                <a:tab pos="149860" algn="l"/>
              </a:tabLst>
            </a:pPr>
            <a:endParaRPr lang="el-GR" dirty="0" smtClean="0">
              <a:cs typeface="Calibri"/>
            </a:endParaRPr>
          </a:p>
          <a:p>
            <a:pPr marL="12700" algn="just">
              <a:lnSpc>
                <a:spcPct val="100000"/>
              </a:lnSpc>
              <a:spcBef>
                <a:spcPts val="875"/>
              </a:spcBef>
            </a:pPr>
            <a:r>
              <a:rPr lang="el-GR" dirty="0" smtClean="0">
                <a:solidFill>
                  <a:srgbClr val="871630"/>
                </a:solidFill>
                <a:cs typeface="Calibri"/>
              </a:rPr>
              <a:t>Άρθρο</a:t>
            </a:r>
            <a:r>
              <a:rPr lang="el-GR" spc="-35" dirty="0" smtClean="0">
                <a:solidFill>
                  <a:srgbClr val="871630"/>
                </a:solidFill>
                <a:cs typeface="Calibri"/>
              </a:rPr>
              <a:t> </a:t>
            </a:r>
            <a:r>
              <a:rPr lang="el-GR" spc="-10" dirty="0" smtClean="0">
                <a:solidFill>
                  <a:srgbClr val="871630"/>
                </a:solidFill>
                <a:cs typeface="Calibri"/>
              </a:rPr>
              <a:t>41</a:t>
            </a:r>
            <a:endParaRPr lang="el-GR" dirty="0" smtClean="0">
              <a:cs typeface="Calibri"/>
            </a:endParaRPr>
          </a:p>
          <a:p>
            <a:pPr marL="12700" algn="just">
              <a:lnSpc>
                <a:spcPct val="100000"/>
              </a:lnSpc>
              <a:spcBef>
                <a:spcPts val="155"/>
              </a:spcBef>
            </a:pPr>
            <a:r>
              <a:rPr lang="el-GR" dirty="0" smtClean="0">
                <a:cs typeface="Calibri"/>
              </a:rPr>
              <a:t>Καμιά</a:t>
            </a:r>
            <a:r>
              <a:rPr lang="el-GR" spc="-10" dirty="0" smtClean="0">
                <a:cs typeface="Calibri"/>
              </a:rPr>
              <a:t> </a:t>
            </a:r>
            <a:r>
              <a:rPr lang="el-GR" spc="-5" dirty="0" smtClean="0">
                <a:cs typeface="Calibri"/>
              </a:rPr>
              <a:t>από </a:t>
            </a:r>
            <a:r>
              <a:rPr lang="el-GR" dirty="0" smtClean="0">
                <a:cs typeface="Calibri"/>
              </a:rPr>
              <a:t>τις </a:t>
            </a:r>
            <a:r>
              <a:rPr lang="el-GR" spc="-5" dirty="0" smtClean="0">
                <a:cs typeface="Calibri"/>
              </a:rPr>
              <a:t>διατάξεις </a:t>
            </a:r>
            <a:r>
              <a:rPr lang="el-GR" dirty="0" smtClean="0">
                <a:cs typeface="Calibri"/>
              </a:rPr>
              <a:t>της </a:t>
            </a:r>
            <a:r>
              <a:rPr lang="el-GR" spc="-10" dirty="0" smtClean="0">
                <a:cs typeface="Calibri"/>
              </a:rPr>
              <a:t>παρούσας</a:t>
            </a:r>
            <a:r>
              <a:rPr lang="el-GR" dirty="0" smtClean="0">
                <a:cs typeface="Calibri"/>
              </a:rPr>
              <a:t> </a:t>
            </a:r>
            <a:r>
              <a:rPr lang="el-GR" spc="-5" dirty="0" smtClean="0">
                <a:cs typeface="Calibri"/>
              </a:rPr>
              <a:t>Σύμβασης</a:t>
            </a:r>
            <a:r>
              <a:rPr lang="el-GR" dirty="0" smtClean="0">
                <a:cs typeface="Calibri"/>
              </a:rPr>
              <a:t> </a:t>
            </a:r>
            <a:r>
              <a:rPr lang="el-GR" spc="-5" dirty="0" smtClean="0">
                <a:cs typeface="Calibri"/>
              </a:rPr>
              <a:t>δεν</a:t>
            </a:r>
            <a:r>
              <a:rPr lang="el-GR" dirty="0" smtClean="0">
                <a:cs typeface="Calibri"/>
              </a:rPr>
              <a:t> θίγει</a:t>
            </a:r>
            <a:r>
              <a:rPr lang="el-GR" spc="10" dirty="0" smtClean="0">
                <a:cs typeface="Calibri"/>
              </a:rPr>
              <a:t> </a:t>
            </a:r>
            <a:r>
              <a:rPr lang="el-GR" spc="-5" dirty="0" smtClean="0">
                <a:cs typeface="Calibri"/>
              </a:rPr>
              <a:t>διατάξεις</a:t>
            </a:r>
            <a:r>
              <a:rPr lang="el-GR" dirty="0" smtClean="0">
                <a:cs typeface="Calibri"/>
              </a:rPr>
              <a:t> </a:t>
            </a:r>
            <a:r>
              <a:rPr lang="el-GR" spc="-5" dirty="0" smtClean="0">
                <a:cs typeface="Calibri"/>
              </a:rPr>
              <a:t>ευνοϊκότερες </a:t>
            </a:r>
            <a:r>
              <a:rPr lang="el-GR" spc="5" dirty="0" smtClean="0">
                <a:cs typeface="Calibri"/>
              </a:rPr>
              <a:t>για </a:t>
            </a:r>
            <a:r>
              <a:rPr lang="el-GR" spc="-5" dirty="0" smtClean="0">
                <a:cs typeface="Calibri"/>
              </a:rPr>
              <a:t>την πραγματοποίηση </a:t>
            </a:r>
            <a:r>
              <a:rPr lang="el-GR" dirty="0" smtClean="0">
                <a:cs typeface="Calibri"/>
              </a:rPr>
              <a:t>των </a:t>
            </a:r>
            <a:r>
              <a:rPr lang="el-GR" spc="-5" dirty="0" smtClean="0">
                <a:cs typeface="Calibri"/>
              </a:rPr>
              <a:t>δικαιωμάτων του </a:t>
            </a:r>
            <a:r>
              <a:rPr lang="el-GR" spc="-10" dirty="0" smtClean="0">
                <a:cs typeface="Calibri"/>
              </a:rPr>
              <a:t>παιδιού </a:t>
            </a:r>
            <a:r>
              <a:rPr lang="el-GR" dirty="0" smtClean="0">
                <a:cs typeface="Calibri"/>
              </a:rPr>
              <a:t>και </a:t>
            </a:r>
            <a:r>
              <a:rPr lang="el-GR" spc="-5" dirty="0" smtClean="0">
                <a:cs typeface="Calibri"/>
              </a:rPr>
              <a:t>οι οποίες </a:t>
            </a:r>
            <a:r>
              <a:rPr lang="el-GR" dirty="0" smtClean="0">
                <a:cs typeface="Calibri"/>
              </a:rPr>
              <a:t>είναι </a:t>
            </a:r>
            <a:r>
              <a:rPr lang="el-GR" spc="-235" dirty="0" smtClean="0">
                <a:cs typeface="Calibri"/>
              </a:rPr>
              <a:t> </a:t>
            </a:r>
            <a:r>
              <a:rPr lang="el-GR" spc="-5" dirty="0" smtClean="0">
                <a:cs typeface="Calibri"/>
              </a:rPr>
              <a:t>δυνατόν</a:t>
            </a:r>
            <a:r>
              <a:rPr lang="el-GR" spc="-15" dirty="0" smtClean="0">
                <a:cs typeface="Calibri"/>
              </a:rPr>
              <a:t> </a:t>
            </a:r>
            <a:r>
              <a:rPr lang="el-GR" dirty="0" smtClean="0">
                <a:cs typeface="Calibri"/>
              </a:rPr>
              <a:t>να</a:t>
            </a:r>
            <a:r>
              <a:rPr lang="el-GR" spc="-5" dirty="0" smtClean="0">
                <a:cs typeface="Calibri"/>
              </a:rPr>
              <a:t> περιέχονται: α) </a:t>
            </a:r>
            <a:r>
              <a:rPr lang="el-GR" dirty="0" smtClean="0">
                <a:cs typeface="Calibri"/>
              </a:rPr>
              <a:t>Στη </a:t>
            </a:r>
            <a:r>
              <a:rPr lang="el-GR" spc="-5" dirty="0" smtClean="0">
                <a:cs typeface="Calibri"/>
              </a:rPr>
              <a:t>νομοθεσία </a:t>
            </a:r>
            <a:r>
              <a:rPr lang="el-GR" dirty="0" smtClean="0">
                <a:cs typeface="Calibri"/>
              </a:rPr>
              <a:t>ενός </a:t>
            </a:r>
            <a:r>
              <a:rPr lang="el-GR" spc="-5" dirty="0" smtClean="0">
                <a:cs typeface="Calibri"/>
              </a:rPr>
              <a:t>Συμβαλλόμενου Κράτους </a:t>
            </a:r>
            <a:r>
              <a:rPr lang="el-GR" dirty="0" smtClean="0">
                <a:cs typeface="Calibri"/>
              </a:rPr>
              <a:t>ή </a:t>
            </a:r>
            <a:r>
              <a:rPr lang="el-GR" spc="-235" dirty="0" smtClean="0">
                <a:cs typeface="Calibri"/>
              </a:rPr>
              <a:t> </a:t>
            </a:r>
            <a:r>
              <a:rPr lang="el-GR" spc="-10" dirty="0" smtClean="0">
                <a:cs typeface="Calibri"/>
              </a:rPr>
              <a:t>β)</a:t>
            </a:r>
            <a:r>
              <a:rPr lang="el-GR" spc="-15" dirty="0" smtClean="0">
                <a:cs typeface="Calibri"/>
              </a:rPr>
              <a:t> </a:t>
            </a:r>
            <a:r>
              <a:rPr lang="el-GR" dirty="0" smtClean="0">
                <a:cs typeface="Calibri"/>
              </a:rPr>
              <a:t>Στο</a:t>
            </a:r>
            <a:r>
              <a:rPr lang="el-GR" spc="-20" dirty="0" smtClean="0">
                <a:cs typeface="Calibri"/>
              </a:rPr>
              <a:t> </a:t>
            </a:r>
            <a:r>
              <a:rPr lang="el-GR" dirty="0" smtClean="0">
                <a:cs typeface="Calibri"/>
              </a:rPr>
              <a:t>ισχύον</a:t>
            </a:r>
            <a:r>
              <a:rPr lang="el-GR" spc="-5" dirty="0" smtClean="0">
                <a:cs typeface="Calibri"/>
              </a:rPr>
              <a:t> </a:t>
            </a:r>
            <a:r>
              <a:rPr lang="el-GR" spc="5" dirty="0" smtClean="0">
                <a:cs typeface="Calibri"/>
              </a:rPr>
              <a:t>γιο</a:t>
            </a:r>
            <a:r>
              <a:rPr lang="el-GR" spc="-20" dirty="0" smtClean="0">
                <a:cs typeface="Calibri"/>
              </a:rPr>
              <a:t> </a:t>
            </a:r>
            <a:r>
              <a:rPr lang="el-GR" dirty="0" smtClean="0">
                <a:cs typeface="Calibri"/>
              </a:rPr>
              <a:t>το</a:t>
            </a:r>
            <a:r>
              <a:rPr lang="el-GR" spc="-15" dirty="0" smtClean="0">
                <a:cs typeface="Calibri"/>
              </a:rPr>
              <a:t> </a:t>
            </a:r>
            <a:r>
              <a:rPr lang="el-GR" spc="-5" dirty="0" smtClean="0">
                <a:cs typeface="Calibri"/>
              </a:rPr>
              <a:t>Κράτος</a:t>
            </a:r>
            <a:r>
              <a:rPr lang="el-GR" spc="-15" dirty="0" smtClean="0">
                <a:cs typeface="Calibri"/>
              </a:rPr>
              <a:t> </a:t>
            </a:r>
            <a:r>
              <a:rPr lang="el-GR" spc="-5" dirty="0" smtClean="0">
                <a:cs typeface="Calibri"/>
              </a:rPr>
              <a:t>αυτό</a:t>
            </a:r>
            <a:r>
              <a:rPr lang="el-GR" spc="-20" dirty="0" smtClean="0">
                <a:cs typeface="Calibri"/>
              </a:rPr>
              <a:t> </a:t>
            </a:r>
            <a:r>
              <a:rPr lang="el-GR" dirty="0" smtClean="0">
                <a:cs typeface="Calibri"/>
              </a:rPr>
              <a:t>διεθνές</a:t>
            </a:r>
            <a:r>
              <a:rPr lang="el-GR" spc="-5" dirty="0" smtClean="0">
                <a:cs typeface="Calibri"/>
              </a:rPr>
              <a:t> </a:t>
            </a:r>
            <a:r>
              <a:rPr lang="el-GR" dirty="0" smtClean="0">
                <a:cs typeface="Calibri"/>
              </a:rPr>
              <a:t>δίκαιο.</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65231" y="500045"/>
            <a:ext cx="10174130" cy="5626121"/>
          </a:xfrm>
        </p:spPr>
        <p:txBody>
          <a:bodyPr>
            <a:normAutofit/>
          </a:bodyPr>
          <a:lstStyle/>
          <a:p>
            <a:pPr marL="182880" marR="6350" indent="-170180" algn="just">
              <a:lnSpc>
                <a:spcPct val="120000"/>
              </a:lnSpc>
              <a:spcBef>
                <a:spcPts val="600"/>
              </a:spcBef>
              <a:tabLst>
                <a:tab pos="183515" algn="l"/>
                <a:tab pos="1551940" algn="l"/>
                <a:tab pos="2567940" algn="l"/>
                <a:tab pos="3629025" algn="l"/>
                <a:tab pos="4083050" algn="l"/>
                <a:tab pos="4455160" algn="l"/>
                <a:tab pos="5772785" algn="l"/>
              </a:tabLst>
            </a:pPr>
            <a:r>
              <a:rPr lang="el-GR" sz="3000" spc="45" dirty="0" smtClean="0">
                <a:latin typeface="Arial"/>
                <a:cs typeface="Arial"/>
              </a:rPr>
              <a:t>Μ</a:t>
            </a:r>
            <a:r>
              <a:rPr lang="el-GR" sz="3000" spc="-75" dirty="0" smtClean="0">
                <a:latin typeface="Arial"/>
                <a:cs typeface="Arial"/>
              </a:rPr>
              <a:t>η</a:t>
            </a:r>
            <a:r>
              <a:rPr lang="el-GR" sz="3000" spc="-235" dirty="0" smtClean="0">
                <a:latin typeface="Arial"/>
                <a:cs typeface="Arial"/>
              </a:rPr>
              <a:t>χ</a:t>
            </a:r>
            <a:r>
              <a:rPr lang="el-GR" sz="3000" spc="-75" dirty="0" smtClean="0">
                <a:latin typeface="Arial"/>
                <a:cs typeface="Arial"/>
              </a:rPr>
              <a:t>α</a:t>
            </a:r>
            <a:r>
              <a:rPr lang="el-GR" sz="3000" spc="-70" dirty="0" smtClean="0">
                <a:latin typeface="Arial"/>
                <a:cs typeface="Arial"/>
              </a:rPr>
              <a:t>ν</a:t>
            </a:r>
            <a:r>
              <a:rPr lang="el-GR" sz="3000" spc="95" dirty="0" smtClean="0">
                <a:latin typeface="Arial"/>
                <a:cs typeface="Arial"/>
              </a:rPr>
              <a:t>ι</a:t>
            </a:r>
            <a:r>
              <a:rPr lang="el-GR" sz="3000" spc="-145" dirty="0" smtClean="0">
                <a:latin typeface="Arial"/>
                <a:cs typeface="Arial"/>
              </a:rPr>
              <a:t>σ</a:t>
            </a:r>
            <a:r>
              <a:rPr lang="el-GR" sz="3000" spc="-90" dirty="0" smtClean="0">
                <a:latin typeface="Arial"/>
                <a:cs typeface="Arial"/>
              </a:rPr>
              <a:t>μ</a:t>
            </a:r>
            <a:r>
              <a:rPr lang="el-GR" sz="3000" spc="-55" dirty="0" smtClean="0">
                <a:latin typeface="Arial"/>
                <a:cs typeface="Arial"/>
              </a:rPr>
              <a:t>ό</a:t>
            </a:r>
            <a:r>
              <a:rPr lang="el-GR" sz="3000" spc="-140" dirty="0" smtClean="0">
                <a:latin typeface="Arial"/>
                <a:cs typeface="Arial"/>
              </a:rPr>
              <a:t>ς</a:t>
            </a:r>
            <a:r>
              <a:rPr lang="el-GR" sz="3000" dirty="0" smtClean="0">
                <a:latin typeface="Arial"/>
                <a:cs typeface="Arial"/>
              </a:rPr>
              <a:t>	</a:t>
            </a:r>
            <a:r>
              <a:rPr lang="el-GR" sz="3000" spc="-335" dirty="0" smtClean="0">
                <a:latin typeface="Arial"/>
                <a:cs typeface="Arial"/>
              </a:rPr>
              <a:t>Ε</a:t>
            </a:r>
            <a:r>
              <a:rPr lang="el-GR" sz="3000" spc="-65" dirty="0" smtClean="0">
                <a:latin typeface="Arial"/>
                <a:cs typeface="Arial"/>
              </a:rPr>
              <a:t>λ</a:t>
            </a:r>
            <a:r>
              <a:rPr lang="el-GR" sz="3000" spc="-45" dirty="0" smtClean="0">
                <a:latin typeface="Arial"/>
                <a:cs typeface="Arial"/>
              </a:rPr>
              <a:t>έ</a:t>
            </a:r>
            <a:r>
              <a:rPr lang="el-GR" sz="3000" spc="-30" dirty="0" smtClean="0">
                <a:latin typeface="Arial"/>
                <a:cs typeface="Arial"/>
              </a:rPr>
              <a:t>γ</a:t>
            </a:r>
            <a:r>
              <a:rPr lang="el-GR" sz="3000" spc="-210" dirty="0" smtClean="0">
                <a:latin typeface="Arial"/>
                <a:cs typeface="Arial"/>
              </a:rPr>
              <a:t>χ</a:t>
            </a:r>
            <a:r>
              <a:rPr lang="el-GR" sz="3000" spc="-55" dirty="0" smtClean="0">
                <a:latin typeface="Arial"/>
                <a:cs typeface="Arial"/>
              </a:rPr>
              <a:t>ο</a:t>
            </a:r>
            <a:r>
              <a:rPr lang="el-GR" sz="3000" spc="-15" dirty="0" smtClean="0">
                <a:latin typeface="Arial"/>
                <a:cs typeface="Arial"/>
              </a:rPr>
              <a:t>υ</a:t>
            </a:r>
            <a:r>
              <a:rPr lang="el-GR" sz="3000" spc="-25" dirty="0" smtClean="0">
                <a:latin typeface="Arial"/>
                <a:cs typeface="Arial"/>
              </a:rPr>
              <a:t>:</a:t>
            </a:r>
            <a:r>
              <a:rPr lang="el-GR" sz="3000" dirty="0" smtClean="0">
                <a:latin typeface="Arial"/>
                <a:cs typeface="Arial"/>
              </a:rPr>
              <a:t>	</a:t>
            </a:r>
            <a:r>
              <a:rPr lang="el-GR" sz="3000" spc="-340" dirty="0" smtClean="0">
                <a:latin typeface="Arial"/>
                <a:cs typeface="Arial"/>
              </a:rPr>
              <a:t>Ε</a:t>
            </a:r>
            <a:r>
              <a:rPr lang="el-GR" sz="3000" spc="-285" dirty="0" smtClean="0">
                <a:latin typeface="Arial"/>
                <a:cs typeface="Arial"/>
              </a:rPr>
              <a:t>π</a:t>
            </a:r>
            <a:r>
              <a:rPr lang="el-GR" sz="3000" spc="75" dirty="0" smtClean="0">
                <a:latin typeface="Arial"/>
                <a:cs typeface="Arial"/>
              </a:rPr>
              <a:t>ι</a:t>
            </a:r>
            <a:r>
              <a:rPr lang="el-GR" sz="3000" spc="-15" dirty="0" smtClean="0">
                <a:latin typeface="Arial"/>
                <a:cs typeface="Arial"/>
              </a:rPr>
              <a:t>τ</a:t>
            </a:r>
            <a:r>
              <a:rPr lang="el-GR" sz="3000" spc="-90" dirty="0" smtClean="0">
                <a:latin typeface="Arial"/>
                <a:cs typeface="Arial"/>
              </a:rPr>
              <a:t>ρ</a:t>
            </a:r>
            <a:r>
              <a:rPr lang="el-GR" sz="3000" spc="-114" dirty="0" smtClean="0">
                <a:latin typeface="Arial"/>
                <a:cs typeface="Arial"/>
              </a:rPr>
              <a:t>ο</a:t>
            </a:r>
            <a:r>
              <a:rPr lang="el-GR" sz="3000" spc="-260" dirty="0" smtClean="0">
                <a:latin typeface="Arial"/>
                <a:cs typeface="Arial"/>
              </a:rPr>
              <a:t>π</a:t>
            </a:r>
            <a:r>
              <a:rPr lang="el-GR" sz="3000" spc="-40" dirty="0" smtClean="0">
                <a:latin typeface="Arial"/>
                <a:cs typeface="Arial"/>
              </a:rPr>
              <a:t>ή</a:t>
            </a:r>
            <a:r>
              <a:rPr lang="el-GR" sz="3000" dirty="0" smtClean="0">
                <a:latin typeface="Arial"/>
                <a:cs typeface="Arial"/>
              </a:rPr>
              <a:t>	</a:t>
            </a:r>
            <a:r>
              <a:rPr lang="el-GR" sz="3000" spc="-15" dirty="0" smtClean="0">
                <a:latin typeface="Arial"/>
                <a:cs typeface="Arial"/>
              </a:rPr>
              <a:t>για</a:t>
            </a:r>
            <a:r>
              <a:rPr lang="el-GR" sz="3000" dirty="0" smtClean="0">
                <a:latin typeface="Arial"/>
                <a:cs typeface="Arial"/>
              </a:rPr>
              <a:t>	</a:t>
            </a:r>
            <a:r>
              <a:rPr lang="el-GR" sz="3000" spc="-15" dirty="0" smtClean="0">
                <a:latin typeface="Arial"/>
                <a:cs typeface="Arial"/>
              </a:rPr>
              <a:t>τ</a:t>
            </a:r>
            <a:r>
              <a:rPr lang="el-GR" sz="3000" spc="-25" dirty="0" smtClean="0">
                <a:latin typeface="Arial"/>
                <a:cs typeface="Arial"/>
              </a:rPr>
              <a:t>α</a:t>
            </a:r>
            <a:r>
              <a:rPr lang="en-US" sz="3000" spc="-25" dirty="0" smtClean="0">
                <a:latin typeface="Arial"/>
                <a:cs typeface="Arial"/>
              </a:rPr>
              <a:t> </a:t>
            </a:r>
            <a:r>
              <a:rPr lang="el-GR" sz="3000" spc="-195" dirty="0" smtClean="0">
                <a:latin typeface="Arial"/>
                <a:cs typeface="Arial"/>
              </a:rPr>
              <a:t>Δ</a:t>
            </a:r>
            <a:r>
              <a:rPr lang="el-GR" sz="3000" spc="95" dirty="0" smtClean="0">
                <a:latin typeface="Arial"/>
                <a:cs typeface="Arial"/>
              </a:rPr>
              <a:t>ι</a:t>
            </a:r>
            <a:r>
              <a:rPr lang="el-GR" sz="3000" spc="-160" dirty="0" smtClean="0">
                <a:latin typeface="Arial"/>
                <a:cs typeface="Arial"/>
              </a:rPr>
              <a:t>κ</a:t>
            </a:r>
            <a:r>
              <a:rPr lang="el-GR" sz="3000" spc="45" dirty="0" smtClean="0">
                <a:latin typeface="Arial"/>
                <a:cs typeface="Arial"/>
              </a:rPr>
              <a:t>α</a:t>
            </a:r>
            <a:r>
              <a:rPr lang="el-GR" sz="3000" spc="30" dirty="0" smtClean="0">
                <a:latin typeface="Arial"/>
                <a:cs typeface="Arial"/>
              </a:rPr>
              <a:t>ι</a:t>
            </a:r>
            <a:r>
              <a:rPr lang="el-GR" sz="3000" spc="-130" dirty="0" smtClean="0">
                <a:latin typeface="Arial"/>
                <a:cs typeface="Arial"/>
              </a:rPr>
              <a:t>ώ</a:t>
            </a:r>
            <a:r>
              <a:rPr lang="el-GR" sz="3000" spc="-105" dirty="0" smtClean="0">
                <a:latin typeface="Arial"/>
                <a:cs typeface="Arial"/>
              </a:rPr>
              <a:t>μ</a:t>
            </a:r>
            <a:r>
              <a:rPr lang="el-GR" sz="3000" spc="-45" dirty="0" smtClean="0">
                <a:latin typeface="Arial"/>
                <a:cs typeface="Arial"/>
              </a:rPr>
              <a:t>α</a:t>
            </a:r>
            <a:r>
              <a:rPr lang="el-GR" sz="3000" spc="-15" dirty="0" smtClean="0">
                <a:latin typeface="Arial"/>
                <a:cs typeface="Arial"/>
              </a:rPr>
              <a:t>τ</a:t>
            </a:r>
            <a:r>
              <a:rPr lang="el-GR" sz="3000" spc="-25" dirty="0" smtClean="0">
                <a:latin typeface="Arial"/>
                <a:cs typeface="Arial"/>
              </a:rPr>
              <a:t>α</a:t>
            </a:r>
            <a:r>
              <a:rPr lang="en-US" sz="3000" spc="-25" dirty="0" smtClean="0">
                <a:latin typeface="Arial"/>
                <a:cs typeface="Arial"/>
              </a:rPr>
              <a:t> </a:t>
            </a:r>
            <a:r>
              <a:rPr lang="el-GR" sz="3000" spc="-35" dirty="0" smtClean="0">
                <a:latin typeface="Arial"/>
                <a:cs typeface="Arial"/>
              </a:rPr>
              <a:t>τ</a:t>
            </a:r>
            <a:r>
              <a:rPr lang="el-GR" sz="3000" spc="-80" dirty="0" smtClean="0">
                <a:latin typeface="Arial"/>
                <a:cs typeface="Arial"/>
              </a:rPr>
              <a:t>ο</a:t>
            </a:r>
            <a:r>
              <a:rPr lang="el-GR" sz="3000" spc="-10" dirty="0" smtClean="0">
                <a:latin typeface="Arial"/>
                <a:cs typeface="Arial"/>
              </a:rPr>
              <a:t>υ  </a:t>
            </a:r>
            <a:r>
              <a:rPr lang="el-GR" sz="3000" spc="-25" dirty="0" smtClean="0">
                <a:latin typeface="Arial"/>
                <a:cs typeface="Arial"/>
              </a:rPr>
              <a:t>Παιδιού</a:t>
            </a:r>
            <a:endParaRPr lang="el-GR" sz="3000" dirty="0" smtClean="0">
              <a:latin typeface="Arial"/>
              <a:cs typeface="Arial"/>
            </a:endParaRPr>
          </a:p>
          <a:p>
            <a:pPr marL="527685" lvl="1" indent="-170815">
              <a:lnSpc>
                <a:spcPct val="100000"/>
              </a:lnSpc>
              <a:spcBef>
                <a:spcPts val="1040"/>
              </a:spcBef>
              <a:buChar char="•"/>
              <a:tabLst>
                <a:tab pos="528320" algn="l"/>
              </a:tabLst>
            </a:pPr>
            <a:r>
              <a:rPr lang="el-GR" sz="3000" spc="-70" dirty="0" smtClean="0">
                <a:latin typeface="Arial"/>
                <a:cs typeface="Arial"/>
              </a:rPr>
              <a:t>Εξετάζει Κρατικές</a:t>
            </a:r>
            <a:r>
              <a:rPr lang="el-GR" sz="3000" spc="-80" dirty="0" smtClean="0">
                <a:latin typeface="Arial"/>
                <a:cs typeface="Arial"/>
              </a:rPr>
              <a:t> Εκθέσεις</a:t>
            </a:r>
            <a:endParaRPr lang="el-GR" sz="3000" dirty="0" smtClean="0">
              <a:latin typeface="Arial"/>
              <a:cs typeface="Arial"/>
            </a:endParaRPr>
          </a:p>
          <a:p>
            <a:pPr marL="527685" lvl="1" indent="-170815">
              <a:lnSpc>
                <a:spcPct val="100000"/>
              </a:lnSpc>
              <a:spcBef>
                <a:spcPts val="1010"/>
              </a:spcBef>
              <a:buChar char="•"/>
              <a:tabLst>
                <a:tab pos="528320" algn="l"/>
              </a:tabLst>
            </a:pPr>
            <a:r>
              <a:rPr lang="el-GR" sz="3000" spc="-60" dirty="0" smtClean="0">
                <a:latin typeface="Arial"/>
                <a:cs typeface="Arial"/>
              </a:rPr>
              <a:t>Συνεργάζεται </a:t>
            </a:r>
            <a:r>
              <a:rPr lang="el-GR" sz="3000" spc="-15" dirty="0" smtClean="0">
                <a:latin typeface="Arial"/>
                <a:cs typeface="Arial"/>
              </a:rPr>
              <a:t>με </a:t>
            </a:r>
            <a:r>
              <a:rPr lang="el-GR" sz="3000" spc="-50" dirty="0" smtClean="0">
                <a:latin typeface="Arial"/>
                <a:cs typeface="Arial"/>
              </a:rPr>
              <a:t>Ειδικευμένες</a:t>
            </a:r>
            <a:r>
              <a:rPr lang="el-GR" sz="3000" spc="-165" dirty="0" smtClean="0">
                <a:latin typeface="Arial"/>
                <a:cs typeface="Arial"/>
              </a:rPr>
              <a:t> </a:t>
            </a:r>
            <a:r>
              <a:rPr lang="el-GR" sz="3000" spc="-85" dirty="0" smtClean="0">
                <a:latin typeface="Arial"/>
                <a:cs typeface="Arial"/>
              </a:rPr>
              <a:t>Οργανώσεις</a:t>
            </a:r>
            <a:endParaRPr lang="el-GR" sz="3000" dirty="0" smtClean="0">
              <a:latin typeface="Arial"/>
              <a:cs typeface="Arial"/>
            </a:endParaRPr>
          </a:p>
          <a:p>
            <a:pPr marL="527685" lvl="1" indent="-170815">
              <a:lnSpc>
                <a:spcPct val="100000"/>
              </a:lnSpc>
              <a:spcBef>
                <a:spcPts val="1010"/>
              </a:spcBef>
              <a:buChar char="•"/>
              <a:tabLst>
                <a:tab pos="528320" algn="l"/>
              </a:tabLst>
            </a:pPr>
            <a:r>
              <a:rPr lang="el-GR" sz="3000" spc="-35" dirty="0" smtClean="0">
                <a:latin typeface="Arial"/>
                <a:cs typeface="Arial"/>
              </a:rPr>
              <a:t>Υιοθετεί </a:t>
            </a:r>
            <a:r>
              <a:rPr lang="el-GR" sz="3000" spc="-65" dirty="0" smtClean="0">
                <a:latin typeface="Arial"/>
                <a:cs typeface="Arial"/>
              </a:rPr>
              <a:t>Γενικά</a:t>
            </a:r>
            <a:r>
              <a:rPr lang="el-GR" sz="3000" spc="-170" dirty="0" smtClean="0">
                <a:latin typeface="Arial"/>
                <a:cs typeface="Arial"/>
              </a:rPr>
              <a:t> </a:t>
            </a:r>
            <a:r>
              <a:rPr lang="el-GR" sz="3000" spc="-100" dirty="0" smtClean="0">
                <a:latin typeface="Arial"/>
                <a:cs typeface="Arial"/>
              </a:rPr>
              <a:t>Σχόλια</a:t>
            </a:r>
            <a:endParaRPr lang="el-GR" sz="3000" dirty="0" smtClean="0">
              <a:latin typeface="Arial"/>
              <a:cs typeface="Arial"/>
            </a:endParaRPr>
          </a:p>
          <a:p>
            <a:pPr marL="527685" lvl="1" indent="-170815">
              <a:lnSpc>
                <a:spcPct val="100000"/>
              </a:lnSpc>
              <a:spcBef>
                <a:spcPts val="1010"/>
              </a:spcBef>
              <a:buChar char="•"/>
              <a:tabLst>
                <a:tab pos="528320" algn="l"/>
              </a:tabLst>
            </a:pPr>
            <a:r>
              <a:rPr lang="el-GR" sz="3000" spc="-50" dirty="0" smtClean="0">
                <a:latin typeface="Arial"/>
                <a:cs typeface="Arial"/>
              </a:rPr>
              <a:t>Δέχεται </a:t>
            </a:r>
            <a:r>
              <a:rPr lang="el-GR" sz="3000" spc="-25" dirty="0" smtClean="0">
                <a:latin typeface="Arial"/>
                <a:cs typeface="Arial"/>
              </a:rPr>
              <a:t>και κρίνει </a:t>
            </a:r>
            <a:r>
              <a:rPr lang="el-GR" sz="3000" spc="-60" dirty="0" smtClean="0">
                <a:latin typeface="Arial"/>
                <a:cs typeface="Arial"/>
              </a:rPr>
              <a:t>Ατομικές</a:t>
            </a:r>
            <a:r>
              <a:rPr lang="el-GR" sz="3000" spc="-140" dirty="0" smtClean="0">
                <a:latin typeface="Arial"/>
                <a:cs typeface="Arial"/>
              </a:rPr>
              <a:t> </a:t>
            </a:r>
            <a:r>
              <a:rPr lang="el-GR" sz="3000" spc="-70" dirty="0" smtClean="0">
                <a:latin typeface="Arial"/>
                <a:cs typeface="Arial"/>
              </a:rPr>
              <a:t>Αναφορές</a:t>
            </a:r>
            <a:endParaRPr lang="el-GR" sz="3000" dirty="0" smtClean="0">
              <a:latin typeface="Arial"/>
              <a:cs typeface="Arial"/>
            </a:endParaRPr>
          </a:p>
          <a:p>
            <a:endParaRPr lang="el-GR" sz="3000"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8758" y="500042"/>
            <a:ext cx="10174130" cy="5483248"/>
          </a:xfrm>
        </p:spPr>
        <p:txBody>
          <a:bodyPr>
            <a:noAutofit/>
          </a:bodyPr>
          <a:lstStyle/>
          <a:p>
            <a:r>
              <a:rPr lang="el-GR" sz="1500" dirty="0" smtClean="0"/>
              <a:t>Η Επιτροπή Δικαιωμάτων του Παιδιού προβαίνει σε ερμηνεία των διατάξεων των σχετικών με τα δικαιώματα των παιδιών υπό τη μορφή γενικών σχολίων (</a:t>
            </a:r>
            <a:r>
              <a:rPr lang="fr-FR" sz="1500" dirty="0" err="1" smtClean="0"/>
              <a:t>general</a:t>
            </a:r>
            <a:r>
              <a:rPr lang="fr-FR" sz="1500" dirty="0" smtClean="0"/>
              <a:t> </a:t>
            </a:r>
            <a:r>
              <a:rPr lang="fr-FR" sz="1500" dirty="0" err="1" smtClean="0"/>
              <a:t>comments</a:t>
            </a:r>
            <a:r>
              <a:rPr lang="fr-FR" sz="1500" dirty="0" smtClean="0"/>
              <a:t>/observations générales). </a:t>
            </a:r>
            <a:r>
              <a:rPr lang="el-GR" sz="1500" dirty="0" smtClean="0"/>
              <a:t>Μέχρι στιγμής η Επιτροπή έχει εκδώσει τα ακόλουθα γενικά σχόλια :</a:t>
            </a:r>
          </a:p>
          <a:p>
            <a:r>
              <a:rPr lang="el-GR" sz="1500" b="1" u="sng" dirty="0" smtClean="0">
                <a:hlinkClick r:id="rId2"/>
              </a:rPr>
              <a:t>Ν°25 (2021)</a:t>
            </a:r>
            <a:r>
              <a:rPr lang="el-GR" sz="1500" dirty="0" smtClean="0"/>
              <a:t> </a:t>
            </a:r>
            <a:r>
              <a:rPr lang="fr-FR" sz="1500" dirty="0" err="1" smtClean="0"/>
              <a:t>Children’s</a:t>
            </a:r>
            <a:r>
              <a:rPr lang="fr-FR" sz="1500" dirty="0" smtClean="0"/>
              <a:t> </a:t>
            </a:r>
            <a:r>
              <a:rPr lang="fr-FR" sz="1500" dirty="0" err="1" smtClean="0"/>
              <a:t>rights</a:t>
            </a:r>
            <a:r>
              <a:rPr lang="fr-FR" sz="1500" dirty="0" smtClean="0"/>
              <a:t> in relation to the digital </a:t>
            </a:r>
            <a:r>
              <a:rPr lang="fr-FR" sz="1500" dirty="0" err="1" smtClean="0"/>
              <a:t>environment</a:t>
            </a:r>
            <a:r>
              <a:rPr lang="fr-FR" sz="1500" dirty="0" smtClean="0"/>
              <a:t> : </a:t>
            </a:r>
            <a:r>
              <a:rPr lang="fr-FR" sz="1500" b="1" i="1" dirty="0" smtClean="0"/>
              <a:t>N°25 (2021) </a:t>
            </a:r>
            <a:r>
              <a:rPr lang="el-GR" sz="1500" b="1" i="1" dirty="0" smtClean="0"/>
              <a:t>Τα δικαιώματα των παιδιών στο πλαίσιο του ψηφιακού περιβάλλοντος</a:t>
            </a:r>
            <a:endParaRPr lang="el-GR" sz="1500" dirty="0" smtClean="0"/>
          </a:p>
          <a:p>
            <a:r>
              <a:rPr lang="fr-FR" sz="1500" b="1" u="sng" dirty="0" smtClean="0">
                <a:hlinkClick r:id="rId3"/>
              </a:rPr>
              <a:t>N°24 (2019)</a:t>
            </a:r>
            <a:r>
              <a:rPr lang="fr-FR" sz="1500" dirty="0" smtClean="0"/>
              <a:t> </a:t>
            </a:r>
            <a:r>
              <a:rPr lang="fr-FR" sz="1500" dirty="0" err="1" smtClean="0"/>
              <a:t>Children’s</a:t>
            </a:r>
            <a:r>
              <a:rPr lang="fr-FR" sz="1500" dirty="0" smtClean="0"/>
              <a:t> </a:t>
            </a:r>
            <a:r>
              <a:rPr lang="fr-FR" sz="1500" dirty="0" err="1" smtClean="0"/>
              <a:t>rights</a:t>
            </a:r>
            <a:r>
              <a:rPr lang="fr-FR" sz="1500" dirty="0" smtClean="0"/>
              <a:t> in the </a:t>
            </a:r>
            <a:r>
              <a:rPr lang="fr-FR" sz="1500" dirty="0" err="1" smtClean="0"/>
              <a:t>child</a:t>
            </a:r>
            <a:r>
              <a:rPr lang="fr-FR" sz="1500" dirty="0" smtClean="0"/>
              <a:t> justice system: </a:t>
            </a:r>
            <a:r>
              <a:rPr lang="fr-FR" sz="1500" b="1" i="1" dirty="0" smtClean="0"/>
              <a:t>N°24 (2019) </a:t>
            </a:r>
            <a:r>
              <a:rPr lang="el-GR" sz="1500" b="1" i="1" dirty="0" smtClean="0"/>
              <a:t>Τα δικαιώματα των παιδιών στο πλαίσιο της δικαιοσύνης</a:t>
            </a:r>
            <a:endParaRPr lang="el-GR" sz="1500" dirty="0" smtClean="0"/>
          </a:p>
          <a:p>
            <a:r>
              <a:rPr lang="el-GR" sz="1500" b="1" u="sng" dirty="0" smtClean="0">
                <a:hlinkClick r:id="rId4"/>
              </a:rPr>
              <a:t>Ν° 23 (2017)</a:t>
            </a:r>
            <a:r>
              <a:rPr lang="el-GR" sz="1500" dirty="0" smtClean="0"/>
              <a:t> </a:t>
            </a:r>
            <a:r>
              <a:rPr lang="fr-FR" sz="1500" dirty="0" smtClean="0"/>
              <a:t>State obligations </a:t>
            </a:r>
            <a:r>
              <a:rPr lang="fr-FR" sz="1500" dirty="0" err="1" smtClean="0"/>
              <a:t>regarding</a:t>
            </a:r>
            <a:r>
              <a:rPr lang="fr-FR" sz="1500" dirty="0" smtClean="0"/>
              <a:t> the </a:t>
            </a:r>
            <a:r>
              <a:rPr lang="fr-FR" sz="1500" dirty="0" err="1" smtClean="0"/>
              <a:t>human</a:t>
            </a:r>
            <a:r>
              <a:rPr lang="fr-FR" sz="1500" dirty="0" smtClean="0"/>
              <a:t> </a:t>
            </a:r>
            <a:r>
              <a:rPr lang="fr-FR" sz="1500" dirty="0" err="1" smtClean="0"/>
              <a:t>rights</a:t>
            </a:r>
            <a:r>
              <a:rPr lang="fr-FR" sz="1500" dirty="0" smtClean="0"/>
              <a:t> of </a:t>
            </a:r>
            <a:r>
              <a:rPr lang="fr-FR" sz="1500" dirty="0" err="1" smtClean="0"/>
              <a:t>children</a:t>
            </a:r>
            <a:r>
              <a:rPr lang="fr-FR" sz="1500" dirty="0" smtClean="0"/>
              <a:t> in the </a:t>
            </a:r>
            <a:r>
              <a:rPr lang="fr-FR" sz="1500" dirty="0" err="1" smtClean="0"/>
              <a:t>context</a:t>
            </a:r>
            <a:r>
              <a:rPr lang="fr-FR" sz="1500" dirty="0" smtClean="0"/>
              <a:t> of international migration in countries of </a:t>
            </a:r>
            <a:r>
              <a:rPr lang="fr-FR" sz="1500" dirty="0" err="1" smtClean="0"/>
              <a:t>origin</a:t>
            </a:r>
            <a:r>
              <a:rPr lang="fr-FR" sz="1500" dirty="0" smtClean="0"/>
              <a:t>, transit, destination and return (Joint </a:t>
            </a:r>
            <a:r>
              <a:rPr lang="fr-FR" sz="1500" dirty="0" err="1" smtClean="0"/>
              <a:t>general</a:t>
            </a:r>
            <a:r>
              <a:rPr lang="fr-FR" sz="1500" dirty="0" smtClean="0"/>
              <a:t> comment N° 4 (2017) of the </a:t>
            </a:r>
            <a:r>
              <a:rPr lang="fr-FR" sz="1500" dirty="0" err="1" smtClean="0"/>
              <a:t>Committee</a:t>
            </a:r>
            <a:r>
              <a:rPr lang="fr-FR" sz="1500" dirty="0" smtClean="0"/>
              <a:t> on the Protection of the </a:t>
            </a:r>
            <a:r>
              <a:rPr lang="fr-FR" sz="1500" dirty="0" err="1" smtClean="0"/>
              <a:t>Rights</a:t>
            </a:r>
            <a:r>
              <a:rPr lang="fr-FR" sz="1500" dirty="0" smtClean="0"/>
              <a:t> of All Migrant </a:t>
            </a:r>
            <a:r>
              <a:rPr lang="fr-FR" sz="1500" dirty="0" err="1" smtClean="0"/>
              <a:t>Workers</a:t>
            </a:r>
            <a:r>
              <a:rPr lang="fr-FR" sz="1500" dirty="0" smtClean="0"/>
              <a:t> and </a:t>
            </a:r>
            <a:r>
              <a:rPr lang="fr-FR" sz="1500" dirty="0" err="1" smtClean="0"/>
              <a:t>Members</a:t>
            </a:r>
            <a:r>
              <a:rPr lang="fr-FR" sz="1500" dirty="0" smtClean="0"/>
              <a:t> of </a:t>
            </a:r>
            <a:r>
              <a:rPr lang="fr-FR" sz="1500" dirty="0" err="1" smtClean="0"/>
              <a:t>Their</a:t>
            </a:r>
            <a:r>
              <a:rPr lang="fr-FR" sz="1500" dirty="0" smtClean="0"/>
              <a:t> </a:t>
            </a:r>
            <a:r>
              <a:rPr lang="fr-FR" sz="1500" dirty="0" err="1" smtClean="0"/>
              <a:t>Families</a:t>
            </a:r>
            <a:r>
              <a:rPr lang="fr-FR" sz="1500" dirty="0" smtClean="0"/>
              <a:t> and No. 23 (2017) of the </a:t>
            </a:r>
            <a:r>
              <a:rPr lang="fr-FR" sz="1500" dirty="0" err="1" smtClean="0"/>
              <a:t>Committee</a:t>
            </a:r>
            <a:r>
              <a:rPr lang="fr-FR" sz="1500" dirty="0" smtClean="0"/>
              <a:t> on the </a:t>
            </a:r>
            <a:r>
              <a:rPr lang="fr-FR" sz="1500" dirty="0" err="1" smtClean="0"/>
              <a:t>Rights</a:t>
            </a:r>
            <a:r>
              <a:rPr lang="fr-FR" sz="1500" dirty="0" smtClean="0"/>
              <a:t> of the Child): </a:t>
            </a:r>
            <a:r>
              <a:rPr lang="el-GR" sz="1500" b="1" i="1" dirty="0" smtClean="0"/>
              <a:t>Ν° 23 (2017) Οι υποχρεώσεις των Κρατών αναφορικά με τα δικαιώματα των παιδιών στο πλαίσιο της διεθνούς μετανάστευσης σε χώρες καταγωγής, διέλευσης, προορισμού και επιστροφής (Από κοινού γενικό σχόλιο </a:t>
            </a:r>
            <a:r>
              <a:rPr lang="fr-FR" sz="1500" b="1" i="1" dirty="0" smtClean="0"/>
              <a:t>N° 4 (2017) </a:t>
            </a:r>
            <a:r>
              <a:rPr lang="el-GR" sz="1500" b="1" i="1" dirty="0" smtClean="0"/>
              <a:t>της Επιτροπής Προστασίας των Δικαιωμάτων των Διακινούμενων Εργαζομένων και των Μελών της Οικογένειάς τους και </a:t>
            </a:r>
            <a:r>
              <a:rPr lang="fr-FR" sz="1500" b="1" i="1" dirty="0" smtClean="0"/>
              <a:t>N° 23 (2017) </a:t>
            </a:r>
            <a:r>
              <a:rPr lang="el-GR" sz="1500" b="1" i="1" dirty="0" smtClean="0"/>
              <a:t>της Επιτροπής Δικαιωμάτων του Παιδιού)</a:t>
            </a:r>
            <a:endParaRPr lang="el-GR" sz="1500" dirty="0" smtClean="0"/>
          </a:p>
          <a:p>
            <a:r>
              <a:rPr lang="el-GR" sz="1500" b="1" u="sng" dirty="0" smtClean="0">
                <a:hlinkClick r:id="rId5"/>
              </a:rPr>
              <a:t>Ν°22 (2017)</a:t>
            </a:r>
            <a:r>
              <a:rPr lang="el-GR" sz="1500" dirty="0" smtClean="0"/>
              <a:t> Τ</a:t>
            </a:r>
            <a:r>
              <a:rPr lang="fr-FR" sz="1500" dirty="0" err="1" smtClean="0"/>
              <a:t>he</a:t>
            </a:r>
            <a:r>
              <a:rPr lang="fr-FR" sz="1500" dirty="0" smtClean="0"/>
              <a:t> </a:t>
            </a:r>
            <a:r>
              <a:rPr lang="fr-FR" sz="1500" dirty="0" err="1" smtClean="0"/>
              <a:t>general</a:t>
            </a:r>
            <a:r>
              <a:rPr lang="fr-FR" sz="1500" dirty="0" smtClean="0"/>
              <a:t> </a:t>
            </a:r>
            <a:r>
              <a:rPr lang="fr-FR" sz="1500" dirty="0" err="1" smtClean="0"/>
              <a:t>principles</a:t>
            </a:r>
            <a:r>
              <a:rPr lang="fr-FR" sz="1500" dirty="0" smtClean="0"/>
              <a:t> </a:t>
            </a:r>
            <a:r>
              <a:rPr lang="fr-FR" sz="1500" dirty="0" err="1" smtClean="0"/>
              <a:t>regarding</a:t>
            </a:r>
            <a:r>
              <a:rPr lang="fr-FR" sz="1500" dirty="0" smtClean="0"/>
              <a:t> the </a:t>
            </a:r>
            <a:r>
              <a:rPr lang="fr-FR" sz="1500" dirty="0" err="1" smtClean="0"/>
              <a:t>human</a:t>
            </a:r>
            <a:r>
              <a:rPr lang="fr-FR" sz="1500" dirty="0" smtClean="0"/>
              <a:t> </a:t>
            </a:r>
            <a:r>
              <a:rPr lang="fr-FR" sz="1500" dirty="0" err="1" smtClean="0"/>
              <a:t>rights</a:t>
            </a:r>
            <a:r>
              <a:rPr lang="fr-FR" sz="1500" dirty="0" smtClean="0"/>
              <a:t> of </a:t>
            </a:r>
            <a:r>
              <a:rPr lang="fr-FR" sz="1500" dirty="0" err="1" smtClean="0"/>
              <a:t>children</a:t>
            </a:r>
            <a:r>
              <a:rPr lang="fr-FR" sz="1500" dirty="0" smtClean="0"/>
              <a:t> in the </a:t>
            </a:r>
            <a:r>
              <a:rPr lang="fr-FR" sz="1500" dirty="0" err="1" smtClean="0"/>
              <a:t>context</a:t>
            </a:r>
            <a:r>
              <a:rPr lang="fr-FR" sz="1500" dirty="0" smtClean="0"/>
              <a:t> of international migration (Joint </a:t>
            </a:r>
            <a:r>
              <a:rPr lang="fr-FR" sz="1500" dirty="0" err="1" smtClean="0"/>
              <a:t>general</a:t>
            </a:r>
            <a:r>
              <a:rPr lang="fr-FR" sz="1500" dirty="0" smtClean="0"/>
              <a:t> comment N° 3 (2017) of the </a:t>
            </a:r>
            <a:r>
              <a:rPr lang="fr-FR" sz="1500" dirty="0" err="1" smtClean="0"/>
              <a:t>Committee</a:t>
            </a:r>
            <a:r>
              <a:rPr lang="fr-FR" sz="1500" dirty="0" smtClean="0"/>
              <a:t> on the Protection of the </a:t>
            </a:r>
            <a:r>
              <a:rPr lang="fr-FR" sz="1500" dirty="0" err="1" smtClean="0"/>
              <a:t>Rights</a:t>
            </a:r>
            <a:r>
              <a:rPr lang="fr-FR" sz="1500" dirty="0" smtClean="0"/>
              <a:t> of All Migrant </a:t>
            </a:r>
            <a:r>
              <a:rPr lang="fr-FR" sz="1500" dirty="0" err="1" smtClean="0"/>
              <a:t>Workers</a:t>
            </a:r>
            <a:r>
              <a:rPr lang="fr-FR" sz="1500" dirty="0" smtClean="0"/>
              <a:t> and </a:t>
            </a:r>
            <a:r>
              <a:rPr lang="fr-FR" sz="1500" dirty="0" err="1" smtClean="0"/>
              <a:t>Members</a:t>
            </a:r>
            <a:r>
              <a:rPr lang="fr-FR" sz="1500" dirty="0" smtClean="0"/>
              <a:t> of </a:t>
            </a:r>
            <a:r>
              <a:rPr lang="fr-FR" sz="1500" dirty="0" err="1" smtClean="0"/>
              <a:t>Their</a:t>
            </a:r>
            <a:r>
              <a:rPr lang="fr-FR" sz="1500" dirty="0" smtClean="0"/>
              <a:t> </a:t>
            </a:r>
            <a:r>
              <a:rPr lang="fr-FR" sz="1500" dirty="0" err="1" smtClean="0"/>
              <a:t>Families</a:t>
            </a:r>
            <a:r>
              <a:rPr lang="fr-FR" sz="1500" dirty="0" smtClean="0"/>
              <a:t> and N° 22 (2017) of the </a:t>
            </a:r>
            <a:r>
              <a:rPr lang="fr-FR" sz="1500" dirty="0" err="1" smtClean="0"/>
              <a:t>Committee</a:t>
            </a:r>
            <a:r>
              <a:rPr lang="fr-FR" sz="1500" dirty="0" smtClean="0"/>
              <a:t> on the </a:t>
            </a:r>
            <a:r>
              <a:rPr lang="fr-FR" sz="1500" dirty="0" err="1" smtClean="0"/>
              <a:t>Rights</a:t>
            </a:r>
            <a:r>
              <a:rPr lang="fr-FR" sz="1500" dirty="0" smtClean="0"/>
              <a:t> of the Child) : </a:t>
            </a:r>
            <a:r>
              <a:rPr lang="el-GR" sz="1500" b="1" i="1" dirty="0" smtClean="0"/>
              <a:t>Ν°22 (2017) Οι γενικές αρχές αναφορικά με τα δικαιώματα των παιδιών στο πλαίσιο της διεθνούς μετανάστευσης (Από κοινού γενικό σχόλιο </a:t>
            </a:r>
            <a:r>
              <a:rPr lang="fr-FR" sz="1500" b="1" i="1" dirty="0" smtClean="0"/>
              <a:t>N° 3 (2017) </a:t>
            </a:r>
            <a:r>
              <a:rPr lang="el-GR" sz="1500" b="1" i="1" dirty="0" smtClean="0"/>
              <a:t>της Επιτροπής Προστασίας των Δικαιωμάτων των Διακινούμενων Εργαζομένων και των Μελών της Οικογένειάς τους και </a:t>
            </a:r>
            <a:r>
              <a:rPr lang="fr-FR" sz="1500" b="1" i="1" dirty="0" smtClean="0"/>
              <a:t>N° 22 (2017) </a:t>
            </a:r>
            <a:r>
              <a:rPr lang="el-GR" sz="1500" b="1" i="1" dirty="0" smtClean="0"/>
              <a:t>της Επιτροπής Δικαιωμάτων του Παιδιού)</a:t>
            </a:r>
            <a:endParaRPr lang="el-GR" sz="1500" dirty="0"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65231" y="428605"/>
            <a:ext cx="10174130" cy="5697562"/>
          </a:xfrm>
        </p:spPr>
        <p:txBody>
          <a:bodyPr>
            <a:noAutofit/>
          </a:bodyPr>
          <a:lstStyle/>
          <a:p>
            <a:r>
              <a:rPr lang="el-GR" sz="2200" b="1" u="sng" dirty="0" smtClean="0">
                <a:hlinkClick r:id="rId2"/>
              </a:rPr>
              <a:t>Ν°21 (2017)</a:t>
            </a:r>
            <a:r>
              <a:rPr lang="el-GR" sz="2200" dirty="0" smtClean="0"/>
              <a:t> </a:t>
            </a:r>
            <a:r>
              <a:rPr lang="fr-FR" sz="2200" dirty="0" err="1" smtClean="0"/>
              <a:t>Children</a:t>
            </a:r>
            <a:r>
              <a:rPr lang="fr-FR" sz="2200" dirty="0" smtClean="0"/>
              <a:t> in </a:t>
            </a:r>
            <a:r>
              <a:rPr lang="fr-FR" sz="2200" dirty="0" err="1" smtClean="0"/>
              <a:t>street</a:t>
            </a:r>
            <a:r>
              <a:rPr lang="fr-FR" sz="2200" dirty="0" smtClean="0"/>
              <a:t> situations: </a:t>
            </a:r>
            <a:r>
              <a:rPr lang="el-GR" sz="2200" b="1" i="1" dirty="0" smtClean="0"/>
              <a:t>Ν°21 (2017) Τα παιδιά που βρίσκονται στο δρόμο</a:t>
            </a:r>
            <a:endParaRPr lang="el-GR" sz="2200" dirty="0" smtClean="0"/>
          </a:p>
          <a:p>
            <a:r>
              <a:rPr lang="fr-FR" sz="2200" b="1" u="sng" dirty="0" smtClean="0">
                <a:hlinkClick r:id="rId3"/>
              </a:rPr>
              <a:t>N°20 (2016)</a:t>
            </a:r>
            <a:r>
              <a:rPr lang="fr-FR" sz="2200" dirty="0" smtClean="0"/>
              <a:t> The </a:t>
            </a:r>
            <a:r>
              <a:rPr lang="fr-FR" sz="2200" dirty="0" err="1" smtClean="0"/>
              <a:t>implementation</a:t>
            </a:r>
            <a:r>
              <a:rPr lang="fr-FR" sz="2200" dirty="0" smtClean="0"/>
              <a:t> of the </a:t>
            </a:r>
            <a:r>
              <a:rPr lang="fr-FR" sz="2200" dirty="0" err="1" smtClean="0"/>
              <a:t>rights</a:t>
            </a:r>
            <a:r>
              <a:rPr lang="fr-FR" sz="2200" dirty="0" smtClean="0"/>
              <a:t> of the </a:t>
            </a:r>
            <a:r>
              <a:rPr lang="fr-FR" sz="2200" dirty="0" err="1" smtClean="0"/>
              <a:t>child</a:t>
            </a:r>
            <a:r>
              <a:rPr lang="fr-FR" sz="2200" dirty="0" smtClean="0"/>
              <a:t> </a:t>
            </a:r>
            <a:r>
              <a:rPr lang="fr-FR" sz="2200" dirty="0" err="1" smtClean="0"/>
              <a:t>during</a:t>
            </a:r>
            <a:r>
              <a:rPr lang="fr-FR" sz="2200" dirty="0" smtClean="0"/>
              <a:t> adolescence: </a:t>
            </a:r>
            <a:r>
              <a:rPr lang="fr-FR" sz="2200" b="1" i="1" dirty="0" smtClean="0"/>
              <a:t>N°20 (2016) </a:t>
            </a:r>
            <a:r>
              <a:rPr lang="el-GR" sz="2200" b="1" i="1" dirty="0" smtClean="0"/>
              <a:t>Η υλοποίηση των δικαιωμάτων του παιδιού κατά την εφηβεία</a:t>
            </a:r>
            <a:endParaRPr lang="el-GR" sz="2200" dirty="0" smtClean="0"/>
          </a:p>
          <a:p>
            <a:r>
              <a:rPr lang="fr-FR" sz="2200" b="1" u="sng" dirty="0" smtClean="0">
                <a:hlinkClick r:id="rId4"/>
              </a:rPr>
              <a:t>N°19 (2016)</a:t>
            </a:r>
            <a:r>
              <a:rPr lang="fr-FR" sz="2200" dirty="0" smtClean="0"/>
              <a:t> Public </a:t>
            </a:r>
            <a:r>
              <a:rPr lang="fr-FR" sz="2200" dirty="0" err="1" smtClean="0"/>
              <a:t>budgeting</a:t>
            </a:r>
            <a:r>
              <a:rPr lang="fr-FR" sz="2200" dirty="0" smtClean="0"/>
              <a:t> for the </a:t>
            </a:r>
            <a:r>
              <a:rPr lang="fr-FR" sz="2200" dirty="0" err="1" smtClean="0"/>
              <a:t>realization</a:t>
            </a:r>
            <a:r>
              <a:rPr lang="fr-FR" sz="2200" dirty="0" smtClean="0"/>
              <a:t> of </a:t>
            </a:r>
            <a:r>
              <a:rPr lang="fr-FR" sz="2200" dirty="0" err="1" smtClean="0"/>
              <a:t>children’s</a:t>
            </a:r>
            <a:r>
              <a:rPr lang="fr-FR" sz="2200" dirty="0" smtClean="0"/>
              <a:t> </a:t>
            </a:r>
            <a:r>
              <a:rPr lang="fr-FR" sz="2200" dirty="0" err="1" smtClean="0"/>
              <a:t>rights</a:t>
            </a:r>
            <a:r>
              <a:rPr lang="fr-FR" sz="2200" dirty="0" smtClean="0"/>
              <a:t> (art. 4): </a:t>
            </a:r>
            <a:r>
              <a:rPr lang="fr-FR" sz="2200" b="1" i="1" dirty="0" smtClean="0"/>
              <a:t>N°19 (2016) </a:t>
            </a:r>
            <a:r>
              <a:rPr lang="el-GR" sz="2200" b="1" i="1" dirty="0" smtClean="0"/>
              <a:t>Δημόσιος προϋπολογισμός για την υλοποίηση των δικαιωμάτων των παιδιών (άρθρο 4)</a:t>
            </a:r>
            <a:endParaRPr lang="el-GR" sz="2200" dirty="0" smtClean="0"/>
          </a:p>
          <a:p>
            <a:r>
              <a:rPr lang="fr-FR" sz="2200" b="1" u="sng" dirty="0" smtClean="0">
                <a:hlinkClick r:id="rId5"/>
              </a:rPr>
              <a:t>N°18 (2014)</a:t>
            </a:r>
            <a:r>
              <a:rPr lang="fr-FR" sz="2200" dirty="0" smtClean="0"/>
              <a:t> </a:t>
            </a:r>
            <a:r>
              <a:rPr lang="el-GR" sz="2200" dirty="0" smtClean="0"/>
              <a:t>Η</a:t>
            </a:r>
            <a:r>
              <a:rPr lang="fr-FR" sz="2200" dirty="0" err="1" smtClean="0"/>
              <a:t>armful</a:t>
            </a:r>
            <a:r>
              <a:rPr lang="fr-FR" sz="2200" dirty="0" smtClean="0"/>
              <a:t> practices (Joint </a:t>
            </a:r>
            <a:r>
              <a:rPr lang="fr-FR" sz="2200" dirty="0" err="1" smtClean="0"/>
              <a:t>general</a:t>
            </a:r>
            <a:r>
              <a:rPr lang="fr-FR" sz="2200" dirty="0" smtClean="0"/>
              <a:t> </a:t>
            </a:r>
            <a:r>
              <a:rPr lang="fr-FR" sz="2200" dirty="0" err="1" smtClean="0"/>
              <a:t>recommendation</a:t>
            </a:r>
            <a:r>
              <a:rPr lang="fr-FR" sz="2200" dirty="0" smtClean="0"/>
              <a:t>/</a:t>
            </a:r>
            <a:r>
              <a:rPr lang="fr-FR" sz="2200" dirty="0" err="1" smtClean="0"/>
              <a:t>general</a:t>
            </a:r>
            <a:r>
              <a:rPr lang="fr-FR" sz="2200" dirty="0" smtClean="0"/>
              <a:t> comment N° 31 of the </a:t>
            </a:r>
            <a:r>
              <a:rPr lang="fr-FR" sz="2200" dirty="0" err="1" smtClean="0"/>
              <a:t>Committee</a:t>
            </a:r>
            <a:r>
              <a:rPr lang="fr-FR" sz="2200" dirty="0" smtClean="0"/>
              <a:t> on the Elimination of Discrimination </a:t>
            </a:r>
            <a:r>
              <a:rPr lang="fr-FR" sz="2200" dirty="0" err="1" smtClean="0"/>
              <a:t>against</a:t>
            </a:r>
            <a:r>
              <a:rPr lang="fr-FR" sz="2200" dirty="0" smtClean="0"/>
              <a:t> </a:t>
            </a:r>
            <a:r>
              <a:rPr lang="fr-FR" sz="2200" dirty="0" err="1" smtClean="0"/>
              <a:t>Women</a:t>
            </a:r>
            <a:r>
              <a:rPr lang="fr-FR" sz="2200" dirty="0" smtClean="0"/>
              <a:t> and N° 18 of the </a:t>
            </a:r>
            <a:r>
              <a:rPr lang="fr-FR" sz="2200" dirty="0" err="1" smtClean="0"/>
              <a:t>Committee</a:t>
            </a:r>
            <a:r>
              <a:rPr lang="fr-FR" sz="2200" dirty="0" smtClean="0"/>
              <a:t> on the </a:t>
            </a:r>
            <a:r>
              <a:rPr lang="fr-FR" sz="2200" dirty="0" err="1" smtClean="0"/>
              <a:t>Rights</a:t>
            </a:r>
            <a:r>
              <a:rPr lang="fr-FR" sz="2200" dirty="0" smtClean="0"/>
              <a:t> of the Child):  </a:t>
            </a:r>
            <a:r>
              <a:rPr lang="fr-FR" sz="2200" b="1" i="1" dirty="0" smtClean="0"/>
              <a:t>N°18 (2014) </a:t>
            </a:r>
            <a:r>
              <a:rPr lang="el-GR" sz="2200" b="1" i="1" dirty="0" smtClean="0"/>
              <a:t>Επιβλαβείς πρακτικές (Από κοινού γενική εισήγηση/γενικό σχόλιο </a:t>
            </a:r>
            <a:r>
              <a:rPr lang="fr-FR" sz="2200" b="1" i="1" dirty="0" smtClean="0"/>
              <a:t>N°31 </a:t>
            </a:r>
            <a:r>
              <a:rPr lang="el-GR" sz="2200" b="1" i="1" dirty="0" smtClean="0"/>
              <a:t>της Επιτροπής για την Εξάλειψη των Διακρίσεων κατά των Γυναικών και </a:t>
            </a:r>
            <a:r>
              <a:rPr lang="fr-FR" sz="2200" b="1" i="1" dirty="0" smtClean="0"/>
              <a:t>N°18 </a:t>
            </a:r>
            <a:r>
              <a:rPr lang="el-GR" sz="2200" b="1" i="1" dirty="0" smtClean="0"/>
              <a:t>της Επιτροπής Δικαιωμάτων του Παιδιού)</a:t>
            </a:r>
            <a:endParaRPr lang="el-GR" sz="2200" dirty="0" smtClean="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65231" y="857233"/>
            <a:ext cx="10174130" cy="5268934"/>
          </a:xfrm>
        </p:spPr>
        <p:txBody>
          <a:bodyPr>
            <a:normAutofit fontScale="62500" lnSpcReduction="20000"/>
          </a:bodyPr>
          <a:lstStyle/>
          <a:p>
            <a:r>
              <a:rPr lang="fr-FR" b="1" u="sng" dirty="0" smtClean="0">
                <a:hlinkClick r:id="rId2"/>
              </a:rPr>
              <a:t>N°17 (2013) </a:t>
            </a:r>
            <a:r>
              <a:rPr lang="el-GR" dirty="0" smtClean="0"/>
              <a:t>Τ</a:t>
            </a:r>
            <a:r>
              <a:rPr lang="fr-FR" dirty="0" err="1" smtClean="0"/>
              <a:t>he</a:t>
            </a:r>
            <a:r>
              <a:rPr lang="fr-FR" dirty="0" smtClean="0"/>
              <a:t> right of the </a:t>
            </a:r>
            <a:r>
              <a:rPr lang="fr-FR" dirty="0" err="1" smtClean="0"/>
              <a:t>child</a:t>
            </a:r>
            <a:r>
              <a:rPr lang="fr-FR" dirty="0" smtClean="0"/>
              <a:t> to </a:t>
            </a:r>
            <a:r>
              <a:rPr lang="fr-FR" dirty="0" err="1" smtClean="0"/>
              <a:t>rest</a:t>
            </a:r>
            <a:r>
              <a:rPr lang="fr-FR" dirty="0" smtClean="0"/>
              <a:t>, </a:t>
            </a:r>
            <a:r>
              <a:rPr lang="fr-FR" dirty="0" err="1" smtClean="0"/>
              <a:t>leisure</a:t>
            </a:r>
            <a:r>
              <a:rPr lang="fr-FR" dirty="0" smtClean="0"/>
              <a:t>, </a:t>
            </a:r>
            <a:r>
              <a:rPr lang="fr-FR" dirty="0" err="1" smtClean="0"/>
              <a:t>play</a:t>
            </a:r>
            <a:r>
              <a:rPr lang="fr-FR" dirty="0" smtClean="0"/>
              <a:t>, </a:t>
            </a:r>
            <a:r>
              <a:rPr lang="fr-FR" dirty="0" err="1" smtClean="0"/>
              <a:t>recreational</a:t>
            </a:r>
            <a:r>
              <a:rPr lang="fr-FR" dirty="0" smtClean="0"/>
              <a:t> </a:t>
            </a:r>
            <a:r>
              <a:rPr lang="fr-FR" dirty="0" err="1" smtClean="0"/>
              <a:t>activities</a:t>
            </a:r>
            <a:r>
              <a:rPr lang="fr-FR" dirty="0" smtClean="0"/>
              <a:t>, cultural life and the arts (art. 31): </a:t>
            </a:r>
            <a:r>
              <a:rPr lang="el-GR" b="1" i="1" dirty="0" smtClean="0"/>
              <a:t>Ν°17 (2013): Το δικαίωμα του παιδιού στην ανάπαυση, στον ελεύθερο χρόνο, στο παιχνίδι, στις ψυχαγωγικές δραστηριότητες, στην πολιτιστική ζωή και στην τέχνη (άρθρο 31)</a:t>
            </a:r>
            <a:endParaRPr lang="el-GR" dirty="0" smtClean="0"/>
          </a:p>
          <a:p>
            <a:r>
              <a:rPr lang="fr-FR" b="1" u="sng" dirty="0" smtClean="0">
                <a:hlinkClick r:id="rId3"/>
              </a:rPr>
              <a:t>N°16 (2013</a:t>
            </a:r>
            <a:r>
              <a:rPr lang="fr-FR" dirty="0" smtClean="0">
                <a:hlinkClick r:id="rId3"/>
              </a:rPr>
              <a:t>)</a:t>
            </a:r>
            <a:r>
              <a:rPr lang="fr-FR" dirty="0" smtClean="0"/>
              <a:t> State obligations </a:t>
            </a:r>
            <a:r>
              <a:rPr lang="fr-FR" dirty="0" err="1" smtClean="0"/>
              <a:t>regarding</a:t>
            </a:r>
            <a:r>
              <a:rPr lang="fr-FR" dirty="0" smtClean="0"/>
              <a:t> the impact of the business </a:t>
            </a:r>
            <a:r>
              <a:rPr lang="fr-FR" dirty="0" err="1" smtClean="0"/>
              <a:t>sector</a:t>
            </a:r>
            <a:r>
              <a:rPr lang="fr-FR" dirty="0" smtClean="0"/>
              <a:t> on </a:t>
            </a:r>
            <a:r>
              <a:rPr lang="fr-FR" dirty="0" err="1" smtClean="0"/>
              <a:t>children’s</a:t>
            </a:r>
            <a:r>
              <a:rPr lang="fr-FR" dirty="0" smtClean="0"/>
              <a:t> </a:t>
            </a:r>
            <a:r>
              <a:rPr lang="fr-FR" dirty="0" err="1" smtClean="0"/>
              <a:t>rights</a:t>
            </a:r>
            <a:r>
              <a:rPr lang="fr-FR" dirty="0" smtClean="0"/>
              <a:t>: </a:t>
            </a:r>
            <a:r>
              <a:rPr lang="fr-FR" b="1" i="1" dirty="0" smtClean="0"/>
              <a:t>N°16 (2013) </a:t>
            </a:r>
            <a:r>
              <a:rPr lang="el-GR" b="1" i="1" dirty="0" smtClean="0"/>
              <a:t>Οι υποχρεώσεις του Κράτους σχετικά με τις επιπτώσεις των δραστηριοτήτων του επιχειρηματικού τομέα στα δικαιώματα των παιδιών</a:t>
            </a:r>
            <a:endParaRPr lang="el-GR" dirty="0" smtClean="0"/>
          </a:p>
          <a:p>
            <a:r>
              <a:rPr lang="fr-FR" b="1" u="sng" dirty="0" smtClean="0">
                <a:hlinkClick r:id="rId4"/>
              </a:rPr>
              <a:t>N°15 (2013)</a:t>
            </a:r>
            <a:r>
              <a:rPr lang="fr-FR" dirty="0" smtClean="0"/>
              <a:t> </a:t>
            </a:r>
            <a:r>
              <a:rPr lang="el-GR" dirty="0" smtClean="0"/>
              <a:t>Τ</a:t>
            </a:r>
            <a:r>
              <a:rPr lang="fr-FR" dirty="0" err="1" smtClean="0"/>
              <a:t>he</a:t>
            </a:r>
            <a:r>
              <a:rPr lang="fr-FR" dirty="0" smtClean="0"/>
              <a:t> right of the </a:t>
            </a:r>
            <a:r>
              <a:rPr lang="fr-FR" dirty="0" err="1" smtClean="0"/>
              <a:t>child</a:t>
            </a:r>
            <a:r>
              <a:rPr lang="fr-FR" dirty="0" smtClean="0"/>
              <a:t> to the </a:t>
            </a:r>
            <a:r>
              <a:rPr lang="fr-FR" dirty="0" err="1" smtClean="0"/>
              <a:t>enjoyment</a:t>
            </a:r>
            <a:r>
              <a:rPr lang="fr-FR" dirty="0" smtClean="0"/>
              <a:t> of the </a:t>
            </a:r>
            <a:r>
              <a:rPr lang="fr-FR" dirty="0" err="1" smtClean="0"/>
              <a:t>highest</a:t>
            </a:r>
            <a:r>
              <a:rPr lang="fr-FR" dirty="0" smtClean="0"/>
              <a:t> </a:t>
            </a:r>
            <a:r>
              <a:rPr lang="fr-FR" dirty="0" err="1" smtClean="0"/>
              <a:t>attainable</a:t>
            </a:r>
            <a:r>
              <a:rPr lang="fr-FR" dirty="0" smtClean="0"/>
              <a:t> standard of </a:t>
            </a:r>
            <a:r>
              <a:rPr lang="fr-FR" dirty="0" err="1" smtClean="0"/>
              <a:t>health</a:t>
            </a:r>
            <a:r>
              <a:rPr lang="fr-FR" dirty="0" smtClean="0"/>
              <a:t> (art. 24): </a:t>
            </a:r>
            <a:r>
              <a:rPr lang="fr-FR" b="1" i="1" dirty="0" smtClean="0"/>
              <a:t>N°15 (2013) </a:t>
            </a:r>
            <a:r>
              <a:rPr lang="el-GR" b="1" i="1" dirty="0" smtClean="0"/>
              <a:t>Το δικαίωμα του παιδιού να απολαμβάνει το καλύτερο δυνατό επίπεδο υγείας (άρθρο 24)</a:t>
            </a:r>
            <a:endParaRPr lang="el-GR" dirty="0" smtClean="0"/>
          </a:p>
          <a:p>
            <a:r>
              <a:rPr lang="fr-FR" b="1" u="sng" dirty="0" smtClean="0">
                <a:hlinkClick r:id="rId5"/>
              </a:rPr>
              <a:t>N°14 (2013)</a:t>
            </a:r>
            <a:r>
              <a:rPr lang="fr-FR" dirty="0" smtClean="0"/>
              <a:t> </a:t>
            </a:r>
            <a:r>
              <a:rPr lang="el-GR" dirty="0" smtClean="0"/>
              <a:t>Τ</a:t>
            </a:r>
            <a:r>
              <a:rPr lang="fr-FR" dirty="0" err="1" smtClean="0"/>
              <a:t>he</a:t>
            </a:r>
            <a:r>
              <a:rPr lang="fr-FR" dirty="0" smtClean="0"/>
              <a:t> right of the </a:t>
            </a:r>
            <a:r>
              <a:rPr lang="fr-FR" dirty="0" err="1" smtClean="0"/>
              <a:t>child</a:t>
            </a:r>
            <a:r>
              <a:rPr lang="fr-FR" dirty="0" smtClean="0"/>
              <a:t> to have </a:t>
            </a:r>
            <a:r>
              <a:rPr lang="fr-FR" dirty="0" err="1" smtClean="0"/>
              <a:t>his</a:t>
            </a:r>
            <a:r>
              <a:rPr lang="fr-FR" dirty="0" smtClean="0"/>
              <a:t> or </a:t>
            </a:r>
            <a:r>
              <a:rPr lang="fr-FR" dirty="0" err="1" smtClean="0"/>
              <a:t>her</a:t>
            </a:r>
            <a:r>
              <a:rPr lang="fr-FR" dirty="0" smtClean="0"/>
              <a:t> best </a:t>
            </a:r>
            <a:r>
              <a:rPr lang="fr-FR" dirty="0" err="1" smtClean="0"/>
              <a:t>interests</a:t>
            </a:r>
            <a:r>
              <a:rPr lang="fr-FR" dirty="0" smtClean="0"/>
              <a:t> </a:t>
            </a:r>
            <a:r>
              <a:rPr lang="fr-FR" dirty="0" err="1" smtClean="0"/>
              <a:t>taken</a:t>
            </a:r>
            <a:r>
              <a:rPr lang="fr-FR" dirty="0" smtClean="0"/>
              <a:t> as a </a:t>
            </a:r>
            <a:r>
              <a:rPr lang="fr-FR" dirty="0" err="1" smtClean="0"/>
              <a:t>primary</a:t>
            </a:r>
            <a:r>
              <a:rPr lang="fr-FR" dirty="0" smtClean="0"/>
              <a:t> </a:t>
            </a:r>
            <a:r>
              <a:rPr lang="fr-FR" dirty="0" err="1" smtClean="0"/>
              <a:t>consideration</a:t>
            </a:r>
            <a:r>
              <a:rPr lang="fr-FR" dirty="0" smtClean="0"/>
              <a:t> (art. 3, para. 1): </a:t>
            </a:r>
            <a:r>
              <a:rPr lang="fr-FR" b="1" i="1" dirty="0" smtClean="0"/>
              <a:t>N°14 (2013) </a:t>
            </a:r>
            <a:r>
              <a:rPr lang="el-GR" b="1" i="1" dirty="0" smtClean="0"/>
              <a:t>Το δικαίωμα του παιδιού να λαμβάνεται πρωτίστως υπόψη το ύψιστο συμφέρον του (άρθρο 3, παράγραφος 1)</a:t>
            </a:r>
            <a:endParaRPr lang="el-GR" dirty="0" smtClean="0"/>
          </a:p>
          <a:p>
            <a:r>
              <a:rPr lang="fr-FR" b="1" u="sng" dirty="0" smtClean="0">
                <a:hlinkClick r:id="rId6"/>
              </a:rPr>
              <a:t>N°13 (2011)</a:t>
            </a:r>
            <a:r>
              <a:rPr lang="fr-FR" dirty="0" smtClean="0"/>
              <a:t> The right of the </a:t>
            </a:r>
            <a:r>
              <a:rPr lang="fr-FR" dirty="0" err="1" smtClean="0"/>
              <a:t>child</a:t>
            </a:r>
            <a:r>
              <a:rPr lang="fr-FR" dirty="0" smtClean="0"/>
              <a:t> to </a:t>
            </a:r>
            <a:r>
              <a:rPr lang="fr-FR" dirty="0" err="1" smtClean="0"/>
              <a:t>freedom</a:t>
            </a:r>
            <a:r>
              <a:rPr lang="fr-FR" dirty="0" smtClean="0"/>
              <a:t> </a:t>
            </a:r>
            <a:r>
              <a:rPr lang="fr-FR" dirty="0" err="1" smtClean="0"/>
              <a:t>from</a:t>
            </a:r>
            <a:r>
              <a:rPr lang="fr-FR" dirty="0" smtClean="0"/>
              <a:t> all </a:t>
            </a:r>
            <a:r>
              <a:rPr lang="fr-FR" dirty="0" err="1" smtClean="0"/>
              <a:t>forms</a:t>
            </a:r>
            <a:r>
              <a:rPr lang="fr-FR" dirty="0" smtClean="0"/>
              <a:t> of violence: </a:t>
            </a:r>
            <a:r>
              <a:rPr lang="fr-FR" b="1" i="1" dirty="0" smtClean="0"/>
              <a:t>N°13 (2011) </a:t>
            </a:r>
            <a:r>
              <a:rPr lang="el-GR" b="1" i="1" dirty="0" smtClean="0"/>
              <a:t>Το δικαίωμα του παιδιού να προστατεύεται από όλες τις μορφές βίας</a:t>
            </a:r>
            <a:endParaRPr lang="el-GR" dirty="0" smtClean="0"/>
          </a:p>
          <a:p>
            <a:r>
              <a:rPr lang="fr-FR" b="1" u="sng" dirty="0" smtClean="0">
                <a:hlinkClick r:id="rId7"/>
              </a:rPr>
              <a:t>N°12 (2009)</a:t>
            </a:r>
            <a:r>
              <a:rPr lang="fr-FR" dirty="0" smtClean="0"/>
              <a:t> The right of the </a:t>
            </a:r>
            <a:r>
              <a:rPr lang="fr-FR" dirty="0" err="1" smtClean="0"/>
              <a:t>child</a:t>
            </a:r>
            <a:r>
              <a:rPr lang="fr-FR" dirty="0" smtClean="0"/>
              <a:t> to </a:t>
            </a:r>
            <a:r>
              <a:rPr lang="fr-FR" dirty="0" err="1" smtClean="0"/>
              <a:t>be</a:t>
            </a:r>
            <a:r>
              <a:rPr lang="fr-FR" dirty="0" smtClean="0"/>
              <a:t> </a:t>
            </a:r>
            <a:r>
              <a:rPr lang="fr-FR" dirty="0" err="1" smtClean="0"/>
              <a:t>heard</a:t>
            </a:r>
            <a:r>
              <a:rPr lang="fr-FR" dirty="0" smtClean="0"/>
              <a:t>: </a:t>
            </a:r>
            <a:r>
              <a:rPr lang="fr-FR" b="1" i="1" dirty="0" smtClean="0"/>
              <a:t>N°12 (2009) </a:t>
            </a:r>
            <a:r>
              <a:rPr lang="el-GR" b="1" i="1" dirty="0" smtClean="0"/>
              <a:t>Το δικαίωμα του παιδιού να ακουστεί</a:t>
            </a:r>
            <a:endParaRPr lang="el-GR" dirty="0" smtClean="0"/>
          </a:p>
          <a:p>
            <a:r>
              <a:rPr lang="fr-FR" b="1" u="sng" dirty="0" smtClean="0">
                <a:hlinkClick r:id="rId8"/>
              </a:rPr>
              <a:t>N°11 (2009)</a:t>
            </a:r>
            <a:r>
              <a:rPr lang="fr-FR" dirty="0" smtClean="0"/>
              <a:t> </a:t>
            </a:r>
            <a:r>
              <a:rPr lang="fr-FR" dirty="0" err="1" smtClean="0"/>
              <a:t>Indigenous</a:t>
            </a:r>
            <a:r>
              <a:rPr lang="fr-FR" dirty="0" smtClean="0"/>
              <a:t> </a:t>
            </a:r>
            <a:r>
              <a:rPr lang="fr-FR" dirty="0" err="1" smtClean="0"/>
              <a:t>children</a:t>
            </a:r>
            <a:r>
              <a:rPr lang="fr-FR" dirty="0" smtClean="0"/>
              <a:t> and </a:t>
            </a:r>
            <a:r>
              <a:rPr lang="fr-FR" dirty="0" err="1" smtClean="0"/>
              <a:t>their</a:t>
            </a:r>
            <a:r>
              <a:rPr lang="fr-FR" dirty="0" smtClean="0"/>
              <a:t> </a:t>
            </a:r>
            <a:r>
              <a:rPr lang="fr-FR" dirty="0" err="1" smtClean="0"/>
              <a:t>rights</a:t>
            </a:r>
            <a:r>
              <a:rPr lang="fr-FR" dirty="0" smtClean="0"/>
              <a:t> </a:t>
            </a:r>
            <a:r>
              <a:rPr lang="fr-FR" dirty="0" err="1" smtClean="0"/>
              <a:t>under</a:t>
            </a:r>
            <a:r>
              <a:rPr lang="fr-FR" dirty="0" smtClean="0"/>
              <a:t> the Convention: </a:t>
            </a:r>
            <a:r>
              <a:rPr lang="fr-FR" b="1" i="1" dirty="0" smtClean="0"/>
              <a:t>N°11 (2009) </a:t>
            </a:r>
            <a:r>
              <a:rPr lang="el-GR" b="1" i="1" dirty="0" smtClean="0"/>
              <a:t>Τα αυτόχθονα παιδιά και τα δικαιώματά τους σύμφωνα με τη Σύμβαση</a:t>
            </a:r>
            <a:endParaRPr lang="el-GR" dirty="0" smtClean="0"/>
          </a:p>
          <a:p>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794822" y="214291"/>
            <a:ext cx="9891584" cy="4917372"/>
          </a:xfrm>
          <a:prstGeom prst="rect">
            <a:avLst/>
          </a:prstGeom>
        </p:spPr>
        <p:txBody>
          <a:bodyPr vert="horz" wrap="square" lIns="0" tIns="140335" rIns="0" bIns="0" rtlCol="0">
            <a:spAutoFit/>
          </a:bodyPr>
          <a:lstStyle/>
          <a:p>
            <a:pPr marL="12700">
              <a:lnSpc>
                <a:spcPct val="100000"/>
              </a:lnSpc>
              <a:spcBef>
                <a:spcPts val="1105"/>
              </a:spcBef>
              <a:tabLst>
                <a:tab pos="421005" algn="l"/>
              </a:tabLst>
            </a:pPr>
            <a:r>
              <a:rPr sz="1800" spc="335" dirty="0">
                <a:solidFill>
                  <a:srgbClr val="A42F0F"/>
                </a:solidFill>
                <a:latin typeface="Arial"/>
                <a:cs typeface="Arial"/>
              </a:rPr>
              <a:t>	</a:t>
            </a:r>
            <a:r>
              <a:rPr sz="1800" spc="75" dirty="0">
                <a:solidFill>
                  <a:srgbClr val="404040"/>
                </a:solidFill>
                <a:latin typeface="Trebuchet MS"/>
                <a:cs typeface="Trebuchet MS"/>
              </a:rPr>
              <a:t>Ανάγκη </a:t>
            </a:r>
            <a:r>
              <a:rPr sz="1800" spc="20" dirty="0">
                <a:solidFill>
                  <a:srgbClr val="404040"/>
                </a:solidFill>
                <a:latin typeface="Trebuchet MS"/>
                <a:cs typeface="Trebuchet MS"/>
              </a:rPr>
              <a:t>για  </a:t>
            </a:r>
            <a:r>
              <a:rPr sz="1800" spc="114" dirty="0">
                <a:solidFill>
                  <a:srgbClr val="404040"/>
                </a:solidFill>
                <a:latin typeface="Trebuchet MS"/>
                <a:cs typeface="Trebuchet MS"/>
              </a:rPr>
              <a:t>παροχή </a:t>
            </a:r>
            <a:r>
              <a:rPr sz="1800" spc="130" dirty="0">
                <a:solidFill>
                  <a:srgbClr val="404040"/>
                </a:solidFill>
                <a:latin typeface="Trebuchet MS"/>
                <a:cs typeface="Trebuchet MS"/>
              </a:rPr>
              <a:t>στο </a:t>
            </a:r>
            <a:r>
              <a:rPr sz="1800" spc="5" dirty="0">
                <a:solidFill>
                  <a:srgbClr val="404040"/>
                </a:solidFill>
                <a:latin typeface="Trebuchet MS"/>
                <a:cs typeface="Trebuchet MS"/>
              </a:rPr>
              <a:t>παιδί </a:t>
            </a:r>
            <a:r>
              <a:rPr sz="1800" spc="-15" dirty="0">
                <a:solidFill>
                  <a:srgbClr val="404040"/>
                </a:solidFill>
                <a:latin typeface="Trebuchet MS"/>
                <a:cs typeface="Trebuchet MS"/>
              </a:rPr>
              <a:t>ειδικής </a:t>
            </a:r>
            <a:r>
              <a:rPr sz="1800" spc="105" dirty="0">
                <a:solidFill>
                  <a:srgbClr val="404040"/>
                </a:solidFill>
                <a:latin typeface="Trebuchet MS"/>
                <a:cs typeface="Trebuchet MS"/>
              </a:rPr>
              <a:t>προστασίας, </a:t>
            </a:r>
            <a:r>
              <a:rPr sz="1800" spc="170" dirty="0">
                <a:solidFill>
                  <a:srgbClr val="404040"/>
                </a:solidFill>
                <a:latin typeface="Trebuchet MS"/>
                <a:cs typeface="Trebuchet MS"/>
              </a:rPr>
              <a:t>όπως</a:t>
            </a:r>
            <a:r>
              <a:rPr sz="1800" spc="-245" dirty="0">
                <a:solidFill>
                  <a:srgbClr val="404040"/>
                </a:solidFill>
                <a:latin typeface="Trebuchet MS"/>
                <a:cs typeface="Trebuchet MS"/>
              </a:rPr>
              <a:t> </a:t>
            </a:r>
            <a:r>
              <a:rPr sz="1800" spc="5" dirty="0">
                <a:solidFill>
                  <a:srgbClr val="404040"/>
                </a:solidFill>
                <a:latin typeface="Trebuchet MS"/>
                <a:cs typeface="Trebuchet MS"/>
              </a:rPr>
              <a:t>εξαγγέλθηκε:</a:t>
            </a:r>
            <a:endParaRPr sz="1800">
              <a:latin typeface="Trebuchet MS"/>
              <a:cs typeface="Trebuchet MS"/>
            </a:endParaRPr>
          </a:p>
          <a:p>
            <a:pPr marL="421005" indent="-408940">
              <a:lnSpc>
                <a:spcPct val="100000"/>
              </a:lnSpc>
              <a:spcBef>
                <a:spcPts val="1005"/>
              </a:spcBef>
              <a:buClr>
                <a:srgbClr val="A42F0F"/>
              </a:buClr>
              <a:buFont typeface="Wingdings"/>
              <a:buChar char=""/>
              <a:tabLst>
                <a:tab pos="421005" algn="l"/>
                <a:tab pos="421640" algn="l"/>
              </a:tabLst>
            </a:pPr>
            <a:r>
              <a:rPr sz="1800" spc="100" dirty="0">
                <a:solidFill>
                  <a:srgbClr val="404040"/>
                </a:solidFill>
                <a:latin typeface="Trebuchet MS"/>
                <a:cs typeface="Trebuchet MS"/>
              </a:rPr>
              <a:t>στη</a:t>
            </a:r>
            <a:r>
              <a:rPr sz="1800" spc="-60" dirty="0">
                <a:solidFill>
                  <a:srgbClr val="404040"/>
                </a:solidFill>
                <a:latin typeface="Trebuchet MS"/>
                <a:cs typeface="Trebuchet MS"/>
              </a:rPr>
              <a:t> </a:t>
            </a:r>
            <a:r>
              <a:rPr sz="1800" spc="80" dirty="0">
                <a:solidFill>
                  <a:srgbClr val="404040"/>
                </a:solidFill>
                <a:latin typeface="Trebuchet MS"/>
                <a:cs typeface="Trebuchet MS"/>
              </a:rPr>
              <a:t>Διακήρυξη</a:t>
            </a:r>
            <a:r>
              <a:rPr sz="1800" spc="-40" dirty="0">
                <a:solidFill>
                  <a:srgbClr val="404040"/>
                </a:solidFill>
                <a:latin typeface="Trebuchet MS"/>
                <a:cs typeface="Trebuchet MS"/>
              </a:rPr>
              <a:t> </a:t>
            </a:r>
            <a:r>
              <a:rPr sz="1800" spc="85" dirty="0">
                <a:solidFill>
                  <a:srgbClr val="404040"/>
                </a:solidFill>
                <a:latin typeface="Trebuchet MS"/>
                <a:cs typeface="Trebuchet MS"/>
              </a:rPr>
              <a:t>της</a:t>
            </a:r>
            <a:r>
              <a:rPr sz="1800" spc="-55" dirty="0">
                <a:solidFill>
                  <a:srgbClr val="404040"/>
                </a:solidFill>
                <a:latin typeface="Trebuchet MS"/>
                <a:cs typeface="Trebuchet MS"/>
              </a:rPr>
              <a:t> </a:t>
            </a:r>
            <a:r>
              <a:rPr sz="1800" spc="35" dirty="0">
                <a:solidFill>
                  <a:srgbClr val="404040"/>
                </a:solidFill>
                <a:latin typeface="Trebuchet MS"/>
                <a:cs typeface="Trebuchet MS"/>
              </a:rPr>
              <a:t>Γενεύης</a:t>
            </a:r>
            <a:r>
              <a:rPr sz="1800" spc="-50" dirty="0">
                <a:solidFill>
                  <a:srgbClr val="404040"/>
                </a:solidFill>
                <a:latin typeface="Trebuchet MS"/>
                <a:cs typeface="Trebuchet MS"/>
              </a:rPr>
              <a:t> </a:t>
            </a:r>
            <a:r>
              <a:rPr sz="1800" spc="65" dirty="0">
                <a:solidFill>
                  <a:srgbClr val="404040"/>
                </a:solidFill>
                <a:latin typeface="Trebuchet MS"/>
                <a:cs typeface="Trebuchet MS"/>
              </a:rPr>
              <a:t>του</a:t>
            </a:r>
            <a:r>
              <a:rPr sz="1800" spc="-40" dirty="0">
                <a:solidFill>
                  <a:srgbClr val="404040"/>
                </a:solidFill>
                <a:latin typeface="Trebuchet MS"/>
                <a:cs typeface="Trebuchet MS"/>
              </a:rPr>
              <a:t> </a:t>
            </a:r>
            <a:r>
              <a:rPr sz="1800" spc="55" dirty="0">
                <a:solidFill>
                  <a:srgbClr val="404040"/>
                </a:solidFill>
                <a:latin typeface="Trebuchet MS"/>
                <a:cs typeface="Trebuchet MS"/>
              </a:rPr>
              <a:t>1924</a:t>
            </a:r>
            <a:r>
              <a:rPr sz="1800" spc="-80" dirty="0">
                <a:solidFill>
                  <a:srgbClr val="404040"/>
                </a:solidFill>
                <a:latin typeface="Trebuchet MS"/>
                <a:cs typeface="Trebuchet MS"/>
              </a:rPr>
              <a:t> </a:t>
            </a:r>
            <a:r>
              <a:rPr sz="1800" spc="20" dirty="0">
                <a:solidFill>
                  <a:srgbClr val="404040"/>
                </a:solidFill>
                <a:latin typeface="Trebuchet MS"/>
                <a:cs typeface="Trebuchet MS"/>
              </a:rPr>
              <a:t>για</a:t>
            </a:r>
            <a:r>
              <a:rPr sz="1800" spc="-55" dirty="0">
                <a:solidFill>
                  <a:srgbClr val="404040"/>
                </a:solidFill>
                <a:latin typeface="Trebuchet MS"/>
                <a:cs typeface="Trebuchet MS"/>
              </a:rPr>
              <a:t> </a:t>
            </a:r>
            <a:r>
              <a:rPr sz="1800" spc="55" dirty="0">
                <a:solidFill>
                  <a:srgbClr val="404040"/>
                </a:solidFill>
                <a:latin typeface="Trebuchet MS"/>
                <a:cs typeface="Trebuchet MS"/>
              </a:rPr>
              <a:t>τα</a:t>
            </a:r>
            <a:r>
              <a:rPr sz="1800" spc="-50" dirty="0">
                <a:solidFill>
                  <a:srgbClr val="404040"/>
                </a:solidFill>
                <a:latin typeface="Trebuchet MS"/>
                <a:cs typeface="Trebuchet MS"/>
              </a:rPr>
              <a:t> </a:t>
            </a:r>
            <a:r>
              <a:rPr sz="1800" spc="65" dirty="0">
                <a:solidFill>
                  <a:srgbClr val="404040"/>
                </a:solidFill>
                <a:latin typeface="Trebuchet MS"/>
                <a:cs typeface="Trebuchet MS"/>
              </a:rPr>
              <a:t>Δικαιώματα</a:t>
            </a:r>
            <a:r>
              <a:rPr sz="1800" spc="-55" dirty="0">
                <a:solidFill>
                  <a:srgbClr val="404040"/>
                </a:solidFill>
                <a:latin typeface="Trebuchet MS"/>
                <a:cs typeface="Trebuchet MS"/>
              </a:rPr>
              <a:t> </a:t>
            </a:r>
            <a:r>
              <a:rPr sz="1800" spc="65" dirty="0">
                <a:solidFill>
                  <a:srgbClr val="404040"/>
                </a:solidFill>
                <a:latin typeface="Trebuchet MS"/>
                <a:cs typeface="Trebuchet MS"/>
              </a:rPr>
              <a:t>του</a:t>
            </a:r>
            <a:r>
              <a:rPr sz="1800" spc="-40" dirty="0">
                <a:solidFill>
                  <a:srgbClr val="404040"/>
                </a:solidFill>
                <a:latin typeface="Trebuchet MS"/>
                <a:cs typeface="Trebuchet MS"/>
              </a:rPr>
              <a:t> </a:t>
            </a:r>
            <a:r>
              <a:rPr sz="1800" spc="35" dirty="0">
                <a:solidFill>
                  <a:srgbClr val="404040"/>
                </a:solidFill>
                <a:latin typeface="Trebuchet MS"/>
                <a:cs typeface="Trebuchet MS"/>
              </a:rPr>
              <a:t>Παιδιού</a:t>
            </a:r>
            <a:endParaRPr sz="1800">
              <a:latin typeface="Trebuchet MS"/>
              <a:cs typeface="Trebuchet MS"/>
            </a:endParaRPr>
          </a:p>
          <a:p>
            <a:pPr marL="421005" indent="-408940">
              <a:lnSpc>
                <a:spcPct val="100000"/>
              </a:lnSpc>
              <a:spcBef>
                <a:spcPts val="1010"/>
              </a:spcBef>
              <a:buClr>
                <a:srgbClr val="A42F0F"/>
              </a:buClr>
              <a:buFont typeface="Wingdings"/>
              <a:buChar char=""/>
              <a:tabLst>
                <a:tab pos="421005" algn="l"/>
                <a:tab pos="421640" algn="l"/>
              </a:tabLst>
            </a:pPr>
            <a:r>
              <a:rPr sz="1800" spc="100" dirty="0">
                <a:solidFill>
                  <a:srgbClr val="404040"/>
                </a:solidFill>
                <a:latin typeface="Trebuchet MS"/>
                <a:cs typeface="Trebuchet MS"/>
              </a:rPr>
              <a:t>στη</a:t>
            </a:r>
            <a:r>
              <a:rPr sz="1800" spc="-65" dirty="0">
                <a:solidFill>
                  <a:srgbClr val="404040"/>
                </a:solidFill>
                <a:latin typeface="Trebuchet MS"/>
                <a:cs typeface="Trebuchet MS"/>
              </a:rPr>
              <a:t> </a:t>
            </a:r>
            <a:r>
              <a:rPr sz="1800" spc="75" dirty="0">
                <a:solidFill>
                  <a:srgbClr val="404040"/>
                </a:solidFill>
                <a:latin typeface="Trebuchet MS"/>
                <a:cs typeface="Trebuchet MS"/>
              </a:rPr>
              <a:t>Διακήρυξη</a:t>
            </a:r>
            <a:r>
              <a:rPr sz="1800" spc="-40" dirty="0">
                <a:solidFill>
                  <a:srgbClr val="404040"/>
                </a:solidFill>
                <a:latin typeface="Trebuchet MS"/>
                <a:cs typeface="Trebuchet MS"/>
              </a:rPr>
              <a:t> </a:t>
            </a:r>
            <a:r>
              <a:rPr sz="1800" spc="65" dirty="0">
                <a:solidFill>
                  <a:srgbClr val="404040"/>
                </a:solidFill>
                <a:latin typeface="Trebuchet MS"/>
                <a:cs typeface="Trebuchet MS"/>
              </a:rPr>
              <a:t>των</a:t>
            </a:r>
            <a:r>
              <a:rPr sz="1800" spc="-35" dirty="0">
                <a:solidFill>
                  <a:srgbClr val="404040"/>
                </a:solidFill>
                <a:latin typeface="Trebuchet MS"/>
                <a:cs typeface="Trebuchet MS"/>
              </a:rPr>
              <a:t> </a:t>
            </a:r>
            <a:r>
              <a:rPr sz="1800" spc="65" dirty="0">
                <a:solidFill>
                  <a:srgbClr val="404040"/>
                </a:solidFill>
                <a:latin typeface="Trebuchet MS"/>
                <a:cs typeface="Trebuchet MS"/>
              </a:rPr>
              <a:t>Δικαιωμάτων</a:t>
            </a:r>
            <a:r>
              <a:rPr sz="1800" spc="-30" dirty="0">
                <a:solidFill>
                  <a:srgbClr val="404040"/>
                </a:solidFill>
                <a:latin typeface="Trebuchet MS"/>
                <a:cs typeface="Trebuchet MS"/>
              </a:rPr>
              <a:t> </a:t>
            </a:r>
            <a:r>
              <a:rPr sz="1800" spc="65" dirty="0">
                <a:solidFill>
                  <a:srgbClr val="404040"/>
                </a:solidFill>
                <a:latin typeface="Trebuchet MS"/>
                <a:cs typeface="Trebuchet MS"/>
              </a:rPr>
              <a:t>του</a:t>
            </a:r>
            <a:r>
              <a:rPr sz="1800" spc="-40" dirty="0">
                <a:solidFill>
                  <a:srgbClr val="404040"/>
                </a:solidFill>
                <a:latin typeface="Trebuchet MS"/>
                <a:cs typeface="Trebuchet MS"/>
              </a:rPr>
              <a:t> </a:t>
            </a:r>
            <a:r>
              <a:rPr sz="1800" spc="10" dirty="0">
                <a:solidFill>
                  <a:srgbClr val="404040"/>
                </a:solidFill>
                <a:latin typeface="Trebuchet MS"/>
                <a:cs typeface="Trebuchet MS"/>
              </a:rPr>
              <a:t>Παιδιού,</a:t>
            </a:r>
            <a:r>
              <a:rPr sz="1800" spc="-65" dirty="0">
                <a:solidFill>
                  <a:srgbClr val="404040"/>
                </a:solidFill>
                <a:latin typeface="Trebuchet MS"/>
                <a:cs typeface="Trebuchet MS"/>
              </a:rPr>
              <a:t> </a:t>
            </a:r>
            <a:r>
              <a:rPr sz="1800" spc="130" dirty="0">
                <a:solidFill>
                  <a:srgbClr val="404040"/>
                </a:solidFill>
                <a:latin typeface="Trebuchet MS"/>
                <a:cs typeface="Trebuchet MS"/>
              </a:rPr>
              <a:t>που</a:t>
            </a:r>
            <a:r>
              <a:rPr sz="1800" spc="-45" dirty="0">
                <a:solidFill>
                  <a:srgbClr val="404040"/>
                </a:solidFill>
                <a:latin typeface="Trebuchet MS"/>
                <a:cs typeface="Trebuchet MS"/>
              </a:rPr>
              <a:t> </a:t>
            </a:r>
            <a:r>
              <a:rPr sz="1800" spc="50" dirty="0">
                <a:solidFill>
                  <a:srgbClr val="404040"/>
                </a:solidFill>
                <a:latin typeface="Trebuchet MS"/>
                <a:cs typeface="Trebuchet MS"/>
              </a:rPr>
              <a:t>υιοθέτησε</a:t>
            </a:r>
            <a:r>
              <a:rPr sz="1800" spc="-60" dirty="0">
                <a:solidFill>
                  <a:srgbClr val="404040"/>
                </a:solidFill>
                <a:latin typeface="Trebuchet MS"/>
                <a:cs typeface="Trebuchet MS"/>
              </a:rPr>
              <a:t> </a:t>
            </a:r>
            <a:r>
              <a:rPr sz="1800" spc="105" dirty="0">
                <a:solidFill>
                  <a:srgbClr val="404040"/>
                </a:solidFill>
                <a:latin typeface="Trebuchet MS"/>
                <a:cs typeface="Trebuchet MS"/>
              </a:rPr>
              <a:t>η</a:t>
            </a:r>
            <a:r>
              <a:rPr sz="1800" spc="-40" dirty="0">
                <a:solidFill>
                  <a:srgbClr val="404040"/>
                </a:solidFill>
                <a:latin typeface="Trebuchet MS"/>
                <a:cs typeface="Trebuchet MS"/>
              </a:rPr>
              <a:t> </a:t>
            </a:r>
            <a:r>
              <a:rPr sz="1800" spc="-30" dirty="0">
                <a:solidFill>
                  <a:srgbClr val="404040"/>
                </a:solidFill>
                <a:latin typeface="Trebuchet MS"/>
                <a:cs typeface="Trebuchet MS"/>
              </a:rPr>
              <a:t>Γενική</a:t>
            </a:r>
            <a:endParaRPr sz="1800">
              <a:latin typeface="Trebuchet MS"/>
              <a:cs typeface="Trebuchet MS"/>
            </a:endParaRPr>
          </a:p>
          <a:p>
            <a:pPr marL="357505">
              <a:lnSpc>
                <a:spcPct val="100000"/>
              </a:lnSpc>
            </a:pPr>
            <a:r>
              <a:rPr sz="1800" spc="45" dirty="0">
                <a:solidFill>
                  <a:srgbClr val="404040"/>
                </a:solidFill>
                <a:latin typeface="Trebuchet MS"/>
                <a:cs typeface="Trebuchet MS"/>
              </a:rPr>
              <a:t>Συνέλευση </a:t>
            </a:r>
            <a:r>
              <a:rPr sz="1800" spc="65" dirty="0">
                <a:solidFill>
                  <a:srgbClr val="404040"/>
                </a:solidFill>
                <a:latin typeface="Trebuchet MS"/>
                <a:cs typeface="Trebuchet MS"/>
              </a:rPr>
              <a:t>στις </a:t>
            </a:r>
            <a:r>
              <a:rPr sz="1800" spc="55" dirty="0">
                <a:solidFill>
                  <a:srgbClr val="404040"/>
                </a:solidFill>
                <a:latin typeface="Trebuchet MS"/>
                <a:cs typeface="Trebuchet MS"/>
              </a:rPr>
              <a:t>20 </a:t>
            </a:r>
            <a:r>
              <a:rPr sz="1800" spc="85" dirty="0">
                <a:solidFill>
                  <a:srgbClr val="404040"/>
                </a:solidFill>
                <a:latin typeface="Trebuchet MS"/>
                <a:cs typeface="Trebuchet MS"/>
              </a:rPr>
              <a:t>Νοεμβρίου</a:t>
            </a:r>
            <a:r>
              <a:rPr sz="1800" spc="-390" dirty="0">
                <a:solidFill>
                  <a:srgbClr val="404040"/>
                </a:solidFill>
                <a:latin typeface="Trebuchet MS"/>
                <a:cs typeface="Trebuchet MS"/>
              </a:rPr>
              <a:t> </a:t>
            </a:r>
            <a:r>
              <a:rPr sz="1800" spc="55" dirty="0">
                <a:solidFill>
                  <a:srgbClr val="404040"/>
                </a:solidFill>
                <a:latin typeface="Trebuchet MS"/>
                <a:cs typeface="Trebuchet MS"/>
              </a:rPr>
              <a:t>1959</a:t>
            </a:r>
            <a:endParaRPr sz="1800">
              <a:latin typeface="Trebuchet MS"/>
              <a:cs typeface="Trebuchet MS"/>
            </a:endParaRPr>
          </a:p>
          <a:p>
            <a:pPr marL="266065">
              <a:lnSpc>
                <a:spcPct val="100000"/>
              </a:lnSpc>
              <a:spcBef>
                <a:spcPts val="990"/>
              </a:spcBef>
            </a:pPr>
            <a:r>
              <a:rPr sz="1800" spc="-15" dirty="0">
                <a:solidFill>
                  <a:srgbClr val="404040"/>
                </a:solidFill>
                <a:latin typeface="Trebuchet MS"/>
                <a:cs typeface="Trebuchet MS"/>
              </a:rPr>
              <a:t>και</a:t>
            </a:r>
            <a:r>
              <a:rPr sz="1800" spc="-50" dirty="0">
                <a:solidFill>
                  <a:srgbClr val="404040"/>
                </a:solidFill>
                <a:latin typeface="Trebuchet MS"/>
                <a:cs typeface="Trebuchet MS"/>
              </a:rPr>
              <a:t> </a:t>
            </a:r>
            <a:r>
              <a:rPr sz="1800" spc="70" dirty="0">
                <a:solidFill>
                  <a:srgbClr val="404040"/>
                </a:solidFill>
                <a:latin typeface="Trebuchet MS"/>
                <a:cs typeface="Trebuchet MS"/>
              </a:rPr>
              <a:t>αναγνωρίσθηκε:</a:t>
            </a:r>
            <a:endParaRPr sz="1800">
              <a:latin typeface="Trebuchet MS"/>
              <a:cs typeface="Trebuchet MS"/>
            </a:endParaRPr>
          </a:p>
          <a:p>
            <a:pPr marL="357505" indent="-344805">
              <a:lnSpc>
                <a:spcPct val="100000"/>
              </a:lnSpc>
              <a:spcBef>
                <a:spcPts val="1005"/>
              </a:spcBef>
              <a:buClr>
                <a:srgbClr val="A42F0F"/>
              </a:buClr>
              <a:buFont typeface="Wingdings"/>
              <a:buChar char=""/>
              <a:tabLst>
                <a:tab pos="356870" algn="l"/>
                <a:tab pos="357505" algn="l"/>
              </a:tabLst>
            </a:pPr>
            <a:r>
              <a:rPr sz="1800" spc="100" dirty="0">
                <a:solidFill>
                  <a:srgbClr val="404040"/>
                </a:solidFill>
                <a:latin typeface="Trebuchet MS"/>
                <a:cs typeface="Trebuchet MS"/>
              </a:rPr>
              <a:t>στην</a:t>
            </a:r>
            <a:r>
              <a:rPr sz="1800" spc="-55" dirty="0">
                <a:solidFill>
                  <a:srgbClr val="404040"/>
                </a:solidFill>
                <a:latin typeface="Trebuchet MS"/>
                <a:cs typeface="Trebuchet MS"/>
              </a:rPr>
              <a:t> </a:t>
            </a:r>
            <a:r>
              <a:rPr sz="1800" spc="90" dirty="0">
                <a:solidFill>
                  <a:srgbClr val="404040"/>
                </a:solidFill>
                <a:latin typeface="Trebuchet MS"/>
                <a:cs typeface="Trebuchet MS"/>
              </a:rPr>
              <a:t>Παγκόσμια</a:t>
            </a:r>
            <a:r>
              <a:rPr sz="1800" spc="-70" dirty="0">
                <a:solidFill>
                  <a:srgbClr val="404040"/>
                </a:solidFill>
                <a:latin typeface="Trebuchet MS"/>
                <a:cs typeface="Trebuchet MS"/>
              </a:rPr>
              <a:t> </a:t>
            </a:r>
            <a:r>
              <a:rPr sz="1800" spc="80" dirty="0">
                <a:solidFill>
                  <a:srgbClr val="404040"/>
                </a:solidFill>
                <a:latin typeface="Trebuchet MS"/>
                <a:cs typeface="Trebuchet MS"/>
              </a:rPr>
              <a:t>Διακήρυξη</a:t>
            </a:r>
            <a:r>
              <a:rPr sz="1800" spc="-60" dirty="0">
                <a:solidFill>
                  <a:srgbClr val="404040"/>
                </a:solidFill>
                <a:latin typeface="Trebuchet MS"/>
                <a:cs typeface="Trebuchet MS"/>
              </a:rPr>
              <a:t> </a:t>
            </a:r>
            <a:r>
              <a:rPr sz="1800" spc="20" dirty="0">
                <a:solidFill>
                  <a:srgbClr val="404040"/>
                </a:solidFill>
                <a:latin typeface="Trebuchet MS"/>
                <a:cs typeface="Trebuchet MS"/>
              </a:rPr>
              <a:t>για</a:t>
            </a:r>
            <a:r>
              <a:rPr sz="1800" spc="-55" dirty="0">
                <a:solidFill>
                  <a:srgbClr val="404040"/>
                </a:solidFill>
                <a:latin typeface="Trebuchet MS"/>
                <a:cs typeface="Trebuchet MS"/>
              </a:rPr>
              <a:t> </a:t>
            </a:r>
            <a:r>
              <a:rPr sz="1800" spc="55" dirty="0">
                <a:solidFill>
                  <a:srgbClr val="404040"/>
                </a:solidFill>
                <a:latin typeface="Trebuchet MS"/>
                <a:cs typeface="Trebuchet MS"/>
              </a:rPr>
              <a:t>τα</a:t>
            </a:r>
            <a:r>
              <a:rPr sz="1800" spc="-50" dirty="0">
                <a:solidFill>
                  <a:srgbClr val="404040"/>
                </a:solidFill>
                <a:latin typeface="Trebuchet MS"/>
                <a:cs typeface="Trebuchet MS"/>
              </a:rPr>
              <a:t> </a:t>
            </a:r>
            <a:r>
              <a:rPr sz="1800" spc="114" dirty="0">
                <a:solidFill>
                  <a:srgbClr val="404040"/>
                </a:solidFill>
                <a:latin typeface="Trebuchet MS"/>
                <a:cs typeface="Trebuchet MS"/>
              </a:rPr>
              <a:t>Ανθρώπινα</a:t>
            </a:r>
            <a:r>
              <a:rPr sz="1800" spc="70" dirty="0">
                <a:solidFill>
                  <a:srgbClr val="404040"/>
                </a:solidFill>
                <a:latin typeface="Trebuchet MS"/>
                <a:cs typeface="Trebuchet MS"/>
              </a:rPr>
              <a:t> </a:t>
            </a:r>
            <a:r>
              <a:rPr sz="1800" spc="40" dirty="0">
                <a:solidFill>
                  <a:srgbClr val="404040"/>
                </a:solidFill>
                <a:latin typeface="Trebuchet MS"/>
                <a:cs typeface="Trebuchet MS"/>
              </a:rPr>
              <a:t>Δικαιώματα,</a:t>
            </a:r>
            <a:endParaRPr sz="1800">
              <a:latin typeface="Trebuchet MS"/>
              <a:cs typeface="Trebuchet MS"/>
            </a:endParaRPr>
          </a:p>
          <a:p>
            <a:pPr marL="357505" indent="-344805">
              <a:lnSpc>
                <a:spcPct val="100000"/>
              </a:lnSpc>
              <a:spcBef>
                <a:spcPts val="1010"/>
              </a:spcBef>
              <a:buClr>
                <a:srgbClr val="A42F0F"/>
              </a:buClr>
              <a:buFont typeface="Wingdings"/>
              <a:buChar char=""/>
              <a:tabLst>
                <a:tab pos="356870" algn="l"/>
                <a:tab pos="357505" algn="l"/>
              </a:tabLst>
            </a:pPr>
            <a:r>
              <a:rPr sz="1800" spc="130" dirty="0">
                <a:solidFill>
                  <a:srgbClr val="404040"/>
                </a:solidFill>
                <a:latin typeface="Trebuchet MS"/>
                <a:cs typeface="Trebuchet MS"/>
              </a:rPr>
              <a:t>στο</a:t>
            </a:r>
            <a:r>
              <a:rPr sz="1800" spc="-55" dirty="0">
                <a:solidFill>
                  <a:srgbClr val="404040"/>
                </a:solidFill>
                <a:latin typeface="Trebuchet MS"/>
                <a:cs typeface="Trebuchet MS"/>
              </a:rPr>
              <a:t> </a:t>
            </a:r>
            <a:r>
              <a:rPr sz="1800" spc="65" dirty="0">
                <a:solidFill>
                  <a:srgbClr val="404040"/>
                </a:solidFill>
                <a:latin typeface="Trebuchet MS"/>
                <a:cs typeface="Trebuchet MS"/>
              </a:rPr>
              <a:t>Διεθνές</a:t>
            </a:r>
            <a:r>
              <a:rPr sz="1800" spc="-30" dirty="0">
                <a:solidFill>
                  <a:srgbClr val="404040"/>
                </a:solidFill>
                <a:latin typeface="Trebuchet MS"/>
                <a:cs typeface="Trebuchet MS"/>
              </a:rPr>
              <a:t> </a:t>
            </a:r>
            <a:r>
              <a:rPr sz="1800" spc="95" dirty="0">
                <a:solidFill>
                  <a:srgbClr val="404040"/>
                </a:solidFill>
                <a:latin typeface="Trebuchet MS"/>
                <a:cs typeface="Trebuchet MS"/>
              </a:rPr>
              <a:t>Σύμφωνο</a:t>
            </a:r>
            <a:r>
              <a:rPr sz="1800" spc="-40" dirty="0">
                <a:solidFill>
                  <a:srgbClr val="404040"/>
                </a:solidFill>
                <a:latin typeface="Trebuchet MS"/>
                <a:cs typeface="Trebuchet MS"/>
              </a:rPr>
              <a:t> </a:t>
            </a:r>
            <a:r>
              <a:rPr sz="1800" spc="20" dirty="0">
                <a:solidFill>
                  <a:srgbClr val="404040"/>
                </a:solidFill>
                <a:latin typeface="Trebuchet MS"/>
                <a:cs typeface="Trebuchet MS"/>
              </a:rPr>
              <a:t>για</a:t>
            </a:r>
            <a:r>
              <a:rPr sz="1800" spc="-70" dirty="0">
                <a:solidFill>
                  <a:srgbClr val="404040"/>
                </a:solidFill>
                <a:latin typeface="Trebuchet MS"/>
                <a:cs typeface="Trebuchet MS"/>
              </a:rPr>
              <a:t> </a:t>
            </a:r>
            <a:r>
              <a:rPr sz="1800" spc="50" dirty="0">
                <a:solidFill>
                  <a:srgbClr val="404040"/>
                </a:solidFill>
                <a:latin typeface="Trebuchet MS"/>
                <a:cs typeface="Trebuchet MS"/>
              </a:rPr>
              <a:t>τα</a:t>
            </a:r>
            <a:r>
              <a:rPr sz="1800" spc="-55" dirty="0">
                <a:solidFill>
                  <a:srgbClr val="404040"/>
                </a:solidFill>
                <a:latin typeface="Trebuchet MS"/>
                <a:cs typeface="Trebuchet MS"/>
              </a:rPr>
              <a:t> </a:t>
            </a:r>
            <a:r>
              <a:rPr sz="1800" spc="50" dirty="0">
                <a:solidFill>
                  <a:srgbClr val="404040"/>
                </a:solidFill>
                <a:latin typeface="Trebuchet MS"/>
                <a:cs typeface="Trebuchet MS"/>
              </a:rPr>
              <a:t>Αστικά</a:t>
            </a:r>
            <a:r>
              <a:rPr sz="1800" spc="60" dirty="0">
                <a:solidFill>
                  <a:srgbClr val="404040"/>
                </a:solidFill>
                <a:latin typeface="Trebuchet MS"/>
                <a:cs typeface="Trebuchet MS"/>
              </a:rPr>
              <a:t> </a:t>
            </a:r>
            <a:r>
              <a:rPr sz="1800" spc="-15" dirty="0">
                <a:solidFill>
                  <a:srgbClr val="404040"/>
                </a:solidFill>
                <a:latin typeface="Trebuchet MS"/>
                <a:cs typeface="Trebuchet MS"/>
              </a:rPr>
              <a:t>και</a:t>
            </a:r>
            <a:r>
              <a:rPr sz="1800" spc="-45" dirty="0">
                <a:solidFill>
                  <a:srgbClr val="404040"/>
                </a:solidFill>
                <a:latin typeface="Trebuchet MS"/>
                <a:cs typeface="Trebuchet MS"/>
              </a:rPr>
              <a:t> </a:t>
            </a:r>
            <a:r>
              <a:rPr sz="1800" dirty="0">
                <a:solidFill>
                  <a:srgbClr val="404040"/>
                </a:solidFill>
                <a:latin typeface="Trebuchet MS"/>
                <a:cs typeface="Trebuchet MS"/>
              </a:rPr>
              <a:t>Πολιτικά</a:t>
            </a:r>
            <a:r>
              <a:rPr sz="1800" spc="-40" dirty="0">
                <a:solidFill>
                  <a:srgbClr val="404040"/>
                </a:solidFill>
                <a:latin typeface="Trebuchet MS"/>
                <a:cs typeface="Trebuchet MS"/>
              </a:rPr>
              <a:t> </a:t>
            </a:r>
            <a:r>
              <a:rPr sz="1800" spc="60" dirty="0">
                <a:solidFill>
                  <a:srgbClr val="404040"/>
                </a:solidFill>
                <a:latin typeface="Trebuchet MS"/>
                <a:cs typeface="Trebuchet MS"/>
              </a:rPr>
              <a:t>Δικαιώματα</a:t>
            </a:r>
            <a:r>
              <a:rPr sz="1800" spc="-55" dirty="0">
                <a:solidFill>
                  <a:srgbClr val="404040"/>
                </a:solidFill>
                <a:latin typeface="Trebuchet MS"/>
                <a:cs typeface="Trebuchet MS"/>
              </a:rPr>
              <a:t> </a:t>
            </a:r>
            <a:r>
              <a:rPr sz="1800" spc="-10" dirty="0">
                <a:solidFill>
                  <a:srgbClr val="404040"/>
                </a:solidFill>
                <a:latin typeface="Trebuchet MS"/>
                <a:cs typeface="Trebuchet MS"/>
              </a:rPr>
              <a:t>(ιδιαίτερα</a:t>
            </a:r>
            <a:r>
              <a:rPr sz="1800" spc="30" dirty="0">
                <a:solidFill>
                  <a:srgbClr val="404040"/>
                </a:solidFill>
                <a:latin typeface="Trebuchet MS"/>
                <a:cs typeface="Trebuchet MS"/>
              </a:rPr>
              <a:t> </a:t>
            </a:r>
            <a:r>
              <a:rPr sz="1800" spc="130" dirty="0">
                <a:solidFill>
                  <a:srgbClr val="404040"/>
                </a:solidFill>
                <a:latin typeface="Trebuchet MS"/>
                <a:cs typeface="Trebuchet MS"/>
              </a:rPr>
              <a:t>στο</a:t>
            </a:r>
            <a:endParaRPr sz="1800">
              <a:latin typeface="Trebuchet MS"/>
              <a:cs typeface="Trebuchet MS"/>
            </a:endParaRPr>
          </a:p>
          <a:p>
            <a:pPr marL="357505">
              <a:lnSpc>
                <a:spcPct val="100000"/>
              </a:lnSpc>
            </a:pPr>
            <a:r>
              <a:rPr sz="1800" spc="180" dirty="0">
                <a:solidFill>
                  <a:srgbClr val="404040"/>
                </a:solidFill>
                <a:latin typeface="Trebuchet MS"/>
                <a:cs typeface="Trebuchet MS"/>
              </a:rPr>
              <a:t>άρθρο </a:t>
            </a:r>
            <a:r>
              <a:rPr sz="1800" spc="40" dirty="0">
                <a:solidFill>
                  <a:srgbClr val="404040"/>
                </a:solidFill>
                <a:latin typeface="Trebuchet MS"/>
                <a:cs typeface="Trebuchet MS"/>
              </a:rPr>
              <a:t>10)</a:t>
            </a:r>
            <a:r>
              <a:rPr sz="1800" spc="-290" dirty="0">
                <a:solidFill>
                  <a:srgbClr val="404040"/>
                </a:solidFill>
                <a:latin typeface="Trebuchet MS"/>
                <a:cs typeface="Trebuchet MS"/>
              </a:rPr>
              <a:t> </a:t>
            </a:r>
            <a:r>
              <a:rPr sz="1800" spc="-15" dirty="0">
                <a:solidFill>
                  <a:srgbClr val="404040"/>
                </a:solidFill>
                <a:latin typeface="Trebuchet MS"/>
                <a:cs typeface="Trebuchet MS"/>
              </a:rPr>
              <a:t>και</a:t>
            </a:r>
            <a:endParaRPr sz="1800">
              <a:latin typeface="Trebuchet MS"/>
              <a:cs typeface="Trebuchet MS"/>
            </a:endParaRPr>
          </a:p>
          <a:p>
            <a:pPr marL="357505" indent="-344805">
              <a:lnSpc>
                <a:spcPct val="100000"/>
              </a:lnSpc>
              <a:spcBef>
                <a:spcPts val="985"/>
              </a:spcBef>
              <a:buClr>
                <a:srgbClr val="A42F0F"/>
              </a:buClr>
              <a:buFont typeface="Wingdings"/>
              <a:buChar char=""/>
              <a:tabLst>
                <a:tab pos="356870" algn="l"/>
                <a:tab pos="357505" algn="l"/>
              </a:tabLst>
            </a:pPr>
            <a:r>
              <a:rPr sz="1800" spc="130" dirty="0">
                <a:solidFill>
                  <a:srgbClr val="404040"/>
                </a:solidFill>
                <a:latin typeface="Trebuchet MS"/>
                <a:cs typeface="Trebuchet MS"/>
              </a:rPr>
              <a:t>στο</a:t>
            </a:r>
            <a:r>
              <a:rPr sz="1800" spc="-55" dirty="0">
                <a:solidFill>
                  <a:srgbClr val="404040"/>
                </a:solidFill>
                <a:latin typeface="Trebuchet MS"/>
                <a:cs typeface="Trebuchet MS"/>
              </a:rPr>
              <a:t> </a:t>
            </a:r>
            <a:r>
              <a:rPr sz="1800" spc="50" dirty="0">
                <a:solidFill>
                  <a:srgbClr val="404040"/>
                </a:solidFill>
                <a:latin typeface="Trebuchet MS"/>
                <a:cs typeface="Trebuchet MS"/>
              </a:rPr>
              <a:t>Καταστατικό</a:t>
            </a:r>
            <a:r>
              <a:rPr sz="1800" spc="-35" dirty="0">
                <a:solidFill>
                  <a:srgbClr val="404040"/>
                </a:solidFill>
                <a:latin typeface="Trebuchet MS"/>
                <a:cs typeface="Trebuchet MS"/>
              </a:rPr>
              <a:t> </a:t>
            </a:r>
            <a:r>
              <a:rPr sz="1800" spc="-15" dirty="0">
                <a:solidFill>
                  <a:srgbClr val="404040"/>
                </a:solidFill>
                <a:latin typeface="Trebuchet MS"/>
                <a:cs typeface="Trebuchet MS"/>
              </a:rPr>
              <a:t>και</a:t>
            </a:r>
            <a:r>
              <a:rPr sz="1800" spc="-65" dirty="0">
                <a:solidFill>
                  <a:srgbClr val="404040"/>
                </a:solidFill>
                <a:latin typeface="Trebuchet MS"/>
                <a:cs typeface="Trebuchet MS"/>
              </a:rPr>
              <a:t> </a:t>
            </a:r>
            <a:r>
              <a:rPr sz="1800" spc="120" dirty="0">
                <a:solidFill>
                  <a:srgbClr val="404040"/>
                </a:solidFill>
                <a:latin typeface="Trebuchet MS"/>
                <a:cs typeface="Trebuchet MS"/>
              </a:rPr>
              <a:t>στα</a:t>
            </a:r>
            <a:r>
              <a:rPr sz="1800" spc="-50" dirty="0">
                <a:solidFill>
                  <a:srgbClr val="404040"/>
                </a:solidFill>
                <a:latin typeface="Trebuchet MS"/>
                <a:cs typeface="Trebuchet MS"/>
              </a:rPr>
              <a:t> </a:t>
            </a:r>
            <a:r>
              <a:rPr sz="1800" spc="100" dirty="0">
                <a:solidFill>
                  <a:srgbClr val="404040"/>
                </a:solidFill>
                <a:latin typeface="Trebuchet MS"/>
                <a:cs typeface="Trebuchet MS"/>
              </a:rPr>
              <a:t>αρμόδια</a:t>
            </a:r>
            <a:r>
              <a:rPr sz="1800" spc="-70" dirty="0">
                <a:solidFill>
                  <a:srgbClr val="404040"/>
                </a:solidFill>
                <a:latin typeface="Trebuchet MS"/>
                <a:cs typeface="Trebuchet MS"/>
              </a:rPr>
              <a:t> </a:t>
            </a:r>
            <a:r>
              <a:rPr sz="1800" spc="135" dirty="0">
                <a:solidFill>
                  <a:srgbClr val="404040"/>
                </a:solidFill>
                <a:latin typeface="Trebuchet MS"/>
                <a:cs typeface="Trebuchet MS"/>
              </a:rPr>
              <a:t>όργανα</a:t>
            </a:r>
            <a:r>
              <a:rPr sz="1800" spc="-20" dirty="0">
                <a:solidFill>
                  <a:srgbClr val="404040"/>
                </a:solidFill>
                <a:latin typeface="Trebuchet MS"/>
                <a:cs typeface="Trebuchet MS"/>
              </a:rPr>
              <a:t> </a:t>
            </a:r>
            <a:r>
              <a:rPr sz="1800" spc="60" dirty="0">
                <a:solidFill>
                  <a:srgbClr val="404040"/>
                </a:solidFill>
                <a:latin typeface="Trebuchet MS"/>
                <a:cs typeface="Trebuchet MS"/>
              </a:rPr>
              <a:t>των</a:t>
            </a:r>
            <a:r>
              <a:rPr sz="1800" spc="-60" dirty="0">
                <a:solidFill>
                  <a:srgbClr val="404040"/>
                </a:solidFill>
                <a:latin typeface="Trebuchet MS"/>
                <a:cs typeface="Trebuchet MS"/>
              </a:rPr>
              <a:t> </a:t>
            </a:r>
            <a:r>
              <a:rPr sz="1800" dirty="0">
                <a:solidFill>
                  <a:srgbClr val="404040"/>
                </a:solidFill>
                <a:latin typeface="Trebuchet MS"/>
                <a:cs typeface="Trebuchet MS"/>
              </a:rPr>
              <a:t>ειδικευμένων</a:t>
            </a:r>
            <a:r>
              <a:rPr sz="1800" spc="-55" dirty="0">
                <a:solidFill>
                  <a:srgbClr val="404040"/>
                </a:solidFill>
                <a:latin typeface="Trebuchet MS"/>
                <a:cs typeface="Trebuchet MS"/>
              </a:rPr>
              <a:t> </a:t>
            </a:r>
            <a:r>
              <a:rPr sz="1800" spc="114" dirty="0">
                <a:solidFill>
                  <a:srgbClr val="404040"/>
                </a:solidFill>
                <a:latin typeface="Trebuchet MS"/>
                <a:cs typeface="Trebuchet MS"/>
              </a:rPr>
              <a:t>οργανισμών</a:t>
            </a:r>
            <a:r>
              <a:rPr sz="1800" spc="-55" dirty="0">
                <a:solidFill>
                  <a:srgbClr val="404040"/>
                </a:solidFill>
                <a:latin typeface="Trebuchet MS"/>
                <a:cs typeface="Trebuchet MS"/>
              </a:rPr>
              <a:t> </a:t>
            </a:r>
            <a:r>
              <a:rPr sz="1800" spc="-15" dirty="0">
                <a:solidFill>
                  <a:srgbClr val="404040"/>
                </a:solidFill>
                <a:latin typeface="Trebuchet MS"/>
                <a:cs typeface="Trebuchet MS"/>
              </a:rPr>
              <a:t>και</a:t>
            </a:r>
            <a:endParaRPr sz="1800">
              <a:latin typeface="Trebuchet MS"/>
              <a:cs typeface="Trebuchet MS"/>
            </a:endParaRPr>
          </a:p>
          <a:p>
            <a:pPr marL="357505">
              <a:lnSpc>
                <a:spcPct val="100000"/>
              </a:lnSpc>
            </a:pPr>
            <a:r>
              <a:rPr sz="1800" spc="50" dirty="0">
                <a:solidFill>
                  <a:srgbClr val="404040"/>
                </a:solidFill>
                <a:latin typeface="Trebuchet MS"/>
                <a:cs typeface="Trebuchet MS"/>
              </a:rPr>
              <a:t>διεθνών</a:t>
            </a:r>
            <a:r>
              <a:rPr sz="1800" spc="-35" dirty="0">
                <a:solidFill>
                  <a:srgbClr val="404040"/>
                </a:solidFill>
                <a:latin typeface="Trebuchet MS"/>
                <a:cs typeface="Trebuchet MS"/>
              </a:rPr>
              <a:t> </a:t>
            </a:r>
            <a:r>
              <a:rPr sz="1800" spc="125" dirty="0">
                <a:solidFill>
                  <a:srgbClr val="404040"/>
                </a:solidFill>
                <a:latin typeface="Trebuchet MS"/>
                <a:cs typeface="Trebuchet MS"/>
              </a:rPr>
              <a:t>οργανώσεων</a:t>
            </a:r>
            <a:r>
              <a:rPr sz="1800" spc="-60" dirty="0">
                <a:solidFill>
                  <a:srgbClr val="404040"/>
                </a:solidFill>
                <a:latin typeface="Trebuchet MS"/>
                <a:cs typeface="Trebuchet MS"/>
              </a:rPr>
              <a:t> </a:t>
            </a:r>
            <a:r>
              <a:rPr sz="1800" spc="130" dirty="0">
                <a:solidFill>
                  <a:srgbClr val="404040"/>
                </a:solidFill>
                <a:latin typeface="Trebuchet MS"/>
                <a:cs typeface="Trebuchet MS"/>
              </a:rPr>
              <a:t>που</a:t>
            </a:r>
            <a:r>
              <a:rPr sz="1800" spc="-40" dirty="0">
                <a:solidFill>
                  <a:srgbClr val="404040"/>
                </a:solidFill>
                <a:latin typeface="Trebuchet MS"/>
                <a:cs typeface="Trebuchet MS"/>
              </a:rPr>
              <a:t> </a:t>
            </a:r>
            <a:r>
              <a:rPr sz="1800" spc="70" dirty="0">
                <a:solidFill>
                  <a:srgbClr val="404040"/>
                </a:solidFill>
                <a:latin typeface="Trebuchet MS"/>
                <a:cs typeface="Trebuchet MS"/>
              </a:rPr>
              <a:t>μεριμνούν</a:t>
            </a:r>
            <a:r>
              <a:rPr sz="1800" spc="-30" dirty="0">
                <a:solidFill>
                  <a:srgbClr val="404040"/>
                </a:solidFill>
                <a:latin typeface="Trebuchet MS"/>
                <a:cs typeface="Trebuchet MS"/>
              </a:rPr>
              <a:t> </a:t>
            </a:r>
            <a:r>
              <a:rPr sz="1800" spc="20" dirty="0">
                <a:solidFill>
                  <a:srgbClr val="404040"/>
                </a:solidFill>
                <a:latin typeface="Trebuchet MS"/>
                <a:cs typeface="Trebuchet MS"/>
              </a:rPr>
              <a:t>για</a:t>
            </a:r>
            <a:r>
              <a:rPr sz="1800" spc="-75" dirty="0">
                <a:solidFill>
                  <a:srgbClr val="404040"/>
                </a:solidFill>
                <a:latin typeface="Trebuchet MS"/>
                <a:cs typeface="Trebuchet MS"/>
              </a:rPr>
              <a:t> </a:t>
            </a:r>
            <a:r>
              <a:rPr sz="1800" spc="45" dirty="0">
                <a:solidFill>
                  <a:srgbClr val="404040"/>
                </a:solidFill>
                <a:latin typeface="Trebuchet MS"/>
                <a:cs typeface="Trebuchet MS"/>
              </a:rPr>
              <a:t>την</a:t>
            </a:r>
            <a:r>
              <a:rPr sz="1800" spc="-30" dirty="0">
                <a:solidFill>
                  <a:srgbClr val="404040"/>
                </a:solidFill>
                <a:latin typeface="Trebuchet MS"/>
                <a:cs typeface="Trebuchet MS"/>
              </a:rPr>
              <a:t> </a:t>
            </a:r>
            <a:r>
              <a:rPr sz="1800" spc="45" dirty="0">
                <a:solidFill>
                  <a:srgbClr val="404040"/>
                </a:solidFill>
                <a:latin typeface="Trebuchet MS"/>
                <a:cs typeface="Trebuchet MS"/>
              </a:rPr>
              <a:t>ευημερία</a:t>
            </a:r>
            <a:r>
              <a:rPr sz="1800" spc="-75" dirty="0">
                <a:solidFill>
                  <a:srgbClr val="404040"/>
                </a:solidFill>
                <a:latin typeface="Trebuchet MS"/>
                <a:cs typeface="Trebuchet MS"/>
              </a:rPr>
              <a:t> </a:t>
            </a:r>
            <a:r>
              <a:rPr sz="1800" spc="65" dirty="0">
                <a:solidFill>
                  <a:srgbClr val="404040"/>
                </a:solidFill>
                <a:latin typeface="Trebuchet MS"/>
                <a:cs typeface="Trebuchet MS"/>
              </a:rPr>
              <a:t>του</a:t>
            </a:r>
            <a:r>
              <a:rPr sz="1800" spc="-40" dirty="0">
                <a:solidFill>
                  <a:srgbClr val="404040"/>
                </a:solidFill>
                <a:latin typeface="Trebuchet MS"/>
                <a:cs typeface="Trebuchet MS"/>
              </a:rPr>
              <a:t> </a:t>
            </a:r>
            <a:r>
              <a:rPr sz="1800" spc="15" dirty="0">
                <a:solidFill>
                  <a:srgbClr val="404040"/>
                </a:solidFill>
                <a:latin typeface="Trebuchet MS"/>
                <a:cs typeface="Trebuchet MS"/>
              </a:rPr>
              <a:t>παιδιού.</a:t>
            </a:r>
            <a:endParaRPr sz="1800">
              <a:latin typeface="Trebuchet MS"/>
              <a:cs typeface="Trebuchet MS"/>
            </a:endParaRPr>
          </a:p>
          <a:p>
            <a:pPr marL="357505" marR="123825" indent="-344805">
              <a:lnSpc>
                <a:spcPct val="100000"/>
              </a:lnSpc>
              <a:spcBef>
                <a:spcPts val="1015"/>
              </a:spcBef>
              <a:tabLst>
                <a:tab pos="356870" algn="l"/>
              </a:tabLst>
            </a:pPr>
            <a:r>
              <a:rPr sz="1800" spc="335" dirty="0">
                <a:solidFill>
                  <a:srgbClr val="A42F0F"/>
                </a:solidFill>
                <a:latin typeface="Arial"/>
                <a:cs typeface="Arial"/>
              </a:rPr>
              <a:t>	</a:t>
            </a:r>
            <a:r>
              <a:rPr sz="1800" spc="60" dirty="0">
                <a:solidFill>
                  <a:srgbClr val="404040"/>
                </a:solidFill>
                <a:latin typeface="Trebuchet MS"/>
                <a:cs typeface="Trebuchet MS"/>
              </a:rPr>
              <a:t>Έχοντας υπόψη, </a:t>
            </a:r>
            <a:r>
              <a:rPr sz="1800" spc="170" dirty="0">
                <a:solidFill>
                  <a:srgbClr val="404040"/>
                </a:solidFill>
                <a:latin typeface="Trebuchet MS"/>
                <a:cs typeface="Trebuchet MS"/>
              </a:rPr>
              <a:t>όπως </a:t>
            </a:r>
            <a:r>
              <a:rPr sz="1800" spc="50" dirty="0">
                <a:solidFill>
                  <a:srgbClr val="404040"/>
                </a:solidFill>
                <a:latin typeface="Trebuchet MS"/>
                <a:cs typeface="Trebuchet MS"/>
              </a:rPr>
              <a:t>αναφέρεται </a:t>
            </a:r>
            <a:r>
              <a:rPr sz="1800" spc="100" dirty="0">
                <a:solidFill>
                  <a:srgbClr val="404040"/>
                </a:solidFill>
                <a:latin typeface="Trebuchet MS"/>
                <a:cs typeface="Trebuchet MS"/>
              </a:rPr>
              <a:t>στη </a:t>
            </a:r>
            <a:r>
              <a:rPr sz="1800" b="1" spc="-70" dirty="0">
                <a:solidFill>
                  <a:srgbClr val="404040"/>
                </a:solidFill>
                <a:latin typeface="Noto Serif"/>
                <a:cs typeface="Noto Serif"/>
              </a:rPr>
              <a:t>Διακήρυξη </a:t>
            </a:r>
            <a:r>
              <a:rPr sz="1800" b="1" spc="-50" dirty="0">
                <a:solidFill>
                  <a:srgbClr val="404040"/>
                </a:solidFill>
                <a:latin typeface="Noto Serif"/>
                <a:cs typeface="Noto Serif"/>
              </a:rPr>
              <a:t>των </a:t>
            </a:r>
            <a:r>
              <a:rPr sz="1800" b="1" spc="-65" dirty="0">
                <a:solidFill>
                  <a:srgbClr val="404040"/>
                </a:solidFill>
                <a:latin typeface="Noto Serif"/>
                <a:cs typeface="Noto Serif"/>
              </a:rPr>
              <a:t>Δικαιωμάτων </a:t>
            </a:r>
            <a:r>
              <a:rPr sz="1800" b="1" spc="-75" dirty="0">
                <a:solidFill>
                  <a:srgbClr val="404040"/>
                </a:solidFill>
                <a:latin typeface="Noto Serif"/>
                <a:cs typeface="Noto Serif"/>
              </a:rPr>
              <a:t>του  </a:t>
            </a:r>
            <a:r>
              <a:rPr sz="1800" b="1" spc="-114" dirty="0">
                <a:solidFill>
                  <a:srgbClr val="404040"/>
                </a:solidFill>
                <a:latin typeface="Noto Serif"/>
                <a:cs typeface="Noto Serif"/>
              </a:rPr>
              <a:t>Παιδιού </a:t>
            </a:r>
            <a:r>
              <a:rPr sz="1800" spc="-50" dirty="0">
                <a:solidFill>
                  <a:srgbClr val="404040"/>
                </a:solidFill>
                <a:latin typeface="Trebuchet MS"/>
                <a:cs typeface="Trebuchet MS"/>
              </a:rPr>
              <a:t>ότι: </a:t>
            </a:r>
            <a:r>
              <a:rPr sz="1800" i="1" spc="45" dirty="0">
                <a:solidFill>
                  <a:srgbClr val="404040"/>
                </a:solidFill>
                <a:latin typeface="Arial"/>
                <a:cs typeface="Arial"/>
              </a:rPr>
              <a:t>"</a:t>
            </a:r>
            <a:r>
              <a:rPr sz="1800" i="1" spc="45" dirty="0">
                <a:solidFill>
                  <a:srgbClr val="C00000"/>
                </a:solidFill>
                <a:latin typeface="Arial"/>
                <a:cs typeface="Arial"/>
              </a:rPr>
              <a:t>το </a:t>
            </a:r>
            <a:r>
              <a:rPr sz="1800" i="1" spc="10" dirty="0">
                <a:solidFill>
                  <a:srgbClr val="C00000"/>
                </a:solidFill>
                <a:latin typeface="Arial"/>
                <a:cs typeface="Arial"/>
              </a:rPr>
              <a:t>παιδί, </a:t>
            </a:r>
            <a:r>
              <a:rPr sz="1800" i="1" spc="120" dirty="0">
                <a:solidFill>
                  <a:srgbClr val="C00000"/>
                </a:solidFill>
                <a:latin typeface="Arial"/>
                <a:cs typeface="Arial"/>
              </a:rPr>
              <a:t>λόγω </a:t>
            </a:r>
            <a:r>
              <a:rPr sz="1800" i="1" spc="105" dirty="0">
                <a:solidFill>
                  <a:srgbClr val="C00000"/>
                </a:solidFill>
                <a:latin typeface="Arial"/>
                <a:cs typeface="Arial"/>
              </a:rPr>
              <a:t>της </a:t>
            </a:r>
            <a:r>
              <a:rPr sz="1800" i="1" spc="95" dirty="0">
                <a:solidFill>
                  <a:srgbClr val="C00000"/>
                </a:solidFill>
                <a:latin typeface="Arial"/>
                <a:cs typeface="Arial"/>
              </a:rPr>
              <a:t>φυσικής </a:t>
            </a:r>
            <a:r>
              <a:rPr sz="1800" i="1" spc="55" dirty="0">
                <a:solidFill>
                  <a:srgbClr val="C00000"/>
                </a:solidFill>
                <a:latin typeface="Arial"/>
                <a:cs typeface="Arial"/>
              </a:rPr>
              <a:t>και </a:t>
            </a:r>
            <a:r>
              <a:rPr sz="1800" i="1" spc="70" dirty="0">
                <a:solidFill>
                  <a:srgbClr val="C00000"/>
                </a:solidFill>
                <a:latin typeface="Arial"/>
                <a:cs typeface="Arial"/>
              </a:rPr>
              <a:t>διανοητικής </a:t>
            </a:r>
            <a:r>
              <a:rPr sz="1800" i="1" spc="100" dirty="0">
                <a:solidFill>
                  <a:srgbClr val="C00000"/>
                </a:solidFill>
                <a:latin typeface="Arial"/>
                <a:cs typeface="Arial"/>
              </a:rPr>
              <a:t>του</a:t>
            </a:r>
            <a:r>
              <a:rPr sz="1800" i="1" spc="-295" dirty="0">
                <a:solidFill>
                  <a:srgbClr val="C00000"/>
                </a:solidFill>
                <a:latin typeface="Arial"/>
                <a:cs typeface="Arial"/>
              </a:rPr>
              <a:t> </a:t>
            </a:r>
            <a:r>
              <a:rPr sz="1800" i="1" spc="105" dirty="0">
                <a:solidFill>
                  <a:srgbClr val="C00000"/>
                </a:solidFill>
                <a:latin typeface="Arial"/>
                <a:cs typeface="Arial"/>
              </a:rPr>
              <a:t>ανωριμότητας,  </a:t>
            </a:r>
            <a:r>
              <a:rPr sz="1800" i="1" spc="30" dirty="0">
                <a:solidFill>
                  <a:srgbClr val="C00000"/>
                </a:solidFill>
                <a:latin typeface="Arial"/>
                <a:cs typeface="Arial"/>
              </a:rPr>
              <a:t>χρειάζεται </a:t>
            </a:r>
            <a:r>
              <a:rPr sz="1800" i="1" spc="-5" dirty="0">
                <a:solidFill>
                  <a:srgbClr val="C00000"/>
                </a:solidFill>
                <a:latin typeface="Arial"/>
                <a:cs typeface="Arial"/>
              </a:rPr>
              <a:t>ειδική </a:t>
            </a:r>
            <a:r>
              <a:rPr sz="1800" i="1" spc="120" dirty="0">
                <a:solidFill>
                  <a:srgbClr val="C00000"/>
                </a:solidFill>
                <a:latin typeface="Arial"/>
                <a:cs typeface="Arial"/>
              </a:rPr>
              <a:t>προστασία </a:t>
            </a:r>
            <a:r>
              <a:rPr sz="1800" i="1" spc="50" dirty="0">
                <a:solidFill>
                  <a:srgbClr val="C00000"/>
                </a:solidFill>
                <a:latin typeface="Arial"/>
                <a:cs typeface="Arial"/>
              </a:rPr>
              <a:t>και </a:t>
            </a:r>
            <a:r>
              <a:rPr sz="1800" i="1" spc="70" dirty="0">
                <a:solidFill>
                  <a:srgbClr val="C00000"/>
                </a:solidFill>
                <a:latin typeface="Arial"/>
                <a:cs typeface="Arial"/>
              </a:rPr>
              <a:t>μέριμνα, </a:t>
            </a:r>
            <a:r>
              <a:rPr sz="1800" i="1" spc="95" dirty="0">
                <a:solidFill>
                  <a:srgbClr val="C00000"/>
                </a:solidFill>
                <a:latin typeface="Arial"/>
                <a:cs typeface="Arial"/>
              </a:rPr>
              <a:t>συμπεριλαμβανομένης </a:t>
            </a:r>
            <a:r>
              <a:rPr sz="1800" i="1" spc="50" dirty="0">
                <a:solidFill>
                  <a:srgbClr val="C00000"/>
                </a:solidFill>
                <a:latin typeface="Arial"/>
                <a:cs typeface="Arial"/>
              </a:rPr>
              <a:t>και</a:t>
            </a:r>
            <a:r>
              <a:rPr sz="1800" i="1" spc="-315" dirty="0">
                <a:solidFill>
                  <a:srgbClr val="C00000"/>
                </a:solidFill>
                <a:latin typeface="Arial"/>
                <a:cs typeface="Arial"/>
              </a:rPr>
              <a:t> </a:t>
            </a:r>
            <a:r>
              <a:rPr sz="1800" i="1" spc="100" dirty="0">
                <a:solidFill>
                  <a:srgbClr val="C00000"/>
                </a:solidFill>
                <a:latin typeface="Arial"/>
                <a:cs typeface="Arial"/>
              </a:rPr>
              <a:t>της</a:t>
            </a:r>
            <a:endParaRPr sz="1800">
              <a:latin typeface="Arial"/>
              <a:cs typeface="Arial"/>
            </a:endParaRPr>
          </a:p>
          <a:p>
            <a:pPr marL="357505">
              <a:lnSpc>
                <a:spcPct val="100000"/>
              </a:lnSpc>
            </a:pPr>
            <a:r>
              <a:rPr sz="1800" i="1" spc="85" dirty="0">
                <a:solidFill>
                  <a:srgbClr val="C00000"/>
                </a:solidFill>
                <a:latin typeface="Arial"/>
                <a:cs typeface="Arial"/>
              </a:rPr>
              <a:t>νομικής</a:t>
            </a:r>
            <a:r>
              <a:rPr sz="1800" i="1" spc="-20" dirty="0">
                <a:solidFill>
                  <a:srgbClr val="C00000"/>
                </a:solidFill>
                <a:latin typeface="Arial"/>
                <a:cs typeface="Arial"/>
              </a:rPr>
              <a:t> </a:t>
            </a:r>
            <a:r>
              <a:rPr sz="1800" i="1" spc="114" dirty="0">
                <a:solidFill>
                  <a:srgbClr val="C00000"/>
                </a:solidFill>
                <a:latin typeface="Arial"/>
                <a:cs typeface="Arial"/>
              </a:rPr>
              <a:t>προστασίας,</a:t>
            </a:r>
            <a:r>
              <a:rPr sz="1800" i="1" spc="25" dirty="0">
                <a:solidFill>
                  <a:srgbClr val="C00000"/>
                </a:solidFill>
                <a:latin typeface="Arial"/>
                <a:cs typeface="Arial"/>
              </a:rPr>
              <a:t> </a:t>
            </a:r>
            <a:r>
              <a:rPr sz="1800" i="1" spc="150" dirty="0">
                <a:solidFill>
                  <a:srgbClr val="C00000"/>
                </a:solidFill>
                <a:latin typeface="Arial"/>
                <a:cs typeface="Arial"/>
              </a:rPr>
              <a:t>τόσο</a:t>
            </a:r>
            <a:r>
              <a:rPr sz="1800" i="1" spc="20" dirty="0">
                <a:solidFill>
                  <a:srgbClr val="C00000"/>
                </a:solidFill>
                <a:latin typeface="Arial"/>
                <a:cs typeface="Arial"/>
              </a:rPr>
              <a:t> </a:t>
            </a:r>
            <a:r>
              <a:rPr sz="1800" i="1" spc="45" dirty="0">
                <a:solidFill>
                  <a:srgbClr val="C00000"/>
                </a:solidFill>
                <a:latin typeface="Arial"/>
                <a:cs typeface="Arial"/>
              </a:rPr>
              <a:t>πρίν</a:t>
            </a:r>
            <a:r>
              <a:rPr sz="1800" i="1" spc="35" dirty="0">
                <a:solidFill>
                  <a:srgbClr val="C00000"/>
                </a:solidFill>
                <a:latin typeface="Arial"/>
                <a:cs typeface="Arial"/>
              </a:rPr>
              <a:t> </a:t>
            </a:r>
            <a:r>
              <a:rPr sz="1800" i="1" spc="185" dirty="0">
                <a:solidFill>
                  <a:srgbClr val="C00000"/>
                </a:solidFill>
                <a:latin typeface="Arial"/>
                <a:cs typeface="Arial"/>
              </a:rPr>
              <a:t>όσο</a:t>
            </a:r>
            <a:r>
              <a:rPr sz="1800" i="1" spc="-20" dirty="0">
                <a:solidFill>
                  <a:srgbClr val="C00000"/>
                </a:solidFill>
                <a:latin typeface="Arial"/>
                <a:cs typeface="Arial"/>
              </a:rPr>
              <a:t> </a:t>
            </a:r>
            <a:r>
              <a:rPr sz="1800" i="1" spc="50" dirty="0">
                <a:solidFill>
                  <a:srgbClr val="C00000"/>
                </a:solidFill>
                <a:latin typeface="Arial"/>
                <a:cs typeface="Arial"/>
              </a:rPr>
              <a:t>και</a:t>
            </a:r>
            <a:r>
              <a:rPr sz="1800" i="1" dirty="0">
                <a:solidFill>
                  <a:srgbClr val="C00000"/>
                </a:solidFill>
                <a:latin typeface="Arial"/>
                <a:cs typeface="Arial"/>
              </a:rPr>
              <a:t> </a:t>
            </a:r>
            <a:r>
              <a:rPr sz="1800" i="1" spc="85" dirty="0">
                <a:solidFill>
                  <a:srgbClr val="C00000"/>
                </a:solidFill>
                <a:latin typeface="Arial"/>
                <a:cs typeface="Arial"/>
              </a:rPr>
              <a:t>μετά</a:t>
            </a:r>
            <a:r>
              <a:rPr sz="1800" i="1" spc="-30" dirty="0">
                <a:solidFill>
                  <a:srgbClr val="C00000"/>
                </a:solidFill>
                <a:latin typeface="Arial"/>
                <a:cs typeface="Arial"/>
              </a:rPr>
              <a:t> </a:t>
            </a:r>
            <a:r>
              <a:rPr sz="1800" i="1" spc="70" dirty="0">
                <a:solidFill>
                  <a:srgbClr val="C00000"/>
                </a:solidFill>
                <a:latin typeface="Arial"/>
                <a:cs typeface="Arial"/>
              </a:rPr>
              <a:t>τη</a:t>
            </a:r>
            <a:r>
              <a:rPr sz="1800" i="1" dirty="0">
                <a:solidFill>
                  <a:srgbClr val="C00000"/>
                </a:solidFill>
                <a:latin typeface="Arial"/>
                <a:cs typeface="Arial"/>
              </a:rPr>
              <a:t> </a:t>
            </a:r>
            <a:r>
              <a:rPr sz="1800" i="1" spc="95" dirty="0">
                <a:solidFill>
                  <a:srgbClr val="C00000"/>
                </a:solidFill>
                <a:latin typeface="Arial"/>
                <a:cs typeface="Arial"/>
              </a:rPr>
              <a:t>γέννησή</a:t>
            </a:r>
            <a:r>
              <a:rPr sz="1800" i="1" spc="-45" dirty="0">
                <a:solidFill>
                  <a:srgbClr val="C00000"/>
                </a:solidFill>
                <a:latin typeface="Arial"/>
                <a:cs typeface="Arial"/>
              </a:rPr>
              <a:t> </a:t>
            </a:r>
            <a:r>
              <a:rPr sz="1800" i="1" spc="60" dirty="0">
                <a:solidFill>
                  <a:srgbClr val="C00000"/>
                </a:solidFill>
                <a:latin typeface="Arial"/>
                <a:cs typeface="Arial"/>
              </a:rPr>
              <a:t>του</a:t>
            </a:r>
            <a:r>
              <a:rPr sz="1800" i="1" spc="60" dirty="0">
                <a:solidFill>
                  <a:srgbClr val="404040"/>
                </a:solidFill>
                <a:latin typeface="Arial"/>
                <a:cs typeface="Arial"/>
              </a:rPr>
              <a:t>"</a:t>
            </a:r>
            <a:endParaRPr sz="1800">
              <a:latin typeface="Arial"/>
              <a:cs typeface="Arial"/>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8758" y="285728"/>
            <a:ext cx="10174130" cy="5411810"/>
          </a:xfrm>
        </p:spPr>
        <p:txBody>
          <a:bodyPr>
            <a:noAutofit/>
          </a:bodyPr>
          <a:lstStyle/>
          <a:p>
            <a:pPr algn="just"/>
            <a:r>
              <a:rPr lang="fr-FR" sz="2000" b="1" u="sng" dirty="0" smtClean="0">
                <a:hlinkClick r:id="rId2"/>
              </a:rPr>
              <a:t>N°10 (2007)</a:t>
            </a:r>
            <a:r>
              <a:rPr lang="fr-FR" sz="2000" dirty="0" smtClean="0"/>
              <a:t> </a:t>
            </a:r>
            <a:r>
              <a:rPr lang="fr-FR" sz="2000" dirty="0" err="1" smtClean="0"/>
              <a:t>Children's</a:t>
            </a:r>
            <a:r>
              <a:rPr lang="fr-FR" sz="2000" dirty="0" smtClean="0"/>
              <a:t> </a:t>
            </a:r>
            <a:r>
              <a:rPr lang="fr-FR" sz="2000" dirty="0" err="1" smtClean="0"/>
              <a:t>rights</a:t>
            </a:r>
            <a:r>
              <a:rPr lang="fr-FR" sz="2000" dirty="0" smtClean="0"/>
              <a:t> in </a:t>
            </a:r>
            <a:r>
              <a:rPr lang="fr-FR" sz="2000" dirty="0" err="1" smtClean="0"/>
              <a:t>juvenile</a:t>
            </a:r>
            <a:r>
              <a:rPr lang="fr-FR" sz="2000" dirty="0" smtClean="0"/>
              <a:t> justice: </a:t>
            </a:r>
            <a:r>
              <a:rPr lang="fr-FR" sz="2000" b="1" i="1" dirty="0" smtClean="0"/>
              <a:t>N°10 (2007) </a:t>
            </a:r>
            <a:r>
              <a:rPr lang="el-GR" sz="2000" b="1" i="1" dirty="0" smtClean="0"/>
              <a:t>Τα δικαιώματα των παιδιών στο πλαίσιο της δικαιοσύνης</a:t>
            </a:r>
            <a:endParaRPr lang="el-GR" sz="2000" dirty="0" smtClean="0"/>
          </a:p>
          <a:p>
            <a:pPr algn="just"/>
            <a:r>
              <a:rPr lang="el-GR" sz="2000" b="1" u="sng" dirty="0" smtClean="0">
                <a:hlinkClick r:id="rId3"/>
              </a:rPr>
              <a:t>Ν° 9 (2006)</a:t>
            </a:r>
            <a:r>
              <a:rPr lang="el-GR" sz="2000" dirty="0" smtClean="0"/>
              <a:t> </a:t>
            </a:r>
            <a:r>
              <a:rPr lang="fr-FR" sz="2000" dirty="0" smtClean="0"/>
              <a:t>The </a:t>
            </a:r>
            <a:r>
              <a:rPr lang="fr-FR" sz="2000" dirty="0" err="1" smtClean="0"/>
              <a:t>rights</a:t>
            </a:r>
            <a:r>
              <a:rPr lang="fr-FR" sz="2000" dirty="0" smtClean="0"/>
              <a:t> of </a:t>
            </a:r>
            <a:r>
              <a:rPr lang="fr-FR" sz="2000" dirty="0" err="1" smtClean="0"/>
              <a:t>children</a:t>
            </a:r>
            <a:r>
              <a:rPr lang="fr-FR" sz="2000" dirty="0" smtClean="0"/>
              <a:t> </a:t>
            </a:r>
            <a:r>
              <a:rPr lang="fr-FR" sz="2000" dirty="0" err="1" smtClean="0"/>
              <a:t>with</a:t>
            </a:r>
            <a:r>
              <a:rPr lang="fr-FR" sz="2000" dirty="0" smtClean="0"/>
              <a:t> </a:t>
            </a:r>
            <a:r>
              <a:rPr lang="fr-FR" sz="2000" dirty="0" err="1" smtClean="0"/>
              <a:t>disabilities</a:t>
            </a:r>
            <a:r>
              <a:rPr lang="fr-FR" sz="2000" dirty="0" smtClean="0"/>
              <a:t>: </a:t>
            </a:r>
            <a:r>
              <a:rPr lang="el-GR" sz="2000" b="1" i="1" dirty="0" smtClean="0"/>
              <a:t>Ν° 9 (2006) Τα δικαιώματα των παιδιών με αναπηρία</a:t>
            </a:r>
            <a:endParaRPr lang="el-GR" sz="2000" dirty="0" smtClean="0"/>
          </a:p>
          <a:p>
            <a:pPr algn="just"/>
            <a:r>
              <a:rPr lang="fr-FR" sz="2000" b="1" u="sng" dirty="0" smtClean="0">
                <a:hlinkClick r:id="rId4"/>
              </a:rPr>
              <a:t>N° 8 (2006)</a:t>
            </a:r>
            <a:r>
              <a:rPr lang="fr-FR" sz="2000" dirty="0" smtClean="0"/>
              <a:t> The right of the </a:t>
            </a:r>
            <a:r>
              <a:rPr lang="fr-FR" sz="2000" dirty="0" err="1" smtClean="0"/>
              <a:t>child</a:t>
            </a:r>
            <a:r>
              <a:rPr lang="fr-FR" sz="2000" dirty="0" smtClean="0"/>
              <a:t> to protection </a:t>
            </a:r>
            <a:r>
              <a:rPr lang="fr-FR" sz="2000" dirty="0" err="1" smtClean="0"/>
              <a:t>from</a:t>
            </a:r>
            <a:r>
              <a:rPr lang="fr-FR" sz="2000" dirty="0" smtClean="0"/>
              <a:t> corporal </a:t>
            </a:r>
            <a:r>
              <a:rPr lang="fr-FR" sz="2000" dirty="0" err="1" smtClean="0"/>
              <a:t>punishment</a:t>
            </a:r>
            <a:r>
              <a:rPr lang="fr-FR" sz="2000" dirty="0" smtClean="0"/>
              <a:t> and </a:t>
            </a:r>
            <a:r>
              <a:rPr lang="fr-FR" sz="2000" dirty="0" err="1" smtClean="0"/>
              <a:t>other</a:t>
            </a:r>
            <a:r>
              <a:rPr lang="fr-FR" sz="2000" dirty="0" smtClean="0"/>
              <a:t> cruel or </a:t>
            </a:r>
            <a:r>
              <a:rPr lang="fr-FR" sz="2000" dirty="0" err="1" smtClean="0"/>
              <a:t>degrading</a:t>
            </a:r>
            <a:r>
              <a:rPr lang="fr-FR" sz="2000" dirty="0" smtClean="0"/>
              <a:t> </a:t>
            </a:r>
            <a:r>
              <a:rPr lang="fr-FR" sz="2000" dirty="0" err="1" smtClean="0"/>
              <a:t>forms</a:t>
            </a:r>
            <a:r>
              <a:rPr lang="fr-FR" sz="2000" dirty="0" smtClean="0"/>
              <a:t> of </a:t>
            </a:r>
            <a:r>
              <a:rPr lang="fr-FR" sz="2000" dirty="0" err="1" smtClean="0"/>
              <a:t>punishment</a:t>
            </a:r>
            <a:r>
              <a:rPr lang="fr-FR" sz="2000" dirty="0" smtClean="0"/>
              <a:t> (arts. 19; 28, para. 2; and 37, inter alia): </a:t>
            </a:r>
            <a:r>
              <a:rPr lang="fr-FR" sz="2000" b="1" i="1" dirty="0" smtClean="0"/>
              <a:t>N° 8 (2006) </a:t>
            </a:r>
            <a:r>
              <a:rPr lang="el-GR" sz="2000" b="1" i="1" dirty="0" smtClean="0"/>
              <a:t>Το δικαίωμα του παιδιού στην προστασία ενάντια στη σωματική τιμωρία και σε άλλες σκληρές ή εξευτελιστικές μορφές τιμωρίας (άρθρα 19, 28 παράγραφος 2 και 37, μεταξύ άλλων)</a:t>
            </a:r>
            <a:endParaRPr lang="el-GR" sz="2000" dirty="0" smtClean="0"/>
          </a:p>
          <a:p>
            <a:pPr algn="just"/>
            <a:r>
              <a:rPr lang="fr-FR" sz="2000" b="1" u="sng" dirty="0" smtClean="0">
                <a:hlinkClick r:id="rId5"/>
              </a:rPr>
              <a:t>N° 7 (2005)</a:t>
            </a:r>
            <a:r>
              <a:rPr lang="fr-FR" sz="2000" dirty="0" smtClean="0">
                <a:hlinkClick r:id="rId5"/>
              </a:rPr>
              <a:t> </a:t>
            </a:r>
            <a:r>
              <a:rPr lang="fr-FR" sz="2000" dirty="0" err="1" smtClean="0"/>
              <a:t>Implementing</a:t>
            </a:r>
            <a:r>
              <a:rPr lang="fr-FR" sz="2000" dirty="0" smtClean="0"/>
              <a:t> </a:t>
            </a:r>
            <a:r>
              <a:rPr lang="fr-FR" sz="2000" dirty="0" err="1" smtClean="0"/>
              <a:t>child</a:t>
            </a:r>
            <a:r>
              <a:rPr lang="fr-FR" sz="2000" dirty="0" smtClean="0"/>
              <a:t> </a:t>
            </a:r>
            <a:r>
              <a:rPr lang="fr-FR" sz="2000" dirty="0" err="1" smtClean="0"/>
              <a:t>rights</a:t>
            </a:r>
            <a:r>
              <a:rPr lang="fr-FR" sz="2000" dirty="0" smtClean="0"/>
              <a:t> in </a:t>
            </a:r>
            <a:r>
              <a:rPr lang="fr-FR" sz="2000" dirty="0" err="1" smtClean="0"/>
              <a:t>early</a:t>
            </a:r>
            <a:r>
              <a:rPr lang="fr-FR" sz="2000" dirty="0" smtClean="0"/>
              <a:t> </a:t>
            </a:r>
            <a:r>
              <a:rPr lang="fr-FR" sz="2000" dirty="0" err="1" smtClean="0"/>
              <a:t>childhood</a:t>
            </a:r>
            <a:r>
              <a:rPr lang="fr-FR" sz="2000" dirty="0" smtClean="0"/>
              <a:t>: </a:t>
            </a:r>
            <a:r>
              <a:rPr lang="fr-FR" sz="2000" b="1" i="1" dirty="0" smtClean="0"/>
              <a:t>N° 7 (2005) </a:t>
            </a:r>
            <a:r>
              <a:rPr lang="el-GR" sz="2000" b="1" i="1" dirty="0" smtClean="0"/>
              <a:t>Υλοποίηση των δικαιωμάτων του παιδιού κατά την πρώιμη παιδική ηλικία</a:t>
            </a:r>
            <a:endParaRPr lang="el-GR" sz="2000" dirty="0" smtClean="0"/>
          </a:p>
          <a:p>
            <a:pPr algn="just"/>
            <a:endParaRPr lang="el-GR" sz="2000" dirty="0" smtClean="0"/>
          </a:p>
          <a:p>
            <a:pPr algn="just"/>
            <a:endParaRPr lang="el-GR" sz="2000"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65231" y="714357"/>
            <a:ext cx="10174130" cy="5411810"/>
          </a:xfrm>
        </p:spPr>
        <p:txBody>
          <a:bodyPr>
            <a:normAutofit fontScale="70000" lnSpcReduction="20000"/>
          </a:bodyPr>
          <a:lstStyle/>
          <a:p>
            <a:pPr algn="just"/>
            <a:r>
              <a:rPr lang="fr-FR" b="1" u="sng" dirty="0" smtClean="0">
                <a:hlinkClick r:id="rId2"/>
              </a:rPr>
              <a:t>N° 6 (2005)</a:t>
            </a:r>
            <a:r>
              <a:rPr lang="fr-FR" dirty="0" smtClean="0"/>
              <a:t> </a:t>
            </a:r>
            <a:r>
              <a:rPr lang="fr-FR" dirty="0" err="1" smtClean="0"/>
              <a:t>Treatment</a:t>
            </a:r>
            <a:r>
              <a:rPr lang="fr-FR" dirty="0" smtClean="0"/>
              <a:t> of </a:t>
            </a:r>
            <a:r>
              <a:rPr lang="fr-FR" dirty="0" err="1" smtClean="0"/>
              <a:t>unaccompanied</a:t>
            </a:r>
            <a:r>
              <a:rPr lang="fr-FR" dirty="0" smtClean="0"/>
              <a:t> and </a:t>
            </a:r>
            <a:r>
              <a:rPr lang="fr-FR" dirty="0" err="1" smtClean="0"/>
              <a:t>separated</a:t>
            </a:r>
            <a:r>
              <a:rPr lang="fr-FR" dirty="0" smtClean="0"/>
              <a:t> </a:t>
            </a:r>
            <a:r>
              <a:rPr lang="fr-FR" dirty="0" err="1" smtClean="0"/>
              <a:t>children</a:t>
            </a:r>
            <a:r>
              <a:rPr lang="fr-FR" dirty="0" smtClean="0"/>
              <a:t> </a:t>
            </a:r>
            <a:r>
              <a:rPr lang="fr-FR" dirty="0" err="1" smtClean="0"/>
              <a:t>outside</a:t>
            </a:r>
            <a:r>
              <a:rPr lang="fr-FR" dirty="0" smtClean="0"/>
              <a:t> </a:t>
            </a:r>
            <a:r>
              <a:rPr lang="fr-FR" dirty="0" err="1" smtClean="0"/>
              <a:t>their</a:t>
            </a:r>
            <a:r>
              <a:rPr lang="fr-FR" dirty="0" smtClean="0"/>
              <a:t> country of </a:t>
            </a:r>
            <a:r>
              <a:rPr lang="fr-FR" dirty="0" err="1" smtClean="0"/>
              <a:t>origin</a:t>
            </a:r>
            <a:r>
              <a:rPr lang="fr-FR" dirty="0" smtClean="0"/>
              <a:t>: </a:t>
            </a:r>
            <a:r>
              <a:rPr lang="fr-FR" b="1" i="1" dirty="0" smtClean="0"/>
              <a:t>N° 6 (2005) </a:t>
            </a:r>
            <a:r>
              <a:rPr lang="el-GR" b="1" i="1" dirty="0" smtClean="0"/>
              <a:t>Μεταχείριση ασυνόδευτων παιδιών και παιδιών που έχουν χωριστεί την οικογένειά τους, εκτός της χώρας καταγωγής τους</a:t>
            </a:r>
            <a:endParaRPr lang="el-GR" dirty="0" smtClean="0"/>
          </a:p>
          <a:p>
            <a:pPr algn="just"/>
            <a:r>
              <a:rPr lang="fr-FR" b="1" u="sng" dirty="0" smtClean="0">
                <a:hlinkClick r:id="rId3"/>
              </a:rPr>
              <a:t>N° 5 (2003)</a:t>
            </a:r>
            <a:r>
              <a:rPr lang="fr-FR" b="1" u="sng" dirty="0" smtClean="0"/>
              <a:t> </a:t>
            </a:r>
            <a:r>
              <a:rPr lang="fr-FR" dirty="0" smtClean="0"/>
              <a:t>General </a:t>
            </a:r>
            <a:r>
              <a:rPr lang="fr-FR" dirty="0" err="1" smtClean="0"/>
              <a:t>measures</a:t>
            </a:r>
            <a:r>
              <a:rPr lang="fr-FR" dirty="0" smtClean="0"/>
              <a:t> of </a:t>
            </a:r>
            <a:r>
              <a:rPr lang="fr-FR" dirty="0" err="1" smtClean="0"/>
              <a:t>implementation</a:t>
            </a:r>
            <a:r>
              <a:rPr lang="fr-FR" dirty="0" smtClean="0"/>
              <a:t> of the Convention on the </a:t>
            </a:r>
            <a:r>
              <a:rPr lang="fr-FR" dirty="0" err="1" smtClean="0"/>
              <a:t>Rights</a:t>
            </a:r>
            <a:r>
              <a:rPr lang="fr-FR" dirty="0" smtClean="0"/>
              <a:t> of the Child: </a:t>
            </a:r>
            <a:r>
              <a:rPr lang="fr-FR" b="1" i="1" dirty="0" smtClean="0"/>
              <a:t>N° 5 (2003) </a:t>
            </a:r>
            <a:r>
              <a:rPr lang="el-GR" b="1" i="1" dirty="0" smtClean="0"/>
              <a:t>Γενικά μέτρα εφαρμογής της Διεθνούς Σύμβασης για τα Δικαιώματα του Παιδιού</a:t>
            </a:r>
            <a:endParaRPr lang="el-GR" dirty="0" smtClean="0"/>
          </a:p>
          <a:p>
            <a:pPr algn="just"/>
            <a:r>
              <a:rPr lang="fr-FR" b="1" u="sng" dirty="0" smtClean="0">
                <a:hlinkClick r:id="rId4"/>
              </a:rPr>
              <a:t>N° 4 (2003)</a:t>
            </a:r>
            <a:r>
              <a:rPr lang="fr-FR" dirty="0" smtClean="0"/>
              <a:t> Adolescent </a:t>
            </a:r>
            <a:r>
              <a:rPr lang="fr-FR" dirty="0" err="1" smtClean="0"/>
              <a:t>health</a:t>
            </a:r>
            <a:r>
              <a:rPr lang="fr-FR" dirty="0" smtClean="0"/>
              <a:t> and </a:t>
            </a:r>
            <a:r>
              <a:rPr lang="fr-FR" dirty="0" err="1" smtClean="0"/>
              <a:t>development</a:t>
            </a:r>
            <a:r>
              <a:rPr lang="fr-FR" dirty="0" smtClean="0"/>
              <a:t> in the </a:t>
            </a:r>
            <a:r>
              <a:rPr lang="fr-FR" dirty="0" err="1" smtClean="0"/>
              <a:t>context</a:t>
            </a:r>
            <a:r>
              <a:rPr lang="fr-FR" dirty="0" smtClean="0"/>
              <a:t> of the Convention on the </a:t>
            </a:r>
            <a:r>
              <a:rPr lang="fr-FR" dirty="0" err="1" smtClean="0"/>
              <a:t>Rights</a:t>
            </a:r>
            <a:r>
              <a:rPr lang="fr-FR" dirty="0" smtClean="0"/>
              <a:t> of the Child:</a:t>
            </a:r>
            <a:r>
              <a:rPr lang="fr-FR" b="1" i="1" dirty="0" smtClean="0"/>
              <a:t> N° 4 (2003) </a:t>
            </a:r>
            <a:r>
              <a:rPr lang="el-GR" b="1" i="1" dirty="0" smtClean="0"/>
              <a:t>Υγεία και ανάπτυξη εφήβων στο πλαίσιο της Διεθνούς Σύμβασης για τα Δικαιώματα του Παιδιού </a:t>
            </a:r>
            <a:endParaRPr lang="el-GR" dirty="0" smtClean="0"/>
          </a:p>
          <a:p>
            <a:pPr algn="just"/>
            <a:r>
              <a:rPr lang="fr-FR" b="1" u="sng" dirty="0" smtClean="0">
                <a:hlinkClick r:id="rId5"/>
              </a:rPr>
              <a:t>N° 3 (2003)</a:t>
            </a:r>
            <a:r>
              <a:rPr lang="fr-FR" dirty="0" smtClean="0">
                <a:hlinkClick r:id="rId5"/>
              </a:rPr>
              <a:t> </a:t>
            </a:r>
            <a:r>
              <a:rPr lang="fr-FR" dirty="0" smtClean="0"/>
              <a:t>HIV/AIDS and the </a:t>
            </a:r>
            <a:r>
              <a:rPr lang="fr-FR" dirty="0" err="1" smtClean="0"/>
              <a:t>rights</a:t>
            </a:r>
            <a:r>
              <a:rPr lang="fr-FR" dirty="0" smtClean="0"/>
              <a:t> of the </a:t>
            </a:r>
            <a:r>
              <a:rPr lang="fr-FR" dirty="0" err="1" smtClean="0"/>
              <a:t>child</a:t>
            </a:r>
            <a:r>
              <a:rPr lang="fr-FR" dirty="0" smtClean="0"/>
              <a:t>: </a:t>
            </a:r>
            <a:r>
              <a:rPr lang="fr-FR" b="1" i="1" dirty="0" smtClean="0"/>
              <a:t>N° 3 (2003) HIV/AIDS </a:t>
            </a:r>
            <a:r>
              <a:rPr lang="el-GR" b="1" i="1" dirty="0" smtClean="0"/>
              <a:t>και τα δικαιώματα του παιδιού</a:t>
            </a:r>
            <a:endParaRPr lang="el-GR" dirty="0" smtClean="0"/>
          </a:p>
          <a:p>
            <a:pPr algn="just"/>
            <a:r>
              <a:rPr lang="fr-FR" b="1" u="sng" dirty="0" smtClean="0">
                <a:hlinkClick r:id="rId6"/>
              </a:rPr>
              <a:t>N° 2 (2002) </a:t>
            </a:r>
            <a:r>
              <a:rPr lang="fr-FR" dirty="0" smtClean="0"/>
              <a:t>The </a:t>
            </a:r>
            <a:r>
              <a:rPr lang="fr-FR" dirty="0" err="1" smtClean="0"/>
              <a:t>role</a:t>
            </a:r>
            <a:r>
              <a:rPr lang="fr-FR" dirty="0" smtClean="0"/>
              <a:t> of </a:t>
            </a:r>
            <a:r>
              <a:rPr lang="fr-FR" dirty="0" err="1" smtClean="0"/>
              <a:t>independent</a:t>
            </a:r>
            <a:r>
              <a:rPr lang="fr-FR" dirty="0" smtClean="0"/>
              <a:t> national </a:t>
            </a:r>
            <a:r>
              <a:rPr lang="fr-FR" dirty="0" err="1" smtClean="0"/>
              <a:t>human</a:t>
            </a:r>
            <a:r>
              <a:rPr lang="fr-FR" dirty="0" smtClean="0"/>
              <a:t> </a:t>
            </a:r>
            <a:r>
              <a:rPr lang="fr-FR" dirty="0" err="1" smtClean="0"/>
              <a:t>rights</a:t>
            </a:r>
            <a:r>
              <a:rPr lang="fr-FR" dirty="0" smtClean="0"/>
              <a:t> institutions in the promotion and protection of the </a:t>
            </a:r>
            <a:r>
              <a:rPr lang="fr-FR" dirty="0" err="1" smtClean="0"/>
              <a:t>rights</a:t>
            </a:r>
            <a:r>
              <a:rPr lang="fr-FR" dirty="0" smtClean="0"/>
              <a:t> of the </a:t>
            </a:r>
            <a:r>
              <a:rPr lang="fr-FR" dirty="0" err="1" smtClean="0"/>
              <a:t>child</a:t>
            </a:r>
            <a:r>
              <a:rPr lang="fr-FR" dirty="0" smtClean="0"/>
              <a:t>: </a:t>
            </a:r>
            <a:r>
              <a:rPr lang="fr-FR" b="1" i="1" dirty="0" smtClean="0"/>
              <a:t>N° 2 (2002) </a:t>
            </a:r>
            <a:r>
              <a:rPr lang="el-GR" b="1" i="1" dirty="0" smtClean="0"/>
              <a:t>Ο ρόλος των ανεξάρτητων εθνικών φορέων προάσπισης των ανθρωπίνων δικαιωμάτων στην προαγωγή και στην προστασία των δικαιωμάτων του παιδιού</a:t>
            </a:r>
            <a:endParaRPr lang="el-GR" dirty="0" smtClean="0"/>
          </a:p>
          <a:p>
            <a:pPr algn="just"/>
            <a:r>
              <a:rPr lang="fr-FR" b="1" u="sng" dirty="0" smtClean="0">
                <a:hlinkClick r:id="rId7"/>
              </a:rPr>
              <a:t>N° 1 (2001)</a:t>
            </a:r>
            <a:r>
              <a:rPr lang="fr-FR" dirty="0" smtClean="0">
                <a:hlinkClick r:id="rId7"/>
              </a:rPr>
              <a:t> </a:t>
            </a:r>
            <a:r>
              <a:rPr lang="fr-FR" dirty="0" smtClean="0"/>
              <a:t>The </a:t>
            </a:r>
            <a:r>
              <a:rPr lang="fr-FR" dirty="0" err="1" smtClean="0"/>
              <a:t>aims</a:t>
            </a:r>
            <a:r>
              <a:rPr lang="fr-FR" dirty="0" smtClean="0"/>
              <a:t> of </a:t>
            </a:r>
            <a:r>
              <a:rPr lang="fr-FR" dirty="0" err="1" smtClean="0"/>
              <a:t>education</a:t>
            </a:r>
            <a:r>
              <a:rPr lang="fr-FR" dirty="0" smtClean="0"/>
              <a:t>: </a:t>
            </a:r>
            <a:r>
              <a:rPr lang="fr-FR" b="1" i="1" dirty="0" smtClean="0"/>
              <a:t>N° 1 (2001) </a:t>
            </a:r>
            <a:r>
              <a:rPr lang="el-GR" b="1" i="1" dirty="0" smtClean="0"/>
              <a:t>Οι στόχοι της εκπαίδευσης</a:t>
            </a:r>
            <a:endParaRPr lang="el-GR" dirty="0" smtClean="0"/>
          </a:p>
          <a:p>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059774" y="571482"/>
            <a:ext cx="9449995" cy="4438395"/>
          </a:xfrm>
          <a:prstGeom prst="rect">
            <a:avLst/>
          </a:prstGeom>
        </p:spPr>
        <p:txBody>
          <a:bodyPr vert="horz" wrap="square" lIns="0" tIns="140970" rIns="0" bIns="0" rtlCol="0">
            <a:spAutoFit/>
          </a:bodyPr>
          <a:lstStyle/>
          <a:p>
            <a:pPr marL="12700">
              <a:lnSpc>
                <a:spcPct val="100000"/>
              </a:lnSpc>
              <a:spcBef>
                <a:spcPts val="1110"/>
              </a:spcBef>
            </a:pPr>
            <a:r>
              <a:rPr sz="2000" spc="70" dirty="0">
                <a:solidFill>
                  <a:srgbClr val="404040"/>
                </a:solidFill>
                <a:latin typeface="Trebuchet MS"/>
                <a:cs typeface="Trebuchet MS"/>
              </a:rPr>
              <a:t>Συνεπώς</a:t>
            </a:r>
            <a:r>
              <a:rPr sz="2000" spc="-50" dirty="0">
                <a:solidFill>
                  <a:srgbClr val="404040"/>
                </a:solidFill>
                <a:latin typeface="Trebuchet MS"/>
                <a:cs typeface="Trebuchet MS"/>
              </a:rPr>
              <a:t> </a:t>
            </a:r>
            <a:r>
              <a:rPr sz="2000" spc="130" dirty="0">
                <a:solidFill>
                  <a:srgbClr val="404040"/>
                </a:solidFill>
                <a:latin typeface="Trebuchet MS"/>
                <a:cs typeface="Trebuchet MS"/>
              </a:rPr>
              <a:t>στο</a:t>
            </a:r>
            <a:r>
              <a:rPr sz="2000" spc="-45" dirty="0">
                <a:solidFill>
                  <a:srgbClr val="404040"/>
                </a:solidFill>
                <a:latin typeface="Trebuchet MS"/>
                <a:cs typeface="Trebuchet MS"/>
              </a:rPr>
              <a:t> </a:t>
            </a:r>
            <a:r>
              <a:rPr sz="2000" spc="85" dirty="0">
                <a:solidFill>
                  <a:srgbClr val="404040"/>
                </a:solidFill>
                <a:latin typeface="Trebuchet MS"/>
                <a:cs typeface="Trebuchet MS"/>
              </a:rPr>
              <a:t>προοίμιο</a:t>
            </a:r>
            <a:r>
              <a:rPr sz="2000" spc="-35" dirty="0">
                <a:solidFill>
                  <a:srgbClr val="404040"/>
                </a:solidFill>
                <a:latin typeface="Trebuchet MS"/>
                <a:cs typeface="Trebuchet MS"/>
              </a:rPr>
              <a:t> </a:t>
            </a:r>
            <a:r>
              <a:rPr sz="2000" spc="80" dirty="0">
                <a:solidFill>
                  <a:srgbClr val="404040"/>
                </a:solidFill>
                <a:latin typeface="Trebuchet MS"/>
                <a:cs typeface="Trebuchet MS"/>
              </a:rPr>
              <a:t>της</a:t>
            </a:r>
            <a:r>
              <a:rPr sz="2000" spc="-40" dirty="0">
                <a:solidFill>
                  <a:srgbClr val="404040"/>
                </a:solidFill>
                <a:latin typeface="Trebuchet MS"/>
                <a:cs typeface="Trebuchet MS"/>
              </a:rPr>
              <a:t> </a:t>
            </a:r>
            <a:r>
              <a:rPr sz="2000" spc="114" dirty="0">
                <a:solidFill>
                  <a:srgbClr val="404040"/>
                </a:solidFill>
                <a:latin typeface="Trebuchet MS"/>
                <a:cs typeface="Trebuchet MS"/>
              </a:rPr>
              <a:t>Σύμβασης</a:t>
            </a:r>
            <a:r>
              <a:rPr sz="2000" spc="-65" dirty="0">
                <a:solidFill>
                  <a:srgbClr val="404040"/>
                </a:solidFill>
                <a:latin typeface="Trebuchet MS"/>
                <a:cs typeface="Trebuchet MS"/>
              </a:rPr>
              <a:t> </a:t>
            </a:r>
            <a:r>
              <a:rPr sz="2000" spc="50" dirty="0">
                <a:solidFill>
                  <a:srgbClr val="404040"/>
                </a:solidFill>
                <a:latin typeface="Trebuchet MS"/>
                <a:cs typeface="Trebuchet MS"/>
              </a:rPr>
              <a:t>τα</a:t>
            </a:r>
            <a:r>
              <a:rPr sz="2000" spc="-45" dirty="0">
                <a:solidFill>
                  <a:srgbClr val="404040"/>
                </a:solidFill>
                <a:latin typeface="Trebuchet MS"/>
                <a:cs typeface="Trebuchet MS"/>
              </a:rPr>
              <a:t> </a:t>
            </a:r>
            <a:r>
              <a:rPr sz="2000" spc="100" dirty="0">
                <a:solidFill>
                  <a:srgbClr val="404040"/>
                </a:solidFill>
                <a:latin typeface="Trebuchet MS"/>
                <a:cs typeface="Trebuchet MS"/>
              </a:rPr>
              <a:t>συμβαλλόμενα</a:t>
            </a:r>
            <a:r>
              <a:rPr sz="2000" spc="-65" dirty="0">
                <a:solidFill>
                  <a:srgbClr val="404040"/>
                </a:solidFill>
                <a:latin typeface="Trebuchet MS"/>
                <a:cs typeface="Trebuchet MS"/>
              </a:rPr>
              <a:t> </a:t>
            </a:r>
            <a:r>
              <a:rPr sz="2000" spc="60" dirty="0">
                <a:solidFill>
                  <a:srgbClr val="404040"/>
                </a:solidFill>
                <a:latin typeface="Trebuchet MS"/>
                <a:cs typeface="Trebuchet MS"/>
              </a:rPr>
              <a:t>κράτη</a:t>
            </a:r>
            <a:r>
              <a:rPr sz="2000" spc="-30" dirty="0">
                <a:solidFill>
                  <a:srgbClr val="404040"/>
                </a:solidFill>
                <a:latin typeface="Trebuchet MS"/>
                <a:cs typeface="Trebuchet MS"/>
              </a:rPr>
              <a:t> </a:t>
            </a:r>
            <a:r>
              <a:rPr sz="2000" spc="100" dirty="0">
                <a:solidFill>
                  <a:srgbClr val="404040"/>
                </a:solidFill>
                <a:latin typeface="Trebuchet MS"/>
                <a:cs typeface="Trebuchet MS"/>
              </a:rPr>
              <a:t>προβαίνουν</a:t>
            </a:r>
            <a:r>
              <a:rPr sz="2000" spc="-20" dirty="0">
                <a:solidFill>
                  <a:srgbClr val="404040"/>
                </a:solidFill>
                <a:latin typeface="Trebuchet MS"/>
                <a:cs typeface="Trebuchet MS"/>
              </a:rPr>
              <a:t> </a:t>
            </a:r>
            <a:r>
              <a:rPr sz="2000" spc="100" dirty="0">
                <a:solidFill>
                  <a:srgbClr val="404040"/>
                </a:solidFill>
                <a:latin typeface="Trebuchet MS"/>
                <a:cs typeface="Trebuchet MS"/>
              </a:rPr>
              <a:t>στην</a:t>
            </a:r>
            <a:endParaRPr sz="2000">
              <a:latin typeface="Trebuchet MS"/>
              <a:cs typeface="Trebuchet MS"/>
            </a:endParaRPr>
          </a:p>
          <a:p>
            <a:pPr marL="356870" marR="208279" indent="-344805">
              <a:lnSpc>
                <a:spcPct val="100000"/>
              </a:lnSpc>
              <a:spcBef>
                <a:spcPts val="1010"/>
              </a:spcBef>
              <a:buClr>
                <a:srgbClr val="A42F0F"/>
              </a:buClr>
              <a:buFont typeface="Arial"/>
              <a:buChar char=""/>
              <a:tabLst>
                <a:tab pos="356870" algn="l"/>
                <a:tab pos="357505" algn="l"/>
              </a:tabLst>
            </a:pPr>
            <a:r>
              <a:rPr sz="2000" spc="110" dirty="0">
                <a:solidFill>
                  <a:srgbClr val="404040"/>
                </a:solidFill>
                <a:latin typeface="Trebuchet MS"/>
                <a:cs typeface="Trebuchet MS"/>
              </a:rPr>
              <a:t>Αναγνώριση </a:t>
            </a:r>
            <a:r>
              <a:rPr sz="2000" spc="60" dirty="0">
                <a:solidFill>
                  <a:srgbClr val="404040"/>
                </a:solidFill>
                <a:latin typeface="Trebuchet MS"/>
                <a:cs typeface="Trebuchet MS"/>
              </a:rPr>
              <a:t>των </a:t>
            </a:r>
            <a:r>
              <a:rPr sz="2000" spc="-5" dirty="0">
                <a:solidFill>
                  <a:srgbClr val="FF0000"/>
                </a:solidFill>
                <a:latin typeface="Trebuchet MS"/>
                <a:cs typeface="Trebuchet MS"/>
              </a:rPr>
              <a:t>ιδιαίτερα </a:t>
            </a:r>
            <a:r>
              <a:rPr sz="2000" spc="95" dirty="0">
                <a:solidFill>
                  <a:srgbClr val="FF0000"/>
                </a:solidFill>
                <a:latin typeface="Trebuchet MS"/>
                <a:cs typeface="Trebuchet MS"/>
              </a:rPr>
              <a:t>δύσκολων </a:t>
            </a:r>
            <a:r>
              <a:rPr sz="2000" spc="114" dirty="0">
                <a:solidFill>
                  <a:srgbClr val="FF0000"/>
                </a:solidFill>
                <a:latin typeface="Trebuchet MS"/>
                <a:cs typeface="Trebuchet MS"/>
              </a:rPr>
              <a:t>συνθηκών </a:t>
            </a:r>
            <a:r>
              <a:rPr sz="2000" spc="50" dirty="0">
                <a:solidFill>
                  <a:srgbClr val="404040"/>
                </a:solidFill>
                <a:latin typeface="Trebuchet MS"/>
                <a:cs typeface="Trebuchet MS"/>
              </a:rPr>
              <a:t>κάτω </a:t>
            </a:r>
            <a:r>
              <a:rPr sz="2000" spc="160" dirty="0">
                <a:solidFill>
                  <a:srgbClr val="404040"/>
                </a:solidFill>
                <a:latin typeface="Trebuchet MS"/>
                <a:cs typeface="Trebuchet MS"/>
              </a:rPr>
              <a:t>από </a:t>
            </a:r>
            <a:r>
              <a:rPr sz="2000" dirty="0">
                <a:solidFill>
                  <a:srgbClr val="404040"/>
                </a:solidFill>
                <a:latin typeface="Trebuchet MS"/>
                <a:cs typeface="Trebuchet MS"/>
              </a:rPr>
              <a:t>τις </a:t>
            </a:r>
            <a:r>
              <a:rPr sz="2000" spc="80" dirty="0">
                <a:solidFill>
                  <a:srgbClr val="404040"/>
                </a:solidFill>
                <a:latin typeface="Trebuchet MS"/>
                <a:cs typeface="Trebuchet MS"/>
              </a:rPr>
              <a:t>οποίες </a:t>
            </a:r>
            <a:r>
              <a:rPr sz="2000" spc="105" dirty="0">
                <a:solidFill>
                  <a:srgbClr val="404040"/>
                </a:solidFill>
                <a:latin typeface="Trebuchet MS"/>
                <a:cs typeface="Trebuchet MS"/>
              </a:rPr>
              <a:t>ζουν  </a:t>
            </a:r>
            <a:r>
              <a:rPr sz="2000" spc="30" dirty="0">
                <a:solidFill>
                  <a:srgbClr val="404040"/>
                </a:solidFill>
                <a:latin typeface="Trebuchet MS"/>
                <a:cs typeface="Trebuchet MS"/>
              </a:rPr>
              <a:t>παιδιά</a:t>
            </a:r>
            <a:r>
              <a:rPr sz="2000" spc="-45" dirty="0">
                <a:solidFill>
                  <a:srgbClr val="404040"/>
                </a:solidFill>
                <a:latin typeface="Trebuchet MS"/>
                <a:cs typeface="Trebuchet MS"/>
              </a:rPr>
              <a:t> </a:t>
            </a:r>
            <a:r>
              <a:rPr sz="2000" spc="95" dirty="0">
                <a:solidFill>
                  <a:srgbClr val="404040"/>
                </a:solidFill>
                <a:latin typeface="Trebuchet MS"/>
                <a:cs typeface="Trebuchet MS"/>
              </a:rPr>
              <a:t>σε</a:t>
            </a:r>
            <a:r>
              <a:rPr sz="2000" spc="-35" dirty="0">
                <a:solidFill>
                  <a:srgbClr val="404040"/>
                </a:solidFill>
                <a:latin typeface="Trebuchet MS"/>
                <a:cs typeface="Trebuchet MS"/>
              </a:rPr>
              <a:t> </a:t>
            </a:r>
            <a:r>
              <a:rPr sz="2000" spc="85" dirty="0">
                <a:solidFill>
                  <a:srgbClr val="404040"/>
                </a:solidFill>
                <a:latin typeface="Trebuchet MS"/>
                <a:cs typeface="Trebuchet MS"/>
              </a:rPr>
              <a:t>όλες</a:t>
            </a:r>
            <a:r>
              <a:rPr sz="2000" spc="-45" dirty="0">
                <a:solidFill>
                  <a:srgbClr val="404040"/>
                </a:solidFill>
                <a:latin typeface="Trebuchet MS"/>
                <a:cs typeface="Trebuchet MS"/>
              </a:rPr>
              <a:t> </a:t>
            </a:r>
            <a:r>
              <a:rPr sz="2000" dirty="0">
                <a:solidFill>
                  <a:srgbClr val="404040"/>
                </a:solidFill>
                <a:latin typeface="Trebuchet MS"/>
                <a:cs typeface="Trebuchet MS"/>
              </a:rPr>
              <a:t>τις</a:t>
            </a:r>
            <a:r>
              <a:rPr sz="2000" spc="-55" dirty="0">
                <a:solidFill>
                  <a:srgbClr val="404040"/>
                </a:solidFill>
                <a:latin typeface="Trebuchet MS"/>
                <a:cs typeface="Trebuchet MS"/>
              </a:rPr>
              <a:t> </a:t>
            </a:r>
            <a:r>
              <a:rPr sz="2000" spc="80" dirty="0">
                <a:solidFill>
                  <a:srgbClr val="404040"/>
                </a:solidFill>
                <a:latin typeface="Trebuchet MS"/>
                <a:cs typeface="Trebuchet MS"/>
              </a:rPr>
              <a:t>χώρες</a:t>
            </a:r>
            <a:r>
              <a:rPr sz="2000" spc="-50" dirty="0">
                <a:solidFill>
                  <a:srgbClr val="404040"/>
                </a:solidFill>
                <a:latin typeface="Trebuchet MS"/>
                <a:cs typeface="Trebuchet MS"/>
              </a:rPr>
              <a:t> </a:t>
            </a:r>
            <a:r>
              <a:rPr sz="2000" spc="65" dirty="0">
                <a:solidFill>
                  <a:srgbClr val="404040"/>
                </a:solidFill>
                <a:latin typeface="Trebuchet MS"/>
                <a:cs typeface="Trebuchet MS"/>
              </a:rPr>
              <a:t>του</a:t>
            </a:r>
            <a:r>
              <a:rPr sz="2000" spc="-35" dirty="0">
                <a:solidFill>
                  <a:srgbClr val="404040"/>
                </a:solidFill>
                <a:latin typeface="Trebuchet MS"/>
                <a:cs typeface="Trebuchet MS"/>
              </a:rPr>
              <a:t> </a:t>
            </a:r>
            <a:r>
              <a:rPr sz="2000" spc="130" dirty="0">
                <a:solidFill>
                  <a:srgbClr val="404040"/>
                </a:solidFill>
                <a:latin typeface="Trebuchet MS"/>
                <a:cs typeface="Trebuchet MS"/>
              </a:rPr>
              <a:t>κόσμου</a:t>
            </a:r>
            <a:r>
              <a:rPr sz="2000" spc="-85" dirty="0">
                <a:solidFill>
                  <a:srgbClr val="404040"/>
                </a:solidFill>
                <a:latin typeface="Trebuchet MS"/>
                <a:cs typeface="Trebuchet MS"/>
              </a:rPr>
              <a:t> </a:t>
            </a:r>
            <a:r>
              <a:rPr sz="2000" spc="-15" dirty="0">
                <a:solidFill>
                  <a:srgbClr val="404040"/>
                </a:solidFill>
                <a:latin typeface="Trebuchet MS"/>
                <a:cs typeface="Trebuchet MS"/>
              </a:rPr>
              <a:t>και</a:t>
            </a:r>
            <a:r>
              <a:rPr sz="2000" spc="-40" dirty="0">
                <a:solidFill>
                  <a:srgbClr val="404040"/>
                </a:solidFill>
                <a:latin typeface="Trebuchet MS"/>
                <a:cs typeface="Trebuchet MS"/>
              </a:rPr>
              <a:t> </a:t>
            </a:r>
            <a:r>
              <a:rPr sz="2000" spc="80" dirty="0">
                <a:solidFill>
                  <a:srgbClr val="404040"/>
                </a:solidFill>
                <a:latin typeface="Trebuchet MS"/>
                <a:cs typeface="Trebuchet MS"/>
              </a:rPr>
              <a:t>της</a:t>
            </a:r>
            <a:r>
              <a:rPr sz="2000" spc="-50" dirty="0">
                <a:solidFill>
                  <a:srgbClr val="404040"/>
                </a:solidFill>
                <a:latin typeface="Trebuchet MS"/>
                <a:cs typeface="Trebuchet MS"/>
              </a:rPr>
              <a:t> </a:t>
            </a:r>
            <a:r>
              <a:rPr sz="2000" spc="100" dirty="0">
                <a:solidFill>
                  <a:srgbClr val="404040"/>
                </a:solidFill>
                <a:latin typeface="Trebuchet MS"/>
                <a:cs typeface="Trebuchet MS"/>
              </a:rPr>
              <a:t>ανάγκης</a:t>
            </a:r>
            <a:r>
              <a:rPr sz="2000" spc="-75" dirty="0">
                <a:solidFill>
                  <a:srgbClr val="404040"/>
                </a:solidFill>
                <a:latin typeface="Trebuchet MS"/>
                <a:cs typeface="Trebuchet MS"/>
              </a:rPr>
              <a:t> </a:t>
            </a:r>
            <a:r>
              <a:rPr sz="2000" spc="20" dirty="0">
                <a:solidFill>
                  <a:srgbClr val="404040"/>
                </a:solidFill>
                <a:latin typeface="Trebuchet MS"/>
                <a:cs typeface="Trebuchet MS"/>
              </a:rPr>
              <a:t>για</a:t>
            </a:r>
            <a:r>
              <a:rPr sz="2000" spc="-45" dirty="0">
                <a:solidFill>
                  <a:srgbClr val="404040"/>
                </a:solidFill>
                <a:latin typeface="Trebuchet MS"/>
                <a:cs typeface="Trebuchet MS"/>
              </a:rPr>
              <a:t> </a:t>
            </a:r>
            <a:r>
              <a:rPr sz="2000" spc="114" dirty="0">
                <a:solidFill>
                  <a:srgbClr val="404040"/>
                </a:solidFill>
                <a:latin typeface="Trebuchet MS"/>
                <a:cs typeface="Trebuchet MS"/>
              </a:rPr>
              <a:t>παροχή</a:t>
            </a:r>
            <a:r>
              <a:rPr sz="2000" spc="-35" dirty="0">
                <a:solidFill>
                  <a:srgbClr val="404040"/>
                </a:solidFill>
                <a:latin typeface="Trebuchet MS"/>
                <a:cs typeface="Trebuchet MS"/>
              </a:rPr>
              <a:t> </a:t>
            </a:r>
            <a:r>
              <a:rPr sz="2000" spc="10" dirty="0">
                <a:solidFill>
                  <a:srgbClr val="404040"/>
                </a:solidFill>
                <a:latin typeface="Trebuchet MS"/>
                <a:cs typeface="Trebuchet MS"/>
              </a:rPr>
              <a:t>ιδιαίτερης </a:t>
            </a:r>
            <a:r>
              <a:rPr sz="2000" spc="10" dirty="0">
                <a:solidFill>
                  <a:srgbClr val="FF0000"/>
                </a:solidFill>
                <a:latin typeface="Trebuchet MS"/>
                <a:cs typeface="Trebuchet MS"/>
              </a:rPr>
              <a:t> </a:t>
            </a:r>
            <a:r>
              <a:rPr sz="2000" spc="150" dirty="0">
                <a:solidFill>
                  <a:srgbClr val="FF0000"/>
                </a:solidFill>
                <a:latin typeface="Trebuchet MS"/>
                <a:cs typeface="Trebuchet MS"/>
              </a:rPr>
              <a:t>προσοχής </a:t>
            </a:r>
            <a:r>
              <a:rPr sz="2000" spc="90" dirty="0">
                <a:solidFill>
                  <a:srgbClr val="404040"/>
                </a:solidFill>
                <a:latin typeface="Trebuchet MS"/>
                <a:cs typeface="Trebuchet MS"/>
              </a:rPr>
              <a:t>σε</a:t>
            </a:r>
            <a:r>
              <a:rPr sz="2000" spc="-260" dirty="0">
                <a:solidFill>
                  <a:srgbClr val="404040"/>
                </a:solidFill>
                <a:latin typeface="Trebuchet MS"/>
                <a:cs typeface="Trebuchet MS"/>
              </a:rPr>
              <a:t> </a:t>
            </a:r>
            <a:r>
              <a:rPr sz="2000" spc="90" dirty="0">
                <a:solidFill>
                  <a:srgbClr val="404040"/>
                </a:solidFill>
                <a:latin typeface="Trebuchet MS"/>
                <a:cs typeface="Trebuchet MS"/>
              </a:rPr>
              <a:t>αυτά</a:t>
            </a:r>
            <a:endParaRPr sz="2000">
              <a:latin typeface="Trebuchet MS"/>
              <a:cs typeface="Trebuchet MS"/>
            </a:endParaRPr>
          </a:p>
          <a:p>
            <a:pPr marL="356870" indent="-344805">
              <a:lnSpc>
                <a:spcPct val="100000"/>
              </a:lnSpc>
              <a:spcBef>
                <a:spcPts val="1010"/>
              </a:spcBef>
              <a:buClr>
                <a:srgbClr val="A42F0F"/>
              </a:buClr>
              <a:buFont typeface="Arial"/>
              <a:buChar char=""/>
              <a:tabLst>
                <a:tab pos="356870" algn="l"/>
                <a:tab pos="357505" algn="l"/>
              </a:tabLst>
            </a:pPr>
            <a:r>
              <a:rPr sz="2000" spc="110" dirty="0">
                <a:solidFill>
                  <a:srgbClr val="404040"/>
                </a:solidFill>
                <a:latin typeface="Trebuchet MS"/>
                <a:cs typeface="Trebuchet MS"/>
              </a:rPr>
              <a:t>Αναγνώριση</a:t>
            </a:r>
            <a:r>
              <a:rPr sz="2000" spc="55" dirty="0">
                <a:solidFill>
                  <a:srgbClr val="404040"/>
                </a:solidFill>
                <a:latin typeface="Trebuchet MS"/>
                <a:cs typeface="Trebuchet MS"/>
              </a:rPr>
              <a:t> </a:t>
            </a:r>
            <a:r>
              <a:rPr sz="2000" spc="80" dirty="0">
                <a:solidFill>
                  <a:srgbClr val="404040"/>
                </a:solidFill>
                <a:latin typeface="Trebuchet MS"/>
                <a:cs typeface="Trebuchet MS"/>
              </a:rPr>
              <a:t>της</a:t>
            </a:r>
            <a:r>
              <a:rPr sz="2000" spc="-35" dirty="0">
                <a:solidFill>
                  <a:srgbClr val="404040"/>
                </a:solidFill>
                <a:latin typeface="Trebuchet MS"/>
                <a:cs typeface="Trebuchet MS"/>
              </a:rPr>
              <a:t> </a:t>
            </a:r>
            <a:r>
              <a:rPr sz="2000" spc="145" dirty="0">
                <a:solidFill>
                  <a:srgbClr val="FF0000"/>
                </a:solidFill>
                <a:latin typeface="Trebuchet MS"/>
                <a:cs typeface="Trebuchet MS"/>
              </a:rPr>
              <a:t>σημασίας</a:t>
            </a:r>
            <a:r>
              <a:rPr sz="2000" spc="-50" dirty="0">
                <a:solidFill>
                  <a:srgbClr val="FF0000"/>
                </a:solidFill>
                <a:latin typeface="Trebuchet MS"/>
                <a:cs typeface="Trebuchet MS"/>
              </a:rPr>
              <a:t> </a:t>
            </a:r>
            <a:r>
              <a:rPr sz="2000" spc="65" dirty="0">
                <a:solidFill>
                  <a:srgbClr val="FF0000"/>
                </a:solidFill>
                <a:latin typeface="Trebuchet MS"/>
                <a:cs typeface="Trebuchet MS"/>
              </a:rPr>
              <a:t>των</a:t>
            </a:r>
            <a:r>
              <a:rPr sz="2000" spc="-65" dirty="0">
                <a:solidFill>
                  <a:srgbClr val="FF0000"/>
                </a:solidFill>
                <a:latin typeface="Trebuchet MS"/>
                <a:cs typeface="Trebuchet MS"/>
              </a:rPr>
              <a:t> </a:t>
            </a:r>
            <a:r>
              <a:rPr sz="2000" spc="10" dirty="0">
                <a:solidFill>
                  <a:srgbClr val="FF0000"/>
                </a:solidFill>
                <a:latin typeface="Trebuchet MS"/>
                <a:cs typeface="Trebuchet MS"/>
              </a:rPr>
              <a:t>πολιτιστικών</a:t>
            </a:r>
            <a:r>
              <a:rPr sz="2000" spc="-30" dirty="0">
                <a:solidFill>
                  <a:srgbClr val="FF0000"/>
                </a:solidFill>
                <a:latin typeface="Trebuchet MS"/>
                <a:cs typeface="Trebuchet MS"/>
              </a:rPr>
              <a:t> </a:t>
            </a:r>
            <a:r>
              <a:rPr sz="2000" spc="130" dirty="0">
                <a:solidFill>
                  <a:srgbClr val="FF0000"/>
                </a:solidFill>
                <a:latin typeface="Trebuchet MS"/>
                <a:cs typeface="Trebuchet MS"/>
              </a:rPr>
              <a:t>παραδόσεων</a:t>
            </a:r>
            <a:r>
              <a:rPr sz="2000" spc="-25" dirty="0">
                <a:solidFill>
                  <a:srgbClr val="FF0000"/>
                </a:solidFill>
                <a:latin typeface="Trebuchet MS"/>
                <a:cs typeface="Trebuchet MS"/>
              </a:rPr>
              <a:t> </a:t>
            </a:r>
            <a:r>
              <a:rPr sz="2000" spc="-15" dirty="0">
                <a:solidFill>
                  <a:srgbClr val="FF0000"/>
                </a:solidFill>
                <a:latin typeface="Trebuchet MS"/>
                <a:cs typeface="Trebuchet MS"/>
              </a:rPr>
              <a:t>και</a:t>
            </a:r>
            <a:r>
              <a:rPr sz="2000" spc="-65" dirty="0">
                <a:solidFill>
                  <a:srgbClr val="FF0000"/>
                </a:solidFill>
                <a:latin typeface="Trebuchet MS"/>
                <a:cs typeface="Trebuchet MS"/>
              </a:rPr>
              <a:t> </a:t>
            </a:r>
            <a:r>
              <a:rPr sz="2000" spc="60" dirty="0">
                <a:solidFill>
                  <a:srgbClr val="FF0000"/>
                </a:solidFill>
                <a:latin typeface="Trebuchet MS"/>
                <a:cs typeface="Trebuchet MS"/>
              </a:rPr>
              <a:t>αξιών</a:t>
            </a:r>
            <a:r>
              <a:rPr sz="2000" spc="-5" dirty="0">
                <a:solidFill>
                  <a:srgbClr val="FF0000"/>
                </a:solidFill>
                <a:latin typeface="Trebuchet MS"/>
                <a:cs typeface="Trebuchet MS"/>
              </a:rPr>
              <a:t> </a:t>
            </a:r>
            <a:r>
              <a:rPr sz="2000" spc="55" dirty="0">
                <a:solidFill>
                  <a:srgbClr val="404040"/>
                </a:solidFill>
                <a:latin typeface="Trebuchet MS"/>
                <a:cs typeface="Trebuchet MS"/>
              </a:rPr>
              <a:t>κάθε</a:t>
            </a:r>
            <a:endParaRPr sz="2000">
              <a:latin typeface="Trebuchet MS"/>
              <a:cs typeface="Trebuchet MS"/>
            </a:endParaRPr>
          </a:p>
          <a:p>
            <a:pPr marL="356870">
              <a:lnSpc>
                <a:spcPct val="100000"/>
              </a:lnSpc>
            </a:pPr>
            <a:r>
              <a:rPr sz="2000" spc="110" dirty="0">
                <a:solidFill>
                  <a:srgbClr val="FF0000"/>
                </a:solidFill>
                <a:latin typeface="Trebuchet MS"/>
                <a:cs typeface="Trebuchet MS"/>
              </a:rPr>
              <a:t>λαού</a:t>
            </a:r>
            <a:r>
              <a:rPr sz="2000" spc="-35" dirty="0">
                <a:solidFill>
                  <a:srgbClr val="FF0000"/>
                </a:solidFill>
                <a:latin typeface="Trebuchet MS"/>
                <a:cs typeface="Trebuchet MS"/>
              </a:rPr>
              <a:t> </a:t>
            </a:r>
            <a:r>
              <a:rPr sz="2000" spc="20" dirty="0">
                <a:solidFill>
                  <a:srgbClr val="404040"/>
                </a:solidFill>
                <a:latin typeface="Trebuchet MS"/>
                <a:cs typeface="Trebuchet MS"/>
              </a:rPr>
              <a:t>για</a:t>
            </a:r>
            <a:r>
              <a:rPr sz="2000" spc="-75" dirty="0">
                <a:solidFill>
                  <a:srgbClr val="404040"/>
                </a:solidFill>
                <a:latin typeface="Trebuchet MS"/>
                <a:cs typeface="Trebuchet MS"/>
              </a:rPr>
              <a:t> </a:t>
            </a:r>
            <a:r>
              <a:rPr sz="2000" spc="45" dirty="0">
                <a:solidFill>
                  <a:srgbClr val="404040"/>
                </a:solidFill>
                <a:latin typeface="Trebuchet MS"/>
                <a:cs typeface="Trebuchet MS"/>
              </a:rPr>
              <a:t>την</a:t>
            </a:r>
            <a:r>
              <a:rPr sz="2000" spc="-35" dirty="0">
                <a:solidFill>
                  <a:srgbClr val="404040"/>
                </a:solidFill>
                <a:latin typeface="Trebuchet MS"/>
                <a:cs typeface="Trebuchet MS"/>
              </a:rPr>
              <a:t> </a:t>
            </a:r>
            <a:r>
              <a:rPr sz="2000" spc="125" dirty="0">
                <a:solidFill>
                  <a:srgbClr val="404040"/>
                </a:solidFill>
                <a:latin typeface="Trebuchet MS"/>
                <a:cs typeface="Trebuchet MS"/>
              </a:rPr>
              <a:t>προστασία</a:t>
            </a:r>
            <a:r>
              <a:rPr sz="2000" spc="-45" dirty="0">
                <a:solidFill>
                  <a:srgbClr val="404040"/>
                </a:solidFill>
                <a:latin typeface="Trebuchet MS"/>
                <a:cs typeface="Trebuchet MS"/>
              </a:rPr>
              <a:t> </a:t>
            </a:r>
            <a:r>
              <a:rPr sz="2000" spc="-15" dirty="0">
                <a:solidFill>
                  <a:srgbClr val="404040"/>
                </a:solidFill>
                <a:latin typeface="Trebuchet MS"/>
                <a:cs typeface="Trebuchet MS"/>
              </a:rPr>
              <a:t>και</a:t>
            </a:r>
            <a:r>
              <a:rPr sz="2000" spc="-65" dirty="0">
                <a:solidFill>
                  <a:srgbClr val="404040"/>
                </a:solidFill>
                <a:latin typeface="Trebuchet MS"/>
                <a:cs typeface="Trebuchet MS"/>
              </a:rPr>
              <a:t> </a:t>
            </a:r>
            <a:r>
              <a:rPr sz="2000" spc="45" dirty="0">
                <a:solidFill>
                  <a:srgbClr val="404040"/>
                </a:solidFill>
                <a:latin typeface="Trebuchet MS"/>
                <a:cs typeface="Trebuchet MS"/>
              </a:rPr>
              <a:t>την</a:t>
            </a:r>
            <a:r>
              <a:rPr sz="2000" spc="-35" dirty="0">
                <a:solidFill>
                  <a:srgbClr val="404040"/>
                </a:solidFill>
                <a:latin typeface="Trebuchet MS"/>
                <a:cs typeface="Trebuchet MS"/>
              </a:rPr>
              <a:t> </a:t>
            </a:r>
            <a:r>
              <a:rPr sz="2000" spc="80" dirty="0">
                <a:solidFill>
                  <a:srgbClr val="404040"/>
                </a:solidFill>
                <a:latin typeface="Trebuchet MS"/>
                <a:cs typeface="Trebuchet MS"/>
              </a:rPr>
              <a:t>αρμονική</a:t>
            </a:r>
            <a:r>
              <a:rPr sz="2000" spc="-40" dirty="0">
                <a:solidFill>
                  <a:srgbClr val="404040"/>
                </a:solidFill>
                <a:latin typeface="Trebuchet MS"/>
                <a:cs typeface="Trebuchet MS"/>
              </a:rPr>
              <a:t> </a:t>
            </a:r>
            <a:r>
              <a:rPr sz="2000" spc="85" dirty="0">
                <a:solidFill>
                  <a:srgbClr val="404040"/>
                </a:solidFill>
                <a:latin typeface="Trebuchet MS"/>
                <a:cs typeface="Trebuchet MS"/>
              </a:rPr>
              <a:t>ανάπτυξη</a:t>
            </a:r>
            <a:r>
              <a:rPr sz="2000" spc="-10" dirty="0">
                <a:solidFill>
                  <a:srgbClr val="404040"/>
                </a:solidFill>
                <a:latin typeface="Trebuchet MS"/>
                <a:cs typeface="Trebuchet MS"/>
              </a:rPr>
              <a:t> </a:t>
            </a:r>
            <a:r>
              <a:rPr sz="2000" spc="65" dirty="0">
                <a:solidFill>
                  <a:srgbClr val="404040"/>
                </a:solidFill>
                <a:latin typeface="Trebuchet MS"/>
                <a:cs typeface="Trebuchet MS"/>
              </a:rPr>
              <a:t>του</a:t>
            </a:r>
            <a:r>
              <a:rPr sz="2000" spc="-60" dirty="0">
                <a:solidFill>
                  <a:srgbClr val="404040"/>
                </a:solidFill>
                <a:latin typeface="Trebuchet MS"/>
                <a:cs typeface="Trebuchet MS"/>
              </a:rPr>
              <a:t> </a:t>
            </a:r>
            <a:r>
              <a:rPr sz="2000" spc="40" dirty="0">
                <a:solidFill>
                  <a:srgbClr val="404040"/>
                </a:solidFill>
                <a:latin typeface="Trebuchet MS"/>
                <a:cs typeface="Trebuchet MS"/>
              </a:rPr>
              <a:t>παιδιού</a:t>
            </a:r>
            <a:endParaRPr sz="2000">
              <a:latin typeface="Trebuchet MS"/>
              <a:cs typeface="Trebuchet MS"/>
            </a:endParaRPr>
          </a:p>
          <a:p>
            <a:pPr marL="356870" marR="271145" indent="-344805">
              <a:lnSpc>
                <a:spcPct val="100000"/>
              </a:lnSpc>
              <a:spcBef>
                <a:spcPts val="985"/>
              </a:spcBef>
              <a:buClr>
                <a:srgbClr val="A42F0F"/>
              </a:buClr>
              <a:buFont typeface="Arial"/>
              <a:buChar char=""/>
              <a:tabLst>
                <a:tab pos="356870" algn="l"/>
                <a:tab pos="357505" algn="l"/>
              </a:tabLst>
            </a:pPr>
            <a:r>
              <a:rPr sz="2000" spc="110" dirty="0">
                <a:solidFill>
                  <a:srgbClr val="404040"/>
                </a:solidFill>
                <a:latin typeface="Trebuchet MS"/>
                <a:cs typeface="Trebuchet MS"/>
              </a:rPr>
              <a:t>Αναγνώριση</a:t>
            </a:r>
            <a:r>
              <a:rPr sz="2000" spc="60" dirty="0">
                <a:solidFill>
                  <a:srgbClr val="404040"/>
                </a:solidFill>
                <a:latin typeface="Trebuchet MS"/>
                <a:cs typeface="Trebuchet MS"/>
              </a:rPr>
              <a:t> </a:t>
            </a:r>
            <a:r>
              <a:rPr sz="2000" spc="80" dirty="0">
                <a:solidFill>
                  <a:srgbClr val="404040"/>
                </a:solidFill>
                <a:latin typeface="Trebuchet MS"/>
                <a:cs typeface="Trebuchet MS"/>
              </a:rPr>
              <a:t>της</a:t>
            </a:r>
            <a:r>
              <a:rPr sz="2000" spc="-30" dirty="0">
                <a:solidFill>
                  <a:srgbClr val="404040"/>
                </a:solidFill>
                <a:latin typeface="Trebuchet MS"/>
                <a:cs typeface="Trebuchet MS"/>
              </a:rPr>
              <a:t> </a:t>
            </a:r>
            <a:r>
              <a:rPr sz="2000" spc="145" dirty="0">
                <a:solidFill>
                  <a:srgbClr val="FF0000"/>
                </a:solidFill>
                <a:latin typeface="Trebuchet MS"/>
                <a:cs typeface="Trebuchet MS"/>
              </a:rPr>
              <a:t>σημασίας</a:t>
            </a:r>
            <a:r>
              <a:rPr sz="2000" spc="-50" dirty="0">
                <a:solidFill>
                  <a:srgbClr val="FF0000"/>
                </a:solidFill>
                <a:latin typeface="Trebuchet MS"/>
                <a:cs typeface="Trebuchet MS"/>
              </a:rPr>
              <a:t> </a:t>
            </a:r>
            <a:r>
              <a:rPr sz="2000" spc="85" dirty="0">
                <a:solidFill>
                  <a:srgbClr val="FF0000"/>
                </a:solidFill>
                <a:latin typeface="Trebuchet MS"/>
                <a:cs typeface="Trebuchet MS"/>
              </a:rPr>
              <a:t>της</a:t>
            </a:r>
            <a:r>
              <a:rPr sz="2000" spc="-50" dirty="0">
                <a:solidFill>
                  <a:srgbClr val="FF0000"/>
                </a:solidFill>
                <a:latin typeface="Trebuchet MS"/>
                <a:cs typeface="Trebuchet MS"/>
              </a:rPr>
              <a:t> </a:t>
            </a:r>
            <a:r>
              <a:rPr sz="2000" spc="70" dirty="0">
                <a:solidFill>
                  <a:srgbClr val="FF0000"/>
                </a:solidFill>
                <a:latin typeface="Trebuchet MS"/>
                <a:cs typeface="Trebuchet MS"/>
              </a:rPr>
              <a:t>διεθνούς</a:t>
            </a:r>
            <a:r>
              <a:rPr sz="2000" spc="-50" dirty="0">
                <a:solidFill>
                  <a:srgbClr val="FF0000"/>
                </a:solidFill>
                <a:latin typeface="Trebuchet MS"/>
                <a:cs typeface="Trebuchet MS"/>
              </a:rPr>
              <a:t> </a:t>
            </a:r>
            <a:r>
              <a:rPr sz="2000" spc="110" dirty="0">
                <a:solidFill>
                  <a:srgbClr val="FF0000"/>
                </a:solidFill>
                <a:latin typeface="Trebuchet MS"/>
                <a:cs typeface="Trebuchet MS"/>
              </a:rPr>
              <a:t>συνεργασίας</a:t>
            </a:r>
            <a:r>
              <a:rPr sz="2000" spc="-35" dirty="0">
                <a:solidFill>
                  <a:srgbClr val="FF0000"/>
                </a:solidFill>
                <a:latin typeface="Trebuchet MS"/>
                <a:cs typeface="Trebuchet MS"/>
              </a:rPr>
              <a:t> </a:t>
            </a:r>
            <a:r>
              <a:rPr sz="2000" spc="20" dirty="0">
                <a:solidFill>
                  <a:srgbClr val="404040"/>
                </a:solidFill>
                <a:latin typeface="Trebuchet MS"/>
                <a:cs typeface="Trebuchet MS"/>
              </a:rPr>
              <a:t>για</a:t>
            </a:r>
            <a:r>
              <a:rPr sz="2000" spc="-45" dirty="0">
                <a:solidFill>
                  <a:srgbClr val="404040"/>
                </a:solidFill>
                <a:latin typeface="Trebuchet MS"/>
                <a:cs typeface="Trebuchet MS"/>
              </a:rPr>
              <a:t> </a:t>
            </a:r>
            <a:r>
              <a:rPr sz="2000" spc="15" dirty="0">
                <a:solidFill>
                  <a:srgbClr val="404040"/>
                </a:solidFill>
                <a:latin typeface="Trebuchet MS"/>
                <a:cs typeface="Trebuchet MS"/>
              </a:rPr>
              <a:t>τη</a:t>
            </a:r>
            <a:r>
              <a:rPr sz="2000" spc="-35" dirty="0">
                <a:solidFill>
                  <a:srgbClr val="404040"/>
                </a:solidFill>
                <a:latin typeface="Trebuchet MS"/>
                <a:cs typeface="Trebuchet MS"/>
              </a:rPr>
              <a:t> </a:t>
            </a:r>
            <a:r>
              <a:rPr sz="2000" spc="35" dirty="0">
                <a:solidFill>
                  <a:srgbClr val="404040"/>
                </a:solidFill>
                <a:latin typeface="Trebuchet MS"/>
                <a:cs typeface="Trebuchet MS"/>
              </a:rPr>
              <a:t>βελτίωση</a:t>
            </a:r>
            <a:r>
              <a:rPr sz="2000" spc="-55" dirty="0">
                <a:solidFill>
                  <a:srgbClr val="404040"/>
                </a:solidFill>
                <a:latin typeface="Trebuchet MS"/>
                <a:cs typeface="Trebuchet MS"/>
              </a:rPr>
              <a:t> </a:t>
            </a:r>
            <a:r>
              <a:rPr sz="2000" spc="60" dirty="0">
                <a:solidFill>
                  <a:srgbClr val="404040"/>
                </a:solidFill>
                <a:latin typeface="Trebuchet MS"/>
                <a:cs typeface="Trebuchet MS"/>
              </a:rPr>
              <a:t>των  </a:t>
            </a:r>
            <a:r>
              <a:rPr sz="2000" spc="114" dirty="0">
                <a:solidFill>
                  <a:srgbClr val="404040"/>
                </a:solidFill>
                <a:latin typeface="Trebuchet MS"/>
                <a:cs typeface="Trebuchet MS"/>
              </a:rPr>
              <a:t>συνθηκών </a:t>
            </a:r>
            <a:r>
              <a:rPr sz="2000" spc="130" dirty="0">
                <a:solidFill>
                  <a:srgbClr val="404040"/>
                </a:solidFill>
                <a:latin typeface="Trebuchet MS"/>
                <a:cs typeface="Trebuchet MS"/>
              </a:rPr>
              <a:t>ζωής </a:t>
            </a:r>
            <a:r>
              <a:rPr sz="2000" spc="65" dirty="0">
                <a:solidFill>
                  <a:srgbClr val="404040"/>
                </a:solidFill>
                <a:latin typeface="Trebuchet MS"/>
                <a:cs typeface="Trebuchet MS"/>
              </a:rPr>
              <a:t>των </a:t>
            </a:r>
            <a:r>
              <a:rPr sz="2000" spc="40" dirty="0">
                <a:solidFill>
                  <a:srgbClr val="404040"/>
                </a:solidFill>
                <a:latin typeface="Trebuchet MS"/>
                <a:cs typeface="Trebuchet MS"/>
              </a:rPr>
              <a:t>παιδιών </a:t>
            </a:r>
            <a:r>
              <a:rPr sz="2000" spc="90" dirty="0">
                <a:solidFill>
                  <a:srgbClr val="404040"/>
                </a:solidFill>
                <a:latin typeface="Trebuchet MS"/>
                <a:cs typeface="Trebuchet MS"/>
              </a:rPr>
              <a:t>σε </a:t>
            </a:r>
            <a:r>
              <a:rPr sz="2000" spc="80" dirty="0">
                <a:solidFill>
                  <a:srgbClr val="404040"/>
                </a:solidFill>
                <a:latin typeface="Trebuchet MS"/>
                <a:cs typeface="Trebuchet MS"/>
              </a:rPr>
              <a:t>όλες </a:t>
            </a:r>
            <a:r>
              <a:rPr sz="2000" dirty="0">
                <a:solidFill>
                  <a:srgbClr val="404040"/>
                </a:solidFill>
                <a:latin typeface="Trebuchet MS"/>
                <a:cs typeface="Trebuchet MS"/>
              </a:rPr>
              <a:t>τις </a:t>
            </a:r>
            <a:r>
              <a:rPr sz="2000" spc="40" dirty="0">
                <a:solidFill>
                  <a:srgbClr val="404040"/>
                </a:solidFill>
                <a:latin typeface="Trebuchet MS"/>
                <a:cs typeface="Trebuchet MS"/>
              </a:rPr>
              <a:t>χώρες, </a:t>
            </a:r>
            <a:r>
              <a:rPr sz="2000" spc="55" dirty="0">
                <a:solidFill>
                  <a:srgbClr val="404040"/>
                </a:solidFill>
                <a:latin typeface="Trebuchet MS"/>
                <a:cs typeface="Trebuchet MS"/>
              </a:rPr>
              <a:t>κα </a:t>
            </a:r>
            <a:r>
              <a:rPr sz="2000" spc="-5" dirty="0">
                <a:solidFill>
                  <a:srgbClr val="404040"/>
                </a:solidFill>
                <a:latin typeface="Trebuchet MS"/>
                <a:cs typeface="Trebuchet MS"/>
              </a:rPr>
              <a:t>ιδιαίτερα </a:t>
            </a:r>
            <a:r>
              <a:rPr sz="2000" spc="65" dirty="0">
                <a:solidFill>
                  <a:srgbClr val="404040"/>
                </a:solidFill>
                <a:latin typeface="Trebuchet MS"/>
                <a:cs typeface="Trebuchet MS"/>
              </a:rPr>
              <a:t>στις </a:t>
            </a:r>
            <a:r>
              <a:rPr sz="2000" spc="135" dirty="0">
                <a:solidFill>
                  <a:srgbClr val="404040"/>
                </a:solidFill>
                <a:latin typeface="Trebuchet MS"/>
                <a:cs typeface="Trebuchet MS"/>
              </a:rPr>
              <a:t>υπό  </a:t>
            </a:r>
            <a:r>
              <a:rPr sz="2000" spc="80" dirty="0">
                <a:solidFill>
                  <a:srgbClr val="404040"/>
                </a:solidFill>
                <a:latin typeface="Trebuchet MS"/>
                <a:cs typeface="Trebuchet MS"/>
              </a:rPr>
              <a:t>ανάπτυξη</a:t>
            </a:r>
            <a:r>
              <a:rPr sz="2000" spc="-20" dirty="0">
                <a:solidFill>
                  <a:srgbClr val="404040"/>
                </a:solidFill>
                <a:latin typeface="Trebuchet MS"/>
                <a:cs typeface="Trebuchet MS"/>
              </a:rPr>
              <a:t> </a:t>
            </a:r>
            <a:r>
              <a:rPr sz="2000" spc="80" dirty="0">
                <a:solidFill>
                  <a:srgbClr val="404040"/>
                </a:solidFill>
                <a:latin typeface="Trebuchet MS"/>
                <a:cs typeface="Trebuchet MS"/>
              </a:rPr>
              <a:t>χώρες</a:t>
            </a:r>
            <a:endParaRPr sz="2000">
              <a:latin typeface="Trebuchet MS"/>
              <a:cs typeface="Trebuchet MS"/>
            </a:endParaRPr>
          </a:p>
          <a:p>
            <a:pPr>
              <a:lnSpc>
                <a:spcPct val="100000"/>
              </a:lnSpc>
            </a:pPr>
            <a:endParaRPr sz="2000">
              <a:latin typeface="Trebuchet MS"/>
              <a:cs typeface="Trebuchet MS"/>
            </a:endParaRPr>
          </a:p>
          <a:p>
            <a:pPr marL="196850" algn="ctr">
              <a:lnSpc>
                <a:spcPct val="100000"/>
              </a:lnSpc>
              <a:spcBef>
                <a:spcPts val="1745"/>
              </a:spcBef>
            </a:pPr>
            <a:r>
              <a:rPr sz="2000" spc="50" dirty="0">
                <a:solidFill>
                  <a:srgbClr val="404040"/>
                </a:solidFill>
                <a:latin typeface="Trebuchet MS"/>
                <a:cs typeface="Trebuchet MS"/>
              </a:rPr>
              <a:t>Η </a:t>
            </a:r>
            <a:r>
              <a:rPr sz="2000" spc="105" dirty="0">
                <a:solidFill>
                  <a:srgbClr val="404040"/>
                </a:solidFill>
                <a:latin typeface="Trebuchet MS"/>
                <a:cs typeface="Trebuchet MS"/>
              </a:rPr>
              <a:t>Σύμβαση </a:t>
            </a:r>
            <a:r>
              <a:rPr sz="2000" spc="-35" dirty="0">
                <a:solidFill>
                  <a:srgbClr val="404040"/>
                </a:solidFill>
                <a:latin typeface="Trebuchet MS"/>
                <a:cs typeface="Trebuchet MS"/>
              </a:rPr>
              <a:t>περιέχει </a:t>
            </a:r>
            <a:r>
              <a:rPr sz="2000" spc="55" dirty="0">
                <a:solidFill>
                  <a:srgbClr val="C00000"/>
                </a:solidFill>
                <a:latin typeface="Trebuchet MS"/>
                <a:cs typeface="Trebuchet MS"/>
              </a:rPr>
              <a:t>54</a:t>
            </a:r>
            <a:r>
              <a:rPr sz="2000" spc="140" dirty="0">
                <a:solidFill>
                  <a:srgbClr val="C00000"/>
                </a:solidFill>
                <a:latin typeface="Trebuchet MS"/>
                <a:cs typeface="Trebuchet MS"/>
              </a:rPr>
              <a:t> </a:t>
            </a:r>
            <a:r>
              <a:rPr sz="2000" spc="175" dirty="0">
                <a:solidFill>
                  <a:srgbClr val="C00000"/>
                </a:solidFill>
                <a:latin typeface="Trebuchet MS"/>
                <a:cs typeface="Trebuchet MS"/>
              </a:rPr>
              <a:t>άρθρα</a:t>
            </a:r>
            <a:endParaRPr sz="2000">
              <a:latin typeface="Trebuchet MS"/>
              <a:cs typeface="Trebuchet MS"/>
            </a:endParaRPr>
          </a:p>
        </p:txBody>
      </p:sp>
      <p:grpSp>
        <p:nvGrpSpPr>
          <p:cNvPr id="4" name="object 4"/>
          <p:cNvGrpSpPr/>
          <p:nvPr/>
        </p:nvGrpSpPr>
        <p:grpSpPr>
          <a:xfrm>
            <a:off x="4415847" y="4786322"/>
            <a:ext cx="419212" cy="308610"/>
            <a:chOff x="6729666" y="5068506"/>
            <a:chExt cx="452120" cy="308610"/>
          </a:xfrm>
        </p:grpSpPr>
        <p:sp>
          <p:nvSpPr>
            <p:cNvPr id="5" name="object 5"/>
            <p:cNvSpPr/>
            <p:nvPr/>
          </p:nvSpPr>
          <p:spPr>
            <a:xfrm>
              <a:off x="6737604" y="5076444"/>
              <a:ext cx="436245" cy="292735"/>
            </a:xfrm>
            <a:custGeom>
              <a:avLst/>
              <a:gdLst/>
              <a:ahLst/>
              <a:cxnLst/>
              <a:rect l="l" t="t" r="r" b="b"/>
              <a:pathLst>
                <a:path w="436245" h="292735">
                  <a:moveTo>
                    <a:pt x="326898" y="0"/>
                  </a:moveTo>
                  <a:lnTo>
                    <a:pt x="108966" y="0"/>
                  </a:lnTo>
                  <a:lnTo>
                    <a:pt x="108966" y="146303"/>
                  </a:lnTo>
                  <a:lnTo>
                    <a:pt x="0" y="146303"/>
                  </a:lnTo>
                  <a:lnTo>
                    <a:pt x="217931" y="292607"/>
                  </a:lnTo>
                  <a:lnTo>
                    <a:pt x="435864" y="146303"/>
                  </a:lnTo>
                  <a:lnTo>
                    <a:pt x="326898" y="146303"/>
                  </a:lnTo>
                  <a:lnTo>
                    <a:pt x="326898" y="0"/>
                  </a:lnTo>
                  <a:close/>
                </a:path>
              </a:pathLst>
            </a:custGeom>
            <a:solidFill>
              <a:srgbClr val="A42F0F"/>
            </a:solidFill>
          </p:spPr>
          <p:txBody>
            <a:bodyPr wrap="square" lIns="0" tIns="0" rIns="0" bIns="0" rtlCol="0"/>
            <a:lstStyle/>
            <a:p>
              <a:endParaRPr/>
            </a:p>
          </p:txBody>
        </p:sp>
        <p:sp>
          <p:nvSpPr>
            <p:cNvPr id="6" name="object 6"/>
            <p:cNvSpPr/>
            <p:nvPr/>
          </p:nvSpPr>
          <p:spPr>
            <a:xfrm>
              <a:off x="6737604" y="5076444"/>
              <a:ext cx="436245" cy="292735"/>
            </a:xfrm>
            <a:custGeom>
              <a:avLst/>
              <a:gdLst/>
              <a:ahLst/>
              <a:cxnLst/>
              <a:rect l="l" t="t" r="r" b="b"/>
              <a:pathLst>
                <a:path w="436245" h="292735">
                  <a:moveTo>
                    <a:pt x="0" y="146303"/>
                  </a:moveTo>
                  <a:lnTo>
                    <a:pt x="108966" y="146303"/>
                  </a:lnTo>
                  <a:lnTo>
                    <a:pt x="108966" y="0"/>
                  </a:lnTo>
                  <a:lnTo>
                    <a:pt x="326898" y="0"/>
                  </a:lnTo>
                  <a:lnTo>
                    <a:pt x="326898" y="146303"/>
                  </a:lnTo>
                  <a:lnTo>
                    <a:pt x="435864" y="146303"/>
                  </a:lnTo>
                  <a:lnTo>
                    <a:pt x="217931" y="292607"/>
                  </a:lnTo>
                  <a:lnTo>
                    <a:pt x="0" y="146303"/>
                  </a:lnTo>
                  <a:close/>
                </a:path>
              </a:pathLst>
            </a:custGeom>
            <a:ln w="15875">
              <a:solidFill>
                <a:srgbClr val="781F09"/>
              </a:solidFill>
            </a:ln>
          </p:spPr>
          <p:txBody>
            <a:bodyPr wrap="square" lIns="0" tIns="0" rIns="0" bIns="0" rtlCol="0"/>
            <a:lstStyle/>
            <a:p>
              <a:endParaRP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18186" y="228677"/>
            <a:ext cx="9891584" cy="566822"/>
          </a:xfrm>
          <a:prstGeom prst="rect">
            <a:avLst/>
          </a:prstGeom>
        </p:spPr>
        <p:txBody>
          <a:bodyPr vert="horz" wrap="square" lIns="0" tIns="12700" rIns="0" bIns="0" rtlCol="0">
            <a:spAutoFit/>
          </a:bodyPr>
          <a:lstStyle/>
          <a:p>
            <a:pPr marL="12700">
              <a:lnSpc>
                <a:spcPct val="100000"/>
              </a:lnSpc>
              <a:spcBef>
                <a:spcPts val="100"/>
              </a:spcBef>
              <a:tabLst>
                <a:tab pos="4705985" algn="l"/>
              </a:tabLst>
            </a:pPr>
            <a:r>
              <a:rPr sz="3600" b="1" spc="-310">
                <a:latin typeface="+mn-lt"/>
                <a:cs typeface="Noto Serif"/>
              </a:rPr>
              <a:t>ΔΙΑΚΡΙΣΗ</a:t>
            </a:r>
            <a:r>
              <a:rPr sz="3600" b="1" spc="100">
                <a:latin typeface="+mn-lt"/>
                <a:cs typeface="Noto Serif"/>
              </a:rPr>
              <a:t> </a:t>
            </a:r>
            <a:r>
              <a:rPr sz="3600" b="1" spc="-350" smtClean="0">
                <a:latin typeface="+mn-lt"/>
                <a:cs typeface="Noto Serif"/>
              </a:rPr>
              <a:t>ΣΥΜΒΑΣΗ</a:t>
            </a:r>
            <a:r>
              <a:rPr lang="en-US" sz="3600" b="1" spc="-350" dirty="0" smtClean="0">
                <a:latin typeface="+mn-lt"/>
                <a:cs typeface="Noto Serif"/>
              </a:rPr>
              <a:t> </a:t>
            </a:r>
            <a:r>
              <a:rPr lang="el-GR" sz="3600" b="1" spc="-350" dirty="0" smtClean="0">
                <a:latin typeface="+mn-lt"/>
                <a:cs typeface="Noto Serif"/>
              </a:rPr>
              <a:t>Σ   </a:t>
            </a:r>
            <a:r>
              <a:rPr sz="3600" b="1" spc="-350" smtClean="0">
                <a:latin typeface="+mn-lt"/>
                <a:cs typeface="Noto Serif"/>
              </a:rPr>
              <a:t>Σ</a:t>
            </a:r>
            <a:r>
              <a:rPr lang="en-US" sz="3600" b="1" spc="-350" dirty="0" smtClean="0">
                <a:latin typeface="+mn-lt"/>
                <a:cs typeface="Noto Serif"/>
              </a:rPr>
              <a:t> </a:t>
            </a:r>
            <a:r>
              <a:rPr sz="3600" b="1" spc="-484" smtClean="0">
                <a:latin typeface="+mn-lt"/>
                <a:cs typeface="Noto Serif"/>
              </a:rPr>
              <a:t>Ε </a:t>
            </a:r>
            <a:r>
              <a:rPr lang="en-US" sz="3600" b="1" spc="-484" dirty="0" smtClean="0">
                <a:latin typeface="+mn-lt"/>
                <a:cs typeface="Noto Serif"/>
              </a:rPr>
              <a:t> </a:t>
            </a:r>
            <a:r>
              <a:rPr sz="3600" b="1" smtClean="0">
                <a:latin typeface="+mn-lt"/>
                <a:cs typeface="Noto Serif"/>
              </a:rPr>
              <a:t>3</a:t>
            </a:r>
            <a:r>
              <a:rPr sz="3600" b="1" spc="100" smtClean="0">
                <a:latin typeface="+mn-lt"/>
                <a:cs typeface="Noto Serif"/>
              </a:rPr>
              <a:t> </a:t>
            </a:r>
            <a:r>
              <a:rPr sz="3600" b="1" spc="-370" dirty="0">
                <a:latin typeface="+mn-lt"/>
                <a:cs typeface="Noto Serif"/>
              </a:rPr>
              <a:t>ΜΕΡΗ</a:t>
            </a:r>
            <a:endParaRPr sz="3600">
              <a:latin typeface="+mn-lt"/>
              <a:cs typeface="Noto Serif"/>
            </a:endParaRPr>
          </a:p>
        </p:txBody>
      </p:sp>
      <p:sp>
        <p:nvSpPr>
          <p:cNvPr id="3" name="object 3"/>
          <p:cNvSpPr txBox="1"/>
          <p:nvPr/>
        </p:nvSpPr>
        <p:spPr>
          <a:xfrm>
            <a:off x="264915" y="996063"/>
            <a:ext cx="11039674" cy="5339923"/>
          </a:xfrm>
          <a:prstGeom prst="rect">
            <a:avLst/>
          </a:prstGeom>
        </p:spPr>
        <p:txBody>
          <a:bodyPr vert="horz" wrap="square" lIns="0" tIns="154940" rIns="0" bIns="0" rtlCol="0">
            <a:spAutoFit/>
          </a:bodyPr>
          <a:lstStyle/>
          <a:p>
            <a:pPr marL="356870" indent="-344805">
              <a:lnSpc>
                <a:spcPct val="100000"/>
              </a:lnSpc>
              <a:spcBef>
                <a:spcPts val="1220"/>
              </a:spcBef>
              <a:buClr>
                <a:srgbClr val="A42F0F"/>
              </a:buClr>
              <a:buFont typeface="Arial"/>
              <a:buChar char=""/>
              <a:tabLst>
                <a:tab pos="356870" algn="l"/>
                <a:tab pos="357505" algn="l"/>
              </a:tabLst>
            </a:pPr>
            <a:r>
              <a:rPr sz="1800" spc="50" dirty="0">
                <a:solidFill>
                  <a:srgbClr val="404040"/>
                </a:solidFill>
                <a:latin typeface="Trebuchet MS"/>
                <a:cs typeface="Trebuchet MS"/>
              </a:rPr>
              <a:t>Α΄ΜΕΡΟΣ: </a:t>
            </a:r>
            <a:r>
              <a:rPr sz="1800" spc="60" dirty="0">
                <a:solidFill>
                  <a:srgbClr val="C00000"/>
                </a:solidFill>
                <a:latin typeface="Trebuchet MS"/>
                <a:cs typeface="Trebuchet MS"/>
              </a:rPr>
              <a:t>Δικαιώματα </a:t>
            </a:r>
            <a:r>
              <a:rPr sz="1800" spc="135" dirty="0">
                <a:solidFill>
                  <a:srgbClr val="404040"/>
                </a:solidFill>
                <a:latin typeface="Trebuchet MS"/>
                <a:cs typeface="Trebuchet MS"/>
              </a:rPr>
              <a:t>(άρθρα </a:t>
            </a:r>
            <a:r>
              <a:rPr sz="1800" spc="25" dirty="0">
                <a:solidFill>
                  <a:srgbClr val="404040"/>
                </a:solidFill>
                <a:latin typeface="Trebuchet MS"/>
                <a:cs typeface="Trebuchet MS"/>
              </a:rPr>
              <a:t>1-41)</a:t>
            </a:r>
            <a:r>
              <a:rPr sz="1800" spc="-260" dirty="0">
                <a:solidFill>
                  <a:srgbClr val="404040"/>
                </a:solidFill>
                <a:latin typeface="Trebuchet MS"/>
                <a:cs typeface="Trebuchet MS"/>
              </a:rPr>
              <a:t> </a:t>
            </a:r>
            <a:r>
              <a:rPr sz="1800" spc="15" dirty="0">
                <a:solidFill>
                  <a:srgbClr val="404040"/>
                </a:solidFill>
                <a:latin typeface="Trebuchet MS"/>
                <a:cs typeface="Trebuchet MS"/>
              </a:rPr>
              <a:t>για</a:t>
            </a:r>
            <a:endParaRPr sz="1800">
              <a:latin typeface="Trebuchet MS"/>
              <a:cs typeface="Trebuchet MS"/>
            </a:endParaRPr>
          </a:p>
          <a:p>
            <a:pPr marL="1146810" lvl="1" indent="-676910">
              <a:lnSpc>
                <a:spcPct val="100000"/>
              </a:lnSpc>
              <a:spcBef>
                <a:spcPts val="1020"/>
              </a:spcBef>
              <a:buClr>
                <a:srgbClr val="A42F0F"/>
              </a:buClr>
              <a:buFont typeface="Wingdings"/>
              <a:buChar char=""/>
              <a:tabLst>
                <a:tab pos="1146175" algn="l"/>
                <a:tab pos="1146810" algn="l"/>
              </a:tabLst>
            </a:pPr>
            <a:r>
              <a:rPr sz="1600" spc="45" dirty="0">
                <a:solidFill>
                  <a:srgbClr val="404040"/>
                </a:solidFill>
                <a:latin typeface="Trebuchet MS"/>
                <a:cs typeface="Trebuchet MS"/>
              </a:rPr>
              <a:t>επιβίωση</a:t>
            </a:r>
            <a:endParaRPr sz="1600">
              <a:latin typeface="Trebuchet MS"/>
              <a:cs typeface="Trebuchet MS"/>
            </a:endParaRPr>
          </a:p>
          <a:p>
            <a:pPr marL="1146810" lvl="1" indent="-676910">
              <a:lnSpc>
                <a:spcPct val="100000"/>
              </a:lnSpc>
              <a:spcBef>
                <a:spcPts val="1010"/>
              </a:spcBef>
              <a:buClr>
                <a:srgbClr val="A42F0F"/>
              </a:buClr>
              <a:buFont typeface="Wingdings"/>
              <a:buChar char=""/>
              <a:tabLst>
                <a:tab pos="1146175" algn="l"/>
                <a:tab pos="1146810" algn="l"/>
              </a:tabLst>
            </a:pPr>
            <a:r>
              <a:rPr sz="1600" spc="80" dirty="0">
                <a:solidFill>
                  <a:srgbClr val="404040"/>
                </a:solidFill>
                <a:latin typeface="Trebuchet MS"/>
                <a:cs typeface="Trebuchet MS"/>
              </a:rPr>
              <a:t>ανάπτυξη</a:t>
            </a:r>
            <a:endParaRPr sz="1600">
              <a:latin typeface="Trebuchet MS"/>
              <a:cs typeface="Trebuchet MS"/>
            </a:endParaRPr>
          </a:p>
          <a:p>
            <a:pPr marL="1146810" lvl="1" indent="-676910">
              <a:lnSpc>
                <a:spcPct val="100000"/>
              </a:lnSpc>
              <a:spcBef>
                <a:spcPts val="985"/>
              </a:spcBef>
              <a:buClr>
                <a:srgbClr val="A42F0F"/>
              </a:buClr>
              <a:buFont typeface="Wingdings"/>
              <a:buChar char=""/>
              <a:tabLst>
                <a:tab pos="1146175" algn="l"/>
                <a:tab pos="1146810" algn="l"/>
              </a:tabLst>
            </a:pPr>
            <a:r>
              <a:rPr sz="1600" spc="120" dirty="0">
                <a:solidFill>
                  <a:srgbClr val="404040"/>
                </a:solidFill>
                <a:latin typeface="Trebuchet MS"/>
                <a:cs typeface="Trebuchet MS"/>
              </a:rPr>
              <a:t>προστασία</a:t>
            </a:r>
            <a:endParaRPr sz="1600">
              <a:latin typeface="Trebuchet MS"/>
              <a:cs typeface="Trebuchet MS"/>
            </a:endParaRPr>
          </a:p>
          <a:p>
            <a:pPr marL="1146810" lvl="1" indent="-676910">
              <a:lnSpc>
                <a:spcPct val="100000"/>
              </a:lnSpc>
              <a:spcBef>
                <a:spcPts val="1010"/>
              </a:spcBef>
              <a:buClr>
                <a:srgbClr val="A42F0F"/>
              </a:buClr>
              <a:buFont typeface="Wingdings"/>
              <a:buChar char=""/>
              <a:tabLst>
                <a:tab pos="1146175" algn="l"/>
                <a:tab pos="1146810" algn="l"/>
              </a:tabLst>
            </a:pPr>
            <a:r>
              <a:rPr sz="1600" spc="70" dirty="0">
                <a:solidFill>
                  <a:srgbClr val="404040"/>
                </a:solidFill>
                <a:latin typeface="Trebuchet MS"/>
                <a:cs typeface="Trebuchet MS"/>
              </a:rPr>
              <a:t>συμμετοχή</a:t>
            </a:r>
            <a:endParaRPr sz="1600">
              <a:latin typeface="Trebuchet MS"/>
              <a:cs typeface="Trebuchet MS"/>
            </a:endParaRPr>
          </a:p>
          <a:p>
            <a:pPr marL="356870" indent="-344805">
              <a:lnSpc>
                <a:spcPct val="100000"/>
              </a:lnSpc>
              <a:spcBef>
                <a:spcPts val="1000"/>
              </a:spcBef>
              <a:buClr>
                <a:srgbClr val="A42F0F"/>
              </a:buClr>
              <a:buFont typeface="Arial"/>
              <a:buChar char=""/>
              <a:tabLst>
                <a:tab pos="356870" algn="l"/>
                <a:tab pos="357505" algn="l"/>
              </a:tabLst>
            </a:pPr>
            <a:r>
              <a:rPr sz="1800" spc="30" dirty="0">
                <a:solidFill>
                  <a:srgbClr val="404040"/>
                </a:solidFill>
                <a:latin typeface="Trebuchet MS"/>
                <a:cs typeface="Trebuchet MS"/>
              </a:rPr>
              <a:t>Β΄ΜΕΡΟΣ:</a:t>
            </a:r>
            <a:r>
              <a:rPr sz="1800" spc="-30" dirty="0">
                <a:solidFill>
                  <a:srgbClr val="404040"/>
                </a:solidFill>
                <a:latin typeface="Trebuchet MS"/>
                <a:cs typeface="Trebuchet MS"/>
              </a:rPr>
              <a:t> </a:t>
            </a:r>
            <a:r>
              <a:rPr sz="1800" spc="105" dirty="0">
                <a:solidFill>
                  <a:srgbClr val="C00000"/>
                </a:solidFill>
                <a:latin typeface="Trebuchet MS"/>
                <a:cs typeface="Trebuchet MS"/>
              </a:rPr>
              <a:t>Εφαρμογή</a:t>
            </a:r>
            <a:r>
              <a:rPr sz="1800" spc="-55" dirty="0">
                <a:solidFill>
                  <a:srgbClr val="C00000"/>
                </a:solidFill>
                <a:latin typeface="Trebuchet MS"/>
                <a:cs typeface="Trebuchet MS"/>
              </a:rPr>
              <a:t> </a:t>
            </a:r>
            <a:r>
              <a:rPr sz="1800" spc="-15" dirty="0">
                <a:solidFill>
                  <a:srgbClr val="C00000"/>
                </a:solidFill>
                <a:latin typeface="Trebuchet MS"/>
                <a:cs typeface="Trebuchet MS"/>
              </a:rPr>
              <a:t>και</a:t>
            </a:r>
            <a:r>
              <a:rPr sz="1800" spc="-40" dirty="0">
                <a:solidFill>
                  <a:srgbClr val="C00000"/>
                </a:solidFill>
                <a:latin typeface="Trebuchet MS"/>
                <a:cs typeface="Trebuchet MS"/>
              </a:rPr>
              <a:t> </a:t>
            </a:r>
            <a:r>
              <a:rPr sz="1800" spc="25" dirty="0">
                <a:solidFill>
                  <a:srgbClr val="C00000"/>
                </a:solidFill>
                <a:latin typeface="Trebuchet MS"/>
                <a:cs typeface="Trebuchet MS"/>
              </a:rPr>
              <a:t>Έλεγχος</a:t>
            </a:r>
            <a:r>
              <a:rPr sz="1800" spc="-55" dirty="0">
                <a:solidFill>
                  <a:srgbClr val="C00000"/>
                </a:solidFill>
                <a:latin typeface="Trebuchet MS"/>
                <a:cs typeface="Trebuchet MS"/>
              </a:rPr>
              <a:t> </a:t>
            </a:r>
            <a:r>
              <a:rPr sz="1800" spc="160" dirty="0">
                <a:solidFill>
                  <a:srgbClr val="404040"/>
                </a:solidFill>
                <a:latin typeface="Trebuchet MS"/>
                <a:cs typeface="Trebuchet MS"/>
              </a:rPr>
              <a:t>από</a:t>
            </a:r>
            <a:r>
              <a:rPr sz="1800" spc="-40" dirty="0">
                <a:solidFill>
                  <a:srgbClr val="404040"/>
                </a:solidFill>
                <a:latin typeface="Trebuchet MS"/>
                <a:cs typeface="Trebuchet MS"/>
              </a:rPr>
              <a:t> </a:t>
            </a:r>
            <a:r>
              <a:rPr sz="1800" spc="45" dirty="0">
                <a:solidFill>
                  <a:srgbClr val="404040"/>
                </a:solidFill>
                <a:latin typeface="Trebuchet MS"/>
                <a:cs typeface="Trebuchet MS"/>
              </a:rPr>
              <a:t>την</a:t>
            </a:r>
            <a:r>
              <a:rPr sz="1800" u="sng" spc="-25" dirty="0">
                <a:solidFill>
                  <a:srgbClr val="404040"/>
                </a:solidFill>
                <a:uFill>
                  <a:solidFill>
                    <a:srgbClr val="404040"/>
                  </a:solidFill>
                </a:uFill>
                <a:latin typeface="Trebuchet MS"/>
                <a:cs typeface="Trebuchet MS"/>
              </a:rPr>
              <a:t> </a:t>
            </a:r>
            <a:r>
              <a:rPr sz="1800" u="sng" spc="55" dirty="0">
                <a:solidFill>
                  <a:srgbClr val="404040"/>
                </a:solidFill>
                <a:uFill>
                  <a:solidFill>
                    <a:srgbClr val="404040"/>
                  </a:solidFill>
                </a:uFill>
                <a:latin typeface="Trebuchet MS"/>
                <a:cs typeface="Trebuchet MS"/>
              </a:rPr>
              <a:t>Επιτροπή</a:t>
            </a:r>
            <a:r>
              <a:rPr sz="1800" u="sng" spc="-10" dirty="0">
                <a:solidFill>
                  <a:srgbClr val="404040"/>
                </a:solidFill>
                <a:uFill>
                  <a:solidFill>
                    <a:srgbClr val="404040"/>
                  </a:solidFill>
                </a:uFill>
                <a:latin typeface="Trebuchet MS"/>
                <a:cs typeface="Trebuchet MS"/>
              </a:rPr>
              <a:t> </a:t>
            </a:r>
            <a:r>
              <a:rPr sz="1800" u="sng" spc="20" dirty="0">
                <a:solidFill>
                  <a:srgbClr val="404040"/>
                </a:solidFill>
                <a:uFill>
                  <a:solidFill>
                    <a:srgbClr val="404040"/>
                  </a:solidFill>
                </a:uFill>
                <a:latin typeface="Trebuchet MS"/>
                <a:cs typeface="Trebuchet MS"/>
              </a:rPr>
              <a:t>για</a:t>
            </a:r>
            <a:r>
              <a:rPr sz="1800" u="sng" spc="-45" dirty="0">
                <a:solidFill>
                  <a:srgbClr val="404040"/>
                </a:solidFill>
                <a:uFill>
                  <a:solidFill>
                    <a:srgbClr val="404040"/>
                  </a:solidFill>
                </a:uFill>
                <a:latin typeface="Trebuchet MS"/>
                <a:cs typeface="Trebuchet MS"/>
              </a:rPr>
              <a:t> </a:t>
            </a:r>
            <a:r>
              <a:rPr sz="1800" u="sng" spc="50" dirty="0">
                <a:solidFill>
                  <a:srgbClr val="404040"/>
                </a:solidFill>
                <a:uFill>
                  <a:solidFill>
                    <a:srgbClr val="404040"/>
                  </a:solidFill>
                </a:uFill>
                <a:latin typeface="Trebuchet MS"/>
                <a:cs typeface="Trebuchet MS"/>
              </a:rPr>
              <a:t>τα</a:t>
            </a:r>
            <a:r>
              <a:rPr sz="1800" u="sng" spc="-40" dirty="0">
                <a:solidFill>
                  <a:srgbClr val="404040"/>
                </a:solidFill>
                <a:uFill>
                  <a:solidFill>
                    <a:srgbClr val="404040"/>
                  </a:solidFill>
                </a:uFill>
                <a:latin typeface="Trebuchet MS"/>
                <a:cs typeface="Trebuchet MS"/>
              </a:rPr>
              <a:t> </a:t>
            </a:r>
            <a:r>
              <a:rPr sz="1800" u="sng" spc="60" dirty="0">
                <a:solidFill>
                  <a:srgbClr val="404040"/>
                </a:solidFill>
                <a:uFill>
                  <a:solidFill>
                    <a:srgbClr val="404040"/>
                  </a:solidFill>
                </a:uFill>
                <a:latin typeface="Trebuchet MS"/>
                <a:cs typeface="Trebuchet MS"/>
              </a:rPr>
              <a:t>Δικαιώματα</a:t>
            </a:r>
            <a:r>
              <a:rPr sz="1800" u="sng" spc="-50" dirty="0">
                <a:solidFill>
                  <a:srgbClr val="404040"/>
                </a:solidFill>
                <a:uFill>
                  <a:solidFill>
                    <a:srgbClr val="404040"/>
                  </a:solidFill>
                </a:uFill>
                <a:latin typeface="Trebuchet MS"/>
                <a:cs typeface="Trebuchet MS"/>
              </a:rPr>
              <a:t> </a:t>
            </a:r>
            <a:r>
              <a:rPr sz="1800" u="sng" spc="65" dirty="0">
                <a:solidFill>
                  <a:srgbClr val="404040"/>
                </a:solidFill>
                <a:uFill>
                  <a:solidFill>
                    <a:srgbClr val="404040"/>
                  </a:solidFill>
                </a:uFill>
                <a:latin typeface="Trebuchet MS"/>
                <a:cs typeface="Trebuchet MS"/>
              </a:rPr>
              <a:t>του</a:t>
            </a:r>
            <a:endParaRPr sz="1800">
              <a:latin typeface="Trebuchet MS"/>
              <a:cs typeface="Trebuchet MS"/>
            </a:endParaRPr>
          </a:p>
          <a:p>
            <a:pPr marL="356235">
              <a:lnSpc>
                <a:spcPct val="100000"/>
              </a:lnSpc>
            </a:pPr>
            <a:r>
              <a:rPr sz="1800" u="sng" spc="-445" dirty="0">
                <a:solidFill>
                  <a:srgbClr val="404040"/>
                </a:solidFill>
                <a:uFill>
                  <a:solidFill>
                    <a:srgbClr val="404040"/>
                  </a:solidFill>
                </a:uFill>
                <a:latin typeface="Times New Roman"/>
                <a:cs typeface="Times New Roman"/>
              </a:rPr>
              <a:t> </a:t>
            </a:r>
            <a:r>
              <a:rPr sz="1800" u="sng" spc="40" dirty="0">
                <a:solidFill>
                  <a:srgbClr val="404040"/>
                </a:solidFill>
                <a:uFill>
                  <a:solidFill>
                    <a:srgbClr val="404040"/>
                  </a:solidFill>
                </a:uFill>
                <a:latin typeface="Trebuchet MS"/>
                <a:cs typeface="Trebuchet MS"/>
              </a:rPr>
              <a:t>παιδιού</a:t>
            </a:r>
            <a:r>
              <a:rPr sz="1800" spc="-35" dirty="0">
                <a:solidFill>
                  <a:srgbClr val="404040"/>
                </a:solidFill>
                <a:latin typeface="Trebuchet MS"/>
                <a:cs typeface="Trebuchet MS"/>
              </a:rPr>
              <a:t> </a:t>
            </a:r>
            <a:r>
              <a:rPr sz="1800" spc="135" dirty="0">
                <a:solidFill>
                  <a:srgbClr val="404040"/>
                </a:solidFill>
                <a:latin typeface="Trebuchet MS"/>
                <a:cs typeface="Trebuchet MS"/>
              </a:rPr>
              <a:t>(άρθρα</a:t>
            </a:r>
            <a:r>
              <a:rPr sz="1800" spc="25" dirty="0">
                <a:solidFill>
                  <a:srgbClr val="404040"/>
                </a:solidFill>
                <a:latin typeface="Trebuchet MS"/>
                <a:cs typeface="Trebuchet MS"/>
              </a:rPr>
              <a:t> </a:t>
            </a:r>
            <a:r>
              <a:rPr sz="1800" spc="30" dirty="0">
                <a:solidFill>
                  <a:srgbClr val="404040"/>
                </a:solidFill>
                <a:latin typeface="Trebuchet MS"/>
                <a:cs typeface="Trebuchet MS"/>
              </a:rPr>
              <a:t>42-45)</a:t>
            </a:r>
            <a:r>
              <a:rPr sz="1800" spc="-80" dirty="0">
                <a:solidFill>
                  <a:srgbClr val="404040"/>
                </a:solidFill>
                <a:latin typeface="Trebuchet MS"/>
                <a:cs typeface="Trebuchet MS"/>
              </a:rPr>
              <a:t> </a:t>
            </a:r>
            <a:r>
              <a:rPr sz="1800" spc="130" dirty="0">
                <a:solidFill>
                  <a:srgbClr val="404040"/>
                </a:solidFill>
                <a:latin typeface="Trebuchet MS"/>
                <a:cs typeface="Trebuchet MS"/>
              </a:rPr>
              <a:t>που</a:t>
            </a:r>
            <a:r>
              <a:rPr sz="1800" spc="-35" dirty="0">
                <a:solidFill>
                  <a:srgbClr val="404040"/>
                </a:solidFill>
                <a:latin typeface="Trebuchet MS"/>
                <a:cs typeface="Trebuchet MS"/>
              </a:rPr>
              <a:t> </a:t>
            </a:r>
            <a:r>
              <a:rPr sz="1800" spc="5" dirty="0">
                <a:solidFill>
                  <a:srgbClr val="404040"/>
                </a:solidFill>
                <a:latin typeface="Trebuchet MS"/>
                <a:cs typeface="Trebuchet MS"/>
              </a:rPr>
              <a:t>αποτελείται</a:t>
            </a:r>
            <a:r>
              <a:rPr sz="1800" spc="-45" dirty="0">
                <a:solidFill>
                  <a:srgbClr val="404040"/>
                </a:solidFill>
                <a:latin typeface="Trebuchet MS"/>
                <a:cs typeface="Trebuchet MS"/>
              </a:rPr>
              <a:t> </a:t>
            </a:r>
            <a:r>
              <a:rPr sz="1800" spc="160" dirty="0">
                <a:solidFill>
                  <a:srgbClr val="404040"/>
                </a:solidFill>
                <a:latin typeface="Trebuchet MS"/>
                <a:cs typeface="Trebuchet MS"/>
              </a:rPr>
              <a:t>από</a:t>
            </a:r>
            <a:r>
              <a:rPr sz="1800" spc="-20" dirty="0">
                <a:solidFill>
                  <a:srgbClr val="404040"/>
                </a:solidFill>
                <a:latin typeface="Trebuchet MS"/>
                <a:cs typeface="Trebuchet MS"/>
              </a:rPr>
              <a:t> </a:t>
            </a:r>
            <a:r>
              <a:rPr sz="1800" spc="55" dirty="0">
                <a:solidFill>
                  <a:srgbClr val="404040"/>
                </a:solidFill>
                <a:latin typeface="Trebuchet MS"/>
                <a:cs typeface="Trebuchet MS"/>
              </a:rPr>
              <a:t>18</a:t>
            </a:r>
            <a:r>
              <a:rPr sz="1800" spc="-55" dirty="0">
                <a:solidFill>
                  <a:srgbClr val="404040"/>
                </a:solidFill>
                <a:latin typeface="Trebuchet MS"/>
                <a:cs typeface="Trebuchet MS"/>
              </a:rPr>
              <a:t> </a:t>
            </a:r>
            <a:r>
              <a:rPr sz="1800" spc="50" dirty="0">
                <a:solidFill>
                  <a:srgbClr val="404040"/>
                </a:solidFill>
                <a:latin typeface="Trebuchet MS"/>
                <a:cs typeface="Trebuchet MS"/>
              </a:rPr>
              <a:t>ανεξάρτητοι</a:t>
            </a:r>
            <a:r>
              <a:rPr sz="1800" spc="-15" dirty="0">
                <a:solidFill>
                  <a:srgbClr val="404040"/>
                </a:solidFill>
                <a:latin typeface="Trebuchet MS"/>
                <a:cs typeface="Trebuchet MS"/>
              </a:rPr>
              <a:t> </a:t>
            </a:r>
            <a:r>
              <a:rPr sz="1800" spc="55" dirty="0">
                <a:solidFill>
                  <a:srgbClr val="404040"/>
                </a:solidFill>
                <a:latin typeface="Trebuchet MS"/>
                <a:cs typeface="Trebuchet MS"/>
              </a:rPr>
              <a:t>εμπειρογνώμονες,</a:t>
            </a:r>
            <a:endParaRPr sz="1800">
              <a:latin typeface="Trebuchet MS"/>
              <a:cs typeface="Trebuchet MS"/>
            </a:endParaRPr>
          </a:p>
          <a:p>
            <a:pPr marL="756285" indent="-287020">
              <a:lnSpc>
                <a:spcPct val="100000"/>
              </a:lnSpc>
              <a:spcBef>
                <a:spcPts val="990"/>
              </a:spcBef>
              <a:buClr>
                <a:srgbClr val="A42F0F"/>
              </a:buClr>
              <a:buFont typeface="Wingdings"/>
              <a:buChar char=""/>
              <a:tabLst>
                <a:tab pos="756920" algn="l"/>
              </a:tabLst>
            </a:pPr>
            <a:r>
              <a:rPr sz="1600" spc="75" dirty="0">
                <a:solidFill>
                  <a:srgbClr val="404040"/>
                </a:solidFill>
                <a:latin typeface="Trebuchet MS"/>
                <a:cs typeface="Trebuchet MS"/>
              </a:rPr>
              <a:t>υψηλού </a:t>
            </a:r>
            <a:r>
              <a:rPr sz="1600" spc="150" dirty="0">
                <a:solidFill>
                  <a:srgbClr val="404040"/>
                </a:solidFill>
                <a:latin typeface="Trebuchet MS"/>
                <a:cs typeface="Trebuchet MS"/>
              </a:rPr>
              <a:t>ήθους</a:t>
            </a:r>
            <a:r>
              <a:rPr sz="1600" spc="-250" dirty="0">
                <a:solidFill>
                  <a:srgbClr val="404040"/>
                </a:solidFill>
                <a:latin typeface="Trebuchet MS"/>
                <a:cs typeface="Trebuchet MS"/>
              </a:rPr>
              <a:t> </a:t>
            </a:r>
            <a:r>
              <a:rPr sz="1600" spc="-5" dirty="0">
                <a:solidFill>
                  <a:srgbClr val="404040"/>
                </a:solidFill>
                <a:latin typeface="Trebuchet MS"/>
                <a:cs typeface="Trebuchet MS"/>
              </a:rPr>
              <a:t>και</a:t>
            </a:r>
            <a:endParaRPr sz="1600">
              <a:latin typeface="Trebuchet MS"/>
              <a:cs typeface="Trebuchet MS"/>
            </a:endParaRPr>
          </a:p>
          <a:p>
            <a:pPr marL="756285" indent="-287020">
              <a:lnSpc>
                <a:spcPct val="100000"/>
              </a:lnSpc>
              <a:spcBef>
                <a:spcPts val="1015"/>
              </a:spcBef>
              <a:buClr>
                <a:srgbClr val="A42F0F"/>
              </a:buClr>
              <a:buFont typeface="Wingdings"/>
              <a:buChar char=""/>
              <a:tabLst>
                <a:tab pos="756920" algn="l"/>
              </a:tabLst>
            </a:pPr>
            <a:r>
              <a:rPr sz="1600" spc="100" dirty="0">
                <a:solidFill>
                  <a:srgbClr val="404040"/>
                </a:solidFill>
                <a:latin typeface="Trebuchet MS"/>
                <a:cs typeface="Trebuchet MS"/>
              </a:rPr>
              <a:t>αναγνωρισμένης</a:t>
            </a:r>
            <a:r>
              <a:rPr sz="1600" spc="-114" dirty="0">
                <a:solidFill>
                  <a:srgbClr val="404040"/>
                </a:solidFill>
                <a:latin typeface="Trebuchet MS"/>
                <a:cs typeface="Trebuchet MS"/>
              </a:rPr>
              <a:t> </a:t>
            </a:r>
            <a:r>
              <a:rPr sz="1600" spc="85" dirty="0">
                <a:solidFill>
                  <a:srgbClr val="404040"/>
                </a:solidFill>
                <a:latin typeface="Trebuchet MS"/>
                <a:cs typeface="Trebuchet MS"/>
              </a:rPr>
              <a:t>αρμοδιότητας</a:t>
            </a:r>
            <a:r>
              <a:rPr sz="1600" spc="-114" dirty="0">
                <a:solidFill>
                  <a:srgbClr val="404040"/>
                </a:solidFill>
                <a:latin typeface="Trebuchet MS"/>
                <a:cs typeface="Trebuchet MS"/>
              </a:rPr>
              <a:t> </a:t>
            </a:r>
            <a:r>
              <a:rPr sz="1600" spc="85" dirty="0">
                <a:solidFill>
                  <a:srgbClr val="404040"/>
                </a:solidFill>
                <a:latin typeface="Trebuchet MS"/>
                <a:cs typeface="Trebuchet MS"/>
              </a:rPr>
              <a:t>σε</a:t>
            </a:r>
            <a:r>
              <a:rPr sz="1600" spc="-55" dirty="0">
                <a:solidFill>
                  <a:srgbClr val="404040"/>
                </a:solidFill>
                <a:latin typeface="Trebuchet MS"/>
                <a:cs typeface="Trebuchet MS"/>
              </a:rPr>
              <a:t> </a:t>
            </a:r>
            <a:r>
              <a:rPr sz="1600" spc="125" dirty="0">
                <a:solidFill>
                  <a:srgbClr val="404040"/>
                </a:solidFill>
                <a:latin typeface="Trebuchet MS"/>
                <a:cs typeface="Trebuchet MS"/>
              </a:rPr>
              <a:t>προστασία</a:t>
            </a:r>
            <a:r>
              <a:rPr sz="1600" spc="-140" dirty="0">
                <a:solidFill>
                  <a:srgbClr val="404040"/>
                </a:solidFill>
                <a:latin typeface="Trebuchet MS"/>
                <a:cs typeface="Trebuchet MS"/>
              </a:rPr>
              <a:t> </a:t>
            </a:r>
            <a:r>
              <a:rPr sz="1600" spc="45" dirty="0">
                <a:solidFill>
                  <a:srgbClr val="404040"/>
                </a:solidFill>
                <a:latin typeface="Trebuchet MS"/>
                <a:cs typeface="Trebuchet MS"/>
              </a:rPr>
              <a:t>δικαιωμάτων</a:t>
            </a:r>
            <a:r>
              <a:rPr sz="1600" spc="-125" dirty="0">
                <a:solidFill>
                  <a:srgbClr val="404040"/>
                </a:solidFill>
                <a:latin typeface="Trebuchet MS"/>
                <a:cs typeface="Trebuchet MS"/>
              </a:rPr>
              <a:t> </a:t>
            </a:r>
            <a:r>
              <a:rPr sz="1600" spc="50" dirty="0">
                <a:solidFill>
                  <a:srgbClr val="404040"/>
                </a:solidFill>
                <a:latin typeface="Trebuchet MS"/>
                <a:cs typeface="Trebuchet MS"/>
              </a:rPr>
              <a:t>παιδιού</a:t>
            </a:r>
            <a:endParaRPr sz="1600">
              <a:latin typeface="Trebuchet MS"/>
              <a:cs typeface="Trebuchet MS"/>
            </a:endParaRPr>
          </a:p>
          <a:p>
            <a:pPr marL="12700">
              <a:lnSpc>
                <a:spcPct val="100000"/>
              </a:lnSpc>
              <a:spcBef>
                <a:spcPts val="1000"/>
              </a:spcBef>
            </a:pPr>
            <a:r>
              <a:rPr sz="1800" spc="15" dirty="0">
                <a:solidFill>
                  <a:srgbClr val="C00000"/>
                </a:solidFill>
                <a:latin typeface="Trebuchet MS"/>
                <a:cs typeface="Trebuchet MS"/>
              </a:rPr>
              <a:t>με</a:t>
            </a:r>
            <a:r>
              <a:rPr sz="1800" spc="-65" dirty="0">
                <a:solidFill>
                  <a:srgbClr val="C00000"/>
                </a:solidFill>
                <a:latin typeface="Trebuchet MS"/>
                <a:cs typeface="Trebuchet MS"/>
              </a:rPr>
              <a:t> </a:t>
            </a:r>
            <a:r>
              <a:rPr sz="1800" spc="30" dirty="0">
                <a:solidFill>
                  <a:srgbClr val="C00000"/>
                </a:solidFill>
                <a:latin typeface="Trebuchet MS"/>
                <a:cs typeface="Trebuchet MS"/>
              </a:rPr>
              <a:t>έργο</a:t>
            </a:r>
            <a:r>
              <a:rPr sz="1800" spc="30" dirty="0">
                <a:solidFill>
                  <a:srgbClr val="404040"/>
                </a:solidFill>
                <a:latin typeface="Trebuchet MS"/>
                <a:cs typeface="Trebuchet MS"/>
              </a:rPr>
              <a:t>:</a:t>
            </a:r>
            <a:endParaRPr sz="1800">
              <a:latin typeface="Trebuchet MS"/>
              <a:cs typeface="Trebuchet MS"/>
            </a:endParaRPr>
          </a:p>
          <a:p>
            <a:pPr marL="756285" indent="-287020">
              <a:lnSpc>
                <a:spcPct val="100000"/>
              </a:lnSpc>
              <a:spcBef>
                <a:spcPts val="990"/>
              </a:spcBef>
              <a:buClr>
                <a:srgbClr val="A42F0F"/>
              </a:buClr>
              <a:buFont typeface="Wingdings"/>
              <a:buChar char=""/>
              <a:tabLst>
                <a:tab pos="756920" algn="l"/>
              </a:tabLst>
            </a:pPr>
            <a:r>
              <a:rPr sz="1600" spc="45" dirty="0">
                <a:solidFill>
                  <a:srgbClr val="404040"/>
                </a:solidFill>
                <a:latin typeface="Trebuchet MS"/>
                <a:cs typeface="Trebuchet MS"/>
              </a:rPr>
              <a:t>την</a:t>
            </a:r>
            <a:r>
              <a:rPr sz="1600" spc="-80" dirty="0">
                <a:solidFill>
                  <a:srgbClr val="404040"/>
                </a:solidFill>
                <a:latin typeface="Trebuchet MS"/>
                <a:cs typeface="Trebuchet MS"/>
              </a:rPr>
              <a:t> </a:t>
            </a:r>
            <a:r>
              <a:rPr sz="1600" spc="40" dirty="0">
                <a:solidFill>
                  <a:srgbClr val="404040"/>
                </a:solidFill>
                <a:latin typeface="Trebuchet MS"/>
                <a:cs typeface="Trebuchet MS"/>
              </a:rPr>
              <a:t>εξέταση</a:t>
            </a:r>
            <a:r>
              <a:rPr sz="1600" spc="-45" dirty="0">
                <a:solidFill>
                  <a:srgbClr val="404040"/>
                </a:solidFill>
                <a:latin typeface="Trebuchet MS"/>
                <a:cs typeface="Trebuchet MS"/>
              </a:rPr>
              <a:t> </a:t>
            </a:r>
            <a:r>
              <a:rPr sz="1600" spc="55" dirty="0">
                <a:solidFill>
                  <a:srgbClr val="404040"/>
                </a:solidFill>
                <a:latin typeface="Trebuchet MS"/>
                <a:cs typeface="Trebuchet MS"/>
              </a:rPr>
              <a:t>Εκθέσεων</a:t>
            </a:r>
            <a:r>
              <a:rPr sz="1600" spc="-80" dirty="0">
                <a:solidFill>
                  <a:srgbClr val="404040"/>
                </a:solidFill>
                <a:latin typeface="Trebuchet MS"/>
                <a:cs typeface="Trebuchet MS"/>
              </a:rPr>
              <a:t> </a:t>
            </a:r>
            <a:r>
              <a:rPr sz="1600" spc="155" dirty="0">
                <a:solidFill>
                  <a:srgbClr val="404040"/>
                </a:solidFill>
                <a:latin typeface="Trebuchet MS"/>
                <a:cs typeface="Trebuchet MS"/>
              </a:rPr>
              <a:t>από</a:t>
            </a:r>
            <a:r>
              <a:rPr sz="1600" spc="-70" dirty="0">
                <a:solidFill>
                  <a:srgbClr val="404040"/>
                </a:solidFill>
                <a:latin typeface="Trebuchet MS"/>
                <a:cs typeface="Trebuchet MS"/>
              </a:rPr>
              <a:t> </a:t>
            </a:r>
            <a:r>
              <a:rPr sz="1600" spc="50" dirty="0">
                <a:solidFill>
                  <a:srgbClr val="404040"/>
                </a:solidFill>
                <a:latin typeface="Trebuchet MS"/>
                <a:cs typeface="Trebuchet MS"/>
              </a:rPr>
              <a:t>τα</a:t>
            </a:r>
            <a:r>
              <a:rPr sz="1600" spc="-65" dirty="0">
                <a:solidFill>
                  <a:srgbClr val="404040"/>
                </a:solidFill>
                <a:latin typeface="Trebuchet MS"/>
                <a:cs typeface="Trebuchet MS"/>
              </a:rPr>
              <a:t> </a:t>
            </a:r>
            <a:r>
              <a:rPr sz="1600" spc="60" dirty="0">
                <a:solidFill>
                  <a:srgbClr val="404040"/>
                </a:solidFill>
                <a:latin typeface="Trebuchet MS"/>
                <a:cs typeface="Trebuchet MS"/>
              </a:rPr>
              <a:t>κράτη</a:t>
            </a:r>
            <a:r>
              <a:rPr sz="1600" spc="-90" dirty="0">
                <a:solidFill>
                  <a:srgbClr val="404040"/>
                </a:solidFill>
                <a:latin typeface="Trebuchet MS"/>
                <a:cs typeface="Trebuchet MS"/>
              </a:rPr>
              <a:t> </a:t>
            </a:r>
            <a:r>
              <a:rPr sz="1600" spc="35" dirty="0">
                <a:solidFill>
                  <a:srgbClr val="404040"/>
                </a:solidFill>
                <a:latin typeface="Trebuchet MS"/>
                <a:cs typeface="Trebuchet MS"/>
              </a:rPr>
              <a:t>μέλη</a:t>
            </a:r>
            <a:r>
              <a:rPr sz="1600" spc="-45" dirty="0">
                <a:solidFill>
                  <a:srgbClr val="404040"/>
                </a:solidFill>
                <a:latin typeface="Trebuchet MS"/>
                <a:cs typeface="Trebuchet MS"/>
              </a:rPr>
              <a:t> </a:t>
            </a:r>
            <a:r>
              <a:rPr sz="1600" spc="55" dirty="0">
                <a:solidFill>
                  <a:srgbClr val="404040"/>
                </a:solidFill>
                <a:latin typeface="Trebuchet MS"/>
                <a:cs typeface="Trebuchet MS"/>
              </a:rPr>
              <a:t>κάθε</a:t>
            </a:r>
            <a:r>
              <a:rPr sz="1600" spc="-80" dirty="0">
                <a:solidFill>
                  <a:srgbClr val="404040"/>
                </a:solidFill>
                <a:latin typeface="Trebuchet MS"/>
                <a:cs typeface="Trebuchet MS"/>
              </a:rPr>
              <a:t> </a:t>
            </a:r>
            <a:r>
              <a:rPr sz="1600" spc="50" dirty="0">
                <a:solidFill>
                  <a:srgbClr val="404040"/>
                </a:solidFill>
                <a:latin typeface="Trebuchet MS"/>
                <a:cs typeface="Trebuchet MS"/>
              </a:rPr>
              <a:t>5</a:t>
            </a:r>
            <a:r>
              <a:rPr sz="1600" spc="-55" dirty="0">
                <a:solidFill>
                  <a:srgbClr val="404040"/>
                </a:solidFill>
                <a:latin typeface="Trebuchet MS"/>
                <a:cs typeface="Trebuchet MS"/>
              </a:rPr>
              <a:t> </a:t>
            </a:r>
            <a:r>
              <a:rPr sz="1600" spc="75" dirty="0">
                <a:solidFill>
                  <a:srgbClr val="404040"/>
                </a:solidFill>
                <a:latin typeface="Trebuchet MS"/>
                <a:cs typeface="Trebuchet MS"/>
              </a:rPr>
              <a:t>χρόνια</a:t>
            </a:r>
            <a:endParaRPr sz="1600">
              <a:latin typeface="Trebuchet MS"/>
              <a:cs typeface="Trebuchet MS"/>
            </a:endParaRPr>
          </a:p>
          <a:p>
            <a:pPr marL="756285" indent="-287020">
              <a:lnSpc>
                <a:spcPct val="100000"/>
              </a:lnSpc>
              <a:spcBef>
                <a:spcPts val="1015"/>
              </a:spcBef>
              <a:buClr>
                <a:srgbClr val="A42F0F"/>
              </a:buClr>
              <a:buFont typeface="Wingdings"/>
              <a:buChar char=""/>
              <a:tabLst>
                <a:tab pos="756920" algn="l"/>
              </a:tabLst>
            </a:pPr>
            <a:r>
              <a:rPr sz="1600" spc="-15" dirty="0">
                <a:solidFill>
                  <a:srgbClr val="404040"/>
                </a:solidFill>
                <a:latin typeface="Trebuchet MS"/>
                <a:cs typeface="Trebuchet MS"/>
              </a:rPr>
              <a:t>Την </a:t>
            </a:r>
            <a:r>
              <a:rPr sz="1600" spc="70" dirty="0">
                <a:solidFill>
                  <a:srgbClr val="404040"/>
                </a:solidFill>
                <a:latin typeface="Trebuchet MS"/>
                <a:cs typeface="Trebuchet MS"/>
              </a:rPr>
              <a:t>υιοθέτηση </a:t>
            </a:r>
            <a:r>
              <a:rPr sz="1600" b="1" spc="-95" dirty="0">
                <a:solidFill>
                  <a:srgbClr val="C00000"/>
                </a:solidFill>
                <a:latin typeface="Noto Serif"/>
                <a:cs typeface="Noto Serif"/>
              </a:rPr>
              <a:t>Γενικών </a:t>
            </a:r>
            <a:r>
              <a:rPr sz="1600" b="1" spc="-55" dirty="0">
                <a:solidFill>
                  <a:srgbClr val="C00000"/>
                </a:solidFill>
                <a:latin typeface="Noto Serif"/>
                <a:cs typeface="Noto Serif"/>
              </a:rPr>
              <a:t>Σχολίων </a:t>
            </a:r>
            <a:r>
              <a:rPr sz="1600" spc="150" dirty="0">
                <a:latin typeface="Trebuchet MS"/>
                <a:cs typeface="Trebuchet MS"/>
              </a:rPr>
              <a:t>από</a:t>
            </a:r>
            <a:r>
              <a:rPr sz="1600" spc="-195" dirty="0">
                <a:latin typeface="Trebuchet MS"/>
                <a:cs typeface="Trebuchet MS"/>
              </a:rPr>
              <a:t> </a:t>
            </a:r>
            <a:r>
              <a:rPr sz="1600" spc="65" dirty="0">
                <a:latin typeface="Trebuchet MS"/>
                <a:cs typeface="Trebuchet MS"/>
              </a:rPr>
              <a:t>Επιτροπή</a:t>
            </a:r>
            <a:endParaRPr sz="1600">
              <a:latin typeface="Trebuchet MS"/>
              <a:cs typeface="Trebuchet MS"/>
            </a:endParaRPr>
          </a:p>
          <a:p>
            <a:pPr>
              <a:lnSpc>
                <a:spcPct val="100000"/>
              </a:lnSpc>
            </a:pPr>
            <a:endParaRPr sz="1900">
              <a:latin typeface="Trebuchet MS"/>
              <a:cs typeface="Trebuchet MS"/>
            </a:endParaRPr>
          </a:p>
          <a:p>
            <a:pPr>
              <a:lnSpc>
                <a:spcPct val="100000"/>
              </a:lnSpc>
              <a:spcBef>
                <a:spcPts val="20"/>
              </a:spcBef>
            </a:pPr>
            <a:endParaRPr sz="1650">
              <a:latin typeface="Trebuchet MS"/>
              <a:cs typeface="Trebuchet MS"/>
            </a:endParaRPr>
          </a:p>
          <a:p>
            <a:pPr marL="12700">
              <a:lnSpc>
                <a:spcPct val="100000"/>
              </a:lnSpc>
              <a:tabLst>
                <a:tab pos="356870" algn="l"/>
              </a:tabLst>
            </a:pPr>
            <a:r>
              <a:rPr sz="1800" spc="335" dirty="0">
                <a:solidFill>
                  <a:srgbClr val="A42F0F"/>
                </a:solidFill>
                <a:latin typeface="Arial"/>
                <a:cs typeface="Arial"/>
              </a:rPr>
              <a:t>	</a:t>
            </a:r>
            <a:r>
              <a:rPr sz="1800" spc="20" dirty="0">
                <a:solidFill>
                  <a:srgbClr val="404040"/>
                </a:solidFill>
                <a:latin typeface="Trebuchet MS"/>
                <a:cs typeface="Trebuchet MS"/>
              </a:rPr>
              <a:t>Γ΄ΜΕΡΟΣ:</a:t>
            </a:r>
            <a:r>
              <a:rPr sz="1800" spc="-55" dirty="0">
                <a:solidFill>
                  <a:srgbClr val="404040"/>
                </a:solidFill>
                <a:latin typeface="Trebuchet MS"/>
                <a:cs typeface="Trebuchet MS"/>
              </a:rPr>
              <a:t> </a:t>
            </a:r>
            <a:r>
              <a:rPr sz="1800" spc="40" dirty="0">
                <a:solidFill>
                  <a:srgbClr val="C00000"/>
                </a:solidFill>
                <a:latin typeface="Trebuchet MS"/>
                <a:cs typeface="Trebuchet MS"/>
              </a:rPr>
              <a:t>Ενδεχόμενες</a:t>
            </a:r>
            <a:r>
              <a:rPr sz="1800" spc="-25" dirty="0">
                <a:solidFill>
                  <a:srgbClr val="C00000"/>
                </a:solidFill>
                <a:latin typeface="Trebuchet MS"/>
                <a:cs typeface="Trebuchet MS"/>
              </a:rPr>
              <a:t> </a:t>
            </a:r>
            <a:r>
              <a:rPr sz="1800" spc="85" dirty="0">
                <a:solidFill>
                  <a:srgbClr val="C00000"/>
                </a:solidFill>
                <a:latin typeface="Trebuchet MS"/>
                <a:cs typeface="Trebuchet MS"/>
              </a:rPr>
              <a:t>τροποποιήσεις</a:t>
            </a:r>
            <a:r>
              <a:rPr sz="1800" spc="-35" dirty="0">
                <a:solidFill>
                  <a:srgbClr val="C00000"/>
                </a:solidFill>
                <a:latin typeface="Trebuchet MS"/>
                <a:cs typeface="Trebuchet MS"/>
              </a:rPr>
              <a:t> </a:t>
            </a:r>
            <a:r>
              <a:rPr sz="1800" spc="-15" dirty="0">
                <a:solidFill>
                  <a:srgbClr val="404040"/>
                </a:solidFill>
                <a:latin typeface="Trebuchet MS"/>
                <a:cs typeface="Trebuchet MS"/>
              </a:rPr>
              <a:t>και</a:t>
            </a:r>
            <a:r>
              <a:rPr sz="1800" spc="-40" dirty="0">
                <a:solidFill>
                  <a:srgbClr val="404040"/>
                </a:solidFill>
                <a:latin typeface="Trebuchet MS"/>
                <a:cs typeface="Trebuchet MS"/>
              </a:rPr>
              <a:t> </a:t>
            </a:r>
            <a:r>
              <a:rPr sz="1800" spc="110" dirty="0">
                <a:solidFill>
                  <a:srgbClr val="C00000"/>
                </a:solidFill>
                <a:latin typeface="Trebuchet MS"/>
                <a:cs typeface="Trebuchet MS"/>
              </a:rPr>
              <a:t>Υπογραφή</a:t>
            </a:r>
            <a:r>
              <a:rPr sz="1800" dirty="0">
                <a:solidFill>
                  <a:srgbClr val="C00000"/>
                </a:solidFill>
                <a:latin typeface="Trebuchet MS"/>
                <a:cs typeface="Trebuchet MS"/>
              </a:rPr>
              <a:t> </a:t>
            </a:r>
            <a:r>
              <a:rPr sz="1800" spc="160" dirty="0">
                <a:solidFill>
                  <a:srgbClr val="404040"/>
                </a:solidFill>
                <a:latin typeface="Trebuchet MS"/>
                <a:cs typeface="Trebuchet MS"/>
              </a:rPr>
              <a:t>από</a:t>
            </a:r>
            <a:r>
              <a:rPr sz="1800" spc="-15" dirty="0">
                <a:solidFill>
                  <a:srgbClr val="404040"/>
                </a:solidFill>
                <a:latin typeface="Trebuchet MS"/>
                <a:cs typeface="Trebuchet MS"/>
              </a:rPr>
              <a:t> </a:t>
            </a:r>
            <a:r>
              <a:rPr sz="1800" spc="60" dirty="0">
                <a:solidFill>
                  <a:srgbClr val="404040"/>
                </a:solidFill>
                <a:latin typeface="Trebuchet MS"/>
                <a:cs typeface="Trebuchet MS"/>
              </a:rPr>
              <a:t>κράτη</a:t>
            </a:r>
            <a:r>
              <a:rPr sz="1800" spc="-60" dirty="0">
                <a:solidFill>
                  <a:srgbClr val="404040"/>
                </a:solidFill>
                <a:latin typeface="Trebuchet MS"/>
                <a:cs typeface="Trebuchet MS"/>
              </a:rPr>
              <a:t> </a:t>
            </a:r>
            <a:r>
              <a:rPr sz="1800" spc="135" dirty="0">
                <a:solidFill>
                  <a:srgbClr val="404040"/>
                </a:solidFill>
                <a:latin typeface="Trebuchet MS"/>
                <a:cs typeface="Trebuchet MS"/>
              </a:rPr>
              <a:t>(άρθρα</a:t>
            </a:r>
            <a:r>
              <a:rPr sz="1800" spc="5" dirty="0">
                <a:solidFill>
                  <a:srgbClr val="404040"/>
                </a:solidFill>
                <a:latin typeface="Trebuchet MS"/>
                <a:cs typeface="Trebuchet MS"/>
              </a:rPr>
              <a:t> </a:t>
            </a:r>
            <a:r>
              <a:rPr sz="1800" spc="30" dirty="0">
                <a:solidFill>
                  <a:srgbClr val="404040"/>
                </a:solidFill>
                <a:latin typeface="Trebuchet MS"/>
                <a:cs typeface="Trebuchet MS"/>
              </a:rPr>
              <a:t>46-54)</a:t>
            </a:r>
            <a:endParaRPr sz="1800">
              <a:latin typeface="Trebuchet MS"/>
              <a:cs typeface="Trebuchet M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353</TotalTime>
  <Words>7662</Words>
  <PresentationFormat>Προσαρμογή</PresentationFormat>
  <Paragraphs>569</Paragraphs>
  <Slides>71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71</vt:i4>
      </vt:variant>
    </vt:vector>
  </HeadingPairs>
  <TitlesOfParts>
    <vt:vector size="72" baseType="lpstr">
      <vt:lpstr>Θέμα του Office</vt:lpstr>
      <vt:lpstr>ΥΙΟΘΕΤΗΣΗ, ΥΠΟΓΡΑΦΗ, ΙΣΧΥΣ ΚΑΙ  ΚΥΡΩΣΗ ΑΠΟ ΕΛΛΑΔΑ</vt:lpstr>
      <vt:lpstr>Σύμβαση για τα δικαιώματα του παιδιού</vt:lpstr>
      <vt:lpstr>Διαφάνεια 3</vt:lpstr>
      <vt:lpstr>ΣΗΜΑΣΙΑ ΣΥΜΒΑΣΗΣ</vt:lpstr>
      <vt:lpstr>ΣΗΜΑΣΙΑ ΣΥΜΒΑΣΗΣ</vt:lpstr>
      <vt:lpstr>ΠΡΟΟΙΜΙΟ ΤΗΣ  ΣΥΜΒΑΣΗΣ</vt:lpstr>
      <vt:lpstr>Διαφάνεια 7</vt:lpstr>
      <vt:lpstr>Διαφάνεια 8</vt:lpstr>
      <vt:lpstr>ΔΙΑΚΡΙΣΗ ΣΥΜΒΑΣΗ Σ   Σ Ε  3 ΜΕΡΗ</vt:lpstr>
      <vt:lpstr>Άρθρο 1 Ορισμός της έννοιας «παιδί»</vt:lpstr>
      <vt:lpstr>Ι. Η έναρξη και λήξη της παιδικής ηλικίας  σύμφωνα με τη Σύμβαση</vt:lpstr>
      <vt:lpstr>Άρθρο 2 Αρχή της μη διάκρισης</vt:lpstr>
      <vt:lpstr>Άρθρο 2 Αρχή της μη διάκρισης</vt:lpstr>
      <vt:lpstr>Άρθρο 3 Συμφέρον του παιδιού -</vt:lpstr>
      <vt:lpstr>III. Σημασία άρθρου 3</vt:lpstr>
      <vt:lpstr>Άρθρο 4 Λήψη μέτρων για εφαρμογή Δικαιωμάτων  του παιδιού</vt:lpstr>
      <vt:lpstr>Άρθρο 5 Ρόλος γονέων, κηδεμόνων και κοινότητας</vt:lpstr>
      <vt:lpstr>Άρθρο 5</vt:lpstr>
      <vt:lpstr>Άρθρο 5</vt:lpstr>
      <vt:lpstr>Άρθρο 6 Δικαίωμα στη ζωή και στην ανάπτυξη</vt:lpstr>
      <vt:lpstr>Άρθρο 6 Δικαίωμα στη ζωή και στην ανάπτυξη</vt:lpstr>
      <vt:lpstr>Άρθρο 6 Δικαίωμα στη ζωή και στην ανάπτυξη</vt:lpstr>
      <vt:lpstr>Άρθρο 6 Δικαίωμα στη ζωή και στην ανάπτυξη</vt:lpstr>
      <vt:lpstr>Άρθρο 6 Δικαίωμα στη ζωή και στην ανάπτυξη</vt:lpstr>
      <vt:lpstr>Άρθρο 6 Δικαίωμα στη ζωή και στην ανάπτυξη</vt:lpstr>
      <vt:lpstr>Άρθρο 7 Δικαίωμα στο όνομα και στην ιθαγένεια  (Δικαίωμα να γνωρίζει τους γονείς του)</vt:lpstr>
      <vt:lpstr>Ι. Εισαγωγή</vt:lpstr>
      <vt:lpstr>ΙΙ. Το δικαίωμα στην Ιθαγένεια</vt:lpstr>
      <vt:lpstr>ΙΙΙ. Το δικαίωμα στο όνομα</vt:lpstr>
      <vt:lpstr>IV. Το δικαίωμα εγγραφής στο Ληξιαρχείο  αμέσως μετά τη γέννηση του παιδιού</vt:lpstr>
      <vt:lpstr>IV. Το δικαίωμα εγγραφής στο Ληξιαρχείο  αμέσως μετά τη γέννηση του παιδιού</vt:lpstr>
      <vt:lpstr>V. Το δικαίωμα γνώσης του παιδιού για  την ταυτότητα των γονέων του</vt:lpstr>
      <vt:lpstr>Άρθρο 8 Διατήρηση της ταυτότητας</vt:lpstr>
      <vt:lpstr>Άρθρο 8 Διατήρηση της ταυτότητας</vt:lpstr>
      <vt:lpstr>Άρθρο 8 Διατήρηση της ταυτότητας</vt:lpstr>
      <vt:lpstr>Άρθρο 8 Διατήρηση της ταυτότητας</vt:lpstr>
      <vt:lpstr>Άρθρο 9 (1) Χωρισμός από γονείς</vt:lpstr>
      <vt:lpstr>Άρθρο 9 (2) Χωρισμός από γονείς</vt:lpstr>
      <vt:lpstr>Ι. Γενικές αρχές της Σύμβασης επί χωρισμού  του τέκνου από τους γονείς(1)</vt:lpstr>
      <vt:lpstr>Ι. Γενικές αρχές της Σύμβασης επί χωρισμού  του τέκνου από τους γονείς(2)</vt:lpstr>
      <vt:lpstr>ΙΙ. Κατοχύρωση του δικαιώματος ακροάσεως στις δίκες για την αφαίρεση της  επιμέλειας του τέκνου</vt:lpstr>
      <vt:lpstr>ΙΙΙ. Δικαίωμα επικοινωνίας του τέκνου</vt:lpstr>
      <vt:lpstr>IV. Δικαίωμα πληροφόρησης των μελών της  οικογενείας σε περίπτωση χωρισμού συνεπεία διοικητικών μέτρων.</vt:lpstr>
      <vt:lpstr>Άρθρο 10 Οικογενειακή επανένωση</vt:lpstr>
      <vt:lpstr>Ι. Εισαγωγικές παρατηρήσεις.</vt:lpstr>
      <vt:lpstr>Διαφάνεια 46</vt:lpstr>
      <vt:lpstr>Διαφάνεια 47</vt:lpstr>
      <vt:lpstr>Διαφάνεια 48</vt:lpstr>
      <vt:lpstr>Διαφάνεια 49</vt:lpstr>
      <vt:lpstr>Διαφάνεια 50</vt:lpstr>
      <vt:lpstr>Διαφάνεια 51</vt:lpstr>
      <vt:lpstr>Διαφάνεια 52</vt:lpstr>
      <vt:lpstr>Διαφάνεια 53</vt:lpstr>
      <vt:lpstr>Διαφάνεια 54</vt:lpstr>
      <vt:lpstr>Διαφάνεια 55</vt:lpstr>
      <vt:lpstr>Διαφάνεια 56</vt:lpstr>
      <vt:lpstr>Διαφάνεια 57</vt:lpstr>
      <vt:lpstr>Διαφάνεια 58</vt:lpstr>
      <vt:lpstr>Διαφάνεια 59</vt:lpstr>
      <vt:lpstr>Διαφάνεια 60</vt:lpstr>
      <vt:lpstr>Διαφάνεια 61</vt:lpstr>
      <vt:lpstr>Διαφάνεια 62</vt:lpstr>
      <vt:lpstr>Διαφάνεια 63</vt:lpstr>
      <vt:lpstr>Διαφάνεια 64</vt:lpstr>
      <vt:lpstr>Διαφάνεια 65</vt:lpstr>
      <vt:lpstr>Διαφάνεια 66</vt:lpstr>
      <vt:lpstr>Διαφάνεια 67</vt:lpstr>
      <vt:lpstr>Διαφάνεια 68</vt:lpstr>
      <vt:lpstr>Διαφάνεια 69</vt:lpstr>
      <vt:lpstr>Διαφάνεια 70</vt:lpstr>
      <vt:lpstr>Διαφάνεια 71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Σύμβαση για τα δικαιώματα του παιδιού</dc:title>
  <dc:creator>user1</dc:creator>
  <cp:lastModifiedBy>user1</cp:lastModifiedBy>
  <cp:revision>23</cp:revision>
  <dcterms:created xsi:type="dcterms:W3CDTF">2021-12-09T17:35:16Z</dcterms:created>
  <dcterms:modified xsi:type="dcterms:W3CDTF">2021-12-10T17:46:29Z</dcterms:modified>
</cp:coreProperties>
</file>