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300" r:id="rId3"/>
    <p:sldId id="301" r:id="rId4"/>
    <p:sldId id="306" r:id="rId5"/>
    <p:sldId id="302" r:id="rId6"/>
    <p:sldId id="307" r:id="rId7"/>
    <p:sldId id="303" r:id="rId8"/>
    <p:sldId id="304" r:id="rId9"/>
    <p:sldId id="30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2" autoAdjust="0"/>
  </p:normalViewPr>
  <p:slideViewPr>
    <p:cSldViewPr snapToGrid="0">
      <p:cViewPr>
        <p:scale>
          <a:sx n="70" d="100"/>
          <a:sy n="70" d="100"/>
        </p:scale>
        <p:origin x="-330" y="-8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DDC21-FB34-4EC6-A6A9-D39625A92029}" type="datetimeFigureOut">
              <a:rPr lang="el-GR" smtClean="0"/>
              <a:pPr/>
              <a:t>4/11/2019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B8FFF-1B33-4778-BDC8-9612EDDD863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8769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76C2-18EE-4EC3-A69A-0F5CD2687DFB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BEBA-7D1A-4A44-AA95-5BCE76E3F1ED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3C00-AAD8-4927-8BAB-938781C2509B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A278-9939-43F0-B94D-6C7F0519E4F4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65F0-6582-468A-82A4-498E17C8F483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E038-499A-48AD-8CEF-555D3E3BA855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69C9-9DE2-4FBA-9A55-8474077E62ED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6DF5-4113-4EA3-8591-39271E233F8B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6A8D-67C7-46F9-88BB-CDF0AA62D0A9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A42D-1784-4A61-BD6B-A181EAA414F9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9722-5709-4FC4-8E79-3E5CE99E2C44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F0BC-6020-470A-8B21-1A321224FCA2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0A325-0CE2-4B4C-AF5F-201ED6731B5E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A1A62-57DE-4A24-A578-8911A227F3D0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9D19-3D59-4444-8E4D-6DFFD6E6C8F3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8D92-770F-43FB-BB3F-E6FAF32B70BE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AA312-734C-4C8F-B72C-440EC9F67CBA}" type="datetime1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 items, 4-point scale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834" y="506735"/>
            <a:ext cx="10193658" cy="246828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Paraphrasing Tips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640239"/>
            <a:ext cx="8915399" cy="1263424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Iris </a:t>
            </a:r>
            <a:r>
              <a:rPr lang="en-US" sz="2400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Papadopoulou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University of Macedonia, Greece</a:t>
            </a:r>
          </a:p>
          <a:p>
            <a:pPr algn="r"/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6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PARAPHASING EXERCISE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79427" y="1378425"/>
            <a:ext cx="8952931" cy="480575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TEXT 1 (abstract)</a:t>
            </a:r>
            <a:endParaRPr lang="el-GR" sz="2400" dirty="0" smtClean="0"/>
          </a:p>
          <a:p>
            <a:pPr algn="just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Over the last decade, the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assessment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student experience has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gained significant prominence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in Australian higher education. Universities conduct internal surveys in order to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identify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which of their services students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rate higher or lower on importance and performance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Thus, institutions can promote highly performing areas and work on those needing improvement, while students are given an opportunity to influence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decision-making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in both academic and non-academic spheres of campus life. </a:t>
            </a:r>
            <a:endParaRPr lang="el-GR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l-GR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STEP 1- Synonymous expressions</a:t>
            </a:r>
            <a:r>
              <a:rPr lang="en-US" sz="5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937982" y="2800349"/>
          <a:ext cx="9580728" cy="2468880"/>
        </p:xfrm>
        <a:graphic>
          <a:graphicData uri="http://schemas.openxmlformats.org/drawingml/2006/table">
            <a:tbl>
              <a:tblPr/>
              <a:tblGrid>
                <a:gridCol w="4901221"/>
                <a:gridCol w="467950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Assessment - 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gained significant prominence – 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identify –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rate higher or lower on importance and performance –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decision-making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07976" y="310211"/>
            <a:ext cx="7069090" cy="80890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STEP 1- Synonymous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expressions - key</a:t>
            </a:r>
            <a:r>
              <a:rPr lang="en-US" sz="5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583140" y="1667585"/>
          <a:ext cx="9580728" cy="3206750"/>
        </p:xfrm>
        <a:graphic>
          <a:graphicData uri="http://schemas.openxmlformats.org/drawingml/2006/table">
            <a:tbl>
              <a:tblPr/>
              <a:tblGrid>
                <a:gridCol w="4901221"/>
                <a:gridCol w="467950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Assessment - 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evaluation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gained significant prominence – 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Became significantly prominent, became popular/ frequent, occur frequently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identify –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Spot, find, locate,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rate higher or lower on importance and performance –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Evaluate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as more or less important or performing better or worse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decision-making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The way decisions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are made, the process of making decisions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STEP 2- Different syntax</a:t>
            </a:r>
            <a:r>
              <a:rPr lang="el-G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924336" y="1779667"/>
          <a:ext cx="9198590" cy="2468880"/>
        </p:xfrm>
        <a:graphic>
          <a:graphicData uri="http://schemas.openxmlformats.org/drawingml/2006/table">
            <a:tbl>
              <a:tblPr/>
              <a:tblGrid>
                <a:gridCol w="4240774"/>
                <a:gridCol w="495781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Universities conduct internal surveys – (PASSIVE)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institutions can promote highly performing areas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Internal surveys give students the opportunity to affect decision-making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Students have the opportunity to affect decision-making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STEP 2- Different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syntax - key</a:t>
            </a:r>
            <a:r>
              <a:rPr lang="el-G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924336" y="1779667"/>
          <a:ext cx="9198590" cy="2468880"/>
        </p:xfrm>
        <a:graphic>
          <a:graphicData uri="http://schemas.openxmlformats.org/drawingml/2006/table">
            <a:tbl>
              <a:tblPr/>
              <a:tblGrid>
                <a:gridCol w="4240774"/>
                <a:gridCol w="495781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Universities conduct internal surveys – (PASSIVE)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Internal surveys are conducted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institutions can promote highly performing areas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highly performing areas can be promoted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Internal surveys give students the opportunity to affect decision-making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Students have the opportunity to affect decision-making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STEP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3 –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 understand the text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101755" y="1443841"/>
            <a:ext cx="8911988" cy="419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Κατά την τελευταία δεκαετία στην αυστραλιανή τριτοβάθμια εκπαίδευση έχει δοθεί σημαντική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έμφαση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στην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αξιολόγηση της εμπειρίας των φοιτητών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Τα Πανεπιστήμια πραγματοποιούν εσωτερικές έρευνες προκειμένου να εντοπιστούν ποιες από τις υπηρεσίες τους οι φοιτητές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αξιολογούν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ως καλύτερες ή χειρότερες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σχετικά με την σημασία και την απόδοση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 Έτσι, από τη μια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τα ιδρύματα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μπορούν να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προωθήσουν τις παροχές με υψηλές επιδόσεις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και προσπαθούν να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βελτιώσουν αυτές που χρειάζονται βελτίωση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, ενώ από την άλλη οι φοιτητές έχουν τη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δυνατότητα να επηρεάσουν τη λήψη αποφάσεων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και στην ακαδημαϊκή και τη μη ακαδημαϊκές σφαίρα της πανεπιστημιακής ζωής.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80179" y="310211"/>
            <a:ext cx="8488457" cy="80890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STEP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– I isolate the meaning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relations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65778" y="1457350"/>
            <a:ext cx="8284191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Greek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 πολύ συνηθισμένο στην αυστραλιανή τριτοβάθμια εκπαίδευση στην τελευταία δεκαετία να γίνεται αξιολόγηση των πανεπιστημιακών υπηρεσιών από τους φοιτητές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 Οφέλη για το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Πανεπ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- βελτίωση των υπηρεσιών με χαμηλότερη αξιολόγηση, προώθηση εκείνων με την υψηλότερη αξιολόγηση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- Οφέλη για τους Φοιτητές - επιρροή στις αποφάσεις που τους αφορούν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English</a:t>
            </a: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-student evaluation of university services very common in Australian higher education in the recent decade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 BENEFITS for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Unis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-  improvement of services with lower evaluation, promotion of those with higher evaluation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 BENEFITS for the Students -  influence decisions that concern them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99546" y="310211"/>
            <a:ext cx="7069090" cy="80890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STEP 5 -  I write a coherent text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79427" y="1378425"/>
            <a:ext cx="8952931" cy="48057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Student evaluations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of university services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have (increasingly) become very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common in Australian higher education in the recent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decade. They are beneficial for both the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institutions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and for </a:t>
            </a:r>
            <a:r>
              <a:rPr lang="en-US" sz="2400" dirty="0" smtClean="0">
                <a:solidFill>
                  <a:srgbClr val="00B050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the students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: The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former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have the opportunity to promote the services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with higher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evaluation and improve those with lower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evaluation,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while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the latter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have the opportunity to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influence decisions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on matters that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concern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them.</a:t>
            </a:r>
            <a:endParaRPr lang="en-US" sz="2400" dirty="0" smtClean="0">
              <a:solidFill>
                <a:schemeClr val="tx1"/>
              </a:solidFill>
              <a:latin typeface="Calibri" pitchFamily="34" charset="0"/>
              <a:ea typeface="Cambria" panose="02040503050406030204" pitchFamily="18" charset="0"/>
              <a:cs typeface="Calibri" pitchFamily="34" charset="0"/>
            </a:endParaRPr>
          </a:p>
          <a:p>
            <a:pPr marL="0" indent="0">
              <a:buNone/>
            </a:pPr>
            <a:endParaRPr lang="el-GR" sz="2000" dirty="0">
              <a:solidFill>
                <a:schemeClr val="tx1"/>
              </a:solidFill>
              <a:latin typeface="Calibri" pitchFamily="34" charset="0"/>
              <a:ea typeface="Cambria" panose="02040503050406030204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8302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1031</TotalTime>
  <Words>547</Words>
  <Application>Microsoft Office PowerPoint</Application>
  <PresentationFormat>Προσαρμογή</PresentationFormat>
  <Paragraphs>48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Wisp</vt:lpstr>
      <vt:lpstr>Paraphrasing Tips</vt:lpstr>
      <vt:lpstr>PARAPHASING EXERCISE </vt:lpstr>
      <vt:lpstr>STEP 1- Synonymous expressions </vt:lpstr>
      <vt:lpstr>STEP 1- Synonymous expressions - key </vt:lpstr>
      <vt:lpstr>STEP 2- Different syntax </vt:lpstr>
      <vt:lpstr>STEP 2- Different syntax - key </vt:lpstr>
      <vt:lpstr>STEP 3 – I understand the text</vt:lpstr>
      <vt:lpstr>STEP 4 – I isolate the meaning relations </vt:lpstr>
      <vt:lpstr>STEP 5 -  I write a coherent text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PD</dc:creator>
  <cp:lastModifiedBy>irispd</cp:lastModifiedBy>
  <cp:revision>84</cp:revision>
  <dcterms:created xsi:type="dcterms:W3CDTF">2014-09-12T02:13:59Z</dcterms:created>
  <dcterms:modified xsi:type="dcterms:W3CDTF">2019-11-04T07:29:30Z</dcterms:modified>
</cp:coreProperties>
</file>