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ink/ink2.xml" ContentType="application/inkml+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0" r:id="rId1"/>
  </p:sldMasterIdLst>
  <p:sldIdLst>
    <p:sldId id="256" r:id="rId2"/>
    <p:sldId id="257" r:id="rId3"/>
    <p:sldId id="258" r:id="rId4"/>
    <p:sldId id="259" r:id="rId5"/>
    <p:sldId id="260" r:id="rId6"/>
    <p:sldId id="261" r:id="rId7"/>
    <p:sldId id="269" r:id="rId8"/>
    <p:sldId id="262" r:id="rId9"/>
    <p:sldId id="263" r:id="rId10"/>
    <p:sldId id="265" r:id="rId11"/>
    <p:sldId id="266" r:id="rId12"/>
    <p:sldId id="267" r:id="rId13"/>
    <p:sldId id="270" r:id="rId14"/>
    <p:sldId id="268" r:id="rId15"/>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66"/>
    <p:restoredTop sz="94694"/>
  </p:normalViewPr>
  <p:slideViewPr>
    <p:cSldViewPr snapToGrid="0" snapToObjects="1">
      <p:cViewPr varScale="1">
        <p:scale>
          <a:sx n="128" d="100"/>
          <a:sy n="128" d="100"/>
        </p:scale>
        <p:origin x="113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6307FA4-D366-4968-931A-DAC3738D86E1}"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3520BB64-DEB1-4199-9281-C8175464A4AB}">
      <dgm:prSet/>
      <dgm:spPr/>
      <dgm:t>
        <a:bodyPr/>
        <a:lstStyle/>
        <a:p>
          <a:r>
            <a:rPr lang="en-US" baseline="0"/>
            <a:t>Which two challenges does the speaker talk about in this speech?</a:t>
          </a:r>
          <a:endParaRPr lang="en-US"/>
        </a:p>
      </dgm:t>
    </dgm:pt>
    <dgm:pt modelId="{784B17A6-EA9A-4F61-888B-8019A8DA37F1}" type="parTrans" cxnId="{E2F2DDD5-BBFD-4B2D-964F-3B21178009F9}">
      <dgm:prSet/>
      <dgm:spPr/>
      <dgm:t>
        <a:bodyPr/>
        <a:lstStyle/>
        <a:p>
          <a:endParaRPr lang="en-US"/>
        </a:p>
      </dgm:t>
    </dgm:pt>
    <dgm:pt modelId="{85DC6EB8-3DD7-4B84-8551-6BBD520D7599}" type="sibTrans" cxnId="{E2F2DDD5-BBFD-4B2D-964F-3B21178009F9}">
      <dgm:prSet/>
      <dgm:spPr/>
      <dgm:t>
        <a:bodyPr/>
        <a:lstStyle/>
        <a:p>
          <a:endParaRPr lang="en-US"/>
        </a:p>
      </dgm:t>
    </dgm:pt>
    <dgm:pt modelId="{03494E67-E2FD-40FF-9B53-3007ADFCBEB2}">
      <dgm:prSet/>
      <dgm:spPr/>
      <dgm:t>
        <a:bodyPr/>
        <a:lstStyle/>
        <a:p>
          <a:r>
            <a:rPr lang="en-US" baseline="0"/>
            <a:t>How does she view the value/potential of the internet today?</a:t>
          </a:r>
          <a:endParaRPr lang="en-US"/>
        </a:p>
      </dgm:t>
    </dgm:pt>
    <dgm:pt modelId="{DCF8C7C2-2CC4-49BA-917F-4B878C591806}" type="parTrans" cxnId="{84CEB721-3F6A-483C-A850-8A779D5F549D}">
      <dgm:prSet/>
      <dgm:spPr/>
      <dgm:t>
        <a:bodyPr/>
        <a:lstStyle/>
        <a:p>
          <a:endParaRPr lang="en-US"/>
        </a:p>
      </dgm:t>
    </dgm:pt>
    <dgm:pt modelId="{DB3464AA-1DE4-4CDE-86A2-69FC0E8CB5F6}" type="sibTrans" cxnId="{84CEB721-3F6A-483C-A850-8A779D5F549D}">
      <dgm:prSet/>
      <dgm:spPr/>
      <dgm:t>
        <a:bodyPr/>
        <a:lstStyle/>
        <a:p>
          <a:endParaRPr lang="en-US"/>
        </a:p>
      </dgm:t>
    </dgm:pt>
    <dgm:pt modelId="{04E2AA8A-1890-4E8E-B6DE-7DD8CF11B22C}">
      <dgm:prSet/>
      <dgm:spPr/>
      <dgm:t>
        <a:bodyPr/>
        <a:lstStyle/>
        <a:p>
          <a:r>
            <a:rPr lang="en-US" baseline="0"/>
            <a:t>What is the </a:t>
          </a:r>
          <a:r>
            <a:rPr lang="en-US" i="1" baseline="0"/>
            <a:t>redirect</a:t>
          </a:r>
          <a:r>
            <a:rPr lang="en-US" baseline="0"/>
            <a:t> program?</a:t>
          </a:r>
          <a:endParaRPr lang="en-US"/>
        </a:p>
      </dgm:t>
    </dgm:pt>
    <dgm:pt modelId="{1A9C8AA6-D714-4026-A9F7-64D1D41CE86A}" type="parTrans" cxnId="{9C434C70-8B68-40FE-B4FB-1E9BE1617E01}">
      <dgm:prSet/>
      <dgm:spPr/>
      <dgm:t>
        <a:bodyPr/>
        <a:lstStyle/>
        <a:p>
          <a:endParaRPr lang="en-US"/>
        </a:p>
      </dgm:t>
    </dgm:pt>
    <dgm:pt modelId="{A5C77E36-2735-4DAA-BCE6-303373620850}" type="sibTrans" cxnId="{9C434C70-8B68-40FE-B4FB-1E9BE1617E01}">
      <dgm:prSet/>
      <dgm:spPr/>
      <dgm:t>
        <a:bodyPr/>
        <a:lstStyle/>
        <a:p>
          <a:endParaRPr lang="en-US"/>
        </a:p>
      </dgm:t>
    </dgm:pt>
    <dgm:pt modelId="{632E3A25-C41D-4A13-8F5C-06651B939489}">
      <dgm:prSet/>
      <dgm:spPr/>
      <dgm:t>
        <a:bodyPr/>
        <a:lstStyle/>
        <a:p>
          <a:r>
            <a:rPr lang="en-US" baseline="0"/>
            <a:t>What is  the </a:t>
          </a:r>
          <a:r>
            <a:rPr lang="en-US" i="1" baseline="0"/>
            <a:t>perspective</a:t>
          </a:r>
          <a:r>
            <a:rPr lang="en-US" baseline="0"/>
            <a:t> program?</a:t>
          </a:r>
          <a:endParaRPr lang="en-US"/>
        </a:p>
      </dgm:t>
    </dgm:pt>
    <dgm:pt modelId="{C4909BC1-2F45-4F43-B4C2-600910141DFE}" type="parTrans" cxnId="{FF7ECD87-C9E0-44B3-8157-6513C0410F1E}">
      <dgm:prSet/>
      <dgm:spPr/>
      <dgm:t>
        <a:bodyPr/>
        <a:lstStyle/>
        <a:p>
          <a:endParaRPr lang="en-US"/>
        </a:p>
      </dgm:t>
    </dgm:pt>
    <dgm:pt modelId="{F6839AD2-997E-48CE-AF5B-A99AC68A157E}" type="sibTrans" cxnId="{FF7ECD87-C9E0-44B3-8157-6513C0410F1E}">
      <dgm:prSet/>
      <dgm:spPr/>
      <dgm:t>
        <a:bodyPr/>
        <a:lstStyle/>
        <a:p>
          <a:endParaRPr lang="en-US"/>
        </a:p>
      </dgm:t>
    </dgm:pt>
    <dgm:pt modelId="{CDBEDDB4-972B-4F7E-94A1-F27775A0173C}">
      <dgm:prSet/>
      <dgm:spPr/>
      <dgm:t>
        <a:bodyPr/>
        <a:lstStyle/>
        <a:p>
          <a:r>
            <a:rPr lang="en-US" baseline="0"/>
            <a:t>How does radicalization work online to either recruit or scare people? </a:t>
          </a:r>
          <a:endParaRPr lang="en-US"/>
        </a:p>
      </dgm:t>
    </dgm:pt>
    <dgm:pt modelId="{3557EF1B-FF3D-440D-855F-460D7E9CC29B}" type="parTrans" cxnId="{43B2297A-D6E1-4443-87B0-8DFD65C8C861}">
      <dgm:prSet/>
      <dgm:spPr/>
      <dgm:t>
        <a:bodyPr/>
        <a:lstStyle/>
        <a:p>
          <a:endParaRPr lang="en-US"/>
        </a:p>
      </dgm:t>
    </dgm:pt>
    <dgm:pt modelId="{5E9CBAA8-FBC7-4AAD-80A5-4DFBC82C34C1}" type="sibTrans" cxnId="{43B2297A-D6E1-4443-87B0-8DFD65C8C861}">
      <dgm:prSet/>
      <dgm:spPr/>
      <dgm:t>
        <a:bodyPr/>
        <a:lstStyle/>
        <a:p>
          <a:endParaRPr lang="en-US"/>
        </a:p>
      </dgm:t>
    </dgm:pt>
    <dgm:pt modelId="{62D3523C-5FEA-493C-BFF2-AD7B787B12FC}" type="pres">
      <dgm:prSet presAssocID="{56307FA4-D366-4968-931A-DAC3738D86E1}" presName="root" presStyleCnt="0">
        <dgm:presLayoutVars>
          <dgm:dir/>
          <dgm:resizeHandles val="exact"/>
        </dgm:presLayoutVars>
      </dgm:prSet>
      <dgm:spPr/>
    </dgm:pt>
    <dgm:pt modelId="{687EA82F-3504-4FD4-907F-A948EDD455EF}" type="pres">
      <dgm:prSet presAssocID="{3520BB64-DEB1-4199-9281-C8175464A4AB}" presName="compNode" presStyleCnt="0"/>
      <dgm:spPr/>
    </dgm:pt>
    <dgm:pt modelId="{1D9EBB3A-DE1D-4C0C-9990-DF9BAD3D245A}" type="pres">
      <dgm:prSet presAssocID="{3520BB64-DEB1-4199-9281-C8175464A4AB}" presName="bgRect" presStyleLbl="bgShp" presStyleIdx="0" presStyleCnt="5"/>
      <dgm:spPr/>
    </dgm:pt>
    <dgm:pt modelId="{2AE69973-E009-4D35-8B84-5D61DA6CB7F6}" type="pres">
      <dgm:prSet presAssocID="{3520BB64-DEB1-4199-9281-C8175464A4AB}"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Λέκτορας"/>
        </a:ext>
      </dgm:extLst>
    </dgm:pt>
    <dgm:pt modelId="{D2683380-DACB-4826-A8DA-83DB943E5D13}" type="pres">
      <dgm:prSet presAssocID="{3520BB64-DEB1-4199-9281-C8175464A4AB}" presName="spaceRect" presStyleCnt="0"/>
      <dgm:spPr/>
    </dgm:pt>
    <dgm:pt modelId="{BBE8EB6F-719E-41B7-A7BC-689FDCDEC9DB}" type="pres">
      <dgm:prSet presAssocID="{3520BB64-DEB1-4199-9281-C8175464A4AB}" presName="parTx" presStyleLbl="revTx" presStyleIdx="0" presStyleCnt="5">
        <dgm:presLayoutVars>
          <dgm:chMax val="0"/>
          <dgm:chPref val="0"/>
        </dgm:presLayoutVars>
      </dgm:prSet>
      <dgm:spPr/>
    </dgm:pt>
    <dgm:pt modelId="{37A8D330-B146-447E-87CA-AEA7EC388569}" type="pres">
      <dgm:prSet presAssocID="{85DC6EB8-3DD7-4B84-8551-6BBD520D7599}" presName="sibTrans" presStyleCnt="0"/>
      <dgm:spPr/>
    </dgm:pt>
    <dgm:pt modelId="{92434773-0539-4E34-B193-09470BB94436}" type="pres">
      <dgm:prSet presAssocID="{03494E67-E2FD-40FF-9B53-3007ADFCBEB2}" presName="compNode" presStyleCnt="0"/>
      <dgm:spPr/>
    </dgm:pt>
    <dgm:pt modelId="{4861A3FB-1846-48E7-A068-2B8690B9BD14}" type="pres">
      <dgm:prSet presAssocID="{03494E67-E2FD-40FF-9B53-3007ADFCBEB2}" presName="bgRect" presStyleLbl="bgShp" presStyleIdx="1" presStyleCnt="5"/>
      <dgm:spPr/>
    </dgm:pt>
    <dgm:pt modelId="{055FDA73-E8EF-4AA6-A951-EADD60F00C09}" type="pres">
      <dgm:prSet presAssocID="{03494E67-E2FD-40FF-9B53-3007ADFCBEB2}"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Επεξεργαστής"/>
        </a:ext>
      </dgm:extLst>
    </dgm:pt>
    <dgm:pt modelId="{9AF1825A-56C8-44B7-8D17-E675AC5FB415}" type="pres">
      <dgm:prSet presAssocID="{03494E67-E2FD-40FF-9B53-3007ADFCBEB2}" presName="spaceRect" presStyleCnt="0"/>
      <dgm:spPr/>
    </dgm:pt>
    <dgm:pt modelId="{21AFE3CD-7E47-4207-883C-8342B9A529C2}" type="pres">
      <dgm:prSet presAssocID="{03494E67-E2FD-40FF-9B53-3007ADFCBEB2}" presName="parTx" presStyleLbl="revTx" presStyleIdx="1" presStyleCnt="5">
        <dgm:presLayoutVars>
          <dgm:chMax val="0"/>
          <dgm:chPref val="0"/>
        </dgm:presLayoutVars>
      </dgm:prSet>
      <dgm:spPr/>
    </dgm:pt>
    <dgm:pt modelId="{14CD087F-28E2-47AF-B0D7-E0C07D5A8B79}" type="pres">
      <dgm:prSet presAssocID="{DB3464AA-1DE4-4CDE-86A2-69FC0E8CB5F6}" presName="sibTrans" presStyleCnt="0"/>
      <dgm:spPr/>
    </dgm:pt>
    <dgm:pt modelId="{6707F70F-7684-4F57-AE52-79BAFFABC2CB}" type="pres">
      <dgm:prSet presAssocID="{04E2AA8A-1890-4E8E-B6DE-7DD8CF11B22C}" presName="compNode" presStyleCnt="0"/>
      <dgm:spPr/>
    </dgm:pt>
    <dgm:pt modelId="{E9458EAA-7079-4ADB-B29B-887D75EAC0DF}" type="pres">
      <dgm:prSet presAssocID="{04E2AA8A-1890-4E8E-B6DE-7DD8CF11B22C}" presName="bgRect" presStyleLbl="bgShp" presStyleIdx="2" presStyleCnt="5"/>
      <dgm:spPr/>
    </dgm:pt>
    <dgm:pt modelId="{5C4AE966-A535-4656-BC07-63330C1012A1}" type="pres">
      <dgm:prSet presAssocID="{04E2AA8A-1890-4E8E-B6DE-7DD8CF11B22C}"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Exclamation Mark"/>
        </a:ext>
      </dgm:extLst>
    </dgm:pt>
    <dgm:pt modelId="{A69F089E-BEC3-4A4C-A45B-41AD2E2D9E4F}" type="pres">
      <dgm:prSet presAssocID="{04E2AA8A-1890-4E8E-B6DE-7DD8CF11B22C}" presName="spaceRect" presStyleCnt="0"/>
      <dgm:spPr/>
    </dgm:pt>
    <dgm:pt modelId="{B8BA9110-952C-4323-880D-DE4F2ADB2249}" type="pres">
      <dgm:prSet presAssocID="{04E2AA8A-1890-4E8E-B6DE-7DD8CF11B22C}" presName="parTx" presStyleLbl="revTx" presStyleIdx="2" presStyleCnt="5">
        <dgm:presLayoutVars>
          <dgm:chMax val="0"/>
          <dgm:chPref val="0"/>
        </dgm:presLayoutVars>
      </dgm:prSet>
      <dgm:spPr/>
    </dgm:pt>
    <dgm:pt modelId="{17C9E700-750E-43AB-83C2-4E1F54FFF1C9}" type="pres">
      <dgm:prSet presAssocID="{A5C77E36-2735-4DAA-BCE6-303373620850}" presName="sibTrans" presStyleCnt="0"/>
      <dgm:spPr/>
    </dgm:pt>
    <dgm:pt modelId="{0F90DB00-45CD-428C-BF16-1476BDAE2E0E}" type="pres">
      <dgm:prSet presAssocID="{632E3A25-C41D-4A13-8F5C-06651B939489}" presName="compNode" presStyleCnt="0"/>
      <dgm:spPr/>
    </dgm:pt>
    <dgm:pt modelId="{2A32D222-99E3-4A58-B4D2-3DC9935B0164}" type="pres">
      <dgm:prSet presAssocID="{632E3A25-C41D-4A13-8F5C-06651B939489}" presName="bgRect" presStyleLbl="bgShp" presStyleIdx="3" presStyleCnt="5"/>
      <dgm:spPr/>
    </dgm:pt>
    <dgm:pt modelId="{C5BDFE3E-4B03-494C-990F-C518103F5FE0}" type="pres">
      <dgm:prSet presAssocID="{632E3A25-C41D-4A13-8F5C-06651B939489}"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Θέατρο"/>
        </a:ext>
      </dgm:extLst>
    </dgm:pt>
    <dgm:pt modelId="{5E3B84E8-2C93-4202-B2C5-1C5116D2E1E0}" type="pres">
      <dgm:prSet presAssocID="{632E3A25-C41D-4A13-8F5C-06651B939489}" presName="spaceRect" presStyleCnt="0"/>
      <dgm:spPr/>
    </dgm:pt>
    <dgm:pt modelId="{1027D418-2F12-41F9-805A-E5063C4B5014}" type="pres">
      <dgm:prSet presAssocID="{632E3A25-C41D-4A13-8F5C-06651B939489}" presName="parTx" presStyleLbl="revTx" presStyleIdx="3" presStyleCnt="5">
        <dgm:presLayoutVars>
          <dgm:chMax val="0"/>
          <dgm:chPref val="0"/>
        </dgm:presLayoutVars>
      </dgm:prSet>
      <dgm:spPr/>
    </dgm:pt>
    <dgm:pt modelId="{0D0E7AB1-4801-4F7A-870B-2A02A2849A06}" type="pres">
      <dgm:prSet presAssocID="{F6839AD2-997E-48CE-AF5B-A99AC68A157E}" presName="sibTrans" presStyleCnt="0"/>
      <dgm:spPr/>
    </dgm:pt>
    <dgm:pt modelId="{86CB581D-9AE3-4393-8D3C-B2322F9DDD29}" type="pres">
      <dgm:prSet presAssocID="{CDBEDDB4-972B-4F7E-94A1-F27775A0173C}" presName="compNode" presStyleCnt="0"/>
      <dgm:spPr/>
    </dgm:pt>
    <dgm:pt modelId="{10A55B34-2D69-4295-9924-4B3A8174F0C5}" type="pres">
      <dgm:prSet presAssocID="{CDBEDDB4-972B-4F7E-94A1-F27775A0173C}" presName="bgRect" presStyleLbl="bgShp" presStyleIdx="4" presStyleCnt="5"/>
      <dgm:spPr/>
    </dgm:pt>
    <dgm:pt modelId="{A9E190D6-A7CD-4E2B-A264-7B1FB48CBF23}" type="pres">
      <dgm:prSet presAssocID="{CDBEDDB4-972B-4F7E-94A1-F27775A0173C}"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Έντομο"/>
        </a:ext>
      </dgm:extLst>
    </dgm:pt>
    <dgm:pt modelId="{DDDA8BEF-F098-4DA0-B51C-229CC2B6CD76}" type="pres">
      <dgm:prSet presAssocID="{CDBEDDB4-972B-4F7E-94A1-F27775A0173C}" presName="spaceRect" presStyleCnt="0"/>
      <dgm:spPr/>
    </dgm:pt>
    <dgm:pt modelId="{01FECE42-0FB2-475D-B4B1-9DC3092C328C}" type="pres">
      <dgm:prSet presAssocID="{CDBEDDB4-972B-4F7E-94A1-F27775A0173C}" presName="parTx" presStyleLbl="revTx" presStyleIdx="4" presStyleCnt="5">
        <dgm:presLayoutVars>
          <dgm:chMax val="0"/>
          <dgm:chPref val="0"/>
        </dgm:presLayoutVars>
      </dgm:prSet>
      <dgm:spPr/>
    </dgm:pt>
  </dgm:ptLst>
  <dgm:cxnLst>
    <dgm:cxn modelId="{84CEB721-3F6A-483C-A850-8A779D5F549D}" srcId="{56307FA4-D366-4968-931A-DAC3738D86E1}" destId="{03494E67-E2FD-40FF-9B53-3007ADFCBEB2}" srcOrd="1" destOrd="0" parTransId="{DCF8C7C2-2CC4-49BA-917F-4B878C591806}" sibTransId="{DB3464AA-1DE4-4CDE-86A2-69FC0E8CB5F6}"/>
    <dgm:cxn modelId="{7FF9BF25-EDFF-409E-94BD-F34260E5A766}" type="presOf" srcId="{56307FA4-D366-4968-931A-DAC3738D86E1}" destId="{62D3523C-5FEA-493C-BFF2-AD7B787B12FC}" srcOrd="0" destOrd="0" presId="urn:microsoft.com/office/officeart/2018/2/layout/IconVerticalSolidList"/>
    <dgm:cxn modelId="{9C434C70-8B68-40FE-B4FB-1E9BE1617E01}" srcId="{56307FA4-D366-4968-931A-DAC3738D86E1}" destId="{04E2AA8A-1890-4E8E-B6DE-7DD8CF11B22C}" srcOrd="2" destOrd="0" parTransId="{1A9C8AA6-D714-4026-A9F7-64D1D41CE86A}" sibTransId="{A5C77E36-2735-4DAA-BCE6-303373620850}"/>
    <dgm:cxn modelId="{43B2297A-D6E1-4443-87B0-8DFD65C8C861}" srcId="{56307FA4-D366-4968-931A-DAC3738D86E1}" destId="{CDBEDDB4-972B-4F7E-94A1-F27775A0173C}" srcOrd="4" destOrd="0" parTransId="{3557EF1B-FF3D-440D-855F-460D7E9CC29B}" sibTransId="{5E9CBAA8-FBC7-4AAD-80A5-4DFBC82C34C1}"/>
    <dgm:cxn modelId="{FF7ECD87-C9E0-44B3-8157-6513C0410F1E}" srcId="{56307FA4-D366-4968-931A-DAC3738D86E1}" destId="{632E3A25-C41D-4A13-8F5C-06651B939489}" srcOrd="3" destOrd="0" parTransId="{C4909BC1-2F45-4F43-B4C2-600910141DFE}" sibTransId="{F6839AD2-997E-48CE-AF5B-A99AC68A157E}"/>
    <dgm:cxn modelId="{01A4BE92-E0C4-43A8-9BEC-4A72FE5CE615}" type="presOf" srcId="{04E2AA8A-1890-4E8E-B6DE-7DD8CF11B22C}" destId="{B8BA9110-952C-4323-880D-DE4F2ADB2249}" srcOrd="0" destOrd="0" presId="urn:microsoft.com/office/officeart/2018/2/layout/IconVerticalSolidList"/>
    <dgm:cxn modelId="{0C46A99E-30F5-4DD4-833F-008443693364}" type="presOf" srcId="{CDBEDDB4-972B-4F7E-94A1-F27775A0173C}" destId="{01FECE42-0FB2-475D-B4B1-9DC3092C328C}" srcOrd="0" destOrd="0" presId="urn:microsoft.com/office/officeart/2018/2/layout/IconVerticalSolidList"/>
    <dgm:cxn modelId="{FD1EC3A9-AE9C-466B-948C-A80F895DEB95}" type="presOf" srcId="{03494E67-E2FD-40FF-9B53-3007ADFCBEB2}" destId="{21AFE3CD-7E47-4207-883C-8342B9A529C2}" srcOrd="0" destOrd="0" presId="urn:microsoft.com/office/officeart/2018/2/layout/IconVerticalSolidList"/>
    <dgm:cxn modelId="{44C138C5-C25D-450D-9E35-9BBC4060DC99}" type="presOf" srcId="{3520BB64-DEB1-4199-9281-C8175464A4AB}" destId="{BBE8EB6F-719E-41B7-A7BC-689FDCDEC9DB}" srcOrd="0" destOrd="0" presId="urn:microsoft.com/office/officeart/2018/2/layout/IconVerticalSolidList"/>
    <dgm:cxn modelId="{E2F2DDD5-BBFD-4B2D-964F-3B21178009F9}" srcId="{56307FA4-D366-4968-931A-DAC3738D86E1}" destId="{3520BB64-DEB1-4199-9281-C8175464A4AB}" srcOrd="0" destOrd="0" parTransId="{784B17A6-EA9A-4F61-888B-8019A8DA37F1}" sibTransId="{85DC6EB8-3DD7-4B84-8551-6BBD520D7599}"/>
    <dgm:cxn modelId="{AF948ADB-5386-42E1-A0B8-D1A10974C265}" type="presOf" srcId="{632E3A25-C41D-4A13-8F5C-06651B939489}" destId="{1027D418-2F12-41F9-805A-E5063C4B5014}" srcOrd="0" destOrd="0" presId="urn:microsoft.com/office/officeart/2018/2/layout/IconVerticalSolidList"/>
    <dgm:cxn modelId="{0DD180E0-4B95-400E-A7EA-774434DF33A7}" type="presParOf" srcId="{62D3523C-5FEA-493C-BFF2-AD7B787B12FC}" destId="{687EA82F-3504-4FD4-907F-A948EDD455EF}" srcOrd="0" destOrd="0" presId="urn:microsoft.com/office/officeart/2018/2/layout/IconVerticalSolidList"/>
    <dgm:cxn modelId="{42FFF36E-9D82-4107-B2E4-D4E6055F6420}" type="presParOf" srcId="{687EA82F-3504-4FD4-907F-A948EDD455EF}" destId="{1D9EBB3A-DE1D-4C0C-9990-DF9BAD3D245A}" srcOrd="0" destOrd="0" presId="urn:microsoft.com/office/officeart/2018/2/layout/IconVerticalSolidList"/>
    <dgm:cxn modelId="{0BD3919D-DBD9-45D8-A088-2FB90CD1E65D}" type="presParOf" srcId="{687EA82F-3504-4FD4-907F-A948EDD455EF}" destId="{2AE69973-E009-4D35-8B84-5D61DA6CB7F6}" srcOrd="1" destOrd="0" presId="urn:microsoft.com/office/officeart/2018/2/layout/IconVerticalSolidList"/>
    <dgm:cxn modelId="{29BC5158-DF70-45E2-B9B3-23165E75A4A2}" type="presParOf" srcId="{687EA82F-3504-4FD4-907F-A948EDD455EF}" destId="{D2683380-DACB-4826-A8DA-83DB943E5D13}" srcOrd="2" destOrd="0" presId="urn:microsoft.com/office/officeart/2018/2/layout/IconVerticalSolidList"/>
    <dgm:cxn modelId="{ADC531C7-7BDF-4B96-8A1B-031655CFD563}" type="presParOf" srcId="{687EA82F-3504-4FD4-907F-A948EDD455EF}" destId="{BBE8EB6F-719E-41B7-A7BC-689FDCDEC9DB}" srcOrd="3" destOrd="0" presId="urn:microsoft.com/office/officeart/2018/2/layout/IconVerticalSolidList"/>
    <dgm:cxn modelId="{A3372898-4301-4E0D-A7B8-4B38B4880902}" type="presParOf" srcId="{62D3523C-5FEA-493C-BFF2-AD7B787B12FC}" destId="{37A8D330-B146-447E-87CA-AEA7EC388569}" srcOrd="1" destOrd="0" presId="urn:microsoft.com/office/officeart/2018/2/layout/IconVerticalSolidList"/>
    <dgm:cxn modelId="{A586BF20-D56E-497E-BFEA-3205799016EE}" type="presParOf" srcId="{62D3523C-5FEA-493C-BFF2-AD7B787B12FC}" destId="{92434773-0539-4E34-B193-09470BB94436}" srcOrd="2" destOrd="0" presId="urn:microsoft.com/office/officeart/2018/2/layout/IconVerticalSolidList"/>
    <dgm:cxn modelId="{B8704EE4-7582-49FC-A645-2DD23E6AF4D9}" type="presParOf" srcId="{92434773-0539-4E34-B193-09470BB94436}" destId="{4861A3FB-1846-48E7-A068-2B8690B9BD14}" srcOrd="0" destOrd="0" presId="urn:microsoft.com/office/officeart/2018/2/layout/IconVerticalSolidList"/>
    <dgm:cxn modelId="{A3D8DABA-1394-4063-A821-0396BE7A4E3F}" type="presParOf" srcId="{92434773-0539-4E34-B193-09470BB94436}" destId="{055FDA73-E8EF-4AA6-A951-EADD60F00C09}" srcOrd="1" destOrd="0" presId="urn:microsoft.com/office/officeart/2018/2/layout/IconVerticalSolidList"/>
    <dgm:cxn modelId="{7A2A9BA6-C982-4D4B-980E-2670C6D3D2AC}" type="presParOf" srcId="{92434773-0539-4E34-B193-09470BB94436}" destId="{9AF1825A-56C8-44B7-8D17-E675AC5FB415}" srcOrd="2" destOrd="0" presId="urn:microsoft.com/office/officeart/2018/2/layout/IconVerticalSolidList"/>
    <dgm:cxn modelId="{6619809B-8A37-4402-83A7-86BF91381E52}" type="presParOf" srcId="{92434773-0539-4E34-B193-09470BB94436}" destId="{21AFE3CD-7E47-4207-883C-8342B9A529C2}" srcOrd="3" destOrd="0" presId="urn:microsoft.com/office/officeart/2018/2/layout/IconVerticalSolidList"/>
    <dgm:cxn modelId="{28E73E4B-15AD-4A03-8C8E-5573283D0B08}" type="presParOf" srcId="{62D3523C-5FEA-493C-BFF2-AD7B787B12FC}" destId="{14CD087F-28E2-47AF-B0D7-E0C07D5A8B79}" srcOrd="3" destOrd="0" presId="urn:microsoft.com/office/officeart/2018/2/layout/IconVerticalSolidList"/>
    <dgm:cxn modelId="{158A6B8A-2DD5-447D-888E-A923109C92C9}" type="presParOf" srcId="{62D3523C-5FEA-493C-BFF2-AD7B787B12FC}" destId="{6707F70F-7684-4F57-AE52-79BAFFABC2CB}" srcOrd="4" destOrd="0" presId="urn:microsoft.com/office/officeart/2018/2/layout/IconVerticalSolidList"/>
    <dgm:cxn modelId="{0C28A6DC-065C-42EC-8763-706209F56378}" type="presParOf" srcId="{6707F70F-7684-4F57-AE52-79BAFFABC2CB}" destId="{E9458EAA-7079-4ADB-B29B-887D75EAC0DF}" srcOrd="0" destOrd="0" presId="urn:microsoft.com/office/officeart/2018/2/layout/IconVerticalSolidList"/>
    <dgm:cxn modelId="{230160B6-6A2E-4305-9641-FCD016DBC823}" type="presParOf" srcId="{6707F70F-7684-4F57-AE52-79BAFFABC2CB}" destId="{5C4AE966-A535-4656-BC07-63330C1012A1}" srcOrd="1" destOrd="0" presId="urn:microsoft.com/office/officeart/2018/2/layout/IconVerticalSolidList"/>
    <dgm:cxn modelId="{47A566B4-4B0C-4685-9096-486EB1EAD36B}" type="presParOf" srcId="{6707F70F-7684-4F57-AE52-79BAFFABC2CB}" destId="{A69F089E-BEC3-4A4C-A45B-41AD2E2D9E4F}" srcOrd="2" destOrd="0" presId="urn:microsoft.com/office/officeart/2018/2/layout/IconVerticalSolidList"/>
    <dgm:cxn modelId="{D56D1DA9-7D0F-4618-92DA-66135CC8C66A}" type="presParOf" srcId="{6707F70F-7684-4F57-AE52-79BAFFABC2CB}" destId="{B8BA9110-952C-4323-880D-DE4F2ADB2249}" srcOrd="3" destOrd="0" presId="urn:microsoft.com/office/officeart/2018/2/layout/IconVerticalSolidList"/>
    <dgm:cxn modelId="{DDB66DDB-BEAF-4D73-A431-84427CB222E3}" type="presParOf" srcId="{62D3523C-5FEA-493C-BFF2-AD7B787B12FC}" destId="{17C9E700-750E-43AB-83C2-4E1F54FFF1C9}" srcOrd="5" destOrd="0" presId="urn:microsoft.com/office/officeart/2018/2/layout/IconVerticalSolidList"/>
    <dgm:cxn modelId="{91F33B19-A982-4D01-8FF6-325FB1CCB663}" type="presParOf" srcId="{62D3523C-5FEA-493C-BFF2-AD7B787B12FC}" destId="{0F90DB00-45CD-428C-BF16-1476BDAE2E0E}" srcOrd="6" destOrd="0" presId="urn:microsoft.com/office/officeart/2018/2/layout/IconVerticalSolidList"/>
    <dgm:cxn modelId="{3F633AAC-4B8C-4460-8F08-45CC507D76B9}" type="presParOf" srcId="{0F90DB00-45CD-428C-BF16-1476BDAE2E0E}" destId="{2A32D222-99E3-4A58-B4D2-3DC9935B0164}" srcOrd="0" destOrd="0" presId="urn:microsoft.com/office/officeart/2018/2/layout/IconVerticalSolidList"/>
    <dgm:cxn modelId="{42C12F48-0068-4B42-B61F-340015F111B9}" type="presParOf" srcId="{0F90DB00-45CD-428C-BF16-1476BDAE2E0E}" destId="{C5BDFE3E-4B03-494C-990F-C518103F5FE0}" srcOrd="1" destOrd="0" presId="urn:microsoft.com/office/officeart/2018/2/layout/IconVerticalSolidList"/>
    <dgm:cxn modelId="{05DA2CFB-CCA1-4EC8-8DEF-DBBEF1662187}" type="presParOf" srcId="{0F90DB00-45CD-428C-BF16-1476BDAE2E0E}" destId="{5E3B84E8-2C93-4202-B2C5-1C5116D2E1E0}" srcOrd="2" destOrd="0" presId="urn:microsoft.com/office/officeart/2018/2/layout/IconVerticalSolidList"/>
    <dgm:cxn modelId="{D34CDD8A-8F2A-4D9A-B7E3-F9C2096DA528}" type="presParOf" srcId="{0F90DB00-45CD-428C-BF16-1476BDAE2E0E}" destId="{1027D418-2F12-41F9-805A-E5063C4B5014}" srcOrd="3" destOrd="0" presId="urn:microsoft.com/office/officeart/2018/2/layout/IconVerticalSolidList"/>
    <dgm:cxn modelId="{218BABC1-E854-41B0-9529-44F3EF27C6E8}" type="presParOf" srcId="{62D3523C-5FEA-493C-BFF2-AD7B787B12FC}" destId="{0D0E7AB1-4801-4F7A-870B-2A02A2849A06}" srcOrd="7" destOrd="0" presId="urn:microsoft.com/office/officeart/2018/2/layout/IconVerticalSolidList"/>
    <dgm:cxn modelId="{B5731A4E-C696-40F4-BA85-9933125DBA2C}" type="presParOf" srcId="{62D3523C-5FEA-493C-BFF2-AD7B787B12FC}" destId="{86CB581D-9AE3-4393-8D3C-B2322F9DDD29}" srcOrd="8" destOrd="0" presId="urn:microsoft.com/office/officeart/2018/2/layout/IconVerticalSolidList"/>
    <dgm:cxn modelId="{8D498826-16B2-4EFD-A68B-B941BEB3C8C9}" type="presParOf" srcId="{86CB581D-9AE3-4393-8D3C-B2322F9DDD29}" destId="{10A55B34-2D69-4295-9924-4B3A8174F0C5}" srcOrd="0" destOrd="0" presId="urn:microsoft.com/office/officeart/2018/2/layout/IconVerticalSolidList"/>
    <dgm:cxn modelId="{68146DDE-5B45-4662-851F-FE1DC2393F4F}" type="presParOf" srcId="{86CB581D-9AE3-4393-8D3C-B2322F9DDD29}" destId="{A9E190D6-A7CD-4E2B-A264-7B1FB48CBF23}" srcOrd="1" destOrd="0" presId="urn:microsoft.com/office/officeart/2018/2/layout/IconVerticalSolidList"/>
    <dgm:cxn modelId="{8A94AF24-F1AC-44DD-B606-60E7DD4ACDE9}" type="presParOf" srcId="{86CB581D-9AE3-4393-8D3C-B2322F9DDD29}" destId="{DDDA8BEF-F098-4DA0-B51C-229CC2B6CD76}" srcOrd="2" destOrd="0" presId="urn:microsoft.com/office/officeart/2018/2/layout/IconVerticalSolidList"/>
    <dgm:cxn modelId="{6BD2C661-4093-4F60-BD03-1E0563579E74}" type="presParOf" srcId="{86CB581D-9AE3-4393-8D3C-B2322F9DDD29}" destId="{01FECE42-0FB2-475D-B4B1-9DC3092C328C}"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6307FA4-D366-4968-931A-DAC3738D86E1}"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en-US"/>
        </a:p>
      </dgm:t>
    </dgm:pt>
    <dgm:pt modelId="{3520BB64-DEB1-4199-9281-C8175464A4AB}">
      <dgm:prSet/>
      <dgm:spPr/>
      <dgm:t>
        <a:bodyPr/>
        <a:lstStyle/>
        <a:p>
          <a:r>
            <a:rPr lang="en-US" dirty="0"/>
            <a:t>What</a:t>
          </a:r>
          <a:r>
            <a:rPr lang="en-US" baseline="0" dirty="0"/>
            <a:t> is the difference between nationalism and fascism?</a:t>
          </a:r>
          <a:endParaRPr lang="en-US" dirty="0"/>
        </a:p>
      </dgm:t>
    </dgm:pt>
    <dgm:pt modelId="{784B17A6-EA9A-4F61-888B-8019A8DA37F1}" type="parTrans" cxnId="{E2F2DDD5-BBFD-4B2D-964F-3B21178009F9}">
      <dgm:prSet/>
      <dgm:spPr/>
      <dgm:t>
        <a:bodyPr/>
        <a:lstStyle/>
        <a:p>
          <a:endParaRPr lang="en-US"/>
        </a:p>
      </dgm:t>
    </dgm:pt>
    <dgm:pt modelId="{85DC6EB8-3DD7-4B84-8551-6BBD520D7599}" type="sibTrans" cxnId="{E2F2DDD5-BBFD-4B2D-964F-3B21178009F9}">
      <dgm:prSet/>
      <dgm:spPr/>
      <dgm:t>
        <a:bodyPr/>
        <a:lstStyle/>
        <a:p>
          <a:endParaRPr lang="en-US"/>
        </a:p>
      </dgm:t>
    </dgm:pt>
    <dgm:pt modelId="{03494E67-E2FD-40FF-9B53-3007ADFCBEB2}">
      <dgm:prSet/>
      <dgm:spPr/>
      <dgm:t>
        <a:bodyPr/>
        <a:lstStyle/>
        <a:p>
          <a:r>
            <a:rPr lang="en-US" baseline="0" dirty="0"/>
            <a:t>What does he predict about fascism in the future? </a:t>
          </a:r>
          <a:endParaRPr lang="en-US" dirty="0"/>
        </a:p>
      </dgm:t>
    </dgm:pt>
    <dgm:pt modelId="{DCF8C7C2-2CC4-49BA-917F-4B878C591806}" type="parTrans" cxnId="{84CEB721-3F6A-483C-A850-8A779D5F549D}">
      <dgm:prSet/>
      <dgm:spPr/>
      <dgm:t>
        <a:bodyPr/>
        <a:lstStyle/>
        <a:p>
          <a:endParaRPr lang="en-US"/>
        </a:p>
      </dgm:t>
    </dgm:pt>
    <dgm:pt modelId="{DB3464AA-1DE4-4CDE-86A2-69FC0E8CB5F6}" type="sibTrans" cxnId="{84CEB721-3F6A-483C-A850-8A779D5F549D}">
      <dgm:prSet/>
      <dgm:spPr/>
      <dgm:t>
        <a:bodyPr/>
        <a:lstStyle/>
        <a:p>
          <a:endParaRPr lang="en-US"/>
        </a:p>
      </dgm:t>
    </dgm:pt>
    <dgm:pt modelId="{04E2AA8A-1890-4E8E-B6DE-7DD8CF11B22C}">
      <dgm:prSet/>
      <dgm:spPr/>
      <dgm:t>
        <a:bodyPr/>
        <a:lstStyle/>
        <a:p>
          <a:r>
            <a:rPr lang="en-US" baseline="0" dirty="0"/>
            <a:t>What are the two dangers facing democracy?</a:t>
          </a:r>
          <a:endParaRPr lang="en-US" dirty="0"/>
        </a:p>
      </dgm:t>
    </dgm:pt>
    <dgm:pt modelId="{1A9C8AA6-D714-4026-A9F7-64D1D41CE86A}" type="parTrans" cxnId="{9C434C70-8B68-40FE-B4FB-1E9BE1617E01}">
      <dgm:prSet/>
      <dgm:spPr/>
      <dgm:t>
        <a:bodyPr/>
        <a:lstStyle/>
        <a:p>
          <a:endParaRPr lang="en-US"/>
        </a:p>
      </dgm:t>
    </dgm:pt>
    <dgm:pt modelId="{A5C77E36-2735-4DAA-BCE6-303373620850}" type="sibTrans" cxnId="{9C434C70-8B68-40FE-B4FB-1E9BE1617E01}">
      <dgm:prSet/>
      <dgm:spPr/>
      <dgm:t>
        <a:bodyPr/>
        <a:lstStyle/>
        <a:p>
          <a:endParaRPr lang="en-US"/>
        </a:p>
      </dgm:t>
    </dgm:pt>
    <dgm:pt modelId="{632E3A25-C41D-4A13-8F5C-06651B939489}">
      <dgm:prSet/>
      <dgm:spPr/>
      <dgm:t>
        <a:bodyPr/>
        <a:lstStyle/>
        <a:p>
          <a:r>
            <a:rPr lang="en-US" baseline="0" dirty="0"/>
            <a:t>What can be done to deal with these dangers?</a:t>
          </a:r>
          <a:endParaRPr lang="en-US" dirty="0"/>
        </a:p>
      </dgm:t>
    </dgm:pt>
    <dgm:pt modelId="{C4909BC1-2F45-4F43-B4C2-600910141DFE}" type="parTrans" cxnId="{FF7ECD87-C9E0-44B3-8157-6513C0410F1E}">
      <dgm:prSet/>
      <dgm:spPr/>
      <dgm:t>
        <a:bodyPr/>
        <a:lstStyle/>
        <a:p>
          <a:endParaRPr lang="en-US"/>
        </a:p>
      </dgm:t>
    </dgm:pt>
    <dgm:pt modelId="{F6839AD2-997E-48CE-AF5B-A99AC68A157E}" type="sibTrans" cxnId="{FF7ECD87-C9E0-44B3-8157-6513C0410F1E}">
      <dgm:prSet/>
      <dgm:spPr/>
      <dgm:t>
        <a:bodyPr/>
        <a:lstStyle/>
        <a:p>
          <a:endParaRPr lang="en-US"/>
        </a:p>
      </dgm:t>
    </dgm:pt>
    <dgm:pt modelId="{CCCDA111-4E99-CB42-A6F1-0D66EB1823B0}" type="pres">
      <dgm:prSet presAssocID="{56307FA4-D366-4968-931A-DAC3738D86E1}" presName="vert0" presStyleCnt="0">
        <dgm:presLayoutVars>
          <dgm:dir/>
          <dgm:animOne val="branch"/>
          <dgm:animLvl val="lvl"/>
        </dgm:presLayoutVars>
      </dgm:prSet>
      <dgm:spPr/>
    </dgm:pt>
    <dgm:pt modelId="{9EF60ABD-500D-E943-B5B8-8113C8930BEC}" type="pres">
      <dgm:prSet presAssocID="{3520BB64-DEB1-4199-9281-C8175464A4AB}" presName="thickLine" presStyleLbl="alignNode1" presStyleIdx="0" presStyleCnt="4"/>
      <dgm:spPr/>
    </dgm:pt>
    <dgm:pt modelId="{AA9A7E9A-B749-5C45-AEBB-35BC94FC989A}" type="pres">
      <dgm:prSet presAssocID="{3520BB64-DEB1-4199-9281-C8175464A4AB}" presName="horz1" presStyleCnt="0"/>
      <dgm:spPr/>
    </dgm:pt>
    <dgm:pt modelId="{68238D41-27DC-6C48-939E-81423D8032B4}" type="pres">
      <dgm:prSet presAssocID="{3520BB64-DEB1-4199-9281-C8175464A4AB}" presName="tx1" presStyleLbl="revTx" presStyleIdx="0" presStyleCnt="4"/>
      <dgm:spPr/>
    </dgm:pt>
    <dgm:pt modelId="{227323C8-6AF1-1341-AE8D-E0BD02F248DB}" type="pres">
      <dgm:prSet presAssocID="{3520BB64-DEB1-4199-9281-C8175464A4AB}" presName="vert1" presStyleCnt="0"/>
      <dgm:spPr/>
    </dgm:pt>
    <dgm:pt modelId="{D49ABFB7-98DC-254C-89B3-1D8424F1C56D}" type="pres">
      <dgm:prSet presAssocID="{03494E67-E2FD-40FF-9B53-3007ADFCBEB2}" presName="thickLine" presStyleLbl="alignNode1" presStyleIdx="1" presStyleCnt="4"/>
      <dgm:spPr/>
    </dgm:pt>
    <dgm:pt modelId="{DA1D2386-C28A-404F-83C3-4D9C07E29FA0}" type="pres">
      <dgm:prSet presAssocID="{03494E67-E2FD-40FF-9B53-3007ADFCBEB2}" presName="horz1" presStyleCnt="0"/>
      <dgm:spPr/>
    </dgm:pt>
    <dgm:pt modelId="{D3710627-0802-E540-A3FE-92B7D14FE34E}" type="pres">
      <dgm:prSet presAssocID="{03494E67-E2FD-40FF-9B53-3007ADFCBEB2}" presName="tx1" presStyleLbl="revTx" presStyleIdx="1" presStyleCnt="4"/>
      <dgm:spPr/>
    </dgm:pt>
    <dgm:pt modelId="{19853270-74DF-434C-9F34-C2AFDDC59A80}" type="pres">
      <dgm:prSet presAssocID="{03494E67-E2FD-40FF-9B53-3007ADFCBEB2}" presName="vert1" presStyleCnt="0"/>
      <dgm:spPr/>
    </dgm:pt>
    <dgm:pt modelId="{16837F1D-C298-3045-BECF-4A5738F0C36E}" type="pres">
      <dgm:prSet presAssocID="{04E2AA8A-1890-4E8E-B6DE-7DD8CF11B22C}" presName="thickLine" presStyleLbl="alignNode1" presStyleIdx="2" presStyleCnt="4"/>
      <dgm:spPr/>
    </dgm:pt>
    <dgm:pt modelId="{184E5DD7-DABB-0844-8A17-6FD7A315DF56}" type="pres">
      <dgm:prSet presAssocID="{04E2AA8A-1890-4E8E-B6DE-7DD8CF11B22C}" presName="horz1" presStyleCnt="0"/>
      <dgm:spPr/>
    </dgm:pt>
    <dgm:pt modelId="{A44BA14B-E884-B946-98CA-C1BBEAD9A882}" type="pres">
      <dgm:prSet presAssocID="{04E2AA8A-1890-4E8E-B6DE-7DD8CF11B22C}" presName="tx1" presStyleLbl="revTx" presStyleIdx="2" presStyleCnt="4"/>
      <dgm:spPr/>
    </dgm:pt>
    <dgm:pt modelId="{4ECED5CC-54C3-C349-8B71-8BCB1D8367A7}" type="pres">
      <dgm:prSet presAssocID="{04E2AA8A-1890-4E8E-B6DE-7DD8CF11B22C}" presName="vert1" presStyleCnt="0"/>
      <dgm:spPr/>
    </dgm:pt>
    <dgm:pt modelId="{2BBA7DA4-B6CC-D640-A620-2AE84C5ED38E}" type="pres">
      <dgm:prSet presAssocID="{632E3A25-C41D-4A13-8F5C-06651B939489}" presName="thickLine" presStyleLbl="alignNode1" presStyleIdx="3" presStyleCnt="4"/>
      <dgm:spPr/>
    </dgm:pt>
    <dgm:pt modelId="{F3567C14-6F59-0541-84F0-A07025987811}" type="pres">
      <dgm:prSet presAssocID="{632E3A25-C41D-4A13-8F5C-06651B939489}" presName="horz1" presStyleCnt="0"/>
      <dgm:spPr/>
    </dgm:pt>
    <dgm:pt modelId="{76669360-0036-9648-A0DA-7429D37D06D8}" type="pres">
      <dgm:prSet presAssocID="{632E3A25-C41D-4A13-8F5C-06651B939489}" presName="tx1" presStyleLbl="revTx" presStyleIdx="3" presStyleCnt="4"/>
      <dgm:spPr/>
    </dgm:pt>
    <dgm:pt modelId="{3FC5364E-9BD1-A64A-90B3-50FCBDD93EDA}" type="pres">
      <dgm:prSet presAssocID="{632E3A25-C41D-4A13-8F5C-06651B939489}" presName="vert1" presStyleCnt="0"/>
      <dgm:spPr/>
    </dgm:pt>
  </dgm:ptLst>
  <dgm:cxnLst>
    <dgm:cxn modelId="{0B43D214-45AD-044D-9384-D709F84D3A8D}" type="presOf" srcId="{56307FA4-D366-4968-931A-DAC3738D86E1}" destId="{CCCDA111-4E99-CB42-A6F1-0D66EB1823B0}" srcOrd="0" destOrd="0" presId="urn:microsoft.com/office/officeart/2008/layout/LinedList"/>
    <dgm:cxn modelId="{84CEB721-3F6A-483C-A850-8A779D5F549D}" srcId="{56307FA4-D366-4968-931A-DAC3738D86E1}" destId="{03494E67-E2FD-40FF-9B53-3007ADFCBEB2}" srcOrd="1" destOrd="0" parTransId="{DCF8C7C2-2CC4-49BA-917F-4B878C591806}" sibTransId="{DB3464AA-1DE4-4CDE-86A2-69FC0E8CB5F6}"/>
    <dgm:cxn modelId="{50CBFC5C-71EE-284B-B618-DEE2703E038A}" type="presOf" srcId="{04E2AA8A-1890-4E8E-B6DE-7DD8CF11B22C}" destId="{A44BA14B-E884-B946-98CA-C1BBEAD9A882}" srcOrd="0" destOrd="0" presId="urn:microsoft.com/office/officeart/2008/layout/LinedList"/>
    <dgm:cxn modelId="{9C434C70-8B68-40FE-B4FB-1E9BE1617E01}" srcId="{56307FA4-D366-4968-931A-DAC3738D86E1}" destId="{04E2AA8A-1890-4E8E-B6DE-7DD8CF11B22C}" srcOrd="2" destOrd="0" parTransId="{1A9C8AA6-D714-4026-A9F7-64D1D41CE86A}" sibTransId="{A5C77E36-2735-4DAA-BCE6-303373620850}"/>
    <dgm:cxn modelId="{45968485-5133-2147-9783-37CC8A47D900}" type="presOf" srcId="{03494E67-E2FD-40FF-9B53-3007ADFCBEB2}" destId="{D3710627-0802-E540-A3FE-92B7D14FE34E}" srcOrd="0" destOrd="0" presId="urn:microsoft.com/office/officeart/2008/layout/LinedList"/>
    <dgm:cxn modelId="{FF7ECD87-C9E0-44B3-8157-6513C0410F1E}" srcId="{56307FA4-D366-4968-931A-DAC3738D86E1}" destId="{632E3A25-C41D-4A13-8F5C-06651B939489}" srcOrd="3" destOrd="0" parTransId="{C4909BC1-2F45-4F43-B4C2-600910141DFE}" sibTransId="{F6839AD2-997E-48CE-AF5B-A99AC68A157E}"/>
    <dgm:cxn modelId="{D49811A2-206B-1349-8F7E-2E0879A9A5AF}" type="presOf" srcId="{3520BB64-DEB1-4199-9281-C8175464A4AB}" destId="{68238D41-27DC-6C48-939E-81423D8032B4}" srcOrd="0" destOrd="0" presId="urn:microsoft.com/office/officeart/2008/layout/LinedList"/>
    <dgm:cxn modelId="{4D4A2DD2-5DCB-6E43-AB3A-10D46172D74C}" type="presOf" srcId="{632E3A25-C41D-4A13-8F5C-06651B939489}" destId="{76669360-0036-9648-A0DA-7429D37D06D8}" srcOrd="0" destOrd="0" presId="urn:microsoft.com/office/officeart/2008/layout/LinedList"/>
    <dgm:cxn modelId="{E2F2DDD5-BBFD-4B2D-964F-3B21178009F9}" srcId="{56307FA4-D366-4968-931A-DAC3738D86E1}" destId="{3520BB64-DEB1-4199-9281-C8175464A4AB}" srcOrd="0" destOrd="0" parTransId="{784B17A6-EA9A-4F61-888B-8019A8DA37F1}" sibTransId="{85DC6EB8-3DD7-4B84-8551-6BBD520D7599}"/>
    <dgm:cxn modelId="{B70266F4-173C-3D4A-938C-9C973DEFA644}" type="presParOf" srcId="{CCCDA111-4E99-CB42-A6F1-0D66EB1823B0}" destId="{9EF60ABD-500D-E943-B5B8-8113C8930BEC}" srcOrd="0" destOrd="0" presId="urn:microsoft.com/office/officeart/2008/layout/LinedList"/>
    <dgm:cxn modelId="{E9CD8FD3-6368-EC4F-9ADA-600EAA6E55F0}" type="presParOf" srcId="{CCCDA111-4E99-CB42-A6F1-0D66EB1823B0}" destId="{AA9A7E9A-B749-5C45-AEBB-35BC94FC989A}" srcOrd="1" destOrd="0" presId="urn:microsoft.com/office/officeart/2008/layout/LinedList"/>
    <dgm:cxn modelId="{310CD368-D100-5048-8701-94FE9951367B}" type="presParOf" srcId="{AA9A7E9A-B749-5C45-AEBB-35BC94FC989A}" destId="{68238D41-27DC-6C48-939E-81423D8032B4}" srcOrd="0" destOrd="0" presId="urn:microsoft.com/office/officeart/2008/layout/LinedList"/>
    <dgm:cxn modelId="{24541293-29AC-344E-99A4-9DB06F141496}" type="presParOf" srcId="{AA9A7E9A-B749-5C45-AEBB-35BC94FC989A}" destId="{227323C8-6AF1-1341-AE8D-E0BD02F248DB}" srcOrd="1" destOrd="0" presId="urn:microsoft.com/office/officeart/2008/layout/LinedList"/>
    <dgm:cxn modelId="{799698F7-0D81-6F4D-9FE8-AE7EB6C6D711}" type="presParOf" srcId="{CCCDA111-4E99-CB42-A6F1-0D66EB1823B0}" destId="{D49ABFB7-98DC-254C-89B3-1D8424F1C56D}" srcOrd="2" destOrd="0" presId="urn:microsoft.com/office/officeart/2008/layout/LinedList"/>
    <dgm:cxn modelId="{A5BC37CE-CDA3-9246-A721-5F0B070A95BE}" type="presParOf" srcId="{CCCDA111-4E99-CB42-A6F1-0D66EB1823B0}" destId="{DA1D2386-C28A-404F-83C3-4D9C07E29FA0}" srcOrd="3" destOrd="0" presId="urn:microsoft.com/office/officeart/2008/layout/LinedList"/>
    <dgm:cxn modelId="{89BF3602-5376-2F4E-9851-30150DDB527B}" type="presParOf" srcId="{DA1D2386-C28A-404F-83C3-4D9C07E29FA0}" destId="{D3710627-0802-E540-A3FE-92B7D14FE34E}" srcOrd="0" destOrd="0" presId="urn:microsoft.com/office/officeart/2008/layout/LinedList"/>
    <dgm:cxn modelId="{598D055C-0D8E-FA4C-B41F-488C9A817348}" type="presParOf" srcId="{DA1D2386-C28A-404F-83C3-4D9C07E29FA0}" destId="{19853270-74DF-434C-9F34-C2AFDDC59A80}" srcOrd="1" destOrd="0" presId="urn:microsoft.com/office/officeart/2008/layout/LinedList"/>
    <dgm:cxn modelId="{C1AF8D01-4BA7-DE4B-88A2-302B257701A5}" type="presParOf" srcId="{CCCDA111-4E99-CB42-A6F1-0D66EB1823B0}" destId="{16837F1D-C298-3045-BECF-4A5738F0C36E}" srcOrd="4" destOrd="0" presId="urn:microsoft.com/office/officeart/2008/layout/LinedList"/>
    <dgm:cxn modelId="{F7EDAD5C-C19F-514E-B44A-5EEFE3FA56F4}" type="presParOf" srcId="{CCCDA111-4E99-CB42-A6F1-0D66EB1823B0}" destId="{184E5DD7-DABB-0844-8A17-6FD7A315DF56}" srcOrd="5" destOrd="0" presId="urn:microsoft.com/office/officeart/2008/layout/LinedList"/>
    <dgm:cxn modelId="{E4704468-E412-9140-87B0-25C878BE6840}" type="presParOf" srcId="{184E5DD7-DABB-0844-8A17-6FD7A315DF56}" destId="{A44BA14B-E884-B946-98CA-C1BBEAD9A882}" srcOrd="0" destOrd="0" presId="urn:microsoft.com/office/officeart/2008/layout/LinedList"/>
    <dgm:cxn modelId="{D79D139F-0306-144A-B58C-6DA9D1B00296}" type="presParOf" srcId="{184E5DD7-DABB-0844-8A17-6FD7A315DF56}" destId="{4ECED5CC-54C3-C349-8B71-8BCB1D8367A7}" srcOrd="1" destOrd="0" presId="urn:microsoft.com/office/officeart/2008/layout/LinedList"/>
    <dgm:cxn modelId="{EBF4F7E9-FE96-1443-8099-6B4F07883A74}" type="presParOf" srcId="{CCCDA111-4E99-CB42-A6F1-0D66EB1823B0}" destId="{2BBA7DA4-B6CC-D640-A620-2AE84C5ED38E}" srcOrd="6" destOrd="0" presId="urn:microsoft.com/office/officeart/2008/layout/LinedList"/>
    <dgm:cxn modelId="{F9479AD7-6D23-C242-99DD-6526B6108B46}" type="presParOf" srcId="{CCCDA111-4E99-CB42-A6F1-0D66EB1823B0}" destId="{F3567C14-6F59-0541-84F0-A07025987811}" srcOrd="7" destOrd="0" presId="urn:microsoft.com/office/officeart/2008/layout/LinedList"/>
    <dgm:cxn modelId="{04723ED9-690E-C64E-8704-6C466B844F50}" type="presParOf" srcId="{F3567C14-6F59-0541-84F0-A07025987811}" destId="{76669360-0036-9648-A0DA-7429D37D06D8}" srcOrd="0" destOrd="0" presId="urn:microsoft.com/office/officeart/2008/layout/LinedList"/>
    <dgm:cxn modelId="{1E1C6E09-557F-E740-A98B-A6ECD6FE31DD}" type="presParOf" srcId="{F3567C14-6F59-0541-84F0-A07025987811}" destId="{3FC5364E-9BD1-A64A-90B3-50FCBDD93ED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290E673-19C8-4915-9C6E-11F279A62FCA}"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A201479D-FD06-433D-ABD6-3CEF90312E0A}">
      <dgm:prSet/>
      <dgm:spPr/>
      <dgm:t>
        <a:bodyPr/>
        <a:lstStyle/>
        <a:p>
          <a:r>
            <a:rPr lang="en-US" dirty="0"/>
            <a:t>1.The potential of technology in social media for promoting and/or stifling free speech</a:t>
          </a:r>
        </a:p>
      </dgm:t>
    </dgm:pt>
    <dgm:pt modelId="{FFCEBDA5-A259-4893-9B7B-D5D0FD927B32}" type="parTrans" cxnId="{2E433AFB-FB81-4207-BA98-47C538CED41B}">
      <dgm:prSet/>
      <dgm:spPr/>
      <dgm:t>
        <a:bodyPr/>
        <a:lstStyle/>
        <a:p>
          <a:endParaRPr lang="en-US"/>
        </a:p>
      </dgm:t>
    </dgm:pt>
    <dgm:pt modelId="{7B3EC805-2178-46FC-B65B-12AFB6D8D8A3}" type="sibTrans" cxnId="{2E433AFB-FB81-4207-BA98-47C538CED41B}">
      <dgm:prSet/>
      <dgm:spPr/>
      <dgm:t>
        <a:bodyPr/>
        <a:lstStyle/>
        <a:p>
          <a:endParaRPr lang="en-US"/>
        </a:p>
      </dgm:t>
    </dgm:pt>
    <dgm:pt modelId="{93A84755-6751-4252-80A0-077CF500DB3B}">
      <dgm:prSet/>
      <dgm:spPr/>
      <dgm:t>
        <a:bodyPr/>
        <a:lstStyle/>
        <a:p>
          <a:r>
            <a:rPr lang="en-US" dirty="0"/>
            <a:t>2. The role of nationalism and globalism in dealing with threats like extremism, terrorism.</a:t>
          </a:r>
        </a:p>
      </dgm:t>
    </dgm:pt>
    <dgm:pt modelId="{DC12448D-1DDE-456C-B370-26B64BDEBC55}" type="parTrans" cxnId="{0934E903-50A6-45CB-B054-5640E4C2FF29}">
      <dgm:prSet/>
      <dgm:spPr/>
      <dgm:t>
        <a:bodyPr/>
        <a:lstStyle/>
        <a:p>
          <a:endParaRPr lang="en-US"/>
        </a:p>
      </dgm:t>
    </dgm:pt>
    <dgm:pt modelId="{FADEF7BD-108E-4A34-BA96-F80639D95C81}" type="sibTrans" cxnId="{0934E903-50A6-45CB-B054-5640E4C2FF29}">
      <dgm:prSet/>
      <dgm:spPr/>
      <dgm:t>
        <a:bodyPr/>
        <a:lstStyle/>
        <a:p>
          <a:endParaRPr lang="en-US"/>
        </a:p>
      </dgm:t>
    </dgm:pt>
    <dgm:pt modelId="{7415718A-8B48-40F6-814D-03AD1997F920}">
      <dgm:prSet/>
      <dgm:spPr/>
      <dgm:t>
        <a:bodyPr/>
        <a:lstStyle/>
        <a:p>
          <a:r>
            <a:rPr lang="en-US" dirty="0"/>
            <a:t>3. The role of education and parenting in safeguarding children from online threats</a:t>
          </a:r>
        </a:p>
      </dgm:t>
    </dgm:pt>
    <dgm:pt modelId="{C2829153-2DBD-43E6-910F-00EC39E8F9B2}" type="parTrans" cxnId="{3622DE32-F817-4FAC-B1BA-7972614DFA93}">
      <dgm:prSet/>
      <dgm:spPr/>
      <dgm:t>
        <a:bodyPr/>
        <a:lstStyle/>
        <a:p>
          <a:endParaRPr lang="en-US"/>
        </a:p>
      </dgm:t>
    </dgm:pt>
    <dgm:pt modelId="{F00CCC27-8595-41AA-9BFE-459D3760269C}" type="sibTrans" cxnId="{3622DE32-F817-4FAC-B1BA-7972614DFA93}">
      <dgm:prSet/>
      <dgm:spPr/>
      <dgm:t>
        <a:bodyPr/>
        <a:lstStyle/>
        <a:p>
          <a:endParaRPr lang="en-US"/>
        </a:p>
      </dgm:t>
    </dgm:pt>
    <dgm:pt modelId="{D7085E7B-DC20-4332-9D0E-CB6A61FC09D8}">
      <dgm:prSet/>
      <dgm:spPr/>
      <dgm:t>
        <a:bodyPr/>
        <a:lstStyle/>
        <a:p>
          <a:r>
            <a:rPr lang="en-US" dirty="0"/>
            <a:t>4. The role of education in preparing for the advances in biotechnology and information processing. </a:t>
          </a:r>
        </a:p>
      </dgm:t>
    </dgm:pt>
    <dgm:pt modelId="{AC397CEE-7CF8-4633-AC7E-8D82406534D1}" type="parTrans" cxnId="{9008C24A-11CB-4247-AE73-B0876403E880}">
      <dgm:prSet/>
      <dgm:spPr/>
      <dgm:t>
        <a:bodyPr/>
        <a:lstStyle/>
        <a:p>
          <a:endParaRPr lang="en-US"/>
        </a:p>
      </dgm:t>
    </dgm:pt>
    <dgm:pt modelId="{2C5D0410-2651-4963-927C-001CDABA2870}" type="sibTrans" cxnId="{9008C24A-11CB-4247-AE73-B0876403E880}">
      <dgm:prSet/>
      <dgm:spPr/>
      <dgm:t>
        <a:bodyPr/>
        <a:lstStyle/>
        <a:p>
          <a:endParaRPr lang="en-US"/>
        </a:p>
      </dgm:t>
    </dgm:pt>
    <dgm:pt modelId="{6290DC52-C940-3248-8B25-E31F4D7FF3F9}" type="pres">
      <dgm:prSet presAssocID="{7290E673-19C8-4915-9C6E-11F279A62FCA}" presName="diagram" presStyleCnt="0">
        <dgm:presLayoutVars>
          <dgm:dir/>
          <dgm:resizeHandles val="exact"/>
        </dgm:presLayoutVars>
      </dgm:prSet>
      <dgm:spPr/>
    </dgm:pt>
    <dgm:pt modelId="{6E875183-6AAC-CA46-B4E2-CA1F7682D122}" type="pres">
      <dgm:prSet presAssocID="{A201479D-FD06-433D-ABD6-3CEF90312E0A}" presName="node" presStyleLbl="node1" presStyleIdx="0" presStyleCnt="4">
        <dgm:presLayoutVars>
          <dgm:bulletEnabled val="1"/>
        </dgm:presLayoutVars>
      </dgm:prSet>
      <dgm:spPr/>
    </dgm:pt>
    <dgm:pt modelId="{BFCD2273-9B87-E14B-B958-93301BCF00AD}" type="pres">
      <dgm:prSet presAssocID="{7B3EC805-2178-46FC-B65B-12AFB6D8D8A3}" presName="sibTrans" presStyleCnt="0"/>
      <dgm:spPr/>
    </dgm:pt>
    <dgm:pt modelId="{22489031-A118-8A42-AF5D-8022C3E71061}" type="pres">
      <dgm:prSet presAssocID="{93A84755-6751-4252-80A0-077CF500DB3B}" presName="node" presStyleLbl="node1" presStyleIdx="1" presStyleCnt="4">
        <dgm:presLayoutVars>
          <dgm:bulletEnabled val="1"/>
        </dgm:presLayoutVars>
      </dgm:prSet>
      <dgm:spPr/>
    </dgm:pt>
    <dgm:pt modelId="{F08C0736-C4F2-6642-AFB8-D448F4A5EF4E}" type="pres">
      <dgm:prSet presAssocID="{FADEF7BD-108E-4A34-BA96-F80639D95C81}" presName="sibTrans" presStyleCnt="0"/>
      <dgm:spPr/>
    </dgm:pt>
    <dgm:pt modelId="{B7FA0A7E-5FEC-A643-BFC6-798863FE610F}" type="pres">
      <dgm:prSet presAssocID="{7415718A-8B48-40F6-814D-03AD1997F920}" presName="node" presStyleLbl="node1" presStyleIdx="2" presStyleCnt="4">
        <dgm:presLayoutVars>
          <dgm:bulletEnabled val="1"/>
        </dgm:presLayoutVars>
      </dgm:prSet>
      <dgm:spPr/>
    </dgm:pt>
    <dgm:pt modelId="{9E1FF6E1-1E17-CD4D-BD10-1248C5FDCDA5}" type="pres">
      <dgm:prSet presAssocID="{F00CCC27-8595-41AA-9BFE-459D3760269C}" presName="sibTrans" presStyleCnt="0"/>
      <dgm:spPr/>
    </dgm:pt>
    <dgm:pt modelId="{D597AA33-404A-DB49-9D6F-1B9AF143FAD7}" type="pres">
      <dgm:prSet presAssocID="{D7085E7B-DC20-4332-9D0E-CB6A61FC09D8}" presName="node" presStyleLbl="node1" presStyleIdx="3" presStyleCnt="4">
        <dgm:presLayoutVars>
          <dgm:bulletEnabled val="1"/>
        </dgm:presLayoutVars>
      </dgm:prSet>
      <dgm:spPr/>
    </dgm:pt>
  </dgm:ptLst>
  <dgm:cxnLst>
    <dgm:cxn modelId="{0934E903-50A6-45CB-B054-5640E4C2FF29}" srcId="{7290E673-19C8-4915-9C6E-11F279A62FCA}" destId="{93A84755-6751-4252-80A0-077CF500DB3B}" srcOrd="1" destOrd="0" parTransId="{DC12448D-1DDE-456C-B370-26B64BDEBC55}" sibTransId="{FADEF7BD-108E-4A34-BA96-F80639D95C81}"/>
    <dgm:cxn modelId="{3622DE32-F817-4FAC-B1BA-7972614DFA93}" srcId="{7290E673-19C8-4915-9C6E-11F279A62FCA}" destId="{7415718A-8B48-40F6-814D-03AD1997F920}" srcOrd="2" destOrd="0" parTransId="{C2829153-2DBD-43E6-910F-00EC39E8F9B2}" sibTransId="{F00CCC27-8595-41AA-9BFE-459D3760269C}"/>
    <dgm:cxn modelId="{E9282B42-435B-984F-9720-99A98D721E27}" type="presOf" srcId="{7290E673-19C8-4915-9C6E-11F279A62FCA}" destId="{6290DC52-C940-3248-8B25-E31F4D7FF3F9}" srcOrd="0" destOrd="0" presId="urn:microsoft.com/office/officeart/2005/8/layout/default"/>
    <dgm:cxn modelId="{9008C24A-11CB-4247-AE73-B0876403E880}" srcId="{7290E673-19C8-4915-9C6E-11F279A62FCA}" destId="{D7085E7B-DC20-4332-9D0E-CB6A61FC09D8}" srcOrd="3" destOrd="0" parTransId="{AC397CEE-7CF8-4633-AC7E-8D82406534D1}" sibTransId="{2C5D0410-2651-4963-927C-001CDABA2870}"/>
    <dgm:cxn modelId="{4C47C363-61A7-B446-B69E-892BADBE8497}" type="presOf" srcId="{A201479D-FD06-433D-ABD6-3CEF90312E0A}" destId="{6E875183-6AAC-CA46-B4E2-CA1F7682D122}" srcOrd="0" destOrd="0" presId="urn:microsoft.com/office/officeart/2005/8/layout/default"/>
    <dgm:cxn modelId="{BC9239CF-877B-8942-801F-4140E03E9378}" type="presOf" srcId="{7415718A-8B48-40F6-814D-03AD1997F920}" destId="{B7FA0A7E-5FEC-A643-BFC6-798863FE610F}" srcOrd="0" destOrd="0" presId="urn:microsoft.com/office/officeart/2005/8/layout/default"/>
    <dgm:cxn modelId="{0257A6D2-0904-EC4B-ABA3-628ED9D602BE}" type="presOf" srcId="{D7085E7B-DC20-4332-9D0E-CB6A61FC09D8}" destId="{D597AA33-404A-DB49-9D6F-1B9AF143FAD7}" srcOrd="0" destOrd="0" presId="urn:microsoft.com/office/officeart/2005/8/layout/default"/>
    <dgm:cxn modelId="{08864DDA-FD09-3843-B4ED-2E3265FC8131}" type="presOf" srcId="{93A84755-6751-4252-80A0-077CF500DB3B}" destId="{22489031-A118-8A42-AF5D-8022C3E71061}" srcOrd="0" destOrd="0" presId="urn:microsoft.com/office/officeart/2005/8/layout/default"/>
    <dgm:cxn modelId="{2E433AFB-FB81-4207-BA98-47C538CED41B}" srcId="{7290E673-19C8-4915-9C6E-11F279A62FCA}" destId="{A201479D-FD06-433D-ABD6-3CEF90312E0A}" srcOrd="0" destOrd="0" parTransId="{FFCEBDA5-A259-4893-9B7B-D5D0FD927B32}" sibTransId="{7B3EC805-2178-46FC-B65B-12AFB6D8D8A3}"/>
    <dgm:cxn modelId="{3D796EC8-D5F5-8147-8D46-DE8B8200B524}" type="presParOf" srcId="{6290DC52-C940-3248-8B25-E31F4D7FF3F9}" destId="{6E875183-6AAC-CA46-B4E2-CA1F7682D122}" srcOrd="0" destOrd="0" presId="urn:microsoft.com/office/officeart/2005/8/layout/default"/>
    <dgm:cxn modelId="{2616EC33-0F04-B34D-9F72-2610B201BFD2}" type="presParOf" srcId="{6290DC52-C940-3248-8B25-E31F4D7FF3F9}" destId="{BFCD2273-9B87-E14B-B958-93301BCF00AD}" srcOrd="1" destOrd="0" presId="urn:microsoft.com/office/officeart/2005/8/layout/default"/>
    <dgm:cxn modelId="{17B26CAC-0944-9341-85FC-39E611BA86D1}" type="presParOf" srcId="{6290DC52-C940-3248-8B25-E31F4D7FF3F9}" destId="{22489031-A118-8A42-AF5D-8022C3E71061}" srcOrd="2" destOrd="0" presId="urn:microsoft.com/office/officeart/2005/8/layout/default"/>
    <dgm:cxn modelId="{DE390AD3-BBB4-E448-87EA-12023A4CC65A}" type="presParOf" srcId="{6290DC52-C940-3248-8B25-E31F4D7FF3F9}" destId="{F08C0736-C4F2-6642-AFB8-D448F4A5EF4E}" srcOrd="3" destOrd="0" presId="urn:microsoft.com/office/officeart/2005/8/layout/default"/>
    <dgm:cxn modelId="{05E5EDA6-3FD0-414D-B0D9-2063C64E91AC}" type="presParOf" srcId="{6290DC52-C940-3248-8B25-E31F4D7FF3F9}" destId="{B7FA0A7E-5FEC-A643-BFC6-798863FE610F}" srcOrd="4" destOrd="0" presId="urn:microsoft.com/office/officeart/2005/8/layout/default"/>
    <dgm:cxn modelId="{60695EAE-E32F-0442-945C-BD8495E96029}" type="presParOf" srcId="{6290DC52-C940-3248-8B25-E31F4D7FF3F9}" destId="{9E1FF6E1-1E17-CD4D-BD10-1248C5FDCDA5}" srcOrd="5" destOrd="0" presId="urn:microsoft.com/office/officeart/2005/8/layout/default"/>
    <dgm:cxn modelId="{AA1A1852-C4A9-FE44-B935-AC751EDE5B55}" type="presParOf" srcId="{6290DC52-C940-3248-8B25-E31F4D7FF3F9}" destId="{D597AA33-404A-DB49-9D6F-1B9AF143FAD7}"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9EBB3A-DE1D-4C0C-9990-DF9BAD3D245A}">
      <dsp:nvSpPr>
        <dsp:cNvPr id="0" name=""/>
        <dsp:cNvSpPr/>
      </dsp:nvSpPr>
      <dsp:spPr>
        <a:xfrm>
          <a:off x="0" y="3460"/>
          <a:ext cx="9810750" cy="73703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AE69973-E009-4D35-8B84-5D61DA6CB7F6}">
      <dsp:nvSpPr>
        <dsp:cNvPr id="0" name=""/>
        <dsp:cNvSpPr/>
      </dsp:nvSpPr>
      <dsp:spPr>
        <a:xfrm>
          <a:off x="222952" y="169292"/>
          <a:ext cx="405368" cy="40536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BE8EB6F-719E-41B7-A7BC-689FDCDEC9DB}">
      <dsp:nvSpPr>
        <dsp:cNvPr id="0" name=""/>
        <dsp:cNvSpPr/>
      </dsp:nvSpPr>
      <dsp:spPr>
        <a:xfrm>
          <a:off x="851274" y="3460"/>
          <a:ext cx="8959475" cy="7370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003" tIns="78003" rIns="78003" bIns="78003" numCol="1" spcCol="1270" anchor="ctr" anchorCtr="0">
          <a:noAutofit/>
        </a:bodyPr>
        <a:lstStyle/>
        <a:p>
          <a:pPr marL="0" lvl="0" indent="0" algn="l" defTabSz="844550">
            <a:lnSpc>
              <a:spcPct val="90000"/>
            </a:lnSpc>
            <a:spcBef>
              <a:spcPct val="0"/>
            </a:spcBef>
            <a:spcAft>
              <a:spcPct val="35000"/>
            </a:spcAft>
            <a:buNone/>
          </a:pPr>
          <a:r>
            <a:rPr lang="en-US" sz="1900" kern="1200" baseline="0"/>
            <a:t>Which two challenges does the speaker talk about in this speech?</a:t>
          </a:r>
          <a:endParaRPr lang="en-US" sz="1900" kern="1200"/>
        </a:p>
      </dsp:txBody>
      <dsp:txXfrm>
        <a:off x="851274" y="3460"/>
        <a:ext cx="8959475" cy="737034"/>
      </dsp:txXfrm>
    </dsp:sp>
    <dsp:sp modelId="{4861A3FB-1846-48E7-A068-2B8690B9BD14}">
      <dsp:nvSpPr>
        <dsp:cNvPr id="0" name=""/>
        <dsp:cNvSpPr/>
      </dsp:nvSpPr>
      <dsp:spPr>
        <a:xfrm>
          <a:off x="0" y="924752"/>
          <a:ext cx="9810750" cy="73703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55FDA73-E8EF-4AA6-A951-EADD60F00C09}">
      <dsp:nvSpPr>
        <dsp:cNvPr id="0" name=""/>
        <dsp:cNvSpPr/>
      </dsp:nvSpPr>
      <dsp:spPr>
        <a:xfrm>
          <a:off x="222952" y="1090585"/>
          <a:ext cx="405368" cy="40536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1AFE3CD-7E47-4207-883C-8342B9A529C2}">
      <dsp:nvSpPr>
        <dsp:cNvPr id="0" name=""/>
        <dsp:cNvSpPr/>
      </dsp:nvSpPr>
      <dsp:spPr>
        <a:xfrm>
          <a:off x="851274" y="924752"/>
          <a:ext cx="8959475" cy="7370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003" tIns="78003" rIns="78003" bIns="78003" numCol="1" spcCol="1270" anchor="ctr" anchorCtr="0">
          <a:noAutofit/>
        </a:bodyPr>
        <a:lstStyle/>
        <a:p>
          <a:pPr marL="0" lvl="0" indent="0" algn="l" defTabSz="844550">
            <a:lnSpc>
              <a:spcPct val="90000"/>
            </a:lnSpc>
            <a:spcBef>
              <a:spcPct val="0"/>
            </a:spcBef>
            <a:spcAft>
              <a:spcPct val="35000"/>
            </a:spcAft>
            <a:buNone/>
          </a:pPr>
          <a:r>
            <a:rPr lang="en-US" sz="1900" kern="1200" baseline="0"/>
            <a:t>How does she view the value/potential of the internet today?</a:t>
          </a:r>
          <a:endParaRPr lang="en-US" sz="1900" kern="1200"/>
        </a:p>
      </dsp:txBody>
      <dsp:txXfrm>
        <a:off x="851274" y="924752"/>
        <a:ext cx="8959475" cy="737034"/>
      </dsp:txXfrm>
    </dsp:sp>
    <dsp:sp modelId="{E9458EAA-7079-4ADB-B29B-887D75EAC0DF}">
      <dsp:nvSpPr>
        <dsp:cNvPr id="0" name=""/>
        <dsp:cNvSpPr/>
      </dsp:nvSpPr>
      <dsp:spPr>
        <a:xfrm>
          <a:off x="0" y="1846045"/>
          <a:ext cx="9810750" cy="73703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C4AE966-A535-4656-BC07-63330C1012A1}">
      <dsp:nvSpPr>
        <dsp:cNvPr id="0" name=""/>
        <dsp:cNvSpPr/>
      </dsp:nvSpPr>
      <dsp:spPr>
        <a:xfrm>
          <a:off x="222952" y="2011878"/>
          <a:ext cx="405368" cy="40536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8BA9110-952C-4323-880D-DE4F2ADB2249}">
      <dsp:nvSpPr>
        <dsp:cNvPr id="0" name=""/>
        <dsp:cNvSpPr/>
      </dsp:nvSpPr>
      <dsp:spPr>
        <a:xfrm>
          <a:off x="851274" y="1846045"/>
          <a:ext cx="8959475" cy="7370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003" tIns="78003" rIns="78003" bIns="78003" numCol="1" spcCol="1270" anchor="ctr" anchorCtr="0">
          <a:noAutofit/>
        </a:bodyPr>
        <a:lstStyle/>
        <a:p>
          <a:pPr marL="0" lvl="0" indent="0" algn="l" defTabSz="844550">
            <a:lnSpc>
              <a:spcPct val="90000"/>
            </a:lnSpc>
            <a:spcBef>
              <a:spcPct val="0"/>
            </a:spcBef>
            <a:spcAft>
              <a:spcPct val="35000"/>
            </a:spcAft>
            <a:buNone/>
          </a:pPr>
          <a:r>
            <a:rPr lang="en-US" sz="1900" kern="1200" baseline="0"/>
            <a:t>What is the </a:t>
          </a:r>
          <a:r>
            <a:rPr lang="en-US" sz="1900" i="1" kern="1200" baseline="0"/>
            <a:t>redirect</a:t>
          </a:r>
          <a:r>
            <a:rPr lang="en-US" sz="1900" kern="1200" baseline="0"/>
            <a:t> program?</a:t>
          </a:r>
          <a:endParaRPr lang="en-US" sz="1900" kern="1200"/>
        </a:p>
      </dsp:txBody>
      <dsp:txXfrm>
        <a:off x="851274" y="1846045"/>
        <a:ext cx="8959475" cy="737034"/>
      </dsp:txXfrm>
    </dsp:sp>
    <dsp:sp modelId="{2A32D222-99E3-4A58-B4D2-3DC9935B0164}">
      <dsp:nvSpPr>
        <dsp:cNvPr id="0" name=""/>
        <dsp:cNvSpPr/>
      </dsp:nvSpPr>
      <dsp:spPr>
        <a:xfrm>
          <a:off x="0" y="2767338"/>
          <a:ext cx="9810750" cy="73703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5BDFE3E-4B03-494C-990F-C518103F5FE0}">
      <dsp:nvSpPr>
        <dsp:cNvPr id="0" name=""/>
        <dsp:cNvSpPr/>
      </dsp:nvSpPr>
      <dsp:spPr>
        <a:xfrm>
          <a:off x="222952" y="2933170"/>
          <a:ext cx="405368" cy="405368"/>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027D418-2F12-41F9-805A-E5063C4B5014}">
      <dsp:nvSpPr>
        <dsp:cNvPr id="0" name=""/>
        <dsp:cNvSpPr/>
      </dsp:nvSpPr>
      <dsp:spPr>
        <a:xfrm>
          <a:off x="851274" y="2767338"/>
          <a:ext cx="8959475" cy="7370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003" tIns="78003" rIns="78003" bIns="78003" numCol="1" spcCol="1270" anchor="ctr" anchorCtr="0">
          <a:noAutofit/>
        </a:bodyPr>
        <a:lstStyle/>
        <a:p>
          <a:pPr marL="0" lvl="0" indent="0" algn="l" defTabSz="844550">
            <a:lnSpc>
              <a:spcPct val="90000"/>
            </a:lnSpc>
            <a:spcBef>
              <a:spcPct val="0"/>
            </a:spcBef>
            <a:spcAft>
              <a:spcPct val="35000"/>
            </a:spcAft>
            <a:buNone/>
          </a:pPr>
          <a:r>
            <a:rPr lang="en-US" sz="1900" kern="1200" baseline="0"/>
            <a:t>What is  the </a:t>
          </a:r>
          <a:r>
            <a:rPr lang="en-US" sz="1900" i="1" kern="1200" baseline="0"/>
            <a:t>perspective</a:t>
          </a:r>
          <a:r>
            <a:rPr lang="en-US" sz="1900" kern="1200" baseline="0"/>
            <a:t> program?</a:t>
          </a:r>
          <a:endParaRPr lang="en-US" sz="1900" kern="1200"/>
        </a:p>
      </dsp:txBody>
      <dsp:txXfrm>
        <a:off x="851274" y="2767338"/>
        <a:ext cx="8959475" cy="737034"/>
      </dsp:txXfrm>
    </dsp:sp>
    <dsp:sp modelId="{10A55B34-2D69-4295-9924-4B3A8174F0C5}">
      <dsp:nvSpPr>
        <dsp:cNvPr id="0" name=""/>
        <dsp:cNvSpPr/>
      </dsp:nvSpPr>
      <dsp:spPr>
        <a:xfrm>
          <a:off x="0" y="3688630"/>
          <a:ext cx="9810750" cy="73703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9E190D6-A7CD-4E2B-A264-7B1FB48CBF23}">
      <dsp:nvSpPr>
        <dsp:cNvPr id="0" name=""/>
        <dsp:cNvSpPr/>
      </dsp:nvSpPr>
      <dsp:spPr>
        <a:xfrm>
          <a:off x="222952" y="3854463"/>
          <a:ext cx="405368" cy="405368"/>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1FECE42-0FB2-475D-B4B1-9DC3092C328C}">
      <dsp:nvSpPr>
        <dsp:cNvPr id="0" name=""/>
        <dsp:cNvSpPr/>
      </dsp:nvSpPr>
      <dsp:spPr>
        <a:xfrm>
          <a:off x="851274" y="3688630"/>
          <a:ext cx="8959475" cy="7370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003" tIns="78003" rIns="78003" bIns="78003" numCol="1" spcCol="1270" anchor="ctr" anchorCtr="0">
          <a:noAutofit/>
        </a:bodyPr>
        <a:lstStyle/>
        <a:p>
          <a:pPr marL="0" lvl="0" indent="0" algn="l" defTabSz="844550">
            <a:lnSpc>
              <a:spcPct val="90000"/>
            </a:lnSpc>
            <a:spcBef>
              <a:spcPct val="0"/>
            </a:spcBef>
            <a:spcAft>
              <a:spcPct val="35000"/>
            </a:spcAft>
            <a:buNone/>
          </a:pPr>
          <a:r>
            <a:rPr lang="en-US" sz="1900" kern="1200" baseline="0"/>
            <a:t>How does radicalization work online to either recruit or scare people? </a:t>
          </a:r>
          <a:endParaRPr lang="en-US" sz="1900" kern="1200"/>
        </a:p>
      </dsp:txBody>
      <dsp:txXfrm>
        <a:off x="851274" y="3688630"/>
        <a:ext cx="8959475" cy="7370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F60ABD-500D-E943-B5B8-8113C8930BEC}">
      <dsp:nvSpPr>
        <dsp:cNvPr id="0" name=""/>
        <dsp:cNvSpPr/>
      </dsp:nvSpPr>
      <dsp:spPr>
        <a:xfrm>
          <a:off x="0" y="0"/>
          <a:ext cx="1150414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8238D41-27DC-6C48-939E-81423D8032B4}">
      <dsp:nvSpPr>
        <dsp:cNvPr id="0" name=""/>
        <dsp:cNvSpPr/>
      </dsp:nvSpPr>
      <dsp:spPr>
        <a:xfrm>
          <a:off x="0" y="0"/>
          <a:ext cx="11504140" cy="9155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US" sz="3900" kern="1200" dirty="0"/>
            <a:t>What</a:t>
          </a:r>
          <a:r>
            <a:rPr lang="en-US" sz="3900" kern="1200" baseline="0" dirty="0"/>
            <a:t> is the difference between nationalism and fascism?</a:t>
          </a:r>
          <a:endParaRPr lang="en-US" sz="3900" kern="1200" dirty="0"/>
        </a:p>
      </dsp:txBody>
      <dsp:txXfrm>
        <a:off x="0" y="0"/>
        <a:ext cx="11504140" cy="915536"/>
      </dsp:txXfrm>
    </dsp:sp>
    <dsp:sp modelId="{D49ABFB7-98DC-254C-89B3-1D8424F1C56D}">
      <dsp:nvSpPr>
        <dsp:cNvPr id="0" name=""/>
        <dsp:cNvSpPr/>
      </dsp:nvSpPr>
      <dsp:spPr>
        <a:xfrm>
          <a:off x="0" y="915536"/>
          <a:ext cx="1150414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3710627-0802-E540-A3FE-92B7D14FE34E}">
      <dsp:nvSpPr>
        <dsp:cNvPr id="0" name=""/>
        <dsp:cNvSpPr/>
      </dsp:nvSpPr>
      <dsp:spPr>
        <a:xfrm>
          <a:off x="0" y="915536"/>
          <a:ext cx="11504140" cy="9155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US" sz="3900" kern="1200" baseline="0" dirty="0"/>
            <a:t>What does he predict about fascism in the future? </a:t>
          </a:r>
          <a:endParaRPr lang="en-US" sz="3900" kern="1200" dirty="0"/>
        </a:p>
      </dsp:txBody>
      <dsp:txXfrm>
        <a:off x="0" y="915536"/>
        <a:ext cx="11504140" cy="915536"/>
      </dsp:txXfrm>
    </dsp:sp>
    <dsp:sp modelId="{16837F1D-C298-3045-BECF-4A5738F0C36E}">
      <dsp:nvSpPr>
        <dsp:cNvPr id="0" name=""/>
        <dsp:cNvSpPr/>
      </dsp:nvSpPr>
      <dsp:spPr>
        <a:xfrm>
          <a:off x="0" y="1831073"/>
          <a:ext cx="11504140"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44BA14B-E884-B946-98CA-C1BBEAD9A882}">
      <dsp:nvSpPr>
        <dsp:cNvPr id="0" name=""/>
        <dsp:cNvSpPr/>
      </dsp:nvSpPr>
      <dsp:spPr>
        <a:xfrm>
          <a:off x="0" y="1831073"/>
          <a:ext cx="11504140" cy="9155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US" sz="3900" kern="1200" baseline="0" dirty="0"/>
            <a:t>What are the two dangers facing democracy?</a:t>
          </a:r>
          <a:endParaRPr lang="en-US" sz="3900" kern="1200" dirty="0"/>
        </a:p>
      </dsp:txBody>
      <dsp:txXfrm>
        <a:off x="0" y="1831073"/>
        <a:ext cx="11504140" cy="915536"/>
      </dsp:txXfrm>
    </dsp:sp>
    <dsp:sp modelId="{2BBA7DA4-B6CC-D640-A620-2AE84C5ED38E}">
      <dsp:nvSpPr>
        <dsp:cNvPr id="0" name=""/>
        <dsp:cNvSpPr/>
      </dsp:nvSpPr>
      <dsp:spPr>
        <a:xfrm>
          <a:off x="0" y="2746610"/>
          <a:ext cx="11504140"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6669360-0036-9648-A0DA-7429D37D06D8}">
      <dsp:nvSpPr>
        <dsp:cNvPr id="0" name=""/>
        <dsp:cNvSpPr/>
      </dsp:nvSpPr>
      <dsp:spPr>
        <a:xfrm>
          <a:off x="0" y="2746610"/>
          <a:ext cx="11504140" cy="9155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US" sz="3900" kern="1200" baseline="0" dirty="0"/>
            <a:t>What can be done to deal with these dangers?</a:t>
          </a:r>
          <a:endParaRPr lang="en-US" sz="3900" kern="1200" dirty="0"/>
        </a:p>
      </dsp:txBody>
      <dsp:txXfrm>
        <a:off x="0" y="2746610"/>
        <a:ext cx="11504140" cy="91553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875183-6AAC-CA46-B4E2-CA1F7682D122}">
      <dsp:nvSpPr>
        <dsp:cNvPr id="0" name=""/>
        <dsp:cNvSpPr/>
      </dsp:nvSpPr>
      <dsp:spPr>
        <a:xfrm>
          <a:off x="1329078" y="523"/>
          <a:ext cx="3405927" cy="204355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t>1.The potential of technology in social media for promoting and/or stifling free speech</a:t>
          </a:r>
        </a:p>
      </dsp:txBody>
      <dsp:txXfrm>
        <a:off x="1329078" y="523"/>
        <a:ext cx="3405927" cy="2043556"/>
      </dsp:txXfrm>
    </dsp:sp>
    <dsp:sp modelId="{22489031-A118-8A42-AF5D-8022C3E71061}">
      <dsp:nvSpPr>
        <dsp:cNvPr id="0" name=""/>
        <dsp:cNvSpPr/>
      </dsp:nvSpPr>
      <dsp:spPr>
        <a:xfrm>
          <a:off x="5075598" y="523"/>
          <a:ext cx="3405927" cy="204355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t>2. The role of nationalism and globalism in dealing with threats like extremism, terrorism.</a:t>
          </a:r>
        </a:p>
      </dsp:txBody>
      <dsp:txXfrm>
        <a:off x="5075598" y="523"/>
        <a:ext cx="3405927" cy="2043556"/>
      </dsp:txXfrm>
    </dsp:sp>
    <dsp:sp modelId="{B7FA0A7E-5FEC-A643-BFC6-798863FE610F}">
      <dsp:nvSpPr>
        <dsp:cNvPr id="0" name=""/>
        <dsp:cNvSpPr/>
      </dsp:nvSpPr>
      <dsp:spPr>
        <a:xfrm>
          <a:off x="1329078" y="2384672"/>
          <a:ext cx="3405927" cy="204355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t>3. The role of education and parenting in safeguarding children from online threats</a:t>
          </a:r>
        </a:p>
      </dsp:txBody>
      <dsp:txXfrm>
        <a:off x="1329078" y="2384672"/>
        <a:ext cx="3405927" cy="2043556"/>
      </dsp:txXfrm>
    </dsp:sp>
    <dsp:sp modelId="{D597AA33-404A-DB49-9D6F-1B9AF143FAD7}">
      <dsp:nvSpPr>
        <dsp:cNvPr id="0" name=""/>
        <dsp:cNvSpPr/>
      </dsp:nvSpPr>
      <dsp:spPr>
        <a:xfrm>
          <a:off x="5075598" y="2384672"/>
          <a:ext cx="3405927" cy="204355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t>4. The role of education in preparing for the advances in biotechnology and information processing. </a:t>
          </a:r>
        </a:p>
      </dsp:txBody>
      <dsp:txXfrm>
        <a:off x="5075598" y="2384672"/>
        <a:ext cx="3405927" cy="2043556"/>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9-21T21:29:10.219"/>
    </inkml:context>
    <inkml:brush xml:id="br0">
      <inkml:brushProperty name="width" value="0.05" units="cm"/>
      <inkml:brushProperty name="height" value="0.05" units="cm"/>
    </inkml:brush>
  </inkml:definitions>
  <inkml:trace contextRef="#ctx0" brushRef="#br0">1 0 32</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3-28T05:15:12.709"/>
    </inkml:context>
    <inkml:brush xml:id="br0">
      <inkml:brushProperty name="width" value="0.05" units="cm"/>
      <inkml:brushProperty name="height" value="0.05" units="cm"/>
    </inkml:brush>
  </inkml:definitions>
  <inkml:trace contextRef="#ctx0" brushRef="#br0">1 0 32</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E56D6-F195-48D7-978E-7EE16D430469}"/>
              </a:ext>
            </a:extLst>
          </p:cNvPr>
          <p:cNvSpPr>
            <a:spLocks noGrp="1"/>
          </p:cNvSpPr>
          <p:nvPr>
            <p:ph type="ctrTitle"/>
          </p:nvPr>
        </p:nvSpPr>
        <p:spPr>
          <a:xfrm>
            <a:off x="1756946" y="1104900"/>
            <a:ext cx="8376514" cy="3120504"/>
          </a:xfrm>
        </p:spPr>
        <p:txBody>
          <a:bodyPr anchor="b">
            <a:normAutofit/>
          </a:bodyPr>
          <a:lstStyle>
            <a:lvl1pPr algn="ctr">
              <a:lnSpc>
                <a:spcPct val="110000"/>
              </a:lnSpc>
              <a:defRPr sz="2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0A72F42-5C88-4F7D-803B-C371B570D784}"/>
              </a:ext>
            </a:extLst>
          </p:cNvPr>
          <p:cNvSpPr>
            <a:spLocks noGrp="1"/>
          </p:cNvSpPr>
          <p:nvPr>
            <p:ph type="subTitle" idx="1"/>
          </p:nvPr>
        </p:nvSpPr>
        <p:spPr>
          <a:xfrm>
            <a:off x="2908039" y="4442385"/>
            <a:ext cx="6074328" cy="984023"/>
          </a:xfrm>
        </p:spPr>
        <p:txBody>
          <a:bodyPr>
            <a:normAutofit/>
          </a:bodyPr>
          <a:lstStyle>
            <a:lvl1pPr marL="0" indent="0" algn="ctr">
              <a:lnSpc>
                <a:spcPct val="100000"/>
              </a:lnSpc>
              <a:buNone/>
              <a:defRPr sz="2000" i="0" spc="16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7A0384F3-2D6A-49F6-8F79-F3955E90484E}"/>
              </a:ext>
            </a:extLst>
          </p:cNvPr>
          <p:cNvSpPr>
            <a:spLocks noGrp="1"/>
          </p:cNvSpPr>
          <p:nvPr>
            <p:ph type="dt" sz="half" idx="10"/>
          </p:nvPr>
        </p:nvSpPr>
        <p:spPr/>
        <p:txBody>
          <a:bodyPr/>
          <a:lstStyle/>
          <a:p>
            <a:fld id="{91F9259A-1FE3-4FF9-8A07-BDD8177164ED}" type="datetime4">
              <a:rPr lang="en-US" smtClean="0"/>
              <a:t>May 2, 2022</a:t>
            </a:fld>
            <a:endParaRPr lang="en-US"/>
          </a:p>
        </p:txBody>
      </p:sp>
      <p:sp>
        <p:nvSpPr>
          <p:cNvPr id="5" name="Footer Placeholder 4">
            <a:extLst>
              <a:ext uri="{FF2B5EF4-FFF2-40B4-BE49-F238E27FC236}">
                <a16:creationId xmlns:a16="http://schemas.microsoft.com/office/drawing/2014/main" id="{95363F32-CD31-4801-BAE4-09EEB12629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D5D34C-49ED-4ADB-8693-73B790764F39}"/>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1333658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BF0171A2-02C1-4543-8B6B-FCF7E69712DF}"/>
              </a:ext>
            </a:extLst>
          </p:cNvPr>
          <p:cNvSpPr>
            <a:spLocks noGrp="1"/>
          </p:cNvSpPr>
          <p:nvPr>
            <p:ph type="body" orient="vert" idx="1"/>
          </p:nvPr>
        </p:nvSpPr>
        <p:spPr>
          <a:xfrm>
            <a:off x="1050879" y="1825625"/>
            <a:ext cx="9810604" cy="451669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F95027C-A386-44E4-AFE1-33AFFDA3AD8F}"/>
              </a:ext>
            </a:extLst>
          </p:cNvPr>
          <p:cNvSpPr>
            <a:spLocks noGrp="1"/>
          </p:cNvSpPr>
          <p:nvPr>
            <p:ph type="dt" sz="half" idx="10"/>
          </p:nvPr>
        </p:nvSpPr>
        <p:spPr/>
        <p:txBody>
          <a:bodyPr/>
          <a:lstStyle/>
          <a:p>
            <a:fld id="{E5CC3C8F-D4A7-4EAD-92AD-82C91CB8BB85}" type="datetime4">
              <a:rPr lang="en-US" smtClean="0"/>
              <a:t>May 2, 2022</a:t>
            </a:fld>
            <a:endParaRPr lang="en-US"/>
          </a:p>
        </p:txBody>
      </p:sp>
      <p:sp>
        <p:nvSpPr>
          <p:cNvPr id="5" name="Footer Placeholder 4">
            <a:extLst>
              <a:ext uri="{FF2B5EF4-FFF2-40B4-BE49-F238E27FC236}">
                <a16:creationId xmlns:a16="http://schemas.microsoft.com/office/drawing/2014/main" id="{FB1BF710-0558-4457-825D-48713CAED3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A7F93D-5DC3-4C36-AEB0-79CDB15C316A}"/>
              </a:ext>
            </a:extLst>
          </p:cNvPr>
          <p:cNvSpPr>
            <a:spLocks noGrp="1"/>
          </p:cNvSpPr>
          <p:nvPr>
            <p:ph type="sldNum" sz="quarter" idx="12"/>
          </p:nvPr>
        </p:nvSpPr>
        <p:spPr/>
        <p:txBody>
          <a:bodyPr/>
          <a:lstStyle/>
          <a:p>
            <a:fld id="{9D4AEF59-F28E-467C-9EA3-92D1CFAD475A}" type="slidenum">
              <a:rPr lang="en-US" smtClean="0"/>
              <a:t>‹#›</a:t>
            </a:fld>
            <a:endParaRPr lang="en-US"/>
          </a:p>
        </p:txBody>
      </p:sp>
      <p:sp>
        <p:nvSpPr>
          <p:cNvPr id="7" name="Title 6">
            <a:extLst>
              <a:ext uri="{FF2B5EF4-FFF2-40B4-BE49-F238E27FC236}">
                <a16:creationId xmlns:a16="http://schemas.microsoft.com/office/drawing/2014/main" id="{87CFC0C8-11FE-4003-B2D6-B7B8E279056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977709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EB41C5-3638-439D-BA61-4DAA142226E8}"/>
              </a:ext>
            </a:extLst>
          </p:cNvPr>
          <p:cNvSpPr>
            <a:spLocks noGrp="1"/>
          </p:cNvSpPr>
          <p:nvPr>
            <p:ph type="title" orient="vert"/>
          </p:nvPr>
        </p:nvSpPr>
        <p:spPr>
          <a:xfrm>
            <a:off x="8724901" y="464025"/>
            <a:ext cx="2161540" cy="5800298"/>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E99B91A0-A376-483C-926E-189F376E5520}"/>
              </a:ext>
            </a:extLst>
          </p:cNvPr>
          <p:cNvSpPr>
            <a:spLocks noGrp="1"/>
          </p:cNvSpPr>
          <p:nvPr>
            <p:ph type="body" orient="vert" idx="1"/>
          </p:nvPr>
        </p:nvSpPr>
        <p:spPr>
          <a:xfrm>
            <a:off x="838200" y="464023"/>
            <a:ext cx="7886700" cy="58002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A14134E-B7D5-4664-BB2E-6A98ED630A9F}"/>
              </a:ext>
            </a:extLst>
          </p:cNvPr>
          <p:cNvSpPr>
            <a:spLocks noGrp="1"/>
          </p:cNvSpPr>
          <p:nvPr>
            <p:ph type="dt" sz="half" idx="10"/>
          </p:nvPr>
        </p:nvSpPr>
        <p:spPr/>
        <p:txBody>
          <a:bodyPr/>
          <a:lstStyle/>
          <a:p>
            <a:fld id="{BC011D41-E33C-4BC7-8272-37E8417FD097}" type="datetime4">
              <a:rPr lang="en-US" smtClean="0"/>
              <a:t>May 2, 2022</a:t>
            </a:fld>
            <a:endParaRPr lang="en-US"/>
          </a:p>
        </p:txBody>
      </p:sp>
      <p:sp>
        <p:nvSpPr>
          <p:cNvPr id="5" name="Footer Placeholder 4">
            <a:extLst>
              <a:ext uri="{FF2B5EF4-FFF2-40B4-BE49-F238E27FC236}">
                <a16:creationId xmlns:a16="http://schemas.microsoft.com/office/drawing/2014/main" id="{92A54E2A-B1CE-4F2E-9D9A-D47E514D59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E7C304-46A8-4179-87A2-B8CC10BAAFAE}"/>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150059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7B333-9E16-4502-96B5-3F586B7E003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6ED0795-5EC7-4FF8-9FC7-22AFA3C552F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6A2DA5B-9862-4A23-8FEC-5C1ABC2EEF1B}"/>
              </a:ext>
            </a:extLst>
          </p:cNvPr>
          <p:cNvSpPr>
            <a:spLocks noGrp="1"/>
          </p:cNvSpPr>
          <p:nvPr>
            <p:ph type="dt" sz="half" idx="10"/>
          </p:nvPr>
        </p:nvSpPr>
        <p:spPr>
          <a:xfrm rot="5400000">
            <a:off x="10506456" y="5074920"/>
            <a:ext cx="2647667" cy="365125"/>
          </a:xfrm>
        </p:spPr>
        <p:txBody>
          <a:bodyPr/>
          <a:lstStyle/>
          <a:p>
            <a:fld id="{5D340FED-6E95-4177-A7EF-CD303B9E611D}" type="datetime4">
              <a:rPr lang="en-US" smtClean="0"/>
              <a:t>May 2, 2022</a:t>
            </a:fld>
            <a:endParaRPr lang="en-US"/>
          </a:p>
        </p:txBody>
      </p:sp>
      <p:sp>
        <p:nvSpPr>
          <p:cNvPr id="5" name="Footer Placeholder 4">
            <a:extLst>
              <a:ext uri="{FF2B5EF4-FFF2-40B4-BE49-F238E27FC236}">
                <a16:creationId xmlns:a16="http://schemas.microsoft.com/office/drawing/2014/main" id="{C63D9A4B-0DA7-46BB-9DCE-3F26075C44C6}"/>
              </a:ext>
            </a:extLst>
          </p:cNvPr>
          <p:cNvSpPr>
            <a:spLocks noGrp="1"/>
          </p:cNvSpPr>
          <p:nvPr>
            <p:ph type="ftr" sz="quarter" idx="11"/>
          </p:nvPr>
        </p:nvSpPr>
        <p:spPr>
          <a:xfrm rot="5400000">
            <a:off x="10451592" y="1408176"/>
            <a:ext cx="2770499" cy="365125"/>
          </a:xfrm>
        </p:spPr>
        <p:txBody>
          <a:bodyPr/>
          <a:lstStyle/>
          <a:p>
            <a:endParaRPr lang="en-US" dirty="0"/>
          </a:p>
        </p:txBody>
      </p:sp>
      <p:sp>
        <p:nvSpPr>
          <p:cNvPr id="6" name="Slide Number Placeholder 5">
            <a:extLst>
              <a:ext uri="{FF2B5EF4-FFF2-40B4-BE49-F238E27FC236}">
                <a16:creationId xmlns:a16="http://schemas.microsoft.com/office/drawing/2014/main" id="{EE6A7C47-81AC-431C-A7C3-2BC71AD14417}"/>
              </a:ext>
            </a:extLst>
          </p:cNvPr>
          <p:cNvSpPr>
            <a:spLocks noGrp="1"/>
          </p:cNvSpPr>
          <p:nvPr>
            <p:ph type="sldNum" sz="quarter" idx="12"/>
          </p:nvPr>
        </p:nvSpPr>
        <p:spPr>
          <a:xfrm>
            <a:off x="11558016" y="3136392"/>
            <a:ext cx="545911" cy="580029"/>
          </a:xfrm>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10064986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D2E47-4DC7-46C4-9407-FA4CF7E0AAE3}"/>
              </a:ext>
            </a:extLst>
          </p:cNvPr>
          <p:cNvSpPr>
            <a:spLocks noGrp="1"/>
          </p:cNvSpPr>
          <p:nvPr>
            <p:ph type="title"/>
          </p:nvPr>
        </p:nvSpPr>
        <p:spPr>
          <a:xfrm>
            <a:off x="1052513" y="1709738"/>
            <a:ext cx="9087774" cy="3438524"/>
          </a:xfrm>
        </p:spPr>
        <p:txBody>
          <a:bodyPr anchor="b">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BF7B502-122E-4177-A408-FC436A254215}"/>
              </a:ext>
            </a:extLst>
          </p:cNvPr>
          <p:cNvSpPr>
            <a:spLocks noGrp="1"/>
          </p:cNvSpPr>
          <p:nvPr>
            <p:ph type="body" idx="1"/>
          </p:nvPr>
        </p:nvSpPr>
        <p:spPr>
          <a:xfrm>
            <a:off x="1052513" y="5148262"/>
            <a:ext cx="8844522" cy="1138238"/>
          </a:xfrm>
        </p:spPr>
        <p:txBody>
          <a:bodyPr>
            <a:normAutofit/>
          </a:bodyPr>
          <a:lstStyle>
            <a:lvl1pPr marL="0" indent="0">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8229696-2AEF-4765-B33E-7DA328E464FF}"/>
              </a:ext>
            </a:extLst>
          </p:cNvPr>
          <p:cNvSpPr>
            <a:spLocks noGrp="1"/>
          </p:cNvSpPr>
          <p:nvPr>
            <p:ph type="dt" sz="half" idx="10"/>
          </p:nvPr>
        </p:nvSpPr>
        <p:spPr/>
        <p:txBody>
          <a:bodyPr/>
          <a:lstStyle/>
          <a:p>
            <a:fld id="{477962CB-39AD-45A9-800F-54DAB53D6021}" type="datetime4">
              <a:rPr lang="en-US" smtClean="0"/>
              <a:t>May 2, 2022</a:t>
            </a:fld>
            <a:endParaRPr lang="en-US"/>
          </a:p>
        </p:txBody>
      </p:sp>
      <p:sp>
        <p:nvSpPr>
          <p:cNvPr id="5" name="Footer Placeholder 4">
            <a:extLst>
              <a:ext uri="{FF2B5EF4-FFF2-40B4-BE49-F238E27FC236}">
                <a16:creationId xmlns:a16="http://schemas.microsoft.com/office/drawing/2014/main" id="{4729B2E4-2F1C-4FEE-AAB2-4FCC3EEFD1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27D4B8-E107-480A-AA17-261CA49BBB5D}"/>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958301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8BAE8-3305-4F08-BECB-56AD7FD4E4B1}"/>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77021AC-6D8D-4D24-8B01-8AE8F41BE4B8}"/>
              </a:ext>
            </a:extLst>
          </p:cNvPr>
          <p:cNvSpPr>
            <a:spLocks noGrp="1"/>
          </p:cNvSpPr>
          <p:nvPr>
            <p:ph sz="half" idx="1"/>
          </p:nvPr>
        </p:nvSpPr>
        <p:spPr>
          <a:xfrm>
            <a:off x="1050878" y="1825624"/>
            <a:ext cx="4473622" cy="4460875"/>
          </a:xfrm>
        </p:spPr>
        <p:txBody>
          <a:bodyPr/>
          <a:lstStyle>
            <a:lvl2pPr marL="274320" indent="0">
              <a:buFontTx/>
              <a:buNone/>
              <a:defRPr/>
            </a:lvl2pPr>
            <a:lvl3pPr marL="502920">
              <a:defRPr/>
            </a:lvl3pPr>
            <a:lvl4pPr marL="548640" indent="0">
              <a:buFontTx/>
              <a:buNone/>
              <a:defRPr/>
            </a:lvl4pPr>
            <a:lvl5pPr marL="73152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8E7F49C-3DB3-40B7-89B3-E3BC32FC110F}"/>
              </a:ext>
            </a:extLst>
          </p:cNvPr>
          <p:cNvSpPr>
            <a:spLocks noGrp="1"/>
          </p:cNvSpPr>
          <p:nvPr>
            <p:ph sz="half" idx="2"/>
          </p:nvPr>
        </p:nvSpPr>
        <p:spPr>
          <a:xfrm>
            <a:off x="5844540" y="1825624"/>
            <a:ext cx="5016943" cy="44608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B1E33D58-BDF5-4F1F-806B-0491CB3624A9}"/>
              </a:ext>
            </a:extLst>
          </p:cNvPr>
          <p:cNvSpPr>
            <a:spLocks noGrp="1"/>
          </p:cNvSpPr>
          <p:nvPr>
            <p:ph type="dt" sz="half" idx="10"/>
          </p:nvPr>
        </p:nvSpPr>
        <p:spPr/>
        <p:txBody>
          <a:bodyPr/>
          <a:lstStyle/>
          <a:p>
            <a:fld id="{2DEDF93D-55AB-4606-B9D7-742F1FC51983}" type="datetime4">
              <a:rPr lang="en-US" smtClean="0"/>
              <a:t>May 2, 2022</a:t>
            </a:fld>
            <a:endParaRPr lang="en-US" dirty="0"/>
          </a:p>
        </p:txBody>
      </p:sp>
      <p:sp>
        <p:nvSpPr>
          <p:cNvPr id="6" name="Footer Placeholder 5">
            <a:extLst>
              <a:ext uri="{FF2B5EF4-FFF2-40B4-BE49-F238E27FC236}">
                <a16:creationId xmlns:a16="http://schemas.microsoft.com/office/drawing/2014/main" id="{848BCBFD-1FE1-441A-B3AF-C3E7E7B8D11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70CE272-E6FB-455B-BACB-2471D66D956F}"/>
              </a:ext>
            </a:extLst>
          </p:cNvPr>
          <p:cNvSpPr>
            <a:spLocks noGrp="1"/>
          </p:cNvSpPr>
          <p:nvPr>
            <p:ph type="sldNum" sz="quarter" idx="12"/>
          </p:nvPr>
        </p:nvSpPr>
        <p:spPr/>
        <p:txBody>
          <a:bodyPr/>
          <a:lstStyle/>
          <a:p>
            <a:fld id="{9D4AEF59-F28E-467C-9EA3-92D1CFAD475A}" type="slidenum">
              <a:rPr lang="en-US" smtClean="0"/>
              <a:t>‹#›</a:t>
            </a:fld>
            <a:endParaRPr lang="en-US" dirty="0"/>
          </a:p>
        </p:txBody>
      </p:sp>
    </p:spTree>
    <p:extLst>
      <p:ext uri="{BB962C8B-B14F-4D97-AF65-F5344CB8AC3E}">
        <p14:creationId xmlns:p14="http://schemas.microsoft.com/office/powerpoint/2010/main" val="1864547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E73A4FB-9EF5-4D6C-A275-2DE1077A29E7}"/>
              </a:ext>
            </a:extLst>
          </p:cNvPr>
          <p:cNvSpPr>
            <a:spLocks noGrp="1"/>
          </p:cNvSpPr>
          <p:nvPr>
            <p:ph type="body" idx="1"/>
          </p:nvPr>
        </p:nvSpPr>
        <p:spPr>
          <a:xfrm>
            <a:off x="1071563" y="1835219"/>
            <a:ext cx="4452938" cy="823912"/>
          </a:xfrm>
        </p:spPr>
        <p:txBody>
          <a:bodyPr anchor="b">
            <a:normAutofit/>
          </a:bodyPr>
          <a:lstStyle>
            <a:lvl1pPr marL="0" indent="0">
              <a:buNone/>
              <a:defRPr sz="2000" b="1" i="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BDC9972A-4D34-4A9F-84EB-8D64A703B56C}"/>
              </a:ext>
            </a:extLst>
          </p:cNvPr>
          <p:cNvSpPr>
            <a:spLocks noGrp="1"/>
          </p:cNvSpPr>
          <p:nvPr>
            <p:ph sz="half" idx="2"/>
          </p:nvPr>
        </p:nvSpPr>
        <p:spPr>
          <a:xfrm>
            <a:off x="1071562" y="2717801"/>
            <a:ext cx="4452938" cy="3559452"/>
          </a:xfrm>
        </p:spPr>
        <p:txBody>
          <a:bodyPr/>
          <a:lstStyle>
            <a:lvl2pPr marL="274320" indent="0">
              <a:buFontTx/>
              <a:buNone/>
              <a:defRPr/>
            </a:lvl2pPr>
            <a:lvl3pPr marL="548640">
              <a:defRPr/>
            </a:lvl3pPr>
            <a:lvl4pPr marL="594360" indent="0">
              <a:buFontTx/>
              <a:buNone/>
              <a:defRPr/>
            </a:lvl4pPr>
            <a:lvl5pPr marL="82296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CDBBDDE3-C8D7-4600-8259-24E1F8118A41}"/>
              </a:ext>
            </a:extLst>
          </p:cNvPr>
          <p:cNvSpPr>
            <a:spLocks noGrp="1"/>
          </p:cNvSpPr>
          <p:nvPr>
            <p:ph type="body" sz="quarter" idx="3"/>
          </p:nvPr>
        </p:nvSpPr>
        <p:spPr>
          <a:xfrm>
            <a:off x="5844540" y="1835219"/>
            <a:ext cx="5016943" cy="823912"/>
          </a:xfrm>
        </p:spPr>
        <p:txBody>
          <a:bodyPr anchor="b">
            <a:normAutofit/>
          </a:bodyPr>
          <a:lstStyle>
            <a:lvl1pPr marL="0" indent="0">
              <a:buNone/>
              <a:defRPr sz="2000" b="1" i="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4649FFF-44C7-4256-AFE1-C5457C7AB501}"/>
              </a:ext>
            </a:extLst>
          </p:cNvPr>
          <p:cNvSpPr>
            <a:spLocks noGrp="1"/>
          </p:cNvSpPr>
          <p:nvPr>
            <p:ph sz="quarter" idx="4"/>
          </p:nvPr>
        </p:nvSpPr>
        <p:spPr>
          <a:xfrm>
            <a:off x="5844540" y="2717800"/>
            <a:ext cx="5016943" cy="3559453"/>
          </a:xfrm>
        </p:spPr>
        <p:txBody>
          <a:bodyPr/>
          <a:lstStyle>
            <a:lvl2pPr marL="457200" indent="0">
              <a:buNone/>
              <a:defRPr/>
            </a:lvl2pPr>
            <a:lvl3pPr marL="548640">
              <a:defRPr/>
            </a:lvl3pPr>
            <a:lvl4pPr marL="594360" indent="0">
              <a:buFontTx/>
              <a:buNone/>
              <a:defRPr/>
            </a:lvl4pPr>
            <a:lvl5pPr marL="82296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1BEC6ACF-080E-4B7C-B0C0-77E90C16E9F6}"/>
              </a:ext>
            </a:extLst>
          </p:cNvPr>
          <p:cNvSpPr>
            <a:spLocks noGrp="1"/>
          </p:cNvSpPr>
          <p:nvPr>
            <p:ph type="dt" sz="half" idx="10"/>
          </p:nvPr>
        </p:nvSpPr>
        <p:spPr/>
        <p:txBody>
          <a:bodyPr/>
          <a:lstStyle/>
          <a:p>
            <a:fld id="{DDF2841D-FB5C-47AB-B2FF-32E855C1EA71}" type="datetime4">
              <a:rPr lang="en-US" smtClean="0"/>
              <a:t>May 2, 2022</a:t>
            </a:fld>
            <a:endParaRPr lang="en-US"/>
          </a:p>
        </p:txBody>
      </p:sp>
      <p:sp>
        <p:nvSpPr>
          <p:cNvPr id="8" name="Footer Placeholder 7">
            <a:extLst>
              <a:ext uri="{FF2B5EF4-FFF2-40B4-BE49-F238E27FC236}">
                <a16:creationId xmlns:a16="http://schemas.microsoft.com/office/drawing/2014/main" id="{39A68C0B-BC90-4ADA-B6E6-2B30BFF9E71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3BCE559-C82B-4E27-965B-4AC3C66FC8F8}"/>
              </a:ext>
            </a:extLst>
          </p:cNvPr>
          <p:cNvSpPr>
            <a:spLocks noGrp="1"/>
          </p:cNvSpPr>
          <p:nvPr>
            <p:ph type="sldNum" sz="quarter" idx="12"/>
          </p:nvPr>
        </p:nvSpPr>
        <p:spPr/>
        <p:txBody>
          <a:bodyPr/>
          <a:lstStyle/>
          <a:p>
            <a:fld id="{9D4AEF59-F28E-467C-9EA3-92D1CFAD475A}" type="slidenum">
              <a:rPr lang="en-US" smtClean="0"/>
              <a:t>‹#›</a:t>
            </a:fld>
            <a:endParaRPr lang="en-US"/>
          </a:p>
        </p:txBody>
      </p:sp>
      <p:sp>
        <p:nvSpPr>
          <p:cNvPr id="12" name="Title 11">
            <a:extLst>
              <a:ext uri="{FF2B5EF4-FFF2-40B4-BE49-F238E27FC236}">
                <a16:creationId xmlns:a16="http://schemas.microsoft.com/office/drawing/2014/main" id="{3752B99E-38EC-4745-889B-124D34759641}"/>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67488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23DE7304-D393-47F0-ACCC-1F72EFCCE7CA}"/>
              </a:ext>
            </a:extLst>
          </p:cNvPr>
          <p:cNvSpPr>
            <a:spLocks noGrp="1"/>
          </p:cNvSpPr>
          <p:nvPr>
            <p:ph type="dt" sz="half" idx="10"/>
          </p:nvPr>
        </p:nvSpPr>
        <p:spPr/>
        <p:txBody>
          <a:bodyPr/>
          <a:lstStyle/>
          <a:p>
            <a:fld id="{118537E9-D174-424D-BEE8-AFC4CA5F9F97}" type="datetime4">
              <a:rPr lang="en-US" smtClean="0"/>
              <a:t>May 2, 2022</a:t>
            </a:fld>
            <a:endParaRPr lang="en-US"/>
          </a:p>
        </p:txBody>
      </p:sp>
      <p:sp>
        <p:nvSpPr>
          <p:cNvPr id="4" name="Footer Placeholder 3">
            <a:extLst>
              <a:ext uri="{FF2B5EF4-FFF2-40B4-BE49-F238E27FC236}">
                <a16:creationId xmlns:a16="http://schemas.microsoft.com/office/drawing/2014/main" id="{B68451FF-032D-4787-BA4B-5EB415494AC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9B7511D-7256-4A08-BF62-3B3F821A6F02}"/>
              </a:ext>
            </a:extLst>
          </p:cNvPr>
          <p:cNvSpPr>
            <a:spLocks noGrp="1"/>
          </p:cNvSpPr>
          <p:nvPr>
            <p:ph type="sldNum" sz="quarter" idx="12"/>
          </p:nvPr>
        </p:nvSpPr>
        <p:spPr/>
        <p:txBody>
          <a:bodyPr/>
          <a:lstStyle/>
          <a:p>
            <a:fld id="{9D4AEF59-F28E-467C-9EA3-92D1CFAD475A}" type="slidenum">
              <a:rPr lang="en-US" smtClean="0"/>
              <a:t>‹#›</a:t>
            </a:fld>
            <a:endParaRPr lang="en-US"/>
          </a:p>
        </p:txBody>
      </p:sp>
      <p:sp>
        <p:nvSpPr>
          <p:cNvPr id="6" name="Title 5">
            <a:extLst>
              <a:ext uri="{FF2B5EF4-FFF2-40B4-BE49-F238E27FC236}">
                <a16:creationId xmlns:a16="http://schemas.microsoft.com/office/drawing/2014/main" id="{03FCDA27-1C47-4EA1-A160-EC91FD88BC3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61481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DE8ADA-7BF8-433A-8770-61C690F37DCB}"/>
              </a:ext>
            </a:extLst>
          </p:cNvPr>
          <p:cNvSpPr>
            <a:spLocks noGrp="1"/>
          </p:cNvSpPr>
          <p:nvPr>
            <p:ph type="dt" sz="half" idx="10"/>
          </p:nvPr>
        </p:nvSpPr>
        <p:spPr/>
        <p:txBody>
          <a:bodyPr/>
          <a:lstStyle/>
          <a:p>
            <a:fld id="{1C7A44C0-F7AC-49C2-8289-1E7A86D9FB50}" type="datetime4">
              <a:rPr lang="en-US" smtClean="0"/>
              <a:t>May 2, 2022</a:t>
            </a:fld>
            <a:endParaRPr lang="en-US"/>
          </a:p>
        </p:txBody>
      </p:sp>
      <p:sp>
        <p:nvSpPr>
          <p:cNvPr id="3" name="Footer Placeholder 2">
            <a:extLst>
              <a:ext uri="{FF2B5EF4-FFF2-40B4-BE49-F238E27FC236}">
                <a16:creationId xmlns:a16="http://schemas.microsoft.com/office/drawing/2014/main" id="{16357B86-EC22-49C6-BBC6-639D57D1AFB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D63764B-CF91-4C81-B4C3-5B5E5A973610}"/>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2855930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E4801-B0C7-4458-B413-24D6E68FAA57}"/>
              </a:ext>
            </a:extLst>
          </p:cNvPr>
          <p:cNvSpPr>
            <a:spLocks noGrp="1"/>
          </p:cNvSpPr>
          <p:nvPr>
            <p:ph type="title"/>
          </p:nvPr>
        </p:nvSpPr>
        <p:spPr>
          <a:xfrm>
            <a:off x="1063633" y="457200"/>
            <a:ext cx="4170355" cy="1917509"/>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2FA0C76-733A-488A-89FB-7D04FD64BD68}"/>
              </a:ext>
            </a:extLst>
          </p:cNvPr>
          <p:cNvSpPr>
            <a:spLocks noGrp="1"/>
          </p:cNvSpPr>
          <p:nvPr>
            <p:ph idx="1"/>
          </p:nvPr>
        </p:nvSpPr>
        <p:spPr>
          <a:xfrm>
            <a:off x="5481637" y="457200"/>
            <a:ext cx="5562601" cy="5943600"/>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CD45B9DE-016A-4B31-BB52-99C76E28B4B9}"/>
              </a:ext>
            </a:extLst>
          </p:cNvPr>
          <p:cNvSpPr>
            <a:spLocks noGrp="1"/>
          </p:cNvSpPr>
          <p:nvPr>
            <p:ph type="body" sz="half" idx="2"/>
          </p:nvPr>
        </p:nvSpPr>
        <p:spPr>
          <a:xfrm>
            <a:off x="1063633" y="2374708"/>
            <a:ext cx="4170355" cy="40260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ED6CC3-66DD-4D9A-A9C7-F588BA88C992}"/>
              </a:ext>
            </a:extLst>
          </p:cNvPr>
          <p:cNvSpPr>
            <a:spLocks noGrp="1"/>
          </p:cNvSpPr>
          <p:nvPr>
            <p:ph type="dt" sz="half" idx="10"/>
          </p:nvPr>
        </p:nvSpPr>
        <p:spPr/>
        <p:txBody>
          <a:bodyPr/>
          <a:lstStyle/>
          <a:p>
            <a:fld id="{73BB84BC-6E78-40D1-8831-40AB1F596614}" type="datetime4">
              <a:rPr lang="en-US" smtClean="0"/>
              <a:t>May 2, 2022</a:t>
            </a:fld>
            <a:endParaRPr lang="en-US"/>
          </a:p>
        </p:txBody>
      </p:sp>
      <p:sp>
        <p:nvSpPr>
          <p:cNvPr id="6" name="Footer Placeholder 5">
            <a:extLst>
              <a:ext uri="{FF2B5EF4-FFF2-40B4-BE49-F238E27FC236}">
                <a16:creationId xmlns:a16="http://schemas.microsoft.com/office/drawing/2014/main" id="{31359FC8-04EF-4F7D-8E43-4EE0E95DA9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71C964-4227-4DEE-87A1-026162DDF664}"/>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749324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0EB4E-D4BB-4C86-A820-63474E5A4086}"/>
              </a:ext>
            </a:extLst>
          </p:cNvPr>
          <p:cNvSpPr>
            <a:spLocks noGrp="1"/>
          </p:cNvSpPr>
          <p:nvPr>
            <p:ph type="title"/>
          </p:nvPr>
        </p:nvSpPr>
        <p:spPr>
          <a:xfrm>
            <a:off x="1062038" y="457199"/>
            <a:ext cx="3913241" cy="1928813"/>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54FA99A1-8FAF-415D-A399-1B2C2A0F2300}"/>
              </a:ext>
            </a:extLst>
          </p:cNvPr>
          <p:cNvSpPr>
            <a:spLocks noGrp="1"/>
          </p:cNvSpPr>
          <p:nvPr>
            <p:ph type="pic" idx="1"/>
          </p:nvPr>
        </p:nvSpPr>
        <p:spPr>
          <a:xfrm>
            <a:off x="5257752" y="457200"/>
            <a:ext cx="6110288"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4A15BEE-9915-4637-85A2-2AF2872C72BC}"/>
              </a:ext>
            </a:extLst>
          </p:cNvPr>
          <p:cNvSpPr>
            <a:spLocks noGrp="1"/>
          </p:cNvSpPr>
          <p:nvPr>
            <p:ph type="body" sz="half" idx="2"/>
          </p:nvPr>
        </p:nvSpPr>
        <p:spPr>
          <a:xfrm>
            <a:off x="1062038" y="2386013"/>
            <a:ext cx="3913241" cy="40147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73427C-3B67-4ED4-925D-04B9C09AA54B}"/>
              </a:ext>
            </a:extLst>
          </p:cNvPr>
          <p:cNvSpPr>
            <a:spLocks noGrp="1"/>
          </p:cNvSpPr>
          <p:nvPr>
            <p:ph type="dt" sz="half" idx="10"/>
          </p:nvPr>
        </p:nvSpPr>
        <p:spPr/>
        <p:txBody>
          <a:bodyPr/>
          <a:lstStyle/>
          <a:p>
            <a:fld id="{ADFA080F-3961-4D42-BEDE-84A1FED032F1}" type="datetime4">
              <a:rPr lang="en-US" smtClean="0"/>
              <a:t>May 2, 2022</a:t>
            </a:fld>
            <a:endParaRPr lang="en-US"/>
          </a:p>
        </p:txBody>
      </p:sp>
      <p:sp>
        <p:nvSpPr>
          <p:cNvPr id="6" name="Footer Placeholder 5">
            <a:extLst>
              <a:ext uri="{FF2B5EF4-FFF2-40B4-BE49-F238E27FC236}">
                <a16:creationId xmlns:a16="http://schemas.microsoft.com/office/drawing/2014/main" id="{EEB5DAFD-22DE-4E9E-9C72-B16C1F273D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E8EE99-49CC-4A30-8ADA-39EFD8DAAD22}"/>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157532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customXml" Target="../ink/ink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descr="A person in a dark room&#10;&#10;Description automatically generated">
            <a:extLst>
              <a:ext uri="{FF2B5EF4-FFF2-40B4-BE49-F238E27FC236}">
                <a16:creationId xmlns:a16="http://schemas.microsoft.com/office/drawing/2014/main" id="{DEB2E8C4-C3E7-4048-A43D-9859510CFA98}"/>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0905744" y="0"/>
            <a:ext cx="1286256" cy="6858000"/>
          </a:xfrm>
          <a:prstGeom prst="rect">
            <a:avLst/>
          </a:prstGeom>
        </p:spPr>
      </p:pic>
      <p:sp>
        <p:nvSpPr>
          <p:cNvPr id="2" name="Title Placeholder 1">
            <a:extLst>
              <a:ext uri="{FF2B5EF4-FFF2-40B4-BE49-F238E27FC236}">
                <a16:creationId xmlns:a16="http://schemas.microsoft.com/office/drawing/2014/main" id="{9AFBD2E1-C16B-4996-869C-DD03823A80A4}"/>
              </a:ext>
            </a:extLst>
          </p:cNvPr>
          <p:cNvSpPr>
            <a:spLocks noGrp="1"/>
          </p:cNvSpPr>
          <p:nvPr>
            <p:ph type="title"/>
          </p:nvPr>
        </p:nvSpPr>
        <p:spPr>
          <a:xfrm>
            <a:off x="1050879" y="609601"/>
            <a:ext cx="9810604" cy="121602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844DB6A-ED8E-4755-BC7A-B7AA65244231}"/>
              </a:ext>
            </a:extLst>
          </p:cNvPr>
          <p:cNvSpPr>
            <a:spLocks noGrp="1"/>
          </p:cNvSpPr>
          <p:nvPr>
            <p:ph type="body" idx="1"/>
          </p:nvPr>
        </p:nvSpPr>
        <p:spPr>
          <a:xfrm>
            <a:off x="1050879" y="1825624"/>
            <a:ext cx="9810604" cy="442875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FF5CE27-B558-4B88-ACE3-B70423127730}"/>
              </a:ext>
            </a:extLst>
          </p:cNvPr>
          <p:cNvSpPr>
            <a:spLocks noGrp="1"/>
          </p:cNvSpPr>
          <p:nvPr>
            <p:ph type="dt" sz="half" idx="2"/>
          </p:nvPr>
        </p:nvSpPr>
        <p:spPr>
          <a:xfrm rot="5400000">
            <a:off x="10509243" y="5071825"/>
            <a:ext cx="2647667" cy="365125"/>
          </a:xfrm>
          <a:prstGeom prst="rect">
            <a:avLst/>
          </a:prstGeom>
        </p:spPr>
        <p:txBody>
          <a:bodyPr vert="horz" lIns="91440" tIns="45720" rIns="91440" bIns="45720" rtlCol="0" anchor="ctr"/>
          <a:lstStyle>
            <a:lvl1pPr algn="l">
              <a:defRPr sz="900" cap="all" spc="300" baseline="0">
                <a:solidFill>
                  <a:schemeClr val="tx1">
                    <a:lumMod val="85000"/>
                    <a:lumOff val="15000"/>
                  </a:schemeClr>
                </a:solidFill>
                <a:latin typeface="+mn-lt"/>
              </a:defRPr>
            </a:lvl1pPr>
          </a:lstStyle>
          <a:p>
            <a:fld id="{A33960BD-7AC1-4217-9611-AAA56D3EE38F}" type="datetime4">
              <a:rPr lang="en-US" smtClean="0"/>
              <a:pPr/>
              <a:t>May 2, 2022</a:t>
            </a:fld>
            <a:endParaRPr lang="en-US" dirty="0">
              <a:latin typeface="+mn-lt"/>
            </a:endParaRPr>
          </a:p>
        </p:txBody>
      </p:sp>
      <p:sp>
        <p:nvSpPr>
          <p:cNvPr id="5" name="Footer Placeholder 4">
            <a:extLst>
              <a:ext uri="{FF2B5EF4-FFF2-40B4-BE49-F238E27FC236}">
                <a16:creationId xmlns:a16="http://schemas.microsoft.com/office/drawing/2014/main" id="{4ACE5D61-F203-4F00-9CF1-AB0AE4937006}"/>
              </a:ext>
            </a:extLst>
          </p:cNvPr>
          <p:cNvSpPr>
            <a:spLocks noGrp="1"/>
          </p:cNvSpPr>
          <p:nvPr>
            <p:ph type="ftr" sz="quarter" idx="3"/>
          </p:nvPr>
        </p:nvSpPr>
        <p:spPr>
          <a:xfrm rot="5400000">
            <a:off x="10447827" y="1407402"/>
            <a:ext cx="2770499" cy="365125"/>
          </a:xfrm>
          <a:prstGeom prst="rect">
            <a:avLst/>
          </a:prstGeom>
        </p:spPr>
        <p:txBody>
          <a:bodyPr vert="horz" lIns="91440" tIns="45720" rIns="91440" bIns="45720" rtlCol="0" anchor="ctr"/>
          <a:lstStyle>
            <a:lvl1pPr algn="r">
              <a:defRPr sz="900" cap="all" spc="300" baseline="0">
                <a:solidFill>
                  <a:schemeClr val="tx1">
                    <a:lumMod val="85000"/>
                    <a:lumOff val="15000"/>
                  </a:schemeClr>
                </a:solidFill>
                <a:latin typeface="+mn-lt"/>
              </a:defRPr>
            </a:lvl1pPr>
          </a:lstStyle>
          <a:p>
            <a:endParaRPr lang="en-US" dirty="0">
              <a:latin typeface="+mn-lt"/>
            </a:endParaRPr>
          </a:p>
        </p:txBody>
      </p:sp>
      <p:sp>
        <p:nvSpPr>
          <p:cNvPr id="6" name="Slide Number Placeholder 5">
            <a:extLst>
              <a:ext uri="{FF2B5EF4-FFF2-40B4-BE49-F238E27FC236}">
                <a16:creationId xmlns:a16="http://schemas.microsoft.com/office/drawing/2014/main" id="{39FF38BD-5F38-4F6E-B5DD-EB1AF06002E2}"/>
              </a:ext>
            </a:extLst>
          </p:cNvPr>
          <p:cNvSpPr>
            <a:spLocks noGrp="1"/>
          </p:cNvSpPr>
          <p:nvPr>
            <p:ph type="sldNum" sz="quarter" idx="4"/>
          </p:nvPr>
        </p:nvSpPr>
        <p:spPr>
          <a:xfrm>
            <a:off x="11560121" y="3138985"/>
            <a:ext cx="545911" cy="580029"/>
          </a:xfrm>
          <a:prstGeom prst="rect">
            <a:avLst/>
          </a:prstGeom>
        </p:spPr>
        <p:txBody>
          <a:bodyPr vert="horz" lIns="91440" tIns="45720" rIns="91440" bIns="45720" rtlCol="0" anchor="ctr"/>
          <a:lstStyle>
            <a:lvl1pPr algn="ctr">
              <a:defRPr sz="1600">
                <a:solidFill>
                  <a:schemeClr val="tx1">
                    <a:lumMod val="85000"/>
                    <a:lumOff val="15000"/>
                  </a:schemeClr>
                </a:solidFill>
                <a:latin typeface="+mn-lt"/>
              </a:defRPr>
            </a:lvl1pPr>
          </a:lstStyle>
          <a:p>
            <a:fld id="{9D4AEF59-F28E-467C-9EA3-92D1CFAD475A}" type="slidenum">
              <a:rPr lang="en-US" smtClean="0"/>
              <a:pPr/>
              <a:t>‹#›</a:t>
            </a:fld>
            <a:endParaRPr lang="en-US">
              <a:latin typeface="+mn-lt"/>
            </a:endParaRPr>
          </a:p>
        </p:txBody>
      </p:sp>
      <mc:AlternateContent xmlns:mc="http://schemas.openxmlformats.org/markup-compatibility/2006" xmlns:p14="http://schemas.microsoft.com/office/powerpoint/2010/main">
        <mc:Choice Requires="p14">
          <p:contentPart p14:bwMode="auto" r:id="rId14">
            <p14:nvContentPartPr>
              <p14:cNvPr id="18" name="Ink 17">
                <a:extLst>
                  <a:ext uri="{FF2B5EF4-FFF2-40B4-BE49-F238E27FC236}">
                    <a16:creationId xmlns:a16="http://schemas.microsoft.com/office/drawing/2014/main" id="{24D29CCB-7956-4E3E-8880-304085F04BF4}"/>
                  </a:ext>
                </a:extLst>
              </p14:cNvPr>
              <p14:cNvContentPartPr/>
              <p14:nvPr/>
            </p14:nvContentPartPr>
            <p14:xfrm>
              <a:off x="12490710" y="6342652"/>
              <a:ext cx="360" cy="360"/>
            </p14:xfrm>
          </p:contentPart>
        </mc:Choice>
        <mc:Fallback xmlns="">
          <p:pic>
            <p:nvPicPr>
              <p:cNvPr id="18" name="Ink 17">
                <a:extLst>
                  <a:ext uri="{FF2B5EF4-FFF2-40B4-BE49-F238E27FC236}">
                    <a16:creationId xmlns:a16="http://schemas.microsoft.com/office/drawing/2014/main" id="{24D29CCB-7956-4E3E-8880-304085F04BF4}"/>
                  </a:ext>
                </a:extLst>
              </p:cNvPr>
              <p:cNvPicPr/>
              <p:nvPr/>
            </p:nvPicPr>
            <p:blipFill>
              <a:blip r:embed="rId15"/>
              <a:stretch>
                <a:fillRect/>
              </a:stretch>
            </p:blipFill>
            <p:spPr>
              <a:xfrm>
                <a:off x="12481710" y="6333652"/>
                <a:ext cx="18000" cy="18000"/>
              </a:xfrm>
              <a:prstGeom prst="rect">
                <a:avLst/>
              </a:prstGeom>
            </p:spPr>
          </p:pic>
        </mc:Fallback>
      </mc:AlternateContent>
    </p:spTree>
    <p:extLst>
      <p:ext uri="{BB962C8B-B14F-4D97-AF65-F5344CB8AC3E}">
        <p14:creationId xmlns:p14="http://schemas.microsoft.com/office/powerpoint/2010/main" val="3928518929"/>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89" r:id="rId7"/>
    <p:sldLayoutId id="2147483690" r:id="rId8"/>
    <p:sldLayoutId id="2147483691" r:id="rId9"/>
    <p:sldLayoutId id="2147483692" r:id="rId10"/>
    <p:sldLayoutId id="2147483699" r:id="rId11"/>
  </p:sldLayoutIdLst>
  <p:hf sldNum="0" hdr="0" ftr="0" dt="0"/>
  <p:txStyles>
    <p:titleStyle>
      <a:lvl1pPr algn="l" defTabSz="914400" rtl="0" eaLnBrk="1" latinLnBrk="0" hangingPunct="1">
        <a:lnSpc>
          <a:spcPct val="110000"/>
        </a:lnSpc>
        <a:spcBef>
          <a:spcPct val="0"/>
        </a:spcBef>
        <a:buNone/>
        <a:defRPr sz="2800" kern="1200" cap="all" spc="600" baseline="0">
          <a:solidFill>
            <a:schemeClr val="tx1">
              <a:lumMod val="85000"/>
              <a:lumOff val="15000"/>
            </a:schemeClr>
          </a:solidFill>
          <a:latin typeface="+mj-lt"/>
          <a:ea typeface="Batang" panose="02030600000101010101" pitchFamily="18" charset="-127"/>
          <a:cs typeface="+mj-cs"/>
        </a:defRPr>
      </a:lvl1pPr>
    </p:titleStyle>
    <p:bodyStyle>
      <a:lvl1pPr marL="228600" indent="-228600" algn="l" defTabSz="914400" rtl="0" eaLnBrk="1" latinLnBrk="0" hangingPunct="1">
        <a:lnSpc>
          <a:spcPct val="100000"/>
        </a:lnSpc>
        <a:spcBef>
          <a:spcPts val="1000"/>
        </a:spcBef>
        <a:buSzPct val="80000"/>
        <a:buFont typeface="Arial" panose="020B0604020202020204" pitchFamily="34" charset="0"/>
        <a:buChar char="•"/>
        <a:defRPr sz="2000" kern="1200" spc="50" baseline="0">
          <a:solidFill>
            <a:schemeClr val="tx1">
              <a:lumMod val="85000"/>
              <a:lumOff val="15000"/>
            </a:schemeClr>
          </a:solidFill>
          <a:latin typeface="+mn-lt"/>
          <a:ea typeface="Batang" panose="02030600000101010101" pitchFamily="18" charset="-127"/>
          <a:cs typeface="+mn-cs"/>
        </a:defRPr>
      </a:lvl1pPr>
      <a:lvl2pPr marL="274320" indent="0" algn="l" defTabSz="914400" rtl="0" eaLnBrk="1" latinLnBrk="0" hangingPunct="1">
        <a:lnSpc>
          <a:spcPct val="100000"/>
        </a:lnSpc>
        <a:spcBef>
          <a:spcPts val="500"/>
        </a:spcBef>
        <a:buFontTx/>
        <a:buNone/>
        <a:defRPr sz="1800" kern="1200" spc="50" baseline="0">
          <a:solidFill>
            <a:schemeClr val="tx1">
              <a:lumMod val="85000"/>
              <a:lumOff val="15000"/>
            </a:schemeClr>
          </a:solidFill>
          <a:latin typeface="+mn-lt"/>
          <a:ea typeface="Batang" panose="02030600000101010101" pitchFamily="18" charset="-127"/>
          <a:cs typeface="+mn-cs"/>
        </a:defRPr>
      </a:lvl2pPr>
      <a:lvl3pPr marL="605790" indent="-285750" algn="l" defTabSz="914400" rtl="0" eaLnBrk="1" latinLnBrk="0" hangingPunct="1">
        <a:lnSpc>
          <a:spcPct val="100000"/>
        </a:lnSpc>
        <a:spcBef>
          <a:spcPts val="500"/>
        </a:spcBef>
        <a:buSzPct val="80000"/>
        <a:buFont typeface="Arial" panose="020B0604020202020204" pitchFamily="34" charset="0"/>
        <a:buChar char="•"/>
        <a:defRPr sz="1600" kern="1200" spc="50" baseline="0">
          <a:solidFill>
            <a:schemeClr val="tx1">
              <a:lumMod val="85000"/>
              <a:lumOff val="15000"/>
            </a:schemeClr>
          </a:solidFill>
          <a:latin typeface="+mn-lt"/>
          <a:ea typeface="Batang" panose="02030600000101010101" pitchFamily="18" charset="-127"/>
          <a:cs typeface="+mn-cs"/>
        </a:defRPr>
      </a:lvl3pPr>
      <a:lvl4pPr marL="630936" indent="0" algn="l" defTabSz="914400" rtl="0" eaLnBrk="1" latinLnBrk="0" hangingPunct="1">
        <a:lnSpc>
          <a:spcPct val="100000"/>
        </a:lnSpc>
        <a:spcBef>
          <a:spcPts val="500"/>
        </a:spcBef>
        <a:buFontTx/>
        <a:buNone/>
        <a:defRPr sz="1400" kern="1200" spc="50" baseline="0">
          <a:solidFill>
            <a:schemeClr val="tx1">
              <a:lumMod val="85000"/>
              <a:lumOff val="15000"/>
            </a:schemeClr>
          </a:solidFill>
          <a:latin typeface="+mn-lt"/>
          <a:ea typeface="Batang" panose="02030600000101010101" pitchFamily="18" charset="-127"/>
          <a:cs typeface="+mn-cs"/>
        </a:defRPr>
      </a:lvl4pPr>
      <a:lvl5pPr marL="822960" indent="-228600" algn="l" defTabSz="914400" rtl="0" eaLnBrk="1" latinLnBrk="0" hangingPunct="1">
        <a:lnSpc>
          <a:spcPct val="100000"/>
        </a:lnSpc>
        <a:spcBef>
          <a:spcPts val="500"/>
        </a:spcBef>
        <a:buSzPct val="80000"/>
        <a:buFont typeface="Arial" panose="020B0604020202020204" pitchFamily="34" charset="0"/>
        <a:buChar char="•"/>
        <a:defRPr sz="1400" kern="1200" spc="50" baseline="0">
          <a:solidFill>
            <a:schemeClr val="tx1">
              <a:lumMod val="85000"/>
              <a:lumOff val="15000"/>
            </a:schemeClr>
          </a:solidFill>
          <a:latin typeface="+mn-lt"/>
          <a:ea typeface="Batang" panose="02030600000101010101" pitchFamily="18" charset="-127"/>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ustomXml" Target="../ink/ink2.xm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342306-C49E-412B-A56A-67DBDDD050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8E81931-EC11-4433-BB7B-ED42BAA244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Τέσσερις prisms κύβου σε μια γραμμή">
            <a:extLst>
              <a:ext uri="{FF2B5EF4-FFF2-40B4-BE49-F238E27FC236}">
                <a16:creationId xmlns:a16="http://schemas.microsoft.com/office/drawing/2014/main" id="{327D31E5-1453-4890-9BD6-8DAA16B4296E}"/>
              </a:ext>
            </a:extLst>
          </p:cNvPr>
          <p:cNvPicPr>
            <a:picLocks noChangeAspect="1"/>
          </p:cNvPicPr>
          <p:nvPr/>
        </p:nvPicPr>
        <p:blipFill rotWithShape="1">
          <a:blip r:embed="rId2"/>
          <a:srcRect t="3796" b="11935"/>
          <a:stretch/>
        </p:blipFill>
        <p:spPr>
          <a:xfrm>
            <a:off x="-1" y="10"/>
            <a:ext cx="12192000" cy="6857991"/>
          </a:xfrm>
          <a:custGeom>
            <a:avLst/>
            <a:gdLst/>
            <a:ahLst/>
            <a:cxnLst/>
            <a:rect l="l" t="t" r="r" b="b"/>
            <a:pathLst>
              <a:path w="12192000" h="6858001">
                <a:moveTo>
                  <a:pt x="424170" y="5138037"/>
                </a:moveTo>
                <a:cubicBezTo>
                  <a:pt x="420631" y="5139454"/>
                  <a:pt x="416160" y="5142711"/>
                  <a:pt x="409816" y="5148812"/>
                </a:cubicBezTo>
                <a:cubicBezTo>
                  <a:pt x="384513" y="5138857"/>
                  <a:pt x="376759" y="5150303"/>
                  <a:pt x="338986" y="5151800"/>
                </a:cubicBezTo>
                <a:cubicBezTo>
                  <a:pt x="325123" y="5143154"/>
                  <a:pt x="312164" y="5144939"/>
                  <a:pt x="298810" y="5149975"/>
                </a:cubicBezTo>
                <a:cubicBezTo>
                  <a:pt x="263615" y="5143861"/>
                  <a:pt x="229134" y="5149769"/>
                  <a:pt x="188339" y="5148846"/>
                </a:cubicBezTo>
                <a:cubicBezTo>
                  <a:pt x="146705" y="5135892"/>
                  <a:pt x="120710" y="5151713"/>
                  <a:pt x="77129" y="5150650"/>
                </a:cubicBezTo>
                <a:cubicBezTo>
                  <a:pt x="38418" y="5128290"/>
                  <a:pt x="43948" y="5173219"/>
                  <a:pt x="8098" y="5168295"/>
                </a:cubicBezTo>
                <a:lnTo>
                  <a:pt x="1" y="5165746"/>
                </a:lnTo>
                <a:lnTo>
                  <a:pt x="1" y="6858000"/>
                </a:lnTo>
                <a:lnTo>
                  <a:pt x="10232860" y="6858000"/>
                </a:lnTo>
                <a:lnTo>
                  <a:pt x="10220407" y="6835765"/>
                </a:lnTo>
                <a:cubicBezTo>
                  <a:pt x="10182003" y="6791243"/>
                  <a:pt x="10087600" y="6802565"/>
                  <a:pt x="10022026" y="6757762"/>
                </a:cubicBezTo>
                <a:cubicBezTo>
                  <a:pt x="9975094" y="6742036"/>
                  <a:pt x="9890498" y="6761609"/>
                  <a:pt x="9882203" y="6723651"/>
                </a:cubicBezTo>
                <a:cubicBezTo>
                  <a:pt x="9854598" y="6741435"/>
                  <a:pt x="9842217" y="6703212"/>
                  <a:pt x="9818566" y="6696063"/>
                </a:cubicBezTo>
                <a:cubicBezTo>
                  <a:pt x="9795728" y="6706492"/>
                  <a:pt x="9788960" y="6693053"/>
                  <a:pt x="9771904" y="6687476"/>
                </a:cubicBezTo>
                <a:cubicBezTo>
                  <a:pt x="9761819" y="6694575"/>
                  <a:pt x="9746945" y="6691639"/>
                  <a:pt x="9744274" y="6680895"/>
                </a:cubicBezTo>
                <a:cubicBezTo>
                  <a:pt x="9757100" y="6659288"/>
                  <a:pt x="9702280" y="6661999"/>
                  <a:pt x="9702272" y="6645623"/>
                </a:cubicBezTo>
                <a:cubicBezTo>
                  <a:pt x="9672878" y="6637308"/>
                  <a:pt x="9536850" y="6635434"/>
                  <a:pt x="9520815" y="6606549"/>
                </a:cubicBezTo>
                <a:cubicBezTo>
                  <a:pt x="9462694" y="6584419"/>
                  <a:pt x="9364629" y="6609780"/>
                  <a:pt x="9338854" y="6604752"/>
                </a:cubicBezTo>
                <a:cubicBezTo>
                  <a:pt x="9301826" y="6646470"/>
                  <a:pt x="9206253" y="6504340"/>
                  <a:pt x="9096712" y="6483405"/>
                </a:cubicBezTo>
                <a:cubicBezTo>
                  <a:pt x="9080776" y="6485371"/>
                  <a:pt x="9072854" y="6483990"/>
                  <a:pt x="9071445" y="6472839"/>
                </a:cubicBezTo>
                <a:cubicBezTo>
                  <a:pt x="9037733" y="6465416"/>
                  <a:pt x="9013244" y="6434113"/>
                  <a:pt x="8985766" y="6442932"/>
                </a:cubicBezTo>
                <a:cubicBezTo>
                  <a:pt x="8957782" y="6428350"/>
                  <a:pt x="8922645" y="6396528"/>
                  <a:pt x="8903538" y="6385345"/>
                </a:cubicBezTo>
                <a:lnTo>
                  <a:pt x="8874169" y="6368574"/>
                </a:lnTo>
                <a:lnTo>
                  <a:pt x="8861902" y="6365959"/>
                </a:lnTo>
                <a:lnTo>
                  <a:pt x="8853873" y="6369328"/>
                </a:lnTo>
                <a:lnTo>
                  <a:pt x="8834271" y="6361166"/>
                </a:lnTo>
                <a:cubicBezTo>
                  <a:pt x="8817275" y="6357159"/>
                  <a:pt x="8768811" y="6350946"/>
                  <a:pt x="8751898" y="6345286"/>
                </a:cubicBezTo>
                <a:cubicBezTo>
                  <a:pt x="8748776" y="6336482"/>
                  <a:pt x="8742014" y="6330840"/>
                  <a:pt x="8732794" y="6327212"/>
                </a:cubicBezTo>
                <a:lnTo>
                  <a:pt x="8711457" y="6323423"/>
                </a:lnTo>
                <a:lnTo>
                  <a:pt x="8698945" y="6311035"/>
                </a:lnTo>
                <a:cubicBezTo>
                  <a:pt x="8693307" y="6308234"/>
                  <a:pt x="8686288" y="6307695"/>
                  <a:pt x="8676966" y="6311045"/>
                </a:cubicBezTo>
                <a:cubicBezTo>
                  <a:pt x="8659160" y="6306470"/>
                  <a:pt x="8609036" y="6288869"/>
                  <a:pt x="8592109" y="6283578"/>
                </a:cubicBezTo>
                <a:lnTo>
                  <a:pt x="8575406" y="6279301"/>
                </a:lnTo>
                <a:lnTo>
                  <a:pt x="8567743" y="6271333"/>
                </a:lnTo>
                <a:cubicBezTo>
                  <a:pt x="8560971" y="6265479"/>
                  <a:pt x="8553359" y="6261637"/>
                  <a:pt x="8544105" y="6262067"/>
                </a:cubicBezTo>
                <a:lnTo>
                  <a:pt x="8534981" y="6264544"/>
                </a:lnTo>
                <a:cubicBezTo>
                  <a:pt x="8534770" y="6263238"/>
                  <a:pt x="8534558" y="6261934"/>
                  <a:pt x="8534347" y="6260628"/>
                </a:cubicBezTo>
                <a:cubicBezTo>
                  <a:pt x="8534165" y="6254552"/>
                  <a:pt x="8531548" y="6248727"/>
                  <a:pt x="8502329" y="6245007"/>
                </a:cubicBezTo>
                <a:cubicBezTo>
                  <a:pt x="8484064" y="6230757"/>
                  <a:pt x="8460296" y="6219075"/>
                  <a:pt x="8433327" y="6211089"/>
                </a:cubicBezTo>
                <a:cubicBezTo>
                  <a:pt x="8427709" y="6216009"/>
                  <a:pt x="8420390" y="6205541"/>
                  <a:pt x="8415974" y="6202794"/>
                </a:cubicBezTo>
                <a:cubicBezTo>
                  <a:pt x="8414286" y="6206457"/>
                  <a:pt x="8402161" y="6205639"/>
                  <a:pt x="8399490" y="6201686"/>
                </a:cubicBezTo>
                <a:cubicBezTo>
                  <a:pt x="8320765" y="6169327"/>
                  <a:pt x="8353074" y="6214472"/>
                  <a:pt x="8311484" y="6182351"/>
                </a:cubicBezTo>
                <a:cubicBezTo>
                  <a:pt x="8303469" y="6179348"/>
                  <a:pt x="8296282" y="6179741"/>
                  <a:pt x="8289612" y="6181576"/>
                </a:cubicBezTo>
                <a:lnTo>
                  <a:pt x="8279273" y="6185905"/>
                </a:lnTo>
                <a:lnTo>
                  <a:pt x="8247464" y="6169167"/>
                </a:lnTo>
                <a:cubicBezTo>
                  <a:pt x="8231409" y="6162506"/>
                  <a:pt x="8214145" y="6156986"/>
                  <a:pt x="8196077" y="6152768"/>
                </a:cubicBezTo>
                <a:cubicBezTo>
                  <a:pt x="8190058" y="6159824"/>
                  <a:pt x="8178350" y="6146423"/>
                  <a:pt x="8172107" y="6143116"/>
                </a:cubicBezTo>
                <a:cubicBezTo>
                  <a:pt x="8170795" y="6148161"/>
                  <a:pt x="8155185" y="6148083"/>
                  <a:pt x="8150882" y="6143014"/>
                </a:cubicBezTo>
                <a:cubicBezTo>
                  <a:pt x="8043325" y="6106278"/>
                  <a:pt x="8094757" y="6164012"/>
                  <a:pt x="8034498" y="6124492"/>
                </a:cubicBezTo>
                <a:cubicBezTo>
                  <a:pt x="8023614" y="6121142"/>
                  <a:pt x="8014563" y="6122270"/>
                  <a:pt x="8006497" y="6125284"/>
                </a:cubicBezTo>
                <a:lnTo>
                  <a:pt x="7991273" y="6133623"/>
                </a:lnTo>
                <a:lnTo>
                  <a:pt x="7982265" y="6128245"/>
                </a:lnTo>
                <a:cubicBezTo>
                  <a:pt x="7944891" y="6121713"/>
                  <a:pt x="7931226" y="6130583"/>
                  <a:pt x="7912085" y="6116164"/>
                </a:cubicBezTo>
                <a:cubicBezTo>
                  <a:pt x="7878698" y="6108552"/>
                  <a:pt x="7840370" y="6103928"/>
                  <a:pt x="7810187" y="6096690"/>
                </a:cubicBezTo>
                <a:cubicBezTo>
                  <a:pt x="7796246" y="6076752"/>
                  <a:pt x="7753799" y="6081964"/>
                  <a:pt x="7730989" y="6072734"/>
                </a:cubicBezTo>
                <a:cubicBezTo>
                  <a:pt x="7721214" y="6064442"/>
                  <a:pt x="7713300" y="6061979"/>
                  <a:pt x="7700459" y="6067006"/>
                </a:cubicBezTo>
                <a:cubicBezTo>
                  <a:pt x="7655845" y="6027129"/>
                  <a:pt x="7669185" y="6060343"/>
                  <a:pt x="7623221" y="6040209"/>
                </a:cubicBezTo>
                <a:cubicBezTo>
                  <a:pt x="7584174" y="6020582"/>
                  <a:pt x="7538418" y="6004445"/>
                  <a:pt x="7505047" y="5967561"/>
                </a:cubicBezTo>
                <a:cubicBezTo>
                  <a:pt x="7499654" y="5957788"/>
                  <a:pt x="7482081" y="5951500"/>
                  <a:pt x="7465796" y="5953517"/>
                </a:cubicBezTo>
                <a:cubicBezTo>
                  <a:pt x="7462992" y="5953864"/>
                  <a:pt x="7460335" y="5954450"/>
                  <a:pt x="7457905" y="5955255"/>
                </a:cubicBezTo>
                <a:cubicBezTo>
                  <a:pt x="7438909" y="5929939"/>
                  <a:pt x="7419483" y="5937312"/>
                  <a:pt x="7412223" y="5921118"/>
                </a:cubicBezTo>
                <a:cubicBezTo>
                  <a:pt x="7372805" y="5907834"/>
                  <a:pt x="7334821" y="5915363"/>
                  <a:pt x="7327761" y="5901038"/>
                </a:cubicBezTo>
                <a:cubicBezTo>
                  <a:pt x="7306340" y="5897895"/>
                  <a:pt x="7272477" y="5906823"/>
                  <a:pt x="7261184" y="5890673"/>
                </a:cubicBezTo>
                <a:cubicBezTo>
                  <a:pt x="7255248" y="5901086"/>
                  <a:pt x="7239803" y="5877939"/>
                  <a:pt x="7225085" y="5882795"/>
                </a:cubicBezTo>
                <a:cubicBezTo>
                  <a:pt x="7214264" y="5887405"/>
                  <a:pt x="7207054" y="5881458"/>
                  <a:pt x="7197451" y="5879354"/>
                </a:cubicBezTo>
                <a:cubicBezTo>
                  <a:pt x="7183450" y="5882063"/>
                  <a:pt x="7143816" y="5866354"/>
                  <a:pt x="7134462" y="5858264"/>
                </a:cubicBezTo>
                <a:cubicBezTo>
                  <a:pt x="7113779" y="5832126"/>
                  <a:pt x="7050656" y="5838460"/>
                  <a:pt x="7033126" y="5818152"/>
                </a:cubicBezTo>
                <a:cubicBezTo>
                  <a:pt x="7025879" y="5814394"/>
                  <a:pt x="7018444" y="5812123"/>
                  <a:pt x="7010931" y="5810784"/>
                </a:cubicBezTo>
                <a:lnTo>
                  <a:pt x="6965772" y="5809570"/>
                </a:lnTo>
                <a:cubicBezTo>
                  <a:pt x="6958379" y="5809773"/>
                  <a:pt x="6951122" y="5809811"/>
                  <a:pt x="6944112" y="5809138"/>
                </a:cubicBezTo>
                <a:cubicBezTo>
                  <a:pt x="6958919" y="5787231"/>
                  <a:pt x="6886934" y="5799790"/>
                  <a:pt x="6910662" y="5784032"/>
                </a:cubicBezTo>
                <a:cubicBezTo>
                  <a:pt x="6874725" y="5776519"/>
                  <a:pt x="6864413" y="5762624"/>
                  <a:pt x="6827210" y="5751855"/>
                </a:cubicBezTo>
                <a:lnTo>
                  <a:pt x="6687442" y="5719421"/>
                </a:lnTo>
                <a:cubicBezTo>
                  <a:pt x="6635980" y="5699070"/>
                  <a:pt x="6610828" y="5697607"/>
                  <a:pt x="6564352" y="5686060"/>
                </a:cubicBezTo>
                <a:cubicBezTo>
                  <a:pt x="6528033" y="5637185"/>
                  <a:pt x="6494010" y="5648754"/>
                  <a:pt x="6467880" y="5616169"/>
                </a:cubicBezTo>
                <a:cubicBezTo>
                  <a:pt x="6416367" y="5601837"/>
                  <a:pt x="6419822" y="5586932"/>
                  <a:pt x="6362159" y="5586807"/>
                </a:cubicBezTo>
                <a:lnTo>
                  <a:pt x="6310657" y="5553477"/>
                </a:lnTo>
                <a:cubicBezTo>
                  <a:pt x="6299083" y="5546856"/>
                  <a:pt x="6295885" y="5548752"/>
                  <a:pt x="6292713" y="5547078"/>
                </a:cubicBezTo>
                <a:lnTo>
                  <a:pt x="6291623" y="5543429"/>
                </a:lnTo>
                <a:lnTo>
                  <a:pt x="6281704" y="5538282"/>
                </a:lnTo>
                <a:lnTo>
                  <a:pt x="6264107" y="5526263"/>
                </a:lnTo>
                <a:lnTo>
                  <a:pt x="6258989" y="5525777"/>
                </a:lnTo>
                <a:lnTo>
                  <a:pt x="6229603" y="5510395"/>
                </a:lnTo>
                <a:lnTo>
                  <a:pt x="6228332" y="5511020"/>
                </a:lnTo>
                <a:cubicBezTo>
                  <a:pt x="6224808" y="5512072"/>
                  <a:pt x="6220944" y="5512187"/>
                  <a:pt x="6216260" y="5510345"/>
                </a:cubicBezTo>
                <a:cubicBezTo>
                  <a:pt x="6210740" y="5525445"/>
                  <a:pt x="6208492" y="5513908"/>
                  <a:pt x="6195167" y="5507142"/>
                </a:cubicBezTo>
                <a:cubicBezTo>
                  <a:pt x="6176634" y="5504447"/>
                  <a:pt x="6121193" y="5496797"/>
                  <a:pt x="6105064" y="5494176"/>
                </a:cubicBezTo>
                <a:lnTo>
                  <a:pt x="6098392" y="5491417"/>
                </a:lnTo>
                <a:lnTo>
                  <a:pt x="6098057" y="5491548"/>
                </a:lnTo>
                <a:cubicBezTo>
                  <a:pt x="6096177" y="5491345"/>
                  <a:pt x="6093821" y="5490586"/>
                  <a:pt x="6090617" y="5489007"/>
                </a:cubicBezTo>
                <a:lnTo>
                  <a:pt x="6086227" y="5486388"/>
                </a:lnTo>
                <a:lnTo>
                  <a:pt x="6073282" y="5481036"/>
                </a:lnTo>
                <a:lnTo>
                  <a:pt x="6067488" y="5480426"/>
                </a:lnTo>
                <a:cubicBezTo>
                  <a:pt x="6040063" y="5480093"/>
                  <a:pt x="5951728" y="5481604"/>
                  <a:pt x="5908730" y="5479037"/>
                </a:cubicBezTo>
                <a:cubicBezTo>
                  <a:pt x="5872265" y="5473380"/>
                  <a:pt x="5839094" y="5474990"/>
                  <a:pt x="5809501" y="5465027"/>
                </a:cubicBezTo>
                <a:cubicBezTo>
                  <a:pt x="5795691" y="5468278"/>
                  <a:pt x="5783378" y="5468468"/>
                  <a:pt x="5773910" y="5458581"/>
                </a:cubicBezTo>
                <a:cubicBezTo>
                  <a:pt x="5739320" y="5455590"/>
                  <a:pt x="5728309" y="5465623"/>
                  <a:pt x="5708984" y="5453146"/>
                </a:cubicBezTo>
                <a:cubicBezTo>
                  <a:pt x="5685394" y="5468413"/>
                  <a:pt x="5685992" y="5461186"/>
                  <a:pt x="5678327" y="5454412"/>
                </a:cubicBezTo>
                <a:lnTo>
                  <a:pt x="5677140" y="5453823"/>
                </a:lnTo>
                <a:lnTo>
                  <a:pt x="5673887" y="5456023"/>
                </a:lnTo>
                <a:lnTo>
                  <a:pt x="5668198" y="5456346"/>
                </a:lnTo>
                <a:lnTo>
                  <a:pt x="5653664" y="5453106"/>
                </a:lnTo>
                <a:lnTo>
                  <a:pt x="5648366" y="5451209"/>
                </a:lnTo>
                <a:cubicBezTo>
                  <a:pt x="5644655" y="5450154"/>
                  <a:pt x="5642109" y="5449779"/>
                  <a:pt x="5640260" y="5449878"/>
                </a:cubicBezTo>
                <a:lnTo>
                  <a:pt x="5640006" y="5450061"/>
                </a:lnTo>
                <a:lnTo>
                  <a:pt x="5632515" y="5448391"/>
                </a:lnTo>
                <a:cubicBezTo>
                  <a:pt x="5619998" y="5445077"/>
                  <a:pt x="5607933" y="5441385"/>
                  <a:pt x="5596539" y="5437486"/>
                </a:cubicBezTo>
                <a:cubicBezTo>
                  <a:pt x="5583544" y="5447920"/>
                  <a:pt x="5543214" y="5426318"/>
                  <a:pt x="5542416" y="5449938"/>
                </a:cubicBezTo>
                <a:cubicBezTo>
                  <a:pt x="5526882" y="5445355"/>
                  <a:pt x="5519529" y="5434267"/>
                  <a:pt x="5521246" y="5450133"/>
                </a:cubicBezTo>
                <a:cubicBezTo>
                  <a:pt x="5516029" y="5449054"/>
                  <a:pt x="5512471" y="5449786"/>
                  <a:pt x="5509658" y="5451392"/>
                </a:cubicBezTo>
                <a:lnTo>
                  <a:pt x="5508753" y="5452216"/>
                </a:lnTo>
                <a:lnTo>
                  <a:pt x="5469291" y="5441993"/>
                </a:lnTo>
                <a:lnTo>
                  <a:pt x="5447375" y="5432879"/>
                </a:lnTo>
                <a:lnTo>
                  <a:pt x="5435760" y="5429360"/>
                </a:lnTo>
                <a:lnTo>
                  <a:pt x="5433081" y="5425914"/>
                </a:lnTo>
                <a:cubicBezTo>
                  <a:pt x="5429853" y="5423556"/>
                  <a:pt x="5424794" y="5421926"/>
                  <a:pt x="5415630" y="5421963"/>
                </a:cubicBezTo>
                <a:lnTo>
                  <a:pt x="5413399" y="5422434"/>
                </a:lnTo>
                <a:lnTo>
                  <a:pt x="5399853" y="5415736"/>
                </a:lnTo>
                <a:cubicBezTo>
                  <a:pt x="5395637" y="5412982"/>
                  <a:pt x="5392091" y="5409780"/>
                  <a:pt x="5389520" y="5405967"/>
                </a:cubicBezTo>
                <a:cubicBezTo>
                  <a:pt x="5335580" y="5415065"/>
                  <a:pt x="5292600" y="5391357"/>
                  <a:pt x="5237937" y="5385377"/>
                </a:cubicBezTo>
                <a:cubicBezTo>
                  <a:pt x="5207993" y="5376752"/>
                  <a:pt x="5126456" y="5381084"/>
                  <a:pt x="5119496" y="5352643"/>
                </a:cubicBezTo>
                <a:cubicBezTo>
                  <a:pt x="5080107" y="5344358"/>
                  <a:pt x="5054089" y="5342197"/>
                  <a:pt x="5001601" y="5335667"/>
                </a:cubicBezTo>
                <a:cubicBezTo>
                  <a:pt x="4950440" y="5305462"/>
                  <a:pt x="4862311" y="5312335"/>
                  <a:pt x="4801046" y="5292281"/>
                </a:cubicBezTo>
                <a:cubicBezTo>
                  <a:pt x="4760767" y="5309390"/>
                  <a:pt x="4784753" y="5291346"/>
                  <a:pt x="4747748" y="5289636"/>
                </a:cubicBezTo>
                <a:cubicBezTo>
                  <a:pt x="4762748" y="5270206"/>
                  <a:pt x="4701198" y="5294183"/>
                  <a:pt x="4705062" y="5270079"/>
                </a:cubicBezTo>
                <a:cubicBezTo>
                  <a:pt x="4698206" y="5270532"/>
                  <a:pt x="4691442" y="5271728"/>
                  <a:pt x="4684625" y="5273113"/>
                </a:cubicBezTo>
                <a:lnTo>
                  <a:pt x="4681053" y="5273825"/>
                </a:lnTo>
                <a:lnTo>
                  <a:pt x="4667771" y="5272561"/>
                </a:lnTo>
                <a:lnTo>
                  <a:pt x="4662767" y="5277347"/>
                </a:lnTo>
                <a:lnTo>
                  <a:pt x="4641874" y="5279132"/>
                </a:lnTo>
                <a:cubicBezTo>
                  <a:pt x="4634243" y="5279004"/>
                  <a:pt x="4626260" y="5277939"/>
                  <a:pt x="4617779" y="5275371"/>
                </a:cubicBezTo>
                <a:cubicBezTo>
                  <a:pt x="4598555" y="5262359"/>
                  <a:pt x="4562195" y="5268321"/>
                  <a:pt x="4532041" y="5262571"/>
                </a:cubicBezTo>
                <a:lnTo>
                  <a:pt x="4518829" y="5257331"/>
                </a:lnTo>
                <a:lnTo>
                  <a:pt x="4472184" y="5254623"/>
                </a:lnTo>
                <a:cubicBezTo>
                  <a:pt x="4459012" y="5253412"/>
                  <a:pt x="4445463" y="5251669"/>
                  <a:pt x="4431409" y="5248968"/>
                </a:cubicBezTo>
                <a:lnTo>
                  <a:pt x="4405730" y="5242275"/>
                </a:lnTo>
                <a:lnTo>
                  <a:pt x="4398381" y="5243052"/>
                </a:lnTo>
                <a:cubicBezTo>
                  <a:pt x="4386449" y="5240842"/>
                  <a:pt x="4372252" y="5231428"/>
                  <a:pt x="4371649" y="5239888"/>
                </a:cubicBezTo>
                <a:lnTo>
                  <a:pt x="4358886" y="5234795"/>
                </a:lnTo>
                <a:lnTo>
                  <a:pt x="4343991" y="5239146"/>
                </a:lnTo>
                <a:cubicBezTo>
                  <a:pt x="4342160" y="5240427"/>
                  <a:pt x="4340669" y="5241867"/>
                  <a:pt x="4339562" y="5243414"/>
                </a:cubicBezTo>
                <a:lnTo>
                  <a:pt x="4321286" y="5238121"/>
                </a:lnTo>
                <a:lnTo>
                  <a:pt x="4304714" y="5240253"/>
                </a:lnTo>
                <a:lnTo>
                  <a:pt x="4292026" y="5234939"/>
                </a:lnTo>
                <a:lnTo>
                  <a:pt x="4286278" y="5234703"/>
                </a:lnTo>
                <a:lnTo>
                  <a:pt x="4271843" y="5234718"/>
                </a:lnTo>
                <a:cubicBezTo>
                  <a:pt x="4264335" y="5235163"/>
                  <a:pt x="4255896" y="5235803"/>
                  <a:pt x="4246654" y="5235901"/>
                </a:cubicBezTo>
                <a:lnTo>
                  <a:pt x="4239016" y="5235376"/>
                </a:lnTo>
                <a:lnTo>
                  <a:pt x="4220827" y="5240574"/>
                </a:lnTo>
                <a:cubicBezTo>
                  <a:pt x="4207542" y="5244578"/>
                  <a:pt x="4197250" y="5247055"/>
                  <a:pt x="4187718" y="5242092"/>
                </a:cubicBezTo>
                <a:cubicBezTo>
                  <a:pt x="4168223" y="5246878"/>
                  <a:pt x="4150621" y="5266466"/>
                  <a:pt x="4126557" y="5256449"/>
                </a:cubicBezTo>
                <a:cubicBezTo>
                  <a:pt x="4131887" y="5267539"/>
                  <a:pt x="4097973" y="5252921"/>
                  <a:pt x="4091247" y="5262278"/>
                </a:cubicBezTo>
                <a:cubicBezTo>
                  <a:pt x="4087295" y="5270061"/>
                  <a:pt x="4076085" y="5267439"/>
                  <a:pt x="4066683" y="5268982"/>
                </a:cubicBezTo>
                <a:cubicBezTo>
                  <a:pt x="4058472" y="5276231"/>
                  <a:pt x="4012988" y="5276524"/>
                  <a:pt x="3998089" y="5272801"/>
                </a:cubicBezTo>
                <a:cubicBezTo>
                  <a:pt x="3957293" y="5257428"/>
                  <a:pt x="3914679" y="5285025"/>
                  <a:pt x="3881853" y="5273593"/>
                </a:cubicBezTo>
                <a:cubicBezTo>
                  <a:pt x="3872698" y="5272881"/>
                  <a:pt x="3864806" y="5273518"/>
                  <a:pt x="3857744" y="5274992"/>
                </a:cubicBezTo>
                <a:lnTo>
                  <a:pt x="3839551" y="5281090"/>
                </a:lnTo>
                <a:lnTo>
                  <a:pt x="3837537" y="5286771"/>
                </a:lnTo>
                <a:lnTo>
                  <a:pt x="3824683" y="5288326"/>
                </a:lnTo>
                <a:lnTo>
                  <a:pt x="3821794" y="5289763"/>
                </a:lnTo>
                <a:cubicBezTo>
                  <a:pt x="3816288" y="5292529"/>
                  <a:pt x="3810733" y="5295104"/>
                  <a:pt x="3804690" y="5296977"/>
                </a:cubicBezTo>
                <a:cubicBezTo>
                  <a:pt x="3795266" y="5272832"/>
                  <a:pt x="3751743" y="5308922"/>
                  <a:pt x="3755041" y="5286973"/>
                </a:cubicBezTo>
                <a:cubicBezTo>
                  <a:pt x="3720203" y="5293060"/>
                  <a:pt x="3732482" y="5270571"/>
                  <a:pt x="3704762" y="5295563"/>
                </a:cubicBezTo>
                <a:cubicBezTo>
                  <a:pt x="3637817" y="5288966"/>
                  <a:pt x="3560727" y="5314057"/>
                  <a:pt x="3497584" y="5295519"/>
                </a:cubicBezTo>
                <a:cubicBezTo>
                  <a:pt x="3511130" y="5304942"/>
                  <a:pt x="3477973" y="5318025"/>
                  <a:pt x="3458496" y="5316179"/>
                </a:cubicBezTo>
                <a:cubicBezTo>
                  <a:pt x="3417933" y="5316399"/>
                  <a:pt x="3316199" y="5298099"/>
                  <a:pt x="3254204" y="5296839"/>
                </a:cubicBezTo>
                <a:cubicBezTo>
                  <a:pt x="3200880" y="5302485"/>
                  <a:pt x="3229929" y="5295584"/>
                  <a:pt x="3185377" y="5315679"/>
                </a:cubicBezTo>
                <a:cubicBezTo>
                  <a:pt x="3180970" y="5312524"/>
                  <a:pt x="3144223" y="5310167"/>
                  <a:pt x="3138878" y="5308383"/>
                </a:cubicBezTo>
                <a:lnTo>
                  <a:pt x="3101673" y="5301204"/>
                </a:lnTo>
                <a:lnTo>
                  <a:pt x="3071638" y="5298594"/>
                </a:lnTo>
                <a:cubicBezTo>
                  <a:pt x="3063259" y="5300547"/>
                  <a:pt x="3057747" y="5300029"/>
                  <a:pt x="3053518" y="5298419"/>
                </a:cubicBezTo>
                <a:lnTo>
                  <a:pt x="3049209" y="5295645"/>
                </a:lnTo>
                <a:lnTo>
                  <a:pt x="3011678" y="5290430"/>
                </a:lnTo>
                <a:lnTo>
                  <a:pt x="3007273" y="5291804"/>
                </a:lnTo>
                <a:lnTo>
                  <a:pt x="2969616" y="5289775"/>
                </a:lnTo>
                <a:cubicBezTo>
                  <a:pt x="2967901" y="5291919"/>
                  <a:pt x="2965033" y="5293372"/>
                  <a:pt x="2959671" y="5293419"/>
                </a:cubicBezTo>
                <a:cubicBezTo>
                  <a:pt x="2969778" y="5308421"/>
                  <a:pt x="2957077" y="5299224"/>
                  <a:pt x="2940370" y="5298037"/>
                </a:cubicBezTo>
                <a:cubicBezTo>
                  <a:pt x="2952343" y="5321071"/>
                  <a:pt x="2903756" y="5308593"/>
                  <a:pt x="2897455" y="5321415"/>
                </a:cubicBezTo>
                <a:cubicBezTo>
                  <a:pt x="2884914" y="5320025"/>
                  <a:pt x="2871868" y="5318973"/>
                  <a:pt x="2858612" y="5318386"/>
                </a:cubicBezTo>
                <a:lnTo>
                  <a:pt x="2850847" y="5318336"/>
                </a:lnTo>
                <a:cubicBezTo>
                  <a:pt x="2850802" y="5318412"/>
                  <a:pt x="2850758" y="5318489"/>
                  <a:pt x="2850713" y="5318566"/>
                </a:cubicBezTo>
                <a:cubicBezTo>
                  <a:pt x="2849071" y="5319049"/>
                  <a:pt x="2846535" y="5319218"/>
                  <a:pt x="2842565" y="5318974"/>
                </a:cubicBezTo>
                <a:lnTo>
                  <a:pt x="2836689" y="5318244"/>
                </a:lnTo>
                <a:lnTo>
                  <a:pt x="2821624" y="5318147"/>
                </a:lnTo>
                <a:lnTo>
                  <a:pt x="2816581" y="5319651"/>
                </a:lnTo>
                <a:lnTo>
                  <a:pt x="2814783" y="5322463"/>
                </a:lnTo>
                <a:lnTo>
                  <a:pt x="2813379" y="5322140"/>
                </a:lnTo>
                <a:cubicBezTo>
                  <a:pt x="2802709" y="5317184"/>
                  <a:pt x="2799370" y="5310064"/>
                  <a:pt x="2785957" y="5329779"/>
                </a:cubicBezTo>
                <a:cubicBezTo>
                  <a:pt x="2761532" y="5321742"/>
                  <a:pt x="2756836" y="5333761"/>
                  <a:pt x="2723518" y="5338101"/>
                </a:cubicBezTo>
                <a:cubicBezTo>
                  <a:pt x="2709522" y="5330511"/>
                  <a:pt x="2698336" y="5333270"/>
                  <a:pt x="2687427" y="5339308"/>
                </a:cubicBezTo>
                <a:cubicBezTo>
                  <a:pt x="2654941" y="5335853"/>
                  <a:pt x="2625399" y="5344352"/>
                  <a:pt x="2588930" y="5346504"/>
                </a:cubicBezTo>
                <a:cubicBezTo>
                  <a:pt x="2549402" y="5336705"/>
                  <a:pt x="2529317" y="5354466"/>
                  <a:pt x="2490342" y="5356688"/>
                </a:cubicBezTo>
                <a:cubicBezTo>
                  <a:pt x="2456446" y="5339697"/>
                  <a:pt x="2462590" y="5371614"/>
                  <a:pt x="2442656" y="5378373"/>
                </a:cubicBezTo>
                <a:lnTo>
                  <a:pt x="2437016" y="5378997"/>
                </a:lnTo>
                <a:lnTo>
                  <a:pt x="2422272" y="5376524"/>
                </a:lnTo>
                <a:lnTo>
                  <a:pt x="2416836" y="5374904"/>
                </a:lnTo>
                <a:cubicBezTo>
                  <a:pt x="2413051" y="5374047"/>
                  <a:pt x="2410484" y="5373805"/>
                  <a:pt x="2408651" y="5374002"/>
                </a:cubicBezTo>
                <a:lnTo>
                  <a:pt x="2408415" y="5374199"/>
                </a:lnTo>
                <a:lnTo>
                  <a:pt x="2400815" y="5372924"/>
                </a:lnTo>
                <a:cubicBezTo>
                  <a:pt x="2388069" y="5370271"/>
                  <a:pt x="2375744" y="5367214"/>
                  <a:pt x="2364067" y="5363916"/>
                </a:cubicBezTo>
                <a:cubicBezTo>
                  <a:pt x="2352019" y="5375037"/>
                  <a:pt x="2310029" y="5355562"/>
                  <a:pt x="2311247" y="5379223"/>
                </a:cubicBezTo>
                <a:cubicBezTo>
                  <a:pt x="2295391" y="5375459"/>
                  <a:pt x="2287126" y="5364760"/>
                  <a:pt x="2290188" y="5380535"/>
                </a:cubicBezTo>
                <a:cubicBezTo>
                  <a:pt x="2284902" y="5379730"/>
                  <a:pt x="2281422" y="5380650"/>
                  <a:pt x="2278760" y="5382406"/>
                </a:cubicBezTo>
                <a:lnTo>
                  <a:pt x="2277929" y="5383278"/>
                </a:lnTo>
                <a:lnTo>
                  <a:pt x="2242720" y="5374533"/>
                </a:lnTo>
                <a:lnTo>
                  <a:pt x="2237766" y="5375135"/>
                </a:lnTo>
                <a:lnTo>
                  <a:pt x="2215171" y="5367180"/>
                </a:lnTo>
                <a:lnTo>
                  <a:pt x="2203308" y="5364272"/>
                </a:lnTo>
                <a:lnTo>
                  <a:pt x="2200349" y="5360969"/>
                </a:lnTo>
                <a:cubicBezTo>
                  <a:pt x="2196931" y="5358779"/>
                  <a:pt x="2191757" y="5357418"/>
                  <a:pt x="2182639" y="5357939"/>
                </a:cubicBezTo>
                <a:lnTo>
                  <a:pt x="2180456" y="5358525"/>
                </a:lnTo>
                <a:lnTo>
                  <a:pt x="2166399" y="5352543"/>
                </a:lnTo>
                <a:cubicBezTo>
                  <a:pt x="2161969" y="5350011"/>
                  <a:pt x="2158166" y="5346997"/>
                  <a:pt x="2155279" y="5343320"/>
                </a:cubicBezTo>
                <a:cubicBezTo>
                  <a:pt x="2102354" y="5355262"/>
                  <a:pt x="2057543" y="5333823"/>
                  <a:pt x="2002613" y="5330726"/>
                </a:cubicBezTo>
                <a:cubicBezTo>
                  <a:pt x="1942330" y="5319731"/>
                  <a:pt x="1861746" y="5297679"/>
                  <a:pt x="1821825" y="5291472"/>
                </a:cubicBezTo>
                <a:cubicBezTo>
                  <a:pt x="1803546" y="5286648"/>
                  <a:pt x="1711733" y="5282438"/>
                  <a:pt x="1720721" y="5293484"/>
                </a:cubicBezTo>
                <a:cubicBezTo>
                  <a:pt x="1667212" y="5265981"/>
                  <a:pt x="1633016" y="5281032"/>
                  <a:pt x="1570313" y="5264210"/>
                </a:cubicBezTo>
                <a:cubicBezTo>
                  <a:pt x="1531674" y="5283444"/>
                  <a:pt x="1543422" y="5260603"/>
                  <a:pt x="1506438" y="5260847"/>
                </a:cubicBezTo>
                <a:cubicBezTo>
                  <a:pt x="1485083" y="5258087"/>
                  <a:pt x="1471128" y="5249703"/>
                  <a:pt x="1459837" y="5247653"/>
                </a:cubicBezTo>
                <a:lnTo>
                  <a:pt x="1438689" y="5248553"/>
                </a:lnTo>
                <a:lnTo>
                  <a:pt x="1425361" y="5247991"/>
                </a:lnTo>
                <a:lnTo>
                  <a:pt x="1420783" y="5253040"/>
                </a:lnTo>
                <a:lnTo>
                  <a:pt x="1400135" y="5255927"/>
                </a:lnTo>
                <a:cubicBezTo>
                  <a:pt x="1373565" y="5253054"/>
                  <a:pt x="1296003" y="5240364"/>
                  <a:pt x="1261360" y="5235803"/>
                </a:cubicBezTo>
                <a:cubicBezTo>
                  <a:pt x="1248435" y="5229929"/>
                  <a:pt x="1203652" y="5223011"/>
                  <a:pt x="1192275" y="5228564"/>
                </a:cubicBezTo>
                <a:cubicBezTo>
                  <a:pt x="1182340" y="5228536"/>
                  <a:pt x="1172533" y="5224286"/>
                  <a:pt x="1165093" y="5231015"/>
                </a:cubicBezTo>
                <a:cubicBezTo>
                  <a:pt x="1154213" y="5238795"/>
                  <a:pt x="1127605" y="5219618"/>
                  <a:pt x="1127765" y="5230940"/>
                </a:cubicBezTo>
                <a:cubicBezTo>
                  <a:pt x="1108724" y="5217668"/>
                  <a:pt x="1082488" y="5233396"/>
                  <a:pt x="1061159" y="5234834"/>
                </a:cubicBezTo>
                <a:cubicBezTo>
                  <a:pt x="1046983" y="5222442"/>
                  <a:pt x="1016217" y="5237680"/>
                  <a:pt x="972937" y="5233065"/>
                </a:cubicBezTo>
                <a:cubicBezTo>
                  <a:pt x="939888" y="5228513"/>
                  <a:pt x="905779" y="5219380"/>
                  <a:pt x="862867" y="5207522"/>
                </a:cubicBezTo>
                <a:cubicBezTo>
                  <a:pt x="812436" y="5178795"/>
                  <a:pt x="761812" y="5172745"/>
                  <a:pt x="715464" y="5161912"/>
                </a:cubicBezTo>
                <a:cubicBezTo>
                  <a:pt x="662499" y="5152035"/>
                  <a:pt x="692593" y="5181401"/>
                  <a:pt x="630248" y="5152128"/>
                </a:cubicBezTo>
                <a:cubicBezTo>
                  <a:pt x="621180" y="5159682"/>
                  <a:pt x="612603" y="5158955"/>
                  <a:pt x="599181" y="5152969"/>
                </a:cubicBezTo>
                <a:cubicBezTo>
                  <a:pt x="573307" y="5148806"/>
                  <a:pt x="570686" y="5170495"/>
                  <a:pt x="547181" y="5154111"/>
                </a:cubicBezTo>
                <a:cubicBezTo>
                  <a:pt x="549410" y="5166246"/>
                  <a:pt x="496844" y="5152022"/>
                  <a:pt x="506290" y="5165583"/>
                </a:cubicBezTo>
                <a:cubicBezTo>
                  <a:pt x="485788" y="5162904"/>
                  <a:pt x="440249" y="5140832"/>
                  <a:pt x="424170" y="5138037"/>
                </a:cubicBezTo>
                <a:close/>
                <a:moveTo>
                  <a:pt x="0" y="1"/>
                </a:moveTo>
                <a:lnTo>
                  <a:pt x="8566207" y="1"/>
                </a:lnTo>
                <a:lnTo>
                  <a:pt x="8580495" y="6325"/>
                </a:lnTo>
                <a:cubicBezTo>
                  <a:pt x="8596450" y="-2564"/>
                  <a:pt x="8595265" y="32752"/>
                  <a:pt x="8623441" y="22251"/>
                </a:cubicBezTo>
                <a:cubicBezTo>
                  <a:pt x="8636141" y="23328"/>
                  <a:pt x="8634367" y="8204"/>
                  <a:pt x="8656693" y="12785"/>
                </a:cubicBezTo>
                <a:cubicBezTo>
                  <a:pt x="8700150" y="13"/>
                  <a:pt x="8728803" y="25903"/>
                  <a:pt x="8760926" y="28552"/>
                </a:cubicBezTo>
                <a:cubicBezTo>
                  <a:pt x="8796379" y="33892"/>
                  <a:pt x="8767843" y="35157"/>
                  <a:pt x="8818432" y="25135"/>
                </a:cubicBezTo>
                <a:cubicBezTo>
                  <a:pt x="8835233" y="31594"/>
                  <a:pt x="8854495" y="41940"/>
                  <a:pt x="8865264" y="49656"/>
                </a:cubicBezTo>
                <a:cubicBezTo>
                  <a:pt x="8857890" y="60263"/>
                  <a:pt x="8895296" y="61476"/>
                  <a:pt x="8883048" y="71429"/>
                </a:cubicBezTo>
                <a:cubicBezTo>
                  <a:pt x="8889978" y="84293"/>
                  <a:pt x="8901886" y="68582"/>
                  <a:pt x="8909255" y="80078"/>
                </a:cubicBezTo>
                <a:cubicBezTo>
                  <a:pt x="8919916" y="81887"/>
                  <a:pt x="8934174" y="78230"/>
                  <a:pt x="8947015" y="82283"/>
                </a:cubicBezTo>
                <a:cubicBezTo>
                  <a:pt x="8966581" y="79993"/>
                  <a:pt x="8965299" y="92691"/>
                  <a:pt x="8986296" y="104392"/>
                </a:cubicBezTo>
                <a:cubicBezTo>
                  <a:pt x="8998619" y="100189"/>
                  <a:pt x="9005185" y="105378"/>
                  <a:pt x="9010342" y="113680"/>
                </a:cubicBezTo>
                <a:cubicBezTo>
                  <a:pt x="9033677" y="117644"/>
                  <a:pt x="9050566" y="132521"/>
                  <a:pt x="9074515" y="142811"/>
                </a:cubicBezTo>
                <a:cubicBezTo>
                  <a:pt x="9104989" y="142213"/>
                  <a:pt x="9112015" y="163935"/>
                  <a:pt x="9137640" y="174857"/>
                </a:cubicBezTo>
                <a:cubicBezTo>
                  <a:pt x="9156929" y="185799"/>
                  <a:pt x="9176414" y="202560"/>
                  <a:pt x="9190250" y="208462"/>
                </a:cubicBezTo>
                <a:lnTo>
                  <a:pt x="9220655" y="210269"/>
                </a:lnTo>
                <a:cubicBezTo>
                  <a:pt x="9224695" y="223750"/>
                  <a:pt x="9260439" y="214336"/>
                  <a:pt x="9250811" y="236979"/>
                </a:cubicBezTo>
                <a:cubicBezTo>
                  <a:pt x="9262973" y="236901"/>
                  <a:pt x="9272562" y="228397"/>
                  <a:pt x="9264615" y="242987"/>
                </a:cubicBezTo>
                <a:cubicBezTo>
                  <a:pt x="9268503" y="243398"/>
                  <a:pt x="9270522" y="245072"/>
                  <a:pt x="9271677" y="247371"/>
                </a:cubicBezTo>
                <a:cubicBezTo>
                  <a:pt x="9277419" y="248183"/>
                  <a:pt x="9288867" y="248375"/>
                  <a:pt x="9299065" y="247855"/>
                </a:cubicBezTo>
                <a:lnTo>
                  <a:pt x="9332868" y="244249"/>
                </a:lnTo>
                <a:cubicBezTo>
                  <a:pt x="9336002" y="242898"/>
                  <a:pt x="9340020" y="242743"/>
                  <a:pt x="9346015" y="245298"/>
                </a:cubicBezTo>
                <a:lnTo>
                  <a:pt x="9347277" y="246358"/>
                </a:lnTo>
                <a:lnTo>
                  <a:pt x="9387287" y="236666"/>
                </a:lnTo>
                <a:cubicBezTo>
                  <a:pt x="9391235" y="235211"/>
                  <a:pt x="9412590" y="236679"/>
                  <a:pt x="9415916" y="233766"/>
                </a:cubicBezTo>
                <a:cubicBezTo>
                  <a:pt x="9447394" y="257241"/>
                  <a:pt x="9471660" y="239495"/>
                  <a:pt x="9510093" y="248856"/>
                </a:cubicBezTo>
                <a:cubicBezTo>
                  <a:pt x="9555096" y="251770"/>
                  <a:pt x="9610638" y="251812"/>
                  <a:pt x="9640041" y="254782"/>
                </a:cubicBezTo>
                <a:cubicBezTo>
                  <a:pt x="9694482" y="260083"/>
                  <a:pt x="9729092" y="265495"/>
                  <a:pt x="9762595" y="273598"/>
                </a:cubicBezTo>
                <a:cubicBezTo>
                  <a:pt x="9781666" y="300921"/>
                  <a:pt x="9780748" y="280723"/>
                  <a:pt x="9805759" y="289280"/>
                </a:cubicBezTo>
                <a:cubicBezTo>
                  <a:pt x="9804269" y="266709"/>
                  <a:pt x="9869649" y="320524"/>
                  <a:pt x="9877476" y="296578"/>
                </a:cubicBezTo>
                <a:cubicBezTo>
                  <a:pt x="9881780" y="298894"/>
                  <a:pt x="9885702" y="301892"/>
                  <a:pt x="9889580" y="305081"/>
                </a:cubicBezTo>
                <a:lnTo>
                  <a:pt x="9891616" y="306739"/>
                </a:lnTo>
                <a:lnTo>
                  <a:pt x="9900873" y="309194"/>
                </a:lnTo>
                <a:lnTo>
                  <a:pt x="9902100" y="315114"/>
                </a:lnTo>
                <a:lnTo>
                  <a:pt x="9915042" y="322554"/>
                </a:lnTo>
                <a:cubicBezTo>
                  <a:pt x="9920101" y="324533"/>
                  <a:pt x="9925796" y="325716"/>
                  <a:pt x="9932465" y="325613"/>
                </a:cubicBezTo>
                <a:cubicBezTo>
                  <a:pt x="9956735" y="316194"/>
                  <a:pt x="9986500" y="347179"/>
                  <a:pt x="10016712" y="334288"/>
                </a:cubicBezTo>
                <a:cubicBezTo>
                  <a:pt x="10027669" y="331507"/>
                  <a:pt x="10060637" y="334882"/>
                  <a:pt x="10066292" y="342820"/>
                </a:cubicBezTo>
                <a:cubicBezTo>
                  <a:pt x="10073046" y="345028"/>
                  <a:pt x="10081283" y="343118"/>
                  <a:pt x="10083830" y="351309"/>
                </a:cubicBezTo>
                <a:cubicBezTo>
                  <a:pt x="10088320" y="361292"/>
                  <a:pt x="10113512" y="348705"/>
                  <a:pt x="10109192" y="359635"/>
                </a:cubicBezTo>
                <a:cubicBezTo>
                  <a:pt x="10127052" y="351064"/>
                  <a:pt x="10139009" y="372201"/>
                  <a:pt x="10152949" y="378393"/>
                </a:cubicBezTo>
                <a:cubicBezTo>
                  <a:pt x="10167179" y="369581"/>
                  <a:pt x="10185926" y="377139"/>
                  <a:pt x="10217015" y="382407"/>
                </a:cubicBezTo>
                <a:cubicBezTo>
                  <a:pt x="10232710" y="372150"/>
                  <a:pt x="10234405" y="400236"/>
                  <a:pt x="10263104" y="387329"/>
                </a:cubicBezTo>
                <a:cubicBezTo>
                  <a:pt x="10277138" y="387333"/>
                  <a:pt x="10293605" y="396852"/>
                  <a:pt x="10318870" y="396554"/>
                </a:cubicBezTo>
                <a:cubicBezTo>
                  <a:pt x="10363783" y="380077"/>
                  <a:pt x="10379208" y="385607"/>
                  <a:pt x="10414695" y="385544"/>
                </a:cubicBezTo>
                <a:cubicBezTo>
                  <a:pt x="10454315" y="387894"/>
                  <a:pt x="10422969" y="409565"/>
                  <a:pt x="10476169" y="395241"/>
                </a:cubicBezTo>
                <a:cubicBezTo>
                  <a:pt x="10479514" y="404597"/>
                  <a:pt x="10485606" y="405823"/>
                  <a:pt x="10496942" y="403045"/>
                </a:cubicBezTo>
                <a:cubicBezTo>
                  <a:pt x="10516050" y="404835"/>
                  <a:pt x="10509763" y="426432"/>
                  <a:pt x="10531810" y="415850"/>
                </a:cubicBezTo>
                <a:cubicBezTo>
                  <a:pt x="10525784" y="427103"/>
                  <a:pt x="10566751" y="425153"/>
                  <a:pt x="10555295" y="436163"/>
                </a:cubicBezTo>
                <a:cubicBezTo>
                  <a:pt x="10563894" y="440449"/>
                  <a:pt x="10579000" y="435050"/>
                  <a:pt x="10590465" y="434499"/>
                </a:cubicBezTo>
                <a:lnTo>
                  <a:pt x="10624082" y="432854"/>
                </a:lnTo>
                <a:lnTo>
                  <a:pt x="10650274" y="426692"/>
                </a:lnTo>
                <a:lnTo>
                  <a:pt x="10679600" y="425001"/>
                </a:lnTo>
                <a:cubicBezTo>
                  <a:pt x="10690906" y="436538"/>
                  <a:pt x="10711798" y="418711"/>
                  <a:pt x="10743440" y="420137"/>
                </a:cubicBezTo>
                <a:cubicBezTo>
                  <a:pt x="10755757" y="433383"/>
                  <a:pt x="10764779" y="420940"/>
                  <a:pt x="10788958" y="439490"/>
                </a:cubicBezTo>
                <a:cubicBezTo>
                  <a:pt x="10790141" y="438044"/>
                  <a:pt x="10791575" y="436742"/>
                  <a:pt x="10793215" y="435623"/>
                </a:cubicBezTo>
                <a:cubicBezTo>
                  <a:pt x="10802745" y="429122"/>
                  <a:pt x="10817024" y="430102"/>
                  <a:pt x="10825107" y="437813"/>
                </a:cubicBezTo>
                <a:cubicBezTo>
                  <a:pt x="10864000" y="463233"/>
                  <a:pt x="10894006" y="454973"/>
                  <a:pt x="10928403" y="462494"/>
                </a:cubicBezTo>
                <a:cubicBezTo>
                  <a:pt x="10967490" y="468543"/>
                  <a:pt x="10950288" y="451529"/>
                  <a:pt x="10997825" y="476604"/>
                </a:cubicBezTo>
                <a:cubicBezTo>
                  <a:pt x="11003717" y="468233"/>
                  <a:pt x="11009973" y="468325"/>
                  <a:pt x="11020180" y="473402"/>
                </a:cubicBezTo>
                <a:cubicBezTo>
                  <a:pt x="11039218" y="475682"/>
                  <a:pt x="11039233" y="453416"/>
                  <a:pt x="11057619" y="468313"/>
                </a:cubicBezTo>
                <a:cubicBezTo>
                  <a:pt x="11054960" y="456133"/>
                  <a:pt x="11094137" y="466636"/>
                  <a:pt x="11086145" y="453550"/>
                </a:cubicBezTo>
                <a:cubicBezTo>
                  <a:pt x="11099304" y="443716"/>
                  <a:pt x="11104259" y="462063"/>
                  <a:pt x="11117235" y="453639"/>
                </a:cubicBezTo>
                <a:cubicBezTo>
                  <a:pt x="11129084" y="455268"/>
                  <a:pt x="11142094" y="452520"/>
                  <a:pt x="11157240" y="452736"/>
                </a:cubicBezTo>
                <a:cubicBezTo>
                  <a:pt x="11176367" y="460954"/>
                  <a:pt x="11180975" y="459313"/>
                  <a:pt x="11208113" y="454938"/>
                </a:cubicBezTo>
                <a:cubicBezTo>
                  <a:pt x="11218869" y="462688"/>
                  <a:pt x="11228070" y="459893"/>
                  <a:pt x="11237272" y="453759"/>
                </a:cubicBezTo>
                <a:cubicBezTo>
                  <a:pt x="11263210" y="457321"/>
                  <a:pt x="11287590" y="448707"/>
                  <a:pt x="11317118" y="446565"/>
                </a:cubicBezTo>
                <a:cubicBezTo>
                  <a:pt x="11348294" y="456600"/>
                  <a:pt x="11365692" y="438539"/>
                  <a:pt x="11397244" y="436328"/>
                </a:cubicBezTo>
                <a:cubicBezTo>
                  <a:pt x="11430655" y="434974"/>
                  <a:pt x="11419244" y="410859"/>
                  <a:pt x="11445551" y="413161"/>
                </a:cubicBezTo>
                <a:cubicBezTo>
                  <a:pt x="11487482" y="431762"/>
                  <a:pt x="11445376" y="398242"/>
                  <a:pt x="11511323" y="406594"/>
                </a:cubicBezTo>
                <a:cubicBezTo>
                  <a:pt x="11536725" y="407483"/>
                  <a:pt x="11575643" y="413680"/>
                  <a:pt x="11597961" y="418494"/>
                </a:cubicBezTo>
                <a:cubicBezTo>
                  <a:pt x="11639085" y="409038"/>
                  <a:pt x="11615701" y="437546"/>
                  <a:pt x="11645230" y="435478"/>
                </a:cubicBezTo>
                <a:cubicBezTo>
                  <a:pt x="11669338" y="423894"/>
                  <a:pt x="11677700" y="434234"/>
                  <a:pt x="11705300" y="426891"/>
                </a:cubicBezTo>
                <a:cubicBezTo>
                  <a:pt x="11713932" y="447476"/>
                  <a:pt x="11731056" y="425554"/>
                  <a:pt x="11741537" y="431597"/>
                </a:cubicBezTo>
                <a:cubicBezTo>
                  <a:pt x="11759214" y="408416"/>
                  <a:pt x="11789606" y="440304"/>
                  <a:pt x="11807360" y="440354"/>
                </a:cubicBezTo>
                <a:cubicBezTo>
                  <a:pt x="11837349" y="436802"/>
                  <a:pt x="11863234" y="427342"/>
                  <a:pt x="11879039" y="451064"/>
                </a:cubicBezTo>
                <a:cubicBezTo>
                  <a:pt x="11900042" y="450060"/>
                  <a:pt x="11907251" y="444749"/>
                  <a:pt x="11926320" y="448453"/>
                </a:cubicBezTo>
                <a:cubicBezTo>
                  <a:pt x="11947469" y="458311"/>
                  <a:pt x="11989353" y="463338"/>
                  <a:pt x="12007572" y="469756"/>
                </a:cubicBezTo>
                <a:cubicBezTo>
                  <a:pt x="12033154" y="476583"/>
                  <a:pt x="12062750" y="486163"/>
                  <a:pt x="12079811" y="489415"/>
                </a:cubicBezTo>
                <a:cubicBezTo>
                  <a:pt x="12083484" y="497368"/>
                  <a:pt x="12087992" y="497010"/>
                  <a:pt x="12095813" y="492801"/>
                </a:cubicBezTo>
                <a:cubicBezTo>
                  <a:pt x="12119374" y="491449"/>
                  <a:pt x="12146391" y="502966"/>
                  <a:pt x="12171404" y="515934"/>
                </a:cubicBezTo>
                <a:lnTo>
                  <a:pt x="12191999" y="527050"/>
                </a:lnTo>
                <a:lnTo>
                  <a:pt x="12191999" y="6858001"/>
                </a:lnTo>
                <a:lnTo>
                  <a:pt x="0" y="6858001"/>
                </a:lnTo>
                <a:close/>
                <a:moveTo>
                  <a:pt x="8566205" y="0"/>
                </a:moveTo>
                <a:lnTo>
                  <a:pt x="12192000" y="0"/>
                </a:lnTo>
                <a:lnTo>
                  <a:pt x="12192000" y="527050"/>
                </a:lnTo>
                <a:lnTo>
                  <a:pt x="12191999" y="527050"/>
                </a:lnTo>
                <a:lnTo>
                  <a:pt x="12191999" y="1"/>
                </a:lnTo>
                <a:lnTo>
                  <a:pt x="8566207" y="1"/>
                </a:lnTo>
                <a:close/>
              </a:path>
            </a:pathLst>
          </a:custGeom>
        </p:spPr>
      </p:pic>
      <p:sp>
        <p:nvSpPr>
          <p:cNvPr id="2" name="Τίτλος 1">
            <a:extLst>
              <a:ext uri="{FF2B5EF4-FFF2-40B4-BE49-F238E27FC236}">
                <a16:creationId xmlns:a16="http://schemas.microsoft.com/office/drawing/2014/main" id="{C8B10534-15D2-D249-8D0B-9576CC8880B4}"/>
              </a:ext>
            </a:extLst>
          </p:cNvPr>
          <p:cNvSpPr>
            <a:spLocks noGrp="1"/>
          </p:cNvSpPr>
          <p:nvPr>
            <p:ph type="ctrTitle"/>
          </p:nvPr>
        </p:nvSpPr>
        <p:spPr>
          <a:xfrm>
            <a:off x="123567" y="5886450"/>
            <a:ext cx="8452021" cy="752889"/>
          </a:xfrm>
        </p:spPr>
        <p:txBody>
          <a:bodyPr anchor="t">
            <a:normAutofit fontScale="90000"/>
          </a:bodyPr>
          <a:lstStyle/>
          <a:p>
            <a:pPr algn="l"/>
            <a:r>
              <a:rPr lang="en-US" sz="2400" dirty="0"/>
              <a:t>How technology can fight extremism and online harassment</a:t>
            </a:r>
            <a:endParaRPr lang="el-GR" sz="2400" dirty="0"/>
          </a:p>
        </p:txBody>
      </p:sp>
      <p:sp>
        <p:nvSpPr>
          <p:cNvPr id="3" name="Υπότιτλος 2">
            <a:extLst>
              <a:ext uri="{FF2B5EF4-FFF2-40B4-BE49-F238E27FC236}">
                <a16:creationId xmlns:a16="http://schemas.microsoft.com/office/drawing/2014/main" id="{434A8DAD-7DE7-1947-A76A-4B77E435CD3B}"/>
              </a:ext>
            </a:extLst>
          </p:cNvPr>
          <p:cNvSpPr>
            <a:spLocks noGrp="1"/>
          </p:cNvSpPr>
          <p:nvPr>
            <p:ph type="subTitle" idx="1"/>
          </p:nvPr>
        </p:nvSpPr>
        <p:spPr>
          <a:xfrm>
            <a:off x="516482" y="5403849"/>
            <a:ext cx="5553331" cy="482599"/>
          </a:xfrm>
        </p:spPr>
        <p:txBody>
          <a:bodyPr anchor="b">
            <a:normAutofit/>
          </a:bodyPr>
          <a:lstStyle/>
          <a:p>
            <a:pPr algn="l"/>
            <a:r>
              <a:rPr lang="en-US" sz="1800" dirty="0"/>
              <a:t>Yasmin Green</a:t>
            </a:r>
            <a:endParaRPr lang="el-GR" sz="1800" dirty="0"/>
          </a:p>
        </p:txBody>
      </p:sp>
    </p:spTree>
    <p:extLst>
      <p:ext uri="{BB962C8B-B14F-4D97-AF65-F5344CB8AC3E}">
        <p14:creationId xmlns:p14="http://schemas.microsoft.com/office/powerpoint/2010/main" val="33424815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A1AF994-8552-F347-BDDC-3A6446B91BBB}"/>
              </a:ext>
            </a:extLst>
          </p:cNvPr>
          <p:cNvSpPr>
            <a:spLocks noGrp="1"/>
          </p:cNvSpPr>
          <p:nvPr>
            <p:ph type="title"/>
          </p:nvPr>
        </p:nvSpPr>
        <p:spPr>
          <a:xfrm>
            <a:off x="891853" y="212036"/>
            <a:ext cx="9810604" cy="622851"/>
          </a:xfrm>
        </p:spPr>
        <p:txBody>
          <a:bodyPr/>
          <a:lstStyle/>
          <a:p>
            <a:r>
              <a:rPr lang="en-US" dirty="0">
                <a:solidFill>
                  <a:srgbClr val="FF0000"/>
                </a:solidFill>
              </a:rPr>
              <a:t>Rhetorical strategies</a:t>
            </a:r>
            <a:endParaRPr lang="el-GR" dirty="0">
              <a:solidFill>
                <a:srgbClr val="FF0000"/>
              </a:solidFill>
            </a:endParaRPr>
          </a:p>
        </p:txBody>
      </p:sp>
      <p:sp>
        <p:nvSpPr>
          <p:cNvPr id="3" name="Θέση περιεχομένου 2">
            <a:extLst>
              <a:ext uri="{FF2B5EF4-FFF2-40B4-BE49-F238E27FC236}">
                <a16:creationId xmlns:a16="http://schemas.microsoft.com/office/drawing/2014/main" id="{E305DC0D-FC64-6D40-8B20-061A276C914E}"/>
              </a:ext>
            </a:extLst>
          </p:cNvPr>
          <p:cNvSpPr>
            <a:spLocks noGrp="1"/>
          </p:cNvSpPr>
          <p:nvPr>
            <p:ph idx="1"/>
          </p:nvPr>
        </p:nvSpPr>
        <p:spPr>
          <a:xfrm>
            <a:off x="496957" y="934278"/>
            <a:ext cx="10364526" cy="5320099"/>
          </a:xfrm>
        </p:spPr>
        <p:txBody>
          <a:bodyPr>
            <a:normAutofit/>
          </a:bodyPr>
          <a:lstStyle/>
          <a:p>
            <a:pPr fontAlgn="t"/>
            <a:r>
              <a:rPr lang="en-US" dirty="0"/>
              <a:t>What strategies can you identify in the introduction? “</a:t>
            </a:r>
            <a:r>
              <a:rPr lang="en-US" b="1" dirty="0"/>
              <a:t>Hello, everyone. It's a bit funny, because I did write that humans will become digital, but I didn't think it will happen so fast and that it will happen to me. But here I am, as a digital avatar, and here you are, so let's start. And let's start with a question. How many fascists are there in the audience today? (pause, laughter). Well, it's a bit difficult to say, because we've forgotten what fascism is. People now use the term "fascist" as a kind of general-purpose abuse. Or they confuse fascism with nationalism. So let's take a few minutes to clarify what fascism actually is, and how it is different from nationalism.” </a:t>
            </a:r>
          </a:p>
          <a:p>
            <a:r>
              <a:rPr lang="en-US" dirty="0"/>
              <a:t>How does the speaker help his audience better understand him?</a:t>
            </a:r>
          </a:p>
          <a:p>
            <a:r>
              <a:rPr lang="en-US" dirty="0"/>
              <a:t>How does the speaker build credibility?</a:t>
            </a:r>
          </a:p>
          <a:p>
            <a:r>
              <a:rPr lang="en-US" dirty="0"/>
              <a:t>What strategy can you identify in </a:t>
            </a:r>
            <a:r>
              <a:rPr lang="en-US" b="1" dirty="0"/>
              <a:t>“For example, I can be a good patriot, loyal to my country, and at the same time, be loyal to my family, my neighborhood, my profession, humankind as a whole, truth and beauty.”</a:t>
            </a:r>
          </a:p>
          <a:p>
            <a:endParaRPr lang="el-GR" dirty="0"/>
          </a:p>
        </p:txBody>
      </p:sp>
    </p:spTree>
    <p:extLst>
      <p:ext uri="{BB962C8B-B14F-4D97-AF65-F5344CB8AC3E}">
        <p14:creationId xmlns:p14="http://schemas.microsoft.com/office/powerpoint/2010/main" val="8426329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3446D93-60A6-294E-A988-AD4075E6330D}"/>
              </a:ext>
            </a:extLst>
          </p:cNvPr>
          <p:cNvSpPr>
            <a:spLocks noGrp="1"/>
          </p:cNvSpPr>
          <p:nvPr>
            <p:ph type="title"/>
          </p:nvPr>
        </p:nvSpPr>
        <p:spPr>
          <a:xfrm>
            <a:off x="842157" y="351183"/>
            <a:ext cx="9810604" cy="662608"/>
          </a:xfrm>
        </p:spPr>
        <p:txBody>
          <a:bodyPr/>
          <a:lstStyle/>
          <a:p>
            <a:r>
              <a:rPr lang="en-US" dirty="0">
                <a:solidFill>
                  <a:srgbClr val="FF0000"/>
                </a:solidFill>
              </a:rPr>
              <a:t>Rhetorical strategies</a:t>
            </a:r>
            <a:endParaRPr lang="el-GR" dirty="0">
              <a:solidFill>
                <a:srgbClr val="FF0000"/>
              </a:solidFill>
            </a:endParaRPr>
          </a:p>
        </p:txBody>
      </p:sp>
      <p:sp>
        <p:nvSpPr>
          <p:cNvPr id="3" name="Θέση περιεχομένου 2">
            <a:extLst>
              <a:ext uri="{FF2B5EF4-FFF2-40B4-BE49-F238E27FC236}">
                <a16:creationId xmlns:a16="http://schemas.microsoft.com/office/drawing/2014/main" id="{7ECD58AF-9AAD-6B48-BA73-CF9F798F092B}"/>
              </a:ext>
            </a:extLst>
          </p:cNvPr>
          <p:cNvSpPr>
            <a:spLocks noGrp="1"/>
          </p:cNvSpPr>
          <p:nvPr>
            <p:ph idx="1"/>
          </p:nvPr>
        </p:nvSpPr>
        <p:spPr>
          <a:xfrm>
            <a:off x="89453" y="1338469"/>
            <a:ext cx="10732274" cy="5158409"/>
          </a:xfrm>
        </p:spPr>
        <p:txBody>
          <a:bodyPr/>
          <a:lstStyle/>
          <a:p>
            <a:r>
              <a:rPr lang="en-US" dirty="0"/>
              <a:t>What strategy can you identify in “</a:t>
            </a:r>
            <a:r>
              <a:rPr lang="en-US" b="1" dirty="0"/>
              <a:t>But, well, who ever told you that life was easy? Life is complicated. Deal with it. ”</a:t>
            </a:r>
          </a:p>
          <a:p>
            <a:r>
              <a:rPr lang="en-US" dirty="0"/>
              <a:t>What strategies can you identify in “</a:t>
            </a:r>
            <a:r>
              <a:rPr lang="en-US" b="1" dirty="0"/>
              <a:t>If my nation demands that I sacrifice my family, then I will sacrifice my family. If the nation demands that I kill millions of people, then I will kill millions of people. And if my nation demands that I betray truth and beauty, then I should betray truth and beauty.”</a:t>
            </a:r>
          </a:p>
          <a:p>
            <a:r>
              <a:rPr lang="en-US" dirty="0"/>
              <a:t>What strategies can you identify in the conclusion? </a:t>
            </a:r>
            <a:r>
              <a:rPr lang="en-US" b="1" dirty="0"/>
              <a:t>“Getting to know our own weaknesses will also help us to avoid the trap of the fascist mirror. As we explained earlier, fascism exploits our vanity. It makes us see ourselves as far more beautiful than we really are. This is the seduction. But if you really know yourself, you will not fall for this kind of flattery. If somebody puts a mirror in front of your eyes that hides all your ugly bits and makes you see yourself as far more beautiful and far more important than you really are, just break that mirror.” </a:t>
            </a:r>
            <a:endParaRPr lang="el-GR" b="1" dirty="0"/>
          </a:p>
        </p:txBody>
      </p:sp>
    </p:spTree>
    <p:extLst>
      <p:ext uri="{BB962C8B-B14F-4D97-AF65-F5344CB8AC3E}">
        <p14:creationId xmlns:p14="http://schemas.microsoft.com/office/powerpoint/2010/main" val="42275245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BEDC5F89-B3EE-184C-BF53-EB3168A79BE4}"/>
              </a:ext>
            </a:extLst>
          </p:cNvPr>
          <p:cNvSpPr>
            <a:spLocks noGrp="1"/>
          </p:cNvSpPr>
          <p:nvPr>
            <p:ph type="title"/>
          </p:nvPr>
        </p:nvSpPr>
        <p:spPr>
          <a:xfrm>
            <a:off x="9393336" y="148246"/>
            <a:ext cx="2739969" cy="741406"/>
          </a:xfrm>
        </p:spPr>
        <p:txBody>
          <a:bodyPr>
            <a:normAutofit/>
          </a:bodyPr>
          <a:lstStyle/>
          <a:p>
            <a:r>
              <a:rPr lang="en-US" sz="2000" b="1" dirty="0">
                <a:solidFill>
                  <a:srgbClr val="FF0000"/>
                </a:solidFill>
              </a:rPr>
              <a:t>Vocabulary</a:t>
            </a:r>
            <a:endParaRPr lang="el-GR" sz="2000" b="1" dirty="0">
              <a:solidFill>
                <a:srgbClr val="FF0000"/>
              </a:solidFill>
            </a:endParaRPr>
          </a:p>
        </p:txBody>
      </p:sp>
      <p:sp>
        <p:nvSpPr>
          <p:cNvPr id="3" name="Θέση περιεχομένου 2">
            <a:extLst>
              <a:ext uri="{FF2B5EF4-FFF2-40B4-BE49-F238E27FC236}">
                <a16:creationId xmlns:a16="http://schemas.microsoft.com/office/drawing/2014/main" id="{5C3A0C68-0068-2E48-832E-15CAFF82A360}"/>
              </a:ext>
            </a:extLst>
          </p:cNvPr>
          <p:cNvSpPr>
            <a:spLocks noGrp="1"/>
          </p:cNvSpPr>
          <p:nvPr>
            <p:ph sz="half" idx="1"/>
          </p:nvPr>
        </p:nvSpPr>
        <p:spPr>
          <a:xfrm>
            <a:off x="223948" y="148246"/>
            <a:ext cx="9169388" cy="6442843"/>
          </a:xfrm>
        </p:spPr>
        <p:txBody>
          <a:bodyPr>
            <a:noAutofit/>
          </a:bodyPr>
          <a:lstStyle/>
          <a:p>
            <a:r>
              <a:rPr lang="en-US" dirty="0"/>
              <a:t>Profit is the most important ___ of success for any business.</a:t>
            </a:r>
          </a:p>
          <a:p>
            <a:r>
              <a:rPr lang="en-US" dirty="0"/>
              <a:t>His English language skills are a great __ in his job in international trade.</a:t>
            </a:r>
          </a:p>
          <a:p>
            <a:r>
              <a:rPr lang="en-US" dirty="0"/>
              <a:t>His __ manners too often won over those whom his commanding eloquence failed to convince.</a:t>
            </a:r>
          </a:p>
          <a:p>
            <a:r>
              <a:rPr lang="en-US" dirty="0"/>
              <a:t>During the __ era, people dared not speak out about the abuse of power or privilege, no matter how angry they were.</a:t>
            </a:r>
          </a:p>
          <a:p>
            <a:r>
              <a:rPr lang="en-US" dirty="0"/>
              <a:t>The country's leaders relentlessly persecuted those who fought against the __.</a:t>
            </a:r>
          </a:p>
          <a:p>
            <a:r>
              <a:rPr lang="en-US" dirty="0"/>
              <a:t>Rapid advances in modern technology are bringing the physical __ of man and machine closer to reality.</a:t>
            </a:r>
          </a:p>
          <a:p>
            <a:r>
              <a:rPr lang="en-US" dirty="0"/>
              <a:t>As an additional __, the firearm also contains a tiny camera which takes a photograph every time it is fired.</a:t>
            </a:r>
          </a:p>
          <a:p>
            <a:r>
              <a:rPr lang="en-US" dirty="0"/>
              <a:t>Monophobia may ___ a worker whose job requires long periods of isolation to complete a project.</a:t>
            </a:r>
          </a:p>
          <a:p>
            <a:r>
              <a:rPr lang="en-US" dirty="0"/>
              <a:t>In 1917, a mass movement led by socialists and pacifists called for a popular ___ on the question of going to war.</a:t>
            </a:r>
          </a:p>
          <a:p>
            <a:r>
              <a:rPr lang="en-US" dirty="0"/>
              <a:t>The government fears that environmental activism could become the foundation for more general political ___.</a:t>
            </a:r>
          </a:p>
        </p:txBody>
      </p:sp>
      <p:sp>
        <p:nvSpPr>
          <p:cNvPr id="5" name="Θέση περιεχομένου 4">
            <a:extLst>
              <a:ext uri="{FF2B5EF4-FFF2-40B4-BE49-F238E27FC236}">
                <a16:creationId xmlns:a16="http://schemas.microsoft.com/office/drawing/2014/main" id="{E00EA98A-7D4A-4145-A5C6-7CEF33AFC5DB}"/>
              </a:ext>
            </a:extLst>
          </p:cNvPr>
          <p:cNvSpPr>
            <a:spLocks noGrp="1"/>
          </p:cNvSpPr>
          <p:nvPr>
            <p:ph sz="half" idx="2"/>
          </p:nvPr>
        </p:nvSpPr>
        <p:spPr>
          <a:xfrm>
            <a:off x="9558591" y="1212574"/>
            <a:ext cx="2409461" cy="4631635"/>
          </a:xfrm>
        </p:spPr>
        <p:txBody>
          <a:bodyPr>
            <a:normAutofit fontScale="92500" lnSpcReduction="10000"/>
          </a:bodyPr>
          <a:lstStyle/>
          <a:p>
            <a:pPr marL="0" indent="0">
              <a:buNone/>
            </a:pPr>
            <a:endParaRPr lang="en-US" dirty="0"/>
          </a:p>
          <a:p>
            <a:endParaRPr lang="en-US" dirty="0"/>
          </a:p>
          <a:p>
            <a:r>
              <a:rPr lang="en-US" b="1" dirty="0"/>
              <a:t>Authoritarian</a:t>
            </a:r>
          </a:p>
          <a:p>
            <a:r>
              <a:rPr lang="en-US" b="1" dirty="0"/>
              <a:t>Referendum</a:t>
            </a:r>
          </a:p>
          <a:p>
            <a:r>
              <a:rPr lang="en-US" b="1" dirty="0"/>
              <a:t>Handicap (verb)</a:t>
            </a:r>
          </a:p>
          <a:p>
            <a:r>
              <a:rPr lang="en-US" b="1" dirty="0"/>
              <a:t>Asset</a:t>
            </a:r>
          </a:p>
          <a:p>
            <a:r>
              <a:rPr lang="en-US" b="1" dirty="0"/>
              <a:t>Seductive</a:t>
            </a:r>
          </a:p>
          <a:p>
            <a:r>
              <a:rPr lang="en-US" b="1" dirty="0"/>
              <a:t>Yardstick</a:t>
            </a:r>
          </a:p>
          <a:p>
            <a:r>
              <a:rPr lang="en-US" b="1" dirty="0"/>
              <a:t>Opposition</a:t>
            </a:r>
          </a:p>
          <a:p>
            <a:r>
              <a:rPr lang="en-US" b="1" dirty="0"/>
              <a:t>Regime</a:t>
            </a:r>
          </a:p>
          <a:p>
            <a:r>
              <a:rPr lang="en-US" b="1" dirty="0"/>
              <a:t>Merger</a:t>
            </a:r>
          </a:p>
          <a:p>
            <a:r>
              <a:rPr lang="en-US" b="1" dirty="0"/>
              <a:t>Safeguard (noun)</a:t>
            </a:r>
          </a:p>
          <a:p>
            <a:endParaRPr lang="en-US" dirty="0"/>
          </a:p>
          <a:p>
            <a:endParaRPr lang="el-GR" dirty="0"/>
          </a:p>
        </p:txBody>
      </p:sp>
    </p:spTree>
    <p:extLst>
      <p:ext uri="{BB962C8B-B14F-4D97-AF65-F5344CB8AC3E}">
        <p14:creationId xmlns:p14="http://schemas.microsoft.com/office/powerpoint/2010/main" val="6545126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BEDC5F89-B3EE-184C-BF53-EB3168A79BE4}"/>
              </a:ext>
            </a:extLst>
          </p:cNvPr>
          <p:cNvSpPr>
            <a:spLocks noGrp="1"/>
          </p:cNvSpPr>
          <p:nvPr>
            <p:ph type="title"/>
          </p:nvPr>
        </p:nvSpPr>
        <p:spPr>
          <a:xfrm>
            <a:off x="9393336" y="148246"/>
            <a:ext cx="2739969" cy="741406"/>
          </a:xfrm>
        </p:spPr>
        <p:txBody>
          <a:bodyPr>
            <a:normAutofit/>
          </a:bodyPr>
          <a:lstStyle/>
          <a:p>
            <a:r>
              <a:rPr lang="en-US" sz="2000" b="1" dirty="0">
                <a:solidFill>
                  <a:srgbClr val="FF0000"/>
                </a:solidFill>
              </a:rPr>
              <a:t>Vocabulary</a:t>
            </a:r>
            <a:endParaRPr lang="el-GR" sz="2000" b="1" dirty="0">
              <a:solidFill>
                <a:srgbClr val="FF0000"/>
              </a:solidFill>
            </a:endParaRPr>
          </a:p>
        </p:txBody>
      </p:sp>
      <p:sp>
        <p:nvSpPr>
          <p:cNvPr id="3" name="Θέση περιεχομένου 2">
            <a:extLst>
              <a:ext uri="{FF2B5EF4-FFF2-40B4-BE49-F238E27FC236}">
                <a16:creationId xmlns:a16="http://schemas.microsoft.com/office/drawing/2014/main" id="{5C3A0C68-0068-2E48-832E-15CAFF82A360}"/>
              </a:ext>
            </a:extLst>
          </p:cNvPr>
          <p:cNvSpPr>
            <a:spLocks noGrp="1"/>
          </p:cNvSpPr>
          <p:nvPr>
            <p:ph sz="half" idx="1"/>
          </p:nvPr>
        </p:nvSpPr>
        <p:spPr>
          <a:xfrm>
            <a:off x="223947" y="148246"/>
            <a:ext cx="11375017" cy="6442843"/>
          </a:xfrm>
        </p:spPr>
        <p:txBody>
          <a:bodyPr>
            <a:noAutofit/>
          </a:bodyPr>
          <a:lstStyle/>
          <a:p>
            <a:r>
              <a:rPr lang="en-US" dirty="0"/>
              <a:t>Profit is the most important _</a:t>
            </a:r>
            <a:r>
              <a:rPr lang="en-US" b="1" dirty="0"/>
              <a:t>Yardstick</a:t>
            </a:r>
            <a:r>
              <a:rPr lang="en-US" dirty="0"/>
              <a:t>__ of success for any business.</a:t>
            </a:r>
          </a:p>
          <a:p>
            <a:r>
              <a:rPr lang="en-US" dirty="0"/>
              <a:t>His English language skills are a great _</a:t>
            </a:r>
            <a:r>
              <a:rPr lang="en-US" b="1" dirty="0"/>
              <a:t>Asset</a:t>
            </a:r>
            <a:r>
              <a:rPr lang="en-US" dirty="0"/>
              <a:t>_ in his job in international trade.</a:t>
            </a:r>
          </a:p>
          <a:p>
            <a:r>
              <a:rPr lang="en-US" dirty="0"/>
              <a:t>His _</a:t>
            </a:r>
            <a:r>
              <a:rPr lang="en-US" b="1" dirty="0"/>
              <a:t>Seductive</a:t>
            </a:r>
            <a:r>
              <a:rPr lang="en-US" dirty="0"/>
              <a:t>_ manners too often won over those whom his commanding eloquence failed to convince.</a:t>
            </a:r>
          </a:p>
          <a:p>
            <a:r>
              <a:rPr lang="en-US" dirty="0"/>
              <a:t>During the _</a:t>
            </a:r>
            <a:r>
              <a:rPr lang="en-US" b="1" dirty="0"/>
              <a:t>Authoritarian</a:t>
            </a:r>
            <a:r>
              <a:rPr lang="en-US" dirty="0"/>
              <a:t>_ era, people dared not speak out about the abuse of power or privilege, no matter how angry they were.</a:t>
            </a:r>
          </a:p>
          <a:p>
            <a:r>
              <a:rPr lang="en-US" dirty="0"/>
              <a:t>The country's leaders relentlessly persecuted those who fought against the _</a:t>
            </a:r>
            <a:r>
              <a:rPr lang="en-US" b="1" dirty="0"/>
              <a:t>Regime</a:t>
            </a:r>
            <a:r>
              <a:rPr lang="en-US" dirty="0"/>
              <a:t>_.</a:t>
            </a:r>
          </a:p>
          <a:p>
            <a:r>
              <a:rPr lang="en-US" dirty="0"/>
              <a:t>Rapid advances in modern technology are bringing the physical _</a:t>
            </a:r>
            <a:r>
              <a:rPr lang="en-US" b="1" dirty="0"/>
              <a:t>Merger</a:t>
            </a:r>
            <a:r>
              <a:rPr lang="en-US" dirty="0"/>
              <a:t>_ of man and machine closer to reality.</a:t>
            </a:r>
          </a:p>
          <a:p>
            <a:r>
              <a:rPr lang="en-US" dirty="0"/>
              <a:t>As an additional _</a:t>
            </a:r>
            <a:r>
              <a:rPr lang="en-US" b="1" dirty="0"/>
              <a:t>Safeguard</a:t>
            </a:r>
            <a:r>
              <a:rPr lang="en-US" dirty="0"/>
              <a:t>_, the firearm also contains a tiny camera which takes a photograph every time it is fired.</a:t>
            </a:r>
          </a:p>
          <a:p>
            <a:r>
              <a:rPr lang="en-US" dirty="0"/>
              <a:t>Monophobia may _</a:t>
            </a:r>
            <a:r>
              <a:rPr lang="en-US" b="1" dirty="0"/>
              <a:t>Handicap </a:t>
            </a:r>
            <a:r>
              <a:rPr lang="en-US" dirty="0"/>
              <a:t>__ a worker whose job requires long periods of isolation to complete a project.</a:t>
            </a:r>
          </a:p>
          <a:p>
            <a:r>
              <a:rPr lang="en-US" dirty="0"/>
              <a:t>In 1917, a mass movement led by socialists and pacifists called for a popular </a:t>
            </a:r>
            <a:r>
              <a:rPr lang="en-US" b="1" dirty="0"/>
              <a:t>Referendum</a:t>
            </a:r>
            <a:r>
              <a:rPr lang="en-US" dirty="0"/>
              <a:t> on the question of going to war.</a:t>
            </a:r>
          </a:p>
          <a:p>
            <a:r>
              <a:rPr lang="en-US" dirty="0"/>
              <a:t>The government fears that environmental activism could become the foundation for more general political _</a:t>
            </a:r>
            <a:r>
              <a:rPr lang="en-US" b="1" dirty="0"/>
              <a:t>Opposition</a:t>
            </a:r>
            <a:r>
              <a:rPr lang="en-US" dirty="0"/>
              <a:t>__.</a:t>
            </a:r>
          </a:p>
        </p:txBody>
      </p:sp>
      <p:sp>
        <p:nvSpPr>
          <p:cNvPr id="5" name="Θέση περιεχομένου 4">
            <a:extLst>
              <a:ext uri="{FF2B5EF4-FFF2-40B4-BE49-F238E27FC236}">
                <a16:creationId xmlns:a16="http://schemas.microsoft.com/office/drawing/2014/main" id="{E00EA98A-7D4A-4145-A5C6-7CEF33AFC5DB}"/>
              </a:ext>
            </a:extLst>
          </p:cNvPr>
          <p:cNvSpPr>
            <a:spLocks noGrp="1"/>
          </p:cNvSpPr>
          <p:nvPr>
            <p:ph sz="half" idx="2"/>
          </p:nvPr>
        </p:nvSpPr>
        <p:spPr>
          <a:xfrm>
            <a:off x="9558591" y="1212574"/>
            <a:ext cx="2409461" cy="4631635"/>
          </a:xfrm>
        </p:spPr>
        <p:txBody>
          <a:bodyPr>
            <a:normAutofit/>
          </a:bodyPr>
          <a:lstStyle/>
          <a:p>
            <a:pPr marL="0" indent="0">
              <a:buNone/>
            </a:pPr>
            <a:endParaRPr lang="en-US" dirty="0"/>
          </a:p>
          <a:p>
            <a:endParaRPr lang="en-US" dirty="0"/>
          </a:p>
          <a:p>
            <a:endParaRPr lang="en-US" dirty="0"/>
          </a:p>
          <a:p>
            <a:endParaRPr lang="el-GR" dirty="0"/>
          </a:p>
        </p:txBody>
      </p:sp>
    </p:spTree>
    <p:extLst>
      <p:ext uri="{BB962C8B-B14F-4D97-AF65-F5344CB8AC3E}">
        <p14:creationId xmlns:p14="http://schemas.microsoft.com/office/powerpoint/2010/main" val="9633444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7AE0A71-E2F6-5442-A2B2-B918977B92E4}"/>
              </a:ext>
            </a:extLst>
          </p:cNvPr>
          <p:cNvSpPr>
            <a:spLocks noGrp="1"/>
          </p:cNvSpPr>
          <p:nvPr>
            <p:ph type="title"/>
          </p:nvPr>
        </p:nvSpPr>
        <p:spPr/>
        <p:txBody>
          <a:bodyPr>
            <a:normAutofit/>
          </a:bodyPr>
          <a:lstStyle/>
          <a:p>
            <a:r>
              <a:rPr lang="en-US" dirty="0"/>
              <a:t>Consider the following in groups and report back to class</a:t>
            </a:r>
            <a:endParaRPr lang="el-GR" dirty="0"/>
          </a:p>
        </p:txBody>
      </p:sp>
      <p:graphicFrame>
        <p:nvGraphicFramePr>
          <p:cNvPr id="5" name="Θέση περιεχομένου 2">
            <a:extLst>
              <a:ext uri="{FF2B5EF4-FFF2-40B4-BE49-F238E27FC236}">
                <a16:creationId xmlns:a16="http://schemas.microsoft.com/office/drawing/2014/main" id="{0DC98859-DE95-4A2D-AFA1-401BD20A53D0}"/>
              </a:ext>
            </a:extLst>
          </p:cNvPr>
          <p:cNvGraphicFramePr>
            <a:graphicFrameLocks noGrp="1"/>
          </p:cNvGraphicFramePr>
          <p:nvPr>
            <p:ph idx="1"/>
            <p:extLst>
              <p:ext uri="{D42A27DB-BD31-4B8C-83A1-F6EECF244321}">
                <p14:modId xmlns:p14="http://schemas.microsoft.com/office/powerpoint/2010/main" val="631398376"/>
              </p:ext>
            </p:extLst>
          </p:nvPr>
        </p:nvGraphicFramePr>
        <p:xfrm>
          <a:off x="1050879" y="1825624"/>
          <a:ext cx="9810604" cy="44287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20963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02472DE8-E58B-4D56-BA61-C69C601DC7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0183ACFC-B25E-402F-BBD8-E42034CDD4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176818"/>
          </a:xfrm>
          <a:custGeom>
            <a:avLst/>
            <a:gdLst>
              <a:gd name="connsiteX0" fmla="*/ 0 w 12192000"/>
              <a:gd name="connsiteY0" fmla="*/ 0 h 2237474"/>
              <a:gd name="connsiteX1" fmla="*/ 12192000 w 12192000"/>
              <a:gd name="connsiteY1" fmla="*/ 0 h 2237474"/>
              <a:gd name="connsiteX2" fmla="*/ 12192000 w 12192000"/>
              <a:gd name="connsiteY2" fmla="*/ 751299 h 2237474"/>
              <a:gd name="connsiteX3" fmla="*/ 12176759 w 12192000"/>
              <a:gd name="connsiteY3" fmla="*/ 759190 h 2237474"/>
              <a:gd name="connsiteX4" fmla="*/ 12154948 w 12192000"/>
              <a:gd name="connsiteY4" fmla="*/ 762731 h 2237474"/>
              <a:gd name="connsiteX5" fmla="*/ 12047364 w 12192000"/>
              <a:gd name="connsiteY5" fmla="*/ 749662 h 2237474"/>
              <a:gd name="connsiteX6" fmla="*/ 11890686 w 12192000"/>
              <a:gd name="connsiteY6" fmla="*/ 732766 h 2237474"/>
              <a:gd name="connsiteX7" fmla="*/ 11782413 w 12192000"/>
              <a:gd name="connsiteY7" fmla="*/ 769868 h 2237474"/>
              <a:gd name="connsiteX8" fmla="*/ 11649954 w 12192000"/>
              <a:gd name="connsiteY8" fmla="*/ 749628 h 2237474"/>
              <a:gd name="connsiteX9" fmla="*/ 11560424 w 12192000"/>
              <a:gd name="connsiteY9" fmla="*/ 748017 h 2237474"/>
              <a:gd name="connsiteX10" fmla="*/ 11358455 w 12192000"/>
              <a:gd name="connsiteY10" fmla="*/ 747593 h 2237474"/>
              <a:gd name="connsiteX11" fmla="*/ 11165209 w 12192000"/>
              <a:gd name="connsiteY11" fmla="*/ 748852 h 2237474"/>
              <a:gd name="connsiteX12" fmla="*/ 11058755 w 12192000"/>
              <a:gd name="connsiteY12" fmla="*/ 749617 h 2237474"/>
              <a:gd name="connsiteX13" fmla="*/ 10884013 w 12192000"/>
              <a:gd name="connsiteY13" fmla="*/ 760728 h 2237474"/>
              <a:gd name="connsiteX14" fmla="*/ 10834688 w 12192000"/>
              <a:gd name="connsiteY14" fmla="*/ 757726 h 2237474"/>
              <a:gd name="connsiteX15" fmla="*/ 10805004 w 12192000"/>
              <a:gd name="connsiteY15" fmla="*/ 757573 h 2237474"/>
              <a:gd name="connsiteX16" fmla="*/ 10739478 w 12192000"/>
              <a:gd name="connsiteY16" fmla="*/ 776841 h 2237474"/>
              <a:gd name="connsiteX17" fmla="*/ 10458762 w 12192000"/>
              <a:gd name="connsiteY17" fmla="*/ 755400 h 2237474"/>
              <a:gd name="connsiteX18" fmla="*/ 10246919 w 12192000"/>
              <a:gd name="connsiteY18" fmla="*/ 769960 h 2237474"/>
              <a:gd name="connsiteX19" fmla="*/ 10167995 w 12192000"/>
              <a:gd name="connsiteY19" fmla="*/ 760843 h 2237474"/>
              <a:gd name="connsiteX20" fmla="*/ 9997044 w 12192000"/>
              <a:gd name="connsiteY20" fmla="*/ 780129 h 2237474"/>
              <a:gd name="connsiteX21" fmla="*/ 9943887 w 12192000"/>
              <a:gd name="connsiteY21" fmla="*/ 804141 h 2237474"/>
              <a:gd name="connsiteX22" fmla="*/ 9918248 w 12192000"/>
              <a:gd name="connsiteY22" fmla="*/ 816628 h 2237474"/>
              <a:gd name="connsiteX23" fmla="*/ 9836148 w 12192000"/>
              <a:gd name="connsiteY23" fmla="*/ 858312 h 2237474"/>
              <a:gd name="connsiteX24" fmla="*/ 9823800 w 12192000"/>
              <a:gd name="connsiteY24" fmla="*/ 866604 h 2237474"/>
              <a:gd name="connsiteX25" fmla="*/ 9794684 w 12192000"/>
              <a:gd name="connsiteY25" fmla="*/ 864509 h 2237474"/>
              <a:gd name="connsiteX26" fmla="*/ 9778288 w 12192000"/>
              <a:gd name="connsiteY26" fmla="*/ 854362 h 2237474"/>
              <a:gd name="connsiteX27" fmla="*/ 9773886 w 12192000"/>
              <a:gd name="connsiteY27" fmla="*/ 857543 h 2237474"/>
              <a:gd name="connsiteX28" fmla="*/ 9761459 w 12192000"/>
              <a:gd name="connsiteY28" fmla="*/ 862394 h 2237474"/>
              <a:gd name="connsiteX29" fmla="*/ 9705768 w 12192000"/>
              <a:gd name="connsiteY29" fmla="*/ 894610 h 2237474"/>
              <a:gd name="connsiteX30" fmla="*/ 9683005 w 12192000"/>
              <a:gd name="connsiteY30" fmla="*/ 894128 h 2237474"/>
              <a:gd name="connsiteX31" fmla="*/ 9594438 w 12192000"/>
              <a:gd name="connsiteY31" fmla="*/ 919051 h 2237474"/>
              <a:gd name="connsiteX32" fmla="*/ 9577033 w 12192000"/>
              <a:gd name="connsiteY32" fmla="*/ 922857 h 2237474"/>
              <a:gd name="connsiteX33" fmla="*/ 9544189 w 12192000"/>
              <a:gd name="connsiteY33" fmla="*/ 938966 h 2237474"/>
              <a:gd name="connsiteX34" fmla="*/ 9534048 w 12192000"/>
              <a:gd name="connsiteY34" fmla="*/ 940158 h 2237474"/>
              <a:gd name="connsiteX35" fmla="*/ 9500499 w 12192000"/>
              <a:gd name="connsiteY35" fmla="*/ 954680 h 2237474"/>
              <a:gd name="connsiteX36" fmla="*/ 9428195 w 12192000"/>
              <a:gd name="connsiteY36" fmla="*/ 986225 h 2237474"/>
              <a:gd name="connsiteX37" fmla="*/ 9410017 w 12192000"/>
              <a:gd name="connsiteY37" fmla="*/ 993931 h 2237474"/>
              <a:gd name="connsiteX38" fmla="*/ 9392919 w 12192000"/>
              <a:gd name="connsiteY38" fmla="*/ 994656 h 2237474"/>
              <a:gd name="connsiteX39" fmla="*/ 9301293 w 12192000"/>
              <a:gd name="connsiteY39" fmla="*/ 1011593 h 2237474"/>
              <a:gd name="connsiteX40" fmla="*/ 9278619 w 12192000"/>
              <a:gd name="connsiteY40" fmla="*/ 1011878 h 2237474"/>
              <a:gd name="connsiteX41" fmla="*/ 9268019 w 12192000"/>
              <a:gd name="connsiteY41" fmla="*/ 1007442 h 2237474"/>
              <a:gd name="connsiteX42" fmla="*/ 9234662 w 12192000"/>
              <a:gd name="connsiteY42" fmla="*/ 1023056 h 2237474"/>
              <a:gd name="connsiteX43" fmla="*/ 9181033 w 12192000"/>
              <a:gd name="connsiteY43" fmla="*/ 1037921 h 2237474"/>
              <a:gd name="connsiteX44" fmla="*/ 9155969 w 12192000"/>
              <a:gd name="connsiteY44" fmla="*/ 1046804 h 2237474"/>
              <a:gd name="connsiteX45" fmla="*/ 9133985 w 12192000"/>
              <a:gd name="connsiteY45" fmla="*/ 1046450 h 2237474"/>
              <a:gd name="connsiteX46" fmla="*/ 9012987 w 12192000"/>
              <a:gd name="connsiteY46" fmla="*/ 1061986 h 2237474"/>
              <a:gd name="connsiteX47" fmla="*/ 8968445 w 12192000"/>
              <a:gd name="connsiteY47" fmla="*/ 1052169 h 2237474"/>
              <a:gd name="connsiteX48" fmla="*/ 8958984 w 12192000"/>
              <a:gd name="connsiteY48" fmla="*/ 1057212 h 2237474"/>
              <a:gd name="connsiteX49" fmla="*/ 8886001 w 12192000"/>
              <a:gd name="connsiteY49" fmla="*/ 1067468 h 2237474"/>
              <a:gd name="connsiteX50" fmla="*/ 8838610 w 12192000"/>
              <a:gd name="connsiteY50" fmla="*/ 1075091 h 2237474"/>
              <a:gd name="connsiteX51" fmla="*/ 8750383 w 12192000"/>
              <a:gd name="connsiteY51" fmla="*/ 1097387 h 2237474"/>
              <a:gd name="connsiteX52" fmla="*/ 8697365 w 12192000"/>
              <a:gd name="connsiteY52" fmla="*/ 1105869 h 2237474"/>
              <a:gd name="connsiteX53" fmla="*/ 8665605 w 12192000"/>
              <a:gd name="connsiteY53" fmla="*/ 1110791 h 2237474"/>
              <a:gd name="connsiteX54" fmla="*/ 8584946 w 12192000"/>
              <a:gd name="connsiteY54" fmla="*/ 1135226 h 2237474"/>
              <a:gd name="connsiteX55" fmla="*/ 8460755 w 12192000"/>
              <a:gd name="connsiteY55" fmla="*/ 1203427 h 2237474"/>
              <a:gd name="connsiteX56" fmla="*/ 8419755 w 12192000"/>
              <a:gd name="connsiteY56" fmla="*/ 1216260 h 2237474"/>
              <a:gd name="connsiteX57" fmla="*/ 8411626 w 12192000"/>
              <a:gd name="connsiteY57" fmla="*/ 1214397 h 2237474"/>
              <a:gd name="connsiteX58" fmla="*/ 8363469 w 12192000"/>
              <a:gd name="connsiteY58" fmla="*/ 1246658 h 2237474"/>
              <a:gd name="connsiteX59" fmla="*/ 8275497 w 12192000"/>
              <a:gd name="connsiteY59" fmla="*/ 1264396 h 2237474"/>
              <a:gd name="connsiteX60" fmla="*/ 8206287 w 12192000"/>
              <a:gd name="connsiteY60" fmla="*/ 1273060 h 2237474"/>
              <a:gd name="connsiteX61" fmla="*/ 8168705 w 12192000"/>
              <a:gd name="connsiteY61" fmla="*/ 1279956 h 2237474"/>
              <a:gd name="connsiteX62" fmla="*/ 8139997 w 12192000"/>
              <a:gd name="connsiteY62" fmla="*/ 1282713 h 2237474"/>
              <a:gd name="connsiteX63" fmla="*/ 8074238 w 12192000"/>
              <a:gd name="connsiteY63" fmla="*/ 1301895 h 2237474"/>
              <a:gd name="connsiteX64" fmla="*/ 7968292 w 12192000"/>
              <a:gd name="connsiteY64" fmla="*/ 1338779 h 2237474"/>
              <a:gd name="connsiteX65" fmla="*/ 7945122 w 12192000"/>
              <a:gd name="connsiteY65" fmla="*/ 1345477 h 2237474"/>
              <a:gd name="connsiteX66" fmla="*/ 7922771 w 12192000"/>
              <a:gd name="connsiteY66" fmla="*/ 1346645 h 2237474"/>
              <a:gd name="connsiteX67" fmla="*/ 7915461 w 12192000"/>
              <a:gd name="connsiteY67" fmla="*/ 1342919 h 2237474"/>
              <a:gd name="connsiteX68" fmla="*/ 7902328 w 12192000"/>
              <a:gd name="connsiteY68" fmla="*/ 1345865 h 2237474"/>
              <a:gd name="connsiteX69" fmla="*/ 7898322 w 12192000"/>
              <a:gd name="connsiteY69" fmla="*/ 1345689 h 2237474"/>
              <a:gd name="connsiteX70" fmla="*/ 7875879 w 12192000"/>
              <a:gd name="connsiteY70" fmla="*/ 1345646 h 2237474"/>
              <a:gd name="connsiteX71" fmla="*/ 7840612 w 12192000"/>
              <a:gd name="connsiteY71" fmla="*/ 1369373 h 2237474"/>
              <a:gd name="connsiteX72" fmla="*/ 7786819 w 12192000"/>
              <a:gd name="connsiteY72" fmla="*/ 1378970 h 2237474"/>
              <a:gd name="connsiteX73" fmla="*/ 7548172 w 12192000"/>
              <a:gd name="connsiteY73" fmla="*/ 1417460 h 2237474"/>
              <a:gd name="connsiteX74" fmla="*/ 7483437 w 12192000"/>
              <a:gd name="connsiteY74" fmla="*/ 1478152 h 2237474"/>
              <a:gd name="connsiteX75" fmla="*/ 7377870 w 12192000"/>
              <a:gd name="connsiteY75" fmla="*/ 1523319 h 2237474"/>
              <a:gd name="connsiteX76" fmla="*/ 7230737 w 12192000"/>
              <a:gd name="connsiteY76" fmla="*/ 1562633 h 2237474"/>
              <a:gd name="connsiteX77" fmla="*/ 7224458 w 12192000"/>
              <a:gd name="connsiteY77" fmla="*/ 1573008 h 2237474"/>
              <a:gd name="connsiteX78" fmla="*/ 7213486 w 12192000"/>
              <a:gd name="connsiteY78" fmla="*/ 1580987 h 2237474"/>
              <a:gd name="connsiteX79" fmla="*/ 7210972 w 12192000"/>
              <a:gd name="connsiteY79" fmla="*/ 1580856 h 2237474"/>
              <a:gd name="connsiteX80" fmla="*/ 7183121 w 12192000"/>
              <a:gd name="connsiteY80" fmla="*/ 1595162 h 2237474"/>
              <a:gd name="connsiteX81" fmla="*/ 7164601 w 12192000"/>
              <a:gd name="connsiteY81" fmla="*/ 1606490 h 2237474"/>
              <a:gd name="connsiteX82" fmla="*/ 7159286 w 12192000"/>
              <a:gd name="connsiteY82" fmla="*/ 1606850 h 2237474"/>
              <a:gd name="connsiteX83" fmla="*/ 7114651 w 12192000"/>
              <a:gd name="connsiteY83" fmla="*/ 1620959 h 2237474"/>
              <a:gd name="connsiteX84" fmla="*/ 7092727 w 12192000"/>
              <a:gd name="connsiteY84" fmla="*/ 1623628 h 2237474"/>
              <a:gd name="connsiteX85" fmla="*/ 7031309 w 12192000"/>
              <a:gd name="connsiteY85" fmla="*/ 1619451 h 2237474"/>
              <a:gd name="connsiteX86" fmla="*/ 6999084 w 12192000"/>
              <a:gd name="connsiteY86" fmla="*/ 1634317 h 2237474"/>
              <a:gd name="connsiteX87" fmla="*/ 6992107 w 12192000"/>
              <a:gd name="connsiteY87" fmla="*/ 1636860 h 2237474"/>
              <a:gd name="connsiteX88" fmla="*/ 6991765 w 12192000"/>
              <a:gd name="connsiteY88" fmla="*/ 1636725 h 2237474"/>
              <a:gd name="connsiteX89" fmla="*/ 6983996 w 12192000"/>
              <a:gd name="connsiteY89" fmla="*/ 1639040 h 2237474"/>
              <a:gd name="connsiteX90" fmla="*/ 6979383 w 12192000"/>
              <a:gd name="connsiteY90" fmla="*/ 1641496 h 2237474"/>
              <a:gd name="connsiteX91" fmla="*/ 6900177 w 12192000"/>
              <a:gd name="connsiteY91" fmla="*/ 1636016 h 2237474"/>
              <a:gd name="connsiteX92" fmla="*/ 6795372 w 12192000"/>
              <a:gd name="connsiteY92" fmla="*/ 1644845 h 2237474"/>
              <a:gd name="connsiteX93" fmla="*/ 6692251 w 12192000"/>
              <a:gd name="connsiteY93" fmla="*/ 1656357 h 2237474"/>
              <a:gd name="connsiteX94" fmla="*/ 6655235 w 12192000"/>
              <a:gd name="connsiteY94" fmla="*/ 1661869 h 2237474"/>
              <a:gd name="connsiteX95" fmla="*/ 6587857 w 12192000"/>
              <a:gd name="connsiteY95" fmla="*/ 1665769 h 2237474"/>
              <a:gd name="connsiteX96" fmla="*/ 6554894 w 12192000"/>
              <a:gd name="connsiteY96" fmla="*/ 1664428 h 2237474"/>
              <a:gd name="connsiteX97" fmla="*/ 6551579 w 12192000"/>
              <a:gd name="connsiteY97" fmla="*/ 1662213 h 2237474"/>
              <a:gd name="connsiteX98" fmla="*/ 6545693 w 12192000"/>
              <a:gd name="connsiteY98" fmla="*/ 1661776 h 2237474"/>
              <a:gd name="connsiteX99" fmla="*/ 6530561 w 12192000"/>
              <a:gd name="connsiteY99" fmla="*/ 1664619 h 2237474"/>
              <a:gd name="connsiteX100" fmla="*/ 6525028 w 12192000"/>
              <a:gd name="connsiteY100" fmla="*/ 1666354 h 2237474"/>
              <a:gd name="connsiteX101" fmla="*/ 6516595 w 12192000"/>
              <a:gd name="connsiteY101" fmla="*/ 1667475 h 2237474"/>
              <a:gd name="connsiteX102" fmla="*/ 6516340 w 12192000"/>
              <a:gd name="connsiteY102" fmla="*/ 1667291 h 2237474"/>
              <a:gd name="connsiteX103" fmla="*/ 6508541 w 12192000"/>
              <a:gd name="connsiteY103" fmla="*/ 1668757 h 2237474"/>
              <a:gd name="connsiteX104" fmla="*/ 6471012 w 12192000"/>
              <a:gd name="connsiteY104" fmla="*/ 1678604 h 2237474"/>
              <a:gd name="connsiteX105" fmla="*/ 6415265 w 12192000"/>
              <a:gd name="connsiteY105" fmla="*/ 1665317 h 2237474"/>
              <a:gd name="connsiteX106" fmla="*/ 6393343 w 12192000"/>
              <a:gd name="connsiteY106" fmla="*/ 1664672 h 2237474"/>
              <a:gd name="connsiteX107" fmla="*/ 6380457 w 12192000"/>
              <a:gd name="connsiteY107" fmla="*/ 1662376 h 2237474"/>
              <a:gd name="connsiteX108" fmla="*/ 6280959 w 12192000"/>
              <a:gd name="connsiteY108" fmla="*/ 1689329 h 2237474"/>
              <a:gd name="connsiteX109" fmla="*/ 6266765 w 12192000"/>
              <a:gd name="connsiteY109" fmla="*/ 1695560 h 2237474"/>
              <a:gd name="connsiteX110" fmla="*/ 6255823 w 12192000"/>
              <a:gd name="connsiteY110" fmla="*/ 1704850 h 2237474"/>
              <a:gd name="connsiteX111" fmla="*/ 6098321 w 12192000"/>
              <a:gd name="connsiteY111" fmla="*/ 1721646 h 2237474"/>
              <a:gd name="connsiteX112" fmla="*/ 5880652 w 12192000"/>
              <a:gd name="connsiteY112" fmla="*/ 1779643 h 2237474"/>
              <a:gd name="connsiteX113" fmla="*/ 5785959 w 12192000"/>
              <a:gd name="connsiteY113" fmla="*/ 1775307 h 2237474"/>
              <a:gd name="connsiteX114" fmla="*/ 5643534 w 12192000"/>
              <a:gd name="connsiteY114" fmla="*/ 1802919 h 2237474"/>
              <a:gd name="connsiteX115" fmla="*/ 5518799 w 12192000"/>
              <a:gd name="connsiteY115" fmla="*/ 1818312 h 2237474"/>
              <a:gd name="connsiteX116" fmla="*/ 5505014 w 12192000"/>
              <a:gd name="connsiteY116" fmla="*/ 1819259 h 2237474"/>
              <a:gd name="connsiteX117" fmla="*/ 5499949 w 12192000"/>
              <a:gd name="connsiteY117" fmla="*/ 1814490 h 2237474"/>
              <a:gd name="connsiteX118" fmla="*/ 5453307 w 12192000"/>
              <a:gd name="connsiteY118" fmla="*/ 1815450 h 2237474"/>
              <a:gd name="connsiteX119" fmla="*/ 5364192 w 12192000"/>
              <a:gd name="connsiteY119" fmla="*/ 1826074 h 2237474"/>
              <a:gd name="connsiteX120" fmla="*/ 5350380 w 12192000"/>
              <a:gd name="connsiteY120" fmla="*/ 1830891 h 2237474"/>
              <a:gd name="connsiteX121" fmla="*/ 5259633 w 12192000"/>
              <a:gd name="connsiteY121" fmla="*/ 1837160 h 2237474"/>
              <a:gd name="connsiteX122" fmla="*/ 5197513 w 12192000"/>
              <a:gd name="connsiteY122" fmla="*/ 1844718 h 2237474"/>
              <a:gd name="connsiteX123" fmla="*/ 5184170 w 12192000"/>
              <a:gd name="connsiteY123" fmla="*/ 1849402 h 2237474"/>
              <a:gd name="connsiteX124" fmla="*/ 5168852 w 12192000"/>
              <a:gd name="connsiteY124" fmla="*/ 1844846 h 2237474"/>
              <a:gd name="connsiteX125" fmla="*/ 5164370 w 12192000"/>
              <a:gd name="connsiteY125" fmla="*/ 1840597 h 2237474"/>
              <a:gd name="connsiteX126" fmla="*/ 5114927 w 12192000"/>
              <a:gd name="connsiteY126" fmla="*/ 1847827 h 2237474"/>
              <a:gd name="connsiteX127" fmla="*/ 5108970 w 12192000"/>
              <a:gd name="connsiteY127" fmla="*/ 1847935 h 2237474"/>
              <a:gd name="connsiteX128" fmla="*/ 5067961 w 12192000"/>
              <a:gd name="connsiteY128" fmla="*/ 1845917 h 2237474"/>
              <a:gd name="connsiteX129" fmla="*/ 5007075 w 12192000"/>
              <a:gd name="connsiteY129" fmla="*/ 1838626 h 2237474"/>
              <a:gd name="connsiteX130" fmla="*/ 4944087 w 12192000"/>
              <a:gd name="connsiteY130" fmla="*/ 1823332 h 2237474"/>
              <a:gd name="connsiteX131" fmla="*/ 4907662 w 12192000"/>
              <a:gd name="connsiteY131" fmla="*/ 1816900 h 2237474"/>
              <a:gd name="connsiteX132" fmla="*/ 4882386 w 12192000"/>
              <a:gd name="connsiteY132" fmla="*/ 1809844 h 2237474"/>
              <a:gd name="connsiteX133" fmla="*/ 4811440 w 12192000"/>
              <a:gd name="connsiteY133" fmla="*/ 1804655 h 2237474"/>
              <a:gd name="connsiteX134" fmla="*/ 4691075 w 12192000"/>
              <a:gd name="connsiteY134" fmla="*/ 1801389 h 2237474"/>
              <a:gd name="connsiteX135" fmla="*/ 4647449 w 12192000"/>
              <a:gd name="connsiteY135" fmla="*/ 1793181 h 2237474"/>
              <a:gd name="connsiteX136" fmla="*/ 4645504 w 12192000"/>
              <a:gd name="connsiteY136" fmla="*/ 1787606 h 2237474"/>
              <a:gd name="connsiteX137" fmla="*/ 4632229 w 12192000"/>
              <a:gd name="connsiteY137" fmla="*/ 1785815 h 2237474"/>
              <a:gd name="connsiteX138" fmla="*/ 4629273 w 12192000"/>
              <a:gd name="connsiteY138" fmla="*/ 1784355 h 2237474"/>
              <a:gd name="connsiteX139" fmla="*/ 4611738 w 12192000"/>
              <a:gd name="connsiteY139" fmla="*/ 1776964 h 2237474"/>
              <a:gd name="connsiteX140" fmla="*/ 4560070 w 12192000"/>
              <a:gd name="connsiteY140" fmla="*/ 1785640 h 2237474"/>
              <a:gd name="connsiteX141" fmla="*/ 4536503 w 12192000"/>
              <a:gd name="connsiteY141" fmla="*/ 1785334 h 2237474"/>
              <a:gd name="connsiteX142" fmla="*/ 4513724 w 12192000"/>
              <a:gd name="connsiteY142" fmla="*/ 1791996 h 2237474"/>
              <a:gd name="connsiteX143" fmla="*/ 4501513 w 12192000"/>
              <a:gd name="connsiteY143" fmla="*/ 1799835 h 2237474"/>
              <a:gd name="connsiteX144" fmla="*/ 4459076 w 12192000"/>
              <a:gd name="connsiteY144" fmla="*/ 1813003 h 2237474"/>
              <a:gd name="connsiteX145" fmla="*/ 4459810 w 12192000"/>
              <a:gd name="connsiteY145" fmla="*/ 1797886 h 2237474"/>
              <a:gd name="connsiteX146" fmla="*/ 4379064 w 12192000"/>
              <a:gd name="connsiteY146" fmla="*/ 1817177 h 2237474"/>
              <a:gd name="connsiteX147" fmla="*/ 4319209 w 12192000"/>
              <a:gd name="connsiteY147" fmla="*/ 1834833 h 2237474"/>
              <a:gd name="connsiteX148" fmla="*/ 4306907 w 12192000"/>
              <a:gd name="connsiteY148" fmla="*/ 1841641 h 2237474"/>
              <a:gd name="connsiteX149" fmla="*/ 4290981 w 12192000"/>
              <a:gd name="connsiteY149" fmla="*/ 1839677 h 2237474"/>
              <a:gd name="connsiteX150" fmla="*/ 4285792 w 12192000"/>
              <a:gd name="connsiteY150" fmla="*/ 1836231 h 2237474"/>
              <a:gd name="connsiteX151" fmla="*/ 4238372 w 12192000"/>
              <a:gd name="connsiteY151" fmla="*/ 1851480 h 2237474"/>
              <a:gd name="connsiteX152" fmla="*/ 4232517 w 12192000"/>
              <a:gd name="connsiteY152" fmla="*/ 1852567 h 2237474"/>
              <a:gd name="connsiteX153" fmla="*/ 4191732 w 12192000"/>
              <a:gd name="connsiteY153" fmla="*/ 1857328 h 2237474"/>
              <a:gd name="connsiteX154" fmla="*/ 4065532 w 12192000"/>
              <a:gd name="connsiteY154" fmla="*/ 1855477 h 2237474"/>
              <a:gd name="connsiteX155" fmla="*/ 4028460 w 12192000"/>
              <a:gd name="connsiteY155" fmla="*/ 1855137 h 2237474"/>
              <a:gd name="connsiteX156" fmla="*/ 4002267 w 12192000"/>
              <a:gd name="connsiteY156" fmla="*/ 1852352 h 2237474"/>
              <a:gd name="connsiteX157" fmla="*/ 3931396 w 12192000"/>
              <a:gd name="connsiteY157" fmla="*/ 1858915 h 2237474"/>
              <a:gd name="connsiteX158" fmla="*/ 3812162 w 12192000"/>
              <a:gd name="connsiteY158" fmla="*/ 1875501 h 2237474"/>
              <a:gd name="connsiteX159" fmla="*/ 3767672 w 12192000"/>
              <a:gd name="connsiteY159" fmla="*/ 1874600 h 2237474"/>
              <a:gd name="connsiteX160" fmla="*/ 3764741 w 12192000"/>
              <a:gd name="connsiteY160" fmla="*/ 1869433 h 2237474"/>
              <a:gd name="connsiteX161" fmla="*/ 3751332 w 12192000"/>
              <a:gd name="connsiteY161" fmla="*/ 1869854 h 2237474"/>
              <a:gd name="connsiteX162" fmla="*/ 3748155 w 12192000"/>
              <a:gd name="connsiteY162" fmla="*/ 1868903 h 2237474"/>
              <a:gd name="connsiteX163" fmla="*/ 3729530 w 12192000"/>
              <a:gd name="connsiteY163" fmla="*/ 1864513 h 2237474"/>
              <a:gd name="connsiteX164" fmla="*/ 3680177 w 12192000"/>
              <a:gd name="connsiteY164" fmla="*/ 1881552 h 2237474"/>
              <a:gd name="connsiteX165" fmla="*/ 3567259 w 12192000"/>
              <a:gd name="connsiteY165" fmla="*/ 1893482 h 2237474"/>
              <a:gd name="connsiteX166" fmla="*/ 3405770 w 12192000"/>
              <a:gd name="connsiteY166" fmla="*/ 1904591 h 2237474"/>
              <a:gd name="connsiteX167" fmla="*/ 3280097 w 12192000"/>
              <a:gd name="connsiteY167" fmla="*/ 1919610 h 2237474"/>
              <a:gd name="connsiteX168" fmla="*/ 3123424 w 12192000"/>
              <a:gd name="connsiteY168" fmla="*/ 1952930 h 2237474"/>
              <a:gd name="connsiteX169" fmla="*/ 3009910 w 12192000"/>
              <a:gd name="connsiteY169" fmla="*/ 1957866 h 2237474"/>
              <a:gd name="connsiteX170" fmla="*/ 2995934 w 12192000"/>
              <a:gd name="connsiteY170" fmla="*/ 1967085 h 2237474"/>
              <a:gd name="connsiteX171" fmla="*/ 2980071 w 12192000"/>
              <a:gd name="connsiteY171" fmla="*/ 1972988 h 2237474"/>
              <a:gd name="connsiteX172" fmla="*/ 2978094 w 12192000"/>
              <a:gd name="connsiteY172" fmla="*/ 1972369 h 2237474"/>
              <a:gd name="connsiteX173" fmla="*/ 2942858 w 12192000"/>
              <a:gd name="connsiteY173" fmla="*/ 1981367 h 2237474"/>
              <a:gd name="connsiteX174" fmla="*/ 2875436 w 12192000"/>
              <a:gd name="connsiteY174" fmla="*/ 1996977 h 2237474"/>
              <a:gd name="connsiteX175" fmla="*/ 2874892 w 12192000"/>
              <a:gd name="connsiteY175" fmla="*/ 1996085 h 2237474"/>
              <a:gd name="connsiteX176" fmla="*/ 2864145 w 12192000"/>
              <a:gd name="connsiteY176" fmla="*/ 1994061 h 2237474"/>
              <a:gd name="connsiteX177" fmla="*/ 2843662 w 12192000"/>
              <a:gd name="connsiteY177" fmla="*/ 1992498 h 2237474"/>
              <a:gd name="connsiteX178" fmla="*/ 2796128 w 12192000"/>
              <a:gd name="connsiteY178" fmla="*/ 1976403 h 2237474"/>
              <a:gd name="connsiteX179" fmla="*/ 2756784 w 12192000"/>
              <a:gd name="connsiteY179" fmla="*/ 1985116 h 2237474"/>
              <a:gd name="connsiteX180" fmla="*/ 2748833 w 12192000"/>
              <a:gd name="connsiteY180" fmla="*/ 1986323 h 2237474"/>
              <a:gd name="connsiteX181" fmla="*/ 2748661 w 12192000"/>
              <a:gd name="connsiteY181" fmla="*/ 1986122 h 2237474"/>
              <a:gd name="connsiteX182" fmla="*/ 2740251 w 12192000"/>
              <a:gd name="connsiteY182" fmla="*/ 1986946 h 2237474"/>
              <a:gd name="connsiteX183" fmla="*/ 2718916 w 12192000"/>
              <a:gd name="connsiteY183" fmla="*/ 1990867 h 2237474"/>
              <a:gd name="connsiteX184" fmla="*/ 2713522 w 12192000"/>
              <a:gd name="connsiteY184" fmla="*/ 1990173 h 2237474"/>
              <a:gd name="connsiteX185" fmla="*/ 2680597 w 12192000"/>
              <a:gd name="connsiteY185" fmla="*/ 1984996 h 2237474"/>
              <a:gd name="connsiteX186" fmla="*/ 2578178 w 12192000"/>
              <a:gd name="connsiteY186" fmla="*/ 1990531 h 2237474"/>
              <a:gd name="connsiteX187" fmla="*/ 2476147 w 12192000"/>
              <a:gd name="connsiteY187" fmla="*/ 1998305 h 2237474"/>
              <a:gd name="connsiteX188" fmla="*/ 2373568 w 12192000"/>
              <a:gd name="connsiteY188" fmla="*/ 2003219 h 2237474"/>
              <a:gd name="connsiteX189" fmla="*/ 2321399 w 12192000"/>
              <a:gd name="connsiteY189" fmla="*/ 1989467 h 2237474"/>
              <a:gd name="connsiteX190" fmla="*/ 2315525 w 12192000"/>
              <a:gd name="connsiteY190" fmla="*/ 1989708 h 2237474"/>
              <a:gd name="connsiteX191" fmla="*/ 2300792 w 12192000"/>
              <a:gd name="connsiteY191" fmla="*/ 1994290 h 2237474"/>
              <a:gd name="connsiteX192" fmla="*/ 2295469 w 12192000"/>
              <a:gd name="connsiteY192" fmla="*/ 1996659 h 2237474"/>
              <a:gd name="connsiteX193" fmla="*/ 2287219 w 12192000"/>
              <a:gd name="connsiteY193" fmla="*/ 1998750 h 2237474"/>
              <a:gd name="connsiteX194" fmla="*/ 2286948 w 12192000"/>
              <a:gd name="connsiteY194" fmla="*/ 1998596 h 2237474"/>
              <a:gd name="connsiteX195" fmla="*/ 2243069 w 12192000"/>
              <a:gd name="connsiteY195" fmla="*/ 2015111 h 2237474"/>
              <a:gd name="connsiteX196" fmla="*/ 2186609 w 12192000"/>
              <a:gd name="connsiteY196" fmla="*/ 2008263 h 2237474"/>
              <a:gd name="connsiteX197" fmla="*/ 2164831 w 12192000"/>
              <a:gd name="connsiteY197" fmla="*/ 2010143 h 2237474"/>
              <a:gd name="connsiteX198" fmla="*/ 2152836 w 12192000"/>
              <a:gd name="connsiteY198" fmla="*/ 2010048 h 2237474"/>
              <a:gd name="connsiteX199" fmla="*/ 2117102 w 12192000"/>
              <a:gd name="connsiteY199" fmla="*/ 2023004 h 2237474"/>
              <a:gd name="connsiteX200" fmla="*/ 2111935 w 12192000"/>
              <a:gd name="connsiteY200" fmla="*/ 2023163 h 2237474"/>
              <a:gd name="connsiteX201" fmla="*/ 2089991 w 12192000"/>
              <a:gd name="connsiteY201" fmla="*/ 2034193 h 2237474"/>
              <a:gd name="connsiteX202" fmla="*/ 2058061 w 12192000"/>
              <a:gd name="connsiteY202" fmla="*/ 2047942 h 2237474"/>
              <a:gd name="connsiteX203" fmla="*/ 2055737 w 12192000"/>
              <a:gd name="connsiteY203" fmla="*/ 2047704 h 2237474"/>
              <a:gd name="connsiteX204" fmla="*/ 2042244 w 12192000"/>
              <a:gd name="connsiteY204" fmla="*/ 2055560 h 2237474"/>
              <a:gd name="connsiteX205" fmla="*/ 1976224 w 12192000"/>
              <a:gd name="connsiteY205" fmla="*/ 2074257 h 2237474"/>
              <a:gd name="connsiteX206" fmla="*/ 1877728 w 12192000"/>
              <a:gd name="connsiteY206" fmla="*/ 2101004 h 2237474"/>
              <a:gd name="connsiteX207" fmla="*/ 1759056 w 12192000"/>
              <a:gd name="connsiteY207" fmla="*/ 2125608 h 2237474"/>
              <a:gd name="connsiteX208" fmla="*/ 1637948 w 12192000"/>
              <a:gd name="connsiteY208" fmla="*/ 2172597 h 2237474"/>
              <a:gd name="connsiteX209" fmla="*/ 1434549 w 12192000"/>
              <a:gd name="connsiteY209" fmla="*/ 2234522 h 2237474"/>
              <a:gd name="connsiteX210" fmla="*/ 1398481 w 12192000"/>
              <a:gd name="connsiteY210" fmla="*/ 2237074 h 2237474"/>
              <a:gd name="connsiteX211" fmla="*/ 1398407 w 12192000"/>
              <a:gd name="connsiteY211" fmla="*/ 2237095 h 2237474"/>
              <a:gd name="connsiteX212" fmla="*/ 1370962 w 12192000"/>
              <a:gd name="connsiteY212" fmla="*/ 2237474 h 2237474"/>
              <a:gd name="connsiteX213" fmla="*/ 1356367 w 12192000"/>
              <a:gd name="connsiteY213" fmla="*/ 2235089 h 2237474"/>
              <a:gd name="connsiteX214" fmla="*/ 1324828 w 12192000"/>
              <a:gd name="connsiteY214" fmla="*/ 2231968 h 2237474"/>
              <a:gd name="connsiteX215" fmla="*/ 1297744 w 12192000"/>
              <a:gd name="connsiteY215" fmla="*/ 2235849 h 2237474"/>
              <a:gd name="connsiteX216" fmla="*/ 1286236 w 12192000"/>
              <a:gd name="connsiteY216" fmla="*/ 2233135 h 2237474"/>
              <a:gd name="connsiteX217" fmla="*/ 1283504 w 12192000"/>
              <a:gd name="connsiteY217" fmla="*/ 2233797 h 2237474"/>
              <a:gd name="connsiteX218" fmla="*/ 1279765 w 12192000"/>
              <a:gd name="connsiteY218" fmla="*/ 2229639 h 2237474"/>
              <a:gd name="connsiteX219" fmla="*/ 1195347 w 12192000"/>
              <a:gd name="connsiteY219" fmla="*/ 2212354 h 2237474"/>
              <a:gd name="connsiteX220" fmla="*/ 970251 w 12192000"/>
              <a:gd name="connsiteY220" fmla="*/ 2221029 h 2237474"/>
              <a:gd name="connsiteX221" fmla="*/ 812914 w 12192000"/>
              <a:gd name="connsiteY221" fmla="*/ 2202752 h 2237474"/>
              <a:gd name="connsiteX222" fmla="*/ 800195 w 12192000"/>
              <a:gd name="connsiteY222" fmla="*/ 2209407 h 2237474"/>
              <a:gd name="connsiteX223" fmla="*/ 784978 w 12192000"/>
              <a:gd name="connsiteY223" fmla="*/ 2212360 h 2237474"/>
              <a:gd name="connsiteX224" fmla="*/ 681987 w 12192000"/>
              <a:gd name="connsiteY224" fmla="*/ 2216757 h 2237474"/>
              <a:gd name="connsiteX225" fmla="*/ 669923 w 12192000"/>
              <a:gd name="connsiteY225" fmla="*/ 2211682 h 2237474"/>
              <a:gd name="connsiteX226" fmla="*/ 648680 w 12192000"/>
              <a:gd name="connsiteY226" fmla="*/ 2206229 h 2237474"/>
              <a:gd name="connsiteX227" fmla="*/ 597225 w 12192000"/>
              <a:gd name="connsiteY227" fmla="*/ 2180999 h 2237474"/>
              <a:gd name="connsiteX228" fmla="*/ 558449 w 12192000"/>
              <a:gd name="connsiteY228" fmla="*/ 2182346 h 2237474"/>
              <a:gd name="connsiteX229" fmla="*/ 550517 w 12192000"/>
              <a:gd name="connsiteY229" fmla="*/ 2182060 h 2237474"/>
              <a:gd name="connsiteX230" fmla="*/ 550309 w 12192000"/>
              <a:gd name="connsiteY230" fmla="*/ 2181825 h 2237474"/>
              <a:gd name="connsiteX231" fmla="*/ 541836 w 12192000"/>
              <a:gd name="connsiteY231" fmla="*/ 2181063 h 2237474"/>
              <a:gd name="connsiteX232" fmla="*/ 536057 w 12192000"/>
              <a:gd name="connsiteY232" fmla="*/ 2181537 h 2237474"/>
              <a:gd name="connsiteX233" fmla="*/ 520671 w 12192000"/>
              <a:gd name="connsiteY233" fmla="*/ 2180980 h 2237474"/>
              <a:gd name="connsiteX234" fmla="*/ 515024 w 12192000"/>
              <a:gd name="connsiteY234" fmla="*/ 2179258 h 2237474"/>
              <a:gd name="connsiteX235" fmla="*/ 512278 w 12192000"/>
              <a:gd name="connsiteY235" fmla="*/ 2176369 h 2237474"/>
              <a:gd name="connsiteX236" fmla="*/ 480419 w 12192000"/>
              <a:gd name="connsiteY236" fmla="*/ 2167807 h 2237474"/>
              <a:gd name="connsiteX237" fmla="*/ 413835 w 12192000"/>
              <a:gd name="connsiteY237" fmla="*/ 2156783 h 2237474"/>
              <a:gd name="connsiteX238" fmla="*/ 376513 w 12192000"/>
              <a:gd name="connsiteY238" fmla="*/ 2154014 h 2237474"/>
              <a:gd name="connsiteX239" fmla="*/ 273386 w 12192000"/>
              <a:gd name="connsiteY239" fmla="*/ 2142551 h 2237474"/>
              <a:gd name="connsiteX240" fmla="*/ 169207 w 12192000"/>
              <a:gd name="connsiteY240" fmla="*/ 2128100 h 2237474"/>
              <a:gd name="connsiteX241" fmla="*/ 93149 w 12192000"/>
              <a:gd name="connsiteY241" fmla="*/ 2105324 h 2237474"/>
              <a:gd name="connsiteX242" fmla="*/ 88109 w 12192000"/>
              <a:gd name="connsiteY242" fmla="*/ 2106704 h 2237474"/>
              <a:gd name="connsiteX243" fmla="*/ 80022 w 12192000"/>
              <a:gd name="connsiteY243" fmla="*/ 2107254 h 2237474"/>
              <a:gd name="connsiteX244" fmla="*/ 79717 w 12192000"/>
              <a:gd name="connsiteY244" fmla="*/ 2107046 h 2237474"/>
              <a:gd name="connsiteX245" fmla="*/ 72352 w 12192000"/>
              <a:gd name="connsiteY245" fmla="*/ 2107991 h 2237474"/>
              <a:gd name="connsiteX246" fmla="*/ 37645 w 12192000"/>
              <a:gd name="connsiteY246" fmla="*/ 2115401 h 2237474"/>
              <a:gd name="connsiteX247" fmla="*/ 4572 w 12192000"/>
              <a:gd name="connsiteY247" fmla="*/ 2111091 h 2237474"/>
              <a:gd name="connsiteX248" fmla="*/ 0 w 12192000"/>
              <a:gd name="connsiteY248" fmla="*/ 2110468 h 2237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Lst>
            <a:rect l="l" t="t" r="r" b="b"/>
            <a:pathLst>
              <a:path w="12192000" h="2237474">
                <a:moveTo>
                  <a:pt x="0" y="0"/>
                </a:moveTo>
                <a:lnTo>
                  <a:pt x="12192000" y="0"/>
                </a:lnTo>
                <a:lnTo>
                  <a:pt x="12192000" y="751299"/>
                </a:lnTo>
                <a:lnTo>
                  <a:pt x="12176759" y="759190"/>
                </a:lnTo>
                <a:cubicBezTo>
                  <a:pt x="12165968" y="763819"/>
                  <a:pt x="12157853" y="765770"/>
                  <a:pt x="12154948" y="762731"/>
                </a:cubicBezTo>
                <a:cubicBezTo>
                  <a:pt x="12116503" y="759396"/>
                  <a:pt x="12073342" y="763579"/>
                  <a:pt x="12047364" y="749662"/>
                </a:cubicBezTo>
                <a:cubicBezTo>
                  <a:pt x="12041261" y="730599"/>
                  <a:pt x="11914319" y="741909"/>
                  <a:pt x="11890686" y="732766"/>
                </a:cubicBezTo>
                <a:cubicBezTo>
                  <a:pt x="11832408" y="747890"/>
                  <a:pt x="11815359" y="777569"/>
                  <a:pt x="11782413" y="769868"/>
                </a:cubicBezTo>
                <a:cubicBezTo>
                  <a:pt x="11760031" y="763594"/>
                  <a:pt x="11675205" y="777151"/>
                  <a:pt x="11649954" y="749628"/>
                </a:cubicBezTo>
                <a:cubicBezTo>
                  <a:pt x="11608286" y="767874"/>
                  <a:pt x="11593031" y="740811"/>
                  <a:pt x="11560424" y="748017"/>
                </a:cubicBezTo>
                <a:cubicBezTo>
                  <a:pt x="11488916" y="747650"/>
                  <a:pt x="11449669" y="773362"/>
                  <a:pt x="11358455" y="747593"/>
                </a:cubicBezTo>
                <a:cubicBezTo>
                  <a:pt x="11316233" y="754756"/>
                  <a:pt x="11256313" y="713012"/>
                  <a:pt x="11165209" y="748852"/>
                </a:cubicBezTo>
                <a:cubicBezTo>
                  <a:pt x="11113345" y="753539"/>
                  <a:pt x="11140250" y="736122"/>
                  <a:pt x="11058755" y="749617"/>
                </a:cubicBezTo>
                <a:cubicBezTo>
                  <a:pt x="11036836" y="722990"/>
                  <a:pt x="10909903" y="759211"/>
                  <a:pt x="10884013" y="760728"/>
                </a:cubicBezTo>
                <a:cubicBezTo>
                  <a:pt x="10864519" y="743356"/>
                  <a:pt x="10853492" y="756172"/>
                  <a:pt x="10834688" y="757726"/>
                </a:cubicBezTo>
                <a:cubicBezTo>
                  <a:pt x="10826871" y="747343"/>
                  <a:pt x="10811086" y="746602"/>
                  <a:pt x="10805004" y="757573"/>
                </a:cubicBezTo>
                <a:cubicBezTo>
                  <a:pt x="10810951" y="784448"/>
                  <a:pt x="10744688" y="759043"/>
                  <a:pt x="10739478" y="776841"/>
                </a:cubicBezTo>
                <a:cubicBezTo>
                  <a:pt x="10678284" y="779408"/>
                  <a:pt x="10540854" y="756546"/>
                  <a:pt x="10458762" y="755400"/>
                </a:cubicBezTo>
                <a:cubicBezTo>
                  <a:pt x="10426976" y="747433"/>
                  <a:pt x="10362961" y="776166"/>
                  <a:pt x="10246919" y="769960"/>
                </a:cubicBezTo>
                <a:cubicBezTo>
                  <a:pt x="10231631" y="763610"/>
                  <a:pt x="10172943" y="749095"/>
                  <a:pt x="10167995" y="760843"/>
                </a:cubicBezTo>
                <a:cubicBezTo>
                  <a:pt x="10131971" y="759999"/>
                  <a:pt x="10021683" y="796978"/>
                  <a:pt x="9997044" y="780129"/>
                </a:cubicBezTo>
                <a:cubicBezTo>
                  <a:pt x="10001018" y="806225"/>
                  <a:pt x="9951331" y="779975"/>
                  <a:pt x="9943887" y="804141"/>
                </a:cubicBezTo>
                <a:lnTo>
                  <a:pt x="9918248" y="816628"/>
                </a:lnTo>
                <a:lnTo>
                  <a:pt x="9836148" y="858312"/>
                </a:lnTo>
                <a:lnTo>
                  <a:pt x="9823800" y="866604"/>
                </a:lnTo>
                <a:lnTo>
                  <a:pt x="9794684" y="864509"/>
                </a:lnTo>
                <a:lnTo>
                  <a:pt x="9778288" y="854362"/>
                </a:lnTo>
                <a:lnTo>
                  <a:pt x="9773886" y="857543"/>
                </a:lnTo>
                <a:cubicBezTo>
                  <a:pt x="9769008" y="863842"/>
                  <a:pt x="9766501" y="867741"/>
                  <a:pt x="9761459" y="862394"/>
                </a:cubicBezTo>
                <a:lnTo>
                  <a:pt x="9705768" y="894610"/>
                </a:lnTo>
                <a:cubicBezTo>
                  <a:pt x="9699860" y="897215"/>
                  <a:pt x="9692576" y="897590"/>
                  <a:pt x="9683005" y="894128"/>
                </a:cubicBezTo>
                <a:cubicBezTo>
                  <a:pt x="9664449" y="898200"/>
                  <a:pt x="9612100" y="914263"/>
                  <a:pt x="9594438" y="919051"/>
                </a:cubicBezTo>
                <a:lnTo>
                  <a:pt x="9577033" y="922857"/>
                </a:lnTo>
                <a:cubicBezTo>
                  <a:pt x="9568659" y="926175"/>
                  <a:pt x="9551353" y="936082"/>
                  <a:pt x="9544189" y="938966"/>
                </a:cubicBezTo>
                <a:cubicBezTo>
                  <a:pt x="9538380" y="940584"/>
                  <a:pt x="9541329" y="937538"/>
                  <a:pt x="9534048" y="940158"/>
                </a:cubicBezTo>
                <a:cubicBezTo>
                  <a:pt x="9533709" y="946069"/>
                  <a:pt x="9530854" y="951684"/>
                  <a:pt x="9500499" y="954680"/>
                </a:cubicBezTo>
                <a:cubicBezTo>
                  <a:pt x="9481230" y="968165"/>
                  <a:pt x="9456325" y="979029"/>
                  <a:pt x="9428195" y="986225"/>
                </a:cubicBezTo>
                <a:cubicBezTo>
                  <a:pt x="9422499" y="981315"/>
                  <a:pt x="9414660" y="991352"/>
                  <a:pt x="9410017" y="993931"/>
                </a:cubicBezTo>
                <a:cubicBezTo>
                  <a:pt x="9408360" y="990327"/>
                  <a:pt x="9395782" y="990863"/>
                  <a:pt x="9392919" y="994656"/>
                </a:cubicBezTo>
                <a:cubicBezTo>
                  <a:pt x="9310581" y="1024474"/>
                  <a:pt x="9345163" y="981210"/>
                  <a:pt x="9301293" y="1011593"/>
                </a:cubicBezTo>
                <a:cubicBezTo>
                  <a:pt x="9292916" y="1014346"/>
                  <a:pt x="9285483" y="1013807"/>
                  <a:pt x="9278619" y="1011878"/>
                </a:cubicBezTo>
                <a:lnTo>
                  <a:pt x="9268019" y="1007442"/>
                </a:lnTo>
                <a:lnTo>
                  <a:pt x="9234662" y="1023056"/>
                </a:lnTo>
                <a:cubicBezTo>
                  <a:pt x="9217868" y="1029197"/>
                  <a:pt x="9199852" y="1034202"/>
                  <a:pt x="9181033" y="1037921"/>
                </a:cubicBezTo>
                <a:cubicBezTo>
                  <a:pt x="9174974" y="1030923"/>
                  <a:pt x="9162516" y="1043719"/>
                  <a:pt x="9155969" y="1046804"/>
                </a:cubicBezTo>
                <a:cubicBezTo>
                  <a:pt x="9154734" y="1041866"/>
                  <a:pt x="9138567" y="1041606"/>
                  <a:pt x="9133985" y="1046450"/>
                </a:cubicBezTo>
                <a:cubicBezTo>
                  <a:pt x="9021681" y="1079910"/>
                  <a:pt x="9076377" y="1024799"/>
                  <a:pt x="9012987" y="1061986"/>
                </a:cubicBezTo>
                <a:lnTo>
                  <a:pt x="8968445" y="1052169"/>
                </a:lnTo>
                <a:lnTo>
                  <a:pt x="8958984" y="1057212"/>
                </a:lnTo>
                <a:cubicBezTo>
                  <a:pt x="8920115" y="1062770"/>
                  <a:pt x="8906181" y="1053838"/>
                  <a:pt x="8886001" y="1067468"/>
                </a:cubicBezTo>
                <a:cubicBezTo>
                  <a:pt x="8847384" y="1050046"/>
                  <a:pt x="8863283" y="1068286"/>
                  <a:pt x="8838610" y="1075091"/>
                </a:cubicBezTo>
                <a:cubicBezTo>
                  <a:pt x="8816007" y="1080079"/>
                  <a:pt x="8773923" y="1092257"/>
                  <a:pt x="8750383" y="1097387"/>
                </a:cubicBezTo>
                <a:cubicBezTo>
                  <a:pt x="8735450" y="1116502"/>
                  <a:pt x="8721220" y="1097372"/>
                  <a:pt x="8697365" y="1105869"/>
                </a:cubicBezTo>
                <a:cubicBezTo>
                  <a:pt x="8687037" y="1113735"/>
                  <a:pt x="8678781" y="1115961"/>
                  <a:pt x="8665605" y="1110791"/>
                </a:cubicBezTo>
                <a:cubicBezTo>
                  <a:pt x="8618410" y="1148662"/>
                  <a:pt x="8633049" y="1116609"/>
                  <a:pt x="8584946" y="1135226"/>
                </a:cubicBezTo>
                <a:cubicBezTo>
                  <a:pt x="8544020" y="1153499"/>
                  <a:pt x="8496232" y="1168229"/>
                  <a:pt x="8460755" y="1203427"/>
                </a:cubicBezTo>
                <a:cubicBezTo>
                  <a:pt x="8454928" y="1212828"/>
                  <a:pt x="8436573" y="1218574"/>
                  <a:pt x="8419755" y="1216260"/>
                </a:cubicBezTo>
                <a:cubicBezTo>
                  <a:pt x="8416861" y="1215863"/>
                  <a:pt x="8414124" y="1215234"/>
                  <a:pt x="8411626" y="1214397"/>
                </a:cubicBezTo>
                <a:cubicBezTo>
                  <a:pt x="8391326" y="1238641"/>
                  <a:pt x="8371389" y="1231045"/>
                  <a:pt x="8363469" y="1246658"/>
                </a:cubicBezTo>
                <a:cubicBezTo>
                  <a:pt x="8322316" y="1258746"/>
                  <a:pt x="8283162" y="1250600"/>
                  <a:pt x="8275497" y="1264396"/>
                </a:cubicBezTo>
                <a:cubicBezTo>
                  <a:pt x="8253233" y="1266996"/>
                  <a:pt x="8218383" y="1257577"/>
                  <a:pt x="8206287" y="1273060"/>
                </a:cubicBezTo>
                <a:cubicBezTo>
                  <a:pt x="8200396" y="1262794"/>
                  <a:pt x="8183827" y="1285000"/>
                  <a:pt x="8168705" y="1279956"/>
                </a:cubicBezTo>
                <a:cubicBezTo>
                  <a:pt x="8157611" y="1275235"/>
                  <a:pt x="8149996" y="1280870"/>
                  <a:pt x="8139997" y="1282713"/>
                </a:cubicBezTo>
                <a:cubicBezTo>
                  <a:pt x="8125566" y="1279776"/>
                  <a:pt x="8084128" y="1294221"/>
                  <a:pt x="8074238" y="1301895"/>
                </a:cubicBezTo>
                <a:cubicBezTo>
                  <a:pt x="8052170" y="1326903"/>
                  <a:pt x="7986951" y="1319381"/>
                  <a:pt x="7968292" y="1338779"/>
                </a:cubicBezTo>
                <a:cubicBezTo>
                  <a:pt x="7960694" y="1342282"/>
                  <a:pt x="7952937" y="1344333"/>
                  <a:pt x="7945122" y="1345477"/>
                </a:cubicBezTo>
                <a:lnTo>
                  <a:pt x="7922771" y="1346645"/>
                </a:lnTo>
                <a:lnTo>
                  <a:pt x="7915461" y="1342919"/>
                </a:lnTo>
                <a:lnTo>
                  <a:pt x="7902328" y="1345865"/>
                </a:lnTo>
                <a:lnTo>
                  <a:pt x="7898322" y="1345689"/>
                </a:lnTo>
                <a:lnTo>
                  <a:pt x="7875879" y="1345646"/>
                </a:lnTo>
                <a:cubicBezTo>
                  <a:pt x="7890672" y="1367295"/>
                  <a:pt x="7816428" y="1353520"/>
                  <a:pt x="7840612" y="1369373"/>
                </a:cubicBezTo>
                <a:cubicBezTo>
                  <a:pt x="7803208" y="1375918"/>
                  <a:pt x="7836041" y="1389289"/>
                  <a:pt x="7786819" y="1378970"/>
                </a:cubicBezTo>
                <a:cubicBezTo>
                  <a:pt x="7732613" y="1405648"/>
                  <a:pt x="7587405" y="1382806"/>
                  <a:pt x="7548172" y="1417460"/>
                </a:cubicBezTo>
                <a:cubicBezTo>
                  <a:pt x="7551327" y="1405830"/>
                  <a:pt x="7499280" y="1470447"/>
                  <a:pt x="7483437" y="1478152"/>
                </a:cubicBezTo>
                <a:cubicBezTo>
                  <a:pt x="7446517" y="1491067"/>
                  <a:pt x="7432754" y="1502351"/>
                  <a:pt x="7377870" y="1523319"/>
                </a:cubicBezTo>
                <a:cubicBezTo>
                  <a:pt x="7324166" y="1536168"/>
                  <a:pt x="7290459" y="1563749"/>
                  <a:pt x="7230737" y="1562633"/>
                </a:cubicBezTo>
                <a:cubicBezTo>
                  <a:pt x="7229794" y="1566487"/>
                  <a:pt x="7227568" y="1569908"/>
                  <a:pt x="7224458" y="1573008"/>
                </a:cubicBezTo>
                <a:lnTo>
                  <a:pt x="7213486" y="1580987"/>
                </a:lnTo>
                <a:lnTo>
                  <a:pt x="7210972" y="1580856"/>
                </a:lnTo>
                <a:lnTo>
                  <a:pt x="7183121" y="1595162"/>
                </a:lnTo>
                <a:lnTo>
                  <a:pt x="7164601" y="1606490"/>
                </a:lnTo>
                <a:lnTo>
                  <a:pt x="7159286" y="1606850"/>
                </a:lnTo>
                <a:cubicBezTo>
                  <a:pt x="7150961" y="1609262"/>
                  <a:pt x="7125743" y="1618162"/>
                  <a:pt x="7114651" y="1620959"/>
                </a:cubicBezTo>
                <a:cubicBezTo>
                  <a:pt x="7109310" y="1606138"/>
                  <a:pt x="7106695" y="1617324"/>
                  <a:pt x="7092727" y="1623628"/>
                </a:cubicBezTo>
                <a:cubicBezTo>
                  <a:pt x="7081313" y="1602012"/>
                  <a:pt x="7049394" y="1627301"/>
                  <a:pt x="7031309" y="1619451"/>
                </a:cubicBezTo>
                <a:cubicBezTo>
                  <a:pt x="7021305" y="1624569"/>
                  <a:pt x="7010515" y="1629587"/>
                  <a:pt x="6999084" y="1634317"/>
                </a:cubicBezTo>
                <a:lnTo>
                  <a:pt x="6992107" y="1636860"/>
                </a:lnTo>
                <a:lnTo>
                  <a:pt x="6991765" y="1636725"/>
                </a:lnTo>
                <a:cubicBezTo>
                  <a:pt x="6989813" y="1636884"/>
                  <a:pt x="6987353" y="1637572"/>
                  <a:pt x="6983996" y="1639040"/>
                </a:cubicBezTo>
                <a:lnTo>
                  <a:pt x="6979383" y="1641496"/>
                </a:lnTo>
                <a:lnTo>
                  <a:pt x="6900177" y="1636016"/>
                </a:lnTo>
                <a:cubicBezTo>
                  <a:pt x="6859708" y="1641136"/>
                  <a:pt x="6829973" y="1628753"/>
                  <a:pt x="6795372" y="1644845"/>
                </a:cubicBezTo>
                <a:cubicBezTo>
                  <a:pt x="6757466" y="1649571"/>
                  <a:pt x="6723150" y="1647290"/>
                  <a:pt x="6692251" y="1656357"/>
                </a:cubicBezTo>
                <a:cubicBezTo>
                  <a:pt x="6678032" y="1652894"/>
                  <a:pt x="6665282" y="1652445"/>
                  <a:pt x="6655235" y="1661869"/>
                </a:cubicBezTo>
                <a:cubicBezTo>
                  <a:pt x="6619334" y="1664040"/>
                  <a:pt x="6608179" y="1654034"/>
                  <a:pt x="6587857" y="1665769"/>
                </a:cubicBezTo>
                <a:lnTo>
                  <a:pt x="6554894" y="1664428"/>
                </a:lnTo>
                <a:lnTo>
                  <a:pt x="6551579" y="1662213"/>
                </a:lnTo>
                <a:lnTo>
                  <a:pt x="6545693" y="1661776"/>
                </a:lnTo>
                <a:lnTo>
                  <a:pt x="6530561" y="1664619"/>
                </a:lnTo>
                <a:lnTo>
                  <a:pt x="6525028" y="1666354"/>
                </a:lnTo>
                <a:cubicBezTo>
                  <a:pt x="6521154" y="1667301"/>
                  <a:pt x="6518510" y="1667613"/>
                  <a:pt x="6516595" y="1667475"/>
                </a:cubicBezTo>
                <a:lnTo>
                  <a:pt x="6516340" y="1667291"/>
                </a:lnTo>
                <a:lnTo>
                  <a:pt x="6508541" y="1668757"/>
                </a:lnTo>
                <a:cubicBezTo>
                  <a:pt x="6495493" y="1671715"/>
                  <a:pt x="6482908" y="1675051"/>
                  <a:pt x="6471012" y="1678604"/>
                </a:cubicBezTo>
                <a:cubicBezTo>
                  <a:pt x="6457809" y="1668164"/>
                  <a:pt x="6415506" y="1688334"/>
                  <a:pt x="6415265" y="1665317"/>
                </a:cubicBezTo>
                <a:cubicBezTo>
                  <a:pt x="6399063" y="1669446"/>
                  <a:pt x="6391173" y="1680085"/>
                  <a:pt x="6393343" y="1664672"/>
                </a:cubicBezTo>
                <a:lnTo>
                  <a:pt x="6380457" y="1662376"/>
                </a:lnTo>
                <a:lnTo>
                  <a:pt x="6280959" y="1689329"/>
                </a:lnTo>
                <a:lnTo>
                  <a:pt x="6266765" y="1695560"/>
                </a:lnTo>
                <a:cubicBezTo>
                  <a:pt x="6262331" y="1698152"/>
                  <a:pt x="6258580" y="1701192"/>
                  <a:pt x="6255823" y="1704850"/>
                </a:cubicBezTo>
                <a:cubicBezTo>
                  <a:pt x="6200184" y="1694834"/>
                  <a:pt x="6155082" y="1716996"/>
                  <a:pt x="6098321" y="1721646"/>
                </a:cubicBezTo>
                <a:cubicBezTo>
                  <a:pt x="6036511" y="1734126"/>
                  <a:pt x="5902526" y="1770074"/>
                  <a:pt x="5880652" y="1779643"/>
                </a:cubicBezTo>
                <a:cubicBezTo>
                  <a:pt x="5862008" y="1784877"/>
                  <a:pt x="5777344" y="1786304"/>
                  <a:pt x="5785959" y="1775307"/>
                </a:cubicBezTo>
                <a:cubicBezTo>
                  <a:pt x="5732223" y="1803618"/>
                  <a:pt x="5707481" y="1784706"/>
                  <a:pt x="5643534" y="1802919"/>
                </a:cubicBezTo>
                <a:lnTo>
                  <a:pt x="5518799" y="1818312"/>
                </a:lnTo>
                <a:lnTo>
                  <a:pt x="5505014" y="1819259"/>
                </a:lnTo>
                <a:lnTo>
                  <a:pt x="5499949" y="1814490"/>
                </a:lnTo>
                <a:lnTo>
                  <a:pt x="5453307" y="1815450"/>
                </a:lnTo>
                <a:cubicBezTo>
                  <a:pt x="5433075" y="1827706"/>
                  <a:pt x="5395563" y="1821122"/>
                  <a:pt x="5364192" y="1826074"/>
                </a:cubicBezTo>
                <a:lnTo>
                  <a:pt x="5350380" y="1830891"/>
                </a:lnTo>
                <a:lnTo>
                  <a:pt x="5259633" y="1837160"/>
                </a:lnTo>
                <a:lnTo>
                  <a:pt x="5197513" y="1844718"/>
                </a:lnTo>
                <a:lnTo>
                  <a:pt x="5184170" y="1849402"/>
                </a:lnTo>
                <a:lnTo>
                  <a:pt x="5168852" y="1844846"/>
                </a:lnTo>
                <a:cubicBezTo>
                  <a:pt x="5166986" y="1843561"/>
                  <a:pt x="5165478" y="1842127"/>
                  <a:pt x="5164370" y="1840597"/>
                </a:cubicBezTo>
                <a:lnTo>
                  <a:pt x="5114927" y="1847827"/>
                </a:lnTo>
                <a:lnTo>
                  <a:pt x="5108970" y="1847935"/>
                </a:lnTo>
                <a:lnTo>
                  <a:pt x="5067961" y="1845917"/>
                </a:lnTo>
                <a:lnTo>
                  <a:pt x="5007075" y="1838626"/>
                </a:lnTo>
                <a:cubicBezTo>
                  <a:pt x="4987003" y="1833546"/>
                  <a:pt x="4969259" y="1814096"/>
                  <a:pt x="4944087" y="1823332"/>
                </a:cubicBezTo>
                <a:cubicBezTo>
                  <a:pt x="4949882" y="1812650"/>
                  <a:pt x="4914396" y="1826154"/>
                  <a:pt x="4907662" y="1816900"/>
                </a:cubicBezTo>
                <a:cubicBezTo>
                  <a:pt x="4903760" y="1809237"/>
                  <a:pt x="4892087" y="1811549"/>
                  <a:pt x="4882386" y="1809844"/>
                </a:cubicBezTo>
                <a:cubicBezTo>
                  <a:pt x="4874062" y="1802609"/>
                  <a:pt x="4826962" y="1801349"/>
                  <a:pt x="4811440" y="1804655"/>
                </a:cubicBezTo>
                <a:cubicBezTo>
                  <a:pt x="4768806" y="1818748"/>
                  <a:pt x="4725356" y="1790961"/>
                  <a:pt x="4691075" y="1801389"/>
                </a:cubicBezTo>
                <a:cubicBezTo>
                  <a:pt x="4663743" y="1799478"/>
                  <a:pt x="4655044" y="1795479"/>
                  <a:pt x="4647449" y="1793181"/>
                </a:cubicBezTo>
                <a:lnTo>
                  <a:pt x="4645504" y="1787606"/>
                </a:lnTo>
                <a:lnTo>
                  <a:pt x="4632229" y="1785815"/>
                </a:lnTo>
                <a:lnTo>
                  <a:pt x="4629273" y="1784355"/>
                </a:lnTo>
                <a:cubicBezTo>
                  <a:pt x="4623639" y="1781544"/>
                  <a:pt x="4617950" y="1778917"/>
                  <a:pt x="4611738" y="1776964"/>
                </a:cubicBezTo>
                <a:cubicBezTo>
                  <a:pt x="4601379" y="1800272"/>
                  <a:pt x="4557197" y="1764196"/>
                  <a:pt x="4560070" y="1785640"/>
                </a:cubicBezTo>
                <a:lnTo>
                  <a:pt x="4536503" y="1785334"/>
                </a:lnTo>
                <a:lnTo>
                  <a:pt x="4513724" y="1791996"/>
                </a:lnTo>
                <a:lnTo>
                  <a:pt x="4501513" y="1799835"/>
                </a:lnTo>
                <a:lnTo>
                  <a:pt x="4459076" y="1813003"/>
                </a:lnTo>
                <a:lnTo>
                  <a:pt x="4459810" y="1797886"/>
                </a:lnTo>
                <a:lnTo>
                  <a:pt x="4379064" y="1817177"/>
                </a:lnTo>
                <a:lnTo>
                  <a:pt x="4319209" y="1834833"/>
                </a:lnTo>
                <a:lnTo>
                  <a:pt x="4306907" y="1841641"/>
                </a:lnTo>
                <a:lnTo>
                  <a:pt x="4290981" y="1839677"/>
                </a:lnTo>
                <a:cubicBezTo>
                  <a:pt x="4288909" y="1838717"/>
                  <a:pt x="4287163" y="1837555"/>
                  <a:pt x="4285792" y="1836231"/>
                </a:cubicBezTo>
                <a:lnTo>
                  <a:pt x="4238372" y="1851480"/>
                </a:lnTo>
                <a:lnTo>
                  <a:pt x="4232517" y="1852567"/>
                </a:lnTo>
                <a:lnTo>
                  <a:pt x="4191732" y="1857328"/>
                </a:lnTo>
                <a:lnTo>
                  <a:pt x="4065532" y="1855477"/>
                </a:lnTo>
                <a:cubicBezTo>
                  <a:pt x="4069305" y="1844009"/>
                  <a:pt x="4036780" y="1863138"/>
                  <a:pt x="4028460" y="1855137"/>
                </a:cubicBezTo>
                <a:cubicBezTo>
                  <a:pt x="4023224" y="1848238"/>
                  <a:pt x="4012138" y="1852433"/>
                  <a:pt x="4002267" y="1852352"/>
                </a:cubicBezTo>
                <a:cubicBezTo>
                  <a:pt x="3992749" y="1846600"/>
                  <a:pt x="3946095" y="1853107"/>
                  <a:pt x="3931396" y="1858915"/>
                </a:cubicBezTo>
                <a:cubicBezTo>
                  <a:pt x="3891932" y="1879798"/>
                  <a:pt x="3844059" y="1859600"/>
                  <a:pt x="3812162" y="1875501"/>
                </a:cubicBezTo>
                <a:cubicBezTo>
                  <a:pt x="3784875" y="1878116"/>
                  <a:pt x="3775574" y="1875612"/>
                  <a:pt x="3767672" y="1874600"/>
                </a:cubicBezTo>
                <a:lnTo>
                  <a:pt x="3764741" y="1869433"/>
                </a:lnTo>
                <a:lnTo>
                  <a:pt x="3751332" y="1869854"/>
                </a:lnTo>
                <a:lnTo>
                  <a:pt x="3748155" y="1868903"/>
                </a:lnTo>
                <a:cubicBezTo>
                  <a:pt x="3742091" y="1867062"/>
                  <a:pt x="3736007" y="1865414"/>
                  <a:pt x="3729530" y="1864513"/>
                </a:cubicBezTo>
                <a:cubicBezTo>
                  <a:pt x="3723549" y="1889158"/>
                  <a:pt x="3673453" y="1860919"/>
                  <a:pt x="3680177" y="1881552"/>
                </a:cubicBezTo>
                <a:cubicBezTo>
                  <a:pt x="3643549" y="1880892"/>
                  <a:pt x="3599470" y="1913398"/>
                  <a:pt x="3567259" y="1893482"/>
                </a:cubicBezTo>
                <a:cubicBezTo>
                  <a:pt x="3512865" y="1897927"/>
                  <a:pt x="3463644" y="1898121"/>
                  <a:pt x="3405770" y="1904591"/>
                </a:cubicBezTo>
                <a:cubicBezTo>
                  <a:pt x="3361027" y="1917619"/>
                  <a:pt x="3312439" y="1902759"/>
                  <a:pt x="3280097" y="1919610"/>
                </a:cubicBezTo>
                <a:cubicBezTo>
                  <a:pt x="3228353" y="1917339"/>
                  <a:pt x="3163854" y="1927961"/>
                  <a:pt x="3123424" y="1952930"/>
                </a:cubicBezTo>
                <a:cubicBezTo>
                  <a:pt x="3067921" y="1955455"/>
                  <a:pt x="3058626" y="1970554"/>
                  <a:pt x="3009910" y="1957866"/>
                </a:cubicBezTo>
                <a:cubicBezTo>
                  <a:pt x="3005875" y="1961558"/>
                  <a:pt x="3001138" y="1964570"/>
                  <a:pt x="2995934" y="1967085"/>
                </a:cubicBezTo>
                <a:lnTo>
                  <a:pt x="2980071" y="1972988"/>
                </a:lnTo>
                <a:lnTo>
                  <a:pt x="2978094" y="1972369"/>
                </a:lnTo>
                <a:lnTo>
                  <a:pt x="2942858" y="1981367"/>
                </a:lnTo>
                <a:lnTo>
                  <a:pt x="2875436" y="1996977"/>
                </a:lnTo>
                <a:lnTo>
                  <a:pt x="2874892" y="1996085"/>
                </a:lnTo>
                <a:cubicBezTo>
                  <a:pt x="2872808" y="1994277"/>
                  <a:pt x="2869648" y="1993306"/>
                  <a:pt x="2864145" y="1994061"/>
                </a:cubicBezTo>
                <a:cubicBezTo>
                  <a:pt x="2872218" y="1978115"/>
                  <a:pt x="2860603" y="1988862"/>
                  <a:pt x="2843662" y="1992498"/>
                </a:cubicBezTo>
                <a:cubicBezTo>
                  <a:pt x="2852423" y="1968542"/>
                  <a:pt x="2804535" y="1987804"/>
                  <a:pt x="2796128" y="1976403"/>
                </a:cubicBezTo>
                <a:cubicBezTo>
                  <a:pt x="2783487" y="1979614"/>
                  <a:pt x="2770278" y="1982573"/>
                  <a:pt x="2756784" y="1985116"/>
                </a:cubicBezTo>
                <a:lnTo>
                  <a:pt x="2748833" y="1986323"/>
                </a:lnTo>
                <a:cubicBezTo>
                  <a:pt x="2748775" y="1986256"/>
                  <a:pt x="2748719" y="1986188"/>
                  <a:pt x="2748661" y="1986122"/>
                </a:cubicBezTo>
                <a:cubicBezTo>
                  <a:pt x="2746906" y="1985902"/>
                  <a:pt x="2744280" y="1986117"/>
                  <a:pt x="2740251" y="1986946"/>
                </a:cubicBezTo>
                <a:lnTo>
                  <a:pt x="2718916" y="1990867"/>
                </a:lnTo>
                <a:lnTo>
                  <a:pt x="2713522" y="1990173"/>
                </a:lnTo>
                <a:lnTo>
                  <a:pt x="2680597" y="1984996"/>
                </a:lnTo>
                <a:cubicBezTo>
                  <a:pt x="2658416" y="1985461"/>
                  <a:pt x="2612251" y="1988312"/>
                  <a:pt x="2578178" y="1990531"/>
                </a:cubicBezTo>
                <a:cubicBezTo>
                  <a:pt x="2545413" y="1998704"/>
                  <a:pt x="2513846" y="1994934"/>
                  <a:pt x="2476147" y="1998305"/>
                </a:cubicBezTo>
                <a:cubicBezTo>
                  <a:pt x="2437134" y="2013637"/>
                  <a:pt x="2413847" y="1999542"/>
                  <a:pt x="2373568" y="2003219"/>
                </a:cubicBezTo>
                <a:cubicBezTo>
                  <a:pt x="2341422" y="2024631"/>
                  <a:pt x="2342856" y="1992997"/>
                  <a:pt x="2321399" y="1989467"/>
                </a:cubicBezTo>
                <a:lnTo>
                  <a:pt x="2315525" y="1989708"/>
                </a:lnTo>
                <a:lnTo>
                  <a:pt x="2300792" y="1994290"/>
                </a:lnTo>
                <a:lnTo>
                  <a:pt x="2295469" y="1996659"/>
                </a:lnTo>
                <a:cubicBezTo>
                  <a:pt x="2291722" y="1998049"/>
                  <a:pt x="2289127" y="1998665"/>
                  <a:pt x="2287219" y="1998750"/>
                </a:cubicBezTo>
                <a:lnTo>
                  <a:pt x="2286948" y="1998596"/>
                </a:lnTo>
                <a:lnTo>
                  <a:pt x="2243069" y="2015111"/>
                </a:lnTo>
                <a:cubicBezTo>
                  <a:pt x="2229030" y="2006206"/>
                  <a:pt x="2188966" y="2031217"/>
                  <a:pt x="2186609" y="2008263"/>
                </a:cubicBezTo>
                <a:cubicBezTo>
                  <a:pt x="2170936" y="2014251"/>
                  <a:pt x="2164097" y="2025782"/>
                  <a:pt x="2164831" y="2010143"/>
                </a:cubicBezTo>
                <a:cubicBezTo>
                  <a:pt x="2159536" y="2011705"/>
                  <a:pt x="2155830" y="2011340"/>
                  <a:pt x="2152836" y="2010048"/>
                </a:cubicBezTo>
                <a:lnTo>
                  <a:pt x="2117102" y="2023004"/>
                </a:lnTo>
                <a:lnTo>
                  <a:pt x="2111935" y="2023163"/>
                </a:lnTo>
                <a:lnTo>
                  <a:pt x="2089991" y="2034193"/>
                </a:lnTo>
                <a:lnTo>
                  <a:pt x="2058061" y="2047942"/>
                </a:lnTo>
                <a:lnTo>
                  <a:pt x="2055737" y="2047704"/>
                </a:lnTo>
                <a:lnTo>
                  <a:pt x="2042244" y="2055560"/>
                </a:lnTo>
                <a:cubicBezTo>
                  <a:pt x="2038090" y="2058656"/>
                  <a:pt x="1978623" y="2070285"/>
                  <a:pt x="1976224" y="2074257"/>
                </a:cubicBezTo>
                <a:cubicBezTo>
                  <a:pt x="1920172" y="2070662"/>
                  <a:pt x="1933546" y="2089824"/>
                  <a:pt x="1877728" y="2101004"/>
                </a:cubicBezTo>
                <a:cubicBezTo>
                  <a:pt x="1839146" y="2101989"/>
                  <a:pt x="1818769" y="2108983"/>
                  <a:pt x="1759056" y="2125608"/>
                </a:cubicBezTo>
                <a:cubicBezTo>
                  <a:pt x="1719091" y="2137539"/>
                  <a:pt x="1691494" y="2161097"/>
                  <a:pt x="1637948" y="2172597"/>
                </a:cubicBezTo>
                <a:cubicBezTo>
                  <a:pt x="1587306" y="2207053"/>
                  <a:pt x="1496241" y="2208973"/>
                  <a:pt x="1434549" y="2234522"/>
                </a:cubicBezTo>
                <a:cubicBezTo>
                  <a:pt x="1402655" y="2224964"/>
                  <a:pt x="1409212" y="2231152"/>
                  <a:pt x="1398481" y="2237074"/>
                </a:cubicBezTo>
                <a:cubicBezTo>
                  <a:pt x="1398456" y="2237082"/>
                  <a:pt x="1398432" y="2237089"/>
                  <a:pt x="1398407" y="2237095"/>
                </a:cubicBezTo>
                <a:lnTo>
                  <a:pt x="1370962" y="2237474"/>
                </a:lnTo>
                <a:lnTo>
                  <a:pt x="1356367" y="2235089"/>
                </a:lnTo>
                <a:cubicBezTo>
                  <a:pt x="1346056" y="2233320"/>
                  <a:pt x="1335986" y="2231930"/>
                  <a:pt x="1324828" y="2231968"/>
                </a:cubicBezTo>
                <a:lnTo>
                  <a:pt x="1297744" y="2235849"/>
                </a:lnTo>
                <a:lnTo>
                  <a:pt x="1286236" y="2233135"/>
                </a:lnTo>
                <a:lnTo>
                  <a:pt x="1283504" y="2233797"/>
                </a:lnTo>
                <a:lnTo>
                  <a:pt x="1279765" y="2229639"/>
                </a:lnTo>
                <a:cubicBezTo>
                  <a:pt x="1260110" y="2221111"/>
                  <a:pt x="1209850" y="2211602"/>
                  <a:pt x="1195347" y="2212354"/>
                </a:cubicBezTo>
                <a:cubicBezTo>
                  <a:pt x="1171903" y="2216875"/>
                  <a:pt x="1033292" y="2222456"/>
                  <a:pt x="970251" y="2221029"/>
                </a:cubicBezTo>
                <a:cubicBezTo>
                  <a:pt x="913858" y="2213074"/>
                  <a:pt x="864984" y="2224767"/>
                  <a:pt x="812914" y="2202752"/>
                </a:cubicBezTo>
                <a:cubicBezTo>
                  <a:pt x="809419" y="2205714"/>
                  <a:pt x="805091" y="2207855"/>
                  <a:pt x="800195" y="2209407"/>
                </a:cubicBezTo>
                <a:lnTo>
                  <a:pt x="784978" y="2212360"/>
                </a:lnTo>
                <a:lnTo>
                  <a:pt x="681987" y="2216757"/>
                </a:lnTo>
                <a:lnTo>
                  <a:pt x="669923" y="2211682"/>
                </a:lnTo>
                <a:cubicBezTo>
                  <a:pt x="675432" y="2197125"/>
                  <a:pt x="665394" y="2205767"/>
                  <a:pt x="648680" y="2206229"/>
                </a:cubicBezTo>
                <a:cubicBezTo>
                  <a:pt x="653511" y="2183723"/>
                  <a:pt x="607806" y="2194090"/>
                  <a:pt x="597225" y="2180999"/>
                </a:cubicBezTo>
                <a:cubicBezTo>
                  <a:pt x="584838" y="2181847"/>
                  <a:pt x="571827" y="2182333"/>
                  <a:pt x="558449" y="2182346"/>
                </a:cubicBezTo>
                <a:lnTo>
                  <a:pt x="550517" y="2182060"/>
                </a:lnTo>
                <a:lnTo>
                  <a:pt x="550309" y="2181825"/>
                </a:lnTo>
                <a:cubicBezTo>
                  <a:pt x="548471" y="2181269"/>
                  <a:pt x="545824" y="2180990"/>
                  <a:pt x="541836" y="2181063"/>
                </a:cubicBezTo>
                <a:lnTo>
                  <a:pt x="536057" y="2181537"/>
                </a:lnTo>
                <a:lnTo>
                  <a:pt x="520671" y="2180980"/>
                </a:lnTo>
                <a:lnTo>
                  <a:pt x="515024" y="2179258"/>
                </a:lnTo>
                <a:lnTo>
                  <a:pt x="512278" y="2176369"/>
                </a:lnTo>
                <a:lnTo>
                  <a:pt x="480419" y="2167807"/>
                </a:lnTo>
                <a:cubicBezTo>
                  <a:pt x="458012" y="2174781"/>
                  <a:pt x="449332" y="2162566"/>
                  <a:pt x="413835" y="2156783"/>
                </a:cubicBezTo>
                <a:cubicBezTo>
                  <a:pt x="401959" y="2163765"/>
                  <a:pt x="389622" y="2160522"/>
                  <a:pt x="376513" y="2154014"/>
                </a:cubicBezTo>
                <a:cubicBezTo>
                  <a:pt x="344376" y="2156059"/>
                  <a:pt x="311403" y="2146283"/>
                  <a:pt x="273386" y="2142551"/>
                </a:cubicBezTo>
                <a:cubicBezTo>
                  <a:pt x="236093" y="2150634"/>
                  <a:pt x="209811" y="2132011"/>
                  <a:pt x="169207" y="2128100"/>
                </a:cubicBezTo>
                <a:lnTo>
                  <a:pt x="93149" y="2105324"/>
                </a:lnTo>
                <a:lnTo>
                  <a:pt x="88109" y="2106704"/>
                </a:lnTo>
                <a:cubicBezTo>
                  <a:pt x="84511" y="2107398"/>
                  <a:pt x="81960" y="2107528"/>
                  <a:pt x="80022" y="2107254"/>
                </a:cubicBezTo>
                <a:lnTo>
                  <a:pt x="79717" y="2107046"/>
                </a:lnTo>
                <a:lnTo>
                  <a:pt x="72352" y="2107991"/>
                </a:lnTo>
                <a:cubicBezTo>
                  <a:pt x="60160" y="2110089"/>
                  <a:pt x="48530" y="2112610"/>
                  <a:pt x="37645" y="2115401"/>
                </a:cubicBezTo>
                <a:cubicBezTo>
                  <a:pt x="29688" y="2109582"/>
                  <a:pt x="16534" y="2111084"/>
                  <a:pt x="4572" y="2111091"/>
                </a:cubicBezTo>
                <a:lnTo>
                  <a:pt x="0" y="2110468"/>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Τίτλος 1">
            <a:extLst>
              <a:ext uri="{FF2B5EF4-FFF2-40B4-BE49-F238E27FC236}">
                <a16:creationId xmlns:a16="http://schemas.microsoft.com/office/drawing/2014/main" id="{2E344C59-BAAE-6147-AB0F-CCF57324F837}"/>
              </a:ext>
            </a:extLst>
          </p:cNvPr>
          <p:cNvSpPr>
            <a:spLocks noGrp="1"/>
          </p:cNvSpPr>
          <p:nvPr>
            <p:ph type="title"/>
          </p:nvPr>
        </p:nvSpPr>
        <p:spPr>
          <a:xfrm>
            <a:off x="1050879" y="609601"/>
            <a:ext cx="9810604" cy="1216024"/>
          </a:xfrm>
        </p:spPr>
        <p:txBody>
          <a:bodyPr>
            <a:normAutofit/>
          </a:bodyPr>
          <a:lstStyle/>
          <a:p>
            <a:r>
              <a:rPr lang="en-US" dirty="0"/>
              <a:t>Speech Content </a:t>
            </a:r>
            <a:endParaRPr lang="el-GR" dirty="0"/>
          </a:p>
        </p:txBody>
      </p:sp>
      <p:sp>
        <p:nvSpPr>
          <p:cNvPr id="29" name="Freeform: Shape 28">
            <a:extLst>
              <a:ext uri="{FF2B5EF4-FFF2-40B4-BE49-F238E27FC236}">
                <a16:creationId xmlns:a16="http://schemas.microsoft.com/office/drawing/2014/main" id="{3501A971-CEBD-4E4B-8529-3BB4F4100C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60460" y="6189260"/>
            <a:ext cx="7831541" cy="668740"/>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1" name="Θέση περιεχομένου 2">
            <a:extLst>
              <a:ext uri="{FF2B5EF4-FFF2-40B4-BE49-F238E27FC236}">
                <a16:creationId xmlns:a16="http://schemas.microsoft.com/office/drawing/2014/main" id="{F617DB3D-C91B-4EC4-94F6-9AF2D4B23B39}"/>
              </a:ext>
            </a:extLst>
          </p:cNvPr>
          <p:cNvGraphicFramePr>
            <a:graphicFrameLocks noGrp="1"/>
          </p:cNvGraphicFramePr>
          <p:nvPr>
            <p:ph idx="1"/>
            <p:extLst>
              <p:ext uri="{D42A27DB-BD31-4B8C-83A1-F6EECF244321}">
                <p14:modId xmlns:p14="http://schemas.microsoft.com/office/powerpoint/2010/main" val="629536811"/>
              </p:ext>
            </p:extLst>
          </p:nvPr>
        </p:nvGraphicFramePr>
        <p:xfrm>
          <a:off x="1050925" y="1825625"/>
          <a:ext cx="9810750" cy="4429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60439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id="{84697CDA-BDB7-4883-B48B-1D4EDB2F0E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C29CEBC7-4F3C-794C-93F6-141BE5067EE1}"/>
              </a:ext>
            </a:extLst>
          </p:cNvPr>
          <p:cNvSpPr>
            <a:spLocks noGrp="1"/>
          </p:cNvSpPr>
          <p:nvPr>
            <p:ph type="title"/>
          </p:nvPr>
        </p:nvSpPr>
        <p:spPr>
          <a:xfrm>
            <a:off x="1050879" y="199697"/>
            <a:ext cx="9621448" cy="683172"/>
          </a:xfrm>
        </p:spPr>
        <p:txBody>
          <a:bodyPr>
            <a:normAutofit/>
          </a:bodyPr>
          <a:lstStyle/>
          <a:p>
            <a:r>
              <a:rPr lang="en-US" dirty="0">
                <a:solidFill>
                  <a:schemeClr val="accent6"/>
                </a:solidFill>
              </a:rPr>
              <a:t>Rhetorical strategies</a:t>
            </a:r>
            <a:endParaRPr lang="el-GR" dirty="0">
              <a:solidFill>
                <a:schemeClr val="accent6"/>
              </a:solidFill>
            </a:endParaRPr>
          </a:p>
        </p:txBody>
      </p:sp>
      <p:sp>
        <p:nvSpPr>
          <p:cNvPr id="3" name="Θέση περιεχομένου 2">
            <a:extLst>
              <a:ext uri="{FF2B5EF4-FFF2-40B4-BE49-F238E27FC236}">
                <a16:creationId xmlns:a16="http://schemas.microsoft.com/office/drawing/2014/main" id="{B73B8487-D513-0743-BFFF-66F7ABFB822E}"/>
              </a:ext>
            </a:extLst>
          </p:cNvPr>
          <p:cNvSpPr>
            <a:spLocks noGrp="1"/>
          </p:cNvSpPr>
          <p:nvPr>
            <p:ph idx="1"/>
          </p:nvPr>
        </p:nvSpPr>
        <p:spPr>
          <a:xfrm>
            <a:off x="1050879" y="882869"/>
            <a:ext cx="9621448" cy="5371507"/>
          </a:xfrm>
        </p:spPr>
        <p:txBody>
          <a:bodyPr>
            <a:normAutofit/>
          </a:bodyPr>
          <a:lstStyle/>
          <a:p>
            <a:r>
              <a:rPr lang="en-US" dirty="0"/>
              <a:t>What strategies can you identify in the introduction? “</a:t>
            </a:r>
            <a:r>
              <a:rPr lang="en-US" b="1" dirty="0"/>
              <a:t>My relationship with the internet reminds me of the setup to a cliched horror movie. You know, the blissfully happy family moves into their perfect new home, excited about their perfect future, and it's sunny outside and the birds are chirping ... and then it gets dark. and there are noises from the attic. And we realize that that perfect house isn't so perfect</a:t>
            </a:r>
            <a:r>
              <a:rPr lang="en-US" dirty="0"/>
              <a:t>.”</a:t>
            </a:r>
          </a:p>
          <a:p>
            <a:r>
              <a:rPr lang="en-US" dirty="0"/>
              <a:t>How does the speaker build credibility?</a:t>
            </a:r>
          </a:p>
          <a:p>
            <a:r>
              <a:rPr lang="en-US" dirty="0"/>
              <a:t>What is the purpose behind the following question and the use of direct speech? “</a:t>
            </a:r>
            <a:br>
              <a:rPr lang="en-US" dirty="0"/>
            </a:br>
            <a:r>
              <a:rPr lang="en-US" dirty="0"/>
              <a:t>And I was wondering: </a:t>
            </a:r>
            <a:r>
              <a:rPr lang="en-US" b="1" dirty="0"/>
              <a:t>What, if anything, could have changed his mind the day that he left home? </a:t>
            </a:r>
            <a:r>
              <a:rPr lang="en-US" dirty="0"/>
              <a:t>So I asked, "</a:t>
            </a:r>
            <a:r>
              <a:rPr lang="en-US" b="1" dirty="0"/>
              <a:t>If you knew everything that you know now about the suffering and the corruption, the brutality -- that day you left home, would you still have gone</a:t>
            </a:r>
            <a:r>
              <a:rPr lang="en-US" dirty="0"/>
              <a:t>?"</a:t>
            </a:r>
            <a:r>
              <a:rPr lang="en-US" b="1" dirty="0"/>
              <a:t> And he said, "Yes." And I thought, "Holy crap, he said 'Yes.'" And then he said, "At that point, I was so brainwashed, I wasn't taking in any contradictory information. I couldn't have been swayed." </a:t>
            </a:r>
          </a:p>
          <a:p>
            <a:r>
              <a:rPr lang="en-US" dirty="0"/>
              <a:t>Which strategies are used in: "</a:t>
            </a:r>
            <a:r>
              <a:rPr lang="en-US" b="1" dirty="0"/>
              <a:t>Right now I can see you, and I can gauge how what I'm saying is landing with you. You don't have that opportunity online</a:t>
            </a:r>
            <a:r>
              <a:rPr lang="en-US" dirty="0"/>
              <a:t>."</a:t>
            </a:r>
          </a:p>
          <a:p>
            <a:pPr lvl="1"/>
            <a:endParaRPr lang="el-GR" dirty="0"/>
          </a:p>
        </p:txBody>
      </p:sp>
      <p:sp>
        <p:nvSpPr>
          <p:cNvPr id="15" name="Freeform: Shape 9">
            <a:extLst>
              <a:ext uri="{FF2B5EF4-FFF2-40B4-BE49-F238E27FC236}">
                <a16:creationId xmlns:a16="http://schemas.microsoft.com/office/drawing/2014/main" id="{80FB4D7A-9B72-446C-9A0D-C0A2986BC0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61483" y="-2"/>
            <a:ext cx="1329192" cy="6858000"/>
          </a:xfrm>
          <a:custGeom>
            <a:avLst/>
            <a:gdLst>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06772 w 1605470"/>
              <a:gd name="connsiteY131" fmla="*/ 2847273 h 6858000"/>
              <a:gd name="connsiteX132" fmla="*/ 593254 w 1605470"/>
              <a:gd name="connsiteY132" fmla="*/ 2766463 h 6858000"/>
              <a:gd name="connsiteX133" fmla="*/ 613412 w 1605470"/>
              <a:gd name="connsiteY133" fmla="*/ 2731184 h 6858000"/>
              <a:gd name="connsiteX134" fmla="*/ 555080 w 1605470"/>
              <a:gd name="connsiteY134" fmla="*/ 2538816 h 6858000"/>
              <a:gd name="connsiteX135" fmla="*/ 551827 w 1605470"/>
              <a:gd name="connsiteY135" fmla="*/ 2485734 h 6858000"/>
              <a:gd name="connsiteX136" fmla="*/ 525179 w 1605470"/>
              <a:gd name="connsiteY136" fmla="*/ 2447068 h 6858000"/>
              <a:gd name="connsiteX137" fmla="*/ 529511 w 1605470"/>
              <a:gd name="connsiteY137" fmla="*/ 2425819 h 6858000"/>
              <a:gd name="connsiteX138" fmla="*/ 530521 w 1605470"/>
              <a:gd name="connsiteY138" fmla="*/ 2422066 h 6858000"/>
              <a:gd name="connsiteX139" fmla="*/ 528878 w 1605470"/>
              <a:gd name="connsiteY139" fmla="*/ 2408971 h 6858000"/>
              <a:gd name="connsiteX140" fmla="*/ 535510 w 1605470"/>
              <a:gd name="connsiteY140" fmla="*/ 2402874 h 6858000"/>
              <a:gd name="connsiteX141" fmla="*/ 538122 w 1605470"/>
              <a:gd name="connsiteY141" fmla="*/ 2381443 h 6858000"/>
              <a:gd name="connsiteX142" fmla="*/ 533116 w 1605470"/>
              <a:gd name="connsiteY142" fmla="*/ 2358011 h 6858000"/>
              <a:gd name="connsiteX143" fmla="*/ 501423 w 1605470"/>
              <a:gd name="connsiteY143" fmla="*/ 2249479 h 6858000"/>
              <a:gd name="connsiteX144" fmla="*/ 486968 w 1605470"/>
              <a:gd name="connsiteY144" fmla="*/ 2182937 h 6858000"/>
              <a:gd name="connsiteX145" fmla="*/ 488555 w 1605470"/>
              <a:gd name="connsiteY145" fmla="*/ 2155135 h 6858000"/>
              <a:gd name="connsiteX146" fmla="*/ 486013 w 1605470"/>
              <a:gd name="connsiteY146" fmla="*/ 2118008 h 6858000"/>
              <a:gd name="connsiteX147" fmla="*/ 487006 w 1605470"/>
              <a:gd name="connsiteY147" fmla="*/ 2050531 h 6858000"/>
              <a:gd name="connsiteX148" fmla="*/ 478812 w 1605470"/>
              <a:gd name="connsiteY148" fmla="*/ 1963269 h 6858000"/>
              <a:gd name="connsiteX149" fmla="*/ 442619 w 1605470"/>
              <a:gd name="connsiteY149" fmla="*/ 1910499 h 6858000"/>
              <a:gd name="connsiteX150" fmla="*/ 446785 w 1605470"/>
              <a:gd name="connsiteY150" fmla="*/ 1903212 h 6858000"/>
              <a:gd name="connsiteX151" fmla="*/ 436547 w 1605470"/>
              <a:gd name="connsiteY151" fmla="*/ 1861531 h 6858000"/>
              <a:gd name="connsiteX152" fmla="*/ 364290 w 1605470"/>
              <a:gd name="connsiteY152" fmla="*/ 1728772 h 6858000"/>
              <a:gd name="connsiteX153" fmla="*/ 345287 w 1605470"/>
              <a:gd name="connsiteY153" fmla="*/ 1646953 h 6858000"/>
              <a:gd name="connsiteX154" fmla="*/ 344412 w 1605470"/>
              <a:gd name="connsiteY154" fmla="*/ 1615777 h 6858000"/>
              <a:gd name="connsiteX155" fmla="*/ 342578 w 1605470"/>
              <a:gd name="connsiteY155" fmla="*/ 1563678 h 6858000"/>
              <a:gd name="connsiteX156" fmla="*/ 355658 w 1605470"/>
              <a:gd name="connsiteY156" fmla="*/ 1519474 h 6858000"/>
              <a:gd name="connsiteX157" fmla="*/ 348400 w 1605470"/>
              <a:gd name="connsiteY157" fmla="*/ 1477995 h 6858000"/>
              <a:gd name="connsiteX158" fmla="*/ 328025 w 1605470"/>
              <a:gd name="connsiteY158" fmla="*/ 1475165 h 6858000"/>
              <a:gd name="connsiteX159" fmla="*/ 326326 w 1605470"/>
              <a:gd name="connsiteY159" fmla="*/ 1428585 h 6858000"/>
              <a:gd name="connsiteX160" fmla="*/ 325799 w 1605470"/>
              <a:gd name="connsiteY160" fmla="*/ 1357181 h 6858000"/>
              <a:gd name="connsiteX161" fmla="*/ 320507 w 1605470"/>
              <a:gd name="connsiteY161" fmla="*/ 1347099 h 6858000"/>
              <a:gd name="connsiteX162" fmla="*/ 335347 w 1605470"/>
              <a:gd name="connsiteY162" fmla="*/ 1334233 h 6858000"/>
              <a:gd name="connsiteX163" fmla="*/ 342792 w 1605470"/>
              <a:gd name="connsiteY163" fmla="*/ 1307086 h 6858000"/>
              <a:gd name="connsiteX164" fmla="*/ 343980 w 1605470"/>
              <a:gd name="connsiteY164" fmla="*/ 1189033 h 6858000"/>
              <a:gd name="connsiteX165" fmla="*/ 348665 w 1605470"/>
              <a:gd name="connsiteY165" fmla="*/ 1168288 h 6858000"/>
              <a:gd name="connsiteX166" fmla="*/ 340947 w 1605470"/>
              <a:gd name="connsiteY166" fmla="*/ 1142577 h 6858000"/>
              <a:gd name="connsiteX167" fmla="*/ 330253 w 1605470"/>
              <a:gd name="connsiteY167" fmla="*/ 1088484 h 6858000"/>
              <a:gd name="connsiteX168" fmla="*/ 314647 w 1605470"/>
              <a:gd name="connsiteY168" fmla="*/ 1053424 h 6858000"/>
              <a:gd name="connsiteX169" fmla="*/ 322906 w 1605470"/>
              <a:gd name="connsiteY169" fmla="*/ 1044367 h 6858000"/>
              <a:gd name="connsiteX170" fmla="*/ 326818 w 1605470"/>
              <a:gd name="connsiteY170" fmla="*/ 1022828 h 6858000"/>
              <a:gd name="connsiteX171" fmla="*/ 320445 w 1605470"/>
              <a:gd name="connsiteY171" fmla="*/ 932283 h 6858000"/>
              <a:gd name="connsiteX172" fmla="*/ 322681 w 1605470"/>
              <a:gd name="connsiteY172" fmla="*/ 915925 h 6858000"/>
              <a:gd name="connsiteX173" fmla="*/ 315310 w 1605470"/>
              <a:gd name="connsiteY173" fmla="*/ 896999 h 6858000"/>
              <a:gd name="connsiteX174" fmla="*/ 284718 w 1605470"/>
              <a:gd name="connsiteY174" fmla="*/ 821517 h 6858000"/>
              <a:gd name="connsiteX175" fmla="*/ 270682 w 1605470"/>
              <a:gd name="connsiteY175" fmla="*/ 786519 h 6858000"/>
              <a:gd name="connsiteX176" fmla="*/ 265483 w 1605470"/>
              <a:gd name="connsiteY176" fmla="*/ 784963 h 6858000"/>
              <a:gd name="connsiteX177" fmla="*/ 270939 w 1605470"/>
              <a:gd name="connsiteY177" fmla="*/ 776648 h 6858000"/>
              <a:gd name="connsiteX178" fmla="*/ 263668 w 1605470"/>
              <a:gd name="connsiteY178" fmla="*/ 751353 h 6858000"/>
              <a:gd name="connsiteX179" fmla="*/ 254540 w 1605470"/>
              <a:gd name="connsiteY179" fmla="*/ 741965 h 6858000"/>
              <a:gd name="connsiteX180" fmla="*/ 252501 w 1605470"/>
              <a:gd name="connsiteY180" fmla="*/ 724635 h 6858000"/>
              <a:gd name="connsiteX181" fmla="*/ 248897 w 1605470"/>
              <a:gd name="connsiteY181" fmla="*/ 681659 h 6858000"/>
              <a:gd name="connsiteX182" fmla="*/ 234316 w 1605470"/>
              <a:gd name="connsiteY182" fmla="*/ 635218 h 6858000"/>
              <a:gd name="connsiteX183" fmla="*/ 239327 w 1605470"/>
              <a:gd name="connsiteY183" fmla="*/ 613763 h 6858000"/>
              <a:gd name="connsiteX184" fmla="*/ 225269 w 1605470"/>
              <a:gd name="connsiteY184" fmla="*/ 598582 h 6858000"/>
              <a:gd name="connsiteX185" fmla="*/ 224950 w 1605470"/>
              <a:gd name="connsiteY185" fmla="*/ 576846 h 6858000"/>
              <a:gd name="connsiteX186" fmla="*/ 204632 w 1605470"/>
              <a:gd name="connsiteY186" fmla="*/ 553868 h 6858000"/>
              <a:gd name="connsiteX187" fmla="*/ 239317 w 1605470"/>
              <a:gd name="connsiteY187" fmla="*/ 517614 h 6858000"/>
              <a:gd name="connsiteX188" fmla="*/ 257645 w 1605470"/>
              <a:gd name="connsiteY188" fmla="*/ 474761 h 6858000"/>
              <a:gd name="connsiteX189" fmla="*/ 201693 w 1605470"/>
              <a:gd name="connsiteY189" fmla="*/ 469651 h 6858000"/>
              <a:gd name="connsiteX190" fmla="*/ 195012 w 1605470"/>
              <a:gd name="connsiteY190" fmla="*/ 448559 h 6858000"/>
              <a:gd name="connsiteX191" fmla="*/ 201434 w 1605470"/>
              <a:gd name="connsiteY191" fmla="*/ 441529 h 6858000"/>
              <a:gd name="connsiteX192" fmla="*/ 200655 w 1605470"/>
              <a:gd name="connsiteY192" fmla="*/ 428927 h 6858000"/>
              <a:gd name="connsiteX193" fmla="*/ 190059 w 1605470"/>
              <a:gd name="connsiteY193" fmla="*/ 430161 h 6858000"/>
              <a:gd name="connsiteX194" fmla="*/ 184450 w 1605470"/>
              <a:gd name="connsiteY194" fmla="*/ 396240 h 6858000"/>
              <a:gd name="connsiteX195" fmla="*/ 146196 w 1605470"/>
              <a:gd name="connsiteY195" fmla="*/ 358810 h 6858000"/>
              <a:gd name="connsiteX196" fmla="*/ 124571 w 1605470"/>
              <a:gd name="connsiteY196" fmla="*/ 302178 h 6858000"/>
              <a:gd name="connsiteX197" fmla="*/ 103243 w 1605470"/>
              <a:gd name="connsiteY197" fmla="*/ 211375 h 6858000"/>
              <a:gd name="connsiteX198" fmla="*/ 94571 w 1605470"/>
              <a:gd name="connsiteY198" fmla="*/ 184179 h 6858000"/>
              <a:gd name="connsiteX199" fmla="*/ 13437 w 1605470"/>
              <a:gd name="connsiteY199" fmla="*/ 19287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06772 w 1605470"/>
              <a:gd name="connsiteY131" fmla="*/ 2847273 h 6858000"/>
              <a:gd name="connsiteX132" fmla="*/ 593254 w 1605470"/>
              <a:gd name="connsiteY132" fmla="*/ 2766463 h 6858000"/>
              <a:gd name="connsiteX133" fmla="*/ 613412 w 1605470"/>
              <a:gd name="connsiteY133" fmla="*/ 2731184 h 6858000"/>
              <a:gd name="connsiteX134" fmla="*/ 555080 w 1605470"/>
              <a:gd name="connsiteY134" fmla="*/ 2538816 h 6858000"/>
              <a:gd name="connsiteX135" fmla="*/ 551827 w 1605470"/>
              <a:gd name="connsiteY135" fmla="*/ 2485734 h 6858000"/>
              <a:gd name="connsiteX136" fmla="*/ 525179 w 1605470"/>
              <a:gd name="connsiteY136" fmla="*/ 2447068 h 6858000"/>
              <a:gd name="connsiteX137" fmla="*/ 529511 w 1605470"/>
              <a:gd name="connsiteY137" fmla="*/ 2425819 h 6858000"/>
              <a:gd name="connsiteX138" fmla="*/ 530521 w 1605470"/>
              <a:gd name="connsiteY138" fmla="*/ 2422066 h 6858000"/>
              <a:gd name="connsiteX139" fmla="*/ 528878 w 1605470"/>
              <a:gd name="connsiteY139" fmla="*/ 2408971 h 6858000"/>
              <a:gd name="connsiteX140" fmla="*/ 535510 w 1605470"/>
              <a:gd name="connsiteY140" fmla="*/ 2402874 h 6858000"/>
              <a:gd name="connsiteX141" fmla="*/ 538122 w 1605470"/>
              <a:gd name="connsiteY141" fmla="*/ 2381443 h 6858000"/>
              <a:gd name="connsiteX142" fmla="*/ 533116 w 1605470"/>
              <a:gd name="connsiteY142" fmla="*/ 2358011 h 6858000"/>
              <a:gd name="connsiteX143" fmla="*/ 501423 w 1605470"/>
              <a:gd name="connsiteY143" fmla="*/ 2249479 h 6858000"/>
              <a:gd name="connsiteX144" fmla="*/ 486968 w 1605470"/>
              <a:gd name="connsiteY144" fmla="*/ 2182937 h 6858000"/>
              <a:gd name="connsiteX145" fmla="*/ 488555 w 1605470"/>
              <a:gd name="connsiteY145" fmla="*/ 2155135 h 6858000"/>
              <a:gd name="connsiteX146" fmla="*/ 486013 w 1605470"/>
              <a:gd name="connsiteY146" fmla="*/ 2118008 h 6858000"/>
              <a:gd name="connsiteX147" fmla="*/ 487006 w 1605470"/>
              <a:gd name="connsiteY147" fmla="*/ 2050531 h 6858000"/>
              <a:gd name="connsiteX148" fmla="*/ 478812 w 1605470"/>
              <a:gd name="connsiteY148" fmla="*/ 1963269 h 6858000"/>
              <a:gd name="connsiteX149" fmla="*/ 442619 w 1605470"/>
              <a:gd name="connsiteY149" fmla="*/ 1910499 h 6858000"/>
              <a:gd name="connsiteX150" fmla="*/ 446785 w 1605470"/>
              <a:gd name="connsiteY150" fmla="*/ 1903212 h 6858000"/>
              <a:gd name="connsiteX151" fmla="*/ 436547 w 1605470"/>
              <a:gd name="connsiteY151" fmla="*/ 1861531 h 6858000"/>
              <a:gd name="connsiteX152" fmla="*/ 364290 w 1605470"/>
              <a:gd name="connsiteY152" fmla="*/ 1728772 h 6858000"/>
              <a:gd name="connsiteX153" fmla="*/ 345287 w 1605470"/>
              <a:gd name="connsiteY153" fmla="*/ 1646953 h 6858000"/>
              <a:gd name="connsiteX154" fmla="*/ 344412 w 1605470"/>
              <a:gd name="connsiteY154" fmla="*/ 1615777 h 6858000"/>
              <a:gd name="connsiteX155" fmla="*/ 342578 w 1605470"/>
              <a:gd name="connsiteY155" fmla="*/ 1563678 h 6858000"/>
              <a:gd name="connsiteX156" fmla="*/ 355658 w 1605470"/>
              <a:gd name="connsiteY156" fmla="*/ 1519474 h 6858000"/>
              <a:gd name="connsiteX157" fmla="*/ 348400 w 1605470"/>
              <a:gd name="connsiteY157" fmla="*/ 1477995 h 6858000"/>
              <a:gd name="connsiteX158" fmla="*/ 328025 w 1605470"/>
              <a:gd name="connsiteY158" fmla="*/ 1475165 h 6858000"/>
              <a:gd name="connsiteX159" fmla="*/ 326326 w 1605470"/>
              <a:gd name="connsiteY159" fmla="*/ 1428585 h 6858000"/>
              <a:gd name="connsiteX160" fmla="*/ 325799 w 1605470"/>
              <a:gd name="connsiteY160" fmla="*/ 1357181 h 6858000"/>
              <a:gd name="connsiteX161" fmla="*/ 320507 w 1605470"/>
              <a:gd name="connsiteY161" fmla="*/ 1347099 h 6858000"/>
              <a:gd name="connsiteX162" fmla="*/ 335347 w 1605470"/>
              <a:gd name="connsiteY162" fmla="*/ 1334233 h 6858000"/>
              <a:gd name="connsiteX163" fmla="*/ 342792 w 1605470"/>
              <a:gd name="connsiteY163" fmla="*/ 1307086 h 6858000"/>
              <a:gd name="connsiteX164" fmla="*/ 343980 w 1605470"/>
              <a:gd name="connsiteY164" fmla="*/ 1189033 h 6858000"/>
              <a:gd name="connsiteX165" fmla="*/ 348665 w 1605470"/>
              <a:gd name="connsiteY165" fmla="*/ 1168288 h 6858000"/>
              <a:gd name="connsiteX166" fmla="*/ 340947 w 1605470"/>
              <a:gd name="connsiteY166" fmla="*/ 1142577 h 6858000"/>
              <a:gd name="connsiteX167" fmla="*/ 330253 w 1605470"/>
              <a:gd name="connsiteY167" fmla="*/ 1088484 h 6858000"/>
              <a:gd name="connsiteX168" fmla="*/ 314647 w 1605470"/>
              <a:gd name="connsiteY168" fmla="*/ 1053424 h 6858000"/>
              <a:gd name="connsiteX169" fmla="*/ 322906 w 1605470"/>
              <a:gd name="connsiteY169" fmla="*/ 1044367 h 6858000"/>
              <a:gd name="connsiteX170" fmla="*/ 326818 w 1605470"/>
              <a:gd name="connsiteY170" fmla="*/ 1022828 h 6858000"/>
              <a:gd name="connsiteX171" fmla="*/ 320445 w 1605470"/>
              <a:gd name="connsiteY171" fmla="*/ 932283 h 6858000"/>
              <a:gd name="connsiteX172" fmla="*/ 322681 w 1605470"/>
              <a:gd name="connsiteY172" fmla="*/ 915925 h 6858000"/>
              <a:gd name="connsiteX173" fmla="*/ 315310 w 1605470"/>
              <a:gd name="connsiteY173" fmla="*/ 896999 h 6858000"/>
              <a:gd name="connsiteX174" fmla="*/ 284718 w 1605470"/>
              <a:gd name="connsiteY174" fmla="*/ 821517 h 6858000"/>
              <a:gd name="connsiteX175" fmla="*/ 270682 w 1605470"/>
              <a:gd name="connsiteY175" fmla="*/ 786519 h 6858000"/>
              <a:gd name="connsiteX176" fmla="*/ 265483 w 1605470"/>
              <a:gd name="connsiteY176" fmla="*/ 784963 h 6858000"/>
              <a:gd name="connsiteX177" fmla="*/ 270939 w 1605470"/>
              <a:gd name="connsiteY177" fmla="*/ 776648 h 6858000"/>
              <a:gd name="connsiteX178" fmla="*/ 263668 w 1605470"/>
              <a:gd name="connsiteY178" fmla="*/ 751353 h 6858000"/>
              <a:gd name="connsiteX179" fmla="*/ 254540 w 1605470"/>
              <a:gd name="connsiteY179" fmla="*/ 741965 h 6858000"/>
              <a:gd name="connsiteX180" fmla="*/ 252501 w 1605470"/>
              <a:gd name="connsiteY180" fmla="*/ 724635 h 6858000"/>
              <a:gd name="connsiteX181" fmla="*/ 248897 w 1605470"/>
              <a:gd name="connsiteY181" fmla="*/ 681659 h 6858000"/>
              <a:gd name="connsiteX182" fmla="*/ 234316 w 1605470"/>
              <a:gd name="connsiteY182" fmla="*/ 635218 h 6858000"/>
              <a:gd name="connsiteX183" fmla="*/ 239327 w 1605470"/>
              <a:gd name="connsiteY183" fmla="*/ 613763 h 6858000"/>
              <a:gd name="connsiteX184" fmla="*/ 225269 w 1605470"/>
              <a:gd name="connsiteY184" fmla="*/ 598582 h 6858000"/>
              <a:gd name="connsiteX185" fmla="*/ 224950 w 1605470"/>
              <a:gd name="connsiteY185" fmla="*/ 576846 h 6858000"/>
              <a:gd name="connsiteX186" fmla="*/ 204632 w 1605470"/>
              <a:gd name="connsiteY186" fmla="*/ 553868 h 6858000"/>
              <a:gd name="connsiteX187" fmla="*/ 239317 w 1605470"/>
              <a:gd name="connsiteY187" fmla="*/ 517614 h 6858000"/>
              <a:gd name="connsiteX188" fmla="*/ 201693 w 1605470"/>
              <a:gd name="connsiteY188" fmla="*/ 469651 h 6858000"/>
              <a:gd name="connsiteX189" fmla="*/ 195012 w 1605470"/>
              <a:gd name="connsiteY189" fmla="*/ 448559 h 6858000"/>
              <a:gd name="connsiteX190" fmla="*/ 201434 w 1605470"/>
              <a:gd name="connsiteY190" fmla="*/ 441529 h 6858000"/>
              <a:gd name="connsiteX191" fmla="*/ 200655 w 1605470"/>
              <a:gd name="connsiteY191" fmla="*/ 428927 h 6858000"/>
              <a:gd name="connsiteX192" fmla="*/ 190059 w 1605470"/>
              <a:gd name="connsiteY192" fmla="*/ 430161 h 6858000"/>
              <a:gd name="connsiteX193" fmla="*/ 184450 w 1605470"/>
              <a:gd name="connsiteY193" fmla="*/ 396240 h 6858000"/>
              <a:gd name="connsiteX194" fmla="*/ 146196 w 1605470"/>
              <a:gd name="connsiteY194" fmla="*/ 358810 h 6858000"/>
              <a:gd name="connsiteX195" fmla="*/ 124571 w 1605470"/>
              <a:gd name="connsiteY195" fmla="*/ 302178 h 6858000"/>
              <a:gd name="connsiteX196" fmla="*/ 103243 w 1605470"/>
              <a:gd name="connsiteY196" fmla="*/ 211375 h 6858000"/>
              <a:gd name="connsiteX197" fmla="*/ 94571 w 1605470"/>
              <a:gd name="connsiteY197" fmla="*/ 184179 h 6858000"/>
              <a:gd name="connsiteX198" fmla="*/ 13437 w 1605470"/>
              <a:gd name="connsiteY198" fmla="*/ 19287 h 6858000"/>
              <a:gd name="connsiteX199" fmla="*/ 0 w 1605470"/>
              <a:gd name="connsiteY199"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06772 w 1605470"/>
              <a:gd name="connsiteY131" fmla="*/ 2847273 h 6858000"/>
              <a:gd name="connsiteX132" fmla="*/ 613412 w 1605470"/>
              <a:gd name="connsiteY132" fmla="*/ 2731184 h 6858000"/>
              <a:gd name="connsiteX133" fmla="*/ 555080 w 1605470"/>
              <a:gd name="connsiteY133" fmla="*/ 2538816 h 6858000"/>
              <a:gd name="connsiteX134" fmla="*/ 551827 w 1605470"/>
              <a:gd name="connsiteY134" fmla="*/ 2485734 h 6858000"/>
              <a:gd name="connsiteX135" fmla="*/ 525179 w 1605470"/>
              <a:gd name="connsiteY135" fmla="*/ 2447068 h 6858000"/>
              <a:gd name="connsiteX136" fmla="*/ 529511 w 1605470"/>
              <a:gd name="connsiteY136" fmla="*/ 2425819 h 6858000"/>
              <a:gd name="connsiteX137" fmla="*/ 530521 w 1605470"/>
              <a:gd name="connsiteY137" fmla="*/ 2422066 h 6858000"/>
              <a:gd name="connsiteX138" fmla="*/ 528878 w 1605470"/>
              <a:gd name="connsiteY138" fmla="*/ 2408971 h 6858000"/>
              <a:gd name="connsiteX139" fmla="*/ 535510 w 1605470"/>
              <a:gd name="connsiteY139" fmla="*/ 2402874 h 6858000"/>
              <a:gd name="connsiteX140" fmla="*/ 538122 w 1605470"/>
              <a:gd name="connsiteY140" fmla="*/ 2381443 h 6858000"/>
              <a:gd name="connsiteX141" fmla="*/ 533116 w 1605470"/>
              <a:gd name="connsiteY141" fmla="*/ 2358011 h 6858000"/>
              <a:gd name="connsiteX142" fmla="*/ 501423 w 1605470"/>
              <a:gd name="connsiteY142" fmla="*/ 2249479 h 6858000"/>
              <a:gd name="connsiteX143" fmla="*/ 486968 w 1605470"/>
              <a:gd name="connsiteY143" fmla="*/ 2182937 h 6858000"/>
              <a:gd name="connsiteX144" fmla="*/ 488555 w 1605470"/>
              <a:gd name="connsiteY144" fmla="*/ 2155135 h 6858000"/>
              <a:gd name="connsiteX145" fmla="*/ 486013 w 1605470"/>
              <a:gd name="connsiteY145" fmla="*/ 2118008 h 6858000"/>
              <a:gd name="connsiteX146" fmla="*/ 487006 w 1605470"/>
              <a:gd name="connsiteY146" fmla="*/ 2050531 h 6858000"/>
              <a:gd name="connsiteX147" fmla="*/ 478812 w 1605470"/>
              <a:gd name="connsiteY147" fmla="*/ 1963269 h 6858000"/>
              <a:gd name="connsiteX148" fmla="*/ 442619 w 1605470"/>
              <a:gd name="connsiteY148" fmla="*/ 1910499 h 6858000"/>
              <a:gd name="connsiteX149" fmla="*/ 446785 w 1605470"/>
              <a:gd name="connsiteY149" fmla="*/ 1903212 h 6858000"/>
              <a:gd name="connsiteX150" fmla="*/ 436547 w 1605470"/>
              <a:gd name="connsiteY150" fmla="*/ 1861531 h 6858000"/>
              <a:gd name="connsiteX151" fmla="*/ 364290 w 1605470"/>
              <a:gd name="connsiteY151" fmla="*/ 1728772 h 6858000"/>
              <a:gd name="connsiteX152" fmla="*/ 345287 w 1605470"/>
              <a:gd name="connsiteY152" fmla="*/ 1646953 h 6858000"/>
              <a:gd name="connsiteX153" fmla="*/ 344412 w 1605470"/>
              <a:gd name="connsiteY153" fmla="*/ 1615777 h 6858000"/>
              <a:gd name="connsiteX154" fmla="*/ 342578 w 1605470"/>
              <a:gd name="connsiteY154" fmla="*/ 1563678 h 6858000"/>
              <a:gd name="connsiteX155" fmla="*/ 355658 w 1605470"/>
              <a:gd name="connsiteY155" fmla="*/ 1519474 h 6858000"/>
              <a:gd name="connsiteX156" fmla="*/ 348400 w 1605470"/>
              <a:gd name="connsiteY156" fmla="*/ 1477995 h 6858000"/>
              <a:gd name="connsiteX157" fmla="*/ 328025 w 1605470"/>
              <a:gd name="connsiteY157" fmla="*/ 1475165 h 6858000"/>
              <a:gd name="connsiteX158" fmla="*/ 326326 w 1605470"/>
              <a:gd name="connsiteY158" fmla="*/ 1428585 h 6858000"/>
              <a:gd name="connsiteX159" fmla="*/ 325799 w 1605470"/>
              <a:gd name="connsiteY159" fmla="*/ 1357181 h 6858000"/>
              <a:gd name="connsiteX160" fmla="*/ 320507 w 1605470"/>
              <a:gd name="connsiteY160" fmla="*/ 1347099 h 6858000"/>
              <a:gd name="connsiteX161" fmla="*/ 335347 w 1605470"/>
              <a:gd name="connsiteY161" fmla="*/ 1334233 h 6858000"/>
              <a:gd name="connsiteX162" fmla="*/ 342792 w 1605470"/>
              <a:gd name="connsiteY162" fmla="*/ 1307086 h 6858000"/>
              <a:gd name="connsiteX163" fmla="*/ 343980 w 1605470"/>
              <a:gd name="connsiteY163" fmla="*/ 1189033 h 6858000"/>
              <a:gd name="connsiteX164" fmla="*/ 348665 w 1605470"/>
              <a:gd name="connsiteY164" fmla="*/ 1168288 h 6858000"/>
              <a:gd name="connsiteX165" fmla="*/ 340947 w 1605470"/>
              <a:gd name="connsiteY165" fmla="*/ 1142577 h 6858000"/>
              <a:gd name="connsiteX166" fmla="*/ 330253 w 1605470"/>
              <a:gd name="connsiteY166" fmla="*/ 1088484 h 6858000"/>
              <a:gd name="connsiteX167" fmla="*/ 314647 w 1605470"/>
              <a:gd name="connsiteY167" fmla="*/ 1053424 h 6858000"/>
              <a:gd name="connsiteX168" fmla="*/ 322906 w 1605470"/>
              <a:gd name="connsiteY168" fmla="*/ 1044367 h 6858000"/>
              <a:gd name="connsiteX169" fmla="*/ 326818 w 1605470"/>
              <a:gd name="connsiteY169" fmla="*/ 1022828 h 6858000"/>
              <a:gd name="connsiteX170" fmla="*/ 320445 w 1605470"/>
              <a:gd name="connsiteY170" fmla="*/ 932283 h 6858000"/>
              <a:gd name="connsiteX171" fmla="*/ 322681 w 1605470"/>
              <a:gd name="connsiteY171" fmla="*/ 915925 h 6858000"/>
              <a:gd name="connsiteX172" fmla="*/ 315310 w 1605470"/>
              <a:gd name="connsiteY172" fmla="*/ 896999 h 6858000"/>
              <a:gd name="connsiteX173" fmla="*/ 284718 w 1605470"/>
              <a:gd name="connsiteY173" fmla="*/ 821517 h 6858000"/>
              <a:gd name="connsiteX174" fmla="*/ 270682 w 1605470"/>
              <a:gd name="connsiteY174" fmla="*/ 786519 h 6858000"/>
              <a:gd name="connsiteX175" fmla="*/ 265483 w 1605470"/>
              <a:gd name="connsiteY175" fmla="*/ 784963 h 6858000"/>
              <a:gd name="connsiteX176" fmla="*/ 270939 w 1605470"/>
              <a:gd name="connsiteY176" fmla="*/ 776648 h 6858000"/>
              <a:gd name="connsiteX177" fmla="*/ 263668 w 1605470"/>
              <a:gd name="connsiteY177" fmla="*/ 751353 h 6858000"/>
              <a:gd name="connsiteX178" fmla="*/ 254540 w 1605470"/>
              <a:gd name="connsiteY178" fmla="*/ 741965 h 6858000"/>
              <a:gd name="connsiteX179" fmla="*/ 252501 w 1605470"/>
              <a:gd name="connsiteY179" fmla="*/ 724635 h 6858000"/>
              <a:gd name="connsiteX180" fmla="*/ 248897 w 1605470"/>
              <a:gd name="connsiteY180" fmla="*/ 681659 h 6858000"/>
              <a:gd name="connsiteX181" fmla="*/ 234316 w 1605470"/>
              <a:gd name="connsiteY181" fmla="*/ 635218 h 6858000"/>
              <a:gd name="connsiteX182" fmla="*/ 239327 w 1605470"/>
              <a:gd name="connsiteY182" fmla="*/ 613763 h 6858000"/>
              <a:gd name="connsiteX183" fmla="*/ 225269 w 1605470"/>
              <a:gd name="connsiteY183" fmla="*/ 598582 h 6858000"/>
              <a:gd name="connsiteX184" fmla="*/ 224950 w 1605470"/>
              <a:gd name="connsiteY184" fmla="*/ 576846 h 6858000"/>
              <a:gd name="connsiteX185" fmla="*/ 204632 w 1605470"/>
              <a:gd name="connsiteY185" fmla="*/ 553868 h 6858000"/>
              <a:gd name="connsiteX186" fmla="*/ 239317 w 1605470"/>
              <a:gd name="connsiteY186" fmla="*/ 517614 h 6858000"/>
              <a:gd name="connsiteX187" fmla="*/ 201693 w 1605470"/>
              <a:gd name="connsiteY187" fmla="*/ 469651 h 6858000"/>
              <a:gd name="connsiteX188" fmla="*/ 195012 w 1605470"/>
              <a:gd name="connsiteY188" fmla="*/ 448559 h 6858000"/>
              <a:gd name="connsiteX189" fmla="*/ 201434 w 1605470"/>
              <a:gd name="connsiteY189" fmla="*/ 441529 h 6858000"/>
              <a:gd name="connsiteX190" fmla="*/ 200655 w 1605470"/>
              <a:gd name="connsiteY190" fmla="*/ 428927 h 6858000"/>
              <a:gd name="connsiteX191" fmla="*/ 190059 w 1605470"/>
              <a:gd name="connsiteY191" fmla="*/ 430161 h 6858000"/>
              <a:gd name="connsiteX192" fmla="*/ 184450 w 1605470"/>
              <a:gd name="connsiteY192" fmla="*/ 396240 h 6858000"/>
              <a:gd name="connsiteX193" fmla="*/ 146196 w 1605470"/>
              <a:gd name="connsiteY193" fmla="*/ 358810 h 6858000"/>
              <a:gd name="connsiteX194" fmla="*/ 124571 w 1605470"/>
              <a:gd name="connsiteY194" fmla="*/ 302178 h 6858000"/>
              <a:gd name="connsiteX195" fmla="*/ 103243 w 1605470"/>
              <a:gd name="connsiteY195" fmla="*/ 211375 h 6858000"/>
              <a:gd name="connsiteX196" fmla="*/ 94571 w 1605470"/>
              <a:gd name="connsiteY196" fmla="*/ 184179 h 6858000"/>
              <a:gd name="connsiteX197" fmla="*/ 13437 w 1605470"/>
              <a:gd name="connsiteY197" fmla="*/ 19287 h 6858000"/>
              <a:gd name="connsiteX198" fmla="*/ 0 w 1605470"/>
              <a:gd name="connsiteY19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13412 w 1605470"/>
              <a:gd name="connsiteY131" fmla="*/ 2731184 h 6858000"/>
              <a:gd name="connsiteX132" fmla="*/ 555080 w 1605470"/>
              <a:gd name="connsiteY132" fmla="*/ 2538816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33116 w 1605470"/>
              <a:gd name="connsiteY140" fmla="*/ 2358011 h 6858000"/>
              <a:gd name="connsiteX141" fmla="*/ 501423 w 1605470"/>
              <a:gd name="connsiteY141" fmla="*/ 2249479 h 6858000"/>
              <a:gd name="connsiteX142" fmla="*/ 486968 w 1605470"/>
              <a:gd name="connsiteY142" fmla="*/ 2182937 h 6858000"/>
              <a:gd name="connsiteX143" fmla="*/ 488555 w 1605470"/>
              <a:gd name="connsiteY143" fmla="*/ 2155135 h 6858000"/>
              <a:gd name="connsiteX144" fmla="*/ 486013 w 1605470"/>
              <a:gd name="connsiteY144" fmla="*/ 2118008 h 6858000"/>
              <a:gd name="connsiteX145" fmla="*/ 487006 w 1605470"/>
              <a:gd name="connsiteY145" fmla="*/ 2050531 h 6858000"/>
              <a:gd name="connsiteX146" fmla="*/ 478812 w 1605470"/>
              <a:gd name="connsiteY146" fmla="*/ 1963269 h 6858000"/>
              <a:gd name="connsiteX147" fmla="*/ 442619 w 1605470"/>
              <a:gd name="connsiteY147" fmla="*/ 1910499 h 6858000"/>
              <a:gd name="connsiteX148" fmla="*/ 446785 w 1605470"/>
              <a:gd name="connsiteY148" fmla="*/ 1903212 h 6858000"/>
              <a:gd name="connsiteX149" fmla="*/ 436547 w 1605470"/>
              <a:gd name="connsiteY149" fmla="*/ 1861531 h 6858000"/>
              <a:gd name="connsiteX150" fmla="*/ 364290 w 1605470"/>
              <a:gd name="connsiteY150" fmla="*/ 1728772 h 6858000"/>
              <a:gd name="connsiteX151" fmla="*/ 345287 w 1605470"/>
              <a:gd name="connsiteY151" fmla="*/ 1646953 h 6858000"/>
              <a:gd name="connsiteX152" fmla="*/ 344412 w 1605470"/>
              <a:gd name="connsiteY152" fmla="*/ 1615777 h 6858000"/>
              <a:gd name="connsiteX153" fmla="*/ 342578 w 1605470"/>
              <a:gd name="connsiteY153" fmla="*/ 1563678 h 6858000"/>
              <a:gd name="connsiteX154" fmla="*/ 355658 w 1605470"/>
              <a:gd name="connsiteY154" fmla="*/ 1519474 h 6858000"/>
              <a:gd name="connsiteX155" fmla="*/ 348400 w 1605470"/>
              <a:gd name="connsiteY155" fmla="*/ 1477995 h 6858000"/>
              <a:gd name="connsiteX156" fmla="*/ 328025 w 1605470"/>
              <a:gd name="connsiteY156" fmla="*/ 1475165 h 6858000"/>
              <a:gd name="connsiteX157" fmla="*/ 326326 w 1605470"/>
              <a:gd name="connsiteY157" fmla="*/ 1428585 h 6858000"/>
              <a:gd name="connsiteX158" fmla="*/ 325799 w 1605470"/>
              <a:gd name="connsiteY158" fmla="*/ 1357181 h 6858000"/>
              <a:gd name="connsiteX159" fmla="*/ 320507 w 1605470"/>
              <a:gd name="connsiteY159" fmla="*/ 1347099 h 6858000"/>
              <a:gd name="connsiteX160" fmla="*/ 335347 w 1605470"/>
              <a:gd name="connsiteY160" fmla="*/ 1334233 h 6858000"/>
              <a:gd name="connsiteX161" fmla="*/ 342792 w 1605470"/>
              <a:gd name="connsiteY161" fmla="*/ 1307086 h 6858000"/>
              <a:gd name="connsiteX162" fmla="*/ 343980 w 1605470"/>
              <a:gd name="connsiteY162" fmla="*/ 1189033 h 6858000"/>
              <a:gd name="connsiteX163" fmla="*/ 348665 w 1605470"/>
              <a:gd name="connsiteY163" fmla="*/ 1168288 h 6858000"/>
              <a:gd name="connsiteX164" fmla="*/ 340947 w 1605470"/>
              <a:gd name="connsiteY164" fmla="*/ 1142577 h 6858000"/>
              <a:gd name="connsiteX165" fmla="*/ 330253 w 1605470"/>
              <a:gd name="connsiteY165" fmla="*/ 1088484 h 6858000"/>
              <a:gd name="connsiteX166" fmla="*/ 314647 w 1605470"/>
              <a:gd name="connsiteY166" fmla="*/ 1053424 h 6858000"/>
              <a:gd name="connsiteX167" fmla="*/ 322906 w 1605470"/>
              <a:gd name="connsiteY167" fmla="*/ 1044367 h 6858000"/>
              <a:gd name="connsiteX168" fmla="*/ 326818 w 1605470"/>
              <a:gd name="connsiteY168" fmla="*/ 1022828 h 6858000"/>
              <a:gd name="connsiteX169" fmla="*/ 320445 w 1605470"/>
              <a:gd name="connsiteY169" fmla="*/ 932283 h 6858000"/>
              <a:gd name="connsiteX170" fmla="*/ 322681 w 1605470"/>
              <a:gd name="connsiteY170" fmla="*/ 915925 h 6858000"/>
              <a:gd name="connsiteX171" fmla="*/ 315310 w 1605470"/>
              <a:gd name="connsiteY171" fmla="*/ 896999 h 6858000"/>
              <a:gd name="connsiteX172" fmla="*/ 284718 w 1605470"/>
              <a:gd name="connsiteY172" fmla="*/ 821517 h 6858000"/>
              <a:gd name="connsiteX173" fmla="*/ 270682 w 1605470"/>
              <a:gd name="connsiteY173" fmla="*/ 786519 h 6858000"/>
              <a:gd name="connsiteX174" fmla="*/ 265483 w 1605470"/>
              <a:gd name="connsiteY174" fmla="*/ 784963 h 6858000"/>
              <a:gd name="connsiteX175" fmla="*/ 270939 w 1605470"/>
              <a:gd name="connsiteY175" fmla="*/ 776648 h 6858000"/>
              <a:gd name="connsiteX176" fmla="*/ 263668 w 1605470"/>
              <a:gd name="connsiteY176" fmla="*/ 751353 h 6858000"/>
              <a:gd name="connsiteX177" fmla="*/ 254540 w 1605470"/>
              <a:gd name="connsiteY177" fmla="*/ 741965 h 6858000"/>
              <a:gd name="connsiteX178" fmla="*/ 252501 w 1605470"/>
              <a:gd name="connsiteY178" fmla="*/ 724635 h 6858000"/>
              <a:gd name="connsiteX179" fmla="*/ 248897 w 1605470"/>
              <a:gd name="connsiteY179" fmla="*/ 681659 h 6858000"/>
              <a:gd name="connsiteX180" fmla="*/ 234316 w 1605470"/>
              <a:gd name="connsiteY180" fmla="*/ 635218 h 6858000"/>
              <a:gd name="connsiteX181" fmla="*/ 239327 w 1605470"/>
              <a:gd name="connsiteY181" fmla="*/ 613763 h 6858000"/>
              <a:gd name="connsiteX182" fmla="*/ 225269 w 1605470"/>
              <a:gd name="connsiteY182" fmla="*/ 598582 h 6858000"/>
              <a:gd name="connsiteX183" fmla="*/ 224950 w 1605470"/>
              <a:gd name="connsiteY183" fmla="*/ 576846 h 6858000"/>
              <a:gd name="connsiteX184" fmla="*/ 204632 w 1605470"/>
              <a:gd name="connsiteY184" fmla="*/ 553868 h 6858000"/>
              <a:gd name="connsiteX185" fmla="*/ 239317 w 1605470"/>
              <a:gd name="connsiteY185" fmla="*/ 517614 h 6858000"/>
              <a:gd name="connsiteX186" fmla="*/ 201693 w 1605470"/>
              <a:gd name="connsiteY186" fmla="*/ 469651 h 6858000"/>
              <a:gd name="connsiteX187" fmla="*/ 195012 w 1605470"/>
              <a:gd name="connsiteY187" fmla="*/ 448559 h 6858000"/>
              <a:gd name="connsiteX188" fmla="*/ 201434 w 1605470"/>
              <a:gd name="connsiteY188" fmla="*/ 441529 h 6858000"/>
              <a:gd name="connsiteX189" fmla="*/ 200655 w 1605470"/>
              <a:gd name="connsiteY189" fmla="*/ 428927 h 6858000"/>
              <a:gd name="connsiteX190" fmla="*/ 190059 w 1605470"/>
              <a:gd name="connsiteY190" fmla="*/ 430161 h 6858000"/>
              <a:gd name="connsiteX191" fmla="*/ 184450 w 1605470"/>
              <a:gd name="connsiteY191" fmla="*/ 396240 h 6858000"/>
              <a:gd name="connsiteX192" fmla="*/ 146196 w 1605470"/>
              <a:gd name="connsiteY192" fmla="*/ 358810 h 6858000"/>
              <a:gd name="connsiteX193" fmla="*/ 124571 w 1605470"/>
              <a:gd name="connsiteY193" fmla="*/ 302178 h 6858000"/>
              <a:gd name="connsiteX194" fmla="*/ 103243 w 1605470"/>
              <a:gd name="connsiteY194" fmla="*/ 211375 h 6858000"/>
              <a:gd name="connsiteX195" fmla="*/ 94571 w 1605470"/>
              <a:gd name="connsiteY195" fmla="*/ 184179 h 6858000"/>
              <a:gd name="connsiteX196" fmla="*/ 13437 w 1605470"/>
              <a:gd name="connsiteY196" fmla="*/ 19287 h 6858000"/>
              <a:gd name="connsiteX197" fmla="*/ 0 w 1605470"/>
              <a:gd name="connsiteY197"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55080 w 1605470"/>
              <a:gd name="connsiteY132" fmla="*/ 2538816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33116 w 1605470"/>
              <a:gd name="connsiteY140" fmla="*/ 2358011 h 6858000"/>
              <a:gd name="connsiteX141" fmla="*/ 501423 w 1605470"/>
              <a:gd name="connsiteY141" fmla="*/ 2249479 h 6858000"/>
              <a:gd name="connsiteX142" fmla="*/ 486968 w 1605470"/>
              <a:gd name="connsiteY142" fmla="*/ 2182937 h 6858000"/>
              <a:gd name="connsiteX143" fmla="*/ 488555 w 1605470"/>
              <a:gd name="connsiteY143" fmla="*/ 2155135 h 6858000"/>
              <a:gd name="connsiteX144" fmla="*/ 486013 w 1605470"/>
              <a:gd name="connsiteY144" fmla="*/ 2118008 h 6858000"/>
              <a:gd name="connsiteX145" fmla="*/ 487006 w 1605470"/>
              <a:gd name="connsiteY145" fmla="*/ 2050531 h 6858000"/>
              <a:gd name="connsiteX146" fmla="*/ 478812 w 1605470"/>
              <a:gd name="connsiteY146" fmla="*/ 1963269 h 6858000"/>
              <a:gd name="connsiteX147" fmla="*/ 442619 w 1605470"/>
              <a:gd name="connsiteY147" fmla="*/ 1910499 h 6858000"/>
              <a:gd name="connsiteX148" fmla="*/ 446785 w 1605470"/>
              <a:gd name="connsiteY148" fmla="*/ 1903212 h 6858000"/>
              <a:gd name="connsiteX149" fmla="*/ 436547 w 1605470"/>
              <a:gd name="connsiteY149" fmla="*/ 1861531 h 6858000"/>
              <a:gd name="connsiteX150" fmla="*/ 364290 w 1605470"/>
              <a:gd name="connsiteY150" fmla="*/ 1728772 h 6858000"/>
              <a:gd name="connsiteX151" fmla="*/ 345287 w 1605470"/>
              <a:gd name="connsiteY151" fmla="*/ 1646953 h 6858000"/>
              <a:gd name="connsiteX152" fmla="*/ 344412 w 1605470"/>
              <a:gd name="connsiteY152" fmla="*/ 1615777 h 6858000"/>
              <a:gd name="connsiteX153" fmla="*/ 342578 w 1605470"/>
              <a:gd name="connsiteY153" fmla="*/ 1563678 h 6858000"/>
              <a:gd name="connsiteX154" fmla="*/ 355658 w 1605470"/>
              <a:gd name="connsiteY154" fmla="*/ 1519474 h 6858000"/>
              <a:gd name="connsiteX155" fmla="*/ 348400 w 1605470"/>
              <a:gd name="connsiteY155" fmla="*/ 1477995 h 6858000"/>
              <a:gd name="connsiteX156" fmla="*/ 328025 w 1605470"/>
              <a:gd name="connsiteY156" fmla="*/ 1475165 h 6858000"/>
              <a:gd name="connsiteX157" fmla="*/ 326326 w 1605470"/>
              <a:gd name="connsiteY157" fmla="*/ 1428585 h 6858000"/>
              <a:gd name="connsiteX158" fmla="*/ 325799 w 1605470"/>
              <a:gd name="connsiteY158" fmla="*/ 1357181 h 6858000"/>
              <a:gd name="connsiteX159" fmla="*/ 320507 w 1605470"/>
              <a:gd name="connsiteY159" fmla="*/ 1347099 h 6858000"/>
              <a:gd name="connsiteX160" fmla="*/ 335347 w 1605470"/>
              <a:gd name="connsiteY160" fmla="*/ 1334233 h 6858000"/>
              <a:gd name="connsiteX161" fmla="*/ 342792 w 1605470"/>
              <a:gd name="connsiteY161" fmla="*/ 1307086 h 6858000"/>
              <a:gd name="connsiteX162" fmla="*/ 343980 w 1605470"/>
              <a:gd name="connsiteY162" fmla="*/ 1189033 h 6858000"/>
              <a:gd name="connsiteX163" fmla="*/ 348665 w 1605470"/>
              <a:gd name="connsiteY163" fmla="*/ 1168288 h 6858000"/>
              <a:gd name="connsiteX164" fmla="*/ 340947 w 1605470"/>
              <a:gd name="connsiteY164" fmla="*/ 1142577 h 6858000"/>
              <a:gd name="connsiteX165" fmla="*/ 330253 w 1605470"/>
              <a:gd name="connsiteY165" fmla="*/ 1088484 h 6858000"/>
              <a:gd name="connsiteX166" fmla="*/ 314647 w 1605470"/>
              <a:gd name="connsiteY166" fmla="*/ 1053424 h 6858000"/>
              <a:gd name="connsiteX167" fmla="*/ 322906 w 1605470"/>
              <a:gd name="connsiteY167" fmla="*/ 1044367 h 6858000"/>
              <a:gd name="connsiteX168" fmla="*/ 326818 w 1605470"/>
              <a:gd name="connsiteY168" fmla="*/ 1022828 h 6858000"/>
              <a:gd name="connsiteX169" fmla="*/ 320445 w 1605470"/>
              <a:gd name="connsiteY169" fmla="*/ 932283 h 6858000"/>
              <a:gd name="connsiteX170" fmla="*/ 322681 w 1605470"/>
              <a:gd name="connsiteY170" fmla="*/ 915925 h 6858000"/>
              <a:gd name="connsiteX171" fmla="*/ 315310 w 1605470"/>
              <a:gd name="connsiteY171" fmla="*/ 896999 h 6858000"/>
              <a:gd name="connsiteX172" fmla="*/ 284718 w 1605470"/>
              <a:gd name="connsiteY172" fmla="*/ 821517 h 6858000"/>
              <a:gd name="connsiteX173" fmla="*/ 270682 w 1605470"/>
              <a:gd name="connsiteY173" fmla="*/ 786519 h 6858000"/>
              <a:gd name="connsiteX174" fmla="*/ 265483 w 1605470"/>
              <a:gd name="connsiteY174" fmla="*/ 784963 h 6858000"/>
              <a:gd name="connsiteX175" fmla="*/ 270939 w 1605470"/>
              <a:gd name="connsiteY175" fmla="*/ 776648 h 6858000"/>
              <a:gd name="connsiteX176" fmla="*/ 263668 w 1605470"/>
              <a:gd name="connsiteY176" fmla="*/ 751353 h 6858000"/>
              <a:gd name="connsiteX177" fmla="*/ 254540 w 1605470"/>
              <a:gd name="connsiteY177" fmla="*/ 741965 h 6858000"/>
              <a:gd name="connsiteX178" fmla="*/ 252501 w 1605470"/>
              <a:gd name="connsiteY178" fmla="*/ 724635 h 6858000"/>
              <a:gd name="connsiteX179" fmla="*/ 248897 w 1605470"/>
              <a:gd name="connsiteY179" fmla="*/ 681659 h 6858000"/>
              <a:gd name="connsiteX180" fmla="*/ 234316 w 1605470"/>
              <a:gd name="connsiteY180" fmla="*/ 635218 h 6858000"/>
              <a:gd name="connsiteX181" fmla="*/ 239327 w 1605470"/>
              <a:gd name="connsiteY181" fmla="*/ 613763 h 6858000"/>
              <a:gd name="connsiteX182" fmla="*/ 225269 w 1605470"/>
              <a:gd name="connsiteY182" fmla="*/ 598582 h 6858000"/>
              <a:gd name="connsiteX183" fmla="*/ 224950 w 1605470"/>
              <a:gd name="connsiteY183" fmla="*/ 576846 h 6858000"/>
              <a:gd name="connsiteX184" fmla="*/ 204632 w 1605470"/>
              <a:gd name="connsiteY184" fmla="*/ 553868 h 6858000"/>
              <a:gd name="connsiteX185" fmla="*/ 239317 w 1605470"/>
              <a:gd name="connsiteY185" fmla="*/ 517614 h 6858000"/>
              <a:gd name="connsiteX186" fmla="*/ 201693 w 1605470"/>
              <a:gd name="connsiteY186" fmla="*/ 469651 h 6858000"/>
              <a:gd name="connsiteX187" fmla="*/ 195012 w 1605470"/>
              <a:gd name="connsiteY187" fmla="*/ 448559 h 6858000"/>
              <a:gd name="connsiteX188" fmla="*/ 201434 w 1605470"/>
              <a:gd name="connsiteY188" fmla="*/ 441529 h 6858000"/>
              <a:gd name="connsiteX189" fmla="*/ 200655 w 1605470"/>
              <a:gd name="connsiteY189" fmla="*/ 428927 h 6858000"/>
              <a:gd name="connsiteX190" fmla="*/ 190059 w 1605470"/>
              <a:gd name="connsiteY190" fmla="*/ 430161 h 6858000"/>
              <a:gd name="connsiteX191" fmla="*/ 184450 w 1605470"/>
              <a:gd name="connsiteY191" fmla="*/ 396240 h 6858000"/>
              <a:gd name="connsiteX192" fmla="*/ 146196 w 1605470"/>
              <a:gd name="connsiteY192" fmla="*/ 358810 h 6858000"/>
              <a:gd name="connsiteX193" fmla="*/ 124571 w 1605470"/>
              <a:gd name="connsiteY193" fmla="*/ 302178 h 6858000"/>
              <a:gd name="connsiteX194" fmla="*/ 103243 w 1605470"/>
              <a:gd name="connsiteY194" fmla="*/ 211375 h 6858000"/>
              <a:gd name="connsiteX195" fmla="*/ 94571 w 1605470"/>
              <a:gd name="connsiteY195" fmla="*/ 184179 h 6858000"/>
              <a:gd name="connsiteX196" fmla="*/ 13437 w 1605470"/>
              <a:gd name="connsiteY196" fmla="*/ 19287 h 6858000"/>
              <a:gd name="connsiteX197" fmla="*/ 0 w 1605470"/>
              <a:gd name="connsiteY197"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33116 w 1605470"/>
              <a:gd name="connsiteY140" fmla="*/ 2358011 h 6858000"/>
              <a:gd name="connsiteX141" fmla="*/ 501423 w 1605470"/>
              <a:gd name="connsiteY141" fmla="*/ 2249479 h 6858000"/>
              <a:gd name="connsiteX142" fmla="*/ 486968 w 1605470"/>
              <a:gd name="connsiteY142" fmla="*/ 2182937 h 6858000"/>
              <a:gd name="connsiteX143" fmla="*/ 488555 w 1605470"/>
              <a:gd name="connsiteY143" fmla="*/ 2155135 h 6858000"/>
              <a:gd name="connsiteX144" fmla="*/ 486013 w 1605470"/>
              <a:gd name="connsiteY144" fmla="*/ 2118008 h 6858000"/>
              <a:gd name="connsiteX145" fmla="*/ 487006 w 1605470"/>
              <a:gd name="connsiteY145" fmla="*/ 2050531 h 6858000"/>
              <a:gd name="connsiteX146" fmla="*/ 478812 w 1605470"/>
              <a:gd name="connsiteY146" fmla="*/ 1963269 h 6858000"/>
              <a:gd name="connsiteX147" fmla="*/ 442619 w 1605470"/>
              <a:gd name="connsiteY147" fmla="*/ 1910499 h 6858000"/>
              <a:gd name="connsiteX148" fmla="*/ 446785 w 1605470"/>
              <a:gd name="connsiteY148" fmla="*/ 1903212 h 6858000"/>
              <a:gd name="connsiteX149" fmla="*/ 436547 w 1605470"/>
              <a:gd name="connsiteY149" fmla="*/ 1861531 h 6858000"/>
              <a:gd name="connsiteX150" fmla="*/ 364290 w 1605470"/>
              <a:gd name="connsiteY150" fmla="*/ 1728772 h 6858000"/>
              <a:gd name="connsiteX151" fmla="*/ 345287 w 1605470"/>
              <a:gd name="connsiteY151" fmla="*/ 1646953 h 6858000"/>
              <a:gd name="connsiteX152" fmla="*/ 344412 w 1605470"/>
              <a:gd name="connsiteY152" fmla="*/ 1615777 h 6858000"/>
              <a:gd name="connsiteX153" fmla="*/ 342578 w 1605470"/>
              <a:gd name="connsiteY153" fmla="*/ 1563678 h 6858000"/>
              <a:gd name="connsiteX154" fmla="*/ 355658 w 1605470"/>
              <a:gd name="connsiteY154" fmla="*/ 1519474 h 6858000"/>
              <a:gd name="connsiteX155" fmla="*/ 348400 w 1605470"/>
              <a:gd name="connsiteY155" fmla="*/ 1477995 h 6858000"/>
              <a:gd name="connsiteX156" fmla="*/ 328025 w 1605470"/>
              <a:gd name="connsiteY156" fmla="*/ 1475165 h 6858000"/>
              <a:gd name="connsiteX157" fmla="*/ 326326 w 1605470"/>
              <a:gd name="connsiteY157" fmla="*/ 1428585 h 6858000"/>
              <a:gd name="connsiteX158" fmla="*/ 325799 w 1605470"/>
              <a:gd name="connsiteY158" fmla="*/ 1357181 h 6858000"/>
              <a:gd name="connsiteX159" fmla="*/ 320507 w 1605470"/>
              <a:gd name="connsiteY159" fmla="*/ 1347099 h 6858000"/>
              <a:gd name="connsiteX160" fmla="*/ 335347 w 1605470"/>
              <a:gd name="connsiteY160" fmla="*/ 1334233 h 6858000"/>
              <a:gd name="connsiteX161" fmla="*/ 342792 w 1605470"/>
              <a:gd name="connsiteY161" fmla="*/ 1307086 h 6858000"/>
              <a:gd name="connsiteX162" fmla="*/ 343980 w 1605470"/>
              <a:gd name="connsiteY162" fmla="*/ 1189033 h 6858000"/>
              <a:gd name="connsiteX163" fmla="*/ 348665 w 1605470"/>
              <a:gd name="connsiteY163" fmla="*/ 1168288 h 6858000"/>
              <a:gd name="connsiteX164" fmla="*/ 340947 w 1605470"/>
              <a:gd name="connsiteY164" fmla="*/ 1142577 h 6858000"/>
              <a:gd name="connsiteX165" fmla="*/ 330253 w 1605470"/>
              <a:gd name="connsiteY165" fmla="*/ 1088484 h 6858000"/>
              <a:gd name="connsiteX166" fmla="*/ 314647 w 1605470"/>
              <a:gd name="connsiteY166" fmla="*/ 1053424 h 6858000"/>
              <a:gd name="connsiteX167" fmla="*/ 322906 w 1605470"/>
              <a:gd name="connsiteY167" fmla="*/ 1044367 h 6858000"/>
              <a:gd name="connsiteX168" fmla="*/ 326818 w 1605470"/>
              <a:gd name="connsiteY168" fmla="*/ 1022828 h 6858000"/>
              <a:gd name="connsiteX169" fmla="*/ 320445 w 1605470"/>
              <a:gd name="connsiteY169" fmla="*/ 932283 h 6858000"/>
              <a:gd name="connsiteX170" fmla="*/ 322681 w 1605470"/>
              <a:gd name="connsiteY170" fmla="*/ 915925 h 6858000"/>
              <a:gd name="connsiteX171" fmla="*/ 315310 w 1605470"/>
              <a:gd name="connsiteY171" fmla="*/ 896999 h 6858000"/>
              <a:gd name="connsiteX172" fmla="*/ 284718 w 1605470"/>
              <a:gd name="connsiteY172" fmla="*/ 821517 h 6858000"/>
              <a:gd name="connsiteX173" fmla="*/ 270682 w 1605470"/>
              <a:gd name="connsiteY173" fmla="*/ 786519 h 6858000"/>
              <a:gd name="connsiteX174" fmla="*/ 265483 w 1605470"/>
              <a:gd name="connsiteY174" fmla="*/ 784963 h 6858000"/>
              <a:gd name="connsiteX175" fmla="*/ 270939 w 1605470"/>
              <a:gd name="connsiteY175" fmla="*/ 776648 h 6858000"/>
              <a:gd name="connsiteX176" fmla="*/ 263668 w 1605470"/>
              <a:gd name="connsiteY176" fmla="*/ 751353 h 6858000"/>
              <a:gd name="connsiteX177" fmla="*/ 254540 w 1605470"/>
              <a:gd name="connsiteY177" fmla="*/ 741965 h 6858000"/>
              <a:gd name="connsiteX178" fmla="*/ 252501 w 1605470"/>
              <a:gd name="connsiteY178" fmla="*/ 724635 h 6858000"/>
              <a:gd name="connsiteX179" fmla="*/ 248897 w 1605470"/>
              <a:gd name="connsiteY179" fmla="*/ 681659 h 6858000"/>
              <a:gd name="connsiteX180" fmla="*/ 234316 w 1605470"/>
              <a:gd name="connsiteY180" fmla="*/ 635218 h 6858000"/>
              <a:gd name="connsiteX181" fmla="*/ 239327 w 1605470"/>
              <a:gd name="connsiteY181" fmla="*/ 613763 h 6858000"/>
              <a:gd name="connsiteX182" fmla="*/ 225269 w 1605470"/>
              <a:gd name="connsiteY182" fmla="*/ 598582 h 6858000"/>
              <a:gd name="connsiteX183" fmla="*/ 224950 w 1605470"/>
              <a:gd name="connsiteY183" fmla="*/ 576846 h 6858000"/>
              <a:gd name="connsiteX184" fmla="*/ 204632 w 1605470"/>
              <a:gd name="connsiteY184" fmla="*/ 553868 h 6858000"/>
              <a:gd name="connsiteX185" fmla="*/ 239317 w 1605470"/>
              <a:gd name="connsiteY185" fmla="*/ 517614 h 6858000"/>
              <a:gd name="connsiteX186" fmla="*/ 201693 w 1605470"/>
              <a:gd name="connsiteY186" fmla="*/ 469651 h 6858000"/>
              <a:gd name="connsiteX187" fmla="*/ 195012 w 1605470"/>
              <a:gd name="connsiteY187" fmla="*/ 448559 h 6858000"/>
              <a:gd name="connsiteX188" fmla="*/ 201434 w 1605470"/>
              <a:gd name="connsiteY188" fmla="*/ 441529 h 6858000"/>
              <a:gd name="connsiteX189" fmla="*/ 200655 w 1605470"/>
              <a:gd name="connsiteY189" fmla="*/ 428927 h 6858000"/>
              <a:gd name="connsiteX190" fmla="*/ 190059 w 1605470"/>
              <a:gd name="connsiteY190" fmla="*/ 430161 h 6858000"/>
              <a:gd name="connsiteX191" fmla="*/ 184450 w 1605470"/>
              <a:gd name="connsiteY191" fmla="*/ 396240 h 6858000"/>
              <a:gd name="connsiteX192" fmla="*/ 146196 w 1605470"/>
              <a:gd name="connsiteY192" fmla="*/ 358810 h 6858000"/>
              <a:gd name="connsiteX193" fmla="*/ 124571 w 1605470"/>
              <a:gd name="connsiteY193" fmla="*/ 302178 h 6858000"/>
              <a:gd name="connsiteX194" fmla="*/ 103243 w 1605470"/>
              <a:gd name="connsiteY194" fmla="*/ 211375 h 6858000"/>
              <a:gd name="connsiteX195" fmla="*/ 94571 w 1605470"/>
              <a:gd name="connsiteY195" fmla="*/ 184179 h 6858000"/>
              <a:gd name="connsiteX196" fmla="*/ 13437 w 1605470"/>
              <a:gd name="connsiteY196" fmla="*/ 19287 h 6858000"/>
              <a:gd name="connsiteX197" fmla="*/ 0 w 1605470"/>
              <a:gd name="connsiteY197"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33116 w 1605470"/>
              <a:gd name="connsiteY140" fmla="*/ 2358011 h 6858000"/>
              <a:gd name="connsiteX141" fmla="*/ 501423 w 1605470"/>
              <a:gd name="connsiteY141" fmla="*/ 2249479 h 6858000"/>
              <a:gd name="connsiteX142" fmla="*/ 486968 w 1605470"/>
              <a:gd name="connsiteY142" fmla="*/ 2182937 h 6858000"/>
              <a:gd name="connsiteX143" fmla="*/ 488555 w 1605470"/>
              <a:gd name="connsiteY143" fmla="*/ 2155135 h 6858000"/>
              <a:gd name="connsiteX144" fmla="*/ 486013 w 1605470"/>
              <a:gd name="connsiteY144" fmla="*/ 2118008 h 6858000"/>
              <a:gd name="connsiteX145" fmla="*/ 487006 w 1605470"/>
              <a:gd name="connsiteY145" fmla="*/ 2050531 h 6858000"/>
              <a:gd name="connsiteX146" fmla="*/ 478812 w 1605470"/>
              <a:gd name="connsiteY146" fmla="*/ 1963269 h 6858000"/>
              <a:gd name="connsiteX147" fmla="*/ 442619 w 1605470"/>
              <a:gd name="connsiteY147" fmla="*/ 1910499 h 6858000"/>
              <a:gd name="connsiteX148" fmla="*/ 446785 w 1605470"/>
              <a:gd name="connsiteY148" fmla="*/ 1903212 h 6858000"/>
              <a:gd name="connsiteX149" fmla="*/ 436547 w 1605470"/>
              <a:gd name="connsiteY149" fmla="*/ 1861531 h 6858000"/>
              <a:gd name="connsiteX150" fmla="*/ 364290 w 1605470"/>
              <a:gd name="connsiteY150" fmla="*/ 1728772 h 6858000"/>
              <a:gd name="connsiteX151" fmla="*/ 345287 w 1605470"/>
              <a:gd name="connsiteY151" fmla="*/ 1646953 h 6858000"/>
              <a:gd name="connsiteX152" fmla="*/ 344412 w 1605470"/>
              <a:gd name="connsiteY152" fmla="*/ 1615777 h 6858000"/>
              <a:gd name="connsiteX153" fmla="*/ 342578 w 1605470"/>
              <a:gd name="connsiteY153" fmla="*/ 1563678 h 6858000"/>
              <a:gd name="connsiteX154" fmla="*/ 355658 w 1605470"/>
              <a:gd name="connsiteY154" fmla="*/ 1519474 h 6858000"/>
              <a:gd name="connsiteX155" fmla="*/ 348400 w 1605470"/>
              <a:gd name="connsiteY155" fmla="*/ 1477995 h 6858000"/>
              <a:gd name="connsiteX156" fmla="*/ 328025 w 1605470"/>
              <a:gd name="connsiteY156" fmla="*/ 1475165 h 6858000"/>
              <a:gd name="connsiteX157" fmla="*/ 326326 w 1605470"/>
              <a:gd name="connsiteY157" fmla="*/ 1428585 h 6858000"/>
              <a:gd name="connsiteX158" fmla="*/ 325799 w 1605470"/>
              <a:gd name="connsiteY158" fmla="*/ 1357181 h 6858000"/>
              <a:gd name="connsiteX159" fmla="*/ 320507 w 1605470"/>
              <a:gd name="connsiteY159" fmla="*/ 1347099 h 6858000"/>
              <a:gd name="connsiteX160" fmla="*/ 335347 w 1605470"/>
              <a:gd name="connsiteY160" fmla="*/ 1334233 h 6858000"/>
              <a:gd name="connsiteX161" fmla="*/ 342792 w 1605470"/>
              <a:gd name="connsiteY161" fmla="*/ 1307086 h 6858000"/>
              <a:gd name="connsiteX162" fmla="*/ 343980 w 1605470"/>
              <a:gd name="connsiteY162" fmla="*/ 1189033 h 6858000"/>
              <a:gd name="connsiteX163" fmla="*/ 348665 w 1605470"/>
              <a:gd name="connsiteY163" fmla="*/ 1168288 h 6858000"/>
              <a:gd name="connsiteX164" fmla="*/ 340947 w 1605470"/>
              <a:gd name="connsiteY164" fmla="*/ 1142577 h 6858000"/>
              <a:gd name="connsiteX165" fmla="*/ 330253 w 1605470"/>
              <a:gd name="connsiteY165" fmla="*/ 1088484 h 6858000"/>
              <a:gd name="connsiteX166" fmla="*/ 314647 w 1605470"/>
              <a:gd name="connsiteY166" fmla="*/ 1053424 h 6858000"/>
              <a:gd name="connsiteX167" fmla="*/ 322906 w 1605470"/>
              <a:gd name="connsiteY167" fmla="*/ 1044367 h 6858000"/>
              <a:gd name="connsiteX168" fmla="*/ 326818 w 1605470"/>
              <a:gd name="connsiteY168" fmla="*/ 1022828 h 6858000"/>
              <a:gd name="connsiteX169" fmla="*/ 320445 w 1605470"/>
              <a:gd name="connsiteY169" fmla="*/ 932283 h 6858000"/>
              <a:gd name="connsiteX170" fmla="*/ 322681 w 1605470"/>
              <a:gd name="connsiteY170" fmla="*/ 915925 h 6858000"/>
              <a:gd name="connsiteX171" fmla="*/ 315310 w 1605470"/>
              <a:gd name="connsiteY171" fmla="*/ 896999 h 6858000"/>
              <a:gd name="connsiteX172" fmla="*/ 284718 w 1605470"/>
              <a:gd name="connsiteY172" fmla="*/ 821517 h 6858000"/>
              <a:gd name="connsiteX173" fmla="*/ 270682 w 1605470"/>
              <a:gd name="connsiteY173" fmla="*/ 786519 h 6858000"/>
              <a:gd name="connsiteX174" fmla="*/ 265483 w 1605470"/>
              <a:gd name="connsiteY174" fmla="*/ 784963 h 6858000"/>
              <a:gd name="connsiteX175" fmla="*/ 263668 w 1605470"/>
              <a:gd name="connsiteY175" fmla="*/ 751353 h 6858000"/>
              <a:gd name="connsiteX176" fmla="*/ 254540 w 1605470"/>
              <a:gd name="connsiteY176" fmla="*/ 741965 h 6858000"/>
              <a:gd name="connsiteX177" fmla="*/ 252501 w 1605470"/>
              <a:gd name="connsiteY177" fmla="*/ 724635 h 6858000"/>
              <a:gd name="connsiteX178" fmla="*/ 248897 w 1605470"/>
              <a:gd name="connsiteY178" fmla="*/ 681659 h 6858000"/>
              <a:gd name="connsiteX179" fmla="*/ 234316 w 1605470"/>
              <a:gd name="connsiteY179" fmla="*/ 635218 h 6858000"/>
              <a:gd name="connsiteX180" fmla="*/ 239327 w 1605470"/>
              <a:gd name="connsiteY180" fmla="*/ 613763 h 6858000"/>
              <a:gd name="connsiteX181" fmla="*/ 225269 w 1605470"/>
              <a:gd name="connsiteY181" fmla="*/ 598582 h 6858000"/>
              <a:gd name="connsiteX182" fmla="*/ 224950 w 1605470"/>
              <a:gd name="connsiteY182" fmla="*/ 576846 h 6858000"/>
              <a:gd name="connsiteX183" fmla="*/ 204632 w 1605470"/>
              <a:gd name="connsiteY183" fmla="*/ 553868 h 6858000"/>
              <a:gd name="connsiteX184" fmla="*/ 239317 w 1605470"/>
              <a:gd name="connsiteY184" fmla="*/ 517614 h 6858000"/>
              <a:gd name="connsiteX185" fmla="*/ 201693 w 1605470"/>
              <a:gd name="connsiteY185" fmla="*/ 469651 h 6858000"/>
              <a:gd name="connsiteX186" fmla="*/ 195012 w 1605470"/>
              <a:gd name="connsiteY186" fmla="*/ 448559 h 6858000"/>
              <a:gd name="connsiteX187" fmla="*/ 201434 w 1605470"/>
              <a:gd name="connsiteY187" fmla="*/ 441529 h 6858000"/>
              <a:gd name="connsiteX188" fmla="*/ 200655 w 1605470"/>
              <a:gd name="connsiteY188" fmla="*/ 428927 h 6858000"/>
              <a:gd name="connsiteX189" fmla="*/ 190059 w 1605470"/>
              <a:gd name="connsiteY189" fmla="*/ 430161 h 6858000"/>
              <a:gd name="connsiteX190" fmla="*/ 184450 w 1605470"/>
              <a:gd name="connsiteY190" fmla="*/ 396240 h 6858000"/>
              <a:gd name="connsiteX191" fmla="*/ 146196 w 1605470"/>
              <a:gd name="connsiteY191" fmla="*/ 358810 h 6858000"/>
              <a:gd name="connsiteX192" fmla="*/ 124571 w 1605470"/>
              <a:gd name="connsiteY192" fmla="*/ 302178 h 6858000"/>
              <a:gd name="connsiteX193" fmla="*/ 103243 w 1605470"/>
              <a:gd name="connsiteY193" fmla="*/ 211375 h 6858000"/>
              <a:gd name="connsiteX194" fmla="*/ 94571 w 1605470"/>
              <a:gd name="connsiteY194" fmla="*/ 184179 h 6858000"/>
              <a:gd name="connsiteX195" fmla="*/ 13437 w 1605470"/>
              <a:gd name="connsiteY195" fmla="*/ 19287 h 6858000"/>
              <a:gd name="connsiteX196" fmla="*/ 0 w 1605470"/>
              <a:gd name="connsiteY19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33116 w 1605470"/>
              <a:gd name="connsiteY140" fmla="*/ 2358011 h 6858000"/>
              <a:gd name="connsiteX141" fmla="*/ 501423 w 1605470"/>
              <a:gd name="connsiteY141" fmla="*/ 2249479 h 6858000"/>
              <a:gd name="connsiteX142" fmla="*/ 486968 w 1605470"/>
              <a:gd name="connsiteY142" fmla="*/ 2182937 h 6858000"/>
              <a:gd name="connsiteX143" fmla="*/ 488555 w 1605470"/>
              <a:gd name="connsiteY143" fmla="*/ 2155135 h 6858000"/>
              <a:gd name="connsiteX144" fmla="*/ 486013 w 1605470"/>
              <a:gd name="connsiteY144" fmla="*/ 2118008 h 6858000"/>
              <a:gd name="connsiteX145" fmla="*/ 487006 w 1605470"/>
              <a:gd name="connsiteY145" fmla="*/ 2050531 h 6858000"/>
              <a:gd name="connsiteX146" fmla="*/ 478812 w 1605470"/>
              <a:gd name="connsiteY146" fmla="*/ 1963269 h 6858000"/>
              <a:gd name="connsiteX147" fmla="*/ 442619 w 1605470"/>
              <a:gd name="connsiteY147" fmla="*/ 1910499 h 6858000"/>
              <a:gd name="connsiteX148" fmla="*/ 446785 w 1605470"/>
              <a:gd name="connsiteY148" fmla="*/ 1903212 h 6858000"/>
              <a:gd name="connsiteX149" fmla="*/ 436547 w 1605470"/>
              <a:gd name="connsiteY149" fmla="*/ 1861531 h 6858000"/>
              <a:gd name="connsiteX150" fmla="*/ 364290 w 1605470"/>
              <a:gd name="connsiteY150" fmla="*/ 1728772 h 6858000"/>
              <a:gd name="connsiteX151" fmla="*/ 345287 w 1605470"/>
              <a:gd name="connsiteY151" fmla="*/ 1646953 h 6858000"/>
              <a:gd name="connsiteX152" fmla="*/ 344412 w 1605470"/>
              <a:gd name="connsiteY152" fmla="*/ 1615777 h 6858000"/>
              <a:gd name="connsiteX153" fmla="*/ 342578 w 1605470"/>
              <a:gd name="connsiteY153" fmla="*/ 1563678 h 6858000"/>
              <a:gd name="connsiteX154" fmla="*/ 355658 w 1605470"/>
              <a:gd name="connsiteY154" fmla="*/ 1519474 h 6858000"/>
              <a:gd name="connsiteX155" fmla="*/ 348400 w 1605470"/>
              <a:gd name="connsiteY155" fmla="*/ 1477995 h 6858000"/>
              <a:gd name="connsiteX156" fmla="*/ 328025 w 1605470"/>
              <a:gd name="connsiteY156" fmla="*/ 1475165 h 6858000"/>
              <a:gd name="connsiteX157" fmla="*/ 326326 w 1605470"/>
              <a:gd name="connsiteY157" fmla="*/ 1428585 h 6858000"/>
              <a:gd name="connsiteX158" fmla="*/ 325799 w 1605470"/>
              <a:gd name="connsiteY158" fmla="*/ 1357181 h 6858000"/>
              <a:gd name="connsiteX159" fmla="*/ 320507 w 1605470"/>
              <a:gd name="connsiteY159" fmla="*/ 1347099 h 6858000"/>
              <a:gd name="connsiteX160" fmla="*/ 335347 w 1605470"/>
              <a:gd name="connsiteY160" fmla="*/ 1334233 h 6858000"/>
              <a:gd name="connsiteX161" fmla="*/ 342792 w 1605470"/>
              <a:gd name="connsiteY161" fmla="*/ 1307086 h 6858000"/>
              <a:gd name="connsiteX162" fmla="*/ 343980 w 1605470"/>
              <a:gd name="connsiteY162" fmla="*/ 1189033 h 6858000"/>
              <a:gd name="connsiteX163" fmla="*/ 348665 w 1605470"/>
              <a:gd name="connsiteY163" fmla="*/ 1168288 h 6858000"/>
              <a:gd name="connsiteX164" fmla="*/ 340947 w 1605470"/>
              <a:gd name="connsiteY164" fmla="*/ 1142577 h 6858000"/>
              <a:gd name="connsiteX165" fmla="*/ 330253 w 1605470"/>
              <a:gd name="connsiteY165" fmla="*/ 1088484 h 6858000"/>
              <a:gd name="connsiteX166" fmla="*/ 314647 w 1605470"/>
              <a:gd name="connsiteY166" fmla="*/ 1053424 h 6858000"/>
              <a:gd name="connsiteX167" fmla="*/ 322906 w 1605470"/>
              <a:gd name="connsiteY167" fmla="*/ 1044367 h 6858000"/>
              <a:gd name="connsiteX168" fmla="*/ 326818 w 1605470"/>
              <a:gd name="connsiteY168" fmla="*/ 1022828 h 6858000"/>
              <a:gd name="connsiteX169" fmla="*/ 320445 w 1605470"/>
              <a:gd name="connsiteY169" fmla="*/ 932283 h 6858000"/>
              <a:gd name="connsiteX170" fmla="*/ 322681 w 1605470"/>
              <a:gd name="connsiteY170" fmla="*/ 915925 h 6858000"/>
              <a:gd name="connsiteX171" fmla="*/ 315310 w 1605470"/>
              <a:gd name="connsiteY171" fmla="*/ 896999 h 6858000"/>
              <a:gd name="connsiteX172" fmla="*/ 284718 w 1605470"/>
              <a:gd name="connsiteY172" fmla="*/ 821517 h 6858000"/>
              <a:gd name="connsiteX173" fmla="*/ 270682 w 1605470"/>
              <a:gd name="connsiteY173" fmla="*/ 786519 h 6858000"/>
              <a:gd name="connsiteX174" fmla="*/ 263668 w 1605470"/>
              <a:gd name="connsiteY174" fmla="*/ 751353 h 6858000"/>
              <a:gd name="connsiteX175" fmla="*/ 254540 w 1605470"/>
              <a:gd name="connsiteY175" fmla="*/ 741965 h 6858000"/>
              <a:gd name="connsiteX176" fmla="*/ 252501 w 1605470"/>
              <a:gd name="connsiteY176" fmla="*/ 724635 h 6858000"/>
              <a:gd name="connsiteX177" fmla="*/ 248897 w 1605470"/>
              <a:gd name="connsiteY177" fmla="*/ 681659 h 6858000"/>
              <a:gd name="connsiteX178" fmla="*/ 234316 w 1605470"/>
              <a:gd name="connsiteY178" fmla="*/ 635218 h 6858000"/>
              <a:gd name="connsiteX179" fmla="*/ 239327 w 1605470"/>
              <a:gd name="connsiteY179" fmla="*/ 613763 h 6858000"/>
              <a:gd name="connsiteX180" fmla="*/ 225269 w 1605470"/>
              <a:gd name="connsiteY180" fmla="*/ 598582 h 6858000"/>
              <a:gd name="connsiteX181" fmla="*/ 224950 w 1605470"/>
              <a:gd name="connsiteY181" fmla="*/ 576846 h 6858000"/>
              <a:gd name="connsiteX182" fmla="*/ 204632 w 1605470"/>
              <a:gd name="connsiteY182" fmla="*/ 553868 h 6858000"/>
              <a:gd name="connsiteX183" fmla="*/ 239317 w 1605470"/>
              <a:gd name="connsiteY183" fmla="*/ 517614 h 6858000"/>
              <a:gd name="connsiteX184" fmla="*/ 201693 w 1605470"/>
              <a:gd name="connsiteY184" fmla="*/ 469651 h 6858000"/>
              <a:gd name="connsiteX185" fmla="*/ 195012 w 1605470"/>
              <a:gd name="connsiteY185" fmla="*/ 448559 h 6858000"/>
              <a:gd name="connsiteX186" fmla="*/ 201434 w 1605470"/>
              <a:gd name="connsiteY186" fmla="*/ 441529 h 6858000"/>
              <a:gd name="connsiteX187" fmla="*/ 200655 w 1605470"/>
              <a:gd name="connsiteY187" fmla="*/ 428927 h 6858000"/>
              <a:gd name="connsiteX188" fmla="*/ 190059 w 1605470"/>
              <a:gd name="connsiteY188" fmla="*/ 430161 h 6858000"/>
              <a:gd name="connsiteX189" fmla="*/ 184450 w 1605470"/>
              <a:gd name="connsiteY189" fmla="*/ 396240 h 6858000"/>
              <a:gd name="connsiteX190" fmla="*/ 146196 w 1605470"/>
              <a:gd name="connsiteY190" fmla="*/ 358810 h 6858000"/>
              <a:gd name="connsiteX191" fmla="*/ 124571 w 1605470"/>
              <a:gd name="connsiteY191" fmla="*/ 302178 h 6858000"/>
              <a:gd name="connsiteX192" fmla="*/ 103243 w 1605470"/>
              <a:gd name="connsiteY192" fmla="*/ 211375 h 6858000"/>
              <a:gd name="connsiteX193" fmla="*/ 94571 w 1605470"/>
              <a:gd name="connsiteY193" fmla="*/ 184179 h 6858000"/>
              <a:gd name="connsiteX194" fmla="*/ 13437 w 1605470"/>
              <a:gd name="connsiteY194" fmla="*/ 19287 h 6858000"/>
              <a:gd name="connsiteX195" fmla="*/ 0 w 1605470"/>
              <a:gd name="connsiteY19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33116 w 1605470"/>
              <a:gd name="connsiteY140" fmla="*/ 2358011 h 6858000"/>
              <a:gd name="connsiteX141" fmla="*/ 501423 w 1605470"/>
              <a:gd name="connsiteY141" fmla="*/ 2249479 h 6858000"/>
              <a:gd name="connsiteX142" fmla="*/ 486968 w 1605470"/>
              <a:gd name="connsiteY142" fmla="*/ 2182937 h 6858000"/>
              <a:gd name="connsiteX143" fmla="*/ 488555 w 1605470"/>
              <a:gd name="connsiteY143" fmla="*/ 2155135 h 6858000"/>
              <a:gd name="connsiteX144" fmla="*/ 486013 w 1605470"/>
              <a:gd name="connsiteY144" fmla="*/ 2118008 h 6858000"/>
              <a:gd name="connsiteX145" fmla="*/ 487006 w 1605470"/>
              <a:gd name="connsiteY145" fmla="*/ 2050531 h 6858000"/>
              <a:gd name="connsiteX146" fmla="*/ 478812 w 1605470"/>
              <a:gd name="connsiteY146" fmla="*/ 1963269 h 6858000"/>
              <a:gd name="connsiteX147" fmla="*/ 442619 w 1605470"/>
              <a:gd name="connsiteY147" fmla="*/ 1910499 h 6858000"/>
              <a:gd name="connsiteX148" fmla="*/ 446785 w 1605470"/>
              <a:gd name="connsiteY148" fmla="*/ 1903212 h 6858000"/>
              <a:gd name="connsiteX149" fmla="*/ 436547 w 1605470"/>
              <a:gd name="connsiteY149" fmla="*/ 1861531 h 6858000"/>
              <a:gd name="connsiteX150" fmla="*/ 364290 w 1605470"/>
              <a:gd name="connsiteY150" fmla="*/ 1728772 h 6858000"/>
              <a:gd name="connsiteX151" fmla="*/ 345287 w 1605470"/>
              <a:gd name="connsiteY151" fmla="*/ 1646953 h 6858000"/>
              <a:gd name="connsiteX152" fmla="*/ 344412 w 1605470"/>
              <a:gd name="connsiteY152" fmla="*/ 1615777 h 6858000"/>
              <a:gd name="connsiteX153" fmla="*/ 342578 w 1605470"/>
              <a:gd name="connsiteY153" fmla="*/ 1563678 h 6858000"/>
              <a:gd name="connsiteX154" fmla="*/ 355658 w 1605470"/>
              <a:gd name="connsiteY154" fmla="*/ 1519474 h 6858000"/>
              <a:gd name="connsiteX155" fmla="*/ 348400 w 1605470"/>
              <a:gd name="connsiteY155" fmla="*/ 1477995 h 6858000"/>
              <a:gd name="connsiteX156" fmla="*/ 328025 w 1605470"/>
              <a:gd name="connsiteY156" fmla="*/ 1475165 h 6858000"/>
              <a:gd name="connsiteX157" fmla="*/ 326326 w 1605470"/>
              <a:gd name="connsiteY157" fmla="*/ 1428585 h 6858000"/>
              <a:gd name="connsiteX158" fmla="*/ 325799 w 1605470"/>
              <a:gd name="connsiteY158" fmla="*/ 1357181 h 6858000"/>
              <a:gd name="connsiteX159" fmla="*/ 320507 w 1605470"/>
              <a:gd name="connsiteY159" fmla="*/ 1347099 h 6858000"/>
              <a:gd name="connsiteX160" fmla="*/ 335347 w 1605470"/>
              <a:gd name="connsiteY160" fmla="*/ 1334233 h 6858000"/>
              <a:gd name="connsiteX161" fmla="*/ 342792 w 1605470"/>
              <a:gd name="connsiteY161" fmla="*/ 1307086 h 6858000"/>
              <a:gd name="connsiteX162" fmla="*/ 343980 w 1605470"/>
              <a:gd name="connsiteY162" fmla="*/ 1189033 h 6858000"/>
              <a:gd name="connsiteX163" fmla="*/ 348665 w 1605470"/>
              <a:gd name="connsiteY163" fmla="*/ 1168288 h 6858000"/>
              <a:gd name="connsiteX164" fmla="*/ 340947 w 1605470"/>
              <a:gd name="connsiteY164" fmla="*/ 1142577 h 6858000"/>
              <a:gd name="connsiteX165" fmla="*/ 330253 w 1605470"/>
              <a:gd name="connsiteY165" fmla="*/ 1088484 h 6858000"/>
              <a:gd name="connsiteX166" fmla="*/ 314647 w 1605470"/>
              <a:gd name="connsiteY166" fmla="*/ 1053424 h 6858000"/>
              <a:gd name="connsiteX167" fmla="*/ 322906 w 1605470"/>
              <a:gd name="connsiteY167" fmla="*/ 1044367 h 6858000"/>
              <a:gd name="connsiteX168" fmla="*/ 326818 w 1605470"/>
              <a:gd name="connsiteY168" fmla="*/ 1022828 h 6858000"/>
              <a:gd name="connsiteX169" fmla="*/ 320445 w 1605470"/>
              <a:gd name="connsiteY169" fmla="*/ 932283 h 6858000"/>
              <a:gd name="connsiteX170" fmla="*/ 322681 w 1605470"/>
              <a:gd name="connsiteY170" fmla="*/ 915925 h 6858000"/>
              <a:gd name="connsiteX171" fmla="*/ 315310 w 1605470"/>
              <a:gd name="connsiteY171" fmla="*/ 896999 h 6858000"/>
              <a:gd name="connsiteX172" fmla="*/ 284718 w 1605470"/>
              <a:gd name="connsiteY172" fmla="*/ 821517 h 6858000"/>
              <a:gd name="connsiteX173" fmla="*/ 263668 w 1605470"/>
              <a:gd name="connsiteY173" fmla="*/ 751353 h 6858000"/>
              <a:gd name="connsiteX174" fmla="*/ 254540 w 1605470"/>
              <a:gd name="connsiteY174" fmla="*/ 741965 h 6858000"/>
              <a:gd name="connsiteX175" fmla="*/ 252501 w 1605470"/>
              <a:gd name="connsiteY175" fmla="*/ 724635 h 6858000"/>
              <a:gd name="connsiteX176" fmla="*/ 248897 w 1605470"/>
              <a:gd name="connsiteY176" fmla="*/ 681659 h 6858000"/>
              <a:gd name="connsiteX177" fmla="*/ 234316 w 1605470"/>
              <a:gd name="connsiteY177" fmla="*/ 635218 h 6858000"/>
              <a:gd name="connsiteX178" fmla="*/ 239327 w 1605470"/>
              <a:gd name="connsiteY178" fmla="*/ 613763 h 6858000"/>
              <a:gd name="connsiteX179" fmla="*/ 225269 w 1605470"/>
              <a:gd name="connsiteY179" fmla="*/ 598582 h 6858000"/>
              <a:gd name="connsiteX180" fmla="*/ 224950 w 1605470"/>
              <a:gd name="connsiteY180" fmla="*/ 576846 h 6858000"/>
              <a:gd name="connsiteX181" fmla="*/ 204632 w 1605470"/>
              <a:gd name="connsiteY181" fmla="*/ 553868 h 6858000"/>
              <a:gd name="connsiteX182" fmla="*/ 239317 w 1605470"/>
              <a:gd name="connsiteY182" fmla="*/ 517614 h 6858000"/>
              <a:gd name="connsiteX183" fmla="*/ 201693 w 1605470"/>
              <a:gd name="connsiteY183" fmla="*/ 469651 h 6858000"/>
              <a:gd name="connsiteX184" fmla="*/ 195012 w 1605470"/>
              <a:gd name="connsiteY184" fmla="*/ 448559 h 6858000"/>
              <a:gd name="connsiteX185" fmla="*/ 201434 w 1605470"/>
              <a:gd name="connsiteY185" fmla="*/ 441529 h 6858000"/>
              <a:gd name="connsiteX186" fmla="*/ 200655 w 1605470"/>
              <a:gd name="connsiteY186" fmla="*/ 428927 h 6858000"/>
              <a:gd name="connsiteX187" fmla="*/ 190059 w 1605470"/>
              <a:gd name="connsiteY187" fmla="*/ 430161 h 6858000"/>
              <a:gd name="connsiteX188" fmla="*/ 184450 w 1605470"/>
              <a:gd name="connsiteY188" fmla="*/ 396240 h 6858000"/>
              <a:gd name="connsiteX189" fmla="*/ 146196 w 1605470"/>
              <a:gd name="connsiteY189" fmla="*/ 358810 h 6858000"/>
              <a:gd name="connsiteX190" fmla="*/ 124571 w 1605470"/>
              <a:gd name="connsiteY190" fmla="*/ 302178 h 6858000"/>
              <a:gd name="connsiteX191" fmla="*/ 103243 w 1605470"/>
              <a:gd name="connsiteY191" fmla="*/ 211375 h 6858000"/>
              <a:gd name="connsiteX192" fmla="*/ 94571 w 1605470"/>
              <a:gd name="connsiteY192" fmla="*/ 184179 h 6858000"/>
              <a:gd name="connsiteX193" fmla="*/ 13437 w 1605470"/>
              <a:gd name="connsiteY193" fmla="*/ 19287 h 6858000"/>
              <a:gd name="connsiteX194" fmla="*/ 0 w 1605470"/>
              <a:gd name="connsiteY19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01423 w 1605470"/>
              <a:gd name="connsiteY140" fmla="*/ 2249479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64290 w 1605470"/>
              <a:gd name="connsiteY149" fmla="*/ 1728772 h 6858000"/>
              <a:gd name="connsiteX150" fmla="*/ 345287 w 1605470"/>
              <a:gd name="connsiteY150" fmla="*/ 1646953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8025 w 1605470"/>
              <a:gd name="connsiteY155" fmla="*/ 1475165 h 6858000"/>
              <a:gd name="connsiteX156" fmla="*/ 326326 w 1605470"/>
              <a:gd name="connsiteY156" fmla="*/ 1428585 h 6858000"/>
              <a:gd name="connsiteX157" fmla="*/ 325799 w 1605470"/>
              <a:gd name="connsiteY157" fmla="*/ 1357181 h 6858000"/>
              <a:gd name="connsiteX158" fmla="*/ 320507 w 1605470"/>
              <a:gd name="connsiteY158" fmla="*/ 1347099 h 6858000"/>
              <a:gd name="connsiteX159" fmla="*/ 335347 w 1605470"/>
              <a:gd name="connsiteY159" fmla="*/ 1334233 h 6858000"/>
              <a:gd name="connsiteX160" fmla="*/ 342792 w 1605470"/>
              <a:gd name="connsiteY160" fmla="*/ 1307086 h 6858000"/>
              <a:gd name="connsiteX161" fmla="*/ 343980 w 1605470"/>
              <a:gd name="connsiteY161" fmla="*/ 1189033 h 6858000"/>
              <a:gd name="connsiteX162" fmla="*/ 348665 w 1605470"/>
              <a:gd name="connsiteY162" fmla="*/ 1168288 h 6858000"/>
              <a:gd name="connsiteX163" fmla="*/ 340947 w 1605470"/>
              <a:gd name="connsiteY163" fmla="*/ 1142577 h 6858000"/>
              <a:gd name="connsiteX164" fmla="*/ 330253 w 1605470"/>
              <a:gd name="connsiteY164" fmla="*/ 1088484 h 6858000"/>
              <a:gd name="connsiteX165" fmla="*/ 314647 w 1605470"/>
              <a:gd name="connsiteY165" fmla="*/ 1053424 h 6858000"/>
              <a:gd name="connsiteX166" fmla="*/ 322906 w 1605470"/>
              <a:gd name="connsiteY166" fmla="*/ 1044367 h 6858000"/>
              <a:gd name="connsiteX167" fmla="*/ 326818 w 1605470"/>
              <a:gd name="connsiteY167" fmla="*/ 1022828 h 6858000"/>
              <a:gd name="connsiteX168" fmla="*/ 320445 w 1605470"/>
              <a:gd name="connsiteY168" fmla="*/ 932283 h 6858000"/>
              <a:gd name="connsiteX169" fmla="*/ 322681 w 1605470"/>
              <a:gd name="connsiteY169" fmla="*/ 915925 h 6858000"/>
              <a:gd name="connsiteX170" fmla="*/ 315310 w 1605470"/>
              <a:gd name="connsiteY170" fmla="*/ 896999 h 6858000"/>
              <a:gd name="connsiteX171" fmla="*/ 284718 w 1605470"/>
              <a:gd name="connsiteY171" fmla="*/ 821517 h 6858000"/>
              <a:gd name="connsiteX172" fmla="*/ 263668 w 1605470"/>
              <a:gd name="connsiteY172" fmla="*/ 751353 h 6858000"/>
              <a:gd name="connsiteX173" fmla="*/ 254540 w 1605470"/>
              <a:gd name="connsiteY173" fmla="*/ 741965 h 6858000"/>
              <a:gd name="connsiteX174" fmla="*/ 252501 w 1605470"/>
              <a:gd name="connsiteY174" fmla="*/ 724635 h 6858000"/>
              <a:gd name="connsiteX175" fmla="*/ 248897 w 1605470"/>
              <a:gd name="connsiteY175" fmla="*/ 681659 h 6858000"/>
              <a:gd name="connsiteX176" fmla="*/ 234316 w 1605470"/>
              <a:gd name="connsiteY176" fmla="*/ 635218 h 6858000"/>
              <a:gd name="connsiteX177" fmla="*/ 239327 w 1605470"/>
              <a:gd name="connsiteY177" fmla="*/ 613763 h 6858000"/>
              <a:gd name="connsiteX178" fmla="*/ 225269 w 1605470"/>
              <a:gd name="connsiteY178" fmla="*/ 598582 h 6858000"/>
              <a:gd name="connsiteX179" fmla="*/ 224950 w 1605470"/>
              <a:gd name="connsiteY179" fmla="*/ 576846 h 6858000"/>
              <a:gd name="connsiteX180" fmla="*/ 204632 w 1605470"/>
              <a:gd name="connsiteY180" fmla="*/ 553868 h 6858000"/>
              <a:gd name="connsiteX181" fmla="*/ 239317 w 1605470"/>
              <a:gd name="connsiteY181" fmla="*/ 517614 h 6858000"/>
              <a:gd name="connsiteX182" fmla="*/ 201693 w 1605470"/>
              <a:gd name="connsiteY182" fmla="*/ 469651 h 6858000"/>
              <a:gd name="connsiteX183" fmla="*/ 195012 w 1605470"/>
              <a:gd name="connsiteY183" fmla="*/ 448559 h 6858000"/>
              <a:gd name="connsiteX184" fmla="*/ 201434 w 1605470"/>
              <a:gd name="connsiteY184" fmla="*/ 441529 h 6858000"/>
              <a:gd name="connsiteX185" fmla="*/ 200655 w 1605470"/>
              <a:gd name="connsiteY185" fmla="*/ 428927 h 6858000"/>
              <a:gd name="connsiteX186" fmla="*/ 190059 w 1605470"/>
              <a:gd name="connsiteY186" fmla="*/ 430161 h 6858000"/>
              <a:gd name="connsiteX187" fmla="*/ 184450 w 1605470"/>
              <a:gd name="connsiteY187" fmla="*/ 396240 h 6858000"/>
              <a:gd name="connsiteX188" fmla="*/ 146196 w 1605470"/>
              <a:gd name="connsiteY188" fmla="*/ 358810 h 6858000"/>
              <a:gd name="connsiteX189" fmla="*/ 124571 w 1605470"/>
              <a:gd name="connsiteY189" fmla="*/ 302178 h 6858000"/>
              <a:gd name="connsiteX190" fmla="*/ 103243 w 1605470"/>
              <a:gd name="connsiteY190" fmla="*/ 211375 h 6858000"/>
              <a:gd name="connsiteX191" fmla="*/ 94571 w 1605470"/>
              <a:gd name="connsiteY191" fmla="*/ 184179 h 6858000"/>
              <a:gd name="connsiteX192" fmla="*/ 13437 w 1605470"/>
              <a:gd name="connsiteY192" fmla="*/ 19287 h 6858000"/>
              <a:gd name="connsiteX193" fmla="*/ 0 w 1605470"/>
              <a:gd name="connsiteY19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64290 w 1605470"/>
              <a:gd name="connsiteY149" fmla="*/ 1728772 h 6858000"/>
              <a:gd name="connsiteX150" fmla="*/ 345287 w 1605470"/>
              <a:gd name="connsiteY150" fmla="*/ 1646953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8025 w 1605470"/>
              <a:gd name="connsiteY155" fmla="*/ 1475165 h 6858000"/>
              <a:gd name="connsiteX156" fmla="*/ 326326 w 1605470"/>
              <a:gd name="connsiteY156" fmla="*/ 1428585 h 6858000"/>
              <a:gd name="connsiteX157" fmla="*/ 325799 w 1605470"/>
              <a:gd name="connsiteY157" fmla="*/ 1357181 h 6858000"/>
              <a:gd name="connsiteX158" fmla="*/ 320507 w 1605470"/>
              <a:gd name="connsiteY158" fmla="*/ 1347099 h 6858000"/>
              <a:gd name="connsiteX159" fmla="*/ 335347 w 1605470"/>
              <a:gd name="connsiteY159" fmla="*/ 1334233 h 6858000"/>
              <a:gd name="connsiteX160" fmla="*/ 342792 w 1605470"/>
              <a:gd name="connsiteY160" fmla="*/ 1307086 h 6858000"/>
              <a:gd name="connsiteX161" fmla="*/ 343980 w 1605470"/>
              <a:gd name="connsiteY161" fmla="*/ 1189033 h 6858000"/>
              <a:gd name="connsiteX162" fmla="*/ 348665 w 1605470"/>
              <a:gd name="connsiteY162" fmla="*/ 1168288 h 6858000"/>
              <a:gd name="connsiteX163" fmla="*/ 340947 w 1605470"/>
              <a:gd name="connsiteY163" fmla="*/ 1142577 h 6858000"/>
              <a:gd name="connsiteX164" fmla="*/ 330253 w 1605470"/>
              <a:gd name="connsiteY164" fmla="*/ 1088484 h 6858000"/>
              <a:gd name="connsiteX165" fmla="*/ 314647 w 1605470"/>
              <a:gd name="connsiteY165" fmla="*/ 1053424 h 6858000"/>
              <a:gd name="connsiteX166" fmla="*/ 322906 w 1605470"/>
              <a:gd name="connsiteY166" fmla="*/ 1044367 h 6858000"/>
              <a:gd name="connsiteX167" fmla="*/ 326818 w 1605470"/>
              <a:gd name="connsiteY167" fmla="*/ 1022828 h 6858000"/>
              <a:gd name="connsiteX168" fmla="*/ 320445 w 1605470"/>
              <a:gd name="connsiteY168" fmla="*/ 932283 h 6858000"/>
              <a:gd name="connsiteX169" fmla="*/ 322681 w 1605470"/>
              <a:gd name="connsiteY169" fmla="*/ 915925 h 6858000"/>
              <a:gd name="connsiteX170" fmla="*/ 315310 w 1605470"/>
              <a:gd name="connsiteY170" fmla="*/ 896999 h 6858000"/>
              <a:gd name="connsiteX171" fmla="*/ 284718 w 1605470"/>
              <a:gd name="connsiteY171" fmla="*/ 821517 h 6858000"/>
              <a:gd name="connsiteX172" fmla="*/ 263668 w 1605470"/>
              <a:gd name="connsiteY172" fmla="*/ 751353 h 6858000"/>
              <a:gd name="connsiteX173" fmla="*/ 254540 w 1605470"/>
              <a:gd name="connsiteY173" fmla="*/ 741965 h 6858000"/>
              <a:gd name="connsiteX174" fmla="*/ 252501 w 1605470"/>
              <a:gd name="connsiteY174" fmla="*/ 724635 h 6858000"/>
              <a:gd name="connsiteX175" fmla="*/ 248897 w 1605470"/>
              <a:gd name="connsiteY175" fmla="*/ 681659 h 6858000"/>
              <a:gd name="connsiteX176" fmla="*/ 234316 w 1605470"/>
              <a:gd name="connsiteY176" fmla="*/ 635218 h 6858000"/>
              <a:gd name="connsiteX177" fmla="*/ 239327 w 1605470"/>
              <a:gd name="connsiteY177" fmla="*/ 613763 h 6858000"/>
              <a:gd name="connsiteX178" fmla="*/ 225269 w 1605470"/>
              <a:gd name="connsiteY178" fmla="*/ 598582 h 6858000"/>
              <a:gd name="connsiteX179" fmla="*/ 224950 w 1605470"/>
              <a:gd name="connsiteY179" fmla="*/ 576846 h 6858000"/>
              <a:gd name="connsiteX180" fmla="*/ 204632 w 1605470"/>
              <a:gd name="connsiteY180" fmla="*/ 553868 h 6858000"/>
              <a:gd name="connsiteX181" fmla="*/ 239317 w 1605470"/>
              <a:gd name="connsiteY181" fmla="*/ 517614 h 6858000"/>
              <a:gd name="connsiteX182" fmla="*/ 201693 w 1605470"/>
              <a:gd name="connsiteY182" fmla="*/ 469651 h 6858000"/>
              <a:gd name="connsiteX183" fmla="*/ 195012 w 1605470"/>
              <a:gd name="connsiteY183" fmla="*/ 448559 h 6858000"/>
              <a:gd name="connsiteX184" fmla="*/ 201434 w 1605470"/>
              <a:gd name="connsiteY184" fmla="*/ 441529 h 6858000"/>
              <a:gd name="connsiteX185" fmla="*/ 200655 w 1605470"/>
              <a:gd name="connsiteY185" fmla="*/ 428927 h 6858000"/>
              <a:gd name="connsiteX186" fmla="*/ 190059 w 1605470"/>
              <a:gd name="connsiteY186" fmla="*/ 430161 h 6858000"/>
              <a:gd name="connsiteX187" fmla="*/ 184450 w 1605470"/>
              <a:gd name="connsiteY187" fmla="*/ 396240 h 6858000"/>
              <a:gd name="connsiteX188" fmla="*/ 146196 w 1605470"/>
              <a:gd name="connsiteY188" fmla="*/ 358810 h 6858000"/>
              <a:gd name="connsiteX189" fmla="*/ 124571 w 1605470"/>
              <a:gd name="connsiteY189" fmla="*/ 302178 h 6858000"/>
              <a:gd name="connsiteX190" fmla="*/ 103243 w 1605470"/>
              <a:gd name="connsiteY190" fmla="*/ 211375 h 6858000"/>
              <a:gd name="connsiteX191" fmla="*/ 94571 w 1605470"/>
              <a:gd name="connsiteY191" fmla="*/ 184179 h 6858000"/>
              <a:gd name="connsiteX192" fmla="*/ 13437 w 1605470"/>
              <a:gd name="connsiteY192" fmla="*/ 19287 h 6858000"/>
              <a:gd name="connsiteX193" fmla="*/ 0 w 1605470"/>
              <a:gd name="connsiteY19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45287 w 1605470"/>
              <a:gd name="connsiteY150" fmla="*/ 1646953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8025 w 1605470"/>
              <a:gd name="connsiteY155" fmla="*/ 1475165 h 6858000"/>
              <a:gd name="connsiteX156" fmla="*/ 326326 w 1605470"/>
              <a:gd name="connsiteY156" fmla="*/ 1428585 h 6858000"/>
              <a:gd name="connsiteX157" fmla="*/ 325799 w 1605470"/>
              <a:gd name="connsiteY157" fmla="*/ 1357181 h 6858000"/>
              <a:gd name="connsiteX158" fmla="*/ 320507 w 1605470"/>
              <a:gd name="connsiteY158" fmla="*/ 1347099 h 6858000"/>
              <a:gd name="connsiteX159" fmla="*/ 335347 w 1605470"/>
              <a:gd name="connsiteY159" fmla="*/ 1334233 h 6858000"/>
              <a:gd name="connsiteX160" fmla="*/ 342792 w 1605470"/>
              <a:gd name="connsiteY160" fmla="*/ 1307086 h 6858000"/>
              <a:gd name="connsiteX161" fmla="*/ 343980 w 1605470"/>
              <a:gd name="connsiteY161" fmla="*/ 1189033 h 6858000"/>
              <a:gd name="connsiteX162" fmla="*/ 348665 w 1605470"/>
              <a:gd name="connsiteY162" fmla="*/ 1168288 h 6858000"/>
              <a:gd name="connsiteX163" fmla="*/ 340947 w 1605470"/>
              <a:gd name="connsiteY163" fmla="*/ 1142577 h 6858000"/>
              <a:gd name="connsiteX164" fmla="*/ 330253 w 1605470"/>
              <a:gd name="connsiteY164" fmla="*/ 1088484 h 6858000"/>
              <a:gd name="connsiteX165" fmla="*/ 314647 w 1605470"/>
              <a:gd name="connsiteY165" fmla="*/ 1053424 h 6858000"/>
              <a:gd name="connsiteX166" fmla="*/ 322906 w 1605470"/>
              <a:gd name="connsiteY166" fmla="*/ 1044367 h 6858000"/>
              <a:gd name="connsiteX167" fmla="*/ 326818 w 1605470"/>
              <a:gd name="connsiteY167" fmla="*/ 1022828 h 6858000"/>
              <a:gd name="connsiteX168" fmla="*/ 320445 w 1605470"/>
              <a:gd name="connsiteY168" fmla="*/ 932283 h 6858000"/>
              <a:gd name="connsiteX169" fmla="*/ 322681 w 1605470"/>
              <a:gd name="connsiteY169" fmla="*/ 915925 h 6858000"/>
              <a:gd name="connsiteX170" fmla="*/ 315310 w 1605470"/>
              <a:gd name="connsiteY170" fmla="*/ 896999 h 6858000"/>
              <a:gd name="connsiteX171" fmla="*/ 284718 w 1605470"/>
              <a:gd name="connsiteY171" fmla="*/ 821517 h 6858000"/>
              <a:gd name="connsiteX172" fmla="*/ 263668 w 1605470"/>
              <a:gd name="connsiteY172" fmla="*/ 751353 h 6858000"/>
              <a:gd name="connsiteX173" fmla="*/ 254540 w 1605470"/>
              <a:gd name="connsiteY173" fmla="*/ 741965 h 6858000"/>
              <a:gd name="connsiteX174" fmla="*/ 252501 w 1605470"/>
              <a:gd name="connsiteY174" fmla="*/ 724635 h 6858000"/>
              <a:gd name="connsiteX175" fmla="*/ 248897 w 1605470"/>
              <a:gd name="connsiteY175" fmla="*/ 681659 h 6858000"/>
              <a:gd name="connsiteX176" fmla="*/ 234316 w 1605470"/>
              <a:gd name="connsiteY176" fmla="*/ 635218 h 6858000"/>
              <a:gd name="connsiteX177" fmla="*/ 239327 w 1605470"/>
              <a:gd name="connsiteY177" fmla="*/ 613763 h 6858000"/>
              <a:gd name="connsiteX178" fmla="*/ 225269 w 1605470"/>
              <a:gd name="connsiteY178" fmla="*/ 598582 h 6858000"/>
              <a:gd name="connsiteX179" fmla="*/ 224950 w 1605470"/>
              <a:gd name="connsiteY179" fmla="*/ 576846 h 6858000"/>
              <a:gd name="connsiteX180" fmla="*/ 204632 w 1605470"/>
              <a:gd name="connsiteY180" fmla="*/ 553868 h 6858000"/>
              <a:gd name="connsiteX181" fmla="*/ 239317 w 1605470"/>
              <a:gd name="connsiteY181" fmla="*/ 517614 h 6858000"/>
              <a:gd name="connsiteX182" fmla="*/ 201693 w 1605470"/>
              <a:gd name="connsiteY182" fmla="*/ 469651 h 6858000"/>
              <a:gd name="connsiteX183" fmla="*/ 195012 w 1605470"/>
              <a:gd name="connsiteY183" fmla="*/ 448559 h 6858000"/>
              <a:gd name="connsiteX184" fmla="*/ 201434 w 1605470"/>
              <a:gd name="connsiteY184" fmla="*/ 441529 h 6858000"/>
              <a:gd name="connsiteX185" fmla="*/ 200655 w 1605470"/>
              <a:gd name="connsiteY185" fmla="*/ 428927 h 6858000"/>
              <a:gd name="connsiteX186" fmla="*/ 190059 w 1605470"/>
              <a:gd name="connsiteY186" fmla="*/ 430161 h 6858000"/>
              <a:gd name="connsiteX187" fmla="*/ 184450 w 1605470"/>
              <a:gd name="connsiteY187" fmla="*/ 396240 h 6858000"/>
              <a:gd name="connsiteX188" fmla="*/ 146196 w 1605470"/>
              <a:gd name="connsiteY188" fmla="*/ 358810 h 6858000"/>
              <a:gd name="connsiteX189" fmla="*/ 124571 w 1605470"/>
              <a:gd name="connsiteY189" fmla="*/ 302178 h 6858000"/>
              <a:gd name="connsiteX190" fmla="*/ 103243 w 1605470"/>
              <a:gd name="connsiteY190" fmla="*/ 211375 h 6858000"/>
              <a:gd name="connsiteX191" fmla="*/ 94571 w 1605470"/>
              <a:gd name="connsiteY191" fmla="*/ 184179 h 6858000"/>
              <a:gd name="connsiteX192" fmla="*/ 13437 w 1605470"/>
              <a:gd name="connsiteY192" fmla="*/ 19287 h 6858000"/>
              <a:gd name="connsiteX193" fmla="*/ 0 w 1605470"/>
              <a:gd name="connsiteY19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45287 w 1605470"/>
              <a:gd name="connsiteY150" fmla="*/ 1646953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6326 w 1605470"/>
              <a:gd name="connsiteY155" fmla="*/ 1428585 h 6858000"/>
              <a:gd name="connsiteX156" fmla="*/ 325799 w 1605470"/>
              <a:gd name="connsiteY156" fmla="*/ 1357181 h 6858000"/>
              <a:gd name="connsiteX157" fmla="*/ 320507 w 1605470"/>
              <a:gd name="connsiteY157" fmla="*/ 1347099 h 6858000"/>
              <a:gd name="connsiteX158" fmla="*/ 335347 w 1605470"/>
              <a:gd name="connsiteY158" fmla="*/ 1334233 h 6858000"/>
              <a:gd name="connsiteX159" fmla="*/ 342792 w 1605470"/>
              <a:gd name="connsiteY159" fmla="*/ 1307086 h 6858000"/>
              <a:gd name="connsiteX160" fmla="*/ 343980 w 1605470"/>
              <a:gd name="connsiteY160" fmla="*/ 1189033 h 6858000"/>
              <a:gd name="connsiteX161" fmla="*/ 348665 w 1605470"/>
              <a:gd name="connsiteY161" fmla="*/ 1168288 h 6858000"/>
              <a:gd name="connsiteX162" fmla="*/ 340947 w 1605470"/>
              <a:gd name="connsiteY162" fmla="*/ 1142577 h 6858000"/>
              <a:gd name="connsiteX163" fmla="*/ 330253 w 1605470"/>
              <a:gd name="connsiteY163" fmla="*/ 1088484 h 6858000"/>
              <a:gd name="connsiteX164" fmla="*/ 314647 w 1605470"/>
              <a:gd name="connsiteY164" fmla="*/ 1053424 h 6858000"/>
              <a:gd name="connsiteX165" fmla="*/ 322906 w 1605470"/>
              <a:gd name="connsiteY165" fmla="*/ 1044367 h 6858000"/>
              <a:gd name="connsiteX166" fmla="*/ 326818 w 1605470"/>
              <a:gd name="connsiteY166" fmla="*/ 1022828 h 6858000"/>
              <a:gd name="connsiteX167" fmla="*/ 320445 w 1605470"/>
              <a:gd name="connsiteY167" fmla="*/ 932283 h 6858000"/>
              <a:gd name="connsiteX168" fmla="*/ 322681 w 1605470"/>
              <a:gd name="connsiteY168" fmla="*/ 915925 h 6858000"/>
              <a:gd name="connsiteX169" fmla="*/ 315310 w 1605470"/>
              <a:gd name="connsiteY169" fmla="*/ 896999 h 6858000"/>
              <a:gd name="connsiteX170" fmla="*/ 284718 w 1605470"/>
              <a:gd name="connsiteY170" fmla="*/ 821517 h 6858000"/>
              <a:gd name="connsiteX171" fmla="*/ 263668 w 1605470"/>
              <a:gd name="connsiteY171" fmla="*/ 751353 h 6858000"/>
              <a:gd name="connsiteX172" fmla="*/ 254540 w 1605470"/>
              <a:gd name="connsiteY172" fmla="*/ 741965 h 6858000"/>
              <a:gd name="connsiteX173" fmla="*/ 252501 w 1605470"/>
              <a:gd name="connsiteY173" fmla="*/ 724635 h 6858000"/>
              <a:gd name="connsiteX174" fmla="*/ 248897 w 1605470"/>
              <a:gd name="connsiteY174" fmla="*/ 681659 h 6858000"/>
              <a:gd name="connsiteX175" fmla="*/ 234316 w 1605470"/>
              <a:gd name="connsiteY175" fmla="*/ 635218 h 6858000"/>
              <a:gd name="connsiteX176" fmla="*/ 239327 w 1605470"/>
              <a:gd name="connsiteY176" fmla="*/ 613763 h 6858000"/>
              <a:gd name="connsiteX177" fmla="*/ 225269 w 1605470"/>
              <a:gd name="connsiteY177" fmla="*/ 598582 h 6858000"/>
              <a:gd name="connsiteX178" fmla="*/ 224950 w 1605470"/>
              <a:gd name="connsiteY178" fmla="*/ 576846 h 6858000"/>
              <a:gd name="connsiteX179" fmla="*/ 204632 w 1605470"/>
              <a:gd name="connsiteY179" fmla="*/ 553868 h 6858000"/>
              <a:gd name="connsiteX180" fmla="*/ 239317 w 1605470"/>
              <a:gd name="connsiteY180" fmla="*/ 517614 h 6858000"/>
              <a:gd name="connsiteX181" fmla="*/ 201693 w 1605470"/>
              <a:gd name="connsiteY181" fmla="*/ 469651 h 6858000"/>
              <a:gd name="connsiteX182" fmla="*/ 195012 w 1605470"/>
              <a:gd name="connsiteY182" fmla="*/ 448559 h 6858000"/>
              <a:gd name="connsiteX183" fmla="*/ 201434 w 1605470"/>
              <a:gd name="connsiteY183" fmla="*/ 441529 h 6858000"/>
              <a:gd name="connsiteX184" fmla="*/ 200655 w 1605470"/>
              <a:gd name="connsiteY184" fmla="*/ 428927 h 6858000"/>
              <a:gd name="connsiteX185" fmla="*/ 190059 w 1605470"/>
              <a:gd name="connsiteY185" fmla="*/ 430161 h 6858000"/>
              <a:gd name="connsiteX186" fmla="*/ 184450 w 1605470"/>
              <a:gd name="connsiteY186" fmla="*/ 396240 h 6858000"/>
              <a:gd name="connsiteX187" fmla="*/ 146196 w 1605470"/>
              <a:gd name="connsiteY187" fmla="*/ 358810 h 6858000"/>
              <a:gd name="connsiteX188" fmla="*/ 124571 w 1605470"/>
              <a:gd name="connsiteY188" fmla="*/ 302178 h 6858000"/>
              <a:gd name="connsiteX189" fmla="*/ 103243 w 1605470"/>
              <a:gd name="connsiteY189" fmla="*/ 211375 h 6858000"/>
              <a:gd name="connsiteX190" fmla="*/ 94571 w 1605470"/>
              <a:gd name="connsiteY190" fmla="*/ 184179 h 6858000"/>
              <a:gd name="connsiteX191" fmla="*/ 13437 w 1605470"/>
              <a:gd name="connsiteY191" fmla="*/ 19287 h 6858000"/>
              <a:gd name="connsiteX192" fmla="*/ 0 w 1605470"/>
              <a:gd name="connsiteY192"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45287 w 1605470"/>
              <a:gd name="connsiteY150" fmla="*/ 1646953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20507 w 1605470"/>
              <a:gd name="connsiteY156" fmla="*/ 1347099 h 6858000"/>
              <a:gd name="connsiteX157" fmla="*/ 335347 w 1605470"/>
              <a:gd name="connsiteY157" fmla="*/ 1334233 h 6858000"/>
              <a:gd name="connsiteX158" fmla="*/ 342792 w 1605470"/>
              <a:gd name="connsiteY158" fmla="*/ 1307086 h 6858000"/>
              <a:gd name="connsiteX159" fmla="*/ 343980 w 1605470"/>
              <a:gd name="connsiteY159" fmla="*/ 1189033 h 6858000"/>
              <a:gd name="connsiteX160" fmla="*/ 348665 w 1605470"/>
              <a:gd name="connsiteY160" fmla="*/ 1168288 h 6858000"/>
              <a:gd name="connsiteX161" fmla="*/ 340947 w 1605470"/>
              <a:gd name="connsiteY161" fmla="*/ 1142577 h 6858000"/>
              <a:gd name="connsiteX162" fmla="*/ 330253 w 1605470"/>
              <a:gd name="connsiteY162" fmla="*/ 1088484 h 6858000"/>
              <a:gd name="connsiteX163" fmla="*/ 314647 w 1605470"/>
              <a:gd name="connsiteY163" fmla="*/ 1053424 h 6858000"/>
              <a:gd name="connsiteX164" fmla="*/ 322906 w 1605470"/>
              <a:gd name="connsiteY164" fmla="*/ 1044367 h 6858000"/>
              <a:gd name="connsiteX165" fmla="*/ 326818 w 1605470"/>
              <a:gd name="connsiteY165" fmla="*/ 1022828 h 6858000"/>
              <a:gd name="connsiteX166" fmla="*/ 320445 w 1605470"/>
              <a:gd name="connsiteY166" fmla="*/ 932283 h 6858000"/>
              <a:gd name="connsiteX167" fmla="*/ 322681 w 1605470"/>
              <a:gd name="connsiteY167" fmla="*/ 915925 h 6858000"/>
              <a:gd name="connsiteX168" fmla="*/ 315310 w 1605470"/>
              <a:gd name="connsiteY168" fmla="*/ 896999 h 6858000"/>
              <a:gd name="connsiteX169" fmla="*/ 284718 w 1605470"/>
              <a:gd name="connsiteY169" fmla="*/ 821517 h 6858000"/>
              <a:gd name="connsiteX170" fmla="*/ 263668 w 1605470"/>
              <a:gd name="connsiteY170" fmla="*/ 751353 h 6858000"/>
              <a:gd name="connsiteX171" fmla="*/ 254540 w 1605470"/>
              <a:gd name="connsiteY171" fmla="*/ 741965 h 6858000"/>
              <a:gd name="connsiteX172" fmla="*/ 252501 w 1605470"/>
              <a:gd name="connsiteY172" fmla="*/ 724635 h 6858000"/>
              <a:gd name="connsiteX173" fmla="*/ 248897 w 1605470"/>
              <a:gd name="connsiteY173" fmla="*/ 681659 h 6858000"/>
              <a:gd name="connsiteX174" fmla="*/ 234316 w 1605470"/>
              <a:gd name="connsiteY174" fmla="*/ 635218 h 6858000"/>
              <a:gd name="connsiteX175" fmla="*/ 239327 w 1605470"/>
              <a:gd name="connsiteY175" fmla="*/ 613763 h 6858000"/>
              <a:gd name="connsiteX176" fmla="*/ 225269 w 1605470"/>
              <a:gd name="connsiteY176" fmla="*/ 598582 h 6858000"/>
              <a:gd name="connsiteX177" fmla="*/ 224950 w 1605470"/>
              <a:gd name="connsiteY177" fmla="*/ 576846 h 6858000"/>
              <a:gd name="connsiteX178" fmla="*/ 204632 w 1605470"/>
              <a:gd name="connsiteY178" fmla="*/ 553868 h 6858000"/>
              <a:gd name="connsiteX179" fmla="*/ 239317 w 1605470"/>
              <a:gd name="connsiteY179" fmla="*/ 517614 h 6858000"/>
              <a:gd name="connsiteX180" fmla="*/ 201693 w 1605470"/>
              <a:gd name="connsiteY180" fmla="*/ 469651 h 6858000"/>
              <a:gd name="connsiteX181" fmla="*/ 195012 w 1605470"/>
              <a:gd name="connsiteY181" fmla="*/ 448559 h 6858000"/>
              <a:gd name="connsiteX182" fmla="*/ 201434 w 1605470"/>
              <a:gd name="connsiteY182" fmla="*/ 441529 h 6858000"/>
              <a:gd name="connsiteX183" fmla="*/ 200655 w 1605470"/>
              <a:gd name="connsiteY183" fmla="*/ 428927 h 6858000"/>
              <a:gd name="connsiteX184" fmla="*/ 190059 w 1605470"/>
              <a:gd name="connsiteY184" fmla="*/ 430161 h 6858000"/>
              <a:gd name="connsiteX185" fmla="*/ 184450 w 1605470"/>
              <a:gd name="connsiteY185" fmla="*/ 396240 h 6858000"/>
              <a:gd name="connsiteX186" fmla="*/ 146196 w 1605470"/>
              <a:gd name="connsiteY186" fmla="*/ 358810 h 6858000"/>
              <a:gd name="connsiteX187" fmla="*/ 124571 w 1605470"/>
              <a:gd name="connsiteY187" fmla="*/ 302178 h 6858000"/>
              <a:gd name="connsiteX188" fmla="*/ 103243 w 1605470"/>
              <a:gd name="connsiteY188" fmla="*/ 211375 h 6858000"/>
              <a:gd name="connsiteX189" fmla="*/ 94571 w 1605470"/>
              <a:gd name="connsiteY189" fmla="*/ 184179 h 6858000"/>
              <a:gd name="connsiteX190" fmla="*/ 13437 w 1605470"/>
              <a:gd name="connsiteY190" fmla="*/ 19287 h 6858000"/>
              <a:gd name="connsiteX191" fmla="*/ 0 w 1605470"/>
              <a:gd name="connsiteY19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20507 w 1605470"/>
              <a:gd name="connsiteY156" fmla="*/ 1347099 h 6858000"/>
              <a:gd name="connsiteX157" fmla="*/ 335347 w 1605470"/>
              <a:gd name="connsiteY157" fmla="*/ 1334233 h 6858000"/>
              <a:gd name="connsiteX158" fmla="*/ 342792 w 1605470"/>
              <a:gd name="connsiteY158" fmla="*/ 1307086 h 6858000"/>
              <a:gd name="connsiteX159" fmla="*/ 343980 w 1605470"/>
              <a:gd name="connsiteY159" fmla="*/ 1189033 h 6858000"/>
              <a:gd name="connsiteX160" fmla="*/ 348665 w 1605470"/>
              <a:gd name="connsiteY160" fmla="*/ 1168288 h 6858000"/>
              <a:gd name="connsiteX161" fmla="*/ 340947 w 1605470"/>
              <a:gd name="connsiteY161" fmla="*/ 1142577 h 6858000"/>
              <a:gd name="connsiteX162" fmla="*/ 330253 w 1605470"/>
              <a:gd name="connsiteY162" fmla="*/ 1088484 h 6858000"/>
              <a:gd name="connsiteX163" fmla="*/ 314647 w 1605470"/>
              <a:gd name="connsiteY163" fmla="*/ 1053424 h 6858000"/>
              <a:gd name="connsiteX164" fmla="*/ 322906 w 1605470"/>
              <a:gd name="connsiteY164" fmla="*/ 1044367 h 6858000"/>
              <a:gd name="connsiteX165" fmla="*/ 326818 w 1605470"/>
              <a:gd name="connsiteY165" fmla="*/ 1022828 h 6858000"/>
              <a:gd name="connsiteX166" fmla="*/ 320445 w 1605470"/>
              <a:gd name="connsiteY166" fmla="*/ 932283 h 6858000"/>
              <a:gd name="connsiteX167" fmla="*/ 322681 w 1605470"/>
              <a:gd name="connsiteY167" fmla="*/ 915925 h 6858000"/>
              <a:gd name="connsiteX168" fmla="*/ 315310 w 1605470"/>
              <a:gd name="connsiteY168" fmla="*/ 896999 h 6858000"/>
              <a:gd name="connsiteX169" fmla="*/ 284718 w 1605470"/>
              <a:gd name="connsiteY169" fmla="*/ 821517 h 6858000"/>
              <a:gd name="connsiteX170" fmla="*/ 263668 w 1605470"/>
              <a:gd name="connsiteY170" fmla="*/ 751353 h 6858000"/>
              <a:gd name="connsiteX171" fmla="*/ 254540 w 1605470"/>
              <a:gd name="connsiteY171" fmla="*/ 741965 h 6858000"/>
              <a:gd name="connsiteX172" fmla="*/ 252501 w 1605470"/>
              <a:gd name="connsiteY172" fmla="*/ 724635 h 6858000"/>
              <a:gd name="connsiteX173" fmla="*/ 248897 w 1605470"/>
              <a:gd name="connsiteY173" fmla="*/ 681659 h 6858000"/>
              <a:gd name="connsiteX174" fmla="*/ 234316 w 1605470"/>
              <a:gd name="connsiteY174" fmla="*/ 635218 h 6858000"/>
              <a:gd name="connsiteX175" fmla="*/ 239327 w 1605470"/>
              <a:gd name="connsiteY175" fmla="*/ 613763 h 6858000"/>
              <a:gd name="connsiteX176" fmla="*/ 225269 w 1605470"/>
              <a:gd name="connsiteY176" fmla="*/ 598582 h 6858000"/>
              <a:gd name="connsiteX177" fmla="*/ 224950 w 1605470"/>
              <a:gd name="connsiteY177" fmla="*/ 576846 h 6858000"/>
              <a:gd name="connsiteX178" fmla="*/ 204632 w 1605470"/>
              <a:gd name="connsiteY178" fmla="*/ 553868 h 6858000"/>
              <a:gd name="connsiteX179" fmla="*/ 239317 w 1605470"/>
              <a:gd name="connsiteY179" fmla="*/ 517614 h 6858000"/>
              <a:gd name="connsiteX180" fmla="*/ 201693 w 1605470"/>
              <a:gd name="connsiteY180" fmla="*/ 469651 h 6858000"/>
              <a:gd name="connsiteX181" fmla="*/ 195012 w 1605470"/>
              <a:gd name="connsiteY181" fmla="*/ 448559 h 6858000"/>
              <a:gd name="connsiteX182" fmla="*/ 201434 w 1605470"/>
              <a:gd name="connsiteY182" fmla="*/ 441529 h 6858000"/>
              <a:gd name="connsiteX183" fmla="*/ 200655 w 1605470"/>
              <a:gd name="connsiteY183" fmla="*/ 428927 h 6858000"/>
              <a:gd name="connsiteX184" fmla="*/ 190059 w 1605470"/>
              <a:gd name="connsiteY184" fmla="*/ 430161 h 6858000"/>
              <a:gd name="connsiteX185" fmla="*/ 184450 w 1605470"/>
              <a:gd name="connsiteY185" fmla="*/ 396240 h 6858000"/>
              <a:gd name="connsiteX186" fmla="*/ 146196 w 1605470"/>
              <a:gd name="connsiteY186" fmla="*/ 358810 h 6858000"/>
              <a:gd name="connsiteX187" fmla="*/ 124571 w 1605470"/>
              <a:gd name="connsiteY187" fmla="*/ 302178 h 6858000"/>
              <a:gd name="connsiteX188" fmla="*/ 103243 w 1605470"/>
              <a:gd name="connsiteY188" fmla="*/ 211375 h 6858000"/>
              <a:gd name="connsiteX189" fmla="*/ 94571 w 1605470"/>
              <a:gd name="connsiteY189" fmla="*/ 184179 h 6858000"/>
              <a:gd name="connsiteX190" fmla="*/ 13437 w 1605470"/>
              <a:gd name="connsiteY190" fmla="*/ 19287 h 6858000"/>
              <a:gd name="connsiteX191" fmla="*/ 0 w 1605470"/>
              <a:gd name="connsiteY19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20507 w 1605470"/>
              <a:gd name="connsiteY156" fmla="*/ 1347099 h 6858000"/>
              <a:gd name="connsiteX157" fmla="*/ 335347 w 1605470"/>
              <a:gd name="connsiteY157" fmla="*/ 1334233 h 6858000"/>
              <a:gd name="connsiteX158" fmla="*/ 342792 w 1605470"/>
              <a:gd name="connsiteY158" fmla="*/ 1307086 h 6858000"/>
              <a:gd name="connsiteX159" fmla="*/ 343980 w 1605470"/>
              <a:gd name="connsiteY159" fmla="*/ 1189033 h 6858000"/>
              <a:gd name="connsiteX160" fmla="*/ 348665 w 1605470"/>
              <a:gd name="connsiteY160" fmla="*/ 1168288 h 6858000"/>
              <a:gd name="connsiteX161" fmla="*/ 340947 w 1605470"/>
              <a:gd name="connsiteY161" fmla="*/ 1142577 h 6858000"/>
              <a:gd name="connsiteX162" fmla="*/ 330253 w 1605470"/>
              <a:gd name="connsiteY162" fmla="*/ 1088484 h 6858000"/>
              <a:gd name="connsiteX163" fmla="*/ 314647 w 1605470"/>
              <a:gd name="connsiteY163" fmla="*/ 1053424 h 6858000"/>
              <a:gd name="connsiteX164" fmla="*/ 322906 w 1605470"/>
              <a:gd name="connsiteY164" fmla="*/ 1044367 h 6858000"/>
              <a:gd name="connsiteX165" fmla="*/ 326818 w 1605470"/>
              <a:gd name="connsiteY165" fmla="*/ 1022828 h 6858000"/>
              <a:gd name="connsiteX166" fmla="*/ 320445 w 1605470"/>
              <a:gd name="connsiteY166" fmla="*/ 932283 h 6858000"/>
              <a:gd name="connsiteX167" fmla="*/ 322681 w 1605470"/>
              <a:gd name="connsiteY167" fmla="*/ 915925 h 6858000"/>
              <a:gd name="connsiteX168" fmla="*/ 315310 w 1605470"/>
              <a:gd name="connsiteY168" fmla="*/ 896999 h 6858000"/>
              <a:gd name="connsiteX169" fmla="*/ 284718 w 1605470"/>
              <a:gd name="connsiteY169" fmla="*/ 821517 h 6858000"/>
              <a:gd name="connsiteX170" fmla="*/ 263668 w 1605470"/>
              <a:gd name="connsiteY170" fmla="*/ 751353 h 6858000"/>
              <a:gd name="connsiteX171" fmla="*/ 254540 w 1605470"/>
              <a:gd name="connsiteY171" fmla="*/ 741965 h 6858000"/>
              <a:gd name="connsiteX172" fmla="*/ 252501 w 1605470"/>
              <a:gd name="connsiteY172" fmla="*/ 724635 h 6858000"/>
              <a:gd name="connsiteX173" fmla="*/ 248897 w 1605470"/>
              <a:gd name="connsiteY173" fmla="*/ 681659 h 6858000"/>
              <a:gd name="connsiteX174" fmla="*/ 234316 w 1605470"/>
              <a:gd name="connsiteY174" fmla="*/ 635218 h 6858000"/>
              <a:gd name="connsiteX175" fmla="*/ 239327 w 1605470"/>
              <a:gd name="connsiteY175" fmla="*/ 613763 h 6858000"/>
              <a:gd name="connsiteX176" fmla="*/ 225269 w 1605470"/>
              <a:gd name="connsiteY176" fmla="*/ 598582 h 6858000"/>
              <a:gd name="connsiteX177" fmla="*/ 224950 w 1605470"/>
              <a:gd name="connsiteY177" fmla="*/ 576846 h 6858000"/>
              <a:gd name="connsiteX178" fmla="*/ 204632 w 1605470"/>
              <a:gd name="connsiteY178" fmla="*/ 553868 h 6858000"/>
              <a:gd name="connsiteX179" fmla="*/ 239317 w 1605470"/>
              <a:gd name="connsiteY179" fmla="*/ 517614 h 6858000"/>
              <a:gd name="connsiteX180" fmla="*/ 201693 w 1605470"/>
              <a:gd name="connsiteY180" fmla="*/ 469651 h 6858000"/>
              <a:gd name="connsiteX181" fmla="*/ 195012 w 1605470"/>
              <a:gd name="connsiteY181" fmla="*/ 448559 h 6858000"/>
              <a:gd name="connsiteX182" fmla="*/ 201434 w 1605470"/>
              <a:gd name="connsiteY182" fmla="*/ 441529 h 6858000"/>
              <a:gd name="connsiteX183" fmla="*/ 200655 w 1605470"/>
              <a:gd name="connsiteY183" fmla="*/ 428927 h 6858000"/>
              <a:gd name="connsiteX184" fmla="*/ 190059 w 1605470"/>
              <a:gd name="connsiteY184" fmla="*/ 430161 h 6858000"/>
              <a:gd name="connsiteX185" fmla="*/ 184450 w 1605470"/>
              <a:gd name="connsiteY185" fmla="*/ 396240 h 6858000"/>
              <a:gd name="connsiteX186" fmla="*/ 146196 w 1605470"/>
              <a:gd name="connsiteY186" fmla="*/ 358810 h 6858000"/>
              <a:gd name="connsiteX187" fmla="*/ 124571 w 1605470"/>
              <a:gd name="connsiteY187" fmla="*/ 302178 h 6858000"/>
              <a:gd name="connsiteX188" fmla="*/ 103243 w 1605470"/>
              <a:gd name="connsiteY188" fmla="*/ 211375 h 6858000"/>
              <a:gd name="connsiteX189" fmla="*/ 94571 w 1605470"/>
              <a:gd name="connsiteY189" fmla="*/ 184179 h 6858000"/>
              <a:gd name="connsiteX190" fmla="*/ 13437 w 1605470"/>
              <a:gd name="connsiteY190" fmla="*/ 19287 h 6858000"/>
              <a:gd name="connsiteX191" fmla="*/ 0 w 1605470"/>
              <a:gd name="connsiteY19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20507 w 1605470"/>
              <a:gd name="connsiteY156" fmla="*/ 1347099 h 6858000"/>
              <a:gd name="connsiteX157" fmla="*/ 335347 w 1605470"/>
              <a:gd name="connsiteY157" fmla="*/ 1334233 h 6858000"/>
              <a:gd name="connsiteX158" fmla="*/ 342792 w 1605470"/>
              <a:gd name="connsiteY158" fmla="*/ 1307086 h 6858000"/>
              <a:gd name="connsiteX159" fmla="*/ 343980 w 1605470"/>
              <a:gd name="connsiteY159" fmla="*/ 1189033 h 6858000"/>
              <a:gd name="connsiteX160" fmla="*/ 348665 w 1605470"/>
              <a:gd name="connsiteY160" fmla="*/ 1168288 h 6858000"/>
              <a:gd name="connsiteX161" fmla="*/ 340947 w 1605470"/>
              <a:gd name="connsiteY161" fmla="*/ 1142577 h 6858000"/>
              <a:gd name="connsiteX162" fmla="*/ 330253 w 1605470"/>
              <a:gd name="connsiteY162" fmla="*/ 1088484 h 6858000"/>
              <a:gd name="connsiteX163" fmla="*/ 314647 w 1605470"/>
              <a:gd name="connsiteY163" fmla="*/ 1053424 h 6858000"/>
              <a:gd name="connsiteX164" fmla="*/ 322906 w 1605470"/>
              <a:gd name="connsiteY164" fmla="*/ 1044367 h 6858000"/>
              <a:gd name="connsiteX165" fmla="*/ 322475 w 1605470"/>
              <a:gd name="connsiteY165" fmla="*/ 1002093 h 6858000"/>
              <a:gd name="connsiteX166" fmla="*/ 320445 w 1605470"/>
              <a:gd name="connsiteY166" fmla="*/ 932283 h 6858000"/>
              <a:gd name="connsiteX167" fmla="*/ 322681 w 1605470"/>
              <a:gd name="connsiteY167" fmla="*/ 915925 h 6858000"/>
              <a:gd name="connsiteX168" fmla="*/ 315310 w 1605470"/>
              <a:gd name="connsiteY168" fmla="*/ 896999 h 6858000"/>
              <a:gd name="connsiteX169" fmla="*/ 284718 w 1605470"/>
              <a:gd name="connsiteY169" fmla="*/ 821517 h 6858000"/>
              <a:gd name="connsiteX170" fmla="*/ 263668 w 1605470"/>
              <a:gd name="connsiteY170" fmla="*/ 751353 h 6858000"/>
              <a:gd name="connsiteX171" fmla="*/ 254540 w 1605470"/>
              <a:gd name="connsiteY171" fmla="*/ 741965 h 6858000"/>
              <a:gd name="connsiteX172" fmla="*/ 252501 w 1605470"/>
              <a:gd name="connsiteY172" fmla="*/ 724635 h 6858000"/>
              <a:gd name="connsiteX173" fmla="*/ 248897 w 1605470"/>
              <a:gd name="connsiteY173" fmla="*/ 681659 h 6858000"/>
              <a:gd name="connsiteX174" fmla="*/ 234316 w 1605470"/>
              <a:gd name="connsiteY174" fmla="*/ 635218 h 6858000"/>
              <a:gd name="connsiteX175" fmla="*/ 239327 w 1605470"/>
              <a:gd name="connsiteY175" fmla="*/ 613763 h 6858000"/>
              <a:gd name="connsiteX176" fmla="*/ 225269 w 1605470"/>
              <a:gd name="connsiteY176" fmla="*/ 598582 h 6858000"/>
              <a:gd name="connsiteX177" fmla="*/ 224950 w 1605470"/>
              <a:gd name="connsiteY177" fmla="*/ 576846 h 6858000"/>
              <a:gd name="connsiteX178" fmla="*/ 204632 w 1605470"/>
              <a:gd name="connsiteY178" fmla="*/ 553868 h 6858000"/>
              <a:gd name="connsiteX179" fmla="*/ 239317 w 1605470"/>
              <a:gd name="connsiteY179" fmla="*/ 517614 h 6858000"/>
              <a:gd name="connsiteX180" fmla="*/ 201693 w 1605470"/>
              <a:gd name="connsiteY180" fmla="*/ 469651 h 6858000"/>
              <a:gd name="connsiteX181" fmla="*/ 195012 w 1605470"/>
              <a:gd name="connsiteY181" fmla="*/ 448559 h 6858000"/>
              <a:gd name="connsiteX182" fmla="*/ 201434 w 1605470"/>
              <a:gd name="connsiteY182" fmla="*/ 441529 h 6858000"/>
              <a:gd name="connsiteX183" fmla="*/ 200655 w 1605470"/>
              <a:gd name="connsiteY183" fmla="*/ 428927 h 6858000"/>
              <a:gd name="connsiteX184" fmla="*/ 190059 w 1605470"/>
              <a:gd name="connsiteY184" fmla="*/ 430161 h 6858000"/>
              <a:gd name="connsiteX185" fmla="*/ 184450 w 1605470"/>
              <a:gd name="connsiteY185" fmla="*/ 396240 h 6858000"/>
              <a:gd name="connsiteX186" fmla="*/ 146196 w 1605470"/>
              <a:gd name="connsiteY186" fmla="*/ 358810 h 6858000"/>
              <a:gd name="connsiteX187" fmla="*/ 124571 w 1605470"/>
              <a:gd name="connsiteY187" fmla="*/ 302178 h 6858000"/>
              <a:gd name="connsiteX188" fmla="*/ 103243 w 1605470"/>
              <a:gd name="connsiteY188" fmla="*/ 211375 h 6858000"/>
              <a:gd name="connsiteX189" fmla="*/ 94571 w 1605470"/>
              <a:gd name="connsiteY189" fmla="*/ 184179 h 6858000"/>
              <a:gd name="connsiteX190" fmla="*/ 13437 w 1605470"/>
              <a:gd name="connsiteY190" fmla="*/ 19287 h 6858000"/>
              <a:gd name="connsiteX191" fmla="*/ 0 w 1605470"/>
              <a:gd name="connsiteY19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20507 w 1605470"/>
              <a:gd name="connsiteY156" fmla="*/ 1347099 h 6858000"/>
              <a:gd name="connsiteX157" fmla="*/ 335347 w 1605470"/>
              <a:gd name="connsiteY157" fmla="*/ 1334233 h 6858000"/>
              <a:gd name="connsiteX158" fmla="*/ 342792 w 1605470"/>
              <a:gd name="connsiteY158" fmla="*/ 1307086 h 6858000"/>
              <a:gd name="connsiteX159" fmla="*/ 343980 w 1605470"/>
              <a:gd name="connsiteY159" fmla="*/ 1189033 h 6858000"/>
              <a:gd name="connsiteX160" fmla="*/ 348665 w 1605470"/>
              <a:gd name="connsiteY160" fmla="*/ 1168288 h 6858000"/>
              <a:gd name="connsiteX161" fmla="*/ 340947 w 1605470"/>
              <a:gd name="connsiteY161" fmla="*/ 1142577 h 6858000"/>
              <a:gd name="connsiteX162" fmla="*/ 330253 w 1605470"/>
              <a:gd name="connsiteY162" fmla="*/ 1088484 h 6858000"/>
              <a:gd name="connsiteX163" fmla="*/ 314647 w 1605470"/>
              <a:gd name="connsiteY163" fmla="*/ 1053424 h 6858000"/>
              <a:gd name="connsiteX164" fmla="*/ 322475 w 1605470"/>
              <a:gd name="connsiteY164" fmla="*/ 1002093 h 6858000"/>
              <a:gd name="connsiteX165" fmla="*/ 320445 w 1605470"/>
              <a:gd name="connsiteY165" fmla="*/ 932283 h 6858000"/>
              <a:gd name="connsiteX166" fmla="*/ 322681 w 1605470"/>
              <a:gd name="connsiteY166" fmla="*/ 915925 h 6858000"/>
              <a:gd name="connsiteX167" fmla="*/ 315310 w 1605470"/>
              <a:gd name="connsiteY167" fmla="*/ 896999 h 6858000"/>
              <a:gd name="connsiteX168" fmla="*/ 284718 w 1605470"/>
              <a:gd name="connsiteY168" fmla="*/ 821517 h 6858000"/>
              <a:gd name="connsiteX169" fmla="*/ 263668 w 1605470"/>
              <a:gd name="connsiteY169" fmla="*/ 751353 h 6858000"/>
              <a:gd name="connsiteX170" fmla="*/ 254540 w 1605470"/>
              <a:gd name="connsiteY170" fmla="*/ 741965 h 6858000"/>
              <a:gd name="connsiteX171" fmla="*/ 252501 w 1605470"/>
              <a:gd name="connsiteY171" fmla="*/ 724635 h 6858000"/>
              <a:gd name="connsiteX172" fmla="*/ 248897 w 1605470"/>
              <a:gd name="connsiteY172" fmla="*/ 681659 h 6858000"/>
              <a:gd name="connsiteX173" fmla="*/ 234316 w 1605470"/>
              <a:gd name="connsiteY173" fmla="*/ 635218 h 6858000"/>
              <a:gd name="connsiteX174" fmla="*/ 239327 w 1605470"/>
              <a:gd name="connsiteY174" fmla="*/ 613763 h 6858000"/>
              <a:gd name="connsiteX175" fmla="*/ 225269 w 1605470"/>
              <a:gd name="connsiteY175" fmla="*/ 598582 h 6858000"/>
              <a:gd name="connsiteX176" fmla="*/ 224950 w 1605470"/>
              <a:gd name="connsiteY176" fmla="*/ 576846 h 6858000"/>
              <a:gd name="connsiteX177" fmla="*/ 204632 w 1605470"/>
              <a:gd name="connsiteY177" fmla="*/ 553868 h 6858000"/>
              <a:gd name="connsiteX178" fmla="*/ 239317 w 1605470"/>
              <a:gd name="connsiteY178" fmla="*/ 517614 h 6858000"/>
              <a:gd name="connsiteX179" fmla="*/ 201693 w 1605470"/>
              <a:gd name="connsiteY179" fmla="*/ 469651 h 6858000"/>
              <a:gd name="connsiteX180" fmla="*/ 195012 w 1605470"/>
              <a:gd name="connsiteY180" fmla="*/ 448559 h 6858000"/>
              <a:gd name="connsiteX181" fmla="*/ 201434 w 1605470"/>
              <a:gd name="connsiteY181" fmla="*/ 441529 h 6858000"/>
              <a:gd name="connsiteX182" fmla="*/ 200655 w 1605470"/>
              <a:gd name="connsiteY182" fmla="*/ 428927 h 6858000"/>
              <a:gd name="connsiteX183" fmla="*/ 190059 w 1605470"/>
              <a:gd name="connsiteY183" fmla="*/ 430161 h 6858000"/>
              <a:gd name="connsiteX184" fmla="*/ 184450 w 1605470"/>
              <a:gd name="connsiteY184" fmla="*/ 396240 h 6858000"/>
              <a:gd name="connsiteX185" fmla="*/ 146196 w 1605470"/>
              <a:gd name="connsiteY185" fmla="*/ 358810 h 6858000"/>
              <a:gd name="connsiteX186" fmla="*/ 124571 w 1605470"/>
              <a:gd name="connsiteY186" fmla="*/ 302178 h 6858000"/>
              <a:gd name="connsiteX187" fmla="*/ 103243 w 1605470"/>
              <a:gd name="connsiteY187" fmla="*/ 211375 h 6858000"/>
              <a:gd name="connsiteX188" fmla="*/ 94571 w 1605470"/>
              <a:gd name="connsiteY188" fmla="*/ 184179 h 6858000"/>
              <a:gd name="connsiteX189" fmla="*/ 13437 w 1605470"/>
              <a:gd name="connsiteY189" fmla="*/ 19287 h 6858000"/>
              <a:gd name="connsiteX190" fmla="*/ 0 w 1605470"/>
              <a:gd name="connsiteY19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20507 w 1605470"/>
              <a:gd name="connsiteY156" fmla="*/ 1347099 h 6858000"/>
              <a:gd name="connsiteX157" fmla="*/ 335347 w 1605470"/>
              <a:gd name="connsiteY157" fmla="*/ 1334233 h 6858000"/>
              <a:gd name="connsiteX158" fmla="*/ 342792 w 1605470"/>
              <a:gd name="connsiteY158" fmla="*/ 1307086 h 6858000"/>
              <a:gd name="connsiteX159" fmla="*/ 343980 w 1605470"/>
              <a:gd name="connsiteY159" fmla="*/ 1189033 h 6858000"/>
              <a:gd name="connsiteX160" fmla="*/ 348665 w 1605470"/>
              <a:gd name="connsiteY160" fmla="*/ 1168288 h 6858000"/>
              <a:gd name="connsiteX161" fmla="*/ 340947 w 1605470"/>
              <a:gd name="connsiteY161" fmla="*/ 1142577 h 6858000"/>
              <a:gd name="connsiteX162" fmla="*/ 330253 w 1605470"/>
              <a:gd name="connsiteY162" fmla="*/ 1088484 h 6858000"/>
              <a:gd name="connsiteX163" fmla="*/ 336360 w 1605470"/>
              <a:gd name="connsiteY163" fmla="*/ 1045131 h 6858000"/>
              <a:gd name="connsiteX164" fmla="*/ 322475 w 1605470"/>
              <a:gd name="connsiteY164" fmla="*/ 1002093 h 6858000"/>
              <a:gd name="connsiteX165" fmla="*/ 320445 w 1605470"/>
              <a:gd name="connsiteY165" fmla="*/ 932283 h 6858000"/>
              <a:gd name="connsiteX166" fmla="*/ 322681 w 1605470"/>
              <a:gd name="connsiteY166" fmla="*/ 915925 h 6858000"/>
              <a:gd name="connsiteX167" fmla="*/ 315310 w 1605470"/>
              <a:gd name="connsiteY167" fmla="*/ 896999 h 6858000"/>
              <a:gd name="connsiteX168" fmla="*/ 284718 w 1605470"/>
              <a:gd name="connsiteY168" fmla="*/ 821517 h 6858000"/>
              <a:gd name="connsiteX169" fmla="*/ 263668 w 1605470"/>
              <a:gd name="connsiteY169" fmla="*/ 751353 h 6858000"/>
              <a:gd name="connsiteX170" fmla="*/ 254540 w 1605470"/>
              <a:gd name="connsiteY170" fmla="*/ 741965 h 6858000"/>
              <a:gd name="connsiteX171" fmla="*/ 252501 w 1605470"/>
              <a:gd name="connsiteY171" fmla="*/ 724635 h 6858000"/>
              <a:gd name="connsiteX172" fmla="*/ 248897 w 1605470"/>
              <a:gd name="connsiteY172" fmla="*/ 681659 h 6858000"/>
              <a:gd name="connsiteX173" fmla="*/ 234316 w 1605470"/>
              <a:gd name="connsiteY173" fmla="*/ 635218 h 6858000"/>
              <a:gd name="connsiteX174" fmla="*/ 239327 w 1605470"/>
              <a:gd name="connsiteY174" fmla="*/ 613763 h 6858000"/>
              <a:gd name="connsiteX175" fmla="*/ 225269 w 1605470"/>
              <a:gd name="connsiteY175" fmla="*/ 598582 h 6858000"/>
              <a:gd name="connsiteX176" fmla="*/ 224950 w 1605470"/>
              <a:gd name="connsiteY176" fmla="*/ 576846 h 6858000"/>
              <a:gd name="connsiteX177" fmla="*/ 204632 w 1605470"/>
              <a:gd name="connsiteY177" fmla="*/ 553868 h 6858000"/>
              <a:gd name="connsiteX178" fmla="*/ 239317 w 1605470"/>
              <a:gd name="connsiteY178" fmla="*/ 517614 h 6858000"/>
              <a:gd name="connsiteX179" fmla="*/ 201693 w 1605470"/>
              <a:gd name="connsiteY179" fmla="*/ 469651 h 6858000"/>
              <a:gd name="connsiteX180" fmla="*/ 195012 w 1605470"/>
              <a:gd name="connsiteY180" fmla="*/ 448559 h 6858000"/>
              <a:gd name="connsiteX181" fmla="*/ 201434 w 1605470"/>
              <a:gd name="connsiteY181" fmla="*/ 441529 h 6858000"/>
              <a:gd name="connsiteX182" fmla="*/ 200655 w 1605470"/>
              <a:gd name="connsiteY182" fmla="*/ 428927 h 6858000"/>
              <a:gd name="connsiteX183" fmla="*/ 190059 w 1605470"/>
              <a:gd name="connsiteY183" fmla="*/ 430161 h 6858000"/>
              <a:gd name="connsiteX184" fmla="*/ 184450 w 1605470"/>
              <a:gd name="connsiteY184" fmla="*/ 396240 h 6858000"/>
              <a:gd name="connsiteX185" fmla="*/ 146196 w 1605470"/>
              <a:gd name="connsiteY185" fmla="*/ 358810 h 6858000"/>
              <a:gd name="connsiteX186" fmla="*/ 124571 w 1605470"/>
              <a:gd name="connsiteY186" fmla="*/ 302178 h 6858000"/>
              <a:gd name="connsiteX187" fmla="*/ 103243 w 1605470"/>
              <a:gd name="connsiteY187" fmla="*/ 211375 h 6858000"/>
              <a:gd name="connsiteX188" fmla="*/ 94571 w 1605470"/>
              <a:gd name="connsiteY188" fmla="*/ 184179 h 6858000"/>
              <a:gd name="connsiteX189" fmla="*/ 13437 w 1605470"/>
              <a:gd name="connsiteY189" fmla="*/ 19287 h 6858000"/>
              <a:gd name="connsiteX190" fmla="*/ 0 w 1605470"/>
              <a:gd name="connsiteY19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20507 w 1605470"/>
              <a:gd name="connsiteY156" fmla="*/ 1347099 h 6858000"/>
              <a:gd name="connsiteX157" fmla="*/ 342792 w 1605470"/>
              <a:gd name="connsiteY157" fmla="*/ 1307086 h 6858000"/>
              <a:gd name="connsiteX158" fmla="*/ 343980 w 1605470"/>
              <a:gd name="connsiteY158" fmla="*/ 1189033 h 6858000"/>
              <a:gd name="connsiteX159" fmla="*/ 348665 w 1605470"/>
              <a:gd name="connsiteY159" fmla="*/ 1168288 h 6858000"/>
              <a:gd name="connsiteX160" fmla="*/ 340947 w 1605470"/>
              <a:gd name="connsiteY160" fmla="*/ 1142577 h 6858000"/>
              <a:gd name="connsiteX161" fmla="*/ 330253 w 1605470"/>
              <a:gd name="connsiteY161" fmla="*/ 1088484 h 6858000"/>
              <a:gd name="connsiteX162" fmla="*/ 336360 w 1605470"/>
              <a:gd name="connsiteY162" fmla="*/ 1045131 h 6858000"/>
              <a:gd name="connsiteX163" fmla="*/ 322475 w 1605470"/>
              <a:gd name="connsiteY163" fmla="*/ 1002093 h 6858000"/>
              <a:gd name="connsiteX164" fmla="*/ 320445 w 1605470"/>
              <a:gd name="connsiteY164" fmla="*/ 932283 h 6858000"/>
              <a:gd name="connsiteX165" fmla="*/ 322681 w 1605470"/>
              <a:gd name="connsiteY165" fmla="*/ 915925 h 6858000"/>
              <a:gd name="connsiteX166" fmla="*/ 315310 w 1605470"/>
              <a:gd name="connsiteY166" fmla="*/ 896999 h 6858000"/>
              <a:gd name="connsiteX167" fmla="*/ 284718 w 1605470"/>
              <a:gd name="connsiteY167" fmla="*/ 821517 h 6858000"/>
              <a:gd name="connsiteX168" fmla="*/ 263668 w 1605470"/>
              <a:gd name="connsiteY168" fmla="*/ 751353 h 6858000"/>
              <a:gd name="connsiteX169" fmla="*/ 254540 w 1605470"/>
              <a:gd name="connsiteY169" fmla="*/ 741965 h 6858000"/>
              <a:gd name="connsiteX170" fmla="*/ 252501 w 1605470"/>
              <a:gd name="connsiteY170" fmla="*/ 724635 h 6858000"/>
              <a:gd name="connsiteX171" fmla="*/ 248897 w 1605470"/>
              <a:gd name="connsiteY171" fmla="*/ 681659 h 6858000"/>
              <a:gd name="connsiteX172" fmla="*/ 234316 w 1605470"/>
              <a:gd name="connsiteY172" fmla="*/ 635218 h 6858000"/>
              <a:gd name="connsiteX173" fmla="*/ 239327 w 1605470"/>
              <a:gd name="connsiteY173" fmla="*/ 613763 h 6858000"/>
              <a:gd name="connsiteX174" fmla="*/ 225269 w 1605470"/>
              <a:gd name="connsiteY174" fmla="*/ 598582 h 6858000"/>
              <a:gd name="connsiteX175" fmla="*/ 224950 w 1605470"/>
              <a:gd name="connsiteY175" fmla="*/ 576846 h 6858000"/>
              <a:gd name="connsiteX176" fmla="*/ 204632 w 1605470"/>
              <a:gd name="connsiteY176" fmla="*/ 553868 h 6858000"/>
              <a:gd name="connsiteX177" fmla="*/ 239317 w 1605470"/>
              <a:gd name="connsiteY177" fmla="*/ 517614 h 6858000"/>
              <a:gd name="connsiteX178" fmla="*/ 201693 w 1605470"/>
              <a:gd name="connsiteY178" fmla="*/ 469651 h 6858000"/>
              <a:gd name="connsiteX179" fmla="*/ 195012 w 1605470"/>
              <a:gd name="connsiteY179" fmla="*/ 448559 h 6858000"/>
              <a:gd name="connsiteX180" fmla="*/ 201434 w 1605470"/>
              <a:gd name="connsiteY180" fmla="*/ 441529 h 6858000"/>
              <a:gd name="connsiteX181" fmla="*/ 200655 w 1605470"/>
              <a:gd name="connsiteY181" fmla="*/ 428927 h 6858000"/>
              <a:gd name="connsiteX182" fmla="*/ 190059 w 1605470"/>
              <a:gd name="connsiteY182" fmla="*/ 430161 h 6858000"/>
              <a:gd name="connsiteX183" fmla="*/ 184450 w 1605470"/>
              <a:gd name="connsiteY183" fmla="*/ 396240 h 6858000"/>
              <a:gd name="connsiteX184" fmla="*/ 146196 w 1605470"/>
              <a:gd name="connsiteY184" fmla="*/ 358810 h 6858000"/>
              <a:gd name="connsiteX185" fmla="*/ 124571 w 1605470"/>
              <a:gd name="connsiteY185" fmla="*/ 302178 h 6858000"/>
              <a:gd name="connsiteX186" fmla="*/ 103243 w 1605470"/>
              <a:gd name="connsiteY186" fmla="*/ 211375 h 6858000"/>
              <a:gd name="connsiteX187" fmla="*/ 94571 w 1605470"/>
              <a:gd name="connsiteY187" fmla="*/ 184179 h 6858000"/>
              <a:gd name="connsiteX188" fmla="*/ 13437 w 1605470"/>
              <a:gd name="connsiteY188" fmla="*/ 19287 h 6858000"/>
              <a:gd name="connsiteX189" fmla="*/ 0 w 1605470"/>
              <a:gd name="connsiteY189"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52501 w 1605470"/>
              <a:gd name="connsiteY169" fmla="*/ 724635 h 6858000"/>
              <a:gd name="connsiteX170" fmla="*/ 248897 w 1605470"/>
              <a:gd name="connsiteY170" fmla="*/ 681659 h 6858000"/>
              <a:gd name="connsiteX171" fmla="*/ 234316 w 1605470"/>
              <a:gd name="connsiteY171" fmla="*/ 635218 h 6858000"/>
              <a:gd name="connsiteX172" fmla="*/ 239327 w 1605470"/>
              <a:gd name="connsiteY172" fmla="*/ 613763 h 6858000"/>
              <a:gd name="connsiteX173" fmla="*/ 225269 w 1605470"/>
              <a:gd name="connsiteY173" fmla="*/ 598582 h 6858000"/>
              <a:gd name="connsiteX174" fmla="*/ 224950 w 1605470"/>
              <a:gd name="connsiteY174" fmla="*/ 576846 h 6858000"/>
              <a:gd name="connsiteX175" fmla="*/ 204632 w 1605470"/>
              <a:gd name="connsiteY175" fmla="*/ 553868 h 6858000"/>
              <a:gd name="connsiteX176" fmla="*/ 239317 w 1605470"/>
              <a:gd name="connsiteY176" fmla="*/ 517614 h 6858000"/>
              <a:gd name="connsiteX177" fmla="*/ 201693 w 1605470"/>
              <a:gd name="connsiteY177" fmla="*/ 469651 h 6858000"/>
              <a:gd name="connsiteX178" fmla="*/ 195012 w 1605470"/>
              <a:gd name="connsiteY178" fmla="*/ 448559 h 6858000"/>
              <a:gd name="connsiteX179" fmla="*/ 201434 w 1605470"/>
              <a:gd name="connsiteY179" fmla="*/ 441529 h 6858000"/>
              <a:gd name="connsiteX180" fmla="*/ 200655 w 1605470"/>
              <a:gd name="connsiteY180" fmla="*/ 428927 h 6858000"/>
              <a:gd name="connsiteX181" fmla="*/ 190059 w 1605470"/>
              <a:gd name="connsiteY181" fmla="*/ 430161 h 6858000"/>
              <a:gd name="connsiteX182" fmla="*/ 184450 w 1605470"/>
              <a:gd name="connsiteY182" fmla="*/ 396240 h 6858000"/>
              <a:gd name="connsiteX183" fmla="*/ 146196 w 1605470"/>
              <a:gd name="connsiteY183" fmla="*/ 358810 h 6858000"/>
              <a:gd name="connsiteX184" fmla="*/ 124571 w 1605470"/>
              <a:gd name="connsiteY184" fmla="*/ 302178 h 6858000"/>
              <a:gd name="connsiteX185" fmla="*/ 103243 w 1605470"/>
              <a:gd name="connsiteY185" fmla="*/ 211375 h 6858000"/>
              <a:gd name="connsiteX186" fmla="*/ 94571 w 1605470"/>
              <a:gd name="connsiteY186" fmla="*/ 184179 h 6858000"/>
              <a:gd name="connsiteX187" fmla="*/ 13437 w 1605470"/>
              <a:gd name="connsiteY187" fmla="*/ 19287 h 6858000"/>
              <a:gd name="connsiteX188" fmla="*/ 0 w 1605470"/>
              <a:gd name="connsiteY18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52501 w 1605470"/>
              <a:gd name="connsiteY169" fmla="*/ 724635 h 6858000"/>
              <a:gd name="connsiteX170" fmla="*/ 248897 w 1605470"/>
              <a:gd name="connsiteY170" fmla="*/ 681659 h 6858000"/>
              <a:gd name="connsiteX171" fmla="*/ 234316 w 1605470"/>
              <a:gd name="connsiteY171" fmla="*/ 635218 h 6858000"/>
              <a:gd name="connsiteX172" fmla="*/ 239327 w 1605470"/>
              <a:gd name="connsiteY172" fmla="*/ 613763 h 6858000"/>
              <a:gd name="connsiteX173" fmla="*/ 225269 w 1605470"/>
              <a:gd name="connsiteY173" fmla="*/ 598582 h 6858000"/>
              <a:gd name="connsiteX174" fmla="*/ 224950 w 1605470"/>
              <a:gd name="connsiteY174" fmla="*/ 576846 h 6858000"/>
              <a:gd name="connsiteX175" fmla="*/ 204632 w 1605470"/>
              <a:gd name="connsiteY175" fmla="*/ 553868 h 6858000"/>
              <a:gd name="connsiteX176" fmla="*/ 239317 w 1605470"/>
              <a:gd name="connsiteY176" fmla="*/ 517614 h 6858000"/>
              <a:gd name="connsiteX177" fmla="*/ 201693 w 1605470"/>
              <a:gd name="connsiteY177" fmla="*/ 469651 h 6858000"/>
              <a:gd name="connsiteX178" fmla="*/ 195012 w 1605470"/>
              <a:gd name="connsiteY178" fmla="*/ 448559 h 6858000"/>
              <a:gd name="connsiteX179" fmla="*/ 201434 w 1605470"/>
              <a:gd name="connsiteY179" fmla="*/ 441529 h 6858000"/>
              <a:gd name="connsiteX180" fmla="*/ 200655 w 1605470"/>
              <a:gd name="connsiteY180" fmla="*/ 428927 h 6858000"/>
              <a:gd name="connsiteX181" fmla="*/ 190059 w 1605470"/>
              <a:gd name="connsiteY181" fmla="*/ 430161 h 6858000"/>
              <a:gd name="connsiteX182" fmla="*/ 184450 w 1605470"/>
              <a:gd name="connsiteY182" fmla="*/ 396240 h 6858000"/>
              <a:gd name="connsiteX183" fmla="*/ 146196 w 1605470"/>
              <a:gd name="connsiteY183" fmla="*/ 358810 h 6858000"/>
              <a:gd name="connsiteX184" fmla="*/ 124571 w 1605470"/>
              <a:gd name="connsiteY184" fmla="*/ 302178 h 6858000"/>
              <a:gd name="connsiteX185" fmla="*/ 103243 w 1605470"/>
              <a:gd name="connsiteY185" fmla="*/ 211375 h 6858000"/>
              <a:gd name="connsiteX186" fmla="*/ 94571 w 1605470"/>
              <a:gd name="connsiteY186" fmla="*/ 184179 h 6858000"/>
              <a:gd name="connsiteX187" fmla="*/ 13437 w 1605470"/>
              <a:gd name="connsiteY187" fmla="*/ 19287 h 6858000"/>
              <a:gd name="connsiteX188" fmla="*/ 0 w 1605470"/>
              <a:gd name="connsiteY18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48897 w 1605470"/>
              <a:gd name="connsiteY169" fmla="*/ 681659 h 6858000"/>
              <a:gd name="connsiteX170" fmla="*/ 234316 w 1605470"/>
              <a:gd name="connsiteY170" fmla="*/ 635218 h 6858000"/>
              <a:gd name="connsiteX171" fmla="*/ 239327 w 1605470"/>
              <a:gd name="connsiteY171" fmla="*/ 613763 h 6858000"/>
              <a:gd name="connsiteX172" fmla="*/ 225269 w 1605470"/>
              <a:gd name="connsiteY172" fmla="*/ 598582 h 6858000"/>
              <a:gd name="connsiteX173" fmla="*/ 224950 w 1605470"/>
              <a:gd name="connsiteY173" fmla="*/ 576846 h 6858000"/>
              <a:gd name="connsiteX174" fmla="*/ 204632 w 1605470"/>
              <a:gd name="connsiteY174" fmla="*/ 553868 h 6858000"/>
              <a:gd name="connsiteX175" fmla="*/ 239317 w 1605470"/>
              <a:gd name="connsiteY175" fmla="*/ 517614 h 6858000"/>
              <a:gd name="connsiteX176" fmla="*/ 201693 w 1605470"/>
              <a:gd name="connsiteY176" fmla="*/ 469651 h 6858000"/>
              <a:gd name="connsiteX177" fmla="*/ 195012 w 1605470"/>
              <a:gd name="connsiteY177" fmla="*/ 448559 h 6858000"/>
              <a:gd name="connsiteX178" fmla="*/ 201434 w 1605470"/>
              <a:gd name="connsiteY178" fmla="*/ 441529 h 6858000"/>
              <a:gd name="connsiteX179" fmla="*/ 200655 w 1605470"/>
              <a:gd name="connsiteY179" fmla="*/ 428927 h 6858000"/>
              <a:gd name="connsiteX180" fmla="*/ 190059 w 1605470"/>
              <a:gd name="connsiteY180" fmla="*/ 430161 h 6858000"/>
              <a:gd name="connsiteX181" fmla="*/ 184450 w 1605470"/>
              <a:gd name="connsiteY181" fmla="*/ 396240 h 6858000"/>
              <a:gd name="connsiteX182" fmla="*/ 146196 w 1605470"/>
              <a:gd name="connsiteY182" fmla="*/ 358810 h 6858000"/>
              <a:gd name="connsiteX183" fmla="*/ 124571 w 1605470"/>
              <a:gd name="connsiteY183" fmla="*/ 302178 h 6858000"/>
              <a:gd name="connsiteX184" fmla="*/ 103243 w 1605470"/>
              <a:gd name="connsiteY184" fmla="*/ 211375 h 6858000"/>
              <a:gd name="connsiteX185" fmla="*/ 94571 w 1605470"/>
              <a:gd name="connsiteY185" fmla="*/ 184179 h 6858000"/>
              <a:gd name="connsiteX186" fmla="*/ 13437 w 1605470"/>
              <a:gd name="connsiteY186" fmla="*/ 19287 h 6858000"/>
              <a:gd name="connsiteX187" fmla="*/ 0 w 1605470"/>
              <a:gd name="connsiteY187"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48897 w 1605470"/>
              <a:gd name="connsiteY169" fmla="*/ 681659 h 6858000"/>
              <a:gd name="connsiteX170" fmla="*/ 234316 w 1605470"/>
              <a:gd name="connsiteY170" fmla="*/ 635218 h 6858000"/>
              <a:gd name="connsiteX171" fmla="*/ 239327 w 1605470"/>
              <a:gd name="connsiteY171" fmla="*/ 613763 h 6858000"/>
              <a:gd name="connsiteX172" fmla="*/ 225269 w 1605470"/>
              <a:gd name="connsiteY172" fmla="*/ 598582 h 6858000"/>
              <a:gd name="connsiteX173" fmla="*/ 224950 w 1605470"/>
              <a:gd name="connsiteY173" fmla="*/ 576846 h 6858000"/>
              <a:gd name="connsiteX174" fmla="*/ 239317 w 1605470"/>
              <a:gd name="connsiteY174" fmla="*/ 517614 h 6858000"/>
              <a:gd name="connsiteX175" fmla="*/ 201693 w 1605470"/>
              <a:gd name="connsiteY175" fmla="*/ 469651 h 6858000"/>
              <a:gd name="connsiteX176" fmla="*/ 195012 w 1605470"/>
              <a:gd name="connsiteY176" fmla="*/ 448559 h 6858000"/>
              <a:gd name="connsiteX177" fmla="*/ 201434 w 1605470"/>
              <a:gd name="connsiteY177" fmla="*/ 441529 h 6858000"/>
              <a:gd name="connsiteX178" fmla="*/ 200655 w 1605470"/>
              <a:gd name="connsiteY178" fmla="*/ 428927 h 6858000"/>
              <a:gd name="connsiteX179" fmla="*/ 190059 w 1605470"/>
              <a:gd name="connsiteY179" fmla="*/ 430161 h 6858000"/>
              <a:gd name="connsiteX180" fmla="*/ 184450 w 1605470"/>
              <a:gd name="connsiteY180" fmla="*/ 396240 h 6858000"/>
              <a:gd name="connsiteX181" fmla="*/ 146196 w 1605470"/>
              <a:gd name="connsiteY181" fmla="*/ 358810 h 6858000"/>
              <a:gd name="connsiteX182" fmla="*/ 124571 w 1605470"/>
              <a:gd name="connsiteY182" fmla="*/ 302178 h 6858000"/>
              <a:gd name="connsiteX183" fmla="*/ 103243 w 1605470"/>
              <a:gd name="connsiteY183" fmla="*/ 211375 h 6858000"/>
              <a:gd name="connsiteX184" fmla="*/ 94571 w 1605470"/>
              <a:gd name="connsiteY184" fmla="*/ 184179 h 6858000"/>
              <a:gd name="connsiteX185" fmla="*/ 13437 w 1605470"/>
              <a:gd name="connsiteY185" fmla="*/ 19287 h 6858000"/>
              <a:gd name="connsiteX186" fmla="*/ 0 w 1605470"/>
              <a:gd name="connsiteY18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48897 w 1605470"/>
              <a:gd name="connsiteY169" fmla="*/ 681659 h 6858000"/>
              <a:gd name="connsiteX170" fmla="*/ 234316 w 1605470"/>
              <a:gd name="connsiteY170" fmla="*/ 635218 h 6858000"/>
              <a:gd name="connsiteX171" fmla="*/ 239327 w 1605470"/>
              <a:gd name="connsiteY171" fmla="*/ 613763 h 6858000"/>
              <a:gd name="connsiteX172" fmla="*/ 225269 w 1605470"/>
              <a:gd name="connsiteY172" fmla="*/ 598582 h 6858000"/>
              <a:gd name="connsiteX173" fmla="*/ 224950 w 1605470"/>
              <a:gd name="connsiteY173" fmla="*/ 576846 h 6858000"/>
              <a:gd name="connsiteX174" fmla="*/ 239317 w 1605470"/>
              <a:gd name="connsiteY174" fmla="*/ 517614 h 6858000"/>
              <a:gd name="connsiteX175" fmla="*/ 201693 w 1605470"/>
              <a:gd name="connsiteY175" fmla="*/ 469651 h 6858000"/>
              <a:gd name="connsiteX176" fmla="*/ 195012 w 1605470"/>
              <a:gd name="connsiteY176" fmla="*/ 448559 h 6858000"/>
              <a:gd name="connsiteX177" fmla="*/ 201434 w 1605470"/>
              <a:gd name="connsiteY177" fmla="*/ 441529 h 6858000"/>
              <a:gd name="connsiteX178" fmla="*/ 200655 w 1605470"/>
              <a:gd name="connsiteY178" fmla="*/ 428927 h 6858000"/>
              <a:gd name="connsiteX179" fmla="*/ 190059 w 1605470"/>
              <a:gd name="connsiteY179" fmla="*/ 430161 h 6858000"/>
              <a:gd name="connsiteX180" fmla="*/ 184450 w 1605470"/>
              <a:gd name="connsiteY180" fmla="*/ 396240 h 6858000"/>
              <a:gd name="connsiteX181" fmla="*/ 124571 w 1605470"/>
              <a:gd name="connsiteY181" fmla="*/ 302178 h 6858000"/>
              <a:gd name="connsiteX182" fmla="*/ 103243 w 1605470"/>
              <a:gd name="connsiteY182" fmla="*/ 211375 h 6858000"/>
              <a:gd name="connsiteX183" fmla="*/ 94571 w 1605470"/>
              <a:gd name="connsiteY183" fmla="*/ 184179 h 6858000"/>
              <a:gd name="connsiteX184" fmla="*/ 13437 w 1605470"/>
              <a:gd name="connsiteY184" fmla="*/ 19287 h 6858000"/>
              <a:gd name="connsiteX185" fmla="*/ 0 w 1605470"/>
              <a:gd name="connsiteY18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48897 w 1605470"/>
              <a:gd name="connsiteY169" fmla="*/ 681659 h 6858000"/>
              <a:gd name="connsiteX170" fmla="*/ 234316 w 1605470"/>
              <a:gd name="connsiteY170" fmla="*/ 635218 h 6858000"/>
              <a:gd name="connsiteX171" fmla="*/ 239327 w 1605470"/>
              <a:gd name="connsiteY171" fmla="*/ 613763 h 6858000"/>
              <a:gd name="connsiteX172" fmla="*/ 225269 w 1605470"/>
              <a:gd name="connsiteY172" fmla="*/ 598582 h 6858000"/>
              <a:gd name="connsiteX173" fmla="*/ 224950 w 1605470"/>
              <a:gd name="connsiteY173" fmla="*/ 576846 h 6858000"/>
              <a:gd name="connsiteX174" fmla="*/ 239317 w 1605470"/>
              <a:gd name="connsiteY174" fmla="*/ 517614 h 6858000"/>
              <a:gd name="connsiteX175" fmla="*/ 201693 w 1605470"/>
              <a:gd name="connsiteY175" fmla="*/ 469651 h 6858000"/>
              <a:gd name="connsiteX176" fmla="*/ 195012 w 1605470"/>
              <a:gd name="connsiteY176" fmla="*/ 448559 h 6858000"/>
              <a:gd name="connsiteX177" fmla="*/ 201434 w 1605470"/>
              <a:gd name="connsiteY177" fmla="*/ 441529 h 6858000"/>
              <a:gd name="connsiteX178" fmla="*/ 200655 w 1605470"/>
              <a:gd name="connsiteY178" fmla="*/ 428927 h 6858000"/>
              <a:gd name="connsiteX179" fmla="*/ 190059 w 1605470"/>
              <a:gd name="connsiteY179" fmla="*/ 430161 h 6858000"/>
              <a:gd name="connsiteX180" fmla="*/ 167079 w 1605470"/>
              <a:gd name="connsiteY180" fmla="*/ 367211 h 6858000"/>
              <a:gd name="connsiteX181" fmla="*/ 124571 w 1605470"/>
              <a:gd name="connsiteY181" fmla="*/ 302178 h 6858000"/>
              <a:gd name="connsiteX182" fmla="*/ 103243 w 1605470"/>
              <a:gd name="connsiteY182" fmla="*/ 211375 h 6858000"/>
              <a:gd name="connsiteX183" fmla="*/ 94571 w 1605470"/>
              <a:gd name="connsiteY183" fmla="*/ 184179 h 6858000"/>
              <a:gd name="connsiteX184" fmla="*/ 13437 w 1605470"/>
              <a:gd name="connsiteY184" fmla="*/ 19287 h 6858000"/>
              <a:gd name="connsiteX185" fmla="*/ 0 w 1605470"/>
              <a:gd name="connsiteY18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48897 w 1605470"/>
              <a:gd name="connsiteY169" fmla="*/ 681659 h 6858000"/>
              <a:gd name="connsiteX170" fmla="*/ 234316 w 1605470"/>
              <a:gd name="connsiteY170" fmla="*/ 635218 h 6858000"/>
              <a:gd name="connsiteX171" fmla="*/ 239327 w 1605470"/>
              <a:gd name="connsiteY171" fmla="*/ 613763 h 6858000"/>
              <a:gd name="connsiteX172" fmla="*/ 225269 w 1605470"/>
              <a:gd name="connsiteY172" fmla="*/ 598582 h 6858000"/>
              <a:gd name="connsiteX173" fmla="*/ 224950 w 1605470"/>
              <a:gd name="connsiteY173" fmla="*/ 576846 h 6858000"/>
              <a:gd name="connsiteX174" fmla="*/ 239317 w 1605470"/>
              <a:gd name="connsiteY174" fmla="*/ 517614 h 6858000"/>
              <a:gd name="connsiteX175" fmla="*/ 219064 w 1605470"/>
              <a:gd name="connsiteY175" fmla="*/ 469651 h 6858000"/>
              <a:gd name="connsiteX176" fmla="*/ 195012 w 1605470"/>
              <a:gd name="connsiteY176" fmla="*/ 448559 h 6858000"/>
              <a:gd name="connsiteX177" fmla="*/ 201434 w 1605470"/>
              <a:gd name="connsiteY177" fmla="*/ 441529 h 6858000"/>
              <a:gd name="connsiteX178" fmla="*/ 200655 w 1605470"/>
              <a:gd name="connsiteY178" fmla="*/ 428927 h 6858000"/>
              <a:gd name="connsiteX179" fmla="*/ 190059 w 1605470"/>
              <a:gd name="connsiteY179" fmla="*/ 430161 h 6858000"/>
              <a:gd name="connsiteX180" fmla="*/ 167079 w 1605470"/>
              <a:gd name="connsiteY180" fmla="*/ 367211 h 6858000"/>
              <a:gd name="connsiteX181" fmla="*/ 124571 w 1605470"/>
              <a:gd name="connsiteY181" fmla="*/ 302178 h 6858000"/>
              <a:gd name="connsiteX182" fmla="*/ 103243 w 1605470"/>
              <a:gd name="connsiteY182" fmla="*/ 211375 h 6858000"/>
              <a:gd name="connsiteX183" fmla="*/ 94571 w 1605470"/>
              <a:gd name="connsiteY183" fmla="*/ 184179 h 6858000"/>
              <a:gd name="connsiteX184" fmla="*/ 13437 w 1605470"/>
              <a:gd name="connsiteY184" fmla="*/ 19287 h 6858000"/>
              <a:gd name="connsiteX185" fmla="*/ 0 w 1605470"/>
              <a:gd name="connsiteY18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48897 w 1605470"/>
              <a:gd name="connsiteY169" fmla="*/ 681659 h 6858000"/>
              <a:gd name="connsiteX170" fmla="*/ 234316 w 1605470"/>
              <a:gd name="connsiteY170" fmla="*/ 635218 h 6858000"/>
              <a:gd name="connsiteX171" fmla="*/ 239327 w 1605470"/>
              <a:gd name="connsiteY171" fmla="*/ 613763 h 6858000"/>
              <a:gd name="connsiteX172" fmla="*/ 225269 w 1605470"/>
              <a:gd name="connsiteY172" fmla="*/ 598582 h 6858000"/>
              <a:gd name="connsiteX173" fmla="*/ 224950 w 1605470"/>
              <a:gd name="connsiteY173" fmla="*/ 576846 h 6858000"/>
              <a:gd name="connsiteX174" fmla="*/ 204576 w 1605470"/>
              <a:gd name="connsiteY174" fmla="*/ 530055 h 6858000"/>
              <a:gd name="connsiteX175" fmla="*/ 219064 w 1605470"/>
              <a:gd name="connsiteY175" fmla="*/ 469651 h 6858000"/>
              <a:gd name="connsiteX176" fmla="*/ 195012 w 1605470"/>
              <a:gd name="connsiteY176" fmla="*/ 448559 h 6858000"/>
              <a:gd name="connsiteX177" fmla="*/ 201434 w 1605470"/>
              <a:gd name="connsiteY177" fmla="*/ 441529 h 6858000"/>
              <a:gd name="connsiteX178" fmla="*/ 200655 w 1605470"/>
              <a:gd name="connsiteY178" fmla="*/ 428927 h 6858000"/>
              <a:gd name="connsiteX179" fmla="*/ 190059 w 1605470"/>
              <a:gd name="connsiteY179" fmla="*/ 430161 h 6858000"/>
              <a:gd name="connsiteX180" fmla="*/ 167079 w 1605470"/>
              <a:gd name="connsiteY180" fmla="*/ 367211 h 6858000"/>
              <a:gd name="connsiteX181" fmla="*/ 124571 w 1605470"/>
              <a:gd name="connsiteY181" fmla="*/ 302178 h 6858000"/>
              <a:gd name="connsiteX182" fmla="*/ 103243 w 1605470"/>
              <a:gd name="connsiteY182" fmla="*/ 211375 h 6858000"/>
              <a:gd name="connsiteX183" fmla="*/ 94571 w 1605470"/>
              <a:gd name="connsiteY183" fmla="*/ 184179 h 6858000"/>
              <a:gd name="connsiteX184" fmla="*/ 13437 w 1605470"/>
              <a:gd name="connsiteY184" fmla="*/ 19287 h 6858000"/>
              <a:gd name="connsiteX185" fmla="*/ 0 w 1605470"/>
              <a:gd name="connsiteY18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0445 w 1605470"/>
              <a:gd name="connsiteY162" fmla="*/ 932283 h 6858000"/>
              <a:gd name="connsiteX163" fmla="*/ 322681 w 1605470"/>
              <a:gd name="connsiteY163" fmla="*/ 915925 h 6858000"/>
              <a:gd name="connsiteX164" fmla="*/ 315310 w 1605470"/>
              <a:gd name="connsiteY164" fmla="*/ 896999 h 6858000"/>
              <a:gd name="connsiteX165" fmla="*/ 284718 w 1605470"/>
              <a:gd name="connsiteY165" fmla="*/ 821517 h 6858000"/>
              <a:gd name="connsiteX166" fmla="*/ 263668 w 1605470"/>
              <a:gd name="connsiteY166" fmla="*/ 751353 h 6858000"/>
              <a:gd name="connsiteX167" fmla="*/ 254540 w 1605470"/>
              <a:gd name="connsiteY167" fmla="*/ 741965 h 6858000"/>
              <a:gd name="connsiteX168" fmla="*/ 248897 w 1605470"/>
              <a:gd name="connsiteY168" fmla="*/ 681659 h 6858000"/>
              <a:gd name="connsiteX169" fmla="*/ 234316 w 1605470"/>
              <a:gd name="connsiteY169" fmla="*/ 635218 h 6858000"/>
              <a:gd name="connsiteX170" fmla="*/ 239327 w 1605470"/>
              <a:gd name="connsiteY170" fmla="*/ 613763 h 6858000"/>
              <a:gd name="connsiteX171" fmla="*/ 225269 w 1605470"/>
              <a:gd name="connsiteY171" fmla="*/ 598582 h 6858000"/>
              <a:gd name="connsiteX172" fmla="*/ 224950 w 1605470"/>
              <a:gd name="connsiteY172" fmla="*/ 576846 h 6858000"/>
              <a:gd name="connsiteX173" fmla="*/ 204576 w 1605470"/>
              <a:gd name="connsiteY173" fmla="*/ 530055 h 6858000"/>
              <a:gd name="connsiteX174" fmla="*/ 219064 w 1605470"/>
              <a:gd name="connsiteY174" fmla="*/ 469651 h 6858000"/>
              <a:gd name="connsiteX175" fmla="*/ 195012 w 1605470"/>
              <a:gd name="connsiteY175" fmla="*/ 448559 h 6858000"/>
              <a:gd name="connsiteX176" fmla="*/ 201434 w 1605470"/>
              <a:gd name="connsiteY176" fmla="*/ 441529 h 6858000"/>
              <a:gd name="connsiteX177" fmla="*/ 200655 w 1605470"/>
              <a:gd name="connsiteY177" fmla="*/ 428927 h 6858000"/>
              <a:gd name="connsiteX178" fmla="*/ 190059 w 1605470"/>
              <a:gd name="connsiteY178" fmla="*/ 430161 h 6858000"/>
              <a:gd name="connsiteX179" fmla="*/ 167079 w 1605470"/>
              <a:gd name="connsiteY179" fmla="*/ 367211 h 6858000"/>
              <a:gd name="connsiteX180" fmla="*/ 124571 w 1605470"/>
              <a:gd name="connsiteY180" fmla="*/ 302178 h 6858000"/>
              <a:gd name="connsiteX181" fmla="*/ 103243 w 1605470"/>
              <a:gd name="connsiteY181" fmla="*/ 211375 h 6858000"/>
              <a:gd name="connsiteX182" fmla="*/ 94571 w 1605470"/>
              <a:gd name="connsiteY182" fmla="*/ 184179 h 6858000"/>
              <a:gd name="connsiteX183" fmla="*/ 13437 w 1605470"/>
              <a:gd name="connsiteY183" fmla="*/ 19287 h 6858000"/>
              <a:gd name="connsiteX184" fmla="*/ 0 w 1605470"/>
              <a:gd name="connsiteY18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18989 w 1605470"/>
              <a:gd name="connsiteY161" fmla="*/ 1016103 h 6858000"/>
              <a:gd name="connsiteX162" fmla="*/ 320445 w 1605470"/>
              <a:gd name="connsiteY162" fmla="*/ 932283 h 6858000"/>
              <a:gd name="connsiteX163" fmla="*/ 322681 w 1605470"/>
              <a:gd name="connsiteY163" fmla="*/ 915925 h 6858000"/>
              <a:gd name="connsiteX164" fmla="*/ 315310 w 1605470"/>
              <a:gd name="connsiteY164" fmla="*/ 896999 h 6858000"/>
              <a:gd name="connsiteX165" fmla="*/ 284718 w 1605470"/>
              <a:gd name="connsiteY165" fmla="*/ 821517 h 6858000"/>
              <a:gd name="connsiteX166" fmla="*/ 263668 w 1605470"/>
              <a:gd name="connsiteY166" fmla="*/ 751353 h 6858000"/>
              <a:gd name="connsiteX167" fmla="*/ 254540 w 1605470"/>
              <a:gd name="connsiteY167" fmla="*/ 741965 h 6858000"/>
              <a:gd name="connsiteX168" fmla="*/ 248897 w 1605470"/>
              <a:gd name="connsiteY168" fmla="*/ 681659 h 6858000"/>
              <a:gd name="connsiteX169" fmla="*/ 234316 w 1605470"/>
              <a:gd name="connsiteY169" fmla="*/ 635218 h 6858000"/>
              <a:gd name="connsiteX170" fmla="*/ 239327 w 1605470"/>
              <a:gd name="connsiteY170" fmla="*/ 613763 h 6858000"/>
              <a:gd name="connsiteX171" fmla="*/ 225269 w 1605470"/>
              <a:gd name="connsiteY171" fmla="*/ 598582 h 6858000"/>
              <a:gd name="connsiteX172" fmla="*/ 224950 w 1605470"/>
              <a:gd name="connsiteY172" fmla="*/ 576846 h 6858000"/>
              <a:gd name="connsiteX173" fmla="*/ 204576 w 1605470"/>
              <a:gd name="connsiteY173" fmla="*/ 530055 h 6858000"/>
              <a:gd name="connsiteX174" fmla="*/ 219064 w 1605470"/>
              <a:gd name="connsiteY174" fmla="*/ 469651 h 6858000"/>
              <a:gd name="connsiteX175" fmla="*/ 195012 w 1605470"/>
              <a:gd name="connsiteY175" fmla="*/ 448559 h 6858000"/>
              <a:gd name="connsiteX176" fmla="*/ 201434 w 1605470"/>
              <a:gd name="connsiteY176" fmla="*/ 441529 h 6858000"/>
              <a:gd name="connsiteX177" fmla="*/ 200655 w 1605470"/>
              <a:gd name="connsiteY177" fmla="*/ 428927 h 6858000"/>
              <a:gd name="connsiteX178" fmla="*/ 190059 w 1605470"/>
              <a:gd name="connsiteY178" fmla="*/ 430161 h 6858000"/>
              <a:gd name="connsiteX179" fmla="*/ 167079 w 1605470"/>
              <a:gd name="connsiteY179" fmla="*/ 367211 h 6858000"/>
              <a:gd name="connsiteX180" fmla="*/ 124571 w 1605470"/>
              <a:gd name="connsiteY180" fmla="*/ 302178 h 6858000"/>
              <a:gd name="connsiteX181" fmla="*/ 103243 w 1605470"/>
              <a:gd name="connsiteY181" fmla="*/ 211375 h 6858000"/>
              <a:gd name="connsiteX182" fmla="*/ 94571 w 1605470"/>
              <a:gd name="connsiteY182" fmla="*/ 184179 h 6858000"/>
              <a:gd name="connsiteX183" fmla="*/ 13437 w 1605470"/>
              <a:gd name="connsiteY183" fmla="*/ 19287 h 6858000"/>
              <a:gd name="connsiteX184" fmla="*/ 0 w 1605470"/>
              <a:gd name="connsiteY18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18989 w 1605470"/>
              <a:gd name="connsiteY161" fmla="*/ 1016103 h 6858000"/>
              <a:gd name="connsiteX162" fmla="*/ 320445 w 1605470"/>
              <a:gd name="connsiteY162" fmla="*/ 932283 h 6858000"/>
              <a:gd name="connsiteX163" fmla="*/ 322681 w 1605470"/>
              <a:gd name="connsiteY163" fmla="*/ 915925 h 6858000"/>
              <a:gd name="connsiteX164" fmla="*/ 315310 w 1605470"/>
              <a:gd name="connsiteY164" fmla="*/ 896999 h 6858000"/>
              <a:gd name="connsiteX165" fmla="*/ 284718 w 1605470"/>
              <a:gd name="connsiteY165" fmla="*/ 821517 h 6858000"/>
              <a:gd name="connsiteX166" fmla="*/ 263668 w 1605470"/>
              <a:gd name="connsiteY166" fmla="*/ 751353 h 6858000"/>
              <a:gd name="connsiteX167" fmla="*/ 263226 w 1605470"/>
              <a:gd name="connsiteY167" fmla="*/ 721230 h 6858000"/>
              <a:gd name="connsiteX168" fmla="*/ 248897 w 1605470"/>
              <a:gd name="connsiteY168" fmla="*/ 681659 h 6858000"/>
              <a:gd name="connsiteX169" fmla="*/ 234316 w 1605470"/>
              <a:gd name="connsiteY169" fmla="*/ 635218 h 6858000"/>
              <a:gd name="connsiteX170" fmla="*/ 239327 w 1605470"/>
              <a:gd name="connsiteY170" fmla="*/ 613763 h 6858000"/>
              <a:gd name="connsiteX171" fmla="*/ 225269 w 1605470"/>
              <a:gd name="connsiteY171" fmla="*/ 598582 h 6858000"/>
              <a:gd name="connsiteX172" fmla="*/ 224950 w 1605470"/>
              <a:gd name="connsiteY172" fmla="*/ 576846 h 6858000"/>
              <a:gd name="connsiteX173" fmla="*/ 204576 w 1605470"/>
              <a:gd name="connsiteY173" fmla="*/ 530055 h 6858000"/>
              <a:gd name="connsiteX174" fmla="*/ 219064 w 1605470"/>
              <a:gd name="connsiteY174" fmla="*/ 469651 h 6858000"/>
              <a:gd name="connsiteX175" fmla="*/ 195012 w 1605470"/>
              <a:gd name="connsiteY175" fmla="*/ 448559 h 6858000"/>
              <a:gd name="connsiteX176" fmla="*/ 201434 w 1605470"/>
              <a:gd name="connsiteY176" fmla="*/ 441529 h 6858000"/>
              <a:gd name="connsiteX177" fmla="*/ 200655 w 1605470"/>
              <a:gd name="connsiteY177" fmla="*/ 428927 h 6858000"/>
              <a:gd name="connsiteX178" fmla="*/ 190059 w 1605470"/>
              <a:gd name="connsiteY178" fmla="*/ 430161 h 6858000"/>
              <a:gd name="connsiteX179" fmla="*/ 167079 w 1605470"/>
              <a:gd name="connsiteY179" fmla="*/ 367211 h 6858000"/>
              <a:gd name="connsiteX180" fmla="*/ 124571 w 1605470"/>
              <a:gd name="connsiteY180" fmla="*/ 302178 h 6858000"/>
              <a:gd name="connsiteX181" fmla="*/ 103243 w 1605470"/>
              <a:gd name="connsiteY181" fmla="*/ 211375 h 6858000"/>
              <a:gd name="connsiteX182" fmla="*/ 94571 w 1605470"/>
              <a:gd name="connsiteY182" fmla="*/ 184179 h 6858000"/>
              <a:gd name="connsiteX183" fmla="*/ 13437 w 1605470"/>
              <a:gd name="connsiteY183" fmla="*/ 19287 h 6858000"/>
              <a:gd name="connsiteX184" fmla="*/ 0 w 1605470"/>
              <a:gd name="connsiteY18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61783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18989 w 1605470"/>
              <a:gd name="connsiteY161" fmla="*/ 1016103 h 6858000"/>
              <a:gd name="connsiteX162" fmla="*/ 320445 w 1605470"/>
              <a:gd name="connsiteY162" fmla="*/ 932283 h 6858000"/>
              <a:gd name="connsiteX163" fmla="*/ 322681 w 1605470"/>
              <a:gd name="connsiteY163" fmla="*/ 915925 h 6858000"/>
              <a:gd name="connsiteX164" fmla="*/ 315310 w 1605470"/>
              <a:gd name="connsiteY164" fmla="*/ 896999 h 6858000"/>
              <a:gd name="connsiteX165" fmla="*/ 284718 w 1605470"/>
              <a:gd name="connsiteY165" fmla="*/ 821517 h 6858000"/>
              <a:gd name="connsiteX166" fmla="*/ 263668 w 1605470"/>
              <a:gd name="connsiteY166" fmla="*/ 751353 h 6858000"/>
              <a:gd name="connsiteX167" fmla="*/ 263226 w 1605470"/>
              <a:gd name="connsiteY167" fmla="*/ 721230 h 6858000"/>
              <a:gd name="connsiteX168" fmla="*/ 248897 w 1605470"/>
              <a:gd name="connsiteY168" fmla="*/ 681659 h 6858000"/>
              <a:gd name="connsiteX169" fmla="*/ 234316 w 1605470"/>
              <a:gd name="connsiteY169" fmla="*/ 635218 h 6858000"/>
              <a:gd name="connsiteX170" fmla="*/ 239327 w 1605470"/>
              <a:gd name="connsiteY170" fmla="*/ 613763 h 6858000"/>
              <a:gd name="connsiteX171" fmla="*/ 225269 w 1605470"/>
              <a:gd name="connsiteY171" fmla="*/ 598582 h 6858000"/>
              <a:gd name="connsiteX172" fmla="*/ 224950 w 1605470"/>
              <a:gd name="connsiteY172" fmla="*/ 576846 h 6858000"/>
              <a:gd name="connsiteX173" fmla="*/ 204576 w 1605470"/>
              <a:gd name="connsiteY173" fmla="*/ 530055 h 6858000"/>
              <a:gd name="connsiteX174" fmla="*/ 219064 w 1605470"/>
              <a:gd name="connsiteY174" fmla="*/ 469651 h 6858000"/>
              <a:gd name="connsiteX175" fmla="*/ 195012 w 1605470"/>
              <a:gd name="connsiteY175" fmla="*/ 448559 h 6858000"/>
              <a:gd name="connsiteX176" fmla="*/ 201434 w 1605470"/>
              <a:gd name="connsiteY176" fmla="*/ 441529 h 6858000"/>
              <a:gd name="connsiteX177" fmla="*/ 200655 w 1605470"/>
              <a:gd name="connsiteY177" fmla="*/ 428927 h 6858000"/>
              <a:gd name="connsiteX178" fmla="*/ 190059 w 1605470"/>
              <a:gd name="connsiteY178" fmla="*/ 430161 h 6858000"/>
              <a:gd name="connsiteX179" fmla="*/ 167079 w 1605470"/>
              <a:gd name="connsiteY179" fmla="*/ 367211 h 6858000"/>
              <a:gd name="connsiteX180" fmla="*/ 124571 w 1605470"/>
              <a:gd name="connsiteY180" fmla="*/ 302178 h 6858000"/>
              <a:gd name="connsiteX181" fmla="*/ 103243 w 1605470"/>
              <a:gd name="connsiteY181" fmla="*/ 211375 h 6858000"/>
              <a:gd name="connsiteX182" fmla="*/ 94571 w 1605470"/>
              <a:gd name="connsiteY182" fmla="*/ 184179 h 6858000"/>
              <a:gd name="connsiteX183" fmla="*/ 13437 w 1605470"/>
              <a:gd name="connsiteY183" fmla="*/ 19287 h 6858000"/>
              <a:gd name="connsiteX184" fmla="*/ 0 w 1605470"/>
              <a:gd name="connsiteY18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22815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61783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18989 w 1605470"/>
              <a:gd name="connsiteY161" fmla="*/ 1016103 h 6858000"/>
              <a:gd name="connsiteX162" fmla="*/ 320445 w 1605470"/>
              <a:gd name="connsiteY162" fmla="*/ 932283 h 6858000"/>
              <a:gd name="connsiteX163" fmla="*/ 322681 w 1605470"/>
              <a:gd name="connsiteY163" fmla="*/ 915925 h 6858000"/>
              <a:gd name="connsiteX164" fmla="*/ 315310 w 1605470"/>
              <a:gd name="connsiteY164" fmla="*/ 896999 h 6858000"/>
              <a:gd name="connsiteX165" fmla="*/ 284718 w 1605470"/>
              <a:gd name="connsiteY165" fmla="*/ 821517 h 6858000"/>
              <a:gd name="connsiteX166" fmla="*/ 263668 w 1605470"/>
              <a:gd name="connsiteY166" fmla="*/ 751353 h 6858000"/>
              <a:gd name="connsiteX167" fmla="*/ 263226 w 1605470"/>
              <a:gd name="connsiteY167" fmla="*/ 721230 h 6858000"/>
              <a:gd name="connsiteX168" fmla="*/ 248897 w 1605470"/>
              <a:gd name="connsiteY168" fmla="*/ 681659 h 6858000"/>
              <a:gd name="connsiteX169" fmla="*/ 234316 w 1605470"/>
              <a:gd name="connsiteY169" fmla="*/ 635218 h 6858000"/>
              <a:gd name="connsiteX170" fmla="*/ 239327 w 1605470"/>
              <a:gd name="connsiteY170" fmla="*/ 613763 h 6858000"/>
              <a:gd name="connsiteX171" fmla="*/ 225269 w 1605470"/>
              <a:gd name="connsiteY171" fmla="*/ 598582 h 6858000"/>
              <a:gd name="connsiteX172" fmla="*/ 224950 w 1605470"/>
              <a:gd name="connsiteY172" fmla="*/ 576846 h 6858000"/>
              <a:gd name="connsiteX173" fmla="*/ 204576 w 1605470"/>
              <a:gd name="connsiteY173" fmla="*/ 530055 h 6858000"/>
              <a:gd name="connsiteX174" fmla="*/ 219064 w 1605470"/>
              <a:gd name="connsiteY174" fmla="*/ 469651 h 6858000"/>
              <a:gd name="connsiteX175" fmla="*/ 195012 w 1605470"/>
              <a:gd name="connsiteY175" fmla="*/ 448559 h 6858000"/>
              <a:gd name="connsiteX176" fmla="*/ 201434 w 1605470"/>
              <a:gd name="connsiteY176" fmla="*/ 441529 h 6858000"/>
              <a:gd name="connsiteX177" fmla="*/ 200655 w 1605470"/>
              <a:gd name="connsiteY177" fmla="*/ 428927 h 6858000"/>
              <a:gd name="connsiteX178" fmla="*/ 190059 w 1605470"/>
              <a:gd name="connsiteY178" fmla="*/ 430161 h 6858000"/>
              <a:gd name="connsiteX179" fmla="*/ 167079 w 1605470"/>
              <a:gd name="connsiteY179" fmla="*/ 367211 h 6858000"/>
              <a:gd name="connsiteX180" fmla="*/ 124571 w 1605470"/>
              <a:gd name="connsiteY180" fmla="*/ 302178 h 6858000"/>
              <a:gd name="connsiteX181" fmla="*/ 103243 w 1605470"/>
              <a:gd name="connsiteY181" fmla="*/ 211375 h 6858000"/>
              <a:gd name="connsiteX182" fmla="*/ 94571 w 1605470"/>
              <a:gd name="connsiteY182" fmla="*/ 184179 h 6858000"/>
              <a:gd name="connsiteX183" fmla="*/ 13437 w 1605470"/>
              <a:gd name="connsiteY183" fmla="*/ 19287 h 6858000"/>
              <a:gd name="connsiteX184" fmla="*/ 0 w 1605470"/>
              <a:gd name="connsiteY18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22815 w 1605470"/>
              <a:gd name="connsiteY131" fmla="*/ 2762989 h 6858000"/>
              <a:gd name="connsiteX132" fmla="*/ 571733 w 1605470"/>
              <a:gd name="connsiteY132" fmla="*/ 2554718 h 6858000"/>
              <a:gd name="connsiteX133" fmla="*/ 551827 w 1605470"/>
              <a:gd name="connsiteY133" fmla="*/ 2485734 h 6858000"/>
              <a:gd name="connsiteX134" fmla="*/ 542550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61783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18989 w 1605470"/>
              <a:gd name="connsiteY161" fmla="*/ 1016103 h 6858000"/>
              <a:gd name="connsiteX162" fmla="*/ 320445 w 1605470"/>
              <a:gd name="connsiteY162" fmla="*/ 932283 h 6858000"/>
              <a:gd name="connsiteX163" fmla="*/ 322681 w 1605470"/>
              <a:gd name="connsiteY163" fmla="*/ 915925 h 6858000"/>
              <a:gd name="connsiteX164" fmla="*/ 315310 w 1605470"/>
              <a:gd name="connsiteY164" fmla="*/ 896999 h 6858000"/>
              <a:gd name="connsiteX165" fmla="*/ 284718 w 1605470"/>
              <a:gd name="connsiteY165" fmla="*/ 821517 h 6858000"/>
              <a:gd name="connsiteX166" fmla="*/ 263668 w 1605470"/>
              <a:gd name="connsiteY166" fmla="*/ 751353 h 6858000"/>
              <a:gd name="connsiteX167" fmla="*/ 263226 w 1605470"/>
              <a:gd name="connsiteY167" fmla="*/ 721230 h 6858000"/>
              <a:gd name="connsiteX168" fmla="*/ 248897 w 1605470"/>
              <a:gd name="connsiteY168" fmla="*/ 681659 h 6858000"/>
              <a:gd name="connsiteX169" fmla="*/ 234316 w 1605470"/>
              <a:gd name="connsiteY169" fmla="*/ 635218 h 6858000"/>
              <a:gd name="connsiteX170" fmla="*/ 239327 w 1605470"/>
              <a:gd name="connsiteY170" fmla="*/ 613763 h 6858000"/>
              <a:gd name="connsiteX171" fmla="*/ 225269 w 1605470"/>
              <a:gd name="connsiteY171" fmla="*/ 598582 h 6858000"/>
              <a:gd name="connsiteX172" fmla="*/ 224950 w 1605470"/>
              <a:gd name="connsiteY172" fmla="*/ 576846 h 6858000"/>
              <a:gd name="connsiteX173" fmla="*/ 204576 w 1605470"/>
              <a:gd name="connsiteY173" fmla="*/ 530055 h 6858000"/>
              <a:gd name="connsiteX174" fmla="*/ 219064 w 1605470"/>
              <a:gd name="connsiteY174" fmla="*/ 469651 h 6858000"/>
              <a:gd name="connsiteX175" fmla="*/ 195012 w 1605470"/>
              <a:gd name="connsiteY175" fmla="*/ 448559 h 6858000"/>
              <a:gd name="connsiteX176" fmla="*/ 201434 w 1605470"/>
              <a:gd name="connsiteY176" fmla="*/ 441529 h 6858000"/>
              <a:gd name="connsiteX177" fmla="*/ 200655 w 1605470"/>
              <a:gd name="connsiteY177" fmla="*/ 428927 h 6858000"/>
              <a:gd name="connsiteX178" fmla="*/ 190059 w 1605470"/>
              <a:gd name="connsiteY178" fmla="*/ 430161 h 6858000"/>
              <a:gd name="connsiteX179" fmla="*/ 167079 w 1605470"/>
              <a:gd name="connsiteY179" fmla="*/ 367211 h 6858000"/>
              <a:gd name="connsiteX180" fmla="*/ 124571 w 1605470"/>
              <a:gd name="connsiteY180" fmla="*/ 302178 h 6858000"/>
              <a:gd name="connsiteX181" fmla="*/ 103243 w 1605470"/>
              <a:gd name="connsiteY181" fmla="*/ 211375 h 6858000"/>
              <a:gd name="connsiteX182" fmla="*/ 94571 w 1605470"/>
              <a:gd name="connsiteY182" fmla="*/ 184179 h 6858000"/>
              <a:gd name="connsiteX183" fmla="*/ 13437 w 1605470"/>
              <a:gd name="connsiteY183" fmla="*/ 19287 h 6858000"/>
              <a:gd name="connsiteX184" fmla="*/ 0 w 1605470"/>
              <a:gd name="connsiteY18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22815 w 1605470"/>
              <a:gd name="connsiteY131" fmla="*/ 2762989 h 6858000"/>
              <a:gd name="connsiteX132" fmla="*/ 571733 w 1605470"/>
              <a:gd name="connsiteY132" fmla="*/ 2554718 h 6858000"/>
              <a:gd name="connsiteX133" fmla="*/ 551827 w 1605470"/>
              <a:gd name="connsiteY133" fmla="*/ 2485734 h 6858000"/>
              <a:gd name="connsiteX134" fmla="*/ 542550 w 1605470"/>
              <a:gd name="connsiteY134" fmla="*/ 2447068 h 6858000"/>
              <a:gd name="connsiteX135" fmla="*/ 529511 w 1605470"/>
              <a:gd name="connsiteY135" fmla="*/ 2425819 h 6858000"/>
              <a:gd name="connsiteX136" fmla="*/ 528878 w 1605470"/>
              <a:gd name="connsiteY136" fmla="*/ 2408971 h 6858000"/>
              <a:gd name="connsiteX137" fmla="*/ 535510 w 1605470"/>
              <a:gd name="connsiteY137" fmla="*/ 2402874 h 6858000"/>
              <a:gd name="connsiteX138" fmla="*/ 538122 w 1605470"/>
              <a:gd name="connsiteY138" fmla="*/ 2381443 h 6858000"/>
              <a:gd name="connsiteX139" fmla="*/ 514451 w 1605470"/>
              <a:gd name="connsiteY139" fmla="*/ 2261920 h 6858000"/>
              <a:gd name="connsiteX140" fmla="*/ 486968 w 1605470"/>
              <a:gd name="connsiteY140" fmla="*/ 2182937 h 6858000"/>
              <a:gd name="connsiteX141" fmla="*/ 488555 w 1605470"/>
              <a:gd name="connsiteY141" fmla="*/ 2155135 h 6858000"/>
              <a:gd name="connsiteX142" fmla="*/ 486013 w 1605470"/>
              <a:gd name="connsiteY142" fmla="*/ 2118008 h 6858000"/>
              <a:gd name="connsiteX143" fmla="*/ 487006 w 1605470"/>
              <a:gd name="connsiteY143" fmla="*/ 2050531 h 6858000"/>
              <a:gd name="connsiteX144" fmla="*/ 478812 w 1605470"/>
              <a:gd name="connsiteY144" fmla="*/ 1963269 h 6858000"/>
              <a:gd name="connsiteX145" fmla="*/ 442619 w 1605470"/>
              <a:gd name="connsiteY145" fmla="*/ 1910499 h 6858000"/>
              <a:gd name="connsiteX146" fmla="*/ 446785 w 1605470"/>
              <a:gd name="connsiteY146" fmla="*/ 1903212 h 6858000"/>
              <a:gd name="connsiteX147" fmla="*/ 436547 w 1605470"/>
              <a:gd name="connsiteY147" fmla="*/ 1861531 h 6858000"/>
              <a:gd name="connsiteX148" fmla="*/ 390346 w 1605470"/>
              <a:gd name="connsiteY148" fmla="*/ 1732919 h 6858000"/>
              <a:gd name="connsiteX149" fmla="*/ 362657 w 1605470"/>
              <a:gd name="connsiteY149" fmla="*/ 1663540 h 6858000"/>
              <a:gd name="connsiteX150" fmla="*/ 361783 w 1605470"/>
              <a:gd name="connsiteY150" fmla="*/ 1615777 h 6858000"/>
              <a:gd name="connsiteX151" fmla="*/ 342578 w 1605470"/>
              <a:gd name="connsiteY151" fmla="*/ 1563678 h 6858000"/>
              <a:gd name="connsiteX152" fmla="*/ 355658 w 1605470"/>
              <a:gd name="connsiteY152" fmla="*/ 1519474 h 6858000"/>
              <a:gd name="connsiteX153" fmla="*/ 348400 w 1605470"/>
              <a:gd name="connsiteY153" fmla="*/ 1477995 h 6858000"/>
              <a:gd name="connsiteX154" fmla="*/ 334485 w 1605470"/>
              <a:gd name="connsiteY154" fmla="*/ 1373769 h 6858000"/>
              <a:gd name="connsiteX155" fmla="*/ 342792 w 1605470"/>
              <a:gd name="connsiteY155" fmla="*/ 1307086 h 6858000"/>
              <a:gd name="connsiteX156" fmla="*/ 343980 w 1605470"/>
              <a:gd name="connsiteY156" fmla="*/ 1189033 h 6858000"/>
              <a:gd name="connsiteX157" fmla="*/ 348665 w 1605470"/>
              <a:gd name="connsiteY157" fmla="*/ 1168288 h 6858000"/>
              <a:gd name="connsiteX158" fmla="*/ 340947 w 1605470"/>
              <a:gd name="connsiteY158" fmla="*/ 1142577 h 6858000"/>
              <a:gd name="connsiteX159" fmla="*/ 330253 w 1605470"/>
              <a:gd name="connsiteY159" fmla="*/ 1088484 h 6858000"/>
              <a:gd name="connsiteX160" fmla="*/ 318989 w 1605470"/>
              <a:gd name="connsiteY160" fmla="*/ 1016103 h 6858000"/>
              <a:gd name="connsiteX161" fmla="*/ 320445 w 1605470"/>
              <a:gd name="connsiteY161" fmla="*/ 932283 h 6858000"/>
              <a:gd name="connsiteX162" fmla="*/ 322681 w 1605470"/>
              <a:gd name="connsiteY162" fmla="*/ 915925 h 6858000"/>
              <a:gd name="connsiteX163" fmla="*/ 315310 w 1605470"/>
              <a:gd name="connsiteY163" fmla="*/ 896999 h 6858000"/>
              <a:gd name="connsiteX164" fmla="*/ 284718 w 1605470"/>
              <a:gd name="connsiteY164" fmla="*/ 821517 h 6858000"/>
              <a:gd name="connsiteX165" fmla="*/ 263668 w 1605470"/>
              <a:gd name="connsiteY165" fmla="*/ 751353 h 6858000"/>
              <a:gd name="connsiteX166" fmla="*/ 263226 w 1605470"/>
              <a:gd name="connsiteY166" fmla="*/ 721230 h 6858000"/>
              <a:gd name="connsiteX167" fmla="*/ 248897 w 1605470"/>
              <a:gd name="connsiteY167" fmla="*/ 681659 h 6858000"/>
              <a:gd name="connsiteX168" fmla="*/ 234316 w 1605470"/>
              <a:gd name="connsiteY168" fmla="*/ 635218 h 6858000"/>
              <a:gd name="connsiteX169" fmla="*/ 239327 w 1605470"/>
              <a:gd name="connsiteY169" fmla="*/ 613763 h 6858000"/>
              <a:gd name="connsiteX170" fmla="*/ 225269 w 1605470"/>
              <a:gd name="connsiteY170" fmla="*/ 598582 h 6858000"/>
              <a:gd name="connsiteX171" fmla="*/ 224950 w 1605470"/>
              <a:gd name="connsiteY171" fmla="*/ 576846 h 6858000"/>
              <a:gd name="connsiteX172" fmla="*/ 204576 w 1605470"/>
              <a:gd name="connsiteY172" fmla="*/ 530055 h 6858000"/>
              <a:gd name="connsiteX173" fmla="*/ 219064 w 1605470"/>
              <a:gd name="connsiteY173" fmla="*/ 469651 h 6858000"/>
              <a:gd name="connsiteX174" fmla="*/ 195012 w 1605470"/>
              <a:gd name="connsiteY174" fmla="*/ 448559 h 6858000"/>
              <a:gd name="connsiteX175" fmla="*/ 201434 w 1605470"/>
              <a:gd name="connsiteY175" fmla="*/ 441529 h 6858000"/>
              <a:gd name="connsiteX176" fmla="*/ 200655 w 1605470"/>
              <a:gd name="connsiteY176" fmla="*/ 428927 h 6858000"/>
              <a:gd name="connsiteX177" fmla="*/ 190059 w 1605470"/>
              <a:gd name="connsiteY177" fmla="*/ 430161 h 6858000"/>
              <a:gd name="connsiteX178" fmla="*/ 167079 w 1605470"/>
              <a:gd name="connsiteY178" fmla="*/ 367211 h 6858000"/>
              <a:gd name="connsiteX179" fmla="*/ 124571 w 1605470"/>
              <a:gd name="connsiteY179" fmla="*/ 302178 h 6858000"/>
              <a:gd name="connsiteX180" fmla="*/ 103243 w 1605470"/>
              <a:gd name="connsiteY180" fmla="*/ 211375 h 6858000"/>
              <a:gd name="connsiteX181" fmla="*/ 94571 w 1605470"/>
              <a:gd name="connsiteY181" fmla="*/ 184179 h 6858000"/>
              <a:gd name="connsiteX182" fmla="*/ 13437 w 1605470"/>
              <a:gd name="connsiteY182" fmla="*/ 19287 h 6858000"/>
              <a:gd name="connsiteX183" fmla="*/ 0 w 1605470"/>
              <a:gd name="connsiteY18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22815 w 1605470"/>
              <a:gd name="connsiteY131" fmla="*/ 2762989 h 6858000"/>
              <a:gd name="connsiteX132" fmla="*/ 571733 w 1605470"/>
              <a:gd name="connsiteY132" fmla="*/ 2554718 h 6858000"/>
              <a:gd name="connsiteX133" fmla="*/ 551827 w 1605470"/>
              <a:gd name="connsiteY133" fmla="*/ 2485734 h 6858000"/>
              <a:gd name="connsiteX134" fmla="*/ 542550 w 1605470"/>
              <a:gd name="connsiteY134" fmla="*/ 2447068 h 6858000"/>
              <a:gd name="connsiteX135" fmla="*/ 529511 w 1605470"/>
              <a:gd name="connsiteY135" fmla="*/ 2425819 h 6858000"/>
              <a:gd name="connsiteX136" fmla="*/ 528878 w 1605470"/>
              <a:gd name="connsiteY136" fmla="*/ 2408971 h 6858000"/>
              <a:gd name="connsiteX137" fmla="*/ 535510 w 1605470"/>
              <a:gd name="connsiteY137" fmla="*/ 2402874 h 6858000"/>
              <a:gd name="connsiteX138" fmla="*/ 538122 w 1605470"/>
              <a:gd name="connsiteY138" fmla="*/ 2381443 h 6858000"/>
              <a:gd name="connsiteX139" fmla="*/ 514451 w 1605470"/>
              <a:gd name="connsiteY139" fmla="*/ 2261920 h 6858000"/>
              <a:gd name="connsiteX140" fmla="*/ 486968 w 1605470"/>
              <a:gd name="connsiteY140" fmla="*/ 2182937 h 6858000"/>
              <a:gd name="connsiteX141" fmla="*/ 488555 w 1605470"/>
              <a:gd name="connsiteY141" fmla="*/ 2155135 h 6858000"/>
              <a:gd name="connsiteX142" fmla="*/ 486013 w 1605470"/>
              <a:gd name="connsiteY142" fmla="*/ 2118008 h 6858000"/>
              <a:gd name="connsiteX143" fmla="*/ 487006 w 1605470"/>
              <a:gd name="connsiteY143" fmla="*/ 2050531 h 6858000"/>
              <a:gd name="connsiteX144" fmla="*/ 478812 w 1605470"/>
              <a:gd name="connsiteY144" fmla="*/ 1963269 h 6858000"/>
              <a:gd name="connsiteX145" fmla="*/ 442619 w 1605470"/>
              <a:gd name="connsiteY145" fmla="*/ 1910499 h 6858000"/>
              <a:gd name="connsiteX146" fmla="*/ 446785 w 1605470"/>
              <a:gd name="connsiteY146" fmla="*/ 1903212 h 6858000"/>
              <a:gd name="connsiteX147" fmla="*/ 436547 w 1605470"/>
              <a:gd name="connsiteY147" fmla="*/ 1861531 h 6858000"/>
              <a:gd name="connsiteX148" fmla="*/ 390346 w 1605470"/>
              <a:gd name="connsiteY148" fmla="*/ 1732919 h 6858000"/>
              <a:gd name="connsiteX149" fmla="*/ 362657 w 1605470"/>
              <a:gd name="connsiteY149" fmla="*/ 1663540 h 6858000"/>
              <a:gd name="connsiteX150" fmla="*/ 361783 w 1605470"/>
              <a:gd name="connsiteY150" fmla="*/ 1615777 h 6858000"/>
              <a:gd name="connsiteX151" fmla="*/ 342578 w 1605470"/>
              <a:gd name="connsiteY151" fmla="*/ 1563678 h 6858000"/>
              <a:gd name="connsiteX152" fmla="*/ 355658 w 1605470"/>
              <a:gd name="connsiteY152" fmla="*/ 1519474 h 6858000"/>
              <a:gd name="connsiteX153" fmla="*/ 348400 w 1605470"/>
              <a:gd name="connsiteY153" fmla="*/ 1477995 h 6858000"/>
              <a:gd name="connsiteX154" fmla="*/ 334485 w 1605470"/>
              <a:gd name="connsiteY154" fmla="*/ 1373769 h 6858000"/>
              <a:gd name="connsiteX155" fmla="*/ 342792 w 1605470"/>
              <a:gd name="connsiteY155" fmla="*/ 1307086 h 6858000"/>
              <a:gd name="connsiteX156" fmla="*/ 343980 w 1605470"/>
              <a:gd name="connsiteY156" fmla="*/ 1189033 h 6858000"/>
              <a:gd name="connsiteX157" fmla="*/ 348665 w 1605470"/>
              <a:gd name="connsiteY157" fmla="*/ 1168288 h 6858000"/>
              <a:gd name="connsiteX158" fmla="*/ 340947 w 1605470"/>
              <a:gd name="connsiteY158" fmla="*/ 1142577 h 6858000"/>
              <a:gd name="connsiteX159" fmla="*/ 330253 w 1605470"/>
              <a:gd name="connsiteY159" fmla="*/ 1088484 h 6858000"/>
              <a:gd name="connsiteX160" fmla="*/ 318989 w 1605470"/>
              <a:gd name="connsiteY160" fmla="*/ 1016103 h 6858000"/>
              <a:gd name="connsiteX161" fmla="*/ 320445 w 1605470"/>
              <a:gd name="connsiteY161" fmla="*/ 932283 h 6858000"/>
              <a:gd name="connsiteX162" fmla="*/ 322681 w 1605470"/>
              <a:gd name="connsiteY162" fmla="*/ 915925 h 6858000"/>
              <a:gd name="connsiteX163" fmla="*/ 315310 w 1605470"/>
              <a:gd name="connsiteY163" fmla="*/ 896999 h 6858000"/>
              <a:gd name="connsiteX164" fmla="*/ 284718 w 1605470"/>
              <a:gd name="connsiteY164" fmla="*/ 821517 h 6858000"/>
              <a:gd name="connsiteX165" fmla="*/ 263668 w 1605470"/>
              <a:gd name="connsiteY165" fmla="*/ 751353 h 6858000"/>
              <a:gd name="connsiteX166" fmla="*/ 263226 w 1605470"/>
              <a:gd name="connsiteY166" fmla="*/ 721230 h 6858000"/>
              <a:gd name="connsiteX167" fmla="*/ 248897 w 1605470"/>
              <a:gd name="connsiteY167" fmla="*/ 681659 h 6858000"/>
              <a:gd name="connsiteX168" fmla="*/ 234316 w 1605470"/>
              <a:gd name="connsiteY168" fmla="*/ 635218 h 6858000"/>
              <a:gd name="connsiteX169" fmla="*/ 239327 w 1605470"/>
              <a:gd name="connsiteY169" fmla="*/ 613763 h 6858000"/>
              <a:gd name="connsiteX170" fmla="*/ 225269 w 1605470"/>
              <a:gd name="connsiteY170" fmla="*/ 598582 h 6858000"/>
              <a:gd name="connsiteX171" fmla="*/ 224950 w 1605470"/>
              <a:gd name="connsiteY171" fmla="*/ 576846 h 6858000"/>
              <a:gd name="connsiteX172" fmla="*/ 204576 w 1605470"/>
              <a:gd name="connsiteY172" fmla="*/ 530055 h 6858000"/>
              <a:gd name="connsiteX173" fmla="*/ 219064 w 1605470"/>
              <a:gd name="connsiteY173" fmla="*/ 469651 h 6858000"/>
              <a:gd name="connsiteX174" fmla="*/ 195012 w 1605470"/>
              <a:gd name="connsiteY174" fmla="*/ 448559 h 6858000"/>
              <a:gd name="connsiteX175" fmla="*/ 201434 w 1605470"/>
              <a:gd name="connsiteY175" fmla="*/ 441529 h 6858000"/>
              <a:gd name="connsiteX176" fmla="*/ 200655 w 1605470"/>
              <a:gd name="connsiteY176" fmla="*/ 428927 h 6858000"/>
              <a:gd name="connsiteX177" fmla="*/ 190059 w 1605470"/>
              <a:gd name="connsiteY177" fmla="*/ 430161 h 6858000"/>
              <a:gd name="connsiteX178" fmla="*/ 167079 w 1605470"/>
              <a:gd name="connsiteY178" fmla="*/ 367211 h 6858000"/>
              <a:gd name="connsiteX179" fmla="*/ 124571 w 1605470"/>
              <a:gd name="connsiteY179" fmla="*/ 302178 h 6858000"/>
              <a:gd name="connsiteX180" fmla="*/ 103243 w 1605470"/>
              <a:gd name="connsiteY180" fmla="*/ 211375 h 6858000"/>
              <a:gd name="connsiteX181" fmla="*/ 94571 w 1605470"/>
              <a:gd name="connsiteY181" fmla="*/ 184179 h 6858000"/>
              <a:gd name="connsiteX182" fmla="*/ 13437 w 1605470"/>
              <a:gd name="connsiteY182" fmla="*/ 19287 h 6858000"/>
              <a:gd name="connsiteX183" fmla="*/ 0 w 1605470"/>
              <a:gd name="connsiteY18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5660 w 1605470"/>
              <a:gd name="connsiteY79" fmla="*/ 4308823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22815 w 1605470"/>
              <a:gd name="connsiteY131" fmla="*/ 2762989 h 6858000"/>
              <a:gd name="connsiteX132" fmla="*/ 571733 w 1605470"/>
              <a:gd name="connsiteY132" fmla="*/ 2554718 h 6858000"/>
              <a:gd name="connsiteX133" fmla="*/ 551827 w 1605470"/>
              <a:gd name="connsiteY133" fmla="*/ 2485734 h 6858000"/>
              <a:gd name="connsiteX134" fmla="*/ 542550 w 1605470"/>
              <a:gd name="connsiteY134" fmla="*/ 2447068 h 6858000"/>
              <a:gd name="connsiteX135" fmla="*/ 529511 w 1605470"/>
              <a:gd name="connsiteY135" fmla="*/ 2425819 h 6858000"/>
              <a:gd name="connsiteX136" fmla="*/ 528878 w 1605470"/>
              <a:gd name="connsiteY136" fmla="*/ 2408971 h 6858000"/>
              <a:gd name="connsiteX137" fmla="*/ 535510 w 1605470"/>
              <a:gd name="connsiteY137" fmla="*/ 2402874 h 6858000"/>
              <a:gd name="connsiteX138" fmla="*/ 538122 w 1605470"/>
              <a:gd name="connsiteY138" fmla="*/ 2381443 h 6858000"/>
              <a:gd name="connsiteX139" fmla="*/ 514451 w 1605470"/>
              <a:gd name="connsiteY139" fmla="*/ 2261920 h 6858000"/>
              <a:gd name="connsiteX140" fmla="*/ 486968 w 1605470"/>
              <a:gd name="connsiteY140" fmla="*/ 2182937 h 6858000"/>
              <a:gd name="connsiteX141" fmla="*/ 488555 w 1605470"/>
              <a:gd name="connsiteY141" fmla="*/ 2155135 h 6858000"/>
              <a:gd name="connsiteX142" fmla="*/ 486013 w 1605470"/>
              <a:gd name="connsiteY142" fmla="*/ 2118008 h 6858000"/>
              <a:gd name="connsiteX143" fmla="*/ 487006 w 1605470"/>
              <a:gd name="connsiteY143" fmla="*/ 2050531 h 6858000"/>
              <a:gd name="connsiteX144" fmla="*/ 478812 w 1605470"/>
              <a:gd name="connsiteY144" fmla="*/ 1963269 h 6858000"/>
              <a:gd name="connsiteX145" fmla="*/ 442619 w 1605470"/>
              <a:gd name="connsiteY145" fmla="*/ 1910499 h 6858000"/>
              <a:gd name="connsiteX146" fmla="*/ 446785 w 1605470"/>
              <a:gd name="connsiteY146" fmla="*/ 1903212 h 6858000"/>
              <a:gd name="connsiteX147" fmla="*/ 436547 w 1605470"/>
              <a:gd name="connsiteY147" fmla="*/ 1861531 h 6858000"/>
              <a:gd name="connsiteX148" fmla="*/ 390346 w 1605470"/>
              <a:gd name="connsiteY148" fmla="*/ 1732919 h 6858000"/>
              <a:gd name="connsiteX149" fmla="*/ 362657 w 1605470"/>
              <a:gd name="connsiteY149" fmla="*/ 1663540 h 6858000"/>
              <a:gd name="connsiteX150" fmla="*/ 361783 w 1605470"/>
              <a:gd name="connsiteY150" fmla="*/ 1615777 h 6858000"/>
              <a:gd name="connsiteX151" fmla="*/ 342578 w 1605470"/>
              <a:gd name="connsiteY151" fmla="*/ 1563678 h 6858000"/>
              <a:gd name="connsiteX152" fmla="*/ 355658 w 1605470"/>
              <a:gd name="connsiteY152" fmla="*/ 1519474 h 6858000"/>
              <a:gd name="connsiteX153" fmla="*/ 348400 w 1605470"/>
              <a:gd name="connsiteY153" fmla="*/ 1477995 h 6858000"/>
              <a:gd name="connsiteX154" fmla="*/ 334485 w 1605470"/>
              <a:gd name="connsiteY154" fmla="*/ 1373769 h 6858000"/>
              <a:gd name="connsiteX155" fmla="*/ 342792 w 1605470"/>
              <a:gd name="connsiteY155" fmla="*/ 1307086 h 6858000"/>
              <a:gd name="connsiteX156" fmla="*/ 343980 w 1605470"/>
              <a:gd name="connsiteY156" fmla="*/ 1189033 h 6858000"/>
              <a:gd name="connsiteX157" fmla="*/ 348665 w 1605470"/>
              <a:gd name="connsiteY157" fmla="*/ 1168288 h 6858000"/>
              <a:gd name="connsiteX158" fmla="*/ 340947 w 1605470"/>
              <a:gd name="connsiteY158" fmla="*/ 1142577 h 6858000"/>
              <a:gd name="connsiteX159" fmla="*/ 330253 w 1605470"/>
              <a:gd name="connsiteY159" fmla="*/ 1088484 h 6858000"/>
              <a:gd name="connsiteX160" fmla="*/ 318989 w 1605470"/>
              <a:gd name="connsiteY160" fmla="*/ 1016103 h 6858000"/>
              <a:gd name="connsiteX161" fmla="*/ 320445 w 1605470"/>
              <a:gd name="connsiteY161" fmla="*/ 932283 h 6858000"/>
              <a:gd name="connsiteX162" fmla="*/ 322681 w 1605470"/>
              <a:gd name="connsiteY162" fmla="*/ 915925 h 6858000"/>
              <a:gd name="connsiteX163" fmla="*/ 315310 w 1605470"/>
              <a:gd name="connsiteY163" fmla="*/ 896999 h 6858000"/>
              <a:gd name="connsiteX164" fmla="*/ 284718 w 1605470"/>
              <a:gd name="connsiteY164" fmla="*/ 821517 h 6858000"/>
              <a:gd name="connsiteX165" fmla="*/ 263668 w 1605470"/>
              <a:gd name="connsiteY165" fmla="*/ 751353 h 6858000"/>
              <a:gd name="connsiteX166" fmla="*/ 263226 w 1605470"/>
              <a:gd name="connsiteY166" fmla="*/ 721230 h 6858000"/>
              <a:gd name="connsiteX167" fmla="*/ 248897 w 1605470"/>
              <a:gd name="connsiteY167" fmla="*/ 681659 h 6858000"/>
              <a:gd name="connsiteX168" fmla="*/ 234316 w 1605470"/>
              <a:gd name="connsiteY168" fmla="*/ 635218 h 6858000"/>
              <a:gd name="connsiteX169" fmla="*/ 239327 w 1605470"/>
              <a:gd name="connsiteY169" fmla="*/ 613763 h 6858000"/>
              <a:gd name="connsiteX170" fmla="*/ 225269 w 1605470"/>
              <a:gd name="connsiteY170" fmla="*/ 598582 h 6858000"/>
              <a:gd name="connsiteX171" fmla="*/ 224950 w 1605470"/>
              <a:gd name="connsiteY171" fmla="*/ 576846 h 6858000"/>
              <a:gd name="connsiteX172" fmla="*/ 204576 w 1605470"/>
              <a:gd name="connsiteY172" fmla="*/ 530055 h 6858000"/>
              <a:gd name="connsiteX173" fmla="*/ 219064 w 1605470"/>
              <a:gd name="connsiteY173" fmla="*/ 469651 h 6858000"/>
              <a:gd name="connsiteX174" fmla="*/ 195012 w 1605470"/>
              <a:gd name="connsiteY174" fmla="*/ 448559 h 6858000"/>
              <a:gd name="connsiteX175" fmla="*/ 201434 w 1605470"/>
              <a:gd name="connsiteY175" fmla="*/ 441529 h 6858000"/>
              <a:gd name="connsiteX176" fmla="*/ 200655 w 1605470"/>
              <a:gd name="connsiteY176" fmla="*/ 428927 h 6858000"/>
              <a:gd name="connsiteX177" fmla="*/ 190059 w 1605470"/>
              <a:gd name="connsiteY177" fmla="*/ 430161 h 6858000"/>
              <a:gd name="connsiteX178" fmla="*/ 167079 w 1605470"/>
              <a:gd name="connsiteY178" fmla="*/ 367211 h 6858000"/>
              <a:gd name="connsiteX179" fmla="*/ 124571 w 1605470"/>
              <a:gd name="connsiteY179" fmla="*/ 302178 h 6858000"/>
              <a:gd name="connsiteX180" fmla="*/ 103243 w 1605470"/>
              <a:gd name="connsiteY180" fmla="*/ 211375 h 6858000"/>
              <a:gd name="connsiteX181" fmla="*/ 94571 w 1605470"/>
              <a:gd name="connsiteY181" fmla="*/ 184179 h 6858000"/>
              <a:gd name="connsiteX182" fmla="*/ 13437 w 1605470"/>
              <a:gd name="connsiteY182" fmla="*/ 19287 h 6858000"/>
              <a:gd name="connsiteX183" fmla="*/ 0 w 1605470"/>
              <a:gd name="connsiteY18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5660 w 1605470"/>
              <a:gd name="connsiteY79" fmla="*/ 4308823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22815 w 1605470"/>
              <a:gd name="connsiteY131" fmla="*/ 2762989 h 6858000"/>
              <a:gd name="connsiteX132" fmla="*/ 571733 w 1605470"/>
              <a:gd name="connsiteY132" fmla="*/ 2554718 h 6858000"/>
              <a:gd name="connsiteX133" fmla="*/ 551827 w 1605470"/>
              <a:gd name="connsiteY133" fmla="*/ 2485734 h 6858000"/>
              <a:gd name="connsiteX134" fmla="*/ 542550 w 1605470"/>
              <a:gd name="connsiteY134" fmla="*/ 2447068 h 6858000"/>
              <a:gd name="connsiteX135" fmla="*/ 529511 w 1605470"/>
              <a:gd name="connsiteY135" fmla="*/ 2425819 h 6858000"/>
              <a:gd name="connsiteX136" fmla="*/ 528878 w 1605470"/>
              <a:gd name="connsiteY136" fmla="*/ 2408971 h 6858000"/>
              <a:gd name="connsiteX137" fmla="*/ 535510 w 1605470"/>
              <a:gd name="connsiteY137" fmla="*/ 2402874 h 6858000"/>
              <a:gd name="connsiteX138" fmla="*/ 538122 w 1605470"/>
              <a:gd name="connsiteY138" fmla="*/ 2381443 h 6858000"/>
              <a:gd name="connsiteX139" fmla="*/ 514451 w 1605470"/>
              <a:gd name="connsiteY139" fmla="*/ 2261920 h 6858000"/>
              <a:gd name="connsiteX140" fmla="*/ 486968 w 1605470"/>
              <a:gd name="connsiteY140" fmla="*/ 2182937 h 6858000"/>
              <a:gd name="connsiteX141" fmla="*/ 488555 w 1605470"/>
              <a:gd name="connsiteY141" fmla="*/ 2155135 h 6858000"/>
              <a:gd name="connsiteX142" fmla="*/ 486013 w 1605470"/>
              <a:gd name="connsiteY142" fmla="*/ 2118008 h 6858000"/>
              <a:gd name="connsiteX143" fmla="*/ 487006 w 1605470"/>
              <a:gd name="connsiteY143" fmla="*/ 2050531 h 6858000"/>
              <a:gd name="connsiteX144" fmla="*/ 478812 w 1605470"/>
              <a:gd name="connsiteY144" fmla="*/ 1963269 h 6858000"/>
              <a:gd name="connsiteX145" fmla="*/ 442619 w 1605470"/>
              <a:gd name="connsiteY145" fmla="*/ 1910499 h 6858000"/>
              <a:gd name="connsiteX146" fmla="*/ 446785 w 1605470"/>
              <a:gd name="connsiteY146" fmla="*/ 1903212 h 6858000"/>
              <a:gd name="connsiteX147" fmla="*/ 436547 w 1605470"/>
              <a:gd name="connsiteY147" fmla="*/ 1861531 h 6858000"/>
              <a:gd name="connsiteX148" fmla="*/ 390346 w 1605470"/>
              <a:gd name="connsiteY148" fmla="*/ 1732919 h 6858000"/>
              <a:gd name="connsiteX149" fmla="*/ 362657 w 1605470"/>
              <a:gd name="connsiteY149" fmla="*/ 1663540 h 6858000"/>
              <a:gd name="connsiteX150" fmla="*/ 361783 w 1605470"/>
              <a:gd name="connsiteY150" fmla="*/ 1615777 h 6858000"/>
              <a:gd name="connsiteX151" fmla="*/ 342578 w 1605470"/>
              <a:gd name="connsiteY151" fmla="*/ 1563678 h 6858000"/>
              <a:gd name="connsiteX152" fmla="*/ 355658 w 1605470"/>
              <a:gd name="connsiteY152" fmla="*/ 1519474 h 6858000"/>
              <a:gd name="connsiteX153" fmla="*/ 348400 w 1605470"/>
              <a:gd name="connsiteY153" fmla="*/ 1477995 h 6858000"/>
              <a:gd name="connsiteX154" fmla="*/ 334485 w 1605470"/>
              <a:gd name="connsiteY154" fmla="*/ 1373769 h 6858000"/>
              <a:gd name="connsiteX155" fmla="*/ 342792 w 1605470"/>
              <a:gd name="connsiteY155" fmla="*/ 1307086 h 6858000"/>
              <a:gd name="connsiteX156" fmla="*/ 343980 w 1605470"/>
              <a:gd name="connsiteY156" fmla="*/ 1189033 h 6858000"/>
              <a:gd name="connsiteX157" fmla="*/ 348665 w 1605470"/>
              <a:gd name="connsiteY157" fmla="*/ 1168288 h 6858000"/>
              <a:gd name="connsiteX158" fmla="*/ 340947 w 1605470"/>
              <a:gd name="connsiteY158" fmla="*/ 1142577 h 6858000"/>
              <a:gd name="connsiteX159" fmla="*/ 330253 w 1605470"/>
              <a:gd name="connsiteY159" fmla="*/ 1088484 h 6858000"/>
              <a:gd name="connsiteX160" fmla="*/ 318989 w 1605470"/>
              <a:gd name="connsiteY160" fmla="*/ 1016103 h 6858000"/>
              <a:gd name="connsiteX161" fmla="*/ 320445 w 1605470"/>
              <a:gd name="connsiteY161" fmla="*/ 932283 h 6858000"/>
              <a:gd name="connsiteX162" fmla="*/ 322681 w 1605470"/>
              <a:gd name="connsiteY162" fmla="*/ 915925 h 6858000"/>
              <a:gd name="connsiteX163" fmla="*/ 315310 w 1605470"/>
              <a:gd name="connsiteY163" fmla="*/ 896999 h 6858000"/>
              <a:gd name="connsiteX164" fmla="*/ 284718 w 1605470"/>
              <a:gd name="connsiteY164" fmla="*/ 821517 h 6858000"/>
              <a:gd name="connsiteX165" fmla="*/ 263668 w 1605470"/>
              <a:gd name="connsiteY165" fmla="*/ 751353 h 6858000"/>
              <a:gd name="connsiteX166" fmla="*/ 263226 w 1605470"/>
              <a:gd name="connsiteY166" fmla="*/ 721230 h 6858000"/>
              <a:gd name="connsiteX167" fmla="*/ 248897 w 1605470"/>
              <a:gd name="connsiteY167" fmla="*/ 681659 h 6858000"/>
              <a:gd name="connsiteX168" fmla="*/ 234316 w 1605470"/>
              <a:gd name="connsiteY168" fmla="*/ 635218 h 6858000"/>
              <a:gd name="connsiteX169" fmla="*/ 239327 w 1605470"/>
              <a:gd name="connsiteY169" fmla="*/ 613763 h 6858000"/>
              <a:gd name="connsiteX170" fmla="*/ 225269 w 1605470"/>
              <a:gd name="connsiteY170" fmla="*/ 598582 h 6858000"/>
              <a:gd name="connsiteX171" fmla="*/ 224950 w 1605470"/>
              <a:gd name="connsiteY171" fmla="*/ 576846 h 6858000"/>
              <a:gd name="connsiteX172" fmla="*/ 204576 w 1605470"/>
              <a:gd name="connsiteY172" fmla="*/ 530055 h 6858000"/>
              <a:gd name="connsiteX173" fmla="*/ 219064 w 1605470"/>
              <a:gd name="connsiteY173" fmla="*/ 469651 h 6858000"/>
              <a:gd name="connsiteX174" fmla="*/ 195012 w 1605470"/>
              <a:gd name="connsiteY174" fmla="*/ 448559 h 6858000"/>
              <a:gd name="connsiteX175" fmla="*/ 201434 w 1605470"/>
              <a:gd name="connsiteY175" fmla="*/ 441529 h 6858000"/>
              <a:gd name="connsiteX176" fmla="*/ 200655 w 1605470"/>
              <a:gd name="connsiteY176" fmla="*/ 428927 h 6858000"/>
              <a:gd name="connsiteX177" fmla="*/ 190059 w 1605470"/>
              <a:gd name="connsiteY177" fmla="*/ 430161 h 6858000"/>
              <a:gd name="connsiteX178" fmla="*/ 167079 w 1605470"/>
              <a:gd name="connsiteY178" fmla="*/ 367211 h 6858000"/>
              <a:gd name="connsiteX179" fmla="*/ 124571 w 1605470"/>
              <a:gd name="connsiteY179" fmla="*/ 302178 h 6858000"/>
              <a:gd name="connsiteX180" fmla="*/ 103243 w 1605470"/>
              <a:gd name="connsiteY180" fmla="*/ 211375 h 6858000"/>
              <a:gd name="connsiteX181" fmla="*/ 94571 w 1605470"/>
              <a:gd name="connsiteY181" fmla="*/ 184179 h 6858000"/>
              <a:gd name="connsiteX182" fmla="*/ 13437 w 1605470"/>
              <a:gd name="connsiteY182" fmla="*/ 19287 h 6858000"/>
              <a:gd name="connsiteX183" fmla="*/ 0 w 1605470"/>
              <a:gd name="connsiteY18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5660 w 1605470"/>
              <a:gd name="connsiteY79" fmla="*/ 4308823 h 6858000"/>
              <a:gd name="connsiteX80" fmla="*/ 715481 w 1605470"/>
              <a:gd name="connsiteY80" fmla="*/ 4214165 h 6858000"/>
              <a:gd name="connsiteX81" fmla="*/ 710868 w 1605470"/>
              <a:gd name="connsiteY81" fmla="*/ 4048827 h 6858000"/>
              <a:gd name="connsiteX82" fmla="*/ 704810 w 1605470"/>
              <a:gd name="connsiteY82" fmla="*/ 4033999 h 6858000"/>
              <a:gd name="connsiteX83" fmla="*/ 705959 w 1605470"/>
              <a:gd name="connsiteY83" fmla="*/ 4031933 h 6858000"/>
              <a:gd name="connsiteX84" fmla="*/ 704535 w 1605470"/>
              <a:gd name="connsiteY84" fmla="*/ 4013953 h 6858000"/>
              <a:gd name="connsiteX85" fmla="*/ 700443 w 1605470"/>
              <a:gd name="connsiteY85" fmla="*/ 4010511 h 6858000"/>
              <a:gd name="connsiteX86" fmla="*/ 698282 w 1605470"/>
              <a:gd name="connsiteY86" fmla="*/ 3998331 h 6858000"/>
              <a:gd name="connsiteX87" fmla="*/ 690830 w 1605470"/>
              <a:gd name="connsiteY87" fmla="*/ 3974753 h 6858000"/>
              <a:gd name="connsiteX88" fmla="*/ 692428 w 1605470"/>
              <a:gd name="connsiteY88" fmla="*/ 3969950 h 6858000"/>
              <a:gd name="connsiteX89" fmla="*/ 685850 w 1605470"/>
              <a:gd name="connsiteY89" fmla="*/ 3933779 h 6858000"/>
              <a:gd name="connsiteX90" fmla="*/ 687181 w 1605470"/>
              <a:gd name="connsiteY90" fmla="*/ 3933093 h 6858000"/>
              <a:gd name="connsiteX91" fmla="*/ 691535 w 1605470"/>
              <a:gd name="connsiteY91" fmla="*/ 3922082 h 6858000"/>
              <a:gd name="connsiteX92" fmla="*/ 696613 w 1605470"/>
              <a:gd name="connsiteY92" fmla="*/ 3901461 h 6858000"/>
              <a:gd name="connsiteX93" fmla="*/ 725908 w 1605470"/>
              <a:gd name="connsiteY93" fmla="*/ 3851605 h 6858000"/>
              <a:gd name="connsiteX94" fmla="*/ 719207 w 1605470"/>
              <a:gd name="connsiteY94" fmla="*/ 3813873 h 6858000"/>
              <a:gd name="connsiteX95" fmla="*/ 718632 w 1605470"/>
              <a:gd name="connsiteY95" fmla="*/ 3806161 h 6858000"/>
              <a:gd name="connsiteX96" fmla="*/ 718939 w 1605470"/>
              <a:gd name="connsiteY96" fmla="*/ 3805957 h 6858000"/>
              <a:gd name="connsiteX97" fmla="*/ 718966 w 1605470"/>
              <a:gd name="connsiteY97" fmla="*/ 3797724 h 6858000"/>
              <a:gd name="connsiteX98" fmla="*/ 717581 w 1605470"/>
              <a:gd name="connsiteY98" fmla="*/ 3792098 h 6858000"/>
              <a:gd name="connsiteX99" fmla="*/ 716465 w 1605470"/>
              <a:gd name="connsiteY99" fmla="*/ 3777135 h 6858000"/>
              <a:gd name="connsiteX100" fmla="*/ 718198 w 1605470"/>
              <a:gd name="connsiteY100" fmla="*/ 3771656 h 6858000"/>
              <a:gd name="connsiteX101" fmla="*/ 721941 w 1605470"/>
              <a:gd name="connsiteY101" fmla="*/ 3769007 h 6858000"/>
              <a:gd name="connsiteX102" fmla="*/ 721407 w 1605470"/>
              <a:gd name="connsiteY102" fmla="*/ 3767709 h 6858000"/>
              <a:gd name="connsiteX103" fmla="*/ 730103 w 1605470"/>
              <a:gd name="connsiteY103" fmla="*/ 3738082 h 6858000"/>
              <a:gd name="connsiteX104" fmla="*/ 737449 w 1605470"/>
              <a:gd name="connsiteY104" fmla="*/ 3673397 h 6858000"/>
              <a:gd name="connsiteX105" fmla="*/ 736745 w 1605470"/>
              <a:gd name="connsiteY105" fmla="*/ 3637109 h 6858000"/>
              <a:gd name="connsiteX106" fmla="*/ 740188 w 1605470"/>
              <a:gd name="connsiteY106" fmla="*/ 3536883 h 6858000"/>
              <a:gd name="connsiteX107" fmla="*/ 747726 w 1605470"/>
              <a:gd name="connsiteY107" fmla="*/ 3435652 h 6858000"/>
              <a:gd name="connsiteX108" fmla="*/ 774383 w 1605470"/>
              <a:gd name="connsiteY108" fmla="*/ 3381564 h 6858000"/>
              <a:gd name="connsiteX109" fmla="*/ 774870 w 1605470"/>
              <a:gd name="connsiteY109" fmla="*/ 3375761 h 6858000"/>
              <a:gd name="connsiteX110" fmla="*/ 770510 w 1605470"/>
              <a:gd name="connsiteY110" fmla="*/ 3361844 h 6858000"/>
              <a:gd name="connsiteX111" fmla="*/ 767933 w 1605470"/>
              <a:gd name="connsiteY111" fmla="*/ 3356929 h 6858000"/>
              <a:gd name="connsiteX112" fmla="*/ 766158 w 1605470"/>
              <a:gd name="connsiteY112" fmla="*/ 3349058 h 6858000"/>
              <a:gd name="connsiteX113" fmla="*/ 766414 w 1605470"/>
              <a:gd name="connsiteY113" fmla="*/ 3348763 h 6858000"/>
              <a:gd name="connsiteX114" fmla="*/ 764166 w 1605470"/>
              <a:gd name="connsiteY114" fmla="*/ 3341588 h 6858000"/>
              <a:gd name="connsiteX115" fmla="*/ 749397 w 1605470"/>
              <a:gd name="connsiteY115" fmla="*/ 3307769 h 6858000"/>
              <a:gd name="connsiteX116" fmla="*/ 766960 w 1605470"/>
              <a:gd name="connsiteY116" fmla="*/ 3250522 h 6858000"/>
              <a:gd name="connsiteX117" fmla="*/ 767385 w 1605470"/>
              <a:gd name="connsiteY117" fmla="*/ 3229163 h 6858000"/>
              <a:gd name="connsiteX118" fmla="*/ 769208 w 1605470"/>
              <a:gd name="connsiteY118" fmla="*/ 3217217 h 6858000"/>
              <a:gd name="connsiteX119" fmla="*/ 770350 w 1605470"/>
              <a:gd name="connsiteY119" fmla="*/ 3216125 h 6858000"/>
              <a:gd name="connsiteX120" fmla="*/ 756043 w 1605470"/>
              <a:gd name="connsiteY120" fmla="*/ 3183755 h 6858000"/>
              <a:gd name="connsiteX121" fmla="*/ 756544 w 1605470"/>
              <a:gd name="connsiteY121" fmla="*/ 3178642 h 6858000"/>
              <a:gd name="connsiteX122" fmla="*/ 744144 w 1605470"/>
              <a:gd name="connsiteY122" fmla="*/ 3158586 h 6858000"/>
              <a:gd name="connsiteX123" fmla="*/ 739378 w 1605470"/>
              <a:gd name="connsiteY123" fmla="*/ 3147669 h 6858000"/>
              <a:gd name="connsiteX124" fmla="*/ 734648 w 1605470"/>
              <a:gd name="connsiteY124" fmla="*/ 3145733 h 6858000"/>
              <a:gd name="connsiteX125" fmla="*/ 729329 w 1605470"/>
              <a:gd name="connsiteY125" fmla="*/ 3129034 h 6858000"/>
              <a:gd name="connsiteX126" fmla="*/ 729994 w 1605470"/>
              <a:gd name="connsiteY126" fmla="*/ 3126682 h 6858000"/>
              <a:gd name="connsiteX127" fmla="*/ 720862 w 1605470"/>
              <a:gd name="connsiteY127" fmla="*/ 3114519 h 6858000"/>
              <a:gd name="connsiteX128" fmla="*/ 707471 w 1605470"/>
              <a:gd name="connsiteY128" fmla="*/ 3106272 h 6858000"/>
              <a:gd name="connsiteX129" fmla="*/ 680201 w 1605470"/>
              <a:gd name="connsiteY129" fmla="*/ 2958185 h 6858000"/>
              <a:gd name="connsiteX130" fmla="*/ 622815 w 1605470"/>
              <a:gd name="connsiteY130" fmla="*/ 2762989 h 6858000"/>
              <a:gd name="connsiteX131" fmla="*/ 571733 w 1605470"/>
              <a:gd name="connsiteY131" fmla="*/ 2554718 h 6858000"/>
              <a:gd name="connsiteX132" fmla="*/ 551827 w 1605470"/>
              <a:gd name="connsiteY132" fmla="*/ 2485734 h 6858000"/>
              <a:gd name="connsiteX133" fmla="*/ 542550 w 1605470"/>
              <a:gd name="connsiteY133" fmla="*/ 2447068 h 6858000"/>
              <a:gd name="connsiteX134" fmla="*/ 529511 w 1605470"/>
              <a:gd name="connsiteY134" fmla="*/ 2425819 h 6858000"/>
              <a:gd name="connsiteX135" fmla="*/ 528878 w 1605470"/>
              <a:gd name="connsiteY135" fmla="*/ 2408971 h 6858000"/>
              <a:gd name="connsiteX136" fmla="*/ 535510 w 1605470"/>
              <a:gd name="connsiteY136" fmla="*/ 2402874 h 6858000"/>
              <a:gd name="connsiteX137" fmla="*/ 538122 w 1605470"/>
              <a:gd name="connsiteY137" fmla="*/ 2381443 h 6858000"/>
              <a:gd name="connsiteX138" fmla="*/ 514451 w 1605470"/>
              <a:gd name="connsiteY138" fmla="*/ 2261920 h 6858000"/>
              <a:gd name="connsiteX139" fmla="*/ 486968 w 1605470"/>
              <a:gd name="connsiteY139" fmla="*/ 2182937 h 6858000"/>
              <a:gd name="connsiteX140" fmla="*/ 488555 w 1605470"/>
              <a:gd name="connsiteY140" fmla="*/ 2155135 h 6858000"/>
              <a:gd name="connsiteX141" fmla="*/ 486013 w 1605470"/>
              <a:gd name="connsiteY141" fmla="*/ 2118008 h 6858000"/>
              <a:gd name="connsiteX142" fmla="*/ 487006 w 1605470"/>
              <a:gd name="connsiteY142" fmla="*/ 2050531 h 6858000"/>
              <a:gd name="connsiteX143" fmla="*/ 478812 w 1605470"/>
              <a:gd name="connsiteY143" fmla="*/ 1963269 h 6858000"/>
              <a:gd name="connsiteX144" fmla="*/ 442619 w 1605470"/>
              <a:gd name="connsiteY144" fmla="*/ 1910499 h 6858000"/>
              <a:gd name="connsiteX145" fmla="*/ 446785 w 1605470"/>
              <a:gd name="connsiteY145" fmla="*/ 1903212 h 6858000"/>
              <a:gd name="connsiteX146" fmla="*/ 436547 w 1605470"/>
              <a:gd name="connsiteY146" fmla="*/ 1861531 h 6858000"/>
              <a:gd name="connsiteX147" fmla="*/ 390346 w 1605470"/>
              <a:gd name="connsiteY147" fmla="*/ 1732919 h 6858000"/>
              <a:gd name="connsiteX148" fmla="*/ 362657 w 1605470"/>
              <a:gd name="connsiteY148" fmla="*/ 1663540 h 6858000"/>
              <a:gd name="connsiteX149" fmla="*/ 361783 w 1605470"/>
              <a:gd name="connsiteY149" fmla="*/ 1615777 h 6858000"/>
              <a:gd name="connsiteX150" fmla="*/ 342578 w 1605470"/>
              <a:gd name="connsiteY150" fmla="*/ 1563678 h 6858000"/>
              <a:gd name="connsiteX151" fmla="*/ 355658 w 1605470"/>
              <a:gd name="connsiteY151" fmla="*/ 1519474 h 6858000"/>
              <a:gd name="connsiteX152" fmla="*/ 348400 w 1605470"/>
              <a:gd name="connsiteY152" fmla="*/ 1477995 h 6858000"/>
              <a:gd name="connsiteX153" fmla="*/ 334485 w 1605470"/>
              <a:gd name="connsiteY153" fmla="*/ 1373769 h 6858000"/>
              <a:gd name="connsiteX154" fmla="*/ 342792 w 1605470"/>
              <a:gd name="connsiteY154" fmla="*/ 1307086 h 6858000"/>
              <a:gd name="connsiteX155" fmla="*/ 343980 w 1605470"/>
              <a:gd name="connsiteY155" fmla="*/ 1189033 h 6858000"/>
              <a:gd name="connsiteX156" fmla="*/ 348665 w 1605470"/>
              <a:gd name="connsiteY156" fmla="*/ 1168288 h 6858000"/>
              <a:gd name="connsiteX157" fmla="*/ 340947 w 1605470"/>
              <a:gd name="connsiteY157" fmla="*/ 1142577 h 6858000"/>
              <a:gd name="connsiteX158" fmla="*/ 330253 w 1605470"/>
              <a:gd name="connsiteY158" fmla="*/ 1088484 h 6858000"/>
              <a:gd name="connsiteX159" fmla="*/ 318989 w 1605470"/>
              <a:gd name="connsiteY159" fmla="*/ 1016103 h 6858000"/>
              <a:gd name="connsiteX160" fmla="*/ 320445 w 1605470"/>
              <a:gd name="connsiteY160" fmla="*/ 932283 h 6858000"/>
              <a:gd name="connsiteX161" fmla="*/ 322681 w 1605470"/>
              <a:gd name="connsiteY161" fmla="*/ 915925 h 6858000"/>
              <a:gd name="connsiteX162" fmla="*/ 315310 w 1605470"/>
              <a:gd name="connsiteY162" fmla="*/ 896999 h 6858000"/>
              <a:gd name="connsiteX163" fmla="*/ 284718 w 1605470"/>
              <a:gd name="connsiteY163" fmla="*/ 821517 h 6858000"/>
              <a:gd name="connsiteX164" fmla="*/ 263668 w 1605470"/>
              <a:gd name="connsiteY164" fmla="*/ 751353 h 6858000"/>
              <a:gd name="connsiteX165" fmla="*/ 263226 w 1605470"/>
              <a:gd name="connsiteY165" fmla="*/ 721230 h 6858000"/>
              <a:gd name="connsiteX166" fmla="*/ 248897 w 1605470"/>
              <a:gd name="connsiteY166" fmla="*/ 681659 h 6858000"/>
              <a:gd name="connsiteX167" fmla="*/ 234316 w 1605470"/>
              <a:gd name="connsiteY167" fmla="*/ 635218 h 6858000"/>
              <a:gd name="connsiteX168" fmla="*/ 239327 w 1605470"/>
              <a:gd name="connsiteY168" fmla="*/ 613763 h 6858000"/>
              <a:gd name="connsiteX169" fmla="*/ 225269 w 1605470"/>
              <a:gd name="connsiteY169" fmla="*/ 598582 h 6858000"/>
              <a:gd name="connsiteX170" fmla="*/ 224950 w 1605470"/>
              <a:gd name="connsiteY170" fmla="*/ 576846 h 6858000"/>
              <a:gd name="connsiteX171" fmla="*/ 204576 w 1605470"/>
              <a:gd name="connsiteY171" fmla="*/ 530055 h 6858000"/>
              <a:gd name="connsiteX172" fmla="*/ 219064 w 1605470"/>
              <a:gd name="connsiteY172" fmla="*/ 469651 h 6858000"/>
              <a:gd name="connsiteX173" fmla="*/ 195012 w 1605470"/>
              <a:gd name="connsiteY173" fmla="*/ 448559 h 6858000"/>
              <a:gd name="connsiteX174" fmla="*/ 201434 w 1605470"/>
              <a:gd name="connsiteY174" fmla="*/ 441529 h 6858000"/>
              <a:gd name="connsiteX175" fmla="*/ 200655 w 1605470"/>
              <a:gd name="connsiteY175" fmla="*/ 428927 h 6858000"/>
              <a:gd name="connsiteX176" fmla="*/ 190059 w 1605470"/>
              <a:gd name="connsiteY176" fmla="*/ 430161 h 6858000"/>
              <a:gd name="connsiteX177" fmla="*/ 167079 w 1605470"/>
              <a:gd name="connsiteY177" fmla="*/ 367211 h 6858000"/>
              <a:gd name="connsiteX178" fmla="*/ 124571 w 1605470"/>
              <a:gd name="connsiteY178" fmla="*/ 302178 h 6858000"/>
              <a:gd name="connsiteX179" fmla="*/ 103243 w 1605470"/>
              <a:gd name="connsiteY179" fmla="*/ 211375 h 6858000"/>
              <a:gd name="connsiteX180" fmla="*/ 94571 w 1605470"/>
              <a:gd name="connsiteY180" fmla="*/ 184179 h 6858000"/>
              <a:gd name="connsiteX181" fmla="*/ 13437 w 1605470"/>
              <a:gd name="connsiteY181" fmla="*/ 19287 h 6858000"/>
              <a:gd name="connsiteX182" fmla="*/ 0 w 1605470"/>
              <a:gd name="connsiteY182"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5660 w 1605470"/>
              <a:gd name="connsiteY79" fmla="*/ 4308823 h 6858000"/>
              <a:gd name="connsiteX80" fmla="*/ 715481 w 1605470"/>
              <a:gd name="connsiteY80" fmla="*/ 4214165 h 6858000"/>
              <a:gd name="connsiteX81" fmla="*/ 719554 w 1605470"/>
              <a:gd name="connsiteY81" fmla="*/ 4090296 h 6858000"/>
              <a:gd name="connsiteX82" fmla="*/ 704810 w 1605470"/>
              <a:gd name="connsiteY82" fmla="*/ 4033999 h 6858000"/>
              <a:gd name="connsiteX83" fmla="*/ 705959 w 1605470"/>
              <a:gd name="connsiteY83" fmla="*/ 4031933 h 6858000"/>
              <a:gd name="connsiteX84" fmla="*/ 704535 w 1605470"/>
              <a:gd name="connsiteY84" fmla="*/ 4013953 h 6858000"/>
              <a:gd name="connsiteX85" fmla="*/ 700443 w 1605470"/>
              <a:gd name="connsiteY85" fmla="*/ 4010511 h 6858000"/>
              <a:gd name="connsiteX86" fmla="*/ 698282 w 1605470"/>
              <a:gd name="connsiteY86" fmla="*/ 3998331 h 6858000"/>
              <a:gd name="connsiteX87" fmla="*/ 690830 w 1605470"/>
              <a:gd name="connsiteY87" fmla="*/ 3974753 h 6858000"/>
              <a:gd name="connsiteX88" fmla="*/ 692428 w 1605470"/>
              <a:gd name="connsiteY88" fmla="*/ 3969950 h 6858000"/>
              <a:gd name="connsiteX89" fmla="*/ 685850 w 1605470"/>
              <a:gd name="connsiteY89" fmla="*/ 3933779 h 6858000"/>
              <a:gd name="connsiteX90" fmla="*/ 687181 w 1605470"/>
              <a:gd name="connsiteY90" fmla="*/ 3933093 h 6858000"/>
              <a:gd name="connsiteX91" fmla="*/ 691535 w 1605470"/>
              <a:gd name="connsiteY91" fmla="*/ 3922082 h 6858000"/>
              <a:gd name="connsiteX92" fmla="*/ 696613 w 1605470"/>
              <a:gd name="connsiteY92" fmla="*/ 3901461 h 6858000"/>
              <a:gd name="connsiteX93" fmla="*/ 725908 w 1605470"/>
              <a:gd name="connsiteY93" fmla="*/ 3851605 h 6858000"/>
              <a:gd name="connsiteX94" fmla="*/ 719207 w 1605470"/>
              <a:gd name="connsiteY94" fmla="*/ 3813873 h 6858000"/>
              <a:gd name="connsiteX95" fmla="*/ 718632 w 1605470"/>
              <a:gd name="connsiteY95" fmla="*/ 3806161 h 6858000"/>
              <a:gd name="connsiteX96" fmla="*/ 718939 w 1605470"/>
              <a:gd name="connsiteY96" fmla="*/ 3805957 h 6858000"/>
              <a:gd name="connsiteX97" fmla="*/ 718966 w 1605470"/>
              <a:gd name="connsiteY97" fmla="*/ 3797724 h 6858000"/>
              <a:gd name="connsiteX98" fmla="*/ 717581 w 1605470"/>
              <a:gd name="connsiteY98" fmla="*/ 3792098 h 6858000"/>
              <a:gd name="connsiteX99" fmla="*/ 716465 w 1605470"/>
              <a:gd name="connsiteY99" fmla="*/ 3777135 h 6858000"/>
              <a:gd name="connsiteX100" fmla="*/ 718198 w 1605470"/>
              <a:gd name="connsiteY100" fmla="*/ 3771656 h 6858000"/>
              <a:gd name="connsiteX101" fmla="*/ 721941 w 1605470"/>
              <a:gd name="connsiteY101" fmla="*/ 3769007 h 6858000"/>
              <a:gd name="connsiteX102" fmla="*/ 721407 w 1605470"/>
              <a:gd name="connsiteY102" fmla="*/ 3767709 h 6858000"/>
              <a:gd name="connsiteX103" fmla="*/ 730103 w 1605470"/>
              <a:gd name="connsiteY103" fmla="*/ 3738082 h 6858000"/>
              <a:gd name="connsiteX104" fmla="*/ 737449 w 1605470"/>
              <a:gd name="connsiteY104" fmla="*/ 3673397 h 6858000"/>
              <a:gd name="connsiteX105" fmla="*/ 736745 w 1605470"/>
              <a:gd name="connsiteY105" fmla="*/ 3637109 h 6858000"/>
              <a:gd name="connsiteX106" fmla="*/ 740188 w 1605470"/>
              <a:gd name="connsiteY106" fmla="*/ 3536883 h 6858000"/>
              <a:gd name="connsiteX107" fmla="*/ 747726 w 1605470"/>
              <a:gd name="connsiteY107" fmla="*/ 3435652 h 6858000"/>
              <a:gd name="connsiteX108" fmla="*/ 774383 w 1605470"/>
              <a:gd name="connsiteY108" fmla="*/ 3381564 h 6858000"/>
              <a:gd name="connsiteX109" fmla="*/ 774870 w 1605470"/>
              <a:gd name="connsiteY109" fmla="*/ 3375761 h 6858000"/>
              <a:gd name="connsiteX110" fmla="*/ 770510 w 1605470"/>
              <a:gd name="connsiteY110" fmla="*/ 3361844 h 6858000"/>
              <a:gd name="connsiteX111" fmla="*/ 767933 w 1605470"/>
              <a:gd name="connsiteY111" fmla="*/ 3356929 h 6858000"/>
              <a:gd name="connsiteX112" fmla="*/ 766158 w 1605470"/>
              <a:gd name="connsiteY112" fmla="*/ 3349058 h 6858000"/>
              <a:gd name="connsiteX113" fmla="*/ 766414 w 1605470"/>
              <a:gd name="connsiteY113" fmla="*/ 3348763 h 6858000"/>
              <a:gd name="connsiteX114" fmla="*/ 764166 w 1605470"/>
              <a:gd name="connsiteY114" fmla="*/ 3341588 h 6858000"/>
              <a:gd name="connsiteX115" fmla="*/ 749397 w 1605470"/>
              <a:gd name="connsiteY115" fmla="*/ 3307769 h 6858000"/>
              <a:gd name="connsiteX116" fmla="*/ 766960 w 1605470"/>
              <a:gd name="connsiteY116" fmla="*/ 3250522 h 6858000"/>
              <a:gd name="connsiteX117" fmla="*/ 767385 w 1605470"/>
              <a:gd name="connsiteY117" fmla="*/ 3229163 h 6858000"/>
              <a:gd name="connsiteX118" fmla="*/ 769208 w 1605470"/>
              <a:gd name="connsiteY118" fmla="*/ 3217217 h 6858000"/>
              <a:gd name="connsiteX119" fmla="*/ 770350 w 1605470"/>
              <a:gd name="connsiteY119" fmla="*/ 3216125 h 6858000"/>
              <a:gd name="connsiteX120" fmla="*/ 756043 w 1605470"/>
              <a:gd name="connsiteY120" fmla="*/ 3183755 h 6858000"/>
              <a:gd name="connsiteX121" fmla="*/ 756544 w 1605470"/>
              <a:gd name="connsiteY121" fmla="*/ 3178642 h 6858000"/>
              <a:gd name="connsiteX122" fmla="*/ 744144 w 1605470"/>
              <a:gd name="connsiteY122" fmla="*/ 3158586 h 6858000"/>
              <a:gd name="connsiteX123" fmla="*/ 739378 w 1605470"/>
              <a:gd name="connsiteY123" fmla="*/ 3147669 h 6858000"/>
              <a:gd name="connsiteX124" fmla="*/ 734648 w 1605470"/>
              <a:gd name="connsiteY124" fmla="*/ 3145733 h 6858000"/>
              <a:gd name="connsiteX125" fmla="*/ 729329 w 1605470"/>
              <a:gd name="connsiteY125" fmla="*/ 3129034 h 6858000"/>
              <a:gd name="connsiteX126" fmla="*/ 729994 w 1605470"/>
              <a:gd name="connsiteY126" fmla="*/ 3126682 h 6858000"/>
              <a:gd name="connsiteX127" fmla="*/ 720862 w 1605470"/>
              <a:gd name="connsiteY127" fmla="*/ 3114519 h 6858000"/>
              <a:gd name="connsiteX128" fmla="*/ 707471 w 1605470"/>
              <a:gd name="connsiteY128" fmla="*/ 3106272 h 6858000"/>
              <a:gd name="connsiteX129" fmla="*/ 680201 w 1605470"/>
              <a:gd name="connsiteY129" fmla="*/ 2958185 h 6858000"/>
              <a:gd name="connsiteX130" fmla="*/ 622815 w 1605470"/>
              <a:gd name="connsiteY130" fmla="*/ 2762989 h 6858000"/>
              <a:gd name="connsiteX131" fmla="*/ 571733 w 1605470"/>
              <a:gd name="connsiteY131" fmla="*/ 2554718 h 6858000"/>
              <a:gd name="connsiteX132" fmla="*/ 551827 w 1605470"/>
              <a:gd name="connsiteY132" fmla="*/ 2485734 h 6858000"/>
              <a:gd name="connsiteX133" fmla="*/ 542550 w 1605470"/>
              <a:gd name="connsiteY133" fmla="*/ 2447068 h 6858000"/>
              <a:gd name="connsiteX134" fmla="*/ 529511 w 1605470"/>
              <a:gd name="connsiteY134" fmla="*/ 2425819 h 6858000"/>
              <a:gd name="connsiteX135" fmla="*/ 528878 w 1605470"/>
              <a:gd name="connsiteY135" fmla="*/ 2408971 h 6858000"/>
              <a:gd name="connsiteX136" fmla="*/ 535510 w 1605470"/>
              <a:gd name="connsiteY136" fmla="*/ 2402874 h 6858000"/>
              <a:gd name="connsiteX137" fmla="*/ 538122 w 1605470"/>
              <a:gd name="connsiteY137" fmla="*/ 2381443 h 6858000"/>
              <a:gd name="connsiteX138" fmla="*/ 514451 w 1605470"/>
              <a:gd name="connsiteY138" fmla="*/ 2261920 h 6858000"/>
              <a:gd name="connsiteX139" fmla="*/ 486968 w 1605470"/>
              <a:gd name="connsiteY139" fmla="*/ 2182937 h 6858000"/>
              <a:gd name="connsiteX140" fmla="*/ 488555 w 1605470"/>
              <a:gd name="connsiteY140" fmla="*/ 2155135 h 6858000"/>
              <a:gd name="connsiteX141" fmla="*/ 486013 w 1605470"/>
              <a:gd name="connsiteY141" fmla="*/ 2118008 h 6858000"/>
              <a:gd name="connsiteX142" fmla="*/ 487006 w 1605470"/>
              <a:gd name="connsiteY142" fmla="*/ 2050531 h 6858000"/>
              <a:gd name="connsiteX143" fmla="*/ 478812 w 1605470"/>
              <a:gd name="connsiteY143" fmla="*/ 1963269 h 6858000"/>
              <a:gd name="connsiteX144" fmla="*/ 442619 w 1605470"/>
              <a:gd name="connsiteY144" fmla="*/ 1910499 h 6858000"/>
              <a:gd name="connsiteX145" fmla="*/ 446785 w 1605470"/>
              <a:gd name="connsiteY145" fmla="*/ 1903212 h 6858000"/>
              <a:gd name="connsiteX146" fmla="*/ 436547 w 1605470"/>
              <a:gd name="connsiteY146" fmla="*/ 1861531 h 6858000"/>
              <a:gd name="connsiteX147" fmla="*/ 390346 w 1605470"/>
              <a:gd name="connsiteY147" fmla="*/ 1732919 h 6858000"/>
              <a:gd name="connsiteX148" fmla="*/ 362657 w 1605470"/>
              <a:gd name="connsiteY148" fmla="*/ 1663540 h 6858000"/>
              <a:gd name="connsiteX149" fmla="*/ 361783 w 1605470"/>
              <a:gd name="connsiteY149" fmla="*/ 1615777 h 6858000"/>
              <a:gd name="connsiteX150" fmla="*/ 342578 w 1605470"/>
              <a:gd name="connsiteY150" fmla="*/ 1563678 h 6858000"/>
              <a:gd name="connsiteX151" fmla="*/ 355658 w 1605470"/>
              <a:gd name="connsiteY151" fmla="*/ 1519474 h 6858000"/>
              <a:gd name="connsiteX152" fmla="*/ 348400 w 1605470"/>
              <a:gd name="connsiteY152" fmla="*/ 1477995 h 6858000"/>
              <a:gd name="connsiteX153" fmla="*/ 334485 w 1605470"/>
              <a:gd name="connsiteY153" fmla="*/ 1373769 h 6858000"/>
              <a:gd name="connsiteX154" fmla="*/ 342792 w 1605470"/>
              <a:gd name="connsiteY154" fmla="*/ 1307086 h 6858000"/>
              <a:gd name="connsiteX155" fmla="*/ 343980 w 1605470"/>
              <a:gd name="connsiteY155" fmla="*/ 1189033 h 6858000"/>
              <a:gd name="connsiteX156" fmla="*/ 348665 w 1605470"/>
              <a:gd name="connsiteY156" fmla="*/ 1168288 h 6858000"/>
              <a:gd name="connsiteX157" fmla="*/ 340947 w 1605470"/>
              <a:gd name="connsiteY157" fmla="*/ 1142577 h 6858000"/>
              <a:gd name="connsiteX158" fmla="*/ 330253 w 1605470"/>
              <a:gd name="connsiteY158" fmla="*/ 1088484 h 6858000"/>
              <a:gd name="connsiteX159" fmla="*/ 318989 w 1605470"/>
              <a:gd name="connsiteY159" fmla="*/ 1016103 h 6858000"/>
              <a:gd name="connsiteX160" fmla="*/ 320445 w 1605470"/>
              <a:gd name="connsiteY160" fmla="*/ 932283 h 6858000"/>
              <a:gd name="connsiteX161" fmla="*/ 322681 w 1605470"/>
              <a:gd name="connsiteY161" fmla="*/ 915925 h 6858000"/>
              <a:gd name="connsiteX162" fmla="*/ 315310 w 1605470"/>
              <a:gd name="connsiteY162" fmla="*/ 896999 h 6858000"/>
              <a:gd name="connsiteX163" fmla="*/ 284718 w 1605470"/>
              <a:gd name="connsiteY163" fmla="*/ 821517 h 6858000"/>
              <a:gd name="connsiteX164" fmla="*/ 263668 w 1605470"/>
              <a:gd name="connsiteY164" fmla="*/ 751353 h 6858000"/>
              <a:gd name="connsiteX165" fmla="*/ 263226 w 1605470"/>
              <a:gd name="connsiteY165" fmla="*/ 721230 h 6858000"/>
              <a:gd name="connsiteX166" fmla="*/ 248897 w 1605470"/>
              <a:gd name="connsiteY166" fmla="*/ 681659 h 6858000"/>
              <a:gd name="connsiteX167" fmla="*/ 234316 w 1605470"/>
              <a:gd name="connsiteY167" fmla="*/ 635218 h 6858000"/>
              <a:gd name="connsiteX168" fmla="*/ 239327 w 1605470"/>
              <a:gd name="connsiteY168" fmla="*/ 613763 h 6858000"/>
              <a:gd name="connsiteX169" fmla="*/ 225269 w 1605470"/>
              <a:gd name="connsiteY169" fmla="*/ 598582 h 6858000"/>
              <a:gd name="connsiteX170" fmla="*/ 224950 w 1605470"/>
              <a:gd name="connsiteY170" fmla="*/ 576846 h 6858000"/>
              <a:gd name="connsiteX171" fmla="*/ 204576 w 1605470"/>
              <a:gd name="connsiteY171" fmla="*/ 530055 h 6858000"/>
              <a:gd name="connsiteX172" fmla="*/ 219064 w 1605470"/>
              <a:gd name="connsiteY172" fmla="*/ 469651 h 6858000"/>
              <a:gd name="connsiteX173" fmla="*/ 195012 w 1605470"/>
              <a:gd name="connsiteY173" fmla="*/ 448559 h 6858000"/>
              <a:gd name="connsiteX174" fmla="*/ 201434 w 1605470"/>
              <a:gd name="connsiteY174" fmla="*/ 441529 h 6858000"/>
              <a:gd name="connsiteX175" fmla="*/ 200655 w 1605470"/>
              <a:gd name="connsiteY175" fmla="*/ 428927 h 6858000"/>
              <a:gd name="connsiteX176" fmla="*/ 190059 w 1605470"/>
              <a:gd name="connsiteY176" fmla="*/ 430161 h 6858000"/>
              <a:gd name="connsiteX177" fmla="*/ 167079 w 1605470"/>
              <a:gd name="connsiteY177" fmla="*/ 367211 h 6858000"/>
              <a:gd name="connsiteX178" fmla="*/ 124571 w 1605470"/>
              <a:gd name="connsiteY178" fmla="*/ 302178 h 6858000"/>
              <a:gd name="connsiteX179" fmla="*/ 103243 w 1605470"/>
              <a:gd name="connsiteY179" fmla="*/ 211375 h 6858000"/>
              <a:gd name="connsiteX180" fmla="*/ 94571 w 1605470"/>
              <a:gd name="connsiteY180" fmla="*/ 184179 h 6858000"/>
              <a:gd name="connsiteX181" fmla="*/ 13437 w 1605470"/>
              <a:gd name="connsiteY181" fmla="*/ 19287 h 6858000"/>
              <a:gd name="connsiteX182" fmla="*/ 0 w 1605470"/>
              <a:gd name="connsiteY182"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5660 w 1605470"/>
              <a:gd name="connsiteY79" fmla="*/ 4308823 h 6858000"/>
              <a:gd name="connsiteX80" fmla="*/ 715481 w 1605470"/>
              <a:gd name="connsiteY80" fmla="*/ 4214165 h 6858000"/>
              <a:gd name="connsiteX81" fmla="*/ 719554 w 1605470"/>
              <a:gd name="connsiteY81" fmla="*/ 4090296 h 6858000"/>
              <a:gd name="connsiteX82" fmla="*/ 704810 w 1605470"/>
              <a:gd name="connsiteY82" fmla="*/ 4033999 h 6858000"/>
              <a:gd name="connsiteX83" fmla="*/ 705959 w 1605470"/>
              <a:gd name="connsiteY83" fmla="*/ 4031933 h 6858000"/>
              <a:gd name="connsiteX84" fmla="*/ 704535 w 1605470"/>
              <a:gd name="connsiteY84" fmla="*/ 4013953 h 6858000"/>
              <a:gd name="connsiteX85" fmla="*/ 700443 w 1605470"/>
              <a:gd name="connsiteY85" fmla="*/ 4010511 h 6858000"/>
              <a:gd name="connsiteX86" fmla="*/ 698282 w 1605470"/>
              <a:gd name="connsiteY86" fmla="*/ 3998331 h 6858000"/>
              <a:gd name="connsiteX87" fmla="*/ 690830 w 1605470"/>
              <a:gd name="connsiteY87" fmla="*/ 3974753 h 6858000"/>
              <a:gd name="connsiteX88" fmla="*/ 692428 w 1605470"/>
              <a:gd name="connsiteY88" fmla="*/ 3969950 h 6858000"/>
              <a:gd name="connsiteX89" fmla="*/ 685850 w 1605470"/>
              <a:gd name="connsiteY89" fmla="*/ 3933779 h 6858000"/>
              <a:gd name="connsiteX90" fmla="*/ 687181 w 1605470"/>
              <a:gd name="connsiteY90" fmla="*/ 3933093 h 6858000"/>
              <a:gd name="connsiteX91" fmla="*/ 691535 w 1605470"/>
              <a:gd name="connsiteY91" fmla="*/ 3922082 h 6858000"/>
              <a:gd name="connsiteX92" fmla="*/ 696613 w 1605470"/>
              <a:gd name="connsiteY92" fmla="*/ 3901461 h 6858000"/>
              <a:gd name="connsiteX93" fmla="*/ 719207 w 1605470"/>
              <a:gd name="connsiteY93" fmla="*/ 3813873 h 6858000"/>
              <a:gd name="connsiteX94" fmla="*/ 718632 w 1605470"/>
              <a:gd name="connsiteY94" fmla="*/ 3806161 h 6858000"/>
              <a:gd name="connsiteX95" fmla="*/ 718939 w 1605470"/>
              <a:gd name="connsiteY95" fmla="*/ 3805957 h 6858000"/>
              <a:gd name="connsiteX96" fmla="*/ 718966 w 1605470"/>
              <a:gd name="connsiteY96" fmla="*/ 3797724 h 6858000"/>
              <a:gd name="connsiteX97" fmla="*/ 717581 w 1605470"/>
              <a:gd name="connsiteY97" fmla="*/ 3792098 h 6858000"/>
              <a:gd name="connsiteX98" fmla="*/ 716465 w 1605470"/>
              <a:gd name="connsiteY98" fmla="*/ 3777135 h 6858000"/>
              <a:gd name="connsiteX99" fmla="*/ 718198 w 1605470"/>
              <a:gd name="connsiteY99" fmla="*/ 3771656 h 6858000"/>
              <a:gd name="connsiteX100" fmla="*/ 721941 w 1605470"/>
              <a:gd name="connsiteY100" fmla="*/ 3769007 h 6858000"/>
              <a:gd name="connsiteX101" fmla="*/ 721407 w 1605470"/>
              <a:gd name="connsiteY101" fmla="*/ 3767709 h 6858000"/>
              <a:gd name="connsiteX102" fmla="*/ 730103 w 1605470"/>
              <a:gd name="connsiteY102" fmla="*/ 3738082 h 6858000"/>
              <a:gd name="connsiteX103" fmla="*/ 737449 w 1605470"/>
              <a:gd name="connsiteY103" fmla="*/ 3673397 h 6858000"/>
              <a:gd name="connsiteX104" fmla="*/ 736745 w 1605470"/>
              <a:gd name="connsiteY104" fmla="*/ 3637109 h 6858000"/>
              <a:gd name="connsiteX105" fmla="*/ 740188 w 1605470"/>
              <a:gd name="connsiteY105" fmla="*/ 3536883 h 6858000"/>
              <a:gd name="connsiteX106" fmla="*/ 747726 w 1605470"/>
              <a:gd name="connsiteY106" fmla="*/ 3435652 h 6858000"/>
              <a:gd name="connsiteX107" fmla="*/ 774383 w 1605470"/>
              <a:gd name="connsiteY107" fmla="*/ 3381564 h 6858000"/>
              <a:gd name="connsiteX108" fmla="*/ 774870 w 1605470"/>
              <a:gd name="connsiteY108" fmla="*/ 3375761 h 6858000"/>
              <a:gd name="connsiteX109" fmla="*/ 770510 w 1605470"/>
              <a:gd name="connsiteY109" fmla="*/ 3361844 h 6858000"/>
              <a:gd name="connsiteX110" fmla="*/ 767933 w 1605470"/>
              <a:gd name="connsiteY110" fmla="*/ 3356929 h 6858000"/>
              <a:gd name="connsiteX111" fmla="*/ 766158 w 1605470"/>
              <a:gd name="connsiteY111" fmla="*/ 3349058 h 6858000"/>
              <a:gd name="connsiteX112" fmla="*/ 766414 w 1605470"/>
              <a:gd name="connsiteY112" fmla="*/ 3348763 h 6858000"/>
              <a:gd name="connsiteX113" fmla="*/ 764166 w 1605470"/>
              <a:gd name="connsiteY113" fmla="*/ 3341588 h 6858000"/>
              <a:gd name="connsiteX114" fmla="*/ 749397 w 1605470"/>
              <a:gd name="connsiteY114" fmla="*/ 3307769 h 6858000"/>
              <a:gd name="connsiteX115" fmla="*/ 766960 w 1605470"/>
              <a:gd name="connsiteY115" fmla="*/ 3250522 h 6858000"/>
              <a:gd name="connsiteX116" fmla="*/ 767385 w 1605470"/>
              <a:gd name="connsiteY116" fmla="*/ 3229163 h 6858000"/>
              <a:gd name="connsiteX117" fmla="*/ 769208 w 1605470"/>
              <a:gd name="connsiteY117" fmla="*/ 3217217 h 6858000"/>
              <a:gd name="connsiteX118" fmla="*/ 770350 w 1605470"/>
              <a:gd name="connsiteY118" fmla="*/ 3216125 h 6858000"/>
              <a:gd name="connsiteX119" fmla="*/ 756043 w 1605470"/>
              <a:gd name="connsiteY119" fmla="*/ 3183755 h 6858000"/>
              <a:gd name="connsiteX120" fmla="*/ 756544 w 1605470"/>
              <a:gd name="connsiteY120" fmla="*/ 3178642 h 6858000"/>
              <a:gd name="connsiteX121" fmla="*/ 744144 w 1605470"/>
              <a:gd name="connsiteY121" fmla="*/ 3158586 h 6858000"/>
              <a:gd name="connsiteX122" fmla="*/ 739378 w 1605470"/>
              <a:gd name="connsiteY122" fmla="*/ 3147669 h 6858000"/>
              <a:gd name="connsiteX123" fmla="*/ 734648 w 1605470"/>
              <a:gd name="connsiteY123" fmla="*/ 3145733 h 6858000"/>
              <a:gd name="connsiteX124" fmla="*/ 729329 w 1605470"/>
              <a:gd name="connsiteY124" fmla="*/ 3129034 h 6858000"/>
              <a:gd name="connsiteX125" fmla="*/ 729994 w 1605470"/>
              <a:gd name="connsiteY125" fmla="*/ 3126682 h 6858000"/>
              <a:gd name="connsiteX126" fmla="*/ 720862 w 1605470"/>
              <a:gd name="connsiteY126" fmla="*/ 3114519 h 6858000"/>
              <a:gd name="connsiteX127" fmla="*/ 707471 w 1605470"/>
              <a:gd name="connsiteY127" fmla="*/ 3106272 h 6858000"/>
              <a:gd name="connsiteX128" fmla="*/ 680201 w 1605470"/>
              <a:gd name="connsiteY128" fmla="*/ 2958185 h 6858000"/>
              <a:gd name="connsiteX129" fmla="*/ 622815 w 1605470"/>
              <a:gd name="connsiteY129" fmla="*/ 2762989 h 6858000"/>
              <a:gd name="connsiteX130" fmla="*/ 571733 w 1605470"/>
              <a:gd name="connsiteY130" fmla="*/ 2554718 h 6858000"/>
              <a:gd name="connsiteX131" fmla="*/ 551827 w 1605470"/>
              <a:gd name="connsiteY131" fmla="*/ 2485734 h 6858000"/>
              <a:gd name="connsiteX132" fmla="*/ 542550 w 1605470"/>
              <a:gd name="connsiteY132" fmla="*/ 2447068 h 6858000"/>
              <a:gd name="connsiteX133" fmla="*/ 529511 w 1605470"/>
              <a:gd name="connsiteY133" fmla="*/ 2425819 h 6858000"/>
              <a:gd name="connsiteX134" fmla="*/ 528878 w 1605470"/>
              <a:gd name="connsiteY134" fmla="*/ 2408971 h 6858000"/>
              <a:gd name="connsiteX135" fmla="*/ 535510 w 1605470"/>
              <a:gd name="connsiteY135" fmla="*/ 2402874 h 6858000"/>
              <a:gd name="connsiteX136" fmla="*/ 538122 w 1605470"/>
              <a:gd name="connsiteY136" fmla="*/ 2381443 h 6858000"/>
              <a:gd name="connsiteX137" fmla="*/ 514451 w 1605470"/>
              <a:gd name="connsiteY137" fmla="*/ 2261920 h 6858000"/>
              <a:gd name="connsiteX138" fmla="*/ 486968 w 1605470"/>
              <a:gd name="connsiteY138" fmla="*/ 2182937 h 6858000"/>
              <a:gd name="connsiteX139" fmla="*/ 488555 w 1605470"/>
              <a:gd name="connsiteY139" fmla="*/ 2155135 h 6858000"/>
              <a:gd name="connsiteX140" fmla="*/ 486013 w 1605470"/>
              <a:gd name="connsiteY140" fmla="*/ 2118008 h 6858000"/>
              <a:gd name="connsiteX141" fmla="*/ 487006 w 1605470"/>
              <a:gd name="connsiteY141" fmla="*/ 2050531 h 6858000"/>
              <a:gd name="connsiteX142" fmla="*/ 478812 w 1605470"/>
              <a:gd name="connsiteY142" fmla="*/ 1963269 h 6858000"/>
              <a:gd name="connsiteX143" fmla="*/ 442619 w 1605470"/>
              <a:gd name="connsiteY143" fmla="*/ 1910499 h 6858000"/>
              <a:gd name="connsiteX144" fmla="*/ 446785 w 1605470"/>
              <a:gd name="connsiteY144" fmla="*/ 1903212 h 6858000"/>
              <a:gd name="connsiteX145" fmla="*/ 436547 w 1605470"/>
              <a:gd name="connsiteY145" fmla="*/ 1861531 h 6858000"/>
              <a:gd name="connsiteX146" fmla="*/ 390346 w 1605470"/>
              <a:gd name="connsiteY146" fmla="*/ 1732919 h 6858000"/>
              <a:gd name="connsiteX147" fmla="*/ 362657 w 1605470"/>
              <a:gd name="connsiteY147" fmla="*/ 1663540 h 6858000"/>
              <a:gd name="connsiteX148" fmla="*/ 361783 w 1605470"/>
              <a:gd name="connsiteY148" fmla="*/ 1615777 h 6858000"/>
              <a:gd name="connsiteX149" fmla="*/ 342578 w 1605470"/>
              <a:gd name="connsiteY149" fmla="*/ 1563678 h 6858000"/>
              <a:gd name="connsiteX150" fmla="*/ 355658 w 1605470"/>
              <a:gd name="connsiteY150" fmla="*/ 1519474 h 6858000"/>
              <a:gd name="connsiteX151" fmla="*/ 348400 w 1605470"/>
              <a:gd name="connsiteY151" fmla="*/ 1477995 h 6858000"/>
              <a:gd name="connsiteX152" fmla="*/ 334485 w 1605470"/>
              <a:gd name="connsiteY152" fmla="*/ 1373769 h 6858000"/>
              <a:gd name="connsiteX153" fmla="*/ 342792 w 1605470"/>
              <a:gd name="connsiteY153" fmla="*/ 1307086 h 6858000"/>
              <a:gd name="connsiteX154" fmla="*/ 343980 w 1605470"/>
              <a:gd name="connsiteY154" fmla="*/ 1189033 h 6858000"/>
              <a:gd name="connsiteX155" fmla="*/ 348665 w 1605470"/>
              <a:gd name="connsiteY155" fmla="*/ 1168288 h 6858000"/>
              <a:gd name="connsiteX156" fmla="*/ 340947 w 1605470"/>
              <a:gd name="connsiteY156" fmla="*/ 1142577 h 6858000"/>
              <a:gd name="connsiteX157" fmla="*/ 330253 w 1605470"/>
              <a:gd name="connsiteY157" fmla="*/ 1088484 h 6858000"/>
              <a:gd name="connsiteX158" fmla="*/ 318989 w 1605470"/>
              <a:gd name="connsiteY158" fmla="*/ 1016103 h 6858000"/>
              <a:gd name="connsiteX159" fmla="*/ 320445 w 1605470"/>
              <a:gd name="connsiteY159" fmla="*/ 932283 h 6858000"/>
              <a:gd name="connsiteX160" fmla="*/ 322681 w 1605470"/>
              <a:gd name="connsiteY160" fmla="*/ 915925 h 6858000"/>
              <a:gd name="connsiteX161" fmla="*/ 315310 w 1605470"/>
              <a:gd name="connsiteY161" fmla="*/ 896999 h 6858000"/>
              <a:gd name="connsiteX162" fmla="*/ 284718 w 1605470"/>
              <a:gd name="connsiteY162" fmla="*/ 821517 h 6858000"/>
              <a:gd name="connsiteX163" fmla="*/ 263668 w 1605470"/>
              <a:gd name="connsiteY163" fmla="*/ 751353 h 6858000"/>
              <a:gd name="connsiteX164" fmla="*/ 263226 w 1605470"/>
              <a:gd name="connsiteY164" fmla="*/ 721230 h 6858000"/>
              <a:gd name="connsiteX165" fmla="*/ 248897 w 1605470"/>
              <a:gd name="connsiteY165" fmla="*/ 681659 h 6858000"/>
              <a:gd name="connsiteX166" fmla="*/ 234316 w 1605470"/>
              <a:gd name="connsiteY166" fmla="*/ 635218 h 6858000"/>
              <a:gd name="connsiteX167" fmla="*/ 239327 w 1605470"/>
              <a:gd name="connsiteY167" fmla="*/ 613763 h 6858000"/>
              <a:gd name="connsiteX168" fmla="*/ 225269 w 1605470"/>
              <a:gd name="connsiteY168" fmla="*/ 598582 h 6858000"/>
              <a:gd name="connsiteX169" fmla="*/ 224950 w 1605470"/>
              <a:gd name="connsiteY169" fmla="*/ 576846 h 6858000"/>
              <a:gd name="connsiteX170" fmla="*/ 204576 w 1605470"/>
              <a:gd name="connsiteY170" fmla="*/ 530055 h 6858000"/>
              <a:gd name="connsiteX171" fmla="*/ 219064 w 1605470"/>
              <a:gd name="connsiteY171" fmla="*/ 469651 h 6858000"/>
              <a:gd name="connsiteX172" fmla="*/ 195012 w 1605470"/>
              <a:gd name="connsiteY172" fmla="*/ 448559 h 6858000"/>
              <a:gd name="connsiteX173" fmla="*/ 201434 w 1605470"/>
              <a:gd name="connsiteY173" fmla="*/ 441529 h 6858000"/>
              <a:gd name="connsiteX174" fmla="*/ 200655 w 1605470"/>
              <a:gd name="connsiteY174" fmla="*/ 428927 h 6858000"/>
              <a:gd name="connsiteX175" fmla="*/ 190059 w 1605470"/>
              <a:gd name="connsiteY175" fmla="*/ 430161 h 6858000"/>
              <a:gd name="connsiteX176" fmla="*/ 167079 w 1605470"/>
              <a:gd name="connsiteY176" fmla="*/ 367211 h 6858000"/>
              <a:gd name="connsiteX177" fmla="*/ 124571 w 1605470"/>
              <a:gd name="connsiteY177" fmla="*/ 302178 h 6858000"/>
              <a:gd name="connsiteX178" fmla="*/ 103243 w 1605470"/>
              <a:gd name="connsiteY178" fmla="*/ 211375 h 6858000"/>
              <a:gd name="connsiteX179" fmla="*/ 94571 w 1605470"/>
              <a:gd name="connsiteY179" fmla="*/ 184179 h 6858000"/>
              <a:gd name="connsiteX180" fmla="*/ 13437 w 1605470"/>
              <a:gd name="connsiteY180" fmla="*/ 19287 h 6858000"/>
              <a:gd name="connsiteX181" fmla="*/ 0 w 1605470"/>
              <a:gd name="connsiteY18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15481 w 1605470"/>
              <a:gd name="connsiteY79" fmla="*/ 4214165 h 6858000"/>
              <a:gd name="connsiteX80" fmla="*/ 719554 w 1605470"/>
              <a:gd name="connsiteY80" fmla="*/ 4090296 h 6858000"/>
              <a:gd name="connsiteX81" fmla="*/ 704810 w 1605470"/>
              <a:gd name="connsiteY81" fmla="*/ 4033999 h 6858000"/>
              <a:gd name="connsiteX82" fmla="*/ 705959 w 1605470"/>
              <a:gd name="connsiteY82" fmla="*/ 4031933 h 6858000"/>
              <a:gd name="connsiteX83" fmla="*/ 704535 w 1605470"/>
              <a:gd name="connsiteY83" fmla="*/ 4013953 h 6858000"/>
              <a:gd name="connsiteX84" fmla="*/ 700443 w 1605470"/>
              <a:gd name="connsiteY84" fmla="*/ 4010511 h 6858000"/>
              <a:gd name="connsiteX85" fmla="*/ 698282 w 1605470"/>
              <a:gd name="connsiteY85" fmla="*/ 3998331 h 6858000"/>
              <a:gd name="connsiteX86" fmla="*/ 690830 w 1605470"/>
              <a:gd name="connsiteY86" fmla="*/ 3974753 h 6858000"/>
              <a:gd name="connsiteX87" fmla="*/ 692428 w 1605470"/>
              <a:gd name="connsiteY87" fmla="*/ 3969950 h 6858000"/>
              <a:gd name="connsiteX88" fmla="*/ 685850 w 1605470"/>
              <a:gd name="connsiteY88" fmla="*/ 3933779 h 6858000"/>
              <a:gd name="connsiteX89" fmla="*/ 687181 w 1605470"/>
              <a:gd name="connsiteY89" fmla="*/ 3933093 h 6858000"/>
              <a:gd name="connsiteX90" fmla="*/ 691535 w 1605470"/>
              <a:gd name="connsiteY90" fmla="*/ 3922082 h 6858000"/>
              <a:gd name="connsiteX91" fmla="*/ 696613 w 1605470"/>
              <a:gd name="connsiteY91" fmla="*/ 3901461 h 6858000"/>
              <a:gd name="connsiteX92" fmla="*/ 719207 w 1605470"/>
              <a:gd name="connsiteY92" fmla="*/ 3813873 h 6858000"/>
              <a:gd name="connsiteX93" fmla="*/ 718632 w 1605470"/>
              <a:gd name="connsiteY93" fmla="*/ 3806161 h 6858000"/>
              <a:gd name="connsiteX94" fmla="*/ 718939 w 1605470"/>
              <a:gd name="connsiteY94" fmla="*/ 3805957 h 6858000"/>
              <a:gd name="connsiteX95" fmla="*/ 718966 w 1605470"/>
              <a:gd name="connsiteY95" fmla="*/ 3797724 h 6858000"/>
              <a:gd name="connsiteX96" fmla="*/ 717581 w 1605470"/>
              <a:gd name="connsiteY96" fmla="*/ 3792098 h 6858000"/>
              <a:gd name="connsiteX97" fmla="*/ 716465 w 1605470"/>
              <a:gd name="connsiteY97" fmla="*/ 3777135 h 6858000"/>
              <a:gd name="connsiteX98" fmla="*/ 718198 w 1605470"/>
              <a:gd name="connsiteY98" fmla="*/ 3771656 h 6858000"/>
              <a:gd name="connsiteX99" fmla="*/ 721941 w 1605470"/>
              <a:gd name="connsiteY99" fmla="*/ 3769007 h 6858000"/>
              <a:gd name="connsiteX100" fmla="*/ 721407 w 1605470"/>
              <a:gd name="connsiteY100" fmla="*/ 3767709 h 6858000"/>
              <a:gd name="connsiteX101" fmla="*/ 730103 w 1605470"/>
              <a:gd name="connsiteY101" fmla="*/ 3738082 h 6858000"/>
              <a:gd name="connsiteX102" fmla="*/ 737449 w 1605470"/>
              <a:gd name="connsiteY102" fmla="*/ 3673397 h 6858000"/>
              <a:gd name="connsiteX103" fmla="*/ 736745 w 1605470"/>
              <a:gd name="connsiteY103" fmla="*/ 3637109 h 6858000"/>
              <a:gd name="connsiteX104" fmla="*/ 740188 w 1605470"/>
              <a:gd name="connsiteY104" fmla="*/ 3536883 h 6858000"/>
              <a:gd name="connsiteX105" fmla="*/ 747726 w 1605470"/>
              <a:gd name="connsiteY105" fmla="*/ 3435652 h 6858000"/>
              <a:gd name="connsiteX106" fmla="*/ 774383 w 1605470"/>
              <a:gd name="connsiteY106" fmla="*/ 3381564 h 6858000"/>
              <a:gd name="connsiteX107" fmla="*/ 774870 w 1605470"/>
              <a:gd name="connsiteY107" fmla="*/ 3375761 h 6858000"/>
              <a:gd name="connsiteX108" fmla="*/ 770510 w 1605470"/>
              <a:gd name="connsiteY108" fmla="*/ 3361844 h 6858000"/>
              <a:gd name="connsiteX109" fmla="*/ 767933 w 1605470"/>
              <a:gd name="connsiteY109" fmla="*/ 3356929 h 6858000"/>
              <a:gd name="connsiteX110" fmla="*/ 766158 w 1605470"/>
              <a:gd name="connsiteY110" fmla="*/ 3349058 h 6858000"/>
              <a:gd name="connsiteX111" fmla="*/ 766414 w 1605470"/>
              <a:gd name="connsiteY111" fmla="*/ 3348763 h 6858000"/>
              <a:gd name="connsiteX112" fmla="*/ 764166 w 1605470"/>
              <a:gd name="connsiteY112" fmla="*/ 3341588 h 6858000"/>
              <a:gd name="connsiteX113" fmla="*/ 749397 w 1605470"/>
              <a:gd name="connsiteY113" fmla="*/ 3307769 h 6858000"/>
              <a:gd name="connsiteX114" fmla="*/ 766960 w 1605470"/>
              <a:gd name="connsiteY114" fmla="*/ 3250522 h 6858000"/>
              <a:gd name="connsiteX115" fmla="*/ 767385 w 1605470"/>
              <a:gd name="connsiteY115" fmla="*/ 3229163 h 6858000"/>
              <a:gd name="connsiteX116" fmla="*/ 769208 w 1605470"/>
              <a:gd name="connsiteY116" fmla="*/ 3217217 h 6858000"/>
              <a:gd name="connsiteX117" fmla="*/ 770350 w 1605470"/>
              <a:gd name="connsiteY117" fmla="*/ 3216125 h 6858000"/>
              <a:gd name="connsiteX118" fmla="*/ 756043 w 1605470"/>
              <a:gd name="connsiteY118" fmla="*/ 3183755 h 6858000"/>
              <a:gd name="connsiteX119" fmla="*/ 756544 w 1605470"/>
              <a:gd name="connsiteY119" fmla="*/ 3178642 h 6858000"/>
              <a:gd name="connsiteX120" fmla="*/ 744144 w 1605470"/>
              <a:gd name="connsiteY120" fmla="*/ 3158586 h 6858000"/>
              <a:gd name="connsiteX121" fmla="*/ 739378 w 1605470"/>
              <a:gd name="connsiteY121" fmla="*/ 3147669 h 6858000"/>
              <a:gd name="connsiteX122" fmla="*/ 734648 w 1605470"/>
              <a:gd name="connsiteY122" fmla="*/ 3145733 h 6858000"/>
              <a:gd name="connsiteX123" fmla="*/ 729329 w 1605470"/>
              <a:gd name="connsiteY123" fmla="*/ 3129034 h 6858000"/>
              <a:gd name="connsiteX124" fmla="*/ 729994 w 1605470"/>
              <a:gd name="connsiteY124" fmla="*/ 3126682 h 6858000"/>
              <a:gd name="connsiteX125" fmla="*/ 720862 w 1605470"/>
              <a:gd name="connsiteY125" fmla="*/ 3114519 h 6858000"/>
              <a:gd name="connsiteX126" fmla="*/ 707471 w 1605470"/>
              <a:gd name="connsiteY126" fmla="*/ 3106272 h 6858000"/>
              <a:gd name="connsiteX127" fmla="*/ 680201 w 1605470"/>
              <a:gd name="connsiteY127" fmla="*/ 2958185 h 6858000"/>
              <a:gd name="connsiteX128" fmla="*/ 622815 w 1605470"/>
              <a:gd name="connsiteY128" fmla="*/ 2762989 h 6858000"/>
              <a:gd name="connsiteX129" fmla="*/ 571733 w 1605470"/>
              <a:gd name="connsiteY129" fmla="*/ 2554718 h 6858000"/>
              <a:gd name="connsiteX130" fmla="*/ 551827 w 1605470"/>
              <a:gd name="connsiteY130" fmla="*/ 2485734 h 6858000"/>
              <a:gd name="connsiteX131" fmla="*/ 542550 w 1605470"/>
              <a:gd name="connsiteY131" fmla="*/ 2447068 h 6858000"/>
              <a:gd name="connsiteX132" fmla="*/ 529511 w 1605470"/>
              <a:gd name="connsiteY132" fmla="*/ 2425819 h 6858000"/>
              <a:gd name="connsiteX133" fmla="*/ 528878 w 1605470"/>
              <a:gd name="connsiteY133" fmla="*/ 2408971 h 6858000"/>
              <a:gd name="connsiteX134" fmla="*/ 535510 w 1605470"/>
              <a:gd name="connsiteY134" fmla="*/ 2402874 h 6858000"/>
              <a:gd name="connsiteX135" fmla="*/ 538122 w 1605470"/>
              <a:gd name="connsiteY135" fmla="*/ 2381443 h 6858000"/>
              <a:gd name="connsiteX136" fmla="*/ 514451 w 1605470"/>
              <a:gd name="connsiteY136" fmla="*/ 2261920 h 6858000"/>
              <a:gd name="connsiteX137" fmla="*/ 486968 w 1605470"/>
              <a:gd name="connsiteY137" fmla="*/ 2182937 h 6858000"/>
              <a:gd name="connsiteX138" fmla="*/ 488555 w 1605470"/>
              <a:gd name="connsiteY138" fmla="*/ 2155135 h 6858000"/>
              <a:gd name="connsiteX139" fmla="*/ 486013 w 1605470"/>
              <a:gd name="connsiteY139" fmla="*/ 2118008 h 6858000"/>
              <a:gd name="connsiteX140" fmla="*/ 487006 w 1605470"/>
              <a:gd name="connsiteY140" fmla="*/ 2050531 h 6858000"/>
              <a:gd name="connsiteX141" fmla="*/ 478812 w 1605470"/>
              <a:gd name="connsiteY141" fmla="*/ 1963269 h 6858000"/>
              <a:gd name="connsiteX142" fmla="*/ 442619 w 1605470"/>
              <a:gd name="connsiteY142" fmla="*/ 1910499 h 6858000"/>
              <a:gd name="connsiteX143" fmla="*/ 446785 w 1605470"/>
              <a:gd name="connsiteY143" fmla="*/ 1903212 h 6858000"/>
              <a:gd name="connsiteX144" fmla="*/ 436547 w 1605470"/>
              <a:gd name="connsiteY144" fmla="*/ 1861531 h 6858000"/>
              <a:gd name="connsiteX145" fmla="*/ 390346 w 1605470"/>
              <a:gd name="connsiteY145" fmla="*/ 1732919 h 6858000"/>
              <a:gd name="connsiteX146" fmla="*/ 362657 w 1605470"/>
              <a:gd name="connsiteY146" fmla="*/ 1663540 h 6858000"/>
              <a:gd name="connsiteX147" fmla="*/ 361783 w 1605470"/>
              <a:gd name="connsiteY147" fmla="*/ 1615777 h 6858000"/>
              <a:gd name="connsiteX148" fmla="*/ 342578 w 1605470"/>
              <a:gd name="connsiteY148" fmla="*/ 1563678 h 6858000"/>
              <a:gd name="connsiteX149" fmla="*/ 355658 w 1605470"/>
              <a:gd name="connsiteY149" fmla="*/ 1519474 h 6858000"/>
              <a:gd name="connsiteX150" fmla="*/ 348400 w 1605470"/>
              <a:gd name="connsiteY150" fmla="*/ 1477995 h 6858000"/>
              <a:gd name="connsiteX151" fmla="*/ 334485 w 1605470"/>
              <a:gd name="connsiteY151" fmla="*/ 1373769 h 6858000"/>
              <a:gd name="connsiteX152" fmla="*/ 342792 w 1605470"/>
              <a:gd name="connsiteY152" fmla="*/ 1307086 h 6858000"/>
              <a:gd name="connsiteX153" fmla="*/ 343980 w 1605470"/>
              <a:gd name="connsiteY153" fmla="*/ 1189033 h 6858000"/>
              <a:gd name="connsiteX154" fmla="*/ 348665 w 1605470"/>
              <a:gd name="connsiteY154" fmla="*/ 1168288 h 6858000"/>
              <a:gd name="connsiteX155" fmla="*/ 340947 w 1605470"/>
              <a:gd name="connsiteY155" fmla="*/ 1142577 h 6858000"/>
              <a:gd name="connsiteX156" fmla="*/ 330253 w 1605470"/>
              <a:gd name="connsiteY156" fmla="*/ 1088484 h 6858000"/>
              <a:gd name="connsiteX157" fmla="*/ 318989 w 1605470"/>
              <a:gd name="connsiteY157" fmla="*/ 1016103 h 6858000"/>
              <a:gd name="connsiteX158" fmla="*/ 320445 w 1605470"/>
              <a:gd name="connsiteY158" fmla="*/ 932283 h 6858000"/>
              <a:gd name="connsiteX159" fmla="*/ 322681 w 1605470"/>
              <a:gd name="connsiteY159" fmla="*/ 915925 h 6858000"/>
              <a:gd name="connsiteX160" fmla="*/ 315310 w 1605470"/>
              <a:gd name="connsiteY160" fmla="*/ 896999 h 6858000"/>
              <a:gd name="connsiteX161" fmla="*/ 284718 w 1605470"/>
              <a:gd name="connsiteY161" fmla="*/ 821517 h 6858000"/>
              <a:gd name="connsiteX162" fmla="*/ 263668 w 1605470"/>
              <a:gd name="connsiteY162" fmla="*/ 751353 h 6858000"/>
              <a:gd name="connsiteX163" fmla="*/ 263226 w 1605470"/>
              <a:gd name="connsiteY163" fmla="*/ 721230 h 6858000"/>
              <a:gd name="connsiteX164" fmla="*/ 248897 w 1605470"/>
              <a:gd name="connsiteY164" fmla="*/ 681659 h 6858000"/>
              <a:gd name="connsiteX165" fmla="*/ 234316 w 1605470"/>
              <a:gd name="connsiteY165" fmla="*/ 635218 h 6858000"/>
              <a:gd name="connsiteX166" fmla="*/ 239327 w 1605470"/>
              <a:gd name="connsiteY166" fmla="*/ 613763 h 6858000"/>
              <a:gd name="connsiteX167" fmla="*/ 225269 w 1605470"/>
              <a:gd name="connsiteY167" fmla="*/ 598582 h 6858000"/>
              <a:gd name="connsiteX168" fmla="*/ 224950 w 1605470"/>
              <a:gd name="connsiteY168" fmla="*/ 576846 h 6858000"/>
              <a:gd name="connsiteX169" fmla="*/ 204576 w 1605470"/>
              <a:gd name="connsiteY169" fmla="*/ 530055 h 6858000"/>
              <a:gd name="connsiteX170" fmla="*/ 219064 w 1605470"/>
              <a:gd name="connsiteY170" fmla="*/ 469651 h 6858000"/>
              <a:gd name="connsiteX171" fmla="*/ 195012 w 1605470"/>
              <a:gd name="connsiteY171" fmla="*/ 448559 h 6858000"/>
              <a:gd name="connsiteX172" fmla="*/ 201434 w 1605470"/>
              <a:gd name="connsiteY172" fmla="*/ 441529 h 6858000"/>
              <a:gd name="connsiteX173" fmla="*/ 200655 w 1605470"/>
              <a:gd name="connsiteY173" fmla="*/ 428927 h 6858000"/>
              <a:gd name="connsiteX174" fmla="*/ 190059 w 1605470"/>
              <a:gd name="connsiteY174" fmla="*/ 430161 h 6858000"/>
              <a:gd name="connsiteX175" fmla="*/ 167079 w 1605470"/>
              <a:gd name="connsiteY175" fmla="*/ 367211 h 6858000"/>
              <a:gd name="connsiteX176" fmla="*/ 124571 w 1605470"/>
              <a:gd name="connsiteY176" fmla="*/ 302178 h 6858000"/>
              <a:gd name="connsiteX177" fmla="*/ 103243 w 1605470"/>
              <a:gd name="connsiteY177" fmla="*/ 211375 h 6858000"/>
              <a:gd name="connsiteX178" fmla="*/ 94571 w 1605470"/>
              <a:gd name="connsiteY178" fmla="*/ 184179 h 6858000"/>
              <a:gd name="connsiteX179" fmla="*/ 13437 w 1605470"/>
              <a:gd name="connsiteY179" fmla="*/ 19287 h 6858000"/>
              <a:gd name="connsiteX180" fmla="*/ 0 w 1605470"/>
              <a:gd name="connsiteY18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350346 h 6858000"/>
              <a:gd name="connsiteX79" fmla="*/ 715481 w 1605470"/>
              <a:gd name="connsiteY79" fmla="*/ 4214165 h 6858000"/>
              <a:gd name="connsiteX80" fmla="*/ 719554 w 1605470"/>
              <a:gd name="connsiteY80" fmla="*/ 4090296 h 6858000"/>
              <a:gd name="connsiteX81" fmla="*/ 704810 w 1605470"/>
              <a:gd name="connsiteY81" fmla="*/ 4033999 h 6858000"/>
              <a:gd name="connsiteX82" fmla="*/ 705959 w 1605470"/>
              <a:gd name="connsiteY82" fmla="*/ 4031933 h 6858000"/>
              <a:gd name="connsiteX83" fmla="*/ 704535 w 1605470"/>
              <a:gd name="connsiteY83" fmla="*/ 4013953 h 6858000"/>
              <a:gd name="connsiteX84" fmla="*/ 700443 w 1605470"/>
              <a:gd name="connsiteY84" fmla="*/ 4010511 h 6858000"/>
              <a:gd name="connsiteX85" fmla="*/ 698282 w 1605470"/>
              <a:gd name="connsiteY85" fmla="*/ 3998331 h 6858000"/>
              <a:gd name="connsiteX86" fmla="*/ 690830 w 1605470"/>
              <a:gd name="connsiteY86" fmla="*/ 3974753 h 6858000"/>
              <a:gd name="connsiteX87" fmla="*/ 692428 w 1605470"/>
              <a:gd name="connsiteY87" fmla="*/ 3969950 h 6858000"/>
              <a:gd name="connsiteX88" fmla="*/ 685850 w 1605470"/>
              <a:gd name="connsiteY88" fmla="*/ 3933779 h 6858000"/>
              <a:gd name="connsiteX89" fmla="*/ 687181 w 1605470"/>
              <a:gd name="connsiteY89" fmla="*/ 3933093 h 6858000"/>
              <a:gd name="connsiteX90" fmla="*/ 691535 w 1605470"/>
              <a:gd name="connsiteY90" fmla="*/ 3922082 h 6858000"/>
              <a:gd name="connsiteX91" fmla="*/ 696613 w 1605470"/>
              <a:gd name="connsiteY91" fmla="*/ 3901461 h 6858000"/>
              <a:gd name="connsiteX92" fmla="*/ 719207 w 1605470"/>
              <a:gd name="connsiteY92" fmla="*/ 3813873 h 6858000"/>
              <a:gd name="connsiteX93" fmla="*/ 718632 w 1605470"/>
              <a:gd name="connsiteY93" fmla="*/ 3806161 h 6858000"/>
              <a:gd name="connsiteX94" fmla="*/ 718939 w 1605470"/>
              <a:gd name="connsiteY94" fmla="*/ 3805957 h 6858000"/>
              <a:gd name="connsiteX95" fmla="*/ 718966 w 1605470"/>
              <a:gd name="connsiteY95" fmla="*/ 3797724 h 6858000"/>
              <a:gd name="connsiteX96" fmla="*/ 717581 w 1605470"/>
              <a:gd name="connsiteY96" fmla="*/ 3792098 h 6858000"/>
              <a:gd name="connsiteX97" fmla="*/ 716465 w 1605470"/>
              <a:gd name="connsiteY97" fmla="*/ 3777135 h 6858000"/>
              <a:gd name="connsiteX98" fmla="*/ 718198 w 1605470"/>
              <a:gd name="connsiteY98" fmla="*/ 3771656 h 6858000"/>
              <a:gd name="connsiteX99" fmla="*/ 721941 w 1605470"/>
              <a:gd name="connsiteY99" fmla="*/ 3769007 h 6858000"/>
              <a:gd name="connsiteX100" fmla="*/ 721407 w 1605470"/>
              <a:gd name="connsiteY100" fmla="*/ 3767709 h 6858000"/>
              <a:gd name="connsiteX101" fmla="*/ 730103 w 1605470"/>
              <a:gd name="connsiteY101" fmla="*/ 3738082 h 6858000"/>
              <a:gd name="connsiteX102" fmla="*/ 737449 w 1605470"/>
              <a:gd name="connsiteY102" fmla="*/ 3673397 h 6858000"/>
              <a:gd name="connsiteX103" fmla="*/ 736745 w 1605470"/>
              <a:gd name="connsiteY103" fmla="*/ 3637109 h 6858000"/>
              <a:gd name="connsiteX104" fmla="*/ 740188 w 1605470"/>
              <a:gd name="connsiteY104" fmla="*/ 3536883 h 6858000"/>
              <a:gd name="connsiteX105" fmla="*/ 747726 w 1605470"/>
              <a:gd name="connsiteY105" fmla="*/ 3435652 h 6858000"/>
              <a:gd name="connsiteX106" fmla="*/ 774383 w 1605470"/>
              <a:gd name="connsiteY106" fmla="*/ 3381564 h 6858000"/>
              <a:gd name="connsiteX107" fmla="*/ 774870 w 1605470"/>
              <a:gd name="connsiteY107" fmla="*/ 3375761 h 6858000"/>
              <a:gd name="connsiteX108" fmla="*/ 770510 w 1605470"/>
              <a:gd name="connsiteY108" fmla="*/ 3361844 h 6858000"/>
              <a:gd name="connsiteX109" fmla="*/ 767933 w 1605470"/>
              <a:gd name="connsiteY109" fmla="*/ 3356929 h 6858000"/>
              <a:gd name="connsiteX110" fmla="*/ 766158 w 1605470"/>
              <a:gd name="connsiteY110" fmla="*/ 3349058 h 6858000"/>
              <a:gd name="connsiteX111" fmla="*/ 766414 w 1605470"/>
              <a:gd name="connsiteY111" fmla="*/ 3348763 h 6858000"/>
              <a:gd name="connsiteX112" fmla="*/ 764166 w 1605470"/>
              <a:gd name="connsiteY112" fmla="*/ 3341588 h 6858000"/>
              <a:gd name="connsiteX113" fmla="*/ 749397 w 1605470"/>
              <a:gd name="connsiteY113" fmla="*/ 3307769 h 6858000"/>
              <a:gd name="connsiteX114" fmla="*/ 766960 w 1605470"/>
              <a:gd name="connsiteY114" fmla="*/ 3250522 h 6858000"/>
              <a:gd name="connsiteX115" fmla="*/ 767385 w 1605470"/>
              <a:gd name="connsiteY115" fmla="*/ 3229163 h 6858000"/>
              <a:gd name="connsiteX116" fmla="*/ 769208 w 1605470"/>
              <a:gd name="connsiteY116" fmla="*/ 3217217 h 6858000"/>
              <a:gd name="connsiteX117" fmla="*/ 770350 w 1605470"/>
              <a:gd name="connsiteY117" fmla="*/ 3216125 h 6858000"/>
              <a:gd name="connsiteX118" fmla="*/ 756043 w 1605470"/>
              <a:gd name="connsiteY118" fmla="*/ 3183755 h 6858000"/>
              <a:gd name="connsiteX119" fmla="*/ 756544 w 1605470"/>
              <a:gd name="connsiteY119" fmla="*/ 3178642 h 6858000"/>
              <a:gd name="connsiteX120" fmla="*/ 744144 w 1605470"/>
              <a:gd name="connsiteY120" fmla="*/ 3158586 h 6858000"/>
              <a:gd name="connsiteX121" fmla="*/ 739378 w 1605470"/>
              <a:gd name="connsiteY121" fmla="*/ 3147669 h 6858000"/>
              <a:gd name="connsiteX122" fmla="*/ 734648 w 1605470"/>
              <a:gd name="connsiteY122" fmla="*/ 3145733 h 6858000"/>
              <a:gd name="connsiteX123" fmla="*/ 729329 w 1605470"/>
              <a:gd name="connsiteY123" fmla="*/ 3129034 h 6858000"/>
              <a:gd name="connsiteX124" fmla="*/ 729994 w 1605470"/>
              <a:gd name="connsiteY124" fmla="*/ 3126682 h 6858000"/>
              <a:gd name="connsiteX125" fmla="*/ 720862 w 1605470"/>
              <a:gd name="connsiteY125" fmla="*/ 3114519 h 6858000"/>
              <a:gd name="connsiteX126" fmla="*/ 707471 w 1605470"/>
              <a:gd name="connsiteY126" fmla="*/ 3106272 h 6858000"/>
              <a:gd name="connsiteX127" fmla="*/ 680201 w 1605470"/>
              <a:gd name="connsiteY127" fmla="*/ 2958185 h 6858000"/>
              <a:gd name="connsiteX128" fmla="*/ 622815 w 1605470"/>
              <a:gd name="connsiteY128" fmla="*/ 2762989 h 6858000"/>
              <a:gd name="connsiteX129" fmla="*/ 571733 w 1605470"/>
              <a:gd name="connsiteY129" fmla="*/ 2554718 h 6858000"/>
              <a:gd name="connsiteX130" fmla="*/ 551827 w 1605470"/>
              <a:gd name="connsiteY130" fmla="*/ 2485734 h 6858000"/>
              <a:gd name="connsiteX131" fmla="*/ 542550 w 1605470"/>
              <a:gd name="connsiteY131" fmla="*/ 2447068 h 6858000"/>
              <a:gd name="connsiteX132" fmla="*/ 529511 w 1605470"/>
              <a:gd name="connsiteY132" fmla="*/ 2425819 h 6858000"/>
              <a:gd name="connsiteX133" fmla="*/ 528878 w 1605470"/>
              <a:gd name="connsiteY133" fmla="*/ 2408971 h 6858000"/>
              <a:gd name="connsiteX134" fmla="*/ 535510 w 1605470"/>
              <a:gd name="connsiteY134" fmla="*/ 2402874 h 6858000"/>
              <a:gd name="connsiteX135" fmla="*/ 538122 w 1605470"/>
              <a:gd name="connsiteY135" fmla="*/ 2381443 h 6858000"/>
              <a:gd name="connsiteX136" fmla="*/ 514451 w 1605470"/>
              <a:gd name="connsiteY136" fmla="*/ 2261920 h 6858000"/>
              <a:gd name="connsiteX137" fmla="*/ 486968 w 1605470"/>
              <a:gd name="connsiteY137" fmla="*/ 2182937 h 6858000"/>
              <a:gd name="connsiteX138" fmla="*/ 488555 w 1605470"/>
              <a:gd name="connsiteY138" fmla="*/ 2155135 h 6858000"/>
              <a:gd name="connsiteX139" fmla="*/ 486013 w 1605470"/>
              <a:gd name="connsiteY139" fmla="*/ 2118008 h 6858000"/>
              <a:gd name="connsiteX140" fmla="*/ 487006 w 1605470"/>
              <a:gd name="connsiteY140" fmla="*/ 2050531 h 6858000"/>
              <a:gd name="connsiteX141" fmla="*/ 478812 w 1605470"/>
              <a:gd name="connsiteY141" fmla="*/ 1963269 h 6858000"/>
              <a:gd name="connsiteX142" fmla="*/ 442619 w 1605470"/>
              <a:gd name="connsiteY142" fmla="*/ 1910499 h 6858000"/>
              <a:gd name="connsiteX143" fmla="*/ 446785 w 1605470"/>
              <a:gd name="connsiteY143" fmla="*/ 1903212 h 6858000"/>
              <a:gd name="connsiteX144" fmla="*/ 436547 w 1605470"/>
              <a:gd name="connsiteY144" fmla="*/ 1861531 h 6858000"/>
              <a:gd name="connsiteX145" fmla="*/ 390346 w 1605470"/>
              <a:gd name="connsiteY145" fmla="*/ 1732919 h 6858000"/>
              <a:gd name="connsiteX146" fmla="*/ 362657 w 1605470"/>
              <a:gd name="connsiteY146" fmla="*/ 1663540 h 6858000"/>
              <a:gd name="connsiteX147" fmla="*/ 361783 w 1605470"/>
              <a:gd name="connsiteY147" fmla="*/ 1615777 h 6858000"/>
              <a:gd name="connsiteX148" fmla="*/ 342578 w 1605470"/>
              <a:gd name="connsiteY148" fmla="*/ 1563678 h 6858000"/>
              <a:gd name="connsiteX149" fmla="*/ 355658 w 1605470"/>
              <a:gd name="connsiteY149" fmla="*/ 1519474 h 6858000"/>
              <a:gd name="connsiteX150" fmla="*/ 348400 w 1605470"/>
              <a:gd name="connsiteY150" fmla="*/ 1477995 h 6858000"/>
              <a:gd name="connsiteX151" fmla="*/ 334485 w 1605470"/>
              <a:gd name="connsiteY151" fmla="*/ 1373769 h 6858000"/>
              <a:gd name="connsiteX152" fmla="*/ 342792 w 1605470"/>
              <a:gd name="connsiteY152" fmla="*/ 1307086 h 6858000"/>
              <a:gd name="connsiteX153" fmla="*/ 343980 w 1605470"/>
              <a:gd name="connsiteY153" fmla="*/ 1189033 h 6858000"/>
              <a:gd name="connsiteX154" fmla="*/ 348665 w 1605470"/>
              <a:gd name="connsiteY154" fmla="*/ 1168288 h 6858000"/>
              <a:gd name="connsiteX155" fmla="*/ 340947 w 1605470"/>
              <a:gd name="connsiteY155" fmla="*/ 1142577 h 6858000"/>
              <a:gd name="connsiteX156" fmla="*/ 330253 w 1605470"/>
              <a:gd name="connsiteY156" fmla="*/ 1088484 h 6858000"/>
              <a:gd name="connsiteX157" fmla="*/ 318989 w 1605470"/>
              <a:gd name="connsiteY157" fmla="*/ 1016103 h 6858000"/>
              <a:gd name="connsiteX158" fmla="*/ 320445 w 1605470"/>
              <a:gd name="connsiteY158" fmla="*/ 932283 h 6858000"/>
              <a:gd name="connsiteX159" fmla="*/ 322681 w 1605470"/>
              <a:gd name="connsiteY159" fmla="*/ 915925 h 6858000"/>
              <a:gd name="connsiteX160" fmla="*/ 315310 w 1605470"/>
              <a:gd name="connsiteY160" fmla="*/ 896999 h 6858000"/>
              <a:gd name="connsiteX161" fmla="*/ 284718 w 1605470"/>
              <a:gd name="connsiteY161" fmla="*/ 821517 h 6858000"/>
              <a:gd name="connsiteX162" fmla="*/ 263668 w 1605470"/>
              <a:gd name="connsiteY162" fmla="*/ 751353 h 6858000"/>
              <a:gd name="connsiteX163" fmla="*/ 263226 w 1605470"/>
              <a:gd name="connsiteY163" fmla="*/ 721230 h 6858000"/>
              <a:gd name="connsiteX164" fmla="*/ 248897 w 1605470"/>
              <a:gd name="connsiteY164" fmla="*/ 681659 h 6858000"/>
              <a:gd name="connsiteX165" fmla="*/ 234316 w 1605470"/>
              <a:gd name="connsiteY165" fmla="*/ 635218 h 6858000"/>
              <a:gd name="connsiteX166" fmla="*/ 239327 w 1605470"/>
              <a:gd name="connsiteY166" fmla="*/ 613763 h 6858000"/>
              <a:gd name="connsiteX167" fmla="*/ 225269 w 1605470"/>
              <a:gd name="connsiteY167" fmla="*/ 598582 h 6858000"/>
              <a:gd name="connsiteX168" fmla="*/ 224950 w 1605470"/>
              <a:gd name="connsiteY168" fmla="*/ 576846 h 6858000"/>
              <a:gd name="connsiteX169" fmla="*/ 204576 w 1605470"/>
              <a:gd name="connsiteY169" fmla="*/ 530055 h 6858000"/>
              <a:gd name="connsiteX170" fmla="*/ 219064 w 1605470"/>
              <a:gd name="connsiteY170" fmla="*/ 469651 h 6858000"/>
              <a:gd name="connsiteX171" fmla="*/ 195012 w 1605470"/>
              <a:gd name="connsiteY171" fmla="*/ 448559 h 6858000"/>
              <a:gd name="connsiteX172" fmla="*/ 201434 w 1605470"/>
              <a:gd name="connsiteY172" fmla="*/ 441529 h 6858000"/>
              <a:gd name="connsiteX173" fmla="*/ 200655 w 1605470"/>
              <a:gd name="connsiteY173" fmla="*/ 428927 h 6858000"/>
              <a:gd name="connsiteX174" fmla="*/ 190059 w 1605470"/>
              <a:gd name="connsiteY174" fmla="*/ 430161 h 6858000"/>
              <a:gd name="connsiteX175" fmla="*/ 167079 w 1605470"/>
              <a:gd name="connsiteY175" fmla="*/ 367211 h 6858000"/>
              <a:gd name="connsiteX176" fmla="*/ 124571 w 1605470"/>
              <a:gd name="connsiteY176" fmla="*/ 302178 h 6858000"/>
              <a:gd name="connsiteX177" fmla="*/ 103243 w 1605470"/>
              <a:gd name="connsiteY177" fmla="*/ 211375 h 6858000"/>
              <a:gd name="connsiteX178" fmla="*/ 94571 w 1605470"/>
              <a:gd name="connsiteY178" fmla="*/ 184179 h 6858000"/>
              <a:gd name="connsiteX179" fmla="*/ 13437 w 1605470"/>
              <a:gd name="connsiteY179" fmla="*/ 19287 h 6858000"/>
              <a:gd name="connsiteX180" fmla="*/ 0 w 1605470"/>
              <a:gd name="connsiteY18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38263 w 1605470"/>
              <a:gd name="connsiteY77" fmla="*/ 4444346 h 6858000"/>
              <a:gd name="connsiteX78" fmla="*/ 756542 w 1605470"/>
              <a:gd name="connsiteY78" fmla="*/ 4350346 h 6858000"/>
              <a:gd name="connsiteX79" fmla="*/ 715481 w 1605470"/>
              <a:gd name="connsiteY79" fmla="*/ 4214165 h 6858000"/>
              <a:gd name="connsiteX80" fmla="*/ 719554 w 1605470"/>
              <a:gd name="connsiteY80" fmla="*/ 4090296 h 6858000"/>
              <a:gd name="connsiteX81" fmla="*/ 704810 w 1605470"/>
              <a:gd name="connsiteY81" fmla="*/ 4033999 h 6858000"/>
              <a:gd name="connsiteX82" fmla="*/ 705959 w 1605470"/>
              <a:gd name="connsiteY82" fmla="*/ 4031933 h 6858000"/>
              <a:gd name="connsiteX83" fmla="*/ 704535 w 1605470"/>
              <a:gd name="connsiteY83" fmla="*/ 4013953 h 6858000"/>
              <a:gd name="connsiteX84" fmla="*/ 700443 w 1605470"/>
              <a:gd name="connsiteY84" fmla="*/ 4010511 h 6858000"/>
              <a:gd name="connsiteX85" fmla="*/ 698282 w 1605470"/>
              <a:gd name="connsiteY85" fmla="*/ 3998331 h 6858000"/>
              <a:gd name="connsiteX86" fmla="*/ 690830 w 1605470"/>
              <a:gd name="connsiteY86" fmla="*/ 3974753 h 6858000"/>
              <a:gd name="connsiteX87" fmla="*/ 692428 w 1605470"/>
              <a:gd name="connsiteY87" fmla="*/ 3969950 h 6858000"/>
              <a:gd name="connsiteX88" fmla="*/ 685850 w 1605470"/>
              <a:gd name="connsiteY88" fmla="*/ 3933779 h 6858000"/>
              <a:gd name="connsiteX89" fmla="*/ 687181 w 1605470"/>
              <a:gd name="connsiteY89" fmla="*/ 3933093 h 6858000"/>
              <a:gd name="connsiteX90" fmla="*/ 691535 w 1605470"/>
              <a:gd name="connsiteY90" fmla="*/ 3922082 h 6858000"/>
              <a:gd name="connsiteX91" fmla="*/ 696613 w 1605470"/>
              <a:gd name="connsiteY91" fmla="*/ 3901461 h 6858000"/>
              <a:gd name="connsiteX92" fmla="*/ 719207 w 1605470"/>
              <a:gd name="connsiteY92" fmla="*/ 3813873 h 6858000"/>
              <a:gd name="connsiteX93" fmla="*/ 718632 w 1605470"/>
              <a:gd name="connsiteY93" fmla="*/ 3806161 h 6858000"/>
              <a:gd name="connsiteX94" fmla="*/ 718939 w 1605470"/>
              <a:gd name="connsiteY94" fmla="*/ 3805957 h 6858000"/>
              <a:gd name="connsiteX95" fmla="*/ 718966 w 1605470"/>
              <a:gd name="connsiteY95" fmla="*/ 3797724 h 6858000"/>
              <a:gd name="connsiteX96" fmla="*/ 717581 w 1605470"/>
              <a:gd name="connsiteY96" fmla="*/ 3792098 h 6858000"/>
              <a:gd name="connsiteX97" fmla="*/ 716465 w 1605470"/>
              <a:gd name="connsiteY97" fmla="*/ 3777135 h 6858000"/>
              <a:gd name="connsiteX98" fmla="*/ 718198 w 1605470"/>
              <a:gd name="connsiteY98" fmla="*/ 3771656 h 6858000"/>
              <a:gd name="connsiteX99" fmla="*/ 721941 w 1605470"/>
              <a:gd name="connsiteY99" fmla="*/ 3769007 h 6858000"/>
              <a:gd name="connsiteX100" fmla="*/ 721407 w 1605470"/>
              <a:gd name="connsiteY100" fmla="*/ 3767709 h 6858000"/>
              <a:gd name="connsiteX101" fmla="*/ 730103 w 1605470"/>
              <a:gd name="connsiteY101" fmla="*/ 3738082 h 6858000"/>
              <a:gd name="connsiteX102" fmla="*/ 737449 w 1605470"/>
              <a:gd name="connsiteY102" fmla="*/ 3673397 h 6858000"/>
              <a:gd name="connsiteX103" fmla="*/ 736745 w 1605470"/>
              <a:gd name="connsiteY103" fmla="*/ 3637109 h 6858000"/>
              <a:gd name="connsiteX104" fmla="*/ 740188 w 1605470"/>
              <a:gd name="connsiteY104" fmla="*/ 3536883 h 6858000"/>
              <a:gd name="connsiteX105" fmla="*/ 747726 w 1605470"/>
              <a:gd name="connsiteY105" fmla="*/ 3435652 h 6858000"/>
              <a:gd name="connsiteX106" fmla="*/ 774383 w 1605470"/>
              <a:gd name="connsiteY106" fmla="*/ 3381564 h 6858000"/>
              <a:gd name="connsiteX107" fmla="*/ 774870 w 1605470"/>
              <a:gd name="connsiteY107" fmla="*/ 3375761 h 6858000"/>
              <a:gd name="connsiteX108" fmla="*/ 770510 w 1605470"/>
              <a:gd name="connsiteY108" fmla="*/ 3361844 h 6858000"/>
              <a:gd name="connsiteX109" fmla="*/ 767933 w 1605470"/>
              <a:gd name="connsiteY109" fmla="*/ 3356929 h 6858000"/>
              <a:gd name="connsiteX110" fmla="*/ 766158 w 1605470"/>
              <a:gd name="connsiteY110" fmla="*/ 3349058 h 6858000"/>
              <a:gd name="connsiteX111" fmla="*/ 766414 w 1605470"/>
              <a:gd name="connsiteY111" fmla="*/ 3348763 h 6858000"/>
              <a:gd name="connsiteX112" fmla="*/ 764166 w 1605470"/>
              <a:gd name="connsiteY112" fmla="*/ 3341588 h 6858000"/>
              <a:gd name="connsiteX113" fmla="*/ 749397 w 1605470"/>
              <a:gd name="connsiteY113" fmla="*/ 3307769 h 6858000"/>
              <a:gd name="connsiteX114" fmla="*/ 766960 w 1605470"/>
              <a:gd name="connsiteY114" fmla="*/ 3250522 h 6858000"/>
              <a:gd name="connsiteX115" fmla="*/ 767385 w 1605470"/>
              <a:gd name="connsiteY115" fmla="*/ 3229163 h 6858000"/>
              <a:gd name="connsiteX116" fmla="*/ 769208 w 1605470"/>
              <a:gd name="connsiteY116" fmla="*/ 3217217 h 6858000"/>
              <a:gd name="connsiteX117" fmla="*/ 770350 w 1605470"/>
              <a:gd name="connsiteY117" fmla="*/ 3216125 h 6858000"/>
              <a:gd name="connsiteX118" fmla="*/ 756043 w 1605470"/>
              <a:gd name="connsiteY118" fmla="*/ 3183755 h 6858000"/>
              <a:gd name="connsiteX119" fmla="*/ 756544 w 1605470"/>
              <a:gd name="connsiteY119" fmla="*/ 3178642 h 6858000"/>
              <a:gd name="connsiteX120" fmla="*/ 744144 w 1605470"/>
              <a:gd name="connsiteY120" fmla="*/ 3158586 h 6858000"/>
              <a:gd name="connsiteX121" fmla="*/ 739378 w 1605470"/>
              <a:gd name="connsiteY121" fmla="*/ 3147669 h 6858000"/>
              <a:gd name="connsiteX122" fmla="*/ 734648 w 1605470"/>
              <a:gd name="connsiteY122" fmla="*/ 3145733 h 6858000"/>
              <a:gd name="connsiteX123" fmla="*/ 729329 w 1605470"/>
              <a:gd name="connsiteY123" fmla="*/ 3129034 h 6858000"/>
              <a:gd name="connsiteX124" fmla="*/ 729994 w 1605470"/>
              <a:gd name="connsiteY124" fmla="*/ 3126682 h 6858000"/>
              <a:gd name="connsiteX125" fmla="*/ 720862 w 1605470"/>
              <a:gd name="connsiteY125" fmla="*/ 3114519 h 6858000"/>
              <a:gd name="connsiteX126" fmla="*/ 707471 w 1605470"/>
              <a:gd name="connsiteY126" fmla="*/ 3106272 h 6858000"/>
              <a:gd name="connsiteX127" fmla="*/ 680201 w 1605470"/>
              <a:gd name="connsiteY127" fmla="*/ 2958185 h 6858000"/>
              <a:gd name="connsiteX128" fmla="*/ 622815 w 1605470"/>
              <a:gd name="connsiteY128" fmla="*/ 2762989 h 6858000"/>
              <a:gd name="connsiteX129" fmla="*/ 571733 w 1605470"/>
              <a:gd name="connsiteY129" fmla="*/ 2554718 h 6858000"/>
              <a:gd name="connsiteX130" fmla="*/ 551827 w 1605470"/>
              <a:gd name="connsiteY130" fmla="*/ 2485734 h 6858000"/>
              <a:gd name="connsiteX131" fmla="*/ 542550 w 1605470"/>
              <a:gd name="connsiteY131" fmla="*/ 2447068 h 6858000"/>
              <a:gd name="connsiteX132" fmla="*/ 529511 w 1605470"/>
              <a:gd name="connsiteY132" fmla="*/ 2425819 h 6858000"/>
              <a:gd name="connsiteX133" fmla="*/ 528878 w 1605470"/>
              <a:gd name="connsiteY133" fmla="*/ 2408971 h 6858000"/>
              <a:gd name="connsiteX134" fmla="*/ 535510 w 1605470"/>
              <a:gd name="connsiteY134" fmla="*/ 2402874 h 6858000"/>
              <a:gd name="connsiteX135" fmla="*/ 538122 w 1605470"/>
              <a:gd name="connsiteY135" fmla="*/ 2381443 h 6858000"/>
              <a:gd name="connsiteX136" fmla="*/ 514451 w 1605470"/>
              <a:gd name="connsiteY136" fmla="*/ 2261920 h 6858000"/>
              <a:gd name="connsiteX137" fmla="*/ 486968 w 1605470"/>
              <a:gd name="connsiteY137" fmla="*/ 2182937 h 6858000"/>
              <a:gd name="connsiteX138" fmla="*/ 488555 w 1605470"/>
              <a:gd name="connsiteY138" fmla="*/ 2155135 h 6858000"/>
              <a:gd name="connsiteX139" fmla="*/ 486013 w 1605470"/>
              <a:gd name="connsiteY139" fmla="*/ 2118008 h 6858000"/>
              <a:gd name="connsiteX140" fmla="*/ 487006 w 1605470"/>
              <a:gd name="connsiteY140" fmla="*/ 2050531 h 6858000"/>
              <a:gd name="connsiteX141" fmla="*/ 478812 w 1605470"/>
              <a:gd name="connsiteY141" fmla="*/ 1963269 h 6858000"/>
              <a:gd name="connsiteX142" fmla="*/ 442619 w 1605470"/>
              <a:gd name="connsiteY142" fmla="*/ 1910499 h 6858000"/>
              <a:gd name="connsiteX143" fmla="*/ 446785 w 1605470"/>
              <a:gd name="connsiteY143" fmla="*/ 1903212 h 6858000"/>
              <a:gd name="connsiteX144" fmla="*/ 436547 w 1605470"/>
              <a:gd name="connsiteY144" fmla="*/ 1861531 h 6858000"/>
              <a:gd name="connsiteX145" fmla="*/ 390346 w 1605470"/>
              <a:gd name="connsiteY145" fmla="*/ 1732919 h 6858000"/>
              <a:gd name="connsiteX146" fmla="*/ 362657 w 1605470"/>
              <a:gd name="connsiteY146" fmla="*/ 1663540 h 6858000"/>
              <a:gd name="connsiteX147" fmla="*/ 361783 w 1605470"/>
              <a:gd name="connsiteY147" fmla="*/ 1615777 h 6858000"/>
              <a:gd name="connsiteX148" fmla="*/ 342578 w 1605470"/>
              <a:gd name="connsiteY148" fmla="*/ 1563678 h 6858000"/>
              <a:gd name="connsiteX149" fmla="*/ 355658 w 1605470"/>
              <a:gd name="connsiteY149" fmla="*/ 1519474 h 6858000"/>
              <a:gd name="connsiteX150" fmla="*/ 348400 w 1605470"/>
              <a:gd name="connsiteY150" fmla="*/ 1477995 h 6858000"/>
              <a:gd name="connsiteX151" fmla="*/ 334485 w 1605470"/>
              <a:gd name="connsiteY151" fmla="*/ 1373769 h 6858000"/>
              <a:gd name="connsiteX152" fmla="*/ 342792 w 1605470"/>
              <a:gd name="connsiteY152" fmla="*/ 1307086 h 6858000"/>
              <a:gd name="connsiteX153" fmla="*/ 343980 w 1605470"/>
              <a:gd name="connsiteY153" fmla="*/ 1189033 h 6858000"/>
              <a:gd name="connsiteX154" fmla="*/ 348665 w 1605470"/>
              <a:gd name="connsiteY154" fmla="*/ 1168288 h 6858000"/>
              <a:gd name="connsiteX155" fmla="*/ 340947 w 1605470"/>
              <a:gd name="connsiteY155" fmla="*/ 1142577 h 6858000"/>
              <a:gd name="connsiteX156" fmla="*/ 330253 w 1605470"/>
              <a:gd name="connsiteY156" fmla="*/ 1088484 h 6858000"/>
              <a:gd name="connsiteX157" fmla="*/ 318989 w 1605470"/>
              <a:gd name="connsiteY157" fmla="*/ 1016103 h 6858000"/>
              <a:gd name="connsiteX158" fmla="*/ 320445 w 1605470"/>
              <a:gd name="connsiteY158" fmla="*/ 932283 h 6858000"/>
              <a:gd name="connsiteX159" fmla="*/ 322681 w 1605470"/>
              <a:gd name="connsiteY159" fmla="*/ 915925 h 6858000"/>
              <a:gd name="connsiteX160" fmla="*/ 315310 w 1605470"/>
              <a:gd name="connsiteY160" fmla="*/ 896999 h 6858000"/>
              <a:gd name="connsiteX161" fmla="*/ 284718 w 1605470"/>
              <a:gd name="connsiteY161" fmla="*/ 821517 h 6858000"/>
              <a:gd name="connsiteX162" fmla="*/ 263668 w 1605470"/>
              <a:gd name="connsiteY162" fmla="*/ 751353 h 6858000"/>
              <a:gd name="connsiteX163" fmla="*/ 263226 w 1605470"/>
              <a:gd name="connsiteY163" fmla="*/ 721230 h 6858000"/>
              <a:gd name="connsiteX164" fmla="*/ 248897 w 1605470"/>
              <a:gd name="connsiteY164" fmla="*/ 681659 h 6858000"/>
              <a:gd name="connsiteX165" fmla="*/ 234316 w 1605470"/>
              <a:gd name="connsiteY165" fmla="*/ 635218 h 6858000"/>
              <a:gd name="connsiteX166" fmla="*/ 239327 w 1605470"/>
              <a:gd name="connsiteY166" fmla="*/ 613763 h 6858000"/>
              <a:gd name="connsiteX167" fmla="*/ 225269 w 1605470"/>
              <a:gd name="connsiteY167" fmla="*/ 598582 h 6858000"/>
              <a:gd name="connsiteX168" fmla="*/ 224950 w 1605470"/>
              <a:gd name="connsiteY168" fmla="*/ 576846 h 6858000"/>
              <a:gd name="connsiteX169" fmla="*/ 204576 w 1605470"/>
              <a:gd name="connsiteY169" fmla="*/ 530055 h 6858000"/>
              <a:gd name="connsiteX170" fmla="*/ 219064 w 1605470"/>
              <a:gd name="connsiteY170" fmla="*/ 469651 h 6858000"/>
              <a:gd name="connsiteX171" fmla="*/ 195012 w 1605470"/>
              <a:gd name="connsiteY171" fmla="*/ 448559 h 6858000"/>
              <a:gd name="connsiteX172" fmla="*/ 201434 w 1605470"/>
              <a:gd name="connsiteY172" fmla="*/ 441529 h 6858000"/>
              <a:gd name="connsiteX173" fmla="*/ 200655 w 1605470"/>
              <a:gd name="connsiteY173" fmla="*/ 428927 h 6858000"/>
              <a:gd name="connsiteX174" fmla="*/ 190059 w 1605470"/>
              <a:gd name="connsiteY174" fmla="*/ 430161 h 6858000"/>
              <a:gd name="connsiteX175" fmla="*/ 167079 w 1605470"/>
              <a:gd name="connsiteY175" fmla="*/ 367211 h 6858000"/>
              <a:gd name="connsiteX176" fmla="*/ 124571 w 1605470"/>
              <a:gd name="connsiteY176" fmla="*/ 302178 h 6858000"/>
              <a:gd name="connsiteX177" fmla="*/ 103243 w 1605470"/>
              <a:gd name="connsiteY177" fmla="*/ 211375 h 6858000"/>
              <a:gd name="connsiteX178" fmla="*/ 94571 w 1605470"/>
              <a:gd name="connsiteY178" fmla="*/ 184179 h 6858000"/>
              <a:gd name="connsiteX179" fmla="*/ 13437 w 1605470"/>
              <a:gd name="connsiteY179" fmla="*/ 19287 h 6858000"/>
              <a:gd name="connsiteX180" fmla="*/ 0 w 1605470"/>
              <a:gd name="connsiteY18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38263 w 1605470"/>
              <a:gd name="connsiteY77" fmla="*/ 4444346 h 6858000"/>
              <a:gd name="connsiteX78" fmla="*/ 756542 w 1605470"/>
              <a:gd name="connsiteY78" fmla="*/ 4350346 h 6858000"/>
              <a:gd name="connsiteX79" fmla="*/ 715481 w 1605470"/>
              <a:gd name="connsiteY79" fmla="*/ 4214165 h 6858000"/>
              <a:gd name="connsiteX80" fmla="*/ 719554 w 1605470"/>
              <a:gd name="connsiteY80" fmla="*/ 4090296 h 6858000"/>
              <a:gd name="connsiteX81" fmla="*/ 704810 w 1605470"/>
              <a:gd name="connsiteY81" fmla="*/ 4033999 h 6858000"/>
              <a:gd name="connsiteX82" fmla="*/ 705959 w 1605470"/>
              <a:gd name="connsiteY82" fmla="*/ 4031933 h 6858000"/>
              <a:gd name="connsiteX83" fmla="*/ 704535 w 1605470"/>
              <a:gd name="connsiteY83" fmla="*/ 4013953 h 6858000"/>
              <a:gd name="connsiteX84" fmla="*/ 700443 w 1605470"/>
              <a:gd name="connsiteY84" fmla="*/ 4010511 h 6858000"/>
              <a:gd name="connsiteX85" fmla="*/ 698282 w 1605470"/>
              <a:gd name="connsiteY85" fmla="*/ 3998331 h 6858000"/>
              <a:gd name="connsiteX86" fmla="*/ 690830 w 1605470"/>
              <a:gd name="connsiteY86" fmla="*/ 3974753 h 6858000"/>
              <a:gd name="connsiteX87" fmla="*/ 692428 w 1605470"/>
              <a:gd name="connsiteY87" fmla="*/ 3969950 h 6858000"/>
              <a:gd name="connsiteX88" fmla="*/ 685850 w 1605470"/>
              <a:gd name="connsiteY88" fmla="*/ 3933779 h 6858000"/>
              <a:gd name="connsiteX89" fmla="*/ 687181 w 1605470"/>
              <a:gd name="connsiteY89" fmla="*/ 3933093 h 6858000"/>
              <a:gd name="connsiteX90" fmla="*/ 691535 w 1605470"/>
              <a:gd name="connsiteY90" fmla="*/ 3922082 h 6858000"/>
              <a:gd name="connsiteX91" fmla="*/ 696613 w 1605470"/>
              <a:gd name="connsiteY91" fmla="*/ 3901461 h 6858000"/>
              <a:gd name="connsiteX92" fmla="*/ 719207 w 1605470"/>
              <a:gd name="connsiteY92" fmla="*/ 3813873 h 6858000"/>
              <a:gd name="connsiteX93" fmla="*/ 718632 w 1605470"/>
              <a:gd name="connsiteY93" fmla="*/ 3806161 h 6858000"/>
              <a:gd name="connsiteX94" fmla="*/ 718939 w 1605470"/>
              <a:gd name="connsiteY94" fmla="*/ 3805957 h 6858000"/>
              <a:gd name="connsiteX95" fmla="*/ 718966 w 1605470"/>
              <a:gd name="connsiteY95" fmla="*/ 3797724 h 6858000"/>
              <a:gd name="connsiteX96" fmla="*/ 717581 w 1605470"/>
              <a:gd name="connsiteY96" fmla="*/ 3792098 h 6858000"/>
              <a:gd name="connsiteX97" fmla="*/ 716465 w 1605470"/>
              <a:gd name="connsiteY97" fmla="*/ 3777135 h 6858000"/>
              <a:gd name="connsiteX98" fmla="*/ 718198 w 1605470"/>
              <a:gd name="connsiteY98" fmla="*/ 3771656 h 6858000"/>
              <a:gd name="connsiteX99" fmla="*/ 721941 w 1605470"/>
              <a:gd name="connsiteY99" fmla="*/ 3769007 h 6858000"/>
              <a:gd name="connsiteX100" fmla="*/ 721407 w 1605470"/>
              <a:gd name="connsiteY100" fmla="*/ 3767709 h 6858000"/>
              <a:gd name="connsiteX101" fmla="*/ 730103 w 1605470"/>
              <a:gd name="connsiteY101" fmla="*/ 3738082 h 6858000"/>
              <a:gd name="connsiteX102" fmla="*/ 737449 w 1605470"/>
              <a:gd name="connsiteY102" fmla="*/ 3673397 h 6858000"/>
              <a:gd name="connsiteX103" fmla="*/ 736745 w 1605470"/>
              <a:gd name="connsiteY103" fmla="*/ 3637109 h 6858000"/>
              <a:gd name="connsiteX104" fmla="*/ 740188 w 1605470"/>
              <a:gd name="connsiteY104" fmla="*/ 3536883 h 6858000"/>
              <a:gd name="connsiteX105" fmla="*/ 747726 w 1605470"/>
              <a:gd name="connsiteY105" fmla="*/ 3435652 h 6858000"/>
              <a:gd name="connsiteX106" fmla="*/ 774383 w 1605470"/>
              <a:gd name="connsiteY106" fmla="*/ 3381564 h 6858000"/>
              <a:gd name="connsiteX107" fmla="*/ 774870 w 1605470"/>
              <a:gd name="connsiteY107" fmla="*/ 3375761 h 6858000"/>
              <a:gd name="connsiteX108" fmla="*/ 770510 w 1605470"/>
              <a:gd name="connsiteY108" fmla="*/ 3361844 h 6858000"/>
              <a:gd name="connsiteX109" fmla="*/ 767933 w 1605470"/>
              <a:gd name="connsiteY109" fmla="*/ 3356929 h 6858000"/>
              <a:gd name="connsiteX110" fmla="*/ 766158 w 1605470"/>
              <a:gd name="connsiteY110" fmla="*/ 3349058 h 6858000"/>
              <a:gd name="connsiteX111" fmla="*/ 766414 w 1605470"/>
              <a:gd name="connsiteY111" fmla="*/ 3348763 h 6858000"/>
              <a:gd name="connsiteX112" fmla="*/ 764166 w 1605470"/>
              <a:gd name="connsiteY112" fmla="*/ 3341588 h 6858000"/>
              <a:gd name="connsiteX113" fmla="*/ 749397 w 1605470"/>
              <a:gd name="connsiteY113" fmla="*/ 3307769 h 6858000"/>
              <a:gd name="connsiteX114" fmla="*/ 766960 w 1605470"/>
              <a:gd name="connsiteY114" fmla="*/ 3250522 h 6858000"/>
              <a:gd name="connsiteX115" fmla="*/ 767385 w 1605470"/>
              <a:gd name="connsiteY115" fmla="*/ 3229163 h 6858000"/>
              <a:gd name="connsiteX116" fmla="*/ 769208 w 1605470"/>
              <a:gd name="connsiteY116" fmla="*/ 3217217 h 6858000"/>
              <a:gd name="connsiteX117" fmla="*/ 770350 w 1605470"/>
              <a:gd name="connsiteY117" fmla="*/ 3216125 h 6858000"/>
              <a:gd name="connsiteX118" fmla="*/ 756043 w 1605470"/>
              <a:gd name="connsiteY118" fmla="*/ 3183755 h 6858000"/>
              <a:gd name="connsiteX119" fmla="*/ 756544 w 1605470"/>
              <a:gd name="connsiteY119" fmla="*/ 3178642 h 6858000"/>
              <a:gd name="connsiteX120" fmla="*/ 744144 w 1605470"/>
              <a:gd name="connsiteY120" fmla="*/ 3158586 h 6858000"/>
              <a:gd name="connsiteX121" fmla="*/ 739378 w 1605470"/>
              <a:gd name="connsiteY121" fmla="*/ 3147669 h 6858000"/>
              <a:gd name="connsiteX122" fmla="*/ 734648 w 1605470"/>
              <a:gd name="connsiteY122" fmla="*/ 3145733 h 6858000"/>
              <a:gd name="connsiteX123" fmla="*/ 729329 w 1605470"/>
              <a:gd name="connsiteY123" fmla="*/ 3129034 h 6858000"/>
              <a:gd name="connsiteX124" fmla="*/ 729994 w 1605470"/>
              <a:gd name="connsiteY124" fmla="*/ 3126682 h 6858000"/>
              <a:gd name="connsiteX125" fmla="*/ 720862 w 1605470"/>
              <a:gd name="connsiteY125" fmla="*/ 3114519 h 6858000"/>
              <a:gd name="connsiteX126" fmla="*/ 707471 w 1605470"/>
              <a:gd name="connsiteY126" fmla="*/ 3106272 h 6858000"/>
              <a:gd name="connsiteX127" fmla="*/ 680201 w 1605470"/>
              <a:gd name="connsiteY127" fmla="*/ 2958185 h 6858000"/>
              <a:gd name="connsiteX128" fmla="*/ 622815 w 1605470"/>
              <a:gd name="connsiteY128" fmla="*/ 2762989 h 6858000"/>
              <a:gd name="connsiteX129" fmla="*/ 571733 w 1605470"/>
              <a:gd name="connsiteY129" fmla="*/ 2554718 h 6858000"/>
              <a:gd name="connsiteX130" fmla="*/ 551827 w 1605470"/>
              <a:gd name="connsiteY130" fmla="*/ 2485734 h 6858000"/>
              <a:gd name="connsiteX131" fmla="*/ 542550 w 1605470"/>
              <a:gd name="connsiteY131" fmla="*/ 2447068 h 6858000"/>
              <a:gd name="connsiteX132" fmla="*/ 529511 w 1605470"/>
              <a:gd name="connsiteY132" fmla="*/ 2425819 h 6858000"/>
              <a:gd name="connsiteX133" fmla="*/ 528878 w 1605470"/>
              <a:gd name="connsiteY133" fmla="*/ 2408971 h 6858000"/>
              <a:gd name="connsiteX134" fmla="*/ 535510 w 1605470"/>
              <a:gd name="connsiteY134" fmla="*/ 2402874 h 6858000"/>
              <a:gd name="connsiteX135" fmla="*/ 538122 w 1605470"/>
              <a:gd name="connsiteY135" fmla="*/ 2381443 h 6858000"/>
              <a:gd name="connsiteX136" fmla="*/ 514451 w 1605470"/>
              <a:gd name="connsiteY136" fmla="*/ 2261920 h 6858000"/>
              <a:gd name="connsiteX137" fmla="*/ 486968 w 1605470"/>
              <a:gd name="connsiteY137" fmla="*/ 2182937 h 6858000"/>
              <a:gd name="connsiteX138" fmla="*/ 488555 w 1605470"/>
              <a:gd name="connsiteY138" fmla="*/ 2155135 h 6858000"/>
              <a:gd name="connsiteX139" fmla="*/ 486013 w 1605470"/>
              <a:gd name="connsiteY139" fmla="*/ 2118008 h 6858000"/>
              <a:gd name="connsiteX140" fmla="*/ 487006 w 1605470"/>
              <a:gd name="connsiteY140" fmla="*/ 2050531 h 6858000"/>
              <a:gd name="connsiteX141" fmla="*/ 478812 w 1605470"/>
              <a:gd name="connsiteY141" fmla="*/ 1963269 h 6858000"/>
              <a:gd name="connsiteX142" fmla="*/ 442619 w 1605470"/>
              <a:gd name="connsiteY142" fmla="*/ 1910499 h 6858000"/>
              <a:gd name="connsiteX143" fmla="*/ 446785 w 1605470"/>
              <a:gd name="connsiteY143" fmla="*/ 1903212 h 6858000"/>
              <a:gd name="connsiteX144" fmla="*/ 436547 w 1605470"/>
              <a:gd name="connsiteY144" fmla="*/ 1861531 h 6858000"/>
              <a:gd name="connsiteX145" fmla="*/ 390346 w 1605470"/>
              <a:gd name="connsiteY145" fmla="*/ 1732919 h 6858000"/>
              <a:gd name="connsiteX146" fmla="*/ 362657 w 1605470"/>
              <a:gd name="connsiteY146" fmla="*/ 1663540 h 6858000"/>
              <a:gd name="connsiteX147" fmla="*/ 361783 w 1605470"/>
              <a:gd name="connsiteY147" fmla="*/ 1615777 h 6858000"/>
              <a:gd name="connsiteX148" fmla="*/ 342578 w 1605470"/>
              <a:gd name="connsiteY148" fmla="*/ 1563678 h 6858000"/>
              <a:gd name="connsiteX149" fmla="*/ 355658 w 1605470"/>
              <a:gd name="connsiteY149" fmla="*/ 1519474 h 6858000"/>
              <a:gd name="connsiteX150" fmla="*/ 348400 w 1605470"/>
              <a:gd name="connsiteY150" fmla="*/ 1477995 h 6858000"/>
              <a:gd name="connsiteX151" fmla="*/ 334485 w 1605470"/>
              <a:gd name="connsiteY151" fmla="*/ 1373769 h 6858000"/>
              <a:gd name="connsiteX152" fmla="*/ 342792 w 1605470"/>
              <a:gd name="connsiteY152" fmla="*/ 1307086 h 6858000"/>
              <a:gd name="connsiteX153" fmla="*/ 343980 w 1605470"/>
              <a:gd name="connsiteY153" fmla="*/ 1189033 h 6858000"/>
              <a:gd name="connsiteX154" fmla="*/ 348665 w 1605470"/>
              <a:gd name="connsiteY154" fmla="*/ 1168288 h 6858000"/>
              <a:gd name="connsiteX155" fmla="*/ 340947 w 1605470"/>
              <a:gd name="connsiteY155" fmla="*/ 1142577 h 6858000"/>
              <a:gd name="connsiteX156" fmla="*/ 330253 w 1605470"/>
              <a:gd name="connsiteY156" fmla="*/ 1088484 h 6858000"/>
              <a:gd name="connsiteX157" fmla="*/ 318989 w 1605470"/>
              <a:gd name="connsiteY157" fmla="*/ 1016103 h 6858000"/>
              <a:gd name="connsiteX158" fmla="*/ 320445 w 1605470"/>
              <a:gd name="connsiteY158" fmla="*/ 932283 h 6858000"/>
              <a:gd name="connsiteX159" fmla="*/ 322681 w 1605470"/>
              <a:gd name="connsiteY159" fmla="*/ 915925 h 6858000"/>
              <a:gd name="connsiteX160" fmla="*/ 315310 w 1605470"/>
              <a:gd name="connsiteY160" fmla="*/ 896999 h 6858000"/>
              <a:gd name="connsiteX161" fmla="*/ 284718 w 1605470"/>
              <a:gd name="connsiteY161" fmla="*/ 821517 h 6858000"/>
              <a:gd name="connsiteX162" fmla="*/ 263668 w 1605470"/>
              <a:gd name="connsiteY162" fmla="*/ 751353 h 6858000"/>
              <a:gd name="connsiteX163" fmla="*/ 263226 w 1605470"/>
              <a:gd name="connsiteY163" fmla="*/ 721230 h 6858000"/>
              <a:gd name="connsiteX164" fmla="*/ 248897 w 1605470"/>
              <a:gd name="connsiteY164" fmla="*/ 681659 h 6858000"/>
              <a:gd name="connsiteX165" fmla="*/ 234316 w 1605470"/>
              <a:gd name="connsiteY165" fmla="*/ 635218 h 6858000"/>
              <a:gd name="connsiteX166" fmla="*/ 239327 w 1605470"/>
              <a:gd name="connsiteY166" fmla="*/ 613763 h 6858000"/>
              <a:gd name="connsiteX167" fmla="*/ 225269 w 1605470"/>
              <a:gd name="connsiteY167" fmla="*/ 598582 h 6858000"/>
              <a:gd name="connsiteX168" fmla="*/ 224950 w 1605470"/>
              <a:gd name="connsiteY168" fmla="*/ 576846 h 6858000"/>
              <a:gd name="connsiteX169" fmla="*/ 204576 w 1605470"/>
              <a:gd name="connsiteY169" fmla="*/ 530055 h 6858000"/>
              <a:gd name="connsiteX170" fmla="*/ 219064 w 1605470"/>
              <a:gd name="connsiteY170" fmla="*/ 469651 h 6858000"/>
              <a:gd name="connsiteX171" fmla="*/ 195012 w 1605470"/>
              <a:gd name="connsiteY171" fmla="*/ 448559 h 6858000"/>
              <a:gd name="connsiteX172" fmla="*/ 201434 w 1605470"/>
              <a:gd name="connsiteY172" fmla="*/ 441529 h 6858000"/>
              <a:gd name="connsiteX173" fmla="*/ 200655 w 1605470"/>
              <a:gd name="connsiteY173" fmla="*/ 428927 h 6858000"/>
              <a:gd name="connsiteX174" fmla="*/ 190059 w 1605470"/>
              <a:gd name="connsiteY174" fmla="*/ 430161 h 6858000"/>
              <a:gd name="connsiteX175" fmla="*/ 167079 w 1605470"/>
              <a:gd name="connsiteY175" fmla="*/ 367211 h 6858000"/>
              <a:gd name="connsiteX176" fmla="*/ 124571 w 1605470"/>
              <a:gd name="connsiteY176" fmla="*/ 302178 h 6858000"/>
              <a:gd name="connsiteX177" fmla="*/ 103243 w 1605470"/>
              <a:gd name="connsiteY177" fmla="*/ 211375 h 6858000"/>
              <a:gd name="connsiteX178" fmla="*/ 94571 w 1605470"/>
              <a:gd name="connsiteY178" fmla="*/ 184179 h 6858000"/>
              <a:gd name="connsiteX179" fmla="*/ 13437 w 1605470"/>
              <a:gd name="connsiteY179" fmla="*/ 19287 h 6858000"/>
              <a:gd name="connsiteX180" fmla="*/ 0 w 1605470"/>
              <a:gd name="connsiteY18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13201 h 6858000"/>
              <a:gd name="connsiteX77" fmla="*/ 738263 w 1605470"/>
              <a:gd name="connsiteY77" fmla="*/ 4444346 h 6858000"/>
              <a:gd name="connsiteX78" fmla="*/ 756542 w 1605470"/>
              <a:gd name="connsiteY78" fmla="*/ 4350346 h 6858000"/>
              <a:gd name="connsiteX79" fmla="*/ 715481 w 1605470"/>
              <a:gd name="connsiteY79" fmla="*/ 4214165 h 6858000"/>
              <a:gd name="connsiteX80" fmla="*/ 719554 w 1605470"/>
              <a:gd name="connsiteY80" fmla="*/ 4090296 h 6858000"/>
              <a:gd name="connsiteX81" fmla="*/ 704810 w 1605470"/>
              <a:gd name="connsiteY81" fmla="*/ 4033999 h 6858000"/>
              <a:gd name="connsiteX82" fmla="*/ 705959 w 1605470"/>
              <a:gd name="connsiteY82" fmla="*/ 4031933 h 6858000"/>
              <a:gd name="connsiteX83" fmla="*/ 704535 w 1605470"/>
              <a:gd name="connsiteY83" fmla="*/ 4013953 h 6858000"/>
              <a:gd name="connsiteX84" fmla="*/ 700443 w 1605470"/>
              <a:gd name="connsiteY84" fmla="*/ 4010511 h 6858000"/>
              <a:gd name="connsiteX85" fmla="*/ 698282 w 1605470"/>
              <a:gd name="connsiteY85" fmla="*/ 3998331 h 6858000"/>
              <a:gd name="connsiteX86" fmla="*/ 690830 w 1605470"/>
              <a:gd name="connsiteY86" fmla="*/ 3974753 h 6858000"/>
              <a:gd name="connsiteX87" fmla="*/ 692428 w 1605470"/>
              <a:gd name="connsiteY87" fmla="*/ 3969950 h 6858000"/>
              <a:gd name="connsiteX88" fmla="*/ 685850 w 1605470"/>
              <a:gd name="connsiteY88" fmla="*/ 3933779 h 6858000"/>
              <a:gd name="connsiteX89" fmla="*/ 687181 w 1605470"/>
              <a:gd name="connsiteY89" fmla="*/ 3933093 h 6858000"/>
              <a:gd name="connsiteX90" fmla="*/ 691535 w 1605470"/>
              <a:gd name="connsiteY90" fmla="*/ 3922082 h 6858000"/>
              <a:gd name="connsiteX91" fmla="*/ 696613 w 1605470"/>
              <a:gd name="connsiteY91" fmla="*/ 3901461 h 6858000"/>
              <a:gd name="connsiteX92" fmla="*/ 719207 w 1605470"/>
              <a:gd name="connsiteY92" fmla="*/ 3813873 h 6858000"/>
              <a:gd name="connsiteX93" fmla="*/ 718632 w 1605470"/>
              <a:gd name="connsiteY93" fmla="*/ 3806161 h 6858000"/>
              <a:gd name="connsiteX94" fmla="*/ 718939 w 1605470"/>
              <a:gd name="connsiteY94" fmla="*/ 3805957 h 6858000"/>
              <a:gd name="connsiteX95" fmla="*/ 718966 w 1605470"/>
              <a:gd name="connsiteY95" fmla="*/ 3797724 h 6858000"/>
              <a:gd name="connsiteX96" fmla="*/ 717581 w 1605470"/>
              <a:gd name="connsiteY96" fmla="*/ 3792098 h 6858000"/>
              <a:gd name="connsiteX97" fmla="*/ 716465 w 1605470"/>
              <a:gd name="connsiteY97" fmla="*/ 3777135 h 6858000"/>
              <a:gd name="connsiteX98" fmla="*/ 718198 w 1605470"/>
              <a:gd name="connsiteY98" fmla="*/ 3771656 h 6858000"/>
              <a:gd name="connsiteX99" fmla="*/ 721941 w 1605470"/>
              <a:gd name="connsiteY99" fmla="*/ 3769007 h 6858000"/>
              <a:gd name="connsiteX100" fmla="*/ 721407 w 1605470"/>
              <a:gd name="connsiteY100" fmla="*/ 3767709 h 6858000"/>
              <a:gd name="connsiteX101" fmla="*/ 730103 w 1605470"/>
              <a:gd name="connsiteY101" fmla="*/ 3738082 h 6858000"/>
              <a:gd name="connsiteX102" fmla="*/ 737449 w 1605470"/>
              <a:gd name="connsiteY102" fmla="*/ 3673397 h 6858000"/>
              <a:gd name="connsiteX103" fmla="*/ 736745 w 1605470"/>
              <a:gd name="connsiteY103" fmla="*/ 3637109 h 6858000"/>
              <a:gd name="connsiteX104" fmla="*/ 740188 w 1605470"/>
              <a:gd name="connsiteY104" fmla="*/ 3536883 h 6858000"/>
              <a:gd name="connsiteX105" fmla="*/ 747726 w 1605470"/>
              <a:gd name="connsiteY105" fmla="*/ 3435652 h 6858000"/>
              <a:gd name="connsiteX106" fmla="*/ 774383 w 1605470"/>
              <a:gd name="connsiteY106" fmla="*/ 3381564 h 6858000"/>
              <a:gd name="connsiteX107" fmla="*/ 774870 w 1605470"/>
              <a:gd name="connsiteY107" fmla="*/ 3375761 h 6858000"/>
              <a:gd name="connsiteX108" fmla="*/ 770510 w 1605470"/>
              <a:gd name="connsiteY108" fmla="*/ 3361844 h 6858000"/>
              <a:gd name="connsiteX109" fmla="*/ 767933 w 1605470"/>
              <a:gd name="connsiteY109" fmla="*/ 3356929 h 6858000"/>
              <a:gd name="connsiteX110" fmla="*/ 766158 w 1605470"/>
              <a:gd name="connsiteY110" fmla="*/ 3349058 h 6858000"/>
              <a:gd name="connsiteX111" fmla="*/ 766414 w 1605470"/>
              <a:gd name="connsiteY111" fmla="*/ 3348763 h 6858000"/>
              <a:gd name="connsiteX112" fmla="*/ 764166 w 1605470"/>
              <a:gd name="connsiteY112" fmla="*/ 3341588 h 6858000"/>
              <a:gd name="connsiteX113" fmla="*/ 749397 w 1605470"/>
              <a:gd name="connsiteY113" fmla="*/ 3307769 h 6858000"/>
              <a:gd name="connsiteX114" fmla="*/ 766960 w 1605470"/>
              <a:gd name="connsiteY114" fmla="*/ 3250522 h 6858000"/>
              <a:gd name="connsiteX115" fmla="*/ 767385 w 1605470"/>
              <a:gd name="connsiteY115" fmla="*/ 3229163 h 6858000"/>
              <a:gd name="connsiteX116" fmla="*/ 769208 w 1605470"/>
              <a:gd name="connsiteY116" fmla="*/ 3217217 h 6858000"/>
              <a:gd name="connsiteX117" fmla="*/ 770350 w 1605470"/>
              <a:gd name="connsiteY117" fmla="*/ 3216125 h 6858000"/>
              <a:gd name="connsiteX118" fmla="*/ 756043 w 1605470"/>
              <a:gd name="connsiteY118" fmla="*/ 3183755 h 6858000"/>
              <a:gd name="connsiteX119" fmla="*/ 756544 w 1605470"/>
              <a:gd name="connsiteY119" fmla="*/ 3178642 h 6858000"/>
              <a:gd name="connsiteX120" fmla="*/ 744144 w 1605470"/>
              <a:gd name="connsiteY120" fmla="*/ 3158586 h 6858000"/>
              <a:gd name="connsiteX121" fmla="*/ 739378 w 1605470"/>
              <a:gd name="connsiteY121" fmla="*/ 3147669 h 6858000"/>
              <a:gd name="connsiteX122" fmla="*/ 734648 w 1605470"/>
              <a:gd name="connsiteY122" fmla="*/ 3145733 h 6858000"/>
              <a:gd name="connsiteX123" fmla="*/ 729329 w 1605470"/>
              <a:gd name="connsiteY123" fmla="*/ 3129034 h 6858000"/>
              <a:gd name="connsiteX124" fmla="*/ 729994 w 1605470"/>
              <a:gd name="connsiteY124" fmla="*/ 3126682 h 6858000"/>
              <a:gd name="connsiteX125" fmla="*/ 720862 w 1605470"/>
              <a:gd name="connsiteY125" fmla="*/ 3114519 h 6858000"/>
              <a:gd name="connsiteX126" fmla="*/ 707471 w 1605470"/>
              <a:gd name="connsiteY126" fmla="*/ 3106272 h 6858000"/>
              <a:gd name="connsiteX127" fmla="*/ 680201 w 1605470"/>
              <a:gd name="connsiteY127" fmla="*/ 2958185 h 6858000"/>
              <a:gd name="connsiteX128" fmla="*/ 622815 w 1605470"/>
              <a:gd name="connsiteY128" fmla="*/ 2762989 h 6858000"/>
              <a:gd name="connsiteX129" fmla="*/ 571733 w 1605470"/>
              <a:gd name="connsiteY129" fmla="*/ 2554718 h 6858000"/>
              <a:gd name="connsiteX130" fmla="*/ 551827 w 1605470"/>
              <a:gd name="connsiteY130" fmla="*/ 2485734 h 6858000"/>
              <a:gd name="connsiteX131" fmla="*/ 542550 w 1605470"/>
              <a:gd name="connsiteY131" fmla="*/ 2447068 h 6858000"/>
              <a:gd name="connsiteX132" fmla="*/ 529511 w 1605470"/>
              <a:gd name="connsiteY132" fmla="*/ 2425819 h 6858000"/>
              <a:gd name="connsiteX133" fmla="*/ 528878 w 1605470"/>
              <a:gd name="connsiteY133" fmla="*/ 2408971 h 6858000"/>
              <a:gd name="connsiteX134" fmla="*/ 535510 w 1605470"/>
              <a:gd name="connsiteY134" fmla="*/ 2402874 h 6858000"/>
              <a:gd name="connsiteX135" fmla="*/ 538122 w 1605470"/>
              <a:gd name="connsiteY135" fmla="*/ 2381443 h 6858000"/>
              <a:gd name="connsiteX136" fmla="*/ 514451 w 1605470"/>
              <a:gd name="connsiteY136" fmla="*/ 2261920 h 6858000"/>
              <a:gd name="connsiteX137" fmla="*/ 486968 w 1605470"/>
              <a:gd name="connsiteY137" fmla="*/ 2182937 h 6858000"/>
              <a:gd name="connsiteX138" fmla="*/ 488555 w 1605470"/>
              <a:gd name="connsiteY138" fmla="*/ 2155135 h 6858000"/>
              <a:gd name="connsiteX139" fmla="*/ 486013 w 1605470"/>
              <a:gd name="connsiteY139" fmla="*/ 2118008 h 6858000"/>
              <a:gd name="connsiteX140" fmla="*/ 487006 w 1605470"/>
              <a:gd name="connsiteY140" fmla="*/ 2050531 h 6858000"/>
              <a:gd name="connsiteX141" fmla="*/ 478812 w 1605470"/>
              <a:gd name="connsiteY141" fmla="*/ 1963269 h 6858000"/>
              <a:gd name="connsiteX142" fmla="*/ 442619 w 1605470"/>
              <a:gd name="connsiteY142" fmla="*/ 1910499 h 6858000"/>
              <a:gd name="connsiteX143" fmla="*/ 446785 w 1605470"/>
              <a:gd name="connsiteY143" fmla="*/ 1903212 h 6858000"/>
              <a:gd name="connsiteX144" fmla="*/ 436547 w 1605470"/>
              <a:gd name="connsiteY144" fmla="*/ 1861531 h 6858000"/>
              <a:gd name="connsiteX145" fmla="*/ 390346 w 1605470"/>
              <a:gd name="connsiteY145" fmla="*/ 1732919 h 6858000"/>
              <a:gd name="connsiteX146" fmla="*/ 362657 w 1605470"/>
              <a:gd name="connsiteY146" fmla="*/ 1663540 h 6858000"/>
              <a:gd name="connsiteX147" fmla="*/ 361783 w 1605470"/>
              <a:gd name="connsiteY147" fmla="*/ 1615777 h 6858000"/>
              <a:gd name="connsiteX148" fmla="*/ 342578 w 1605470"/>
              <a:gd name="connsiteY148" fmla="*/ 1563678 h 6858000"/>
              <a:gd name="connsiteX149" fmla="*/ 355658 w 1605470"/>
              <a:gd name="connsiteY149" fmla="*/ 1519474 h 6858000"/>
              <a:gd name="connsiteX150" fmla="*/ 348400 w 1605470"/>
              <a:gd name="connsiteY150" fmla="*/ 1477995 h 6858000"/>
              <a:gd name="connsiteX151" fmla="*/ 334485 w 1605470"/>
              <a:gd name="connsiteY151" fmla="*/ 1373769 h 6858000"/>
              <a:gd name="connsiteX152" fmla="*/ 342792 w 1605470"/>
              <a:gd name="connsiteY152" fmla="*/ 1307086 h 6858000"/>
              <a:gd name="connsiteX153" fmla="*/ 343980 w 1605470"/>
              <a:gd name="connsiteY153" fmla="*/ 1189033 h 6858000"/>
              <a:gd name="connsiteX154" fmla="*/ 348665 w 1605470"/>
              <a:gd name="connsiteY154" fmla="*/ 1168288 h 6858000"/>
              <a:gd name="connsiteX155" fmla="*/ 340947 w 1605470"/>
              <a:gd name="connsiteY155" fmla="*/ 1142577 h 6858000"/>
              <a:gd name="connsiteX156" fmla="*/ 330253 w 1605470"/>
              <a:gd name="connsiteY156" fmla="*/ 1088484 h 6858000"/>
              <a:gd name="connsiteX157" fmla="*/ 318989 w 1605470"/>
              <a:gd name="connsiteY157" fmla="*/ 1016103 h 6858000"/>
              <a:gd name="connsiteX158" fmla="*/ 320445 w 1605470"/>
              <a:gd name="connsiteY158" fmla="*/ 932283 h 6858000"/>
              <a:gd name="connsiteX159" fmla="*/ 322681 w 1605470"/>
              <a:gd name="connsiteY159" fmla="*/ 915925 h 6858000"/>
              <a:gd name="connsiteX160" fmla="*/ 315310 w 1605470"/>
              <a:gd name="connsiteY160" fmla="*/ 896999 h 6858000"/>
              <a:gd name="connsiteX161" fmla="*/ 284718 w 1605470"/>
              <a:gd name="connsiteY161" fmla="*/ 821517 h 6858000"/>
              <a:gd name="connsiteX162" fmla="*/ 263668 w 1605470"/>
              <a:gd name="connsiteY162" fmla="*/ 751353 h 6858000"/>
              <a:gd name="connsiteX163" fmla="*/ 263226 w 1605470"/>
              <a:gd name="connsiteY163" fmla="*/ 721230 h 6858000"/>
              <a:gd name="connsiteX164" fmla="*/ 248897 w 1605470"/>
              <a:gd name="connsiteY164" fmla="*/ 681659 h 6858000"/>
              <a:gd name="connsiteX165" fmla="*/ 234316 w 1605470"/>
              <a:gd name="connsiteY165" fmla="*/ 635218 h 6858000"/>
              <a:gd name="connsiteX166" fmla="*/ 239327 w 1605470"/>
              <a:gd name="connsiteY166" fmla="*/ 613763 h 6858000"/>
              <a:gd name="connsiteX167" fmla="*/ 225269 w 1605470"/>
              <a:gd name="connsiteY167" fmla="*/ 598582 h 6858000"/>
              <a:gd name="connsiteX168" fmla="*/ 224950 w 1605470"/>
              <a:gd name="connsiteY168" fmla="*/ 576846 h 6858000"/>
              <a:gd name="connsiteX169" fmla="*/ 204576 w 1605470"/>
              <a:gd name="connsiteY169" fmla="*/ 530055 h 6858000"/>
              <a:gd name="connsiteX170" fmla="*/ 219064 w 1605470"/>
              <a:gd name="connsiteY170" fmla="*/ 469651 h 6858000"/>
              <a:gd name="connsiteX171" fmla="*/ 195012 w 1605470"/>
              <a:gd name="connsiteY171" fmla="*/ 448559 h 6858000"/>
              <a:gd name="connsiteX172" fmla="*/ 201434 w 1605470"/>
              <a:gd name="connsiteY172" fmla="*/ 441529 h 6858000"/>
              <a:gd name="connsiteX173" fmla="*/ 200655 w 1605470"/>
              <a:gd name="connsiteY173" fmla="*/ 428927 h 6858000"/>
              <a:gd name="connsiteX174" fmla="*/ 190059 w 1605470"/>
              <a:gd name="connsiteY174" fmla="*/ 430161 h 6858000"/>
              <a:gd name="connsiteX175" fmla="*/ 167079 w 1605470"/>
              <a:gd name="connsiteY175" fmla="*/ 367211 h 6858000"/>
              <a:gd name="connsiteX176" fmla="*/ 124571 w 1605470"/>
              <a:gd name="connsiteY176" fmla="*/ 302178 h 6858000"/>
              <a:gd name="connsiteX177" fmla="*/ 103243 w 1605470"/>
              <a:gd name="connsiteY177" fmla="*/ 211375 h 6858000"/>
              <a:gd name="connsiteX178" fmla="*/ 94571 w 1605470"/>
              <a:gd name="connsiteY178" fmla="*/ 184179 h 6858000"/>
              <a:gd name="connsiteX179" fmla="*/ 13437 w 1605470"/>
              <a:gd name="connsiteY179" fmla="*/ 19287 h 6858000"/>
              <a:gd name="connsiteX180" fmla="*/ 0 w 1605470"/>
              <a:gd name="connsiteY18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47700 w 1605470"/>
              <a:gd name="connsiteY75" fmla="*/ 4690749 h 6858000"/>
              <a:gd name="connsiteX76" fmla="*/ 743180 w 1605470"/>
              <a:gd name="connsiteY76" fmla="*/ 4613201 h 6858000"/>
              <a:gd name="connsiteX77" fmla="*/ 738263 w 1605470"/>
              <a:gd name="connsiteY77" fmla="*/ 4444346 h 6858000"/>
              <a:gd name="connsiteX78" fmla="*/ 756542 w 1605470"/>
              <a:gd name="connsiteY78" fmla="*/ 4350346 h 6858000"/>
              <a:gd name="connsiteX79" fmla="*/ 715481 w 1605470"/>
              <a:gd name="connsiteY79" fmla="*/ 4214165 h 6858000"/>
              <a:gd name="connsiteX80" fmla="*/ 719554 w 1605470"/>
              <a:gd name="connsiteY80" fmla="*/ 4090296 h 6858000"/>
              <a:gd name="connsiteX81" fmla="*/ 704810 w 1605470"/>
              <a:gd name="connsiteY81" fmla="*/ 4033999 h 6858000"/>
              <a:gd name="connsiteX82" fmla="*/ 705959 w 1605470"/>
              <a:gd name="connsiteY82" fmla="*/ 4031933 h 6858000"/>
              <a:gd name="connsiteX83" fmla="*/ 704535 w 1605470"/>
              <a:gd name="connsiteY83" fmla="*/ 4013953 h 6858000"/>
              <a:gd name="connsiteX84" fmla="*/ 700443 w 1605470"/>
              <a:gd name="connsiteY84" fmla="*/ 4010511 h 6858000"/>
              <a:gd name="connsiteX85" fmla="*/ 698282 w 1605470"/>
              <a:gd name="connsiteY85" fmla="*/ 3998331 h 6858000"/>
              <a:gd name="connsiteX86" fmla="*/ 690830 w 1605470"/>
              <a:gd name="connsiteY86" fmla="*/ 3974753 h 6858000"/>
              <a:gd name="connsiteX87" fmla="*/ 692428 w 1605470"/>
              <a:gd name="connsiteY87" fmla="*/ 3969950 h 6858000"/>
              <a:gd name="connsiteX88" fmla="*/ 685850 w 1605470"/>
              <a:gd name="connsiteY88" fmla="*/ 3933779 h 6858000"/>
              <a:gd name="connsiteX89" fmla="*/ 687181 w 1605470"/>
              <a:gd name="connsiteY89" fmla="*/ 3933093 h 6858000"/>
              <a:gd name="connsiteX90" fmla="*/ 691535 w 1605470"/>
              <a:gd name="connsiteY90" fmla="*/ 3922082 h 6858000"/>
              <a:gd name="connsiteX91" fmla="*/ 696613 w 1605470"/>
              <a:gd name="connsiteY91" fmla="*/ 3901461 h 6858000"/>
              <a:gd name="connsiteX92" fmla="*/ 719207 w 1605470"/>
              <a:gd name="connsiteY92" fmla="*/ 3813873 h 6858000"/>
              <a:gd name="connsiteX93" fmla="*/ 718632 w 1605470"/>
              <a:gd name="connsiteY93" fmla="*/ 3806161 h 6858000"/>
              <a:gd name="connsiteX94" fmla="*/ 718939 w 1605470"/>
              <a:gd name="connsiteY94" fmla="*/ 3805957 h 6858000"/>
              <a:gd name="connsiteX95" fmla="*/ 718966 w 1605470"/>
              <a:gd name="connsiteY95" fmla="*/ 3797724 h 6858000"/>
              <a:gd name="connsiteX96" fmla="*/ 717581 w 1605470"/>
              <a:gd name="connsiteY96" fmla="*/ 3792098 h 6858000"/>
              <a:gd name="connsiteX97" fmla="*/ 716465 w 1605470"/>
              <a:gd name="connsiteY97" fmla="*/ 3777135 h 6858000"/>
              <a:gd name="connsiteX98" fmla="*/ 718198 w 1605470"/>
              <a:gd name="connsiteY98" fmla="*/ 3771656 h 6858000"/>
              <a:gd name="connsiteX99" fmla="*/ 721941 w 1605470"/>
              <a:gd name="connsiteY99" fmla="*/ 3769007 h 6858000"/>
              <a:gd name="connsiteX100" fmla="*/ 721407 w 1605470"/>
              <a:gd name="connsiteY100" fmla="*/ 3767709 h 6858000"/>
              <a:gd name="connsiteX101" fmla="*/ 730103 w 1605470"/>
              <a:gd name="connsiteY101" fmla="*/ 3738082 h 6858000"/>
              <a:gd name="connsiteX102" fmla="*/ 737449 w 1605470"/>
              <a:gd name="connsiteY102" fmla="*/ 3673397 h 6858000"/>
              <a:gd name="connsiteX103" fmla="*/ 736745 w 1605470"/>
              <a:gd name="connsiteY103" fmla="*/ 3637109 h 6858000"/>
              <a:gd name="connsiteX104" fmla="*/ 740188 w 1605470"/>
              <a:gd name="connsiteY104" fmla="*/ 3536883 h 6858000"/>
              <a:gd name="connsiteX105" fmla="*/ 747726 w 1605470"/>
              <a:gd name="connsiteY105" fmla="*/ 3435652 h 6858000"/>
              <a:gd name="connsiteX106" fmla="*/ 774383 w 1605470"/>
              <a:gd name="connsiteY106" fmla="*/ 3381564 h 6858000"/>
              <a:gd name="connsiteX107" fmla="*/ 774870 w 1605470"/>
              <a:gd name="connsiteY107" fmla="*/ 3375761 h 6858000"/>
              <a:gd name="connsiteX108" fmla="*/ 770510 w 1605470"/>
              <a:gd name="connsiteY108" fmla="*/ 3361844 h 6858000"/>
              <a:gd name="connsiteX109" fmla="*/ 767933 w 1605470"/>
              <a:gd name="connsiteY109" fmla="*/ 3356929 h 6858000"/>
              <a:gd name="connsiteX110" fmla="*/ 766158 w 1605470"/>
              <a:gd name="connsiteY110" fmla="*/ 3349058 h 6858000"/>
              <a:gd name="connsiteX111" fmla="*/ 766414 w 1605470"/>
              <a:gd name="connsiteY111" fmla="*/ 3348763 h 6858000"/>
              <a:gd name="connsiteX112" fmla="*/ 764166 w 1605470"/>
              <a:gd name="connsiteY112" fmla="*/ 3341588 h 6858000"/>
              <a:gd name="connsiteX113" fmla="*/ 749397 w 1605470"/>
              <a:gd name="connsiteY113" fmla="*/ 3307769 h 6858000"/>
              <a:gd name="connsiteX114" fmla="*/ 766960 w 1605470"/>
              <a:gd name="connsiteY114" fmla="*/ 3250522 h 6858000"/>
              <a:gd name="connsiteX115" fmla="*/ 767385 w 1605470"/>
              <a:gd name="connsiteY115" fmla="*/ 3229163 h 6858000"/>
              <a:gd name="connsiteX116" fmla="*/ 769208 w 1605470"/>
              <a:gd name="connsiteY116" fmla="*/ 3217217 h 6858000"/>
              <a:gd name="connsiteX117" fmla="*/ 770350 w 1605470"/>
              <a:gd name="connsiteY117" fmla="*/ 3216125 h 6858000"/>
              <a:gd name="connsiteX118" fmla="*/ 756043 w 1605470"/>
              <a:gd name="connsiteY118" fmla="*/ 3183755 h 6858000"/>
              <a:gd name="connsiteX119" fmla="*/ 756544 w 1605470"/>
              <a:gd name="connsiteY119" fmla="*/ 3178642 h 6858000"/>
              <a:gd name="connsiteX120" fmla="*/ 744144 w 1605470"/>
              <a:gd name="connsiteY120" fmla="*/ 3158586 h 6858000"/>
              <a:gd name="connsiteX121" fmla="*/ 739378 w 1605470"/>
              <a:gd name="connsiteY121" fmla="*/ 3147669 h 6858000"/>
              <a:gd name="connsiteX122" fmla="*/ 734648 w 1605470"/>
              <a:gd name="connsiteY122" fmla="*/ 3145733 h 6858000"/>
              <a:gd name="connsiteX123" fmla="*/ 729329 w 1605470"/>
              <a:gd name="connsiteY123" fmla="*/ 3129034 h 6858000"/>
              <a:gd name="connsiteX124" fmla="*/ 729994 w 1605470"/>
              <a:gd name="connsiteY124" fmla="*/ 3126682 h 6858000"/>
              <a:gd name="connsiteX125" fmla="*/ 720862 w 1605470"/>
              <a:gd name="connsiteY125" fmla="*/ 3114519 h 6858000"/>
              <a:gd name="connsiteX126" fmla="*/ 707471 w 1605470"/>
              <a:gd name="connsiteY126" fmla="*/ 3106272 h 6858000"/>
              <a:gd name="connsiteX127" fmla="*/ 680201 w 1605470"/>
              <a:gd name="connsiteY127" fmla="*/ 2958185 h 6858000"/>
              <a:gd name="connsiteX128" fmla="*/ 622815 w 1605470"/>
              <a:gd name="connsiteY128" fmla="*/ 2762989 h 6858000"/>
              <a:gd name="connsiteX129" fmla="*/ 571733 w 1605470"/>
              <a:gd name="connsiteY129" fmla="*/ 2554718 h 6858000"/>
              <a:gd name="connsiteX130" fmla="*/ 551827 w 1605470"/>
              <a:gd name="connsiteY130" fmla="*/ 2485734 h 6858000"/>
              <a:gd name="connsiteX131" fmla="*/ 542550 w 1605470"/>
              <a:gd name="connsiteY131" fmla="*/ 2447068 h 6858000"/>
              <a:gd name="connsiteX132" fmla="*/ 529511 w 1605470"/>
              <a:gd name="connsiteY132" fmla="*/ 2425819 h 6858000"/>
              <a:gd name="connsiteX133" fmla="*/ 528878 w 1605470"/>
              <a:gd name="connsiteY133" fmla="*/ 2408971 h 6858000"/>
              <a:gd name="connsiteX134" fmla="*/ 535510 w 1605470"/>
              <a:gd name="connsiteY134" fmla="*/ 2402874 h 6858000"/>
              <a:gd name="connsiteX135" fmla="*/ 538122 w 1605470"/>
              <a:gd name="connsiteY135" fmla="*/ 2381443 h 6858000"/>
              <a:gd name="connsiteX136" fmla="*/ 514451 w 1605470"/>
              <a:gd name="connsiteY136" fmla="*/ 2261920 h 6858000"/>
              <a:gd name="connsiteX137" fmla="*/ 486968 w 1605470"/>
              <a:gd name="connsiteY137" fmla="*/ 2182937 h 6858000"/>
              <a:gd name="connsiteX138" fmla="*/ 488555 w 1605470"/>
              <a:gd name="connsiteY138" fmla="*/ 2155135 h 6858000"/>
              <a:gd name="connsiteX139" fmla="*/ 486013 w 1605470"/>
              <a:gd name="connsiteY139" fmla="*/ 2118008 h 6858000"/>
              <a:gd name="connsiteX140" fmla="*/ 487006 w 1605470"/>
              <a:gd name="connsiteY140" fmla="*/ 2050531 h 6858000"/>
              <a:gd name="connsiteX141" fmla="*/ 478812 w 1605470"/>
              <a:gd name="connsiteY141" fmla="*/ 1963269 h 6858000"/>
              <a:gd name="connsiteX142" fmla="*/ 442619 w 1605470"/>
              <a:gd name="connsiteY142" fmla="*/ 1910499 h 6858000"/>
              <a:gd name="connsiteX143" fmla="*/ 446785 w 1605470"/>
              <a:gd name="connsiteY143" fmla="*/ 1903212 h 6858000"/>
              <a:gd name="connsiteX144" fmla="*/ 436547 w 1605470"/>
              <a:gd name="connsiteY144" fmla="*/ 1861531 h 6858000"/>
              <a:gd name="connsiteX145" fmla="*/ 390346 w 1605470"/>
              <a:gd name="connsiteY145" fmla="*/ 1732919 h 6858000"/>
              <a:gd name="connsiteX146" fmla="*/ 362657 w 1605470"/>
              <a:gd name="connsiteY146" fmla="*/ 1663540 h 6858000"/>
              <a:gd name="connsiteX147" fmla="*/ 361783 w 1605470"/>
              <a:gd name="connsiteY147" fmla="*/ 1615777 h 6858000"/>
              <a:gd name="connsiteX148" fmla="*/ 342578 w 1605470"/>
              <a:gd name="connsiteY148" fmla="*/ 1563678 h 6858000"/>
              <a:gd name="connsiteX149" fmla="*/ 355658 w 1605470"/>
              <a:gd name="connsiteY149" fmla="*/ 1519474 h 6858000"/>
              <a:gd name="connsiteX150" fmla="*/ 348400 w 1605470"/>
              <a:gd name="connsiteY150" fmla="*/ 1477995 h 6858000"/>
              <a:gd name="connsiteX151" fmla="*/ 334485 w 1605470"/>
              <a:gd name="connsiteY151" fmla="*/ 1373769 h 6858000"/>
              <a:gd name="connsiteX152" fmla="*/ 342792 w 1605470"/>
              <a:gd name="connsiteY152" fmla="*/ 1307086 h 6858000"/>
              <a:gd name="connsiteX153" fmla="*/ 343980 w 1605470"/>
              <a:gd name="connsiteY153" fmla="*/ 1189033 h 6858000"/>
              <a:gd name="connsiteX154" fmla="*/ 348665 w 1605470"/>
              <a:gd name="connsiteY154" fmla="*/ 1168288 h 6858000"/>
              <a:gd name="connsiteX155" fmla="*/ 340947 w 1605470"/>
              <a:gd name="connsiteY155" fmla="*/ 1142577 h 6858000"/>
              <a:gd name="connsiteX156" fmla="*/ 330253 w 1605470"/>
              <a:gd name="connsiteY156" fmla="*/ 1088484 h 6858000"/>
              <a:gd name="connsiteX157" fmla="*/ 318989 w 1605470"/>
              <a:gd name="connsiteY157" fmla="*/ 1016103 h 6858000"/>
              <a:gd name="connsiteX158" fmla="*/ 320445 w 1605470"/>
              <a:gd name="connsiteY158" fmla="*/ 932283 h 6858000"/>
              <a:gd name="connsiteX159" fmla="*/ 322681 w 1605470"/>
              <a:gd name="connsiteY159" fmla="*/ 915925 h 6858000"/>
              <a:gd name="connsiteX160" fmla="*/ 315310 w 1605470"/>
              <a:gd name="connsiteY160" fmla="*/ 896999 h 6858000"/>
              <a:gd name="connsiteX161" fmla="*/ 284718 w 1605470"/>
              <a:gd name="connsiteY161" fmla="*/ 821517 h 6858000"/>
              <a:gd name="connsiteX162" fmla="*/ 263668 w 1605470"/>
              <a:gd name="connsiteY162" fmla="*/ 751353 h 6858000"/>
              <a:gd name="connsiteX163" fmla="*/ 263226 w 1605470"/>
              <a:gd name="connsiteY163" fmla="*/ 721230 h 6858000"/>
              <a:gd name="connsiteX164" fmla="*/ 248897 w 1605470"/>
              <a:gd name="connsiteY164" fmla="*/ 681659 h 6858000"/>
              <a:gd name="connsiteX165" fmla="*/ 234316 w 1605470"/>
              <a:gd name="connsiteY165" fmla="*/ 635218 h 6858000"/>
              <a:gd name="connsiteX166" fmla="*/ 239327 w 1605470"/>
              <a:gd name="connsiteY166" fmla="*/ 613763 h 6858000"/>
              <a:gd name="connsiteX167" fmla="*/ 225269 w 1605470"/>
              <a:gd name="connsiteY167" fmla="*/ 598582 h 6858000"/>
              <a:gd name="connsiteX168" fmla="*/ 224950 w 1605470"/>
              <a:gd name="connsiteY168" fmla="*/ 576846 h 6858000"/>
              <a:gd name="connsiteX169" fmla="*/ 204576 w 1605470"/>
              <a:gd name="connsiteY169" fmla="*/ 530055 h 6858000"/>
              <a:gd name="connsiteX170" fmla="*/ 219064 w 1605470"/>
              <a:gd name="connsiteY170" fmla="*/ 469651 h 6858000"/>
              <a:gd name="connsiteX171" fmla="*/ 195012 w 1605470"/>
              <a:gd name="connsiteY171" fmla="*/ 448559 h 6858000"/>
              <a:gd name="connsiteX172" fmla="*/ 201434 w 1605470"/>
              <a:gd name="connsiteY172" fmla="*/ 441529 h 6858000"/>
              <a:gd name="connsiteX173" fmla="*/ 200655 w 1605470"/>
              <a:gd name="connsiteY173" fmla="*/ 428927 h 6858000"/>
              <a:gd name="connsiteX174" fmla="*/ 190059 w 1605470"/>
              <a:gd name="connsiteY174" fmla="*/ 430161 h 6858000"/>
              <a:gd name="connsiteX175" fmla="*/ 167079 w 1605470"/>
              <a:gd name="connsiteY175" fmla="*/ 367211 h 6858000"/>
              <a:gd name="connsiteX176" fmla="*/ 124571 w 1605470"/>
              <a:gd name="connsiteY176" fmla="*/ 302178 h 6858000"/>
              <a:gd name="connsiteX177" fmla="*/ 103243 w 1605470"/>
              <a:gd name="connsiteY177" fmla="*/ 211375 h 6858000"/>
              <a:gd name="connsiteX178" fmla="*/ 94571 w 1605470"/>
              <a:gd name="connsiteY178" fmla="*/ 184179 h 6858000"/>
              <a:gd name="connsiteX179" fmla="*/ 13437 w 1605470"/>
              <a:gd name="connsiteY179" fmla="*/ 19287 h 6858000"/>
              <a:gd name="connsiteX180" fmla="*/ 0 w 1605470"/>
              <a:gd name="connsiteY18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935 w 1605470"/>
              <a:gd name="connsiteY68" fmla="*/ 4821504 h 6858000"/>
              <a:gd name="connsiteX69" fmla="*/ 732118 w 1605470"/>
              <a:gd name="connsiteY69" fmla="*/ 4801535 h 6858000"/>
              <a:gd name="connsiteX70" fmla="*/ 739787 w 1605470"/>
              <a:gd name="connsiteY70" fmla="*/ 4797794 h 6858000"/>
              <a:gd name="connsiteX71" fmla="*/ 741081 w 1605470"/>
              <a:gd name="connsiteY71" fmla="*/ 4784526 h 6858000"/>
              <a:gd name="connsiteX72" fmla="*/ 742865 w 1605470"/>
              <a:gd name="connsiteY72" fmla="*/ 4781211 h 6858000"/>
              <a:gd name="connsiteX73" fmla="*/ 751652 w 1605470"/>
              <a:gd name="connsiteY73" fmla="*/ 4761984 h 6858000"/>
              <a:gd name="connsiteX74" fmla="*/ 747700 w 1605470"/>
              <a:gd name="connsiteY74" fmla="*/ 4690749 h 6858000"/>
              <a:gd name="connsiteX75" fmla="*/ 743180 w 1605470"/>
              <a:gd name="connsiteY75" fmla="*/ 4613201 h 6858000"/>
              <a:gd name="connsiteX76" fmla="*/ 738263 w 1605470"/>
              <a:gd name="connsiteY76" fmla="*/ 4444346 h 6858000"/>
              <a:gd name="connsiteX77" fmla="*/ 756542 w 1605470"/>
              <a:gd name="connsiteY77" fmla="*/ 4350346 h 6858000"/>
              <a:gd name="connsiteX78" fmla="*/ 715481 w 1605470"/>
              <a:gd name="connsiteY78" fmla="*/ 4214165 h 6858000"/>
              <a:gd name="connsiteX79" fmla="*/ 719554 w 1605470"/>
              <a:gd name="connsiteY79" fmla="*/ 4090296 h 6858000"/>
              <a:gd name="connsiteX80" fmla="*/ 704810 w 1605470"/>
              <a:gd name="connsiteY80" fmla="*/ 4033999 h 6858000"/>
              <a:gd name="connsiteX81" fmla="*/ 705959 w 1605470"/>
              <a:gd name="connsiteY81" fmla="*/ 4031933 h 6858000"/>
              <a:gd name="connsiteX82" fmla="*/ 704535 w 1605470"/>
              <a:gd name="connsiteY82" fmla="*/ 4013953 h 6858000"/>
              <a:gd name="connsiteX83" fmla="*/ 700443 w 1605470"/>
              <a:gd name="connsiteY83" fmla="*/ 4010511 h 6858000"/>
              <a:gd name="connsiteX84" fmla="*/ 698282 w 1605470"/>
              <a:gd name="connsiteY84" fmla="*/ 3998331 h 6858000"/>
              <a:gd name="connsiteX85" fmla="*/ 690830 w 1605470"/>
              <a:gd name="connsiteY85" fmla="*/ 3974753 h 6858000"/>
              <a:gd name="connsiteX86" fmla="*/ 692428 w 1605470"/>
              <a:gd name="connsiteY86" fmla="*/ 3969950 h 6858000"/>
              <a:gd name="connsiteX87" fmla="*/ 685850 w 1605470"/>
              <a:gd name="connsiteY87" fmla="*/ 3933779 h 6858000"/>
              <a:gd name="connsiteX88" fmla="*/ 687181 w 1605470"/>
              <a:gd name="connsiteY88" fmla="*/ 3933093 h 6858000"/>
              <a:gd name="connsiteX89" fmla="*/ 691535 w 1605470"/>
              <a:gd name="connsiteY89" fmla="*/ 3922082 h 6858000"/>
              <a:gd name="connsiteX90" fmla="*/ 696613 w 1605470"/>
              <a:gd name="connsiteY90" fmla="*/ 3901461 h 6858000"/>
              <a:gd name="connsiteX91" fmla="*/ 719207 w 1605470"/>
              <a:gd name="connsiteY91" fmla="*/ 3813873 h 6858000"/>
              <a:gd name="connsiteX92" fmla="*/ 718632 w 1605470"/>
              <a:gd name="connsiteY92" fmla="*/ 3806161 h 6858000"/>
              <a:gd name="connsiteX93" fmla="*/ 718939 w 1605470"/>
              <a:gd name="connsiteY93" fmla="*/ 3805957 h 6858000"/>
              <a:gd name="connsiteX94" fmla="*/ 718966 w 1605470"/>
              <a:gd name="connsiteY94" fmla="*/ 3797724 h 6858000"/>
              <a:gd name="connsiteX95" fmla="*/ 717581 w 1605470"/>
              <a:gd name="connsiteY95" fmla="*/ 3792098 h 6858000"/>
              <a:gd name="connsiteX96" fmla="*/ 716465 w 1605470"/>
              <a:gd name="connsiteY96" fmla="*/ 3777135 h 6858000"/>
              <a:gd name="connsiteX97" fmla="*/ 718198 w 1605470"/>
              <a:gd name="connsiteY97" fmla="*/ 3771656 h 6858000"/>
              <a:gd name="connsiteX98" fmla="*/ 721941 w 1605470"/>
              <a:gd name="connsiteY98" fmla="*/ 3769007 h 6858000"/>
              <a:gd name="connsiteX99" fmla="*/ 721407 w 1605470"/>
              <a:gd name="connsiteY99" fmla="*/ 3767709 h 6858000"/>
              <a:gd name="connsiteX100" fmla="*/ 730103 w 1605470"/>
              <a:gd name="connsiteY100" fmla="*/ 3738082 h 6858000"/>
              <a:gd name="connsiteX101" fmla="*/ 737449 w 1605470"/>
              <a:gd name="connsiteY101" fmla="*/ 3673397 h 6858000"/>
              <a:gd name="connsiteX102" fmla="*/ 736745 w 1605470"/>
              <a:gd name="connsiteY102" fmla="*/ 3637109 h 6858000"/>
              <a:gd name="connsiteX103" fmla="*/ 740188 w 1605470"/>
              <a:gd name="connsiteY103" fmla="*/ 3536883 h 6858000"/>
              <a:gd name="connsiteX104" fmla="*/ 747726 w 1605470"/>
              <a:gd name="connsiteY104" fmla="*/ 3435652 h 6858000"/>
              <a:gd name="connsiteX105" fmla="*/ 774383 w 1605470"/>
              <a:gd name="connsiteY105" fmla="*/ 3381564 h 6858000"/>
              <a:gd name="connsiteX106" fmla="*/ 774870 w 1605470"/>
              <a:gd name="connsiteY106" fmla="*/ 3375761 h 6858000"/>
              <a:gd name="connsiteX107" fmla="*/ 770510 w 1605470"/>
              <a:gd name="connsiteY107" fmla="*/ 3361844 h 6858000"/>
              <a:gd name="connsiteX108" fmla="*/ 767933 w 1605470"/>
              <a:gd name="connsiteY108" fmla="*/ 3356929 h 6858000"/>
              <a:gd name="connsiteX109" fmla="*/ 766158 w 1605470"/>
              <a:gd name="connsiteY109" fmla="*/ 3349058 h 6858000"/>
              <a:gd name="connsiteX110" fmla="*/ 766414 w 1605470"/>
              <a:gd name="connsiteY110" fmla="*/ 3348763 h 6858000"/>
              <a:gd name="connsiteX111" fmla="*/ 764166 w 1605470"/>
              <a:gd name="connsiteY111" fmla="*/ 3341588 h 6858000"/>
              <a:gd name="connsiteX112" fmla="*/ 749397 w 1605470"/>
              <a:gd name="connsiteY112" fmla="*/ 3307769 h 6858000"/>
              <a:gd name="connsiteX113" fmla="*/ 766960 w 1605470"/>
              <a:gd name="connsiteY113" fmla="*/ 3250522 h 6858000"/>
              <a:gd name="connsiteX114" fmla="*/ 767385 w 1605470"/>
              <a:gd name="connsiteY114" fmla="*/ 3229163 h 6858000"/>
              <a:gd name="connsiteX115" fmla="*/ 769208 w 1605470"/>
              <a:gd name="connsiteY115" fmla="*/ 3217217 h 6858000"/>
              <a:gd name="connsiteX116" fmla="*/ 770350 w 1605470"/>
              <a:gd name="connsiteY116" fmla="*/ 3216125 h 6858000"/>
              <a:gd name="connsiteX117" fmla="*/ 756043 w 1605470"/>
              <a:gd name="connsiteY117" fmla="*/ 3183755 h 6858000"/>
              <a:gd name="connsiteX118" fmla="*/ 756544 w 1605470"/>
              <a:gd name="connsiteY118" fmla="*/ 3178642 h 6858000"/>
              <a:gd name="connsiteX119" fmla="*/ 744144 w 1605470"/>
              <a:gd name="connsiteY119" fmla="*/ 3158586 h 6858000"/>
              <a:gd name="connsiteX120" fmla="*/ 739378 w 1605470"/>
              <a:gd name="connsiteY120" fmla="*/ 3147669 h 6858000"/>
              <a:gd name="connsiteX121" fmla="*/ 734648 w 1605470"/>
              <a:gd name="connsiteY121" fmla="*/ 3145733 h 6858000"/>
              <a:gd name="connsiteX122" fmla="*/ 729329 w 1605470"/>
              <a:gd name="connsiteY122" fmla="*/ 3129034 h 6858000"/>
              <a:gd name="connsiteX123" fmla="*/ 729994 w 1605470"/>
              <a:gd name="connsiteY123" fmla="*/ 3126682 h 6858000"/>
              <a:gd name="connsiteX124" fmla="*/ 720862 w 1605470"/>
              <a:gd name="connsiteY124" fmla="*/ 3114519 h 6858000"/>
              <a:gd name="connsiteX125" fmla="*/ 707471 w 1605470"/>
              <a:gd name="connsiteY125" fmla="*/ 3106272 h 6858000"/>
              <a:gd name="connsiteX126" fmla="*/ 680201 w 1605470"/>
              <a:gd name="connsiteY126" fmla="*/ 2958185 h 6858000"/>
              <a:gd name="connsiteX127" fmla="*/ 622815 w 1605470"/>
              <a:gd name="connsiteY127" fmla="*/ 2762989 h 6858000"/>
              <a:gd name="connsiteX128" fmla="*/ 571733 w 1605470"/>
              <a:gd name="connsiteY128" fmla="*/ 2554718 h 6858000"/>
              <a:gd name="connsiteX129" fmla="*/ 551827 w 1605470"/>
              <a:gd name="connsiteY129" fmla="*/ 2485734 h 6858000"/>
              <a:gd name="connsiteX130" fmla="*/ 542550 w 1605470"/>
              <a:gd name="connsiteY130" fmla="*/ 2447068 h 6858000"/>
              <a:gd name="connsiteX131" fmla="*/ 529511 w 1605470"/>
              <a:gd name="connsiteY131" fmla="*/ 2425819 h 6858000"/>
              <a:gd name="connsiteX132" fmla="*/ 528878 w 1605470"/>
              <a:gd name="connsiteY132" fmla="*/ 2408971 h 6858000"/>
              <a:gd name="connsiteX133" fmla="*/ 535510 w 1605470"/>
              <a:gd name="connsiteY133" fmla="*/ 2402874 h 6858000"/>
              <a:gd name="connsiteX134" fmla="*/ 538122 w 1605470"/>
              <a:gd name="connsiteY134" fmla="*/ 2381443 h 6858000"/>
              <a:gd name="connsiteX135" fmla="*/ 514451 w 1605470"/>
              <a:gd name="connsiteY135" fmla="*/ 2261920 h 6858000"/>
              <a:gd name="connsiteX136" fmla="*/ 486968 w 1605470"/>
              <a:gd name="connsiteY136" fmla="*/ 2182937 h 6858000"/>
              <a:gd name="connsiteX137" fmla="*/ 488555 w 1605470"/>
              <a:gd name="connsiteY137" fmla="*/ 2155135 h 6858000"/>
              <a:gd name="connsiteX138" fmla="*/ 486013 w 1605470"/>
              <a:gd name="connsiteY138" fmla="*/ 2118008 h 6858000"/>
              <a:gd name="connsiteX139" fmla="*/ 487006 w 1605470"/>
              <a:gd name="connsiteY139" fmla="*/ 2050531 h 6858000"/>
              <a:gd name="connsiteX140" fmla="*/ 478812 w 1605470"/>
              <a:gd name="connsiteY140" fmla="*/ 1963269 h 6858000"/>
              <a:gd name="connsiteX141" fmla="*/ 442619 w 1605470"/>
              <a:gd name="connsiteY141" fmla="*/ 1910499 h 6858000"/>
              <a:gd name="connsiteX142" fmla="*/ 446785 w 1605470"/>
              <a:gd name="connsiteY142" fmla="*/ 1903212 h 6858000"/>
              <a:gd name="connsiteX143" fmla="*/ 436547 w 1605470"/>
              <a:gd name="connsiteY143" fmla="*/ 1861531 h 6858000"/>
              <a:gd name="connsiteX144" fmla="*/ 390346 w 1605470"/>
              <a:gd name="connsiteY144" fmla="*/ 1732919 h 6858000"/>
              <a:gd name="connsiteX145" fmla="*/ 362657 w 1605470"/>
              <a:gd name="connsiteY145" fmla="*/ 1663540 h 6858000"/>
              <a:gd name="connsiteX146" fmla="*/ 361783 w 1605470"/>
              <a:gd name="connsiteY146" fmla="*/ 1615777 h 6858000"/>
              <a:gd name="connsiteX147" fmla="*/ 342578 w 1605470"/>
              <a:gd name="connsiteY147" fmla="*/ 1563678 h 6858000"/>
              <a:gd name="connsiteX148" fmla="*/ 355658 w 1605470"/>
              <a:gd name="connsiteY148" fmla="*/ 1519474 h 6858000"/>
              <a:gd name="connsiteX149" fmla="*/ 348400 w 1605470"/>
              <a:gd name="connsiteY149" fmla="*/ 1477995 h 6858000"/>
              <a:gd name="connsiteX150" fmla="*/ 334485 w 1605470"/>
              <a:gd name="connsiteY150" fmla="*/ 1373769 h 6858000"/>
              <a:gd name="connsiteX151" fmla="*/ 342792 w 1605470"/>
              <a:gd name="connsiteY151" fmla="*/ 1307086 h 6858000"/>
              <a:gd name="connsiteX152" fmla="*/ 343980 w 1605470"/>
              <a:gd name="connsiteY152" fmla="*/ 1189033 h 6858000"/>
              <a:gd name="connsiteX153" fmla="*/ 348665 w 1605470"/>
              <a:gd name="connsiteY153" fmla="*/ 1168288 h 6858000"/>
              <a:gd name="connsiteX154" fmla="*/ 340947 w 1605470"/>
              <a:gd name="connsiteY154" fmla="*/ 1142577 h 6858000"/>
              <a:gd name="connsiteX155" fmla="*/ 330253 w 1605470"/>
              <a:gd name="connsiteY155" fmla="*/ 1088484 h 6858000"/>
              <a:gd name="connsiteX156" fmla="*/ 318989 w 1605470"/>
              <a:gd name="connsiteY156" fmla="*/ 1016103 h 6858000"/>
              <a:gd name="connsiteX157" fmla="*/ 320445 w 1605470"/>
              <a:gd name="connsiteY157" fmla="*/ 932283 h 6858000"/>
              <a:gd name="connsiteX158" fmla="*/ 322681 w 1605470"/>
              <a:gd name="connsiteY158" fmla="*/ 915925 h 6858000"/>
              <a:gd name="connsiteX159" fmla="*/ 315310 w 1605470"/>
              <a:gd name="connsiteY159" fmla="*/ 896999 h 6858000"/>
              <a:gd name="connsiteX160" fmla="*/ 284718 w 1605470"/>
              <a:gd name="connsiteY160" fmla="*/ 821517 h 6858000"/>
              <a:gd name="connsiteX161" fmla="*/ 263668 w 1605470"/>
              <a:gd name="connsiteY161" fmla="*/ 751353 h 6858000"/>
              <a:gd name="connsiteX162" fmla="*/ 263226 w 1605470"/>
              <a:gd name="connsiteY162" fmla="*/ 721230 h 6858000"/>
              <a:gd name="connsiteX163" fmla="*/ 248897 w 1605470"/>
              <a:gd name="connsiteY163" fmla="*/ 681659 h 6858000"/>
              <a:gd name="connsiteX164" fmla="*/ 234316 w 1605470"/>
              <a:gd name="connsiteY164" fmla="*/ 635218 h 6858000"/>
              <a:gd name="connsiteX165" fmla="*/ 239327 w 1605470"/>
              <a:gd name="connsiteY165" fmla="*/ 613763 h 6858000"/>
              <a:gd name="connsiteX166" fmla="*/ 225269 w 1605470"/>
              <a:gd name="connsiteY166" fmla="*/ 598582 h 6858000"/>
              <a:gd name="connsiteX167" fmla="*/ 224950 w 1605470"/>
              <a:gd name="connsiteY167" fmla="*/ 576846 h 6858000"/>
              <a:gd name="connsiteX168" fmla="*/ 204576 w 1605470"/>
              <a:gd name="connsiteY168" fmla="*/ 530055 h 6858000"/>
              <a:gd name="connsiteX169" fmla="*/ 219064 w 1605470"/>
              <a:gd name="connsiteY169" fmla="*/ 469651 h 6858000"/>
              <a:gd name="connsiteX170" fmla="*/ 195012 w 1605470"/>
              <a:gd name="connsiteY170" fmla="*/ 448559 h 6858000"/>
              <a:gd name="connsiteX171" fmla="*/ 201434 w 1605470"/>
              <a:gd name="connsiteY171" fmla="*/ 441529 h 6858000"/>
              <a:gd name="connsiteX172" fmla="*/ 200655 w 1605470"/>
              <a:gd name="connsiteY172" fmla="*/ 428927 h 6858000"/>
              <a:gd name="connsiteX173" fmla="*/ 190059 w 1605470"/>
              <a:gd name="connsiteY173" fmla="*/ 430161 h 6858000"/>
              <a:gd name="connsiteX174" fmla="*/ 167079 w 1605470"/>
              <a:gd name="connsiteY174" fmla="*/ 367211 h 6858000"/>
              <a:gd name="connsiteX175" fmla="*/ 124571 w 1605470"/>
              <a:gd name="connsiteY175" fmla="*/ 302178 h 6858000"/>
              <a:gd name="connsiteX176" fmla="*/ 103243 w 1605470"/>
              <a:gd name="connsiteY176" fmla="*/ 211375 h 6858000"/>
              <a:gd name="connsiteX177" fmla="*/ 94571 w 1605470"/>
              <a:gd name="connsiteY177" fmla="*/ 184179 h 6858000"/>
              <a:gd name="connsiteX178" fmla="*/ 13437 w 1605470"/>
              <a:gd name="connsiteY178" fmla="*/ 19287 h 6858000"/>
              <a:gd name="connsiteX179" fmla="*/ 0 w 1605470"/>
              <a:gd name="connsiteY179"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42432 w 1605470"/>
              <a:gd name="connsiteY34" fmla="*/ 5934687 h 6858000"/>
              <a:gd name="connsiteX35" fmla="*/ 489472 w 1605470"/>
              <a:gd name="connsiteY35" fmla="*/ 5732419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415652 w 1605470"/>
              <a:gd name="connsiteY33" fmla="*/ 6028119 h 6858000"/>
              <a:gd name="connsiteX34" fmla="*/ 442432 w 1605470"/>
              <a:gd name="connsiteY34" fmla="*/ 5934687 h 6858000"/>
              <a:gd name="connsiteX35" fmla="*/ 489472 w 1605470"/>
              <a:gd name="connsiteY35" fmla="*/ 5732419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415652 w 1605470"/>
              <a:gd name="connsiteY33" fmla="*/ 6028119 h 6858000"/>
              <a:gd name="connsiteX34" fmla="*/ 442432 w 1605470"/>
              <a:gd name="connsiteY34" fmla="*/ 5934687 h 6858000"/>
              <a:gd name="connsiteX35" fmla="*/ 489472 w 1605470"/>
              <a:gd name="connsiteY35" fmla="*/ 5732419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415652 w 1605470"/>
              <a:gd name="connsiteY33" fmla="*/ 6028119 h 6858000"/>
              <a:gd name="connsiteX34" fmla="*/ 442432 w 1605470"/>
              <a:gd name="connsiteY34" fmla="*/ 5934687 h 6858000"/>
              <a:gd name="connsiteX35" fmla="*/ 489472 w 1605470"/>
              <a:gd name="connsiteY35" fmla="*/ 5732419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89472 w 1605470"/>
              <a:gd name="connsiteY35" fmla="*/ 5732419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89472 w 1605470"/>
              <a:gd name="connsiteY35" fmla="*/ 5732419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89472 w 1605470"/>
              <a:gd name="connsiteY35" fmla="*/ 5732419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10261 w 1605470"/>
              <a:gd name="connsiteY37" fmla="*/ 5634527 h 6858000"/>
              <a:gd name="connsiteX38" fmla="*/ 523992 w 1605470"/>
              <a:gd name="connsiteY38" fmla="*/ 5619557 h 6858000"/>
              <a:gd name="connsiteX39" fmla="*/ 531653 w 1605470"/>
              <a:gd name="connsiteY39" fmla="*/ 5604904 h 6858000"/>
              <a:gd name="connsiteX40" fmla="*/ 539863 w 1605470"/>
              <a:gd name="connsiteY40" fmla="*/ 5604298 h 6858000"/>
              <a:gd name="connsiteX41" fmla="*/ 552319 w 1605470"/>
              <a:gd name="connsiteY41" fmla="*/ 5587997 h 6858000"/>
              <a:gd name="connsiteX42" fmla="*/ 559710 w 1605470"/>
              <a:gd name="connsiteY42" fmla="*/ 5564796 h 6858000"/>
              <a:gd name="connsiteX43" fmla="*/ 587214 w 1605470"/>
              <a:gd name="connsiteY43" fmla="*/ 5451511 h 6858000"/>
              <a:gd name="connsiteX44" fmla="*/ 608019 w 1605470"/>
              <a:gd name="connsiteY44" fmla="*/ 5385461 h 6858000"/>
              <a:gd name="connsiteX45" fmla="*/ 622750 w 1605470"/>
              <a:gd name="connsiteY45" fmla="*/ 5363084 h 6858000"/>
              <a:gd name="connsiteX46" fmla="*/ 638731 w 1605470"/>
              <a:gd name="connsiteY46" fmla="*/ 5330009 h 6858000"/>
              <a:gd name="connsiteX47" fmla="*/ 672224 w 1605470"/>
              <a:gd name="connsiteY47" fmla="*/ 5273739 h 6858000"/>
              <a:gd name="connsiteX48" fmla="*/ 681823 w 1605470"/>
              <a:gd name="connsiteY48" fmla="*/ 5241779 h 6858000"/>
              <a:gd name="connsiteX49" fmla="*/ 693049 w 1605470"/>
              <a:gd name="connsiteY49" fmla="*/ 5225268 h 6858000"/>
              <a:gd name="connsiteX50" fmla="*/ 694069 w 1605470"/>
              <a:gd name="connsiteY50" fmla="*/ 5217684 h 6858000"/>
              <a:gd name="connsiteX51" fmla="*/ 701410 w 1605470"/>
              <a:gd name="connsiteY51" fmla="*/ 5193377 h 6858000"/>
              <a:gd name="connsiteX52" fmla="*/ 704713 w 1605470"/>
              <a:gd name="connsiteY52" fmla="*/ 5179288 h 6858000"/>
              <a:gd name="connsiteX53" fmla="*/ 705697 w 1605470"/>
              <a:gd name="connsiteY53" fmla="*/ 5173621 h 6858000"/>
              <a:gd name="connsiteX54" fmla="*/ 701331 w 1605470"/>
              <a:gd name="connsiteY54" fmla="*/ 5159961 h 6858000"/>
              <a:gd name="connsiteX55" fmla="*/ 708008 w 1605470"/>
              <a:gd name="connsiteY55" fmla="*/ 5144295 h 6858000"/>
              <a:gd name="connsiteX56" fmla="*/ 704941 w 1605470"/>
              <a:gd name="connsiteY56" fmla="*/ 5125185 h 6858000"/>
              <a:gd name="connsiteX57" fmla="*/ 711771 w 1605470"/>
              <a:gd name="connsiteY57" fmla="*/ 5121884 h 6858000"/>
              <a:gd name="connsiteX58" fmla="*/ 721092 w 1605470"/>
              <a:gd name="connsiteY58" fmla="*/ 5108383 h 6858000"/>
              <a:gd name="connsiteX59" fmla="*/ 717045 w 1605470"/>
              <a:gd name="connsiteY59" fmla="*/ 5094705 h 6858000"/>
              <a:gd name="connsiteX60" fmla="*/ 718807 w 1605470"/>
              <a:gd name="connsiteY60" fmla="*/ 5067850 h 6858000"/>
              <a:gd name="connsiteX61" fmla="*/ 721538 w 1605470"/>
              <a:gd name="connsiteY61" fmla="*/ 5060861 h 6858000"/>
              <a:gd name="connsiteX62" fmla="*/ 718242 w 1605470"/>
              <a:gd name="connsiteY62" fmla="*/ 5034192 h 6858000"/>
              <a:gd name="connsiteX63" fmla="*/ 719796 w 1605470"/>
              <a:gd name="connsiteY63" fmla="*/ 4993030 h 6858000"/>
              <a:gd name="connsiteX64" fmla="*/ 726705 w 1605470"/>
              <a:gd name="connsiteY64" fmla="*/ 4946844 h 6858000"/>
              <a:gd name="connsiteX65" fmla="*/ 722561 w 1605470"/>
              <a:gd name="connsiteY65" fmla="*/ 4932692 h 6858000"/>
              <a:gd name="connsiteX66" fmla="*/ 724935 w 1605470"/>
              <a:gd name="connsiteY66" fmla="*/ 4821504 h 6858000"/>
              <a:gd name="connsiteX67" fmla="*/ 732118 w 1605470"/>
              <a:gd name="connsiteY67" fmla="*/ 4801535 h 6858000"/>
              <a:gd name="connsiteX68" fmla="*/ 739787 w 1605470"/>
              <a:gd name="connsiteY68" fmla="*/ 4797794 h 6858000"/>
              <a:gd name="connsiteX69" fmla="*/ 741081 w 1605470"/>
              <a:gd name="connsiteY69" fmla="*/ 4784526 h 6858000"/>
              <a:gd name="connsiteX70" fmla="*/ 742865 w 1605470"/>
              <a:gd name="connsiteY70" fmla="*/ 4781211 h 6858000"/>
              <a:gd name="connsiteX71" fmla="*/ 751652 w 1605470"/>
              <a:gd name="connsiteY71" fmla="*/ 4761984 h 6858000"/>
              <a:gd name="connsiteX72" fmla="*/ 747700 w 1605470"/>
              <a:gd name="connsiteY72" fmla="*/ 4690749 h 6858000"/>
              <a:gd name="connsiteX73" fmla="*/ 743180 w 1605470"/>
              <a:gd name="connsiteY73" fmla="*/ 4613201 h 6858000"/>
              <a:gd name="connsiteX74" fmla="*/ 738263 w 1605470"/>
              <a:gd name="connsiteY74" fmla="*/ 4444346 h 6858000"/>
              <a:gd name="connsiteX75" fmla="*/ 756542 w 1605470"/>
              <a:gd name="connsiteY75" fmla="*/ 4350346 h 6858000"/>
              <a:gd name="connsiteX76" fmla="*/ 715481 w 1605470"/>
              <a:gd name="connsiteY76" fmla="*/ 4214165 h 6858000"/>
              <a:gd name="connsiteX77" fmla="*/ 719554 w 1605470"/>
              <a:gd name="connsiteY77" fmla="*/ 4090296 h 6858000"/>
              <a:gd name="connsiteX78" fmla="*/ 704810 w 1605470"/>
              <a:gd name="connsiteY78" fmla="*/ 4033999 h 6858000"/>
              <a:gd name="connsiteX79" fmla="*/ 705959 w 1605470"/>
              <a:gd name="connsiteY79" fmla="*/ 4031933 h 6858000"/>
              <a:gd name="connsiteX80" fmla="*/ 704535 w 1605470"/>
              <a:gd name="connsiteY80" fmla="*/ 4013953 h 6858000"/>
              <a:gd name="connsiteX81" fmla="*/ 700443 w 1605470"/>
              <a:gd name="connsiteY81" fmla="*/ 4010511 h 6858000"/>
              <a:gd name="connsiteX82" fmla="*/ 698282 w 1605470"/>
              <a:gd name="connsiteY82" fmla="*/ 3998331 h 6858000"/>
              <a:gd name="connsiteX83" fmla="*/ 690830 w 1605470"/>
              <a:gd name="connsiteY83" fmla="*/ 3974753 h 6858000"/>
              <a:gd name="connsiteX84" fmla="*/ 692428 w 1605470"/>
              <a:gd name="connsiteY84" fmla="*/ 3969950 h 6858000"/>
              <a:gd name="connsiteX85" fmla="*/ 685850 w 1605470"/>
              <a:gd name="connsiteY85" fmla="*/ 3933779 h 6858000"/>
              <a:gd name="connsiteX86" fmla="*/ 687181 w 1605470"/>
              <a:gd name="connsiteY86" fmla="*/ 3933093 h 6858000"/>
              <a:gd name="connsiteX87" fmla="*/ 691535 w 1605470"/>
              <a:gd name="connsiteY87" fmla="*/ 3922082 h 6858000"/>
              <a:gd name="connsiteX88" fmla="*/ 696613 w 1605470"/>
              <a:gd name="connsiteY88" fmla="*/ 3901461 h 6858000"/>
              <a:gd name="connsiteX89" fmla="*/ 719207 w 1605470"/>
              <a:gd name="connsiteY89" fmla="*/ 3813873 h 6858000"/>
              <a:gd name="connsiteX90" fmla="*/ 718632 w 1605470"/>
              <a:gd name="connsiteY90" fmla="*/ 3806161 h 6858000"/>
              <a:gd name="connsiteX91" fmla="*/ 718939 w 1605470"/>
              <a:gd name="connsiteY91" fmla="*/ 3805957 h 6858000"/>
              <a:gd name="connsiteX92" fmla="*/ 718966 w 1605470"/>
              <a:gd name="connsiteY92" fmla="*/ 3797724 h 6858000"/>
              <a:gd name="connsiteX93" fmla="*/ 717581 w 1605470"/>
              <a:gd name="connsiteY93" fmla="*/ 3792098 h 6858000"/>
              <a:gd name="connsiteX94" fmla="*/ 716465 w 1605470"/>
              <a:gd name="connsiteY94" fmla="*/ 3777135 h 6858000"/>
              <a:gd name="connsiteX95" fmla="*/ 718198 w 1605470"/>
              <a:gd name="connsiteY95" fmla="*/ 3771656 h 6858000"/>
              <a:gd name="connsiteX96" fmla="*/ 721941 w 1605470"/>
              <a:gd name="connsiteY96" fmla="*/ 3769007 h 6858000"/>
              <a:gd name="connsiteX97" fmla="*/ 721407 w 1605470"/>
              <a:gd name="connsiteY97" fmla="*/ 3767709 h 6858000"/>
              <a:gd name="connsiteX98" fmla="*/ 730103 w 1605470"/>
              <a:gd name="connsiteY98" fmla="*/ 3738082 h 6858000"/>
              <a:gd name="connsiteX99" fmla="*/ 737449 w 1605470"/>
              <a:gd name="connsiteY99" fmla="*/ 3673397 h 6858000"/>
              <a:gd name="connsiteX100" fmla="*/ 736745 w 1605470"/>
              <a:gd name="connsiteY100" fmla="*/ 3637109 h 6858000"/>
              <a:gd name="connsiteX101" fmla="*/ 740188 w 1605470"/>
              <a:gd name="connsiteY101" fmla="*/ 3536883 h 6858000"/>
              <a:gd name="connsiteX102" fmla="*/ 747726 w 1605470"/>
              <a:gd name="connsiteY102" fmla="*/ 3435652 h 6858000"/>
              <a:gd name="connsiteX103" fmla="*/ 774383 w 1605470"/>
              <a:gd name="connsiteY103" fmla="*/ 3381564 h 6858000"/>
              <a:gd name="connsiteX104" fmla="*/ 774870 w 1605470"/>
              <a:gd name="connsiteY104" fmla="*/ 3375761 h 6858000"/>
              <a:gd name="connsiteX105" fmla="*/ 770510 w 1605470"/>
              <a:gd name="connsiteY105" fmla="*/ 3361844 h 6858000"/>
              <a:gd name="connsiteX106" fmla="*/ 767933 w 1605470"/>
              <a:gd name="connsiteY106" fmla="*/ 3356929 h 6858000"/>
              <a:gd name="connsiteX107" fmla="*/ 766158 w 1605470"/>
              <a:gd name="connsiteY107" fmla="*/ 3349058 h 6858000"/>
              <a:gd name="connsiteX108" fmla="*/ 766414 w 1605470"/>
              <a:gd name="connsiteY108" fmla="*/ 3348763 h 6858000"/>
              <a:gd name="connsiteX109" fmla="*/ 764166 w 1605470"/>
              <a:gd name="connsiteY109" fmla="*/ 3341588 h 6858000"/>
              <a:gd name="connsiteX110" fmla="*/ 749397 w 1605470"/>
              <a:gd name="connsiteY110" fmla="*/ 3307769 h 6858000"/>
              <a:gd name="connsiteX111" fmla="*/ 766960 w 1605470"/>
              <a:gd name="connsiteY111" fmla="*/ 3250522 h 6858000"/>
              <a:gd name="connsiteX112" fmla="*/ 767385 w 1605470"/>
              <a:gd name="connsiteY112" fmla="*/ 3229163 h 6858000"/>
              <a:gd name="connsiteX113" fmla="*/ 769208 w 1605470"/>
              <a:gd name="connsiteY113" fmla="*/ 3217217 h 6858000"/>
              <a:gd name="connsiteX114" fmla="*/ 770350 w 1605470"/>
              <a:gd name="connsiteY114" fmla="*/ 3216125 h 6858000"/>
              <a:gd name="connsiteX115" fmla="*/ 756043 w 1605470"/>
              <a:gd name="connsiteY115" fmla="*/ 3183755 h 6858000"/>
              <a:gd name="connsiteX116" fmla="*/ 756544 w 1605470"/>
              <a:gd name="connsiteY116" fmla="*/ 3178642 h 6858000"/>
              <a:gd name="connsiteX117" fmla="*/ 744144 w 1605470"/>
              <a:gd name="connsiteY117" fmla="*/ 3158586 h 6858000"/>
              <a:gd name="connsiteX118" fmla="*/ 739378 w 1605470"/>
              <a:gd name="connsiteY118" fmla="*/ 3147669 h 6858000"/>
              <a:gd name="connsiteX119" fmla="*/ 734648 w 1605470"/>
              <a:gd name="connsiteY119" fmla="*/ 3145733 h 6858000"/>
              <a:gd name="connsiteX120" fmla="*/ 729329 w 1605470"/>
              <a:gd name="connsiteY120" fmla="*/ 3129034 h 6858000"/>
              <a:gd name="connsiteX121" fmla="*/ 729994 w 1605470"/>
              <a:gd name="connsiteY121" fmla="*/ 3126682 h 6858000"/>
              <a:gd name="connsiteX122" fmla="*/ 720862 w 1605470"/>
              <a:gd name="connsiteY122" fmla="*/ 3114519 h 6858000"/>
              <a:gd name="connsiteX123" fmla="*/ 707471 w 1605470"/>
              <a:gd name="connsiteY123" fmla="*/ 3106272 h 6858000"/>
              <a:gd name="connsiteX124" fmla="*/ 680201 w 1605470"/>
              <a:gd name="connsiteY124" fmla="*/ 2958185 h 6858000"/>
              <a:gd name="connsiteX125" fmla="*/ 622815 w 1605470"/>
              <a:gd name="connsiteY125" fmla="*/ 2762989 h 6858000"/>
              <a:gd name="connsiteX126" fmla="*/ 571733 w 1605470"/>
              <a:gd name="connsiteY126" fmla="*/ 2554718 h 6858000"/>
              <a:gd name="connsiteX127" fmla="*/ 551827 w 1605470"/>
              <a:gd name="connsiteY127" fmla="*/ 2485734 h 6858000"/>
              <a:gd name="connsiteX128" fmla="*/ 542550 w 1605470"/>
              <a:gd name="connsiteY128" fmla="*/ 2447068 h 6858000"/>
              <a:gd name="connsiteX129" fmla="*/ 529511 w 1605470"/>
              <a:gd name="connsiteY129" fmla="*/ 2425819 h 6858000"/>
              <a:gd name="connsiteX130" fmla="*/ 528878 w 1605470"/>
              <a:gd name="connsiteY130" fmla="*/ 2408971 h 6858000"/>
              <a:gd name="connsiteX131" fmla="*/ 535510 w 1605470"/>
              <a:gd name="connsiteY131" fmla="*/ 2402874 h 6858000"/>
              <a:gd name="connsiteX132" fmla="*/ 538122 w 1605470"/>
              <a:gd name="connsiteY132" fmla="*/ 2381443 h 6858000"/>
              <a:gd name="connsiteX133" fmla="*/ 514451 w 1605470"/>
              <a:gd name="connsiteY133" fmla="*/ 2261920 h 6858000"/>
              <a:gd name="connsiteX134" fmla="*/ 486968 w 1605470"/>
              <a:gd name="connsiteY134" fmla="*/ 2182937 h 6858000"/>
              <a:gd name="connsiteX135" fmla="*/ 488555 w 1605470"/>
              <a:gd name="connsiteY135" fmla="*/ 2155135 h 6858000"/>
              <a:gd name="connsiteX136" fmla="*/ 486013 w 1605470"/>
              <a:gd name="connsiteY136" fmla="*/ 2118008 h 6858000"/>
              <a:gd name="connsiteX137" fmla="*/ 487006 w 1605470"/>
              <a:gd name="connsiteY137" fmla="*/ 2050531 h 6858000"/>
              <a:gd name="connsiteX138" fmla="*/ 478812 w 1605470"/>
              <a:gd name="connsiteY138" fmla="*/ 1963269 h 6858000"/>
              <a:gd name="connsiteX139" fmla="*/ 442619 w 1605470"/>
              <a:gd name="connsiteY139" fmla="*/ 1910499 h 6858000"/>
              <a:gd name="connsiteX140" fmla="*/ 446785 w 1605470"/>
              <a:gd name="connsiteY140" fmla="*/ 1903212 h 6858000"/>
              <a:gd name="connsiteX141" fmla="*/ 436547 w 1605470"/>
              <a:gd name="connsiteY141" fmla="*/ 1861531 h 6858000"/>
              <a:gd name="connsiteX142" fmla="*/ 390346 w 1605470"/>
              <a:gd name="connsiteY142" fmla="*/ 1732919 h 6858000"/>
              <a:gd name="connsiteX143" fmla="*/ 362657 w 1605470"/>
              <a:gd name="connsiteY143" fmla="*/ 1663540 h 6858000"/>
              <a:gd name="connsiteX144" fmla="*/ 361783 w 1605470"/>
              <a:gd name="connsiteY144" fmla="*/ 1615777 h 6858000"/>
              <a:gd name="connsiteX145" fmla="*/ 342578 w 1605470"/>
              <a:gd name="connsiteY145" fmla="*/ 1563678 h 6858000"/>
              <a:gd name="connsiteX146" fmla="*/ 355658 w 1605470"/>
              <a:gd name="connsiteY146" fmla="*/ 1519474 h 6858000"/>
              <a:gd name="connsiteX147" fmla="*/ 348400 w 1605470"/>
              <a:gd name="connsiteY147" fmla="*/ 1477995 h 6858000"/>
              <a:gd name="connsiteX148" fmla="*/ 334485 w 1605470"/>
              <a:gd name="connsiteY148" fmla="*/ 1373769 h 6858000"/>
              <a:gd name="connsiteX149" fmla="*/ 342792 w 1605470"/>
              <a:gd name="connsiteY149" fmla="*/ 1307086 h 6858000"/>
              <a:gd name="connsiteX150" fmla="*/ 343980 w 1605470"/>
              <a:gd name="connsiteY150" fmla="*/ 1189033 h 6858000"/>
              <a:gd name="connsiteX151" fmla="*/ 348665 w 1605470"/>
              <a:gd name="connsiteY151" fmla="*/ 1168288 h 6858000"/>
              <a:gd name="connsiteX152" fmla="*/ 340947 w 1605470"/>
              <a:gd name="connsiteY152" fmla="*/ 1142577 h 6858000"/>
              <a:gd name="connsiteX153" fmla="*/ 330253 w 1605470"/>
              <a:gd name="connsiteY153" fmla="*/ 1088484 h 6858000"/>
              <a:gd name="connsiteX154" fmla="*/ 318989 w 1605470"/>
              <a:gd name="connsiteY154" fmla="*/ 1016103 h 6858000"/>
              <a:gd name="connsiteX155" fmla="*/ 320445 w 1605470"/>
              <a:gd name="connsiteY155" fmla="*/ 932283 h 6858000"/>
              <a:gd name="connsiteX156" fmla="*/ 322681 w 1605470"/>
              <a:gd name="connsiteY156" fmla="*/ 915925 h 6858000"/>
              <a:gd name="connsiteX157" fmla="*/ 315310 w 1605470"/>
              <a:gd name="connsiteY157" fmla="*/ 896999 h 6858000"/>
              <a:gd name="connsiteX158" fmla="*/ 284718 w 1605470"/>
              <a:gd name="connsiteY158" fmla="*/ 821517 h 6858000"/>
              <a:gd name="connsiteX159" fmla="*/ 263668 w 1605470"/>
              <a:gd name="connsiteY159" fmla="*/ 751353 h 6858000"/>
              <a:gd name="connsiteX160" fmla="*/ 263226 w 1605470"/>
              <a:gd name="connsiteY160" fmla="*/ 721230 h 6858000"/>
              <a:gd name="connsiteX161" fmla="*/ 248897 w 1605470"/>
              <a:gd name="connsiteY161" fmla="*/ 681659 h 6858000"/>
              <a:gd name="connsiteX162" fmla="*/ 234316 w 1605470"/>
              <a:gd name="connsiteY162" fmla="*/ 635218 h 6858000"/>
              <a:gd name="connsiteX163" fmla="*/ 239327 w 1605470"/>
              <a:gd name="connsiteY163" fmla="*/ 613763 h 6858000"/>
              <a:gd name="connsiteX164" fmla="*/ 225269 w 1605470"/>
              <a:gd name="connsiteY164" fmla="*/ 598582 h 6858000"/>
              <a:gd name="connsiteX165" fmla="*/ 224950 w 1605470"/>
              <a:gd name="connsiteY165" fmla="*/ 576846 h 6858000"/>
              <a:gd name="connsiteX166" fmla="*/ 204576 w 1605470"/>
              <a:gd name="connsiteY166" fmla="*/ 530055 h 6858000"/>
              <a:gd name="connsiteX167" fmla="*/ 219064 w 1605470"/>
              <a:gd name="connsiteY167" fmla="*/ 469651 h 6858000"/>
              <a:gd name="connsiteX168" fmla="*/ 195012 w 1605470"/>
              <a:gd name="connsiteY168" fmla="*/ 448559 h 6858000"/>
              <a:gd name="connsiteX169" fmla="*/ 201434 w 1605470"/>
              <a:gd name="connsiteY169" fmla="*/ 441529 h 6858000"/>
              <a:gd name="connsiteX170" fmla="*/ 200655 w 1605470"/>
              <a:gd name="connsiteY170" fmla="*/ 428927 h 6858000"/>
              <a:gd name="connsiteX171" fmla="*/ 190059 w 1605470"/>
              <a:gd name="connsiteY171" fmla="*/ 430161 h 6858000"/>
              <a:gd name="connsiteX172" fmla="*/ 167079 w 1605470"/>
              <a:gd name="connsiteY172" fmla="*/ 367211 h 6858000"/>
              <a:gd name="connsiteX173" fmla="*/ 124571 w 1605470"/>
              <a:gd name="connsiteY173" fmla="*/ 302178 h 6858000"/>
              <a:gd name="connsiteX174" fmla="*/ 103243 w 1605470"/>
              <a:gd name="connsiteY174" fmla="*/ 211375 h 6858000"/>
              <a:gd name="connsiteX175" fmla="*/ 94571 w 1605470"/>
              <a:gd name="connsiteY175" fmla="*/ 184179 h 6858000"/>
              <a:gd name="connsiteX176" fmla="*/ 13437 w 1605470"/>
              <a:gd name="connsiteY176" fmla="*/ 19287 h 6858000"/>
              <a:gd name="connsiteX177" fmla="*/ 0 w 1605470"/>
              <a:gd name="connsiteY177"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59710 w 1605470"/>
              <a:gd name="connsiteY41" fmla="*/ 5564796 h 6858000"/>
              <a:gd name="connsiteX42" fmla="*/ 587214 w 1605470"/>
              <a:gd name="connsiteY42" fmla="*/ 5451511 h 6858000"/>
              <a:gd name="connsiteX43" fmla="*/ 608019 w 1605470"/>
              <a:gd name="connsiteY43" fmla="*/ 5385461 h 6858000"/>
              <a:gd name="connsiteX44" fmla="*/ 622750 w 1605470"/>
              <a:gd name="connsiteY44" fmla="*/ 5363084 h 6858000"/>
              <a:gd name="connsiteX45" fmla="*/ 638731 w 1605470"/>
              <a:gd name="connsiteY45" fmla="*/ 5330009 h 6858000"/>
              <a:gd name="connsiteX46" fmla="*/ 672224 w 1605470"/>
              <a:gd name="connsiteY46" fmla="*/ 5273739 h 6858000"/>
              <a:gd name="connsiteX47" fmla="*/ 681823 w 1605470"/>
              <a:gd name="connsiteY47" fmla="*/ 5241779 h 6858000"/>
              <a:gd name="connsiteX48" fmla="*/ 693049 w 1605470"/>
              <a:gd name="connsiteY48" fmla="*/ 5225268 h 6858000"/>
              <a:gd name="connsiteX49" fmla="*/ 694069 w 1605470"/>
              <a:gd name="connsiteY49" fmla="*/ 5217684 h 6858000"/>
              <a:gd name="connsiteX50" fmla="*/ 701410 w 1605470"/>
              <a:gd name="connsiteY50" fmla="*/ 5193377 h 6858000"/>
              <a:gd name="connsiteX51" fmla="*/ 704713 w 1605470"/>
              <a:gd name="connsiteY51" fmla="*/ 5179288 h 6858000"/>
              <a:gd name="connsiteX52" fmla="*/ 705697 w 1605470"/>
              <a:gd name="connsiteY52" fmla="*/ 5173621 h 6858000"/>
              <a:gd name="connsiteX53" fmla="*/ 701331 w 1605470"/>
              <a:gd name="connsiteY53" fmla="*/ 5159961 h 6858000"/>
              <a:gd name="connsiteX54" fmla="*/ 708008 w 1605470"/>
              <a:gd name="connsiteY54" fmla="*/ 5144295 h 6858000"/>
              <a:gd name="connsiteX55" fmla="*/ 704941 w 1605470"/>
              <a:gd name="connsiteY55" fmla="*/ 5125185 h 6858000"/>
              <a:gd name="connsiteX56" fmla="*/ 711771 w 1605470"/>
              <a:gd name="connsiteY56" fmla="*/ 5121884 h 6858000"/>
              <a:gd name="connsiteX57" fmla="*/ 721092 w 1605470"/>
              <a:gd name="connsiteY57" fmla="*/ 5108383 h 6858000"/>
              <a:gd name="connsiteX58" fmla="*/ 717045 w 1605470"/>
              <a:gd name="connsiteY58" fmla="*/ 5094705 h 6858000"/>
              <a:gd name="connsiteX59" fmla="*/ 718807 w 1605470"/>
              <a:gd name="connsiteY59" fmla="*/ 5067850 h 6858000"/>
              <a:gd name="connsiteX60" fmla="*/ 721538 w 1605470"/>
              <a:gd name="connsiteY60" fmla="*/ 5060861 h 6858000"/>
              <a:gd name="connsiteX61" fmla="*/ 718242 w 1605470"/>
              <a:gd name="connsiteY61" fmla="*/ 5034192 h 6858000"/>
              <a:gd name="connsiteX62" fmla="*/ 719796 w 1605470"/>
              <a:gd name="connsiteY62" fmla="*/ 4993030 h 6858000"/>
              <a:gd name="connsiteX63" fmla="*/ 726705 w 1605470"/>
              <a:gd name="connsiteY63" fmla="*/ 4946844 h 6858000"/>
              <a:gd name="connsiteX64" fmla="*/ 722561 w 1605470"/>
              <a:gd name="connsiteY64" fmla="*/ 4932692 h 6858000"/>
              <a:gd name="connsiteX65" fmla="*/ 724935 w 1605470"/>
              <a:gd name="connsiteY65" fmla="*/ 4821504 h 6858000"/>
              <a:gd name="connsiteX66" fmla="*/ 732118 w 1605470"/>
              <a:gd name="connsiteY66" fmla="*/ 4801535 h 6858000"/>
              <a:gd name="connsiteX67" fmla="*/ 739787 w 1605470"/>
              <a:gd name="connsiteY67" fmla="*/ 4797794 h 6858000"/>
              <a:gd name="connsiteX68" fmla="*/ 741081 w 1605470"/>
              <a:gd name="connsiteY68" fmla="*/ 4784526 h 6858000"/>
              <a:gd name="connsiteX69" fmla="*/ 742865 w 1605470"/>
              <a:gd name="connsiteY69" fmla="*/ 4781211 h 6858000"/>
              <a:gd name="connsiteX70" fmla="*/ 751652 w 1605470"/>
              <a:gd name="connsiteY70" fmla="*/ 4761984 h 6858000"/>
              <a:gd name="connsiteX71" fmla="*/ 747700 w 1605470"/>
              <a:gd name="connsiteY71" fmla="*/ 4690749 h 6858000"/>
              <a:gd name="connsiteX72" fmla="*/ 743180 w 1605470"/>
              <a:gd name="connsiteY72" fmla="*/ 4613201 h 6858000"/>
              <a:gd name="connsiteX73" fmla="*/ 738263 w 1605470"/>
              <a:gd name="connsiteY73" fmla="*/ 4444346 h 6858000"/>
              <a:gd name="connsiteX74" fmla="*/ 756542 w 1605470"/>
              <a:gd name="connsiteY74" fmla="*/ 4350346 h 6858000"/>
              <a:gd name="connsiteX75" fmla="*/ 715481 w 1605470"/>
              <a:gd name="connsiteY75" fmla="*/ 4214165 h 6858000"/>
              <a:gd name="connsiteX76" fmla="*/ 719554 w 1605470"/>
              <a:gd name="connsiteY76" fmla="*/ 4090296 h 6858000"/>
              <a:gd name="connsiteX77" fmla="*/ 704810 w 1605470"/>
              <a:gd name="connsiteY77" fmla="*/ 4033999 h 6858000"/>
              <a:gd name="connsiteX78" fmla="*/ 705959 w 1605470"/>
              <a:gd name="connsiteY78" fmla="*/ 4031933 h 6858000"/>
              <a:gd name="connsiteX79" fmla="*/ 704535 w 1605470"/>
              <a:gd name="connsiteY79" fmla="*/ 4013953 h 6858000"/>
              <a:gd name="connsiteX80" fmla="*/ 700443 w 1605470"/>
              <a:gd name="connsiteY80" fmla="*/ 4010511 h 6858000"/>
              <a:gd name="connsiteX81" fmla="*/ 698282 w 1605470"/>
              <a:gd name="connsiteY81" fmla="*/ 3998331 h 6858000"/>
              <a:gd name="connsiteX82" fmla="*/ 690830 w 1605470"/>
              <a:gd name="connsiteY82" fmla="*/ 3974753 h 6858000"/>
              <a:gd name="connsiteX83" fmla="*/ 692428 w 1605470"/>
              <a:gd name="connsiteY83" fmla="*/ 3969950 h 6858000"/>
              <a:gd name="connsiteX84" fmla="*/ 685850 w 1605470"/>
              <a:gd name="connsiteY84" fmla="*/ 3933779 h 6858000"/>
              <a:gd name="connsiteX85" fmla="*/ 687181 w 1605470"/>
              <a:gd name="connsiteY85" fmla="*/ 3933093 h 6858000"/>
              <a:gd name="connsiteX86" fmla="*/ 691535 w 1605470"/>
              <a:gd name="connsiteY86" fmla="*/ 3922082 h 6858000"/>
              <a:gd name="connsiteX87" fmla="*/ 696613 w 1605470"/>
              <a:gd name="connsiteY87" fmla="*/ 3901461 h 6858000"/>
              <a:gd name="connsiteX88" fmla="*/ 719207 w 1605470"/>
              <a:gd name="connsiteY88" fmla="*/ 3813873 h 6858000"/>
              <a:gd name="connsiteX89" fmla="*/ 718632 w 1605470"/>
              <a:gd name="connsiteY89" fmla="*/ 3806161 h 6858000"/>
              <a:gd name="connsiteX90" fmla="*/ 718939 w 1605470"/>
              <a:gd name="connsiteY90" fmla="*/ 3805957 h 6858000"/>
              <a:gd name="connsiteX91" fmla="*/ 718966 w 1605470"/>
              <a:gd name="connsiteY91" fmla="*/ 3797724 h 6858000"/>
              <a:gd name="connsiteX92" fmla="*/ 717581 w 1605470"/>
              <a:gd name="connsiteY92" fmla="*/ 3792098 h 6858000"/>
              <a:gd name="connsiteX93" fmla="*/ 716465 w 1605470"/>
              <a:gd name="connsiteY93" fmla="*/ 3777135 h 6858000"/>
              <a:gd name="connsiteX94" fmla="*/ 718198 w 1605470"/>
              <a:gd name="connsiteY94" fmla="*/ 3771656 h 6858000"/>
              <a:gd name="connsiteX95" fmla="*/ 721941 w 1605470"/>
              <a:gd name="connsiteY95" fmla="*/ 3769007 h 6858000"/>
              <a:gd name="connsiteX96" fmla="*/ 721407 w 1605470"/>
              <a:gd name="connsiteY96" fmla="*/ 3767709 h 6858000"/>
              <a:gd name="connsiteX97" fmla="*/ 730103 w 1605470"/>
              <a:gd name="connsiteY97" fmla="*/ 3738082 h 6858000"/>
              <a:gd name="connsiteX98" fmla="*/ 737449 w 1605470"/>
              <a:gd name="connsiteY98" fmla="*/ 3673397 h 6858000"/>
              <a:gd name="connsiteX99" fmla="*/ 736745 w 1605470"/>
              <a:gd name="connsiteY99" fmla="*/ 3637109 h 6858000"/>
              <a:gd name="connsiteX100" fmla="*/ 740188 w 1605470"/>
              <a:gd name="connsiteY100" fmla="*/ 3536883 h 6858000"/>
              <a:gd name="connsiteX101" fmla="*/ 747726 w 1605470"/>
              <a:gd name="connsiteY101" fmla="*/ 3435652 h 6858000"/>
              <a:gd name="connsiteX102" fmla="*/ 774383 w 1605470"/>
              <a:gd name="connsiteY102" fmla="*/ 3381564 h 6858000"/>
              <a:gd name="connsiteX103" fmla="*/ 774870 w 1605470"/>
              <a:gd name="connsiteY103" fmla="*/ 3375761 h 6858000"/>
              <a:gd name="connsiteX104" fmla="*/ 770510 w 1605470"/>
              <a:gd name="connsiteY104" fmla="*/ 3361844 h 6858000"/>
              <a:gd name="connsiteX105" fmla="*/ 767933 w 1605470"/>
              <a:gd name="connsiteY105" fmla="*/ 3356929 h 6858000"/>
              <a:gd name="connsiteX106" fmla="*/ 766158 w 1605470"/>
              <a:gd name="connsiteY106" fmla="*/ 3349058 h 6858000"/>
              <a:gd name="connsiteX107" fmla="*/ 766414 w 1605470"/>
              <a:gd name="connsiteY107" fmla="*/ 3348763 h 6858000"/>
              <a:gd name="connsiteX108" fmla="*/ 764166 w 1605470"/>
              <a:gd name="connsiteY108" fmla="*/ 3341588 h 6858000"/>
              <a:gd name="connsiteX109" fmla="*/ 749397 w 1605470"/>
              <a:gd name="connsiteY109" fmla="*/ 3307769 h 6858000"/>
              <a:gd name="connsiteX110" fmla="*/ 766960 w 1605470"/>
              <a:gd name="connsiteY110" fmla="*/ 3250522 h 6858000"/>
              <a:gd name="connsiteX111" fmla="*/ 767385 w 1605470"/>
              <a:gd name="connsiteY111" fmla="*/ 3229163 h 6858000"/>
              <a:gd name="connsiteX112" fmla="*/ 769208 w 1605470"/>
              <a:gd name="connsiteY112" fmla="*/ 3217217 h 6858000"/>
              <a:gd name="connsiteX113" fmla="*/ 770350 w 1605470"/>
              <a:gd name="connsiteY113" fmla="*/ 3216125 h 6858000"/>
              <a:gd name="connsiteX114" fmla="*/ 756043 w 1605470"/>
              <a:gd name="connsiteY114" fmla="*/ 3183755 h 6858000"/>
              <a:gd name="connsiteX115" fmla="*/ 756544 w 1605470"/>
              <a:gd name="connsiteY115" fmla="*/ 3178642 h 6858000"/>
              <a:gd name="connsiteX116" fmla="*/ 744144 w 1605470"/>
              <a:gd name="connsiteY116" fmla="*/ 3158586 h 6858000"/>
              <a:gd name="connsiteX117" fmla="*/ 739378 w 1605470"/>
              <a:gd name="connsiteY117" fmla="*/ 3147669 h 6858000"/>
              <a:gd name="connsiteX118" fmla="*/ 734648 w 1605470"/>
              <a:gd name="connsiteY118" fmla="*/ 3145733 h 6858000"/>
              <a:gd name="connsiteX119" fmla="*/ 729329 w 1605470"/>
              <a:gd name="connsiteY119" fmla="*/ 3129034 h 6858000"/>
              <a:gd name="connsiteX120" fmla="*/ 729994 w 1605470"/>
              <a:gd name="connsiteY120" fmla="*/ 3126682 h 6858000"/>
              <a:gd name="connsiteX121" fmla="*/ 720862 w 1605470"/>
              <a:gd name="connsiteY121" fmla="*/ 3114519 h 6858000"/>
              <a:gd name="connsiteX122" fmla="*/ 707471 w 1605470"/>
              <a:gd name="connsiteY122" fmla="*/ 3106272 h 6858000"/>
              <a:gd name="connsiteX123" fmla="*/ 680201 w 1605470"/>
              <a:gd name="connsiteY123" fmla="*/ 2958185 h 6858000"/>
              <a:gd name="connsiteX124" fmla="*/ 622815 w 1605470"/>
              <a:gd name="connsiteY124" fmla="*/ 2762989 h 6858000"/>
              <a:gd name="connsiteX125" fmla="*/ 571733 w 1605470"/>
              <a:gd name="connsiteY125" fmla="*/ 2554718 h 6858000"/>
              <a:gd name="connsiteX126" fmla="*/ 551827 w 1605470"/>
              <a:gd name="connsiteY126" fmla="*/ 2485734 h 6858000"/>
              <a:gd name="connsiteX127" fmla="*/ 542550 w 1605470"/>
              <a:gd name="connsiteY127" fmla="*/ 2447068 h 6858000"/>
              <a:gd name="connsiteX128" fmla="*/ 529511 w 1605470"/>
              <a:gd name="connsiteY128" fmla="*/ 2425819 h 6858000"/>
              <a:gd name="connsiteX129" fmla="*/ 528878 w 1605470"/>
              <a:gd name="connsiteY129" fmla="*/ 2408971 h 6858000"/>
              <a:gd name="connsiteX130" fmla="*/ 535510 w 1605470"/>
              <a:gd name="connsiteY130" fmla="*/ 2402874 h 6858000"/>
              <a:gd name="connsiteX131" fmla="*/ 538122 w 1605470"/>
              <a:gd name="connsiteY131" fmla="*/ 2381443 h 6858000"/>
              <a:gd name="connsiteX132" fmla="*/ 514451 w 1605470"/>
              <a:gd name="connsiteY132" fmla="*/ 2261920 h 6858000"/>
              <a:gd name="connsiteX133" fmla="*/ 486968 w 1605470"/>
              <a:gd name="connsiteY133" fmla="*/ 2182937 h 6858000"/>
              <a:gd name="connsiteX134" fmla="*/ 488555 w 1605470"/>
              <a:gd name="connsiteY134" fmla="*/ 2155135 h 6858000"/>
              <a:gd name="connsiteX135" fmla="*/ 486013 w 1605470"/>
              <a:gd name="connsiteY135" fmla="*/ 2118008 h 6858000"/>
              <a:gd name="connsiteX136" fmla="*/ 487006 w 1605470"/>
              <a:gd name="connsiteY136" fmla="*/ 2050531 h 6858000"/>
              <a:gd name="connsiteX137" fmla="*/ 478812 w 1605470"/>
              <a:gd name="connsiteY137" fmla="*/ 1963269 h 6858000"/>
              <a:gd name="connsiteX138" fmla="*/ 442619 w 1605470"/>
              <a:gd name="connsiteY138" fmla="*/ 1910499 h 6858000"/>
              <a:gd name="connsiteX139" fmla="*/ 446785 w 1605470"/>
              <a:gd name="connsiteY139" fmla="*/ 1903212 h 6858000"/>
              <a:gd name="connsiteX140" fmla="*/ 436547 w 1605470"/>
              <a:gd name="connsiteY140" fmla="*/ 1861531 h 6858000"/>
              <a:gd name="connsiteX141" fmla="*/ 390346 w 1605470"/>
              <a:gd name="connsiteY141" fmla="*/ 1732919 h 6858000"/>
              <a:gd name="connsiteX142" fmla="*/ 362657 w 1605470"/>
              <a:gd name="connsiteY142" fmla="*/ 1663540 h 6858000"/>
              <a:gd name="connsiteX143" fmla="*/ 361783 w 1605470"/>
              <a:gd name="connsiteY143" fmla="*/ 1615777 h 6858000"/>
              <a:gd name="connsiteX144" fmla="*/ 342578 w 1605470"/>
              <a:gd name="connsiteY144" fmla="*/ 1563678 h 6858000"/>
              <a:gd name="connsiteX145" fmla="*/ 355658 w 1605470"/>
              <a:gd name="connsiteY145" fmla="*/ 1519474 h 6858000"/>
              <a:gd name="connsiteX146" fmla="*/ 348400 w 1605470"/>
              <a:gd name="connsiteY146" fmla="*/ 1477995 h 6858000"/>
              <a:gd name="connsiteX147" fmla="*/ 334485 w 1605470"/>
              <a:gd name="connsiteY147" fmla="*/ 1373769 h 6858000"/>
              <a:gd name="connsiteX148" fmla="*/ 342792 w 1605470"/>
              <a:gd name="connsiteY148" fmla="*/ 1307086 h 6858000"/>
              <a:gd name="connsiteX149" fmla="*/ 343980 w 1605470"/>
              <a:gd name="connsiteY149" fmla="*/ 1189033 h 6858000"/>
              <a:gd name="connsiteX150" fmla="*/ 348665 w 1605470"/>
              <a:gd name="connsiteY150" fmla="*/ 1168288 h 6858000"/>
              <a:gd name="connsiteX151" fmla="*/ 340947 w 1605470"/>
              <a:gd name="connsiteY151" fmla="*/ 1142577 h 6858000"/>
              <a:gd name="connsiteX152" fmla="*/ 330253 w 1605470"/>
              <a:gd name="connsiteY152" fmla="*/ 1088484 h 6858000"/>
              <a:gd name="connsiteX153" fmla="*/ 318989 w 1605470"/>
              <a:gd name="connsiteY153" fmla="*/ 1016103 h 6858000"/>
              <a:gd name="connsiteX154" fmla="*/ 320445 w 1605470"/>
              <a:gd name="connsiteY154" fmla="*/ 932283 h 6858000"/>
              <a:gd name="connsiteX155" fmla="*/ 322681 w 1605470"/>
              <a:gd name="connsiteY155" fmla="*/ 915925 h 6858000"/>
              <a:gd name="connsiteX156" fmla="*/ 315310 w 1605470"/>
              <a:gd name="connsiteY156" fmla="*/ 896999 h 6858000"/>
              <a:gd name="connsiteX157" fmla="*/ 284718 w 1605470"/>
              <a:gd name="connsiteY157" fmla="*/ 821517 h 6858000"/>
              <a:gd name="connsiteX158" fmla="*/ 263668 w 1605470"/>
              <a:gd name="connsiteY158" fmla="*/ 751353 h 6858000"/>
              <a:gd name="connsiteX159" fmla="*/ 263226 w 1605470"/>
              <a:gd name="connsiteY159" fmla="*/ 721230 h 6858000"/>
              <a:gd name="connsiteX160" fmla="*/ 248897 w 1605470"/>
              <a:gd name="connsiteY160" fmla="*/ 681659 h 6858000"/>
              <a:gd name="connsiteX161" fmla="*/ 234316 w 1605470"/>
              <a:gd name="connsiteY161" fmla="*/ 635218 h 6858000"/>
              <a:gd name="connsiteX162" fmla="*/ 239327 w 1605470"/>
              <a:gd name="connsiteY162" fmla="*/ 613763 h 6858000"/>
              <a:gd name="connsiteX163" fmla="*/ 225269 w 1605470"/>
              <a:gd name="connsiteY163" fmla="*/ 598582 h 6858000"/>
              <a:gd name="connsiteX164" fmla="*/ 224950 w 1605470"/>
              <a:gd name="connsiteY164" fmla="*/ 576846 h 6858000"/>
              <a:gd name="connsiteX165" fmla="*/ 204576 w 1605470"/>
              <a:gd name="connsiteY165" fmla="*/ 530055 h 6858000"/>
              <a:gd name="connsiteX166" fmla="*/ 219064 w 1605470"/>
              <a:gd name="connsiteY166" fmla="*/ 469651 h 6858000"/>
              <a:gd name="connsiteX167" fmla="*/ 195012 w 1605470"/>
              <a:gd name="connsiteY167" fmla="*/ 448559 h 6858000"/>
              <a:gd name="connsiteX168" fmla="*/ 201434 w 1605470"/>
              <a:gd name="connsiteY168" fmla="*/ 441529 h 6858000"/>
              <a:gd name="connsiteX169" fmla="*/ 200655 w 1605470"/>
              <a:gd name="connsiteY169" fmla="*/ 428927 h 6858000"/>
              <a:gd name="connsiteX170" fmla="*/ 190059 w 1605470"/>
              <a:gd name="connsiteY170" fmla="*/ 430161 h 6858000"/>
              <a:gd name="connsiteX171" fmla="*/ 167079 w 1605470"/>
              <a:gd name="connsiteY171" fmla="*/ 367211 h 6858000"/>
              <a:gd name="connsiteX172" fmla="*/ 124571 w 1605470"/>
              <a:gd name="connsiteY172" fmla="*/ 302178 h 6858000"/>
              <a:gd name="connsiteX173" fmla="*/ 103243 w 1605470"/>
              <a:gd name="connsiteY173" fmla="*/ 211375 h 6858000"/>
              <a:gd name="connsiteX174" fmla="*/ 94571 w 1605470"/>
              <a:gd name="connsiteY174" fmla="*/ 184179 h 6858000"/>
              <a:gd name="connsiteX175" fmla="*/ 13437 w 1605470"/>
              <a:gd name="connsiteY175" fmla="*/ 19287 h 6858000"/>
              <a:gd name="connsiteX176" fmla="*/ 0 w 1605470"/>
              <a:gd name="connsiteY17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64053 w 1605470"/>
              <a:gd name="connsiteY41" fmla="*/ 5539915 h 6858000"/>
              <a:gd name="connsiteX42" fmla="*/ 587214 w 1605470"/>
              <a:gd name="connsiteY42" fmla="*/ 5451511 h 6858000"/>
              <a:gd name="connsiteX43" fmla="*/ 608019 w 1605470"/>
              <a:gd name="connsiteY43" fmla="*/ 5385461 h 6858000"/>
              <a:gd name="connsiteX44" fmla="*/ 622750 w 1605470"/>
              <a:gd name="connsiteY44" fmla="*/ 5363084 h 6858000"/>
              <a:gd name="connsiteX45" fmla="*/ 638731 w 1605470"/>
              <a:gd name="connsiteY45" fmla="*/ 5330009 h 6858000"/>
              <a:gd name="connsiteX46" fmla="*/ 672224 w 1605470"/>
              <a:gd name="connsiteY46" fmla="*/ 5273739 h 6858000"/>
              <a:gd name="connsiteX47" fmla="*/ 681823 w 1605470"/>
              <a:gd name="connsiteY47" fmla="*/ 5241779 h 6858000"/>
              <a:gd name="connsiteX48" fmla="*/ 693049 w 1605470"/>
              <a:gd name="connsiteY48" fmla="*/ 5225268 h 6858000"/>
              <a:gd name="connsiteX49" fmla="*/ 694069 w 1605470"/>
              <a:gd name="connsiteY49" fmla="*/ 5217684 h 6858000"/>
              <a:gd name="connsiteX50" fmla="*/ 701410 w 1605470"/>
              <a:gd name="connsiteY50" fmla="*/ 5193377 h 6858000"/>
              <a:gd name="connsiteX51" fmla="*/ 704713 w 1605470"/>
              <a:gd name="connsiteY51" fmla="*/ 5179288 h 6858000"/>
              <a:gd name="connsiteX52" fmla="*/ 705697 w 1605470"/>
              <a:gd name="connsiteY52" fmla="*/ 5173621 h 6858000"/>
              <a:gd name="connsiteX53" fmla="*/ 701331 w 1605470"/>
              <a:gd name="connsiteY53" fmla="*/ 5159961 h 6858000"/>
              <a:gd name="connsiteX54" fmla="*/ 708008 w 1605470"/>
              <a:gd name="connsiteY54" fmla="*/ 5144295 h 6858000"/>
              <a:gd name="connsiteX55" fmla="*/ 704941 w 1605470"/>
              <a:gd name="connsiteY55" fmla="*/ 5125185 h 6858000"/>
              <a:gd name="connsiteX56" fmla="*/ 711771 w 1605470"/>
              <a:gd name="connsiteY56" fmla="*/ 5121884 h 6858000"/>
              <a:gd name="connsiteX57" fmla="*/ 721092 w 1605470"/>
              <a:gd name="connsiteY57" fmla="*/ 5108383 h 6858000"/>
              <a:gd name="connsiteX58" fmla="*/ 717045 w 1605470"/>
              <a:gd name="connsiteY58" fmla="*/ 5094705 h 6858000"/>
              <a:gd name="connsiteX59" fmla="*/ 718807 w 1605470"/>
              <a:gd name="connsiteY59" fmla="*/ 5067850 h 6858000"/>
              <a:gd name="connsiteX60" fmla="*/ 721538 w 1605470"/>
              <a:gd name="connsiteY60" fmla="*/ 5060861 h 6858000"/>
              <a:gd name="connsiteX61" fmla="*/ 718242 w 1605470"/>
              <a:gd name="connsiteY61" fmla="*/ 5034192 h 6858000"/>
              <a:gd name="connsiteX62" fmla="*/ 719796 w 1605470"/>
              <a:gd name="connsiteY62" fmla="*/ 4993030 h 6858000"/>
              <a:gd name="connsiteX63" fmla="*/ 726705 w 1605470"/>
              <a:gd name="connsiteY63" fmla="*/ 4946844 h 6858000"/>
              <a:gd name="connsiteX64" fmla="*/ 722561 w 1605470"/>
              <a:gd name="connsiteY64" fmla="*/ 4932692 h 6858000"/>
              <a:gd name="connsiteX65" fmla="*/ 724935 w 1605470"/>
              <a:gd name="connsiteY65" fmla="*/ 4821504 h 6858000"/>
              <a:gd name="connsiteX66" fmla="*/ 732118 w 1605470"/>
              <a:gd name="connsiteY66" fmla="*/ 4801535 h 6858000"/>
              <a:gd name="connsiteX67" fmla="*/ 739787 w 1605470"/>
              <a:gd name="connsiteY67" fmla="*/ 4797794 h 6858000"/>
              <a:gd name="connsiteX68" fmla="*/ 741081 w 1605470"/>
              <a:gd name="connsiteY68" fmla="*/ 4784526 h 6858000"/>
              <a:gd name="connsiteX69" fmla="*/ 742865 w 1605470"/>
              <a:gd name="connsiteY69" fmla="*/ 4781211 h 6858000"/>
              <a:gd name="connsiteX70" fmla="*/ 751652 w 1605470"/>
              <a:gd name="connsiteY70" fmla="*/ 4761984 h 6858000"/>
              <a:gd name="connsiteX71" fmla="*/ 747700 w 1605470"/>
              <a:gd name="connsiteY71" fmla="*/ 4690749 h 6858000"/>
              <a:gd name="connsiteX72" fmla="*/ 743180 w 1605470"/>
              <a:gd name="connsiteY72" fmla="*/ 4613201 h 6858000"/>
              <a:gd name="connsiteX73" fmla="*/ 738263 w 1605470"/>
              <a:gd name="connsiteY73" fmla="*/ 4444346 h 6858000"/>
              <a:gd name="connsiteX74" fmla="*/ 756542 w 1605470"/>
              <a:gd name="connsiteY74" fmla="*/ 4350346 h 6858000"/>
              <a:gd name="connsiteX75" fmla="*/ 715481 w 1605470"/>
              <a:gd name="connsiteY75" fmla="*/ 4214165 h 6858000"/>
              <a:gd name="connsiteX76" fmla="*/ 719554 w 1605470"/>
              <a:gd name="connsiteY76" fmla="*/ 4090296 h 6858000"/>
              <a:gd name="connsiteX77" fmla="*/ 704810 w 1605470"/>
              <a:gd name="connsiteY77" fmla="*/ 4033999 h 6858000"/>
              <a:gd name="connsiteX78" fmla="*/ 705959 w 1605470"/>
              <a:gd name="connsiteY78" fmla="*/ 4031933 h 6858000"/>
              <a:gd name="connsiteX79" fmla="*/ 704535 w 1605470"/>
              <a:gd name="connsiteY79" fmla="*/ 4013953 h 6858000"/>
              <a:gd name="connsiteX80" fmla="*/ 700443 w 1605470"/>
              <a:gd name="connsiteY80" fmla="*/ 4010511 h 6858000"/>
              <a:gd name="connsiteX81" fmla="*/ 698282 w 1605470"/>
              <a:gd name="connsiteY81" fmla="*/ 3998331 h 6858000"/>
              <a:gd name="connsiteX82" fmla="*/ 690830 w 1605470"/>
              <a:gd name="connsiteY82" fmla="*/ 3974753 h 6858000"/>
              <a:gd name="connsiteX83" fmla="*/ 692428 w 1605470"/>
              <a:gd name="connsiteY83" fmla="*/ 3969950 h 6858000"/>
              <a:gd name="connsiteX84" fmla="*/ 685850 w 1605470"/>
              <a:gd name="connsiteY84" fmla="*/ 3933779 h 6858000"/>
              <a:gd name="connsiteX85" fmla="*/ 687181 w 1605470"/>
              <a:gd name="connsiteY85" fmla="*/ 3933093 h 6858000"/>
              <a:gd name="connsiteX86" fmla="*/ 691535 w 1605470"/>
              <a:gd name="connsiteY86" fmla="*/ 3922082 h 6858000"/>
              <a:gd name="connsiteX87" fmla="*/ 696613 w 1605470"/>
              <a:gd name="connsiteY87" fmla="*/ 3901461 h 6858000"/>
              <a:gd name="connsiteX88" fmla="*/ 719207 w 1605470"/>
              <a:gd name="connsiteY88" fmla="*/ 3813873 h 6858000"/>
              <a:gd name="connsiteX89" fmla="*/ 718632 w 1605470"/>
              <a:gd name="connsiteY89" fmla="*/ 3806161 h 6858000"/>
              <a:gd name="connsiteX90" fmla="*/ 718939 w 1605470"/>
              <a:gd name="connsiteY90" fmla="*/ 3805957 h 6858000"/>
              <a:gd name="connsiteX91" fmla="*/ 718966 w 1605470"/>
              <a:gd name="connsiteY91" fmla="*/ 3797724 h 6858000"/>
              <a:gd name="connsiteX92" fmla="*/ 717581 w 1605470"/>
              <a:gd name="connsiteY92" fmla="*/ 3792098 h 6858000"/>
              <a:gd name="connsiteX93" fmla="*/ 716465 w 1605470"/>
              <a:gd name="connsiteY93" fmla="*/ 3777135 h 6858000"/>
              <a:gd name="connsiteX94" fmla="*/ 718198 w 1605470"/>
              <a:gd name="connsiteY94" fmla="*/ 3771656 h 6858000"/>
              <a:gd name="connsiteX95" fmla="*/ 721941 w 1605470"/>
              <a:gd name="connsiteY95" fmla="*/ 3769007 h 6858000"/>
              <a:gd name="connsiteX96" fmla="*/ 721407 w 1605470"/>
              <a:gd name="connsiteY96" fmla="*/ 3767709 h 6858000"/>
              <a:gd name="connsiteX97" fmla="*/ 730103 w 1605470"/>
              <a:gd name="connsiteY97" fmla="*/ 3738082 h 6858000"/>
              <a:gd name="connsiteX98" fmla="*/ 737449 w 1605470"/>
              <a:gd name="connsiteY98" fmla="*/ 3673397 h 6858000"/>
              <a:gd name="connsiteX99" fmla="*/ 736745 w 1605470"/>
              <a:gd name="connsiteY99" fmla="*/ 3637109 h 6858000"/>
              <a:gd name="connsiteX100" fmla="*/ 740188 w 1605470"/>
              <a:gd name="connsiteY100" fmla="*/ 3536883 h 6858000"/>
              <a:gd name="connsiteX101" fmla="*/ 747726 w 1605470"/>
              <a:gd name="connsiteY101" fmla="*/ 3435652 h 6858000"/>
              <a:gd name="connsiteX102" fmla="*/ 774383 w 1605470"/>
              <a:gd name="connsiteY102" fmla="*/ 3381564 h 6858000"/>
              <a:gd name="connsiteX103" fmla="*/ 774870 w 1605470"/>
              <a:gd name="connsiteY103" fmla="*/ 3375761 h 6858000"/>
              <a:gd name="connsiteX104" fmla="*/ 770510 w 1605470"/>
              <a:gd name="connsiteY104" fmla="*/ 3361844 h 6858000"/>
              <a:gd name="connsiteX105" fmla="*/ 767933 w 1605470"/>
              <a:gd name="connsiteY105" fmla="*/ 3356929 h 6858000"/>
              <a:gd name="connsiteX106" fmla="*/ 766158 w 1605470"/>
              <a:gd name="connsiteY106" fmla="*/ 3349058 h 6858000"/>
              <a:gd name="connsiteX107" fmla="*/ 766414 w 1605470"/>
              <a:gd name="connsiteY107" fmla="*/ 3348763 h 6858000"/>
              <a:gd name="connsiteX108" fmla="*/ 764166 w 1605470"/>
              <a:gd name="connsiteY108" fmla="*/ 3341588 h 6858000"/>
              <a:gd name="connsiteX109" fmla="*/ 749397 w 1605470"/>
              <a:gd name="connsiteY109" fmla="*/ 3307769 h 6858000"/>
              <a:gd name="connsiteX110" fmla="*/ 766960 w 1605470"/>
              <a:gd name="connsiteY110" fmla="*/ 3250522 h 6858000"/>
              <a:gd name="connsiteX111" fmla="*/ 767385 w 1605470"/>
              <a:gd name="connsiteY111" fmla="*/ 3229163 h 6858000"/>
              <a:gd name="connsiteX112" fmla="*/ 769208 w 1605470"/>
              <a:gd name="connsiteY112" fmla="*/ 3217217 h 6858000"/>
              <a:gd name="connsiteX113" fmla="*/ 770350 w 1605470"/>
              <a:gd name="connsiteY113" fmla="*/ 3216125 h 6858000"/>
              <a:gd name="connsiteX114" fmla="*/ 756043 w 1605470"/>
              <a:gd name="connsiteY114" fmla="*/ 3183755 h 6858000"/>
              <a:gd name="connsiteX115" fmla="*/ 756544 w 1605470"/>
              <a:gd name="connsiteY115" fmla="*/ 3178642 h 6858000"/>
              <a:gd name="connsiteX116" fmla="*/ 744144 w 1605470"/>
              <a:gd name="connsiteY116" fmla="*/ 3158586 h 6858000"/>
              <a:gd name="connsiteX117" fmla="*/ 739378 w 1605470"/>
              <a:gd name="connsiteY117" fmla="*/ 3147669 h 6858000"/>
              <a:gd name="connsiteX118" fmla="*/ 734648 w 1605470"/>
              <a:gd name="connsiteY118" fmla="*/ 3145733 h 6858000"/>
              <a:gd name="connsiteX119" fmla="*/ 729329 w 1605470"/>
              <a:gd name="connsiteY119" fmla="*/ 3129034 h 6858000"/>
              <a:gd name="connsiteX120" fmla="*/ 729994 w 1605470"/>
              <a:gd name="connsiteY120" fmla="*/ 3126682 h 6858000"/>
              <a:gd name="connsiteX121" fmla="*/ 720862 w 1605470"/>
              <a:gd name="connsiteY121" fmla="*/ 3114519 h 6858000"/>
              <a:gd name="connsiteX122" fmla="*/ 707471 w 1605470"/>
              <a:gd name="connsiteY122" fmla="*/ 3106272 h 6858000"/>
              <a:gd name="connsiteX123" fmla="*/ 680201 w 1605470"/>
              <a:gd name="connsiteY123" fmla="*/ 2958185 h 6858000"/>
              <a:gd name="connsiteX124" fmla="*/ 622815 w 1605470"/>
              <a:gd name="connsiteY124" fmla="*/ 2762989 h 6858000"/>
              <a:gd name="connsiteX125" fmla="*/ 571733 w 1605470"/>
              <a:gd name="connsiteY125" fmla="*/ 2554718 h 6858000"/>
              <a:gd name="connsiteX126" fmla="*/ 551827 w 1605470"/>
              <a:gd name="connsiteY126" fmla="*/ 2485734 h 6858000"/>
              <a:gd name="connsiteX127" fmla="*/ 542550 w 1605470"/>
              <a:gd name="connsiteY127" fmla="*/ 2447068 h 6858000"/>
              <a:gd name="connsiteX128" fmla="*/ 529511 w 1605470"/>
              <a:gd name="connsiteY128" fmla="*/ 2425819 h 6858000"/>
              <a:gd name="connsiteX129" fmla="*/ 528878 w 1605470"/>
              <a:gd name="connsiteY129" fmla="*/ 2408971 h 6858000"/>
              <a:gd name="connsiteX130" fmla="*/ 535510 w 1605470"/>
              <a:gd name="connsiteY130" fmla="*/ 2402874 h 6858000"/>
              <a:gd name="connsiteX131" fmla="*/ 538122 w 1605470"/>
              <a:gd name="connsiteY131" fmla="*/ 2381443 h 6858000"/>
              <a:gd name="connsiteX132" fmla="*/ 514451 w 1605470"/>
              <a:gd name="connsiteY132" fmla="*/ 2261920 h 6858000"/>
              <a:gd name="connsiteX133" fmla="*/ 486968 w 1605470"/>
              <a:gd name="connsiteY133" fmla="*/ 2182937 h 6858000"/>
              <a:gd name="connsiteX134" fmla="*/ 488555 w 1605470"/>
              <a:gd name="connsiteY134" fmla="*/ 2155135 h 6858000"/>
              <a:gd name="connsiteX135" fmla="*/ 486013 w 1605470"/>
              <a:gd name="connsiteY135" fmla="*/ 2118008 h 6858000"/>
              <a:gd name="connsiteX136" fmla="*/ 487006 w 1605470"/>
              <a:gd name="connsiteY136" fmla="*/ 2050531 h 6858000"/>
              <a:gd name="connsiteX137" fmla="*/ 478812 w 1605470"/>
              <a:gd name="connsiteY137" fmla="*/ 1963269 h 6858000"/>
              <a:gd name="connsiteX138" fmla="*/ 442619 w 1605470"/>
              <a:gd name="connsiteY138" fmla="*/ 1910499 h 6858000"/>
              <a:gd name="connsiteX139" fmla="*/ 446785 w 1605470"/>
              <a:gd name="connsiteY139" fmla="*/ 1903212 h 6858000"/>
              <a:gd name="connsiteX140" fmla="*/ 436547 w 1605470"/>
              <a:gd name="connsiteY140" fmla="*/ 1861531 h 6858000"/>
              <a:gd name="connsiteX141" fmla="*/ 390346 w 1605470"/>
              <a:gd name="connsiteY141" fmla="*/ 1732919 h 6858000"/>
              <a:gd name="connsiteX142" fmla="*/ 362657 w 1605470"/>
              <a:gd name="connsiteY142" fmla="*/ 1663540 h 6858000"/>
              <a:gd name="connsiteX143" fmla="*/ 361783 w 1605470"/>
              <a:gd name="connsiteY143" fmla="*/ 1615777 h 6858000"/>
              <a:gd name="connsiteX144" fmla="*/ 342578 w 1605470"/>
              <a:gd name="connsiteY144" fmla="*/ 1563678 h 6858000"/>
              <a:gd name="connsiteX145" fmla="*/ 355658 w 1605470"/>
              <a:gd name="connsiteY145" fmla="*/ 1519474 h 6858000"/>
              <a:gd name="connsiteX146" fmla="*/ 348400 w 1605470"/>
              <a:gd name="connsiteY146" fmla="*/ 1477995 h 6858000"/>
              <a:gd name="connsiteX147" fmla="*/ 334485 w 1605470"/>
              <a:gd name="connsiteY147" fmla="*/ 1373769 h 6858000"/>
              <a:gd name="connsiteX148" fmla="*/ 342792 w 1605470"/>
              <a:gd name="connsiteY148" fmla="*/ 1307086 h 6858000"/>
              <a:gd name="connsiteX149" fmla="*/ 343980 w 1605470"/>
              <a:gd name="connsiteY149" fmla="*/ 1189033 h 6858000"/>
              <a:gd name="connsiteX150" fmla="*/ 348665 w 1605470"/>
              <a:gd name="connsiteY150" fmla="*/ 1168288 h 6858000"/>
              <a:gd name="connsiteX151" fmla="*/ 340947 w 1605470"/>
              <a:gd name="connsiteY151" fmla="*/ 1142577 h 6858000"/>
              <a:gd name="connsiteX152" fmla="*/ 330253 w 1605470"/>
              <a:gd name="connsiteY152" fmla="*/ 1088484 h 6858000"/>
              <a:gd name="connsiteX153" fmla="*/ 318989 w 1605470"/>
              <a:gd name="connsiteY153" fmla="*/ 1016103 h 6858000"/>
              <a:gd name="connsiteX154" fmla="*/ 320445 w 1605470"/>
              <a:gd name="connsiteY154" fmla="*/ 932283 h 6858000"/>
              <a:gd name="connsiteX155" fmla="*/ 322681 w 1605470"/>
              <a:gd name="connsiteY155" fmla="*/ 915925 h 6858000"/>
              <a:gd name="connsiteX156" fmla="*/ 315310 w 1605470"/>
              <a:gd name="connsiteY156" fmla="*/ 896999 h 6858000"/>
              <a:gd name="connsiteX157" fmla="*/ 284718 w 1605470"/>
              <a:gd name="connsiteY157" fmla="*/ 821517 h 6858000"/>
              <a:gd name="connsiteX158" fmla="*/ 263668 w 1605470"/>
              <a:gd name="connsiteY158" fmla="*/ 751353 h 6858000"/>
              <a:gd name="connsiteX159" fmla="*/ 263226 w 1605470"/>
              <a:gd name="connsiteY159" fmla="*/ 721230 h 6858000"/>
              <a:gd name="connsiteX160" fmla="*/ 248897 w 1605470"/>
              <a:gd name="connsiteY160" fmla="*/ 681659 h 6858000"/>
              <a:gd name="connsiteX161" fmla="*/ 234316 w 1605470"/>
              <a:gd name="connsiteY161" fmla="*/ 635218 h 6858000"/>
              <a:gd name="connsiteX162" fmla="*/ 239327 w 1605470"/>
              <a:gd name="connsiteY162" fmla="*/ 613763 h 6858000"/>
              <a:gd name="connsiteX163" fmla="*/ 225269 w 1605470"/>
              <a:gd name="connsiteY163" fmla="*/ 598582 h 6858000"/>
              <a:gd name="connsiteX164" fmla="*/ 224950 w 1605470"/>
              <a:gd name="connsiteY164" fmla="*/ 576846 h 6858000"/>
              <a:gd name="connsiteX165" fmla="*/ 204576 w 1605470"/>
              <a:gd name="connsiteY165" fmla="*/ 530055 h 6858000"/>
              <a:gd name="connsiteX166" fmla="*/ 219064 w 1605470"/>
              <a:gd name="connsiteY166" fmla="*/ 469651 h 6858000"/>
              <a:gd name="connsiteX167" fmla="*/ 195012 w 1605470"/>
              <a:gd name="connsiteY167" fmla="*/ 448559 h 6858000"/>
              <a:gd name="connsiteX168" fmla="*/ 201434 w 1605470"/>
              <a:gd name="connsiteY168" fmla="*/ 441529 h 6858000"/>
              <a:gd name="connsiteX169" fmla="*/ 200655 w 1605470"/>
              <a:gd name="connsiteY169" fmla="*/ 428927 h 6858000"/>
              <a:gd name="connsiteX170" fmla="*/ 190059 w 1605470"/>
              <a:gd name="connsiteY170" fmla="*/ 430161 h 6858000"/>
              <a:gd name="connsiteX171" fmla="*/ 167079 w 1605470"/>
              <a:gd name="connsiteY171" fmla="*/ 367211 h 6858000"/>
              <a:gd name="connsiteX172" fmla="*/ 124571 w 1605470"/>
              <a:gd name="connsiteY172" fmla="*/ 302178 h 6858000"/>
              <a:gd name="connsiteX173" fmla="*/ 103243 w 1605470"/>
              <a:gd name="connsiteY173" fmla="*/ 211375 h 6858000"/>
              <a:gd name="connsiteX174" fmla="*/ 94571 w 1605470"/>
              <a:gd name="connsiteY174" fmla="*/ 184179 h 6858000"/>
              <a:gd name="connsiteX175" fmla="*/ 13437 w 1605470"/>
              <a:gd name="connsiteY175" fmla="*/ 19287 h 6858000"/>
              <a:gd name="connsiteX176" fmla="*/ 0 w 1605470"/>
              <a:gd name="connsiteY17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64053 w 1605470"/>
              <a:gd name="connsiteY41" fmla="*/ 5539915 h 6858000"/>
              <a:gd name="connsiteX42" fmla="*/ 587214 w 1605470"/>
              <a:gd name="connsiteY42" fmla="*/ 5451511 h 6858000"/>
              <a:gd name="connsiteX43" fmla="*/ 608019 w 1605470"/>
              <a:gd name="connsiteY43" fmla="*/ 5385461 h 6858000"/>
              <a:gd name="connsiteX44" fmla="*/ 622750 w 1605470"/>
              <a:gd name="connsiteY44" fmla="*/ 5363084 h 6858000"/>
              <a:gd name="connsiteX45" fmla="*/ 638731 w 1605470"/>
              <a:gd name="connsiteY45" fmla="*/ 5330009 h 6858000"/>
              <a:gd name="connsiteX46" fmla="*/ 672224 w 1605470"/>
              <a:gd name="connsiteY46" fmla="*/ 5273739 h 6858000"/>
              <a:gd name="connsiteX47" fmla="*/ 681823 w 1605470"/>
              <a:gd name="connsiteY47" fmla="*/ 5241779 h 6858000"/>
              <a:gd name="connsiteX48" fmla="*/ 693049 w 1605470"/>
              <a:gd name="connsiteY48" fmla="*/ 5225268 h 6858000"/>
              <a:gd name="connsiteX49" fmla="*/ 694069 w 1605470"/>
              <a:gd name="connsiteY49" fmla="*/ 5217684 h 6858000"/>
              <a:gd name="connsiteX50" fmla="*/ 701410 w 1605470"/>
              <a:gd name="connsiteY50" fmla="*/ 5193377 h 6858000"/>
              <a:gd name="connsiteX51" fmla="*/ 704713 w 1605470"/>
              <a:gd name="connsiteY51" fmla="*/ 5179288 h 6858000"/>
              <a:gd name="connsiteX52" fmla="*/ 705697 w 1605470"/>
              <a:gd name="connsiteY52" fmla="*/ 5173621 h 6858000"/>
              <a:gd name="connsiteX53" fmla="*/ 701331 w 1605470"/>
              <a:gd name="connsiteY53" fmla="*/ 5159961 h 6858000"/>
              <a:gd name="connsiteX54" fmla="*/ 708008 w 1605470"/>
              <a:gd name="connsiteY54" fmla="*/ 5144295 h 6858000"/>
              <a:gd name="connsiteX55" fmla="*/ 704941 w 1605470"/>
              <a:gd name="connsiteY55" fmla="*/ 5125185 h 6858000"/>
              <a:gd name="connsiteX56" fmla="*/ 711771 w 1605470"/>
              <a:gd name="connsiteY56" fmla="*/ 5121884 h 6858000"/>
              <a:gd name="connsiteX57" fmla="*/ 721092 w 1605470"/>
              <a:gd name="connsiteY57" fmla="*/ 5108383 h 6858000"/>
              <a:gd name="connsiteX58" fmla="*/ 717045 w 1605470"/>
              <a:gd name="connsiteY58" fmla="*/ 5094705 h 6858000"/>
              <a:gd name="connsiteX59" fmla="*/ 718807 w 1605470"/>
              <a:gd name="connsiteY59" fmla="*/ 5067850 h 6858000"/>
              <a:gd name="connsiteX60" fmla="*/ 721538 w 1605470"/>
              <a:gd name="connsiteY60" fmla="*/ 5060861 h 6858000"/>
              <a:gd name="connsiteX61" fmla="*/ 718242 w 1605470"/>
              <a:gd name="connsiteY61" fmla="*/ 5034192 h 6858000"/>
              <a:gd name="connsiteX62" fmla="*/ 719796 w 1605470"/>
              <a:gd name="connsiteY62" fmla="*/ 4993030 h 6858000"/>
              <a:gd name="connsiteX63" fmla="*/ 726705 w 1605470"/>
              <a:gd name="connsiteY63" fmla="*/ 4946844 h 6858000"/>
              <a:gd name="connsiteX64" fmla="*/ 722561 w 1605470"/>
              <a:gd name="connsiteY64" fmla="*/ 4932692 h 6858000"/>
              <a:gd name="connsiteX65" fmla="*/ 724935 w 1605470"/>
              <a:gd name="connsiteY65" fmla="*/ 4821504 h 6858000"/>
              <a:gd name="connsiteX66" fmla="*/ 732118 w 1605470"/>
              <a:gd name="connsiteY66" fmla="*/ 4801535 h 6858000"/>
              <a:gd name="connsiteX67" fmla="*/ 739787 w 1605470"/>
              <a:gd name="connsiteY67" fmla="*/ 4797794 h 6858000"/>
              <a:gd name="connsiteX68" fmla="*/ 741081 w 1605470"/>
              <a:gd name="connsiteY68" fmla="*/ 4784526 h 6858000"/>
              <a:gd name="connsiteX69" fmla="*/ 742865 w 1605470"/>
              <a:gd name="connsiteY69" fmla="*/ 4781211 h 6858000"/>
              <a:gd name="connsiteX70" fmla="*/ 751652 w 1605470"/>
              <a:gd name="connsiteY70" fmla="*/ 4761984 h 6858000"/>
              <a:gd name="connsiteX71" fmla="*/ 747700 w 1605470"/>
              <a:gd name="connsiteY71" fmla="*/ 4690749 h 6858000"/>
              <a:gd name="connsiteX72" fmla="*/ 743180 w 1605470"/>
              <a:gd name="connsiteY72" fmla="*/ 4584173 h 6858000"/>
              <a:gd name="connsiteX73" fmla="*/ 738263 w 1605470"/>
              <a:gd name="connsiteY73" fmla="*/ 4444346 h 6858000"/>
              <a:gd name="connsiteX74" fmla="*/ 756542 w 1605470"/>
              <a:gd name="connsiteY74" fmla="*/ 4350346 h 6858000"/>
              <a:gd name="connsiteX75" fmla="*/ 715481 w 1605470"/>
              <a:gd name="connsiteY75" fmla="*/ 4214165 h 6858000"/>
              <a:gd name="connsiteX76" fmla="*/ 719554 w 1605470"/>
              <a:gd name="connsiteY76" fmla="*/ 4090296 h 6858000"/>
              <a:gd name="connsiteX77" fmla="*/ 704810 w 1605470"/>
              <a:gd name="connsiteY77" fmla="*/ 4033999 h 6858000"/>
              <a:gd name="connsiteX78" fmla="*/ 705959 w 1605470"/>
              <a:gd name="connsiteY78" fmla="*/ 4031933 h 6858000"/>
              <a:gd name="connsiteX79" fmla="*/ 704535 w 1605470"/>
              <a:gd name="connsiteY79" fmla="*/ 4013953 h 6858000"/>
              <a:gd name="connsiteX80" fmla="*/ 700443 w 1605470"/>
              <a:gd name="connsiteY80" fmla="*/ 4010511 h 6858000"/>
              <a:gd name="connsiteX81" fmla="*/ 698282 w 1605470"/>
              <a:gd name="connsiteY81" fmla="*/ 3998331 h 6858000"/>
              <a:gd name="connsiteX82" fmla="*/ 690830 w 1605470"/>
              <a:gd name="connsiteY82" fmla="*/ 3974753 h 6858000"/>
              <a:gd name="connsiteX83" fmla="*/ 692428 w 1605470"/>
              <a:gd name="connsiteY83" fmla="*/ 3969950 h 6858000"/>
              <a:gd name="connsiteX84" fmla="*/ 685850 w 1605470"/>
              <a:gd name="connsiteY84" fmla="*/ 3933779 h 6858000"/>
              <a:gd name="connsiteX85" fmla="*/ 687181 w 1605470"/>
              <a:gd name="connsiteY85" fmla="*/ 3933093 h 6858000"/>
              <a:gd name="connsiteX86" fmla="*/ 691535 w 1605470"/>
              <a:gd name="connsiteY86" fmla="*/ 3922082 h 6858000"/>
              <a:gd name="connsiteX87" fmla="*/ 696613 w 1605470"/>
              <a:gd name="connsiteY87" fmla="*/ 3901461 h 6858000"/>
              <a:gd name="connsiteX88" fmla="*/ 719207 w 1605470"/>
              <a:gd name="connsiteY88" fmla="*/ 3813873 h 6858000"/>
              <a:gd name="connsiteX89" fmla="*/ 718632 w 1605470"/>
              <a:gd name="connsiteY89" fmla="*/ 3806161 h 6858000"/>
              <a:gd name="connsiteX90" fmla="*/ 718939 w 1605470"/>
              <a:gd name="connsiteY90" fmla="*/ 3805957 h 6858000"/>
              <a:gd name="connsiteX91" fmla="*/ 718966 w 1605470"/>
              <a:gd name="connsiteY91" fmla="*/ 3797724 h 6858000"/>
              <a:gd name="connsiteX92" fmla="*/ 717581 w 1605470"/>
              <a:gd name="connsiteY92" fmla="*/ 3792098 h 6858000"/>
              <a:gd name="connsiteX93" fmla="*/ 716465 w 1605470"/>
              <a:gd name="connsiteY93" fmla="*/ 3777135 h 6858000"/>
              <a:gd name="connsiteX94" fmla="*/ 718198 w 1605470"/>
              <a:gd name="connsiteY94" fmla="*/ 3771656 h 6858000"/>
              <a:gd name="connsiteX95" fmla="*/ 721941 w 1605470"/>
              <a:gd name="connsiteY95" fmla="*/ 3769007 h 6858000"/>
              <a:gd name="connsiteX96" fmla="*/ 721407 w 1605470"/>
              <a:gd name="connsiteY96" fmla="*/ 3767709 h 6858000"/>
              <a:gd name="connsiteX97" fmla="*/ 730103 w 1605470"/>
              <a:gd name="connsiteY97" fmla="*/ 3738082 h 6858000"/>
              <a:gd name="connsiteX98" fmla="*/ 737449 w 1605470"/>
              <a:gd name="connsiteY98" fmla="*/ 3673397 h 6858000"/>
              <a:gd name="connsiteX99" fmla="*/ 736745 w 1605470"/>
              <a:gd name="connsiteY99" fmla="*/ 3637109 h 6858000"/>
              <a:gd name="connsiteX100" fmla="*/ 740188 w 1605470"/>
              <a:gd name="connsiteY100" fmla="*/ 3536883 h 6858000"/>
              <a:gd name="connsiteX101" fmla="*/ 747726 w 1605470"/>
              <a:gd name="connsiteY101" fmla="*/ 3435652 h 6858000"/>
              <a:gd name="connsiteX102" fmla="*/ 774383 w 1605470"/>
              <a:gd name="connsiteY102" fmla="*/ 3381564 h 6858000"/>
              <a:gd name="connsiteX103" fmla="*/ 774870 w 1605470"/>
              <a:gd name="connsiteY103" fmla="*/ 3375761 h 6858000"/>
              <a:gd name="connsiteX104" fmla="*/ 770510 w 1605470"/>
              <a:gd name="connsiteY104" fmla="*/ 3361844 h 6858000"/>
              <a:gd name="connsiteX105" fmla="*/ 767933 w 1605470"/>
              <a:gd name="connsiteY105" fmla="*/ 3356929 h 6858000"/>
              <a:gd name="connsiteX106" fmla="*/ 766158 w 1605470"/>
              <a:gd name="connsiteY106" fmla="*/ 3349058 h 6858000"/>
              <a:gd name="connsiteX107" fmla="*/ 766414 w 1605470"/>
              <a:gd name="connsiteY107" fmla="*/ 3348763 h 6858000"/>
              <a:gd name="connsiteX108" fmla="*/ 764166 w 1605470"/>
              <a:gd name="connsiteY108" fmla="*/ 3341588 h 6858000"/>
              <a:gd name="connsiteX109" fmla="*/ 749397 w 1605470"/>
              <a:gd name="connsiteY109" fmla="*/ 3307769 h 6858000"/>
              <a:gd name="connsiteX110" fmla="*/ 766960 w 1605470"/>
              <a:gd name="connsiteY110" fmla="*/ 3250522 h 6858000"/>
              <a:gd name="connsiteX111" fmla="*/ 767385 w 1605470"/>
              <a:gd name="connsiteY111" fmla="*/ 3229163 h 6858000"/>
              <a:gd name="connsiteX112" fmla="*/ 769208 w 1605470"/>
              <a:gd name="connsiteY112" fmla="*/ 3217217 h 6858000"/>
              <a:gd name="connsiteX113" fmla="*/ 770350 w 1605470"/>
              <a:gd name="connsiteY113" fmla="*/ 3216125 h 6858000"/>
              <a:gd name="connsiteX114" fmla="*/ 756043 w 1605470"/>
              <a:gd name="connsiteY114" fmla="*/ 3183755 h 6858000"/>
              <a:gd name="connsiteX115" fmla="*/ 756544 w 1605470"/>
              <a:gd name="connsiteY115" fmla="*/ 3178642 h 6858000"/>
              <a:gd name="connsiteX116" fmla="*/ 744144 w 1605470"/>
              <a:gd name="connsiteY116" fmla="*/ 3158586 h 6858000"/>
              <a:gd name="connsiteX117" fmla="*/ 739378 w 1605470"/>
              <a:gd name="connsiteY117" fmla="*/ 3147669 h 6858000"/>
              <a:gd name="connsiteX118" fmla="*/ 734648 w 1605470"/>
              <a:gd name="connsiteY118" fmla="*/ 3145733 h 6858000"/>
              <a:gd name="connsiteX119" fmla="*/ 729329 w 1605470"/>
              <a:gd name="connsiteY119" fmla="*/ 3129034 h 6858000"/>
              <a:gd name="connsiteX120" fmla="*/ 729994 w 1605470"/>
              <a:gd name="connsiteY120" fmla="*/ 3126682 h 6858000"/>
              <a:gd name="connsiteX121" fmla="*/ 720862 w 1605470"/>
              <a:gd name="connsiteY121" fmla="*/ 3114519 h 6858000"/>
              <a:gd name="connsiteX122" fmla="*/ 707471 w 1605470"/>
              <a:gd name="connsiteY122" fmla="*/ 3106272 h 6858000"/>
              <a:gd name="connsiteX123" fmla="*/ 680201 w 1605470"/>
              <a:gd name="connsiteY123" fmla="*/ 2958185 h 6858000"/>
              <a:gd name="connsiteX124" fmla="*/ 622815 w 1605470"/>
              <a:gd name="connsiteY124" fmla="*/ 2762989 h 6858000"/>
              <a:gd name="connsiteX125" fmla="*/ 571733 w 1605470"/>
              <a:gd name="connsiteY125" fmla="*/ 2554718 h 6858000"/>
              <a:gd name="connsiteX126" fmla="*/ 551827 w 1605470"/>
              <a:gd name="connsiteY126" fmla="*/ 2485734 h 6858000"/>
              <a:gd name="connsiteX127" fmla="*/ 542550 w 1605470"/>
              <a:gd name="connsiteY127" fmla="*/ 2447068 h 6858000"/>
              <a:gd name="connsiteX128" fmla="*/ 529511 w 1605470"/>
              <a:gd name="connsiteY128" fmla="*/ 2425819 h 6858000"/>
              <a:gd name="connsiteX129" fmla="*/ 528878 w 1605470"/>
              <a:gd name="connsiteY129" fmla="*/ 2408971 h 6858000"/>
              <a:gd name="connsiteX130" fmla="*/ 535510 w 1605470"/>
              <a:gd name="connsiteY130" fmla="*/ 2402874 h 6858000"/>
              <a:gd name="connsiteX131" fmla="*/ 538122 w 1605470"/>
              <a:gd name="connsiteY131" fmla="*/ 2381443 h 6858000"/>
              <a:gd name="connsiteX132" fmla="*/ 514451 w 1605470"/>
              <a:gd name="connsiteY132" fmla="*/ 2261920 h 6858000"/>
              <a:gd name="connsiteX133" fmla="*/ 486968 w 1605470"/>
              <a:gd name="connsiteY133" fmla="*/ 2182937 h 6858000"/>
              <a:gd name="connsiteX134" fmla="*/ 488555 w 1605470"/>
              <a:gd name="connsiteY134" fmla="*/ 2155135 h 6858000"/>
              <a:gd name="connsiteX135" fmla="*/ 486013 w 1605470"/>
              <a:gd name="connsiteY135" fmla="*/ 2118008 h 6858000"/>
              <a:gd name="connsiteX136" fmla="*/ 487006 w 1605470"/>
              <a:gd name="connsiteY136" fmla="*/ 2050531 h 6858000"/>
              <a:gd name="connsiteX137" fmla="*/ 478812 w 1605470"/>
              <a:gd name="connsiteY137" fmla="*/ 1963269 h 6858000"/>
              <a:gd name="connsiteX138" fmla="*/ 442619 w 1605470"/>
              <a:gd name="connsiteY138" fmla="*/ 1910499 h 6858000"/>
              <a:gd name="connsiteX139" fmla="*/ 446785 w 1605470"/>
              <a:gd name="connsiteY139" fmla="*/ 1903212 h 6858000"/>
              <a:gd name="connsiteX140" fmla="*/ 436547 w 1605470"/>
              <a:gd name="connsiteY140" fmla="*/ 1861531 h 6858000"/>
              <a:gd name="connsiteX141" fmla="*/ 390346 w 1605470"/>
              <a:gd name="connsiteY141" fmla="*/ 1732919 h 6858000"/>
              <a:gd name="connsiteX142" fmla="*/ 362657 w 1605470"/>
              <a:gd name="connsiteY142" fmla="*/ 1663540 h 6858000"/>
              <a:gd name="connsiteX143" fmla="*/ 361783 w 1605470"/>
              <a:gd name="connsiteY143" fmla="*/ 1615777 h 6858000"/>
              <a:gd name="connsiteX144" fmla="*/ 342578 w 1605470"/>
              <a:gd name="connsiteY144" fmla="*/ 1563678 h 6858000"/>
              <a:gd name="connsiteX145" fmla="*/ 355658 w 1605470"/>
              <a:gd name="connsiteY145" fmla="*/ 1519474 h 6858000"/>
              <a:gd name="connsiteX146" fmla="*/ 348400 w 1605470"/>
              <a:gd name="connsiteY146" fmla="*/ 1477995 h 6858000"/>
              <a:gd name="connsiteX147" fmla="*/ 334485 w 1605470"/>
              <a:gd name="connsiteY147" fmla="*/ 1373769 h 6858000"/>
              <a:gd name="connsiteX148" fmla="*/ 342792 w 1605470"/>
              <a:gd name="connsiteY148" fmla="*/ 1307086 h 6858000"/>
              <a:gd name="connsiteX149" fmla="*/ 343980 w 1605470"/>
              <a:gd name="connsiteY149" fmla="*/ 1189033 h 6858000"/>
              <a:gd name="connsiteX150" fmla="*/ 348665 w 1605470"/>
              <a:gd name="connsiteY150" fmla="*/ 1168288 h 6858000"/>
              <a:gd name="connsiteX151" fmla="*/ 340947 w 1605470"/>
              <a:gd name="connsiteY151" fmla="*/ 1142577 h 6858000"/>
              <a:gd name="connsiteX152" fmla="*/ 330253 w 1605470"/>
              <a:gd name="connsiteY152" fmla="*/ 1088484 h 6858000"/>
              <a:gd name="connsiteX153" fmla="*/ 318989 w 1605470"/>
              <a:gd name="connsiteY153" fmla="*/ 1016103 h 6858000"/>
              <a:gd name="connsiteX154" fmla="*/ 320445 w 1605470"/>
              <a:gd name="connsiteY154" fmla="*/ 932283 h 6858000"/>
              <a:gd name="connsiteX155" fmla="*/ 322681 w 1605470"/>
              <a:gd name="connsiteY155" fmla="*/ 915925 h 6858000"/>
              <a:gd name="connsiteX156" fmla="*/ 315310 w 1605470"/>
              <a:gd name="connsiteY156" fmla="*/ 896999 h 6858000"/>
              <a:gd name="connsiteX157" fmla="*/ 284718 w 1605470"/>
              <a:gd name="connsiteY157" fmla="*/ 821517 h 6858000"/>
              <a:gd name="connsiteX158" fmla="*/ 263668 w 1605470"/>
              <a:gd name="connsiteY158" fmla="*/ 751353 h 6858000"/>
              <a:gd name="connsiteX159" fmla="*/ 263226 w 1605470"/>
              <a:gd name="connsiteY159" fmla="*/ 721230 h 6858000"/>
              <a:gd name="connsiteX160" fmla="*/ 248897 w 1605470"/>
              <a:gd name="connsiteY160" fmla="*/ 681659 h 6858000"/>
              <a:gd name="connsiteX161" fmla="*/ 234316 w 1605470"/>
              <a:gd name="connsiteY161" fmla="*/ 635218 h 6858000"/>
              <a:gd name="connsiteX162" fmla="*/ 239327 w 1605470"/>
              <a:gd name="connsiteY162" fmla="*/ 613763 h 6858000"/>
              <a:gd name="connsiteX163" fmla="*/ 225269 w 1605470"/>
              <a:gd name="connsiteY163" fmla="*/ 598582 h 6858000"/>
              <a:gd name="connsiteX164" fmla="*/ 224950 w 1605470"/>
              <a:gd name="connsiteY164" fmla="*/ 576846 h 6858000"/>
              <a:gd name="connsiteX165" fmla="*/ 204576 w 1605470"/>
              <a:gd name="connsiteY165" fmla="*/ 530055 h 6858000"/>
              <a:gd name="connsiteX166" fmla="*/ 219064 w 1605470"/>
              <a:gd name="connsiteY166" fmla="*/ 469651 h 6858000"/>
              <a:gd name="connsiteX167" fmla="*/ 195012 w 1605470"/>
              <a:gd name="connsiteY167" fmla="*/ 448559 h 6858000"/>
              <a:gd name="connsiteX168" fmla="*/ 201434 w 1605470"/>
              <a:gd name="connsiteY168" fmla="*/ 441529 h 6858000"/>
              <a:gd name="connsiteX169" fmla="*/ 200655 w 1605470"/>
              <a:gd name="connsiteY169" fmla="*/ 428927 h 6858000"/>
              <a:gd name="connsiteX170" fmla="*/ 190059 w 1605470"/>
              <a:gd name="connsiteY170" fmla="*/ 430161 h 6858000"/>
              <a:gd name="connsiteX171" fmla="*/ 167079 w 1605470"/>
              <a:gd name="connsiteY171" fmla="*/ 367211 h 6858000"/>
              <a:gd name="connsiteX172" fmla="*/ 124571 w 1605470"/>
              <a:gd name="connsiteY172" fmla="*/ 302178 h 6858000"/>
              <a:gd name="connsiteX173" fmla="*/ 103243 w 1605470"/>
              <a:gd name="connsiteY173" fmla="*/ 211375 h 6858000"/>
              <a:gd name="connsiteX174" fmla="*/ 94571 w 1605470"/>
              <a:gd name="connsiteY174" fmla="*/ 184179 h 6858000"/>
              <a:gd name="connsiteX175" fmla="*/ 13437 w 1605470"/>
              <a:gd name="connsiteY175" fmla="*/ 19287 h 6858000"/>
              <a:gd name="connsiteX176" fmla="*/ 0 w 1605470"/>
              <a:gd name="connsiteY17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64053 w 1605470"/>
              <a:gd name="connsiteY41" fmla="*/ 5539915 h 6858000"/>
              <a:gd name="connsiteX42" fmla="*/ 587214 w 1605470"/>
              <a:gd name="connsiteY42" fmla="*/ 5451511 h 6858000"/>
              <a:gd name="connsiteX43" fmla="*/ 608019 w 1605470"/>
              <a:gd name="connsiteY43" fmla="*/ 5385461 h 6858000"/>
              <a:gd name="connsiteX44" fmla="*/ 622750 w 1605470"/>
              <a:gd name="connsiteY44" fmla="*/ 5363084 h 6858000"/>
              <a:gd name="connsiteX45" fmla="*/ 638731 w 1605470"/>
              <a:gd name="connsiteY45" fmla="*/ 5330009 h 6858000"/>
              <a:gd name="connsiteX46" fmla="*/ 672224 w 1605470"/>
              <a:gd name="connsiteY46" fmla="*/ 5273739 h 6858000"/>
              <a:gd name="connsiteX47" fmla="*/ 681823 w 1605470"/>
              <a:gd name="connsiteY47" fmla="*/ 5241779 h 6858000"/>
              <a:gd name="connsiteX48" fmla="*/ 693049 w 1605470"/>
              <a:gd name="connsiteY48" fmla="*/ 5225268 h 6858000"/>
              <a:gd name="connsiteX49" fmla="*/ 694069 w 1605470"/>
              <a:gd name="connsiteY49" fmla="*/ 5217684 h 6858000"/>
              <a:gd name="connsiteX50" fmla="*/ 701410 w 1605470"/>
              <a:gd name="connsiteY50" fmla="*/ 5193377 h 6858000"/>
              <a:gd name="connsiteX51" fmla="*/ 704713 w 1605470"/>
              <a:gd name="connsiteY51" fmla="*/ 5179288 h 6858000"/>
              <a:gd name="connsiteX52" fmla="*/ 705697 w 1605470"/>
              <a:gd name="connsiteY52" fmla="*/ 5173621 h 6858000"/>
              <a:gd name="connsiteX53" fmla="*/ 701331 w 1605470"/>
              <a:gd name="connsiteY53" fmla="*/ 5159961 h 6858000"/>
              <a:gd name="connsiteX54" fmla="*/ 708008 w 1605470"/>
              <a:gd name="connsiteY54" fmla="*/ 5144295 h 6858000"/>
              <a:gd name="connsiteX55" fmla="*/ 704941 w 1605470"/>
              <a:gd name="connsiteY55" fmla="*/ 5125185 h 6858000"/>
              <a:gd name="connsiteX56" fmla="*/ 711771 w 1605470"/>
              <a:gd name="connsiteY56" fmla="*/ 5121884 h 6858000"/>
              <a:gd name="connsiteX57" fmla="*/ 721092 w 1605470"/>
              <a:gd name="connsiteY57" fmla="*/ 5108383 h 6858000"/>
              <a:gd name="connsiteX58" fmla="*/ 717045 w 1605470"/>
              <a:gd name="connsiteY58" fmla="*/ 5094705 h 6858000"/>
              <a:gd name="connsiteX59" fmla="*/ 718807 w 1605470"/>
              <a:gd name="connsiteY59" fmla="*/ 5067850 h 6858000"/>
              <a:gd name="connsiteX60" fmla="*/ 721538 w 1605470"/>
              <a:gd name="connsiteY60" fmla="*/ 5060861 h 6858000"/>
              <a:gd name="connsiteX61" fmla="*/ 718242 w 1605470"/>
              <a:gd name="connsiteY61" fmla="*/ 5034192 h 6858000"/>
              <a:gd name="connsiteX62" fmla="*/ 719796 w 1605470"/>
              <a:gd name="connsiteY62" fmla="*/ 4993030 h 6858000"/>
              <a:gd name="connsiteX63" fmla="*/ 726705 w 1605470"/>
              <a:gd name="connsiteY63" fmla="*/ 4946844 h 6858000"/>
              <a:gd name="connsiteX64" fmla="*/ 722561 w 1605470"/>
              <a:gd name="connsiteY64" fmla="*/ 4932692 h 6858000"/>
              <a:gd name="connsiteX65" fmla="*/ 724935 w 1605470"/>
              <a:gd name="connsiteY65" fmla="*/ 4821504 h 6858000"/>
              <a:gd name="connsiteX66" fmla="*/ 732118 w 1605470"/>
              <a:gd name="connsiteY66" fmla="*/ 4801535 h 6858000"/>
              <a:gd name="connsiteX67" fmla="*/ 739787 w 1605470"/>
              <a:gd name="connsiteY67" fmla="*/ 4797794 h 6858000"/>
              <a:gd name="connsiteX68" fmla="*/ 741081 w 1605470"/>
              <a:gd name="connsiteY68" fmla="*/ 4784526 h 6858000"/>
              <a:gd name="connsiteX69" fmla="*/ 742865 w 1605470"/>
              <a:gd name="connsiteY69" fmla="*/ 4781211 h 6858000"/>
              <a:gd name="connsiteX70" fmla="*/ 751652 w 1605470"/>
              <a:gd name="connsiteY70" fmla="*/ 4761984 h 6858000"/>
              <a:gd name="connsiteX71" fmla="*/ 747700 w 1605470"/>
              <a:gd name="connsiteY71" fmla="*/ 4690749 h 6858000"/>
              <a:gd name="connsiteX72" fmla="*/ 743180 w 1605470"/>
              <a:gd name="connsiteY72" fmla="*/ 4584173 h 6858000"/>
              <a:gd name="connsiteX73" fmla="*/ 738263 w 1605470"/>
              <a:gd name="connsiteY73" fmla="*/ 4444346 h 6858000"/>
              <a:gd name="connsiteX74" fmla="*/ 756542 w 1605470"/>
              <a:gd name="connsiteY74" fmla="*/ 4350346 h 6858000"/>
              <a:gd name="connsiteX75" fmla="*/ 715481 w 1605470"/>
              <a:gd name="connsiteY75" fmla="*/ 4214165 h 6858000"/>
              <a:gd name="connsiteX76" fmla="*/ 719554 w 1605470"/>
              <a:gd name="connsiteY76" fmla="*/ 4090296 h 6858000"/>
              <a:gd name="connsiteX77" fmla="*/ 704810 w 1605470"/>
              <a:gd name="connsiteY77" fmla="*/ 4033999 h 6858000"/>
              <a:gd name="connsiteX78" fmla="*/ 705959 w 1605470"/>
              <a:gd name="connsiteY78" fmla="*/ 4031933 h 6858000"/>
              <a:gd name="connsiteX79" fmla="*/ 704535 w 1605470"/>
              <a:gd name="connsiteY79" fmla="*/ 4013953 h 6858000"/>
              <a:gd name="connsiteX80" fmla="*/ 700443 w 1605470"/>
              <a:gd name="connsiteY80" fmla="*/ 4010511 h 6858000"/>
              <a:gd name="connsiteX81" fmla="*/ 698282 w 1605470"/>
              <a:gd name="connsiteY81" fmla="*/ 3998331 h 6858000"/>
              <a:gd name="connsiteX82" fmla="*/ 690830 w 1605470"/>
              <a:gd name="connsiteY82" fmla="*/ 3974753 h 6858000"/>
              <a:gd name="connsiteX83" fmla="*/ 692428 w 1605470"/>
              <a:gd name="connsiteY83" fmla="*/ 3969950 h 6858000"/>
              <a:gd name="connsiteX84" fmla="*/ 685850 w 1605470"/>
              <a:gd name="connsiteY84" fmla="*/ 3933779 h 6858000"/>
              <a:gd name="connsiteX85" fmla="*/ 687181 w 1605470"/>
              <a:gd name="connsiteY85" fmla="*/ 3933093 h 6858000"/>
              <a:gd name="connsiteX86" fmla="*/ 691535 w 1605470"/>
              <a:gd name="connsiteY86" fmla="*/ 3922082 h 6858000"/>
              <a:gd name="connsiteX87" fmla="*/ 696613 w 1605470"/>
              <a:gd name="connsiteY87" fmla="*/ 3901461 h 6858000"/>
              <a:gd name="connsiteX88" fmla="*/ 719207 w 1605470"/>
              <a:gd name="connsiteY88" fmla="*/ 3813873 h 6858000"/>
              <a:gd name="connsiteX89" fmla="*/ 718632 w 1605470"/>
              <a:gd name="connsiteY89" fmla="*/ 3806161 h 6858000"/>
              <a:gd name="connsiteX90" fmla="*/ 718939 w 1605470"/>
              <a:gd name="connsiteY90" fmla="*/ 3805957 h 6858000"/>
              <a:gd name="connsiteX91" fmla="*/ 718966 w 1605470"/>
              <a:gd name="connsiteY91" fmla="*/ 3797724 h 6858000"/>
              <a:gd name="connsiteX92" fmla="*/ 717581 w 1605470"/>
              <a:gd name="connsiteY92" fmla="*/ 3792098 h 6858000"/>
              <a:gd name="connsiteX93" fmla="*/ 716465 w 1605470"/>
              <a:gd name="connsiteY93" fmla="*/ 3777135 h 6858000"/>
              <a:gd name="connsiteX94" fmla="*/ 718198 w 1605470"/>
              <a:gd name="connsiteY94" fmla="*/ 3771656 h 6858000"/>
              <a:gd name="connsiteX95" fmla="*/ 721941 w 1605470"/>
              <a:gd name="connsiteY95" fmla="*/ 3769007 h 6858000"/>
              <a:gd name="connsiteX96" fmla="*/ 721407 w 1605470"/>
              <a:gd name="connsiteY96" fmla="*/ 3767709 h 6858000"/>
              <a:gd name="connsiteX97" fmla="*/ 730103 w 1605470"/>
              <a:gd name="connsiteY97" fmla="*/ 3738082 h 6858000"/>
              <a:gd name="connsiteX98" fmla="*/ 737449 w 1605470"/>
              <a:gd name="connsiteY98" fmla="*/ 3673397 h 6858000"/>
              <a:gd name="connsiteX99" fmla="*/ 736745 w 1605470"/>
              <a:gd name="connsiteY99" fmla="*/ 3637109 h 6858000"/>
              <a:gd name="connsiteX100" fmla="*/ 740188 w 1605470"/>
              <a:gd name="connsiteY100" fmla="*/ 3536883 h 6858000"/>
              <a:gd name="connsiteX101" fmla="*/ 747726 w 1605470"/>
              <a:gd name="connsiteY101" fmla="*/ 3435652 h 6858000"/>
              <a:gd name="connsiteX102" fmla="*/ 774383 w 1605470"/>
              <a:gd name="connsiteY102" fmla="*/ 3381564 h 6858000"/>
              <a:gd name="connsiteX103" fmla="*/ 774870 w 1605470"/>
              <a:gd name="connsiteY103" fmla="*/ 3375761 h 6858000"/>
              <a:gd name="connsiteX104" fmla="*/ 770510 w 1605470"/>
              <a:gd name="connsiteY104" fmla="*/ 3361844 h 6858000"/>
              <a:gd name="connsiteX105" fmla="*/ 767933 w 1605470"/>
              <a:gd name="connsiteY105" fmla="*/ 3356929 h 6858000"/>
              <a:gd name="connsiteX106" fmla="*/ 766158 w 1605470"/>
              <a:gd name="connsiteY106" fmla="*/ 3349058 h 6858000"/>
              <a:gd name="connsiteX107" fmla="*/ 766414 w 1605470"/>
              <a:gd name="connsiteY107" fmla="*/ 3348763 h 6858000"/>
              <a:gd name="connsiteX108" fmla="*/ 764166 w 1605470"/>
              <a:gd name="connsiteY108" fmla="*/ 3341588 h 6858000"/>
              <a:gd name="connsiteX109" fmla="*/ 749397 w 1605470"/>
              <a:gd name="connsiteY109" fmla="*/ 3307769 h 6858000"/>
              <a:gd name="connsiteX110" fmla="*/ 766960 w 1605470"/>
              <a:gd name="connsiteY110" fmla="*/ 3250522 h 6858000"/>
              <a:gd name="connsiteX111" fmla="*/ 767385 w 1605470"/>
              <a:gd name="connsiteY111" fmla="*/ 3229163 h 6858000"/>
              <a:gd name="connsiteX112" fmla="*/ 769208 w 1605470"/>
              <a:gd name="connsiteY112" fmla="*/ 3217217 h 6858000"/>
              <a:gd name="connsiteX113" fmla="*/ 770350 w 1605470"/>
              <a:gd name="connsiteY113" fmla="*/ 3216125 h 6858000"/>
              <a:gd name="connsiteX114" fmla="*/ 756043 w 1605470"/>
              <a:gd name="connsiteY114" fmla="*/ 3183755 h 6858000"/>
              <a:gd name="connsiteX115" fmla="*/ 756544 w 1605470"/>
              <a:gd name="connsiteY115" fmla="*/ 3178642 h 6858000"/>
              <a:gd name="connsiteX116" fmla="*/ 744144 w 1605470"/>
              <a:gd name="connsiteY116" fmla="*/ 3158586 h 6858000"/>
              <a:gd name="connsiteX117" fmla="*/ 739378 w 1605470"/>
              <a:gd name="connsiteY117" fmla="*/ 3147669 h 6858000"/>
              <a:gd name="connsiteX118" fmla="*/ 734648 w 1605470"/>
              <a:gd name="connsiteY118" fmla="*/ 3145733 h 6858000"/>
              <a:gd name="connsiteX119" fmla="*/ 729329 w 1605470"/>
              <a:gd name="connsiteY119" fmla="*/ 3129034 h 6858000"/>
              <a:gd name="connsiteX120" fmla="*/ 729994 w 1605470"/>
              <a:gd name="connsiteY120" fmla="*/ 3126682 h 6858000"/>
              <a:gd name="connsiteX121" fmla="*/ 720862 w 1605470"/>
              <a:gd name="connsiteY121" fmla="*/ 3114519 h 6858000"/>
              <a:gd name="connsiteX122" fmla="*/ 707471 w 1605470"/>
              <a:gd name="connsiteY122" fmla="*/ 3106272 h 6858000"/>
              <a:gd name="connsiteX123" fmla="*/ 680201 w 1605470"/>
              <a:gd name="connsiteY123" fmla="*/ 2958185 h 6858000"/>
              <a:gd name="connsiteX124" fmla="*/ 622815 w 1605470"/>
              <a:gd name="connsiteY124" fmla="*/ 2762989 h 6858000"/>
              <a:gd name="connsiteX125" fmla="*/ 571733 w 1605470"/>
              <a:gd name="connsiteY125" fmla="*/ 2554718 h 6858000"/>
              <a:gd name="connsiteX126" fmla="*/ 551827 w 1605470"/>
              <a:gd name="connsiteY126" fmla="*/ 2485734 h 6858000"/>
              <a:gd name="connsiteX127" fmla="*/ 542550 w 1605470"/>
              <a:gd name="connsiteY127" fmla="*/ 2447068 h 6858000"/>
              <a:gd name="connsiteX128" fmla="*/ 529511 w 1605470"/>
              <a:gd name="connsiteY128" fmla="*/ 2425819 h 6858000"/>
              <a:gd name="connsiteX129" fmla="*/ 528878 w 1605470"/>
              <a:gd name="connsiteY129" fmla="*/ 2408971 h 6858000"/>
              <a:gd name="connsiteX130" fmla="*/ 535510 w 1605470"/>
              <a:gd name="connsiteY130" fmla="*/ 2402874 h 6858000"/>
              <a:gd name="connsiteX131" fmla="*/ 538122 w 1605470"/>
              <a:gd name="connsiteY131" fmla="*/ 2381443 h 6858000"/>
              <a:gd name="connsiteX132" fmla="*/ 514451 w 1605470"/>
              <a:gd name="connsiteY132" fmla="*/ 2261920 h 6858000"/>
              <a:gd name="connsiteX133" fmla="*/ 486968 w 1605470"/>
              <a:gd name="connsiteY133" fmla="*/ 2182937 h 6858000"/>
              <a:gd name="connsiteX134" fmla="*/ 488555 w 1605470"/>
              <a:gd name="connsiteY134" fmla="*/ 2155135 h 6858000"/>
              <a:gd name="connsiteX135" fmla="*/ 486013 w 1605470"/>
              <a:gd name="connsiteY135" fmla="*/ 2118008 h 6858000"/>
              <a:gd name="connsiteX136" fmla="*/ 487006 w 1605470"/>
              <a:gd name="connsiteY136" fmla="*/ 2050531 h 6858000"/>
              <a:gd name="connsiteX137" fmla="*/ 478812 w 1605470"/>
              <a:gd name="connsiteY137" fmla="*/ 1963269 h 6858000"/>
              <a:gd name="connsiteX138" fmla="*/ 442619 w 1605470"/>
              <a:gd name="connsiteY138" fmla="*/ 1910499 h 6858000"/>
              <a:gd name="connsiteX139" fmla="*/ 446785 w 1605470"/>
              <a:gd name="connsiteY139" fmla="*/ 1903212 h 6858000"/>
              <a:gd name="connsiteX140" fmla="*/ 436547 w 1605470"/>
              <a:gd name="connsiteY140" fmla="*/ 1861531 h 6858000"/>
              <a:gd name="connsiteX141" fmla="*/ 390346 w 1605470"/>
              <a:gd name="connsiteY141" fmla="*/ 1732919 h 6858000"/>
              <a:gd name="connsiteX142" fmla="*/ 362657 w 1605470"/>
              <a:gd name="connsiteY142" fmla="*/ 1663540 h 6858000"/>
              <a:gd name="connsiteX143" fmla="*/ 361783 w 1605470"/>
              <a:gd name="connsiteY143" fmla="*/ 1615777 h 6858000"/>
              <a:gd name="connsiteX144" fmla="*/ 342578 w 1605470"/>
              <a:gd name="connsiteY144" fmla="*/ 1563678 h 6858000"/>
              <a:gd name="connsiteX145" fmla="*/ 355658 w 1605470"/>
              <a:gd name="connsiteY145" fmla="*/ 1519474 h 6858000"/>
              <a:gd name="connsiteX146" fmla="*/ 348400 w 1605470"/>
              <a:gd name="connsiteY146" fmla="*/ 1477995 h 6858000"/>
              <a:gd name="connsiteX147" fmla="*/ 334485 w 1605470"/>
              <a:gd name="connsiteY147" fmla="*/ 1373769 h 6858000"/>
              <a:gd name="connsiteX148" fmla="*/ 342792 w 1605470"/>
              <a:gd name="connsiteY148" fmla="*/ 1307086 h 6858000"/>
              <a:gd name="connsiteX149" fmla="*/ 343980 w 1605470"/>
              <a:gd name="connsiteY149" fmla="*/ 1189033 h 6858000"/>
              <a:gd name="connsiteX150" fmla="*/ 348665 w 1605470"/>
              <a:gd name="connsiteY150" fmla="*/ 1168288 h 6858000"/>
              <a:gd name="connsiteX151" fmla="*/ 340947 w 1605470"/>
              <a:gd name="connsiteY151" fmla="*/ 1142577 h 6858000"/>
              <a:gd name="connsiteX152" fmla="*/ 330253 w 1605470"/>
              <a:gd name="connsiteY152" fmla="*/ 1088484 h 6858000"/>
              <a:gd name="connsiteX153" fmla="*/ 318989 w 1605470"/>
              <a:gd name="connsiteY153" fmla="*/ 1016103 h 6858000"/>
              <a:gd name="connsiteX154" fmla="*/ 320445 w 1605470"/>
              <a:gd name="connsiteY154" fmla="*/ 932283 h 6858000"/>
              <a:gd name="connsiteX155" fmla="*/ 322681 w 1605470"/>
              <a:gd name="connsiteY155" fmla="*/ 915925 h 6858000"/>
              <a:gd name="connsiteX156" fmla="*/ 315310 w 1605470"/>
              <a:gd name="connsiteY156" fmla="*/ 896999 h 6858000"/>
              <a:gd name="connsiteX157" fmla="*/ 284718 w 1605470"/>
              <a:gd name="connsiteY157" fmla="*/ 821517 h 6858000"/>
              <a:gd name="connsiteX158" fmla="*/ 263668 w 1605470"/>
              <a:gd name="connsiteY158" fmla="*/ 751353 h 6858000"/>
              <a:gd name="connsiteX159" fmla="*/ 263226 w 1605470"/>
              <a:gd name="connsiteY159" fmla="*/ 721230 h 6858000"/>
              <a:gd name="connsiteX160" fmla="*/ 248897 w 1605470"/>
              <a:gd name="connsiteY160" fmla="*/ 681659 h 6858000"/>
              <a:gd name="connsiteX161" fmla="*/ 234316 w 1605470"/>
              <a:gd name="connsiteY161" fmla="*/ 635218 h 6858000"/>
              <a:gd name="connsiteX162" fmla="*/ 239327 w 1605470"/>
              <a:gd name="connsiteY162" fmla="*/ 613763 h 6858000"/>
              <a:gd name="connsiteX163" fmla="*/ 225269 w 1605470"/>
              <a:gd name="connsiteY163" fmla="*/ 598582 h 6858000"/>
              <a:gd name="connsiteX164" fmla="*/ 224950 w 1605470"/>
              <a:gd name="connsiteY164" fmla="*/ 576846 h 6858000"/>
              <a:gd name="connsiteX165" fmla="*/ 204576 w 1605470"/>
              <a:gd name="connsiteY165" fmla="*/ 530055 h 6858000"/>
              <a:gd name="connsiteX166" fmla="*/ 219064 w 1605470"/>
              <a:gd name="connsiteY166" fmla="*/ 469651 h 6858000"/>
              <a:gd name="connsiteX167" fmla="*/ 195012 w 1605470"/>
              <a:gd name="connsiteY167" fmla="*/ 448559 h 6858000"/>
              <a:gd name="connsiteX168" fmla="*/ 201434 w 1605470"/>
              <a:gd name="connsiteY168" fmla="*/ 441529 h 6858000"/>
              <a:gd name="connsiteX169" fmla="*/ 200655 w 1605470"/>
              <a:gd name="connsiteY169" fmla="*/ 428927 h 6858000"/>
              <a:gd name="connsiteX170" fmla="*/ 190059 w 1605470"/>
              <a:gd name="connsiteY170" fmla="*/ 430161 h 6858000"/>
              <a:gd name="connsiteX171" fmla="*/ 167079 w 1605470"/>
              <a:gd name="connsiteY171" fmla="*/ 367211 h 6858000"/>
              <a:gd name="connsiteX172" fmla="*/ 124571 w 1605470"/>
              <a:gd name="connsiteY172" fmla="*/ 302178 h 6858000"/>
              <a:gd name="connsiteX173" fmla="*/ 103243 w 1605470"/>
              <a:gd name="connsiteY173" fmla="*/ 211375 h 6858000"/>
              <a:gd name="connsiteX174" fmla="*/ 94571 w 1605470"/>
              <a:gd name="connsiteY174" fmla="*/ 184179 h 6858000"/>
              <a:gd name="connsiteX175" fmla="*/ 13437 w 1605470"/>
              <a:gd name="connsiteY175" fmla="*/ 19287 h 6858000"/>
              <a:gd name="connsiteX176" fmla="*/ 0 w 1605470"/>
              <a:gd name="connsiteY17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64053 w 1605470"/>
              <a:gd name="connsiteY41" fmla="*/ 5539915 h 6858000"/>
              <a:gd name="connsiteX42" fmla="*/ 587214 w 1605470"/>
              <a:gd name="connsiteY42" fmla="*/ 5451511 h 6858000"/>
              <a:gd name="connsiteX43" fmla="*/ 608019 w 1605470"/>
              <a:gd name="connsiteY43" fmla="*/ 5385461 h 6858000"/>
              <a:gd name="connsiteX44" fmla="*/ 622750 w 1605470"/>
              <a:gd name="connsiteY44" fmla="*/ 5363084 h 6858000"/>
              <a:gd name="connsiteX45" fmla="*/ 638731 w 1605470"/>
              <a:gd name="connsiteY45" fmla="*/ 5330009 h 6858000"/>
              <a:gd name="connsiteX46" fmla="*/ 672224 w 1605470"/>
              <a:gd name="connsiteY46" fmla="*/ 5273739 h 6858000"/>
              <a:gd name="connsiteX47" fmla="*/ 681823 w 1605470"/>
              <a:gd name="connsiteY47" fmla="*/ 5241779 h 6858000"/>
              <a:gd name="connsiteX48" fmla="*/ 693049 w 1605470"/>
              <a:gd name="connsiteY48" fmla="*/ 5225268 h 6858000"/>
              <a:gd name="connsiteX49" fmla="*/ 694069 w 1605470"/>
              <a:gd name="connsiteY49" fmla="*/ 5217684 h 6858000"/>
              <a:gd name="connsiteX50" fmla="*/ 701410 w 1605470"/>
              <a:gd name="connsiteY50" fmla="*/ 5193377 h 6858000"/>
              <a:gd name="connsiteX51" fmla="*/ 704713 w 1605470"/>
              <a:gd name="connsiteY51" fmla="*/ 5179288 h 6858000"/>
              <a:gd name="connsiteX52" fmla="*/ 705697 w 1605470"/>
              <a:gd name="connsiteY52" fmla="*/ 5173621 h 6858000"/>
              <a:gd name="connsiteX53" fmla="*/ 701331 w 1605470"/>
              <a:gd name="connsiteY53" fmla="*/ 5159961 h 6858000"/>
              <a:gd name="connsiteX54" fmla="*/ 708008 w 1605470"/>
              <a:gd name="connsiteY54" fmla="*/ 5144295 h 6858000"/>
              <a:gd name="connsiteX55" fmla="*/ 704941 w 1605470"/>
              <a:gd name="connsiteY55" fmla="*/ 5125185 h 6858000"/>
              <a:gd name="connsiteX56" fmla="*/ 711771 w 1605470"/>
              <a:gd name="connsiteY56" fmla="*/ 5121884 h 6858000"/>
              <a:gd name="connsiteX57" fmla="*/ 721092 w 1605470"/>
              <a:gd name="connsiteY57" fmla="*/ 5108383 h 6858000"/>
              <a:gd name="connsiteX58" fmla="*/ 718807 w 1605470"/>
              <a:gd name="connsiteY58" fmla="*/ 5067850 h 6858000"/>
              <a:gd name="connsiteX59" fmla="*/ 721538 w 1605470"/>
              <a:gd name="connsiteY59" fmla="*/ 5060861 h 6858000"/>
              <a:gd name="connsiteX60" fmla="*/ 718242 w 1605470"/>
              <a:gd name="connsiteY60" fmla="*/ 5034192 h 6858000"/>
              <a:gd name="connsiteX61" fmla="*/ 719796 w 1605470"/>
              <a:gd name="connsiteY61" fmla="*/ 4993030 h 6858000"/>
              <a:gd name="connsiteX62" fmla="*/ 726705 w 1605470"/>
              <a:gd name="connsiteY62" fmla="*/ 4946844 h 6858000"/>
              <a:gd name="connsiteX63" fmla="*/ 722561 w 1605470"/>
              <a:gd name="connsiteY63" fmla="*/ 4932692 h 6858000"/>
              <a:gd name="connsiteX64" fmla="*/ 724935 w 1605470"/>
              <a:gd name="connsiteY64" fmla="*/ 4821504 h 6858000"/>
              <a:gd name="connsiteX65" fmla="*/ 732118 w 1605470"/>
              <a:gd name="connsiteY65" fmla="*/ 4801535 h 6858000"/>
              <a:gd name="connsiteX66" fmla="*/ 739787 w 1605470"/>
              <a:gd name="connsiteY66" fmla="*/ 4797794 h 6858000"/>
              <a:gd name="connsiteX67" fmla="*/ 741081 w 1605470"/>
              <a:gd name="connsiteY67" fmla="*/ 4784526 h 6858000"/>
              <a:gd name="connsiteX68" fmla="*/ 742865 w 1605470"/>
              <a:gd name="connsiteY68" fmla="*/ 4781211 h 6858000"/>
              <a:gd name="connsiteX69" fmla="*/ 751652 w 1605470"/>
              <a:gd name="connsiteY69" fmla="*/ 4761984 h 6858000"/>
              <a:gd name="connsiteX70" fmla="*/ 747700 w 1605470"/>
              <a:gd name="connsiteY70" fmla="*/ 4690749 h 6858000"/>
              <a:gd name="connsiteX71" fmla="*/ 743180 w 1605470"/>
              <a:gd name="connsiteY71" fmla="*/ 4584173 h 6858000"/>
              <a:gd name="connsiteX72" fmla="*/ 738263 w 1605470"/>
              <a:gd name="connsiteY72" fmla="*/ 4444346 h 6858000"/>
              <a:gd name="connsiteX73" fmla="*/ 756542 w 1605470"/>
              <a:gd name="connsiteY73" fmla="*/ 4350346 h 6858000"/>
              <a:gd name="connsiteX74" fmla="*/ 715481 w 1605470"/>
              <a:gd name="connsiteY74" fmla="*/ 4214165 h 6858000"/>
              <a:gd name="connsiteX75" fmla="*/ 719554 w 1605470"/>
              <a:gd name="connsiteY75" fmla="*/ 4090296 h 6858000"/>
              <a:gd name="connsiteX76" fmla="*/ 704810 w 1605470"/>
              <a:gd name="connsiteY76" fmla="*/ 4033999 h 6858000"/>
              <a:gd name="connsiteX77" fmla="*/ 705959 w 1605470"/>
              <a:gd name="connsiteY77" fmla="*/ 4031933 h 6858000"/>
              <a:gd name="connsiteX78" fmla="*/ 704535 w 1605470"/>
              <a:gd name="connsiteY78" fmla="*/ 4013953 h 6858000"/>
              <a:gd name="connsiteX79" fmla="*/ 700443 w 1605470"/>
              <a:gd name="connsiteY79" fmla="*/ 4010511 h 6858000"/>
              <a:gd name="connsiteX80" fmla="*/ 698282 w 1605470"/>
              <a:gd name="connsiteY80" fmla="*/ 3998331 h 6858000"/>
              <a:gd name="connsiteX81" fmla="*/ 690830 w 1605470"/>
              <a:gd name="connsiteY81" fmla="*/ 3974753 h 6858000"/>
              <a:gd name="connsiteX82" fmla="*/ 692428 w 1605470"/>
              <a:gd name="connsiteY82" fmla="*/ 3969950 h 6858000"/>
              <a:gd name="connsiteX83" fmla="*/ 685850 w 1605470"/>
              <a:gd name="connsiteY83" fmla="*/ 3933779 h 6858000"/>
              <a:gd name="connsiteX84" fmla="*/ 687181 w 1605470"/>
              <a:gd name="connsiteY84" fmla="*/ 3933093 h 6858000"/>
              <a:gd name="connsiteX85" fmla="*/ 691535 w 1605470"/>
              <a:gd name="connsiteY85" fmla="*/ 3922082 h 6858000"/>
              <a:gd name="connsiteX86" fmla="*/ 696613 w 1605470"/>
              <a:gd name="connsiteY86" fmla="*/ 3901461 h 6858000"/>
              <a:gd name="connsiteX87" fmla="*/ 719207 w 1605470"/>
              <a:gd name="connsiteY87" fmla="*/ 3813873 h 6858000"/>
              <a:gd name="connsiteX88" fmla="*/ 718632 w 1605470"/>
              <a:gd name="connsiteY88" fmla="*/ 3806161 h 6858000"/>
              <a:gd name="connsiteX89" fmla="*/ 718939 w 1605470"/>
              <a:gd name="connsiteY89" fmla="*/ 3805957 h 6858000"/>
              <a:gd name="connsiteX90" fmla="*/ 718966 w 1605470"/>
              <a:gd name="connsiteY90" fmla="*/ 3797724 h 6858000"/>
              <a:gd name="connsiteX91" fmla="*/ 717581 w 1605470"/>
              <a:gd name="connsiteY91" fmla="*/ 3792098 h 6858000"/>
              <a:gd name="connsiteX92" fmla="*/ 716465 w 1605470"/>
              <a:gd name="connsiteY92" fmla="*/ 3777135 h 6858000"/>
              <a:gd name="connsiteX93" fmla="*/ 718198 w 1605470"/>
              <a:gd name="connsiteY93" fmla="*/ 3771656 h 6858000"/>
              <a:gd name="connsiteX94" fmla="*/ 721941 w 1605470"/>
              <a:gd name="connsiteY94" fmla="*/ 3769007 h 6858000"/>
              <a:gd name="connsiteX95" fmla="*/ 721407 w 1605470"/>
              <a:gd name="connsiteY95" fmla="*/ 3767709 h 6858000"/>
              <a:gd name="connsiteX96" fmla="*/ 730103 w 1605470"/>
              <a:gd name="connsiteY96" fmla="*/ 3738082 h 6858000"/>
              <a:gd name="connsiteX97" fmla="*/ 737449 w 1605470"/>
              <a:gd name="connsiteY97" fmla="*/ 3673397 h 6858000"/>
              <a:gd name="connsiteX98" fmla="*/ 736745 w 1605470"/>
              <a:gd name="connsiteY98" fmla="*/ 3637109 h 6858000"/>
              <a:gd name="connsiteX99" fmla="*/ 740188 w 1605470"/>
              <a:gd name="connsiteY99" fmla="*/ 3536883 h 6858000"/>
              <a:gd name="connsiteX100" fmla="*/ 747726 w 1605470"/>
              <a:gd name="connsiteY100" fmla="*/ 3435652 h 6858000"/>
              <a:gd name="connsiteX101" fmla="*/ 774383 w 1605470"/>
              <a:gd name="connsiteY101" fmla="*/ 3381564 h 6858000"/>
              <a:gd name="connsiteX102" fmla="*/ 774870 w 1605470"/>
              <a:gd name="connsiteY102" fmla="*/ 3375761 h 6858000"/>
              <a:gd name="connsiteX103" fmla="*/ 770510 w 1605470"/>
              <a:gd name="connsiteY103" fmla="*/ 3361844 h 6858000"/>
              <a:gd name="connsiteX104" fmla="*/ 767933 w 1605470"/>
              <a:gd name="connsiteY104" fmla="*/ 3356929 h 6858000"/>
              <a:gd name="connsiteX105" fmla="*/ 766158 w 1605470"/>
              <a:gd name="connsiteY105" fmla="*/ 3349058 h 6858000"/>
              <a:gd name="connsiteX106" fmla="*/ 766414 w 1605470"/>
              <a:gd name="connsiteY106" fmla="*/ 3348763 h 6858000"/>
              <a:gd name="connsiteX107" fmla="*/ 764166 w 1605470"/>
              <a:gd name="connsiteY107" fmla="*/ 3341588 h 6858000"/>
              <a:gd name="connsiteX108" fmla="*/ 749397 w 1605470"/>
              <a:gd name="connsiteY108" fmla="*/ 3307769 h 6858000"/>
              <a:gd name="connsiteX109" fmla="*/ 766960 w 1605470"/>
              <a:gd name="connsiteY109" fmla="*/ 3250522 h 6858000"/>
              <a:gd name="connsiteX110" fmla="*/ 767385 w 1605470"/>
              <a:gd name="connsiteY110" fmla="*/ 3229163 h 6858000"/>
              <a:gd name="connsiteX111" fmla="*/ 769208 w 1605470"/>
              <a:gd name="connsiteY111" fmla="*/ 3217217 h 6858000"/>
              <a:gd name="connsiteX112" fmla="*/ 770350 w 1605470"/>
              <a:gd name="connsiteY112" fmla="*/ 3216125 h 6858000"/>
              <a:gd name="connsiteX113" fmla="*/ 756043 w 1605470"/>
              <a:gd name="connsiteY113" fmla="*/ 3183755 h 6858000"/>
              <a:gd name="connsiteX114" fmla="*/ 756544 w 1605470"/>
              <a:gd name="connsiteY114" fmla="*/ 3178642 h 6858000"/>
              <a:gd name="connsiteX115" fmla="*/ 744144 w 1605470"/>
              <a:gd name="connsiteY115" fmla="*/ 3158586 h 6858000"/>
              <a:gd name="connsiteX116" fmla="*/ 739378 w 1605470"/>
              <a:gd name="connsiteY116" fmla="*/ 3147669 h 6858000"/>
              <a:gd name="connsiteX117" fmla="*/ 734648 w 1605470"/>
              <a:gd name="connsiteY117" fmla="*/ 3145733 h 6858000"/>
              <a:gd name="connsiteX118" fmla="*/ 729329 w 1605470"/>
              <a:gd name="connsiteY118" fmla="*/ 3129034 h 6858000"/>
              <a:gd name="connsiteX119" fmla="*/ 729994 w 1605470"/>
              <a:gd name="connsiteY119" fmla="*/ 3126682 h 6858000"/>
              <a:gd name="connsiteX120" fmla="*/ 720862 w 1605470"/>
              <a:gd name="connsiteY120" fmla="*/ 3114519 h 6858000"/>
              <a:gd name="connsiteX121" fmla="*/ 707471 w 1605470"/>
              <a:gd name="connsiteY121" fmla="*/ 3106272 h 6858000"/>
              <a:gd name="connsiteX122" fmla="*/ 680201 w 1605470"/>
              <a:gd name="connsiteY122" fmla="*/ 2958185 h 6858000"/>
              <a:gd name="connsiteX123" fmla="*/ 622815 w 1605470"/>
              <a:gd name="connsiteY123" fmla="*/ 2762989 h 6858000"/>
              <a:gd name="connsiteX124" fmla="*/ 571733 w 1605470"/>
              <a:gd name="connsiteY124" fmla="*/ 2554718 h 6858000"/>
              <a:gd name="connsiteX125" fmla="*/ 551827 w 1605470"/>
              <a:gd name="connsiteY125" fmla="*/ 2485734 h 6858000"/>
              <a:gd name="connsiteX126" fmla="*/ 542550 w 1605470"/>
              <a:gd name="connsiteY126" fmla="*/ 2447068 h 6858000"/>
              <a:gd name="connsiteX127" fmla="*/ 529511 w 1605470"/>
              <a:gd name="connsiteY127" fmla="*/ 2425819 h 6858000"/>
              <a:gd name="connsiteX128" fmla="*/ 528878 w 1605470"/>
              <a:gd name="connsiteY128" fmla="*/ 2408971 h 6858000"/>
              <a:gd name="connsiteX129" fmla="*/ 535510 w 1605470"/>
              <a:gd name="connsiteY129" fmla="*/ 2402874 h 6858000"/>
              <a:gd name="connsiteX130" fmla="*/ 538122 w 1605470"/>
              <a:gd name="connsiteY130" fmla="*/ 2381443 h 6858000"/>
              <a:gd name="connsiteX131" fmla="*/ 514451 w 1605470"/>
              <a:gd name="connsiteY131" fmla="*/ 2261920 h 6858000"/>
              <a:gd name="connsiteX132" fmla="*/ 486968 w 1605470"/>
              <a:gd name="connsiteY132" fmla="*/ 2182937 h 6858000"/>
              <a:gd name="connsiteX133" fmla="*/ 488555 w 1605470"/>
              <a:gd name="connsiteY133" fmla="*/ 2155135 h 6858000"/>
              <a:gd name="connsiteX134" fmla="*/ 486013 w 1605470"/>
              <a:gd name="connsiteY134" fmla="*/ 2118008 h 6858000"/>
              <a:gd name="connsiteX135" fmla="*/ 487006 w 1605470"/>
              <a:gd name="connsiteY135" fmla="*/ 2050531 h 6858000"/>
              <a:gd name="connsiteX136" fmla="*/ 478812 w 1605470"/>
              <a:gd name="connsiteY136" fmla="*/ 1963269 h 6858000"/>
              <a:gd name="connsiteX137" fmla="*/ 442619 w 1605470"/>
              <a:gd name="connsiteY137" fmla="*/ 1910499 h 6858000"/>
              <a:gd name="connsiteX138" fmla="*/ 446785 w 1605470"/>
              <a:gd name="connsiteY138" fmla="*/ 1903212 h 6858000"/>
              <a:gd name="connsiteX139" fmla="*/ 436547 w 1605470"/>
              <a:gd name="connsiteY139" fmla="*/ 1861531 h 6858000"/>
              <a:gd name="connsiteX140" fmla="*/ 390346 w 1605470"/>
              <a:gd name="connsiteY140" fmla="*/ 1732919 h 6858000"/>
              <a:gd name="connsiteX141" fmla="*/ 362657 w 1605470"/>
              <a:gd name="connsiteY141" fmla="*/ 1663540 h 6858000"/>
              <a:gd name="connsiteX142" fmla="*/ 361783 w 1605470"/>
              <a:gd name="connsiteY142" fmla="*/ 1615777 h 6858000"/>
              <a:gd name="connsiteX143" fmla="*/ 342578 w 1605470"/>
              <a:gd name="connsiteY143" fmla="*/ 1563678 h 6858000"/>
              <a:gd name="connsiteX144" fmla="*/ 355658 w 1605470"/>
              <a:gd name="connsiteY144" fmla="*/ 1519474 h 6858000"/>
              <a:gd name="connsiteX145" fmla="*/ 348400 w 1605470"/>
              <a:gd name="connsiteY145" fmla="*/ 1477995 h 6858000"/>
              <a:gd name="connsiteX146" fmla="*/ 334485 w 1605470"/>
              <a:gd name="connsiteY146" fmla="*/ 1373769 h 6858000"/>
              <a:gd name="connsiteX147" fmla="*/ 342792 w 1605470"/>
              <a:gd name="connsiteY147" fmla="*/ 1307086 h 6858000"/>
              <a:gd name="connsiteX148" fmla="*/ 343980 w 1605470"/>
              <a:gd name="connsiteY148" fmla="*/ 1189033 h 6858000"/>
              <a:gd name="connsiteX149" fmla="*/ 348665 w 1605470"/>
              <a:gd name="connsiteY149" fmla="*/ 1168288 h 6858000"/>
              <a:gd name="connsiteX150" fmla="*/ 340947 w 1605470"/>
              <a:gd name="connsiteY150" fmla="*/ 1142577 h 6858000"/>
              <a:gd name="connsiteX151" fmla="*/ 330253 w 1605470"/>
              <a:gd name="connsiteY151" fmla="*/ 1088484 h 6858000"/>
              <a:gd name="connsiteX152" fmla="*/ 318989 w 1605470"/>
              <a:gd name="connsiteY152" fmla="*/ 1016103 h 6858000"/>
              <a:gd name="connsiteX153" fmla="*/ 320445 w 1605470"/>
              <a:gd name="connsiteY153" fmla="*/ 932283 h 6858000"/>
              <a:gd name="connsiteX154" fmla="*/ 322681 w 1605470"/>
              <a:gd name="connsiteY154" fmla="*/ 915925 h 6858000"/>
              <a:gd name="connsiteX155" fmla="*/ 315310 w 1605470"/>
              <a:gd name="connsiteY155" fmla="*/ 896999 h 6858000"/>
              <a:gd name="connsiteX156" fmla="*/ 284718 w 1605470"/>
              <a:gd name="connsiteY156" fmla="*/ 821517 h 6858000"/>
              <a:gd name="connsiteX157" fmla="*/ 263668 w 1605470"/>
              <a:gd name="connsiteY157" fmla="*/ 751353 h 6858000"/>
              <a:gd name="connsiteX158" fmla="*/ 263226 w 1605470"/>
              <a:gd name="connsiteY158" fmla="*/ 721230 h 6858000"/>
              <a:gd name="connsiteX159" fmla="*/ 248897 w 1605470"/>
              <a:gd name="connsiteY159" fmla="*/ 681659 h 6858000"/>
              <a:gd name="connsiteX160" fmla="*/ 234316 w 1605470"/>
              <a:gd name="connsiteY160" fmla="*/ 635218 h 6858000"/>
              <a:gd name="connsiteX161" fmla="*/ 239327 w 1605470"/>
              <a:gd name="connsiteY161" fmla="*/ 613763 h 6858000"/>
              <a:gd name="connsiteX162" fmla="*/ 225269 w 1605470"/>
              <a:gd name="connsiteY162" fmla="*/ 598582 h 6858000"/>
              <a:gd name="connsiteX163" fmla="*/ 224950 w 1605470"/>
              <a:gd name="connsiteY163" fmla="*/ 576846 h 6858000"/>
              <a:gd name="connsiteX164" fmla="*/ 204576 w 1605470"/>
              <a:gd name="connsiteY164" fmla="*/ 530055 h 6858000"/>
              <a:gd name="connsiteX165" fmla="*/ 219064 w 1605470"/>
              <a:gd name="connsiteY165" fmla="*/ 469651 h 6858000"/>
              <a:gd name="connsiteX166" fmla="*/ 195012 w 1605470"/>
              <a:gd name="connsiteY166" fmla="*/ 448559 h 6858000"/>
              <a:gd name="connsiteX167" fmla="*/ 201434 w 1605470"/>
              <a:gd name="connsiteY167" fmla="*/ 441529 h 6858000"/>
              <a:gd name="connsiteX168" fmla="*/ 200655 w 1605470"/>
              <a:gd name="connsiteY168" fmla="*/ 428927 h 6858000"/>
              <a:gd name="connsiteX169" fmla="*/ 190059 w 1605470"/>
              <a:gd name="connsiteY169" fmla="*/ 430161 h 6858000"/>
              <a:gd name="connsiteX170" fmla="*/ 167079 w 1605470"/>
              <a:gd name="connsiteY170" fmla="*/ 367211 h 6858000"/>
              <a:gd name="connsiteX171" fmla="*/ 124571 w 1605470"/>
              <a:gd name="connsiteY171" fmla="*/ 302178 h 6858000"/>
              <a:gd name="connsiteX172" fmla="*/ 103243 w 1605470"/>
              <a:gd name="connsiteY172" fmla="*/ 211375 h 6858000"/>
              <a:gd name="connsiteX173" fmla="*/ 94571 w 1605470"/>
              <a:gd name="connsiteY173" fmla="*/ 184179 h 6858000"/>
              <a:gd name="connsiteX174" fmla="*/ 13437 w 1605470"/>
              <a:gd name="connsiteY174" fmla="*/ 19287 h 6858000"/>
              <a:gd name="connsiteX175" fmla="*/ 0 w 1605470"/>
              <a:gd name="connsiteY17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64053 w 1605470"/>
              <a:gd name="connsiteY41" fmla="*/ 5539915 h 6858000"/>
              <a:gd name="connsiteX42" fmla="*/ 587214 w 1605470"/>
              <a:gd name="connsiteY42" fmla="*/ 5451511 h 6858000"/>
              <a:gd name="connsiteX43" fmla="*/ 608019 w 1605470"/>
              <a:gd name="connsiteY43" fmla="*/ 5385461 h 6858000"/>
              <a:gd name="connsiteX44" fmla="*/ 622750 w 1605470"/>
              <a:gd name="connsiteY44" fmla="*/ 5363084 h 6858000"/>
              <a:gd name="connsiteX45" fmla="*/ 638731 w 1605470"/>
              <a:gd name="connsiteY45" fmla="*/ 5330009 h 6858000"/>
              <a:gd name="connsiteX46" fmla="*/ 672224 w 1605470"/>
              <a:gd name="connsiteY46" fmla="*/ 5273739 h 6858000"/>
              <a:gd name="connsiteX47" fmla="*/ 681823 w 1605470"/>
              <a:gd name="connsiteY47" fmla="*/ 5241779 h 6858000"/>
              <a:gd name="connsiteX48" fmla="*/ 693049 w 1605470"/>
              <a:gd name="connsiteY48" fmla="*/ 5225268 h 6858000"/>
              <a:gd name="connsiteX49" fmla="*/ 694069 w 1605470"/>
              <a:gd name="connsiteY49" fmla="*/ 5217684 h 6858000"/>
              <a:gd name="connsiteX50" fmla="*/ 701410 w 1605470"/>
              <a:gd name="connsiteY50" fmla="*/ 5193377 h 6858000"/>
              <a:gd name="connsiteX51" fmla="*/ 704713 w 1605470"/>
              <a:gd name="connsiteY51" fmla="*/ 5179288 h 6858000"/>
              <a:gd name="connsiteX52" fmla="*/ 705697 w 1605470"/>
              <a:gd name="connsiteY52" fmla="*/ 5173621 h 6858000"/>
              <a:gd name="connsiteX53" fmla="*/ 701331 w 1605470"/>
              <a:gd name="connsiteY53" fmla="*/ 5159961 h 6858000"/>
              <a:gd name="connsiteX54" fmla="*/ 708008 w 1605470"/>
              <a:gd name="connsiteY54" fmla="*/ 5144295 h 6858000"/>
              <a:gd name="connsiteX55" fmla="*/ 704941 w 1605470"/>
              <a:gd name="connsiteY55" fmla="*/ 5125185 h 6858000"/>
              <a:gd name="connsiteX56" fmla="*/ 711771 w 1605470"/>
              <a:gd name="connsiteY56" fmla="*/ 5121884 h 6858000"/>
              <a:gd name="connsiteX57" fmla="*/ 718807 w 1605470"/>
              <a:gd name="connsiteY57" fmla="*/ 5067850 h 6858000"/>
              <a:gd name="connsiteX58" fmla="*/ 721538 w 1605470"/>
              <a:gd name="connsiteY58" fmla="*/ 5060861 h 6858000"/>
              <a:gd name="connsiteX59" fmla="*/ 718242 w 1605470"/>
              <a:gd name="connsiteY59" fmla="*/ 5034192 h 6858000"/>
              <a:gd name="connsiteX60" fmla="*/ 719796 w 1605470"/>
              <a:gd name="connsiteY60" fmla="*/ 4993030 h 6858000"/>
              <a:gd name="connsiteX61" fmla="*/ 726705 w 1605470"/>
              <a:gd name="connsiteY61" fmla="*/ 4946844 h 6858000"/>
              <a:gd name="connsiteX62" fmla="*/ 722561 w 1605470"/>
              <a:gd name="connsiteY62" fmla="*/ 4932692 h 6858000"/>
              <a:gd name="connsiteX63" fmla="*/ 724935 w 1605470"/>
              <a:gd name="connsiteY63" fmla="*/ 4821504 h 6858000"/>
              <a:gd name="connsiteX64" fmla="*/ 732118 w 1605470"/>
              <a:gd name="connsiteY64" fmla="*/ 4801535 h 6858000"/>
              <a:gd name="connsiteX65" fmla="*/ 739787 w 1605470"/>
              <a:gd name="connsiteY65" fmla="*/ 4797794 h 6858000"/>
              <a:gd name="connsiteX66" fmla="*/ 741081 w 1605470"/>
              <a:gd name="connsiteY66" fmla="*/ 4784526 h 6858000"/>
              <a:gd name="connsiteX67" fmla="*/ 742865 w 1605470"/>
              <a:gd name="connsiteY67" fmla="*/ 4781211 h 6858000"/>
              <a:gd name="connsiteX68" fmla="*/ 751652 w 1605470"/>
              <a:gd name="connsiteY68" fmla="*/ 4761984 h 6858000"/>
              <a:gd name="connsiteX69" fmla="*/ 747700 w 1605470"/>
              <a:gd name="connsiteY69" fmla="*/ 4690749 h 6858000"/>
              <a:gd name="connsiteX70" fmla="*/ 743180 w 1605470"/>
              <a:gd name="connsiteY70" fmla="*/ 4584173 h 6858000"/>
              <a:gd name="connsiteX71" fmla="*/ 738263 w 1605470"/>
              <a:gd name="connsiteY71" fmla="*/ 4444346 h 6858000"/>
              <a:gd name="connsiteX72" fmla="*/ 756542 w 1605470"/>
              <a:gd name="connsiteY72" fmla="*/ 4350346 h 6858000"/>
              <a:gd name="connsiteX73" fmla="*/ 715481 w 1605470"/>
              <a:gd name="connsiteY73" fmla="*/ 4214165 h 6858000"/>
              <a:gd name="connsiteX74" fmla="*/ 719554 w 1605470"/>
              <a:gd name="connsiteY74" fmla="*/ 4090296 h 6858000"/>
              <a:gd name="connsiteX75" fmla="*/ 704810 w 1605470"/>
              <a:gd name="connsiteY75" fmla="*/ 4033999 h 6858000"/>
              <a:gd name="connsiteX76" fmla="*/ 705959 w 1605470"/>
              <a:gd name="connsiteY76" fmla="*/ 4031933 h 6858000"/>
              <a:gd name="connsiteX77" fmla="*/ 704535 w 1605470"/>
              <a:gd name="connsiteY77" fmla="*/ 4013953 h 6858000"/>
              <a:gd name="connsiteX78" fmla="*/ 700443 w 1605470"/>
              <a:gd name="connsiteY78" fmla="*/ 4010511 h 6858000"/>
              <a:gd name="connsiteX79" fmla="*/ 698282 w 1605470"/>
              <a:gd name="connsiteY79" fmla="*/ 3998331 h 6858000"/>
              <a:gd name="connsiteX80" fmla="*/ 690830 w 1605470"/>
              <a:gd name="connsiteY80" fmla="*/ 3974753 h 6858000"/>
              <a:gd name="connsiteX81" fmla="*/ 692428 w 1605470"/>
              <a:gd name="connsiteY81" fmla="*/ 3969950 h 6858000"/>
              <a:gd name="connsiteX82" fmla="*/ 685850 w 1605470"/>
              <a:gd name="connsiteY82" fmla="*/ 3933779 h 6858000"/>
              <a:gd name="connsiteX83" fmla="*/ 687181 w 1605470"/>
              <a:gd name="connsiteY83" fmla="*/ 3933093 h 6858000"/>
              <a:gd name="connsiteX84" fmla="*/ 691535 w 1605470"/>
              <a:gd name="connsiteY84" fmla="*/ 3922082 h 6858000"/>
              <a:gd name="connsiteX85" fmla="*/ 696613 w 1605470"/>
              <a:gd name="connsiteY85" fmla="*/ 3901461 h 6858000"/>
              <a:gd name="connsiteX86" fmla="*/ 719207 w 1605470"/>
              <a:gd name="connsiteY86" fmla="*/ 3813873 h 6858000"/>
              <a:gd name="connsiteX87" fmla="*/ 718632 w 1605470"/>
              <a:gd name="connsiteY87" fmla="*/ 3806161 h 6858000"/>
              <a:gd name="connsiteX88" fmla="*/ 718939 w 1605470"/>
              <a:gd name="connsiteY88" fmla="*/ 3805957 h 6858000"/>
              <a:gd name="connsiteX89" fmla="*/ 718966 w 1605470"/>
              <a:gd name="connsiteY89" fmla="*/ 3797724 h 6858000"/>
              <a:gd name="connsiteX90" fmla="*/ 717581 w 1605470"/>
              <a:gd name="connsiteY90" fmla="*/ 3792098 h 6858000"/>
              <a:gd name="connsiteX91" fmla="*/ 716465 w 1605470"/>
              <a:gd name="connsiteY91" fmla="*/ 3777135 h 6858000"/>
              <a:gd name="connsiteX92" fmla="*/ 718198 w 1605470"/>
              <a:gd name="connsiteY92" fmla="*/ 3771656 h 6858000"/>
              <a:gd name="connsiteX93" fmla="*/ 721941 w 1605470"/>
              <a:gd name="connsiteY93" fmla="*/ 3769007 h 6858000"/>
              <a:gd name="connsiteX94" fmla="*/ 721407 w 1605470"/>
              <a:gd name="connsiteY94" fmla="*/ 3767709 h 6858000"/>
              <a:gd name="connsiteX95" fmla="*/ 730103 w 1605470"/>
              <a:gd name="connsiteY95" fmla="*/ 3738082 h 6858000"/>
              <a:gd name="connsiteX96" fmla="*/ 737449 w 1605470"/>
              <a:gd name="connsiteY96" fmla="*/ 3673397 h 6858000"/>
              <a:gd name="connsiteX97" fmla="*/ 736745 w 1605470"/>
              <a:gd name="connsiteY97" fmla="*/ 3637109 h 6858000"/>
              <a:gd name="connsiteX98" fmla="*/ 740188 w 1605470"/>
              <a:gd name="connsiteY98" fmla="*/ 3536883 h 6858000"/>
              <a:gd name="connsiteX99" fmla="*/ 747726 w 1605470"/>
              <a:gd name="connsiteY99" fmla="*/ 3435652 h 6858000"/>
              <a:gd name="connsiteX100" fmla="*/ 774383 w 1605470"/>
              <a:gd name="connsiteY100" fmla="*/ 3381564 h 6858000"/>
              <a:gd name="connsiteX101" fmla="*/ 774870 w 1605470"/>
              <a:gd name="connsiteY101" fmla="*/ 3375761 h 6858000"/>
              <a:gd name="connsiteX102" fmla="*/ 770510 w 1605470"/>
              <a:gd name="connsiteY102" fmla="*/ 3361844 h 6858000"/>
              <a:gd name="connsiteX103" fmla="*/ 767933 w 1605470"/>
              <a:gd name="connsiteY103" fmla="*/ 3356929 h 6858000"/>
              <a:gd name="connsiteX104" fmla="*/ 766158 w 1605470"/>
              <a:gd name="connsiteY104" fmla="*/ 3349058 h 6858000"/>
              <a:gd name="connsiteX105" fmla="*/ 766414 w 1605470"/>
              <a:gd name="connsiteY105" fmla="*/ 3348763 h 6858000"/>
              <a:gd name="connsiteX106" fmla="*/ 764166 w 1605470"/>
              <a:gd name="connsiteY106" fmla="*/ 3341588 h 6858000"/>
              <a:gd name="connsiteX107" fmla="*/ 749397 w 1605470"/>
              <a:gd name="connsiteY107" fmla="*/ 3307769 h 6858000"/>
              <a:gd name="connsiteX108" fmla="*/ 766960 w 1605470"/>
              <a:gd name="connsiteY108" fmla="*/ 3250522 h 6858000"/>
              <a:gd name="connsiteX109" fmla="*/ 767385 w 1605470"/>
              <a:gd name="connsiteY109" fmla="*/ 3229163 h 6858000"/>
              <a:gd name="connsiteX110" fmla="*/ 769208 w 1605470"/>
              <a:gd name="connsiteY110" fmla="*/ 3217217 h 6858000"/>
              <a:gd name="connsiteX111" fmla="*/ 770350 w 1605470"/>
              <a:gd name="connsiteY111" fmla="*/ 3216125 h 6858000"/>
              <a:gd name="connsiteX112" fmla="*/ 756043 w 1605470"/>
              <a:gd name="connsiteY112" fmla="*/ 3183755 h 6858000"/>
              <a:gd name="connsiteX113" fmla="*/ 756544 w 1605470"/>
              <a:gd name="connsiteY113" fmla="*/ 3178642 h 6858000"/>
              <a:gd name="connsiteX114" fmla="*/ 744144 w 1605470"/>
              <a:gd name="connsiteY114" fmla="*/ 3158586 h 6858000"/>
              <a:gd name="connsiteX115" fmla="*/ 739378 w 1605470"/>
              <a:gd name="connsiteY115" fmla="*/ 3147669 h 6858000"/>
              <a:gd name="connsiteX116" fmla="*/ 734648 w 1605470"/>
              <a:gd name="connsiteY116" fmla="*/ 3145733 h 6858000"/>
              <a:gd name="connsiteX117" fmla="*/ 729329 w 1605470"/>
              <a:gd name="connsiteY117" fmla="*/ 3129034 h 6858000"/>
              <a:gd name="connsiteX118" fmla="*/ 729994 w 1605470"/>
              <a:gd name="connsiteY118" fmla="*/ 3126682 h 6858000"/>
              <a:gd name="connsiteX119" fmla="*/ 720862 w 1605470"/>
              <a:gd name="connsiteY119" fmla="*/ 3114519 h 6858000"/>
              <a:gd name="connsiteX120" fmla="*/ 707471 w 1605470"/>
              <a:gd name="connsiteY120" fmla="*/ 3106272 h 6858000"/>
              <a:gd name="connsiteX121" fmla="*/ 680201 w 1605470"/>
              <a:gd name="connsiteY121" fmla="*/ 2958185 h 6858000"/>
              <a:gd name="connsiteX122" fmla="*/ 622815 w 1605470"/>
              <a:gd name="connsiteY122" fmla="*/ 2762989 h 6858000"/>
              <a:gd name="connsiteX123" fmla="*/ 571733 w 1605470"/>
              <a:gd name="connsiteY123" fmla="*/ 2554718 h 6858000"/>
              <a:gd name="connsiteX124" fmla="*/ 551827 w 1605470"/>
              <a:gd name="connsiteY124" fmla="*/ 2485734 h 6858000"/>
              <a:gd name="connsiteX125" fmla="*/ 542550 w 1605470"/>
              <a:gd name="connsiteY125" fmla="*/ 2447068 h 6858000"/>
              <a:gd name="connsiteX126" fmla="*/ 529511 w 1605470"/>
              <a:gd name="connsiteY126" fmla="*/ 2425819 h 6858000"/>
              <a:gd name="connsiteX127" fmla="*/ 528878 w 1605470"/>
              <a:gd name="connsiteY127" fmla="*/ 2408971 h 6858000"/>
              <a:gd name="connsiteX128" fmla="*/ 535510 w 1605470"/>
              <a:gd name="connsiteY128" fmla="*/ 2402874 h 6858000"/>
              <a:gd name="connsiteX129" fmla="*/ 538122 w 1605470"/>
              <a:gd name="connsiteY129" fmla="*/ 2381443 h 6858000"/>
              <a:gd name="connsiteX130" fmla="*/ 514451 w 1605470"/>
              <a:gd name="connsiteY130" fmla="*/ 2261920 h 6858000"/>
              <a:gd name="connsiteX131" fmla="*/ 486968 w 1605470"/>
              <a:gd name="connsiteY131" fmla="*/ 2182937 h 6858000"/>
              <a:gd name="connsiteX132" fmla="*/ 488555 w 1605470"/>
              <a:gd name="connsiteY132" fmla="*/ 2155135 h 6858000"/>
              <a:gd name="connsiteX133" fmla="*/ 486013 w 1605470"/>
              <a:gd name="connsiteY133" fmla="*/ 2118008 h 6858000"/>
              <a:gd name="connsiteX134" fmla="*/ 487006 w 1605470"/>
              <a:gd name="connsiteY134" fmla="*/ 2050531 h 6858000"/>
              <a:gd name="connsiteX135" fmla="*/ 478812 w 1605470"/>
              <a:gd name="connsiteY135" fmla="*/ 1963269 h 6858000"/>
              <a:gd name="connsiteX136" fmla="*/ 442619 w 1605470"/>
              <a:gd name="connsiteY136" fmla="*/ 1910499 h 6858000"/>
              <a:gd name="connsiteX137" fmla="*/ 446785 w 1605470"/>
              <a:gd name="connsiteY137" fmla="*/ 1903212 h 6858000"/>
              <a:gd name="connsiteX138" fmla="*/ 436547 w 1605470"/>
              <a:gd name="connsiteY138" fmla="*/ 1861531 h 6858000"/>
              <a:gd name="connsiteX139" fmla="*/ 390346 w 1605470"/>
              <a:gd name="connsiteY139" fmla="*/ 1732919 h 6858000"/>
              <a:gd name="connsiteX140" fmla="*/ 362657 w 1605470"/>
              <a:gd name="connsiteY140" fmla="*/ 1663540 h 6858000"/>
              <a:gd name="connsiteX141" fmla="*/ 361783 w 1605470"/>
              <a:gd name="connsiteY141" fmla="*/ 1615777 h 6858000"/>
              <a:gd name="connsiteX142" fmla="*/ 342578 w 1605470"/>
              <a:gd name="connsiteY142" fmla="*/ 1563678 h 6858000"/>
              <a:gd name="connsiteX143" fmla="*/ 355658 w 1605470"/>
              <a:gd name="connsiteY143" fmla="*/ 1519474 h 6858000"/>
              <a:gd name="connsiteX144" fmla="*/ 348400 w 1605470"/>
              <a:gd name="connsiteY144" fmla="*/ 1477995 h 6858000"/>
              <a:gd name="connsiteX145" fmla="*/ 334485 w 1605470"/>
              <a:gd name="connsiteY145" fmla="*/ 1373769 h 6858000"/>
              <a:gd name="connsiteX146" fmla="*/ 342792 w 1605470"/>
              <a:gd name="connsiteY146" fmla="*/ 1307086 h 6858000"/>
              <a:gd name="connsiteX147" fmla="*/ 343980 w 1605470"/>
              <a:gd name="connsiteY147" fmla="*/ 1189033 h 6858000"/>
              <a:gd name="connsiteX148" fmla="*/ 348665 w 1605470"/>
              <a:gd name="connsiteY148" fmla="*/ 1168288 h 6858000"/>
              <a:gd name="connsiteX149" fmla="*/ 340947 w 1605470"/>
              <a:gd name="connsiteY149" fmla="*/ 1142577 h 6858000"/>
              <a:gd name="connsiteX150" fmla="*/ 330253 w 1605470"/>
              <a:gd name="connsiteY150" fmla="*/ 1088484 h 6858000"/>
              <a:gd name="connsiteX151" fmla="*/ 318989 w 1605470"/>
              <a:gd name="connsiteY151" fmla="*/ 1016103 h 6858000"/>
              <a:gd name="connsiteX152" fmla="*/ 320445 w 1605470"/>
              <a:gd name="connsiteY152" fmla="*/ 932283 h 6858000"/>
              <a:gd name="connsiteX153" fmla="*/ 322681 w 1605470"/>
              <a:gd name="connsiteY153" fmla="*/ 915925 h 6858000"/>
              <a:gd name="connsiteX154" fmla="*/ 315310 w 1605470"/>
              <a:gd name="connsiteY154" fmla="*/ 896999 h 6858000"/>
              <a:gd name="connsiteX155" fmla="*/ 284718 w 1605470"/>
              <a:gd name="connsiteY155" fmla="*/ 821517 h 6858000"/>
              <a:gd name="connsiteX156" fmla="*/ 263668 w 1605470"/>
              <a:gd name="connsiteY156" fmla="*/ 751353 h 6858000"/>
              <a:gd name="connsiteX157" fmla="*/ 263226 w 1605470"/>
              <a:gd name="connsiteY157" fmla="*/ 721230 h 6858000"/>
              <a:gd name="connsiteX158" fmla="*/ 248897 w 1605470"/>
              <a:gd name="connsiteY158" fmla="*/ 681659 h 6858000"/>
              <a:gd name="connsiteX159" fmla="*/ 234316 w 1605470"/>
              <a:gd name="connsiteY159" fmla="*/ 635218 h 6858000"/>
              <a:gd name="connsiteX160" fmla="*/ 239327 w 1605470"/>
              <a:gd name="connsiteY160" fmla="*/ 613763 h 6858000"/>
              <a:gd name="connsiteX161" fmla="*/ 225269 w 1605470"/>
              <a:gd name="connsiteY161" fmla="*/ 598582 h 6858000"/>
              <a:gd name="connsiteX162" fmla="*/ 224950 w 1605470"/>
              <a:gd name="connsiteY162" fmla="*/ 576846 h 6858000"/>
              <a:gd name="connsiteX163" fmla="*/ 204576 w 1605470"/>
              <a:gd name="connsiteY163" fmla="*/ 530055 h 6858000"/>
              <a:gd name="connsiteX164" fmla="*/ 219064 w 1605470"/>
              <a:gd name="connsiteY164" fmla="*/ 469651 h 6858000"/>
              <a:gd name="connsiteX165" fmla="*/ 195012 w 1605470"/>
              <a:gd name="connsiteY165" fmla="*/ 448559 h 6858000"/>
              <a:gd name="connsiteX166" fmla="*/ 201434 w 1605470"/>
              <a:gd name="connsiteY166" fmla="*/ 441529 h 6858000"/>
              <a:gd name="connsiteX167" fmla="*/ 200655 w 1605470"/>
              <a:gd name="connsiteY167" fmla="*/ 428927 h 6858000"/>
              <a:gd name="connsiteX168" fmla="*/ 190059 w 1605470"/>
              <a:gd name="connsiteY168" fmla="*/ 430161 h 6858000"/>
              <a:gd name="connsiteX169" fmla="*/ 167079 w 1605470"/>
              <a:gd name="connsiteY169" fmla="*/ 367211 h 6858000"/>
              <a:gd name="connsiteX170" fmla="*/ 124571 w 1605470"/>
              <a:gd name="connsiteY170" fmla="*/ 302178 h 6858000"/>
              <a:gd name="connsiteX171" fmla="*/ 103243 w 1605470"/>
              <a:gd name="connsiteY171" fmla="*/ 211375 h 6858000"/>
              <a:gd name="connsiteX172" fmla="*/ 94571 w 1605470"/>
              <a:gd name="connsiteY172" fmla="*/ 184179 h 6858000"/>
              <a:gd name="connsiteX173" fmla="*/ 13437 w 1605470"/>
              <a:gd name="connsiteY173" fmla="*/ 19287 h 6858000"/>
              <a:gd name="connsiteX174" fmla="*/ 0 w 1605470"/>
              <a:gd name="connsiteY17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87214 w 1605470"/>
              <a:gd name="connsiteY41" fmla="*/ 5451511 h 6858000"/>
              <a:gd name="connsiteX42" fmla="*/ 608019 w 1605470"/>
              <a:gd name="connsiteY42" fmla="*/ 5385461 h 6858000"/>
              <a:gd name="connsiteX43" fmla="*/ 622750 w 1605470"/>
              <a:gd name="connsiteY43" fmla="*/ 5363084 h 6858000"/>
              <a:gd name="connsiteX44" fmla="*/ 638731 w 1605470"/>
              <a:gd name="connsiteY44" fmla="*/ 5330009 h 6858000"/>
              <a:gd name="connsiteX45" fmla="*/ 672224 w 1605470"/>
              <a:gd name="connsiteY45" fmla="*/ 5273739 h 6858000"/>
              <a:gd name="connsiteX46" fmla="*/ 681823 w 1605470"/>
              <a:gd name="connsiteY46" fmla="*/ 5241779 h 6858000"/>
              <a:gd name="connsiteX47" fmla="*/ 693049 w 1605470"/>
              <a:gd name="connsiteY47" fmla="*/ 5225268 h 6858000"/>
              <a:gd name="connsiteX48" fmla="*/ 694069 w 1605470"/>
              <a:gd name="connsiteY48" fmla="*/ 5217684 h 6858000"/>
              <a:gd name="connsiteX49" fmla="*/ 701410 w 1605470"/>
              <a:gd name="connsiteY49" fmla="*/ 5193377 h 6858000"/>
              <a:gd name="connsiteX50" fmla="*/ 704713 w 1605470"/>
              <a:gd name="connsiteY50" fmla="*/ 5179288 h 6858000"/>
              <a:gd name="connsiteX51" fmla="*/ 705697 w 1605470"/>
              <a:gd name="connsiteY51" fmla="*/ 5173621 h 6858000"/>
              <a:gd name="connsiteX52" fmla="*/ 701331 w 1605470"/>
              <a:gd name="connsiteY52" fmla="*/ 5159961 h 6858000"/>
              <a:gd name="connsiteX53" fmla="*/ 708008 w 1605470"/>
              <a:gd name="connsiteY53" fmla="*/ 5144295 h 6858000"/>
              <a:gd name="connsiteX54" fmla="*/ 704941 w 1605470"/>
              <a:gd name="connsiteY54" fmla="*/ 5125185 h 6858000"/>
              <a:gd name="connsiteX55" fmla="*/ 711771 w 1605470"/>
              <a:gd name="connsiteY55" fmla="*/ 5121884 h 6858000"/>
              <a:gd name="connsiteX56" fmla="*/ 718807 w 1605470"/>
              <a:gd name="connsiteY56" fmla="*/ 5067850 h 6858000"/>
              <a:gd name="connsiteX57" fmla="*/ 721538 w 1605470"/>
              <a:gd name="connsiteY57" fmla="*/ 5060861 h 6858000"/>
              <a:gd name="connsiteX58" fmla="*/ 718242 w 1605470"/>
              <a:gd name="connsiteY58" fmla="*/ 5034192 h 6858000"/>
              <a:gd name="connsiteX59" fmla="*/ 719796 w 1605470"/>
              <a:gd name="connsiteY59" fmla="*/ 4993030 h 6858000"/>
              <a:gd name="connsiteX60" fmla="*/ 726705 w 1605470"/>
              <a:gd name="connsiteY60" fmla="*/ 4946844 h 6858000"/>
              <a:gd name="connsiteX61" fmla="*/ 722561 w 1605470"/>
              <a:gd name="connsiteY61" fmla="*/ 4932692 h 6858000"/>
              <a:gd name="connsiteX62" fmla="*/ 724935 w 1605470"/>
              <a:gd name="connsiteY62" fmla="*/ 4821504 h 6858000"/>
              <a:gd name="connsiteX63" fmla="*/ 732118 w 1605470"/>
              <a:gd name="connsiteY63" fmla="*/ 4801535 h 6858000"/>
              <a:gd name="connsiteX64" fmla="*/ 739787 w 1605470"/>
              <a:gd name="connsiteY64" fmla="*/ 4797794 h 6858000"/>
              <a:gd name="connsiteX65" fmla="*/ 741081 w 1605470"/>
              <a:gd name="connsiteY65" fmla="*/ 4784526 h 6858000"/>
              <a:gd name="connsiteX66" fmla="*/ 742865 w 1605470"/>
              <a:gd name="connsiteY66" fmla="*/ 4781211 h 6858000"/>
              <a:gd name="connsiteX67" fmla="*/ 751652 w 1605470"/>
              <a:gd name="connsiteY67" fmla="*/ 4761984 h 6858000"/>
              <a:gd name="connsiteX68" fmla="*/ 747700 w 1605470"/>
              <a:gd name="connsiteY68" fmla="*/ 4690749 h 6858000"/>
              <a:gd name="connsiteX69" fmla="*/ 743180 w 1605470"/>
              <a:gd name="connsiteY69" fmla="*/ 4584173 h 6858000"/>
              <a:gd name="connsiteX70" fmla="*/ 738263 w 1605470"/>
              <a:gd name="connsiteY70" fmla="*/ 4444346 h 6858000"/>
              <a:gd name="connsiteX71" fmla="*/ 756542 w 1605470"/>
              <a:gd name="connsiteY71" fmla="*/ 4350346 h 6858000"/>
              <a:gd name="connsiteX72" fmla="*/ 715481 w 1605470"/>
              <a:gd name="connsiteY72" fmla="*/ 4214165 h 6858000"/>
              <a:gd name="connsiteX73" fmla="*/ 719554 w 1605470"/>
              <a:gd name="connsiteY73" fmla="*/ 4090296 h 6858000"/>
              <a:gd name="connsiteX74" fmla="*/ 704810 w 1605470"/>
              <a:gd name="connsiteY74" fmla="*/ 4033999 h 6858000"/>
              <a:gd name="connsiteX75" fmla="*/ 705959 w 1605470"/>
              <a:gd name="connsiteY75" fmla="*/ 4031933 h 6858000"/>
              <a:gd name="connsiteX76" fmla="*/ 704535 w 1605470"/>
              <a:gd name="connsiteY76" fmla="*/ 4013953 h 6858000"/>
              <a:gd name="connsiteX77" fmla="*/ 700443 w 1605470"/>
              <a:gd name="connsiteY77" fmla="*/ 4010511 h 6858000"/>
              <a:gd name="connsiteX78" fmla="*/ 698282 w 1605470"/>
              <a:gd name="connsiteY78" fmla="*/ 3998331 h 6858000"/>
              <a:gd name="connsiteX79" fmla="*/ 690830 w 1605470"/>
              <a:gd name="connsiteY79" fmla="*/ 3974753 h 6858000"/>
              <a:gd name="connsiteX80" fmla="*/ 692428 w 1605470"/>
              <a:gd name="connsiteY80" fmla="*/ 3969950 h 6858000"/>
              <a:gd name="connsiteX81" fmla="*/ 685850 w 1605470"/>
              <a:gd name="connsiteY81" fmla="*/ 3933779 h 6858000"/>
              <a:gd name="connsiteX82" fmla="*/ 687181 w 1605470"/>
              <a:gd name="connsiteY82" fmla="*/ 3933093 h 6858000"/>
              <a:gd name="connsiteX83" fmla="*/ 691535 w 1605470"/>
              <a:gd name="connsiteY83" fmla="*/ 3922082 h 6858000"/>
              <a:gd name="connsiteX84" fmla="*/ 696613 w 1605470"/>
              <a:gd name="connsiteY84" fmla="*/ 3901461 h 6858000"/>
              <a:gd name="connsiteX85" fmla="*/ 719207 w 1605470"/>
              <a:gd name="connsiteY85" fmla="*/ 3813873 h 6858000"/>
              <a:gd name="connsiteX86" fmla="*/ 718632 w 1605470"/>
              <a:gd name="connsiteY86" fmla="*/ 3806161 h 6858000"/>
              <a:gd name="connsiteX87" fmla="*/ 718939 w 1605470"/>
              <a:gd name="connsiteY87" fmla="*/ 3805957 h 6858000"/>
              <a:gd name="connsiteX88" fmla="*/ 718966 w 1605470"/>
              <a:gd name="connsiteY88" fmla="*/ 3797724 h 6858000"/>
              <a:gd name="connsiteX89" fmla="*/ 717581 w 1605470"/>
              <a:gd name="connsiteY89" fmla="*/ 3792098 h 6858000"/>
              <a:gd name="connsiteX90" fmla="*/ 716465 w 1605470"/>
              <a:gd name="connsiteY90" fmla="*/ 3777135 h 6858000"/>
              <a:gd name="connsiteX91" fmla="*/ 718198 w 1605470"/>
              <a:gd name="connsiteY91" fmla="*/ 3771656 h 6858000"/>
              <a:gd name="connsiteX92" fmla="*/ 721941 w 1605470"/>
              <a:gd name="connsiteY92" fmla="*/ 3769007 h 6858000"/>
              <a:gd name="connsiteX93" fmla="*/ 721407 w 1605470"/>
              <a:gd name="connsiteY93" fmla="*/ 3767709 h 6858000"/>
              <a:gd name="connsiteX94" fmla="*/ 730103 w 1605470"/>
              <a:gd name="connsiteY94" fmla="*/ 3738082 h 6858000"/>
              <a:gd name="connsiteX95" fmla="*/ 737449 w 1605470"/>
              <a:gd name="connsiteY95" fmla="*/ 3673397 h 6858000"/>
              <a:gd name="connsiteX96" fmla="*/ 736745 w 1605470"/>
              <a:gd name="connsiteY96" fmla="*/ 3637109 h 6858000"/>
              <a:gd name="connsiteX97" fmla="*/ 740188 w 1605470"/>
              <a:gd name="connsiteY97" fmla="*/ 3536883 h 6858000"/>
              <a:gd name="connsiteX98" fmla="*/ 747726 w 1605470"/>
              <a:gd name="connsiteY98" fmla="*/ 3435652 h 6858000"/>
              <a:gd name="connsiteX99" fmla="*/ 774383 w 1605470"/>
              <a:gd name="connsiteY99" fmla="*/ 3381564 h 6858000"/>
              <a:gd name="connsiteX100" fmla="*/ 774870 w 1605470"/>
              <a:gd name="connsiteY100" fmla="*/ 3375761 h 6858000"/>
              <a:gd name="connsiteX101" fmla="*/ 770510 w 1605470"/>
              <a:gd name="connsiteY101" fmla="*/ 3361844 h 6858000"/>
              <a:gd name="connsiteX102" fmla="*/ 767933 w 1605470"/>
              <a:gd name="connsiteY102" fmla="*/ 3356929 h 6858000"/>
              <a:gd name="connsiteX103" fmla="*/ 766158 w 1605470"/>
              <a:gd name="connsiteY103" fmla="*/ 3349058 h 6858000"/>
              <a:gd name="connsiteX104" fmla="*/ 766414 w 1605470"/>
              <a:gd name="connsiteY104" fmla="*/ 3348763 h 6858000"/>
              <a:gd name="connsiteX105" fmla="*/ 764166 w 1605470"/>
              <a:gd name="connsiteY105" fmla="*/ 3341588 h 6858000"/>
              <a:gd name="connsiteX106" fmla="*/ 749397 w 1605470"/>
              <a:gd name="connsiteY106" fmla="*/ 3307769 h 6858000"/>
              <a:gd name="connsiteX107" fmla="*/ 766960 w 1605470"/>
              <a:gd name="connsiteY107" fmla="*/ 3250522 h 6858000"/>
              <a:gd name="connsiteX108" fmla="*/ 767385 w 1605470"/>
              <a:gd name="connsiteY108" fmla="*/ 3229163 h 6858000"/>
              <a:gd name="connsiteX109" fmla="*/ 769208 w 1605470"/>
              <a:gd name="connsiteY109" fmla="*/ 3217217 h 6858000"/>
              <a:gd name="connsiteX110" fmla="*/ 770350 w 1605470"/>
              <a:gd name="connsiteY110" fmla="*/ 3216125 h 6858000"/>
              <a:gd name="connsiteX111" fmla="*/ 756043 w 1605470"/>
              <a:gd name="connsiteY111" fmla="*/ 3183755 h 6858000"/>
              <a:gd name="connsiteX112" fmla="*/ 756544 w 1605470"/>
              <a:gd name="connsiteY112" fmla="*/ 3178642 h 6858000"/>
              <a:gd name="connsiteX113" fmla="*/ 744144 w 1605470"/>
              <a:gd name="connsiteY113" fmla="*/ 3158586 h 6858000"/>
              <a:gd name="connsiteX114" fmla="*/ 739378 w 1605470"/>
              <a:gd name="connsiteY114" fmla="*/ 3147669 h 6858000"/>
              <a:gd name="connsiteX115" fmla="*/ 734648 w 1605470"/>
              <a:gd name="connsiteY115" fmla="*/ 3145733 h 6858000"/>
              <a:gd name="connsiteX116" fmla="*/ 729329 w 1605470"/>
              <a:gd name="connsiteY116" fmla="*/ 3129034 h 6858000"/>
              <a:gd name="connsiteX117" fmla="*/ 729994 w 1605470"/>
              <a:gd name="connsiteY117" fmla="*/ 3126682 h 6858000"/>
              <a:gd name="connsiteX118" fmla="*/ 720862 w 1605470"/>
              <a:gd name="connsiteY118" fmla="*/ 3114519 h 6858000"/>
              <a:gd name="connsiteX119" fmla="*/ 707471 w 1605470"/>
              <a:gd name="connsiteY119" fmla="*/ 3106272 h 6858000"/>
              <a:gd name="connsiteX120" fmla="*/ 680201 w 1605470"/>
              <a:gd name="connsiteY120" fmla="*/ 2958185 h 6858000"/>
              <a:gd name="connsiteX121" fmla="*/ 622815 w 1605470"/>
              <a:gd name="connsiteY121" fmla="*/ 2762989 h 6858000"/>
              <a:gd name="connsiteX122" fmla="*/ 571733 w 1605470"/>
              <a:gd name="connsiteY122" fmla="*/ 2554718 h 6858000"/>
              <a:gd name="connsiteX123" fmla="*/ 551827 w 1605470"/>
              <a:gd name="connsiteY123" fmla="*/ 2485734 h 6858000"/>
              <a:gd name="connsiteX124" fmla="*/ 542550 w 1605470"/>
              <a:gd name="connsiteY124" fmla="*/ 2447068 h 6858000"/>
              <a:gd name="connsiteX125" fmla="*/ 529511 w 1605470"/>
              <a:gd name="connsiteY125" fmla="*/ 2425819 h 6858000"/>
              <a:gd name="connsiteX126" fmla="*/ 528878 w 1605470"/>
              <a:gd name="connsiteY126" fmla="*/ 2408971 h 6858000"/>
              <a:gd name="connsiteX127" fmla="*/ 535510 w 1605470"/>
              <a:gd name="connsiteY127" fmla="*/ 2402874 h 6858000"/>
              <a:gd name="connsiteX128" fmla="*/ 538122 w 1605470"/>
              <a:gd name="connsiteY128" fmla="*/ 2381443 h 6858000"/>
              <a:gd name="connsiteX129" fmla="*/ 514451 w 1605470"/>
              <a:gd name="connsiteY129" fmla="*/ 2261920 h 6858000"/>
              <a:gd name="connsiteX130" fmla="*/ 486968 w 1605470"/>
              <a:gd name="connsiteY130" fmla="*/ 2182937 h 6858000"/>
              <a:gd name="connsiteX131" fmla="*/ 488555 w 1605470"/>
              <a:gd name="connsiteY131" fmla="*/ 2155135 h 6858000"/>
              <a:gd name="connsiteX132" fmla="*/ 486013 w 1605470"/>
              <a:gd name="connsiteY132" fmla="*/ 2118008 h 6858000"/>
              <a:gd name="connsiteX133" fmla="*/ 487006 w 1605470"/>
              <a:gd name="connsiteY133" fmla="*/ 2050531 h 6858000"/>
              <a:gd name="connsiteX134" fmla="*/ 478812 w 1605470"/>
              <a:gd name="connsiteY134" fmla="*/ 1963269 h 6858000"/>
              <a:gd name="connsiteX135" fmla="*/ 442619 w 1605470"/>
              <a:gd name="connsiteY135" fmla="*/ 1910499 h 6858000"/>
              <a:gd name="connsiteX136" fmla="*/ 446785 w 1605470"/>
              <a:gd name="connsiteY136" fmla="*/ 1903212 h 6858000"/>
              <a:gd name="connsiteX137" fmla="*/ 436547 w 1605470"/>
              <a:gd name="connsiteY137" fmla="*/ 1861531 h 6858000"/>
              <a:gd name="connsiteX138" fmla="*/ 390346 w 1605470"/>
              <a:gd name="connsiteY138" fmla="*/ 1732919 h 6858000"/>
              <a:gd name="connsiteX139" fmla="*/ 362657 w 1605470"/>
              <a:gd name="connsiteY139" fmla="*/ 1663540 h 6858000"/>
              <a:gd name="connsiteX140" fmla="*/ 361783 w 1605470"/>
              <a:gd name="connsiteY140" fmla="*/ 1615777 h 6858000"/>
              <a:gd name="connsiteX141" fmla="*/ 342578 w 1605470"/>
              <a:gd name="connsiteY141" fmla="*/ 1563678 h 6858000"/>
              <a:gd name="connsiteX142" fmla="*/ 355658 w 1605470"/>
              <a:gd name="connsiteY142" fmla="*/ 1519474 h 6858000"/>
              <a:gd name="connsiteX143" fmla="*/ 348400 w 1605470"/>
              <a:gd name="connsiteY143" fmla="*/ 1477995 h 6858000"/>
              <a:gd name="connsiteX144" fmla="*/ 334485 w 1605470"/>
              <a:gd name="connsiteY144" fmla="*/ 1373769 h 6858000"/>
              <a:gd name="connsiteX145" fmla="*/ 342792 w 1605470"/>
              <a:gd name="connsiteY145" fmla="*/ 1307086 h 6858000"/>
              <a:gd name="connsiteX146" fmla="*/ 343980 w 1605470"/>
              <a:gd name="connsiteY146" fmla="*/ 1189033 h 6858000"/>
              <a:gd name="connsiteX147" fmla="*/ 348665 w 1605470"/>
              <a:gd name="connsiteY147" fmla="*/ 1168288 h 6858000"/>
              <a:gd name="connsiteX148" fmla="*/ 340947 w 1605470"/>
              <a:gd name="connsiteY148" fmla="*/ 1142577 h 6858000"/>
              <a:gd name="connsiteX149" fmla="*/ 330253 w 1605470"/>
              <a:gd name="connsiteY149" fmla="*/ 1088484 h 6858000"/>
              <a:gd name="connsiteX150" fmla="*/ 318989 w 1605470"/>
              <a:gd name="connsiteY150" fmla="*/ 1016103 h 6858000"/>
              <a:gd name="connsiteX151" fmla="*/ 320445 w 1605470"/>
              <a:gd name="connsiteY151" fmla="*/ 932283 h 6858000"/>
              <a:gd name="connsiteX152" fmla="*/ 322681 w 1605470"/>
              <a:gd name="connsiteY152" fmla="*/ 915925 h 6858000"/>
              <a:gd name="connsiteX153" fmla="*/ 315310 w 1605470"/>
              <a:gd name="connsiteY153" fmla="*/ 896999 h 6858000"/>
              <a:gd name="connsiteX154" fmla="*/ 284718 w 1605470"/>
              <a:gd name="connsiteY154" fmla="*/ 821517 h 6858000"/>
              <a:gd name="connsiteX155" fmla="*/ 263668 w 1605470"/>
              <a:gd name="connsiteY155" fmla="*/ 751353 h 6858000"/>
              <a:gd name="connsiteX156" fmla="*/ 263226 w 1605470"/>
              <a:gd name="connsiteY156" fmla="*/ 721230 h 6858000"/>
              <a:gd name="connsiteX157" fmla="*/ 248897 w 1605470"/>
              <a:gd name="connsiteY157" fmla="*/ 681659 h 6858000"/>
              <a:gd name="connsiteX158" fmla="*/ 234316 w 1605470"/>
              <a:gd name="connsiteY158" fmla="*/ 635218 h 6858000"/>
              <a:gd name="connsiteX159" fmla="*/ 239327 w 1605470"/>
              <a:gd name="connsiteY159" fmla="*/ 613763 h 6858000"/>
              <a:gd name="connsiteX160" fmla="*/ 225269 w 1605470"/>
              <a:gd name="connsiteY160" fmla="*/ 598582 h 6858000"/>
              <a:gd name="connsiteX161" fmla="*/ 224950 w 1605470"/>
              <a:gd name="connsiteY161" fmla="*/ 576846 h 6858000"/>
              <a:gd name="connsiteX162" fmla="*/ 204576 w 1605470"/>
              <a:gd name="connsiteY162" fmla="*/ 530055 h 6858000"/>
              <a:gd name="connsiteX163" fmla="*/ 219064 w 1605470"/>
              <a:gd name="connsiteY163" fmla="*/ 469651 h 6858000"/>
              <a:gd name="connsiteX164" fmla="*/ 195012 w 1605470"/>
              <a:gd name="connsiteY164" fmla="*/ 448559 h 6858000"/>
              <a:gd name="connsiteX165" fmla="*/ 201434 w 1605470"/>
              <a:gd name="connsiteY165" fmla="*/ 441529 h 6858000"/>
              <a:gd name="connsiteX166" fmla="*/ 200655 w 1605470"/>
              <a:gd name="connsiteY166" fmla="*/ 428927 h 6858000"/>
              <a:gd name="connsiteX167" fmla="*/ 190059 w 1605470"/>
              <a:gd name="connsiteY167" fmla="*/ 430161 h 6858000"/>
              <a:gd name="connsiteX168" fmla="*/ 167079 w 1605470"/>
              <a:gd name="connsiteY168" fmla="*/ 367211 h 6858000"/>
              <a:gd name="connsiteX169" fmla="*/ 124571 w 1605470"/>
              <a:gd name="connsiteY169" fmla="*/ 302178 h 6858000"/>
              <a:gd name="connsiteX170" fmla="*/ 103243 w 1605470"/>
              <a:gd name="connsiteY170" fmla="*/ 211375 h 6858000"/>
              <a:gd name="connsiteX171" fmla="*/ 94571 w 1605470"/>
              <a:gd name="connsiteY171" fmla="*/ 184179 h 6858000"/>
              <a:gd name="connsiteX172" fmla="*/ 13437 w 1605470"/>
              <a:gd name="connsiteY172" fmla="*/ 19287 h 6858000"/>
              <a:gd name="connsiteX173" fmla="*/ 0 w 1605470"/>
              <a:gd name="connsiteY17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08019 w 1605470"/>
              <a:gd name="connsiteY42" fmla="*/ 5385461 h 6858000"/>
              <a:gd name="connsiteX43" fmla="*/ 622750 w 1605470"/>
              <a:gd name="connsiteY43" fmla="*/ 5363084 h 6858000"/>
              <a:gd name="connsiteX44" fmla="*/ 638731 w 1605470"/>
              <a:gd name="connsiteY44" fmla="*/ 5330009 h 6858000"/>
              <a:gd name="connsiteX45" fmla="*/ 672224 w 1605470"/>
              <a:gd name="connsiteY45" fmla="*/ 5273739 h 6858000"/>
              <a:gd name="connsiteX46" fmla="*/ 681823 w 1605470"/>
              <a:gd name="connsiteY46" fmla="*/ 5241779 h 6858000"/>
              <a:gd name="connsiteX47" fmla="*/ 693049 w 1605470"/>
              <a:gd name="connsiteY47" fmla="*/ 5225268 h 6858000"/>
              <a:gd name="connsiteX48" fmla="*/ 694069 w 1605470"/>
              <a:gd name="connsiteY48" fmla="*/ 5217684 h 6858000"/>
              <a:gd name="connsiteX49" fmla="*/ 701410 w 1605470"/>
              <a:gd name="connsiteY49" fmla="*/ 5193377 h 6858000"/>
              <a:gd name="connsiteX50" fmla="*/ 704713 w 1605470"/>
              <a:gd name="connsiteY50" fmla="*/ 5179288 h 6858000"/>
              <a:gd name="connsiteX51" fmla="*/ 705697 w 1605470"/>
              <a:gd name="connsiteY51" fmla="*/ 5173621 h 6858000"/>
              <a:gd name="connsiteX52" fmla="*/ 701331 w 1605470"/>
              <a:gd name="connsiteY52" fmla="*/ 5159961 h 6858000"/>
              <a:gd name="connsiteX53" fmla="*/ 708008 w 1605470"/>
              <a:gd name="connsiteY53" fmla="*/ 5144295 h 6858000"/>
              <a:gd name="connsiteX54" fmla="*/ 704941 w 1605470"/>
              <a:gd name="connsiteY54" fmla="*/ 5125185 h 6858000"/>
              <a:gd name="connsiteX55" fmla="*/ 711771 w 1605470"/>
              <a:gd name="connsiteY55" fmla="*/ 5121884 h 6858000"/>
              <a:gd name="connsiteX56" fmla="*/ 718807 w 1605470"/>
              <a:gd name="connsiteY56" fmla="*/ 5067850 h 6858000"/>
              <a:gd name="connsiteX57" fmla="*/ 721538 w 1605470"/>
              <a:gd name="connsiteY57" fmla="*/ 5060861 h 6858000"/>
              <a:gd name="connsiteX58" fmla="*/ 718242 w 1605470"/>
              <a:gd name="connsiteY58" fmla="*/ 5034192 h 6858000"/>
              <a:gd name="connsiteX59" fmla="*/ 719796 w 1605470"/>
              <a:gd name="connsiteY59" fmla="*/ 4993030 h 6858000"/>
              <a:gd name="connsiteX60" fmla="*/ 726705 w 1605470"/>
              <a:gd name="connsiteY60" fmla="*/ 4946844 h 6858000"/>
              <a:gd name="connsiteX61" fmla="*/ 722561 w 1605470"/>
              <a:gd name="connsiteY61" fmla="*/ 4932692 h 6858000"/>
              <a:gd name="connsiteX62" fmla="*/ 724935 w 1605470"/>
              <a:gd name="connsiteY62" fmla="*/ 4821504 h 6858000"/>
              <a:gd name="connsiteX63" fmla="*/ 732118 w 1605470"/>
              <a:gd name="connsiteY63" fmla="*/ 4801535 h 6858000"/>
              <a:gd name="connsiteX64" fmla="*/ 739787 w 1605470"/>
              <a:gd name="connsiteY64" fmla="*/ 4797794 h 6858000"/>
              <a:gd name="connsiteX65" fmla="*/ 741081 w 1605470"/>
              <a:gd name="connsiteY65" fmla="*/ 4784526 h 6858000"/>
              <a:gd name="connsiteX66" fmla="*/ 742865 w 1605470"/>
              <a:gd name="connsiteY66" fmla="*/ 4781211 h 6858000"/>
              <a:gd name="connsiteX67" fmla="*/ 751652 w 1605470"/>
              <a:gd name="connsiteY67" fmla="*/ 4761984 h 6858000"/>
              <a:gd name="connsiteX68" fmla="*/ 747700 w 1605470"/>
              <a:gd name="connsiteY68" fmla="*/ 4690749 h 6858000"/>
              <a:gd name="connsiteX69" fmla="*/ 743180 w 1605470"/>
              <a:gd name="connsiteY69" fmla="*/ 4584173 h 6858000"/>
              <a:gd name="connsiteX70" fmla="*/ 738263 w 1605470"/>
              <a:gd name="connsiteY70" fmla="*/ 4444346 h 6858000"/>
              <a:gd name="connsiteX71" fmla="*/ 756542 w 1605470"/>
              <a:gd name="connsiteY71" fmla="*/ 4350346 h 6858000"/>
              <a:gd name="connsiteX72" fmla="*/ 715481 w 1605470"/>
              <a:gd name="connsiteY72" fmla="*/ 4214165 h 6858000"/>
              <a:gd name="connsiteX73" fmla="*/ 719554 w 1605470"/>
              <a:gd name="connsiteY73" fmla="*/ 4090296 h 6858000"/>
              <a:gd name="connsiteX74" fmla="*/ 704810 w 1605470"/>
              <a:gd name="connsiteY74" fmla="*/ 4033999 h 6858000"/>
              <a:gd name="connsiteX75" fmla="*/ 705959 w 1605470"/>
              <a:gd name="connsiteY75" fmla="*/ 4031933 h 6858000"/>
              <a:gd name="connsiteX76" fmla="*/ 704535 w 1605470"/>
              <a:gd name="connsiteY76" fmla="*/ 4013953 h 6858000"/>
              <a:gd name="connsiteX77" fmla="*/ 700443 w 1605470"/>
              <a:gd name="connsiteY77" fmla="*/ 4010511 h 6858000"/>
              <a:gd name="connsiteX78" fmla="*/ 698282 w 1605470"/>
              <a:gd name="connsiteY78" fmla="*/ 3998331 h 6858000"/>
              <a:gd name="connsiteX79" fmla="*/ 690830 w 1605470"/>
              <a:gd name="connsiteY79" fmla="*/ 3974753 h 6858000"/>
              <a:gd name="connsiteX80" fmla="*/ 692428 w 1605470"/>
              <a:gd name="connsiteY80" fmla="*/ 3969950 h 6858000"/>
              <a:gd name="connsiteX81" fmla="*/ 685850 w 1605470"/>
              <a:gd name="connsiteY81" fmla="*/ 3933779 h 6858000"/>
              <a:gd name="connsiteX82" fmla="*/ 687181 w 1605470"/>
              <a:gd name="connsiteY82" fmla="*/ 3933093 h 6858000"/>
              <a:gd name="connsiteX83" fmla="*/ 691535 w 1605470"/>
              <a:gd name="connsiteY83" fmla="*/ 3922082 h 6858000"/>
              <a:gd name="connsiteX84" fmla="*/ 696613 w 1605470"/>
              <a:gd name="connsiteY84" fmla="*/ 3901461 h 6858000"/>
              <a:gd name="connsiteX85" fmla="*/ 719207 w 1605470"/>
              <a:gd name="connsiteY85" fmla="*/ 3813873 h 6858000"/>
              <a:gd name="connsiteX86" fmla="*/ 718632 w 1605470"/>
              <a:gd name="connsiteY86" fmla="*/ 3806161 h 6858000"/>
              <a:gd name="connsiteX87" fmla="*/ 718939 w 1605470"/>
              <a:gd name="connsiteY87" fmla="*/ 3805957 h 6858000"/>
              <a:gd name="connsiteX88" fmla="*/ 718966 w 1605470"/>
              <a:gd name="connsiteY88" fmla="*/ 3797724 h 6858000"/>
              <a:gd name="connsiteX89" fmla="*/ 717581 w 1605470"/>
              <a:gd name="connsiteY89" fmla="*/ 3792098 h 6858000"/>
              <a:gd name="connsiteX90" fmla="*/ 716465 w 1605470"/>
              <a:gd name="connsiteY90" fmla="*/ 3777135 h 6858000"/>
              <a:gd name="connsiteX91" fmla="*/ 718198 w 1605470"/>
              <a:gd name="connsiteY91" fmla="*/ 3771656 h 6858000"/>
              <a:gd name="connsiteX92" fmla="*/ 721941 w 1605470"/>
              <a:gd name="connsiteY92" fmla="*/ 3769007 h 6858000"/>
              <a:gd name="connsiteX93" fmla="*/ 721407 w 1605470"/>
              <a:gd name="connsiteY93" fmla="*/ 3767709 h 6858000"/>
              <a:gd name="connsiteX94" fmla="*/ 730103 w 1605470"/>
              <a:gd name="connsiteY94" fmla="*/ 3738082 h 6858000"/>
              <a:gd name="connsiteX95" fmla="*/ 737449 w 1605470"/>
              <a:gd name="connsiteY95" fmla="*/ 3673397 h 6858000"/>
              <a:gd name="connsiteX96" fmla="*/ 736745 w 1605470"/>
              <a:gd name="connsiteY96" fmla="*/ 3637109 h 6858000"/>
              <a:gd name="connsiteX97" fmla="*/ 740188 w 1605470"/>
              <a:gd name="connsiteY97" fmla="*/ 3536883 h 6858000"/>
              <a:gd name="connsiteX98" fmla="*/ 747726 w 1605470"/>
              <a:gd name="connsiteY98" fmla="*/ 3435652 h 6858000"/>
              <a:gd name="connsiteX99" fmla="*/ 774383 w 1605470"/>
              <a:gd name="connsiteY99" fmla="*/ 3381564 h 6858000"/>
              <a:gd name="connsiteX100" fmla="*/ 774870 w 1605470"/>
              <a:gd name="connsiteY100" fmla="*/ 3375761 h 6858000"/>
              <a:gd name="connsiteX101" fmla="*/ 770510 w 1605470"/>
              <a:gd name="connsiteY101" fmla="*/ 3361844 h 6858000"/>
              <a:gd name="connsiteX102" fmla="*/ 767933 w 1605470"/>
              <a:gd name="connsiteY102" fmla="*/ 3356929 h 6858000"/>
              <a:gd name="connsiteX103" fmla="*/ 766158 w 1605470"/>
              <a:gd name="connsiteY103" fmla="*/ 3349058 h 6858000"/>
              <a:gd name="connsiteX104" fmla="*/ 766414 w 1605470"/>
              <a:gd name="connsiteY104" fmla="*/ 3348763 h 6858000"/>
              <a:gd name="connsiteX105" fmla="*/ 764166 w 1605470"/>
              <a:gd name="connsiteY105" fmla="*/ 3341588 h 6858000"/>
              <a:gd name="connsiteX106" fmla="*/ 749397 w 1605470"/>
              <a:gd name="connsiteY106" fmla="*/ 3307769 h 6858000"/>
              <a:gd name="connsiteX107" fmla="*/ 766960 w 1605470"/>
              <a:gd name="connsiteY107" fmla="*/ 3250522 h 6858000"/>
              <a:gd name="connsiteX108" fmla="*/ 767385 w 1605470"/>
              <a:gd name="connsiteY108" fmla="*/ 3229163 h 6858000"/>
              <a:gd name="connsiteX109" fmla="*/ 769208 w 1605470"/>
              <a:gd name="connsiteY109" fmla="*/ 3217217 h 6858000"/>
              <a:gd name="connsiteX110" fmla="*/ 770350 w 1605470"/>
              <a:gd name="connsiteY110" fmla="*/ 3216125 h 6858000"/>
              <a:gd name="connsiteX111" fmla="*/ 756043 w 1605470"/>
              <a:gd name="connsiteY111" fmla="*/ 3183755 h 6858000"/>
              <a:gd name="connsiteX112" fmla="*/ 756544 w 1605470"/>
              <a:gd name="connsiteY112" fmla="*/ 3178642 h 6858000"/>
              <a:gd name="connsiteX113" fmla="*/ 744144 w 1605470"/>
              <a:gd name="connsiteY113" fmla="*/ 3158586 h 6858000"/>
              <a:gd name="connsiteX114" fmla="*/ 739378 w 1605470"/>
              <a:gd name="connsiteY114" fmla="*/ 3147669 h 6858000"/>
              <a:gd name="connsiteX115" fmla="*/ 734648 w 1605470"/>
              <a:gd name="connsiteY115" fmla="*/ 3145733 h 6858000"/>
              <a:gd name="connsiteX116" fmla="*/ 729329 w 1605470"/>
              <a:gd name="connsiteY116" fmla="*/ 3129034 h 6858000"/>
              <a:gd name="connsiteX117" fmla="*/ 729994 w 1605470"/>
              <a:gd name="connsiteY117" fmla="*/ 3126682 h 6858000"/>
              <a:gd name="connsiteX118" fmla="*/ 720862 w 1605470"/>
              <a:gd name="connsiteY118" fmla="*/ 3114519 h 6858000"/>
              <a:gd name="connsiteX119" fmla="*/ 707471 w 1605470"/>
              <a:gd name="connsiteY119" fmla="*/ 3106272 h 6858000"/>
              <a:gd name="connsiteX120" fmla="*/ 680201 w 1605470"/>
              <a:gd name="connsiteY120" fmla="*/ 2958185 h 6858000"/>
              <a:gd name="connsiteX121" fmla="*/ 622815 w 1605470"/>
              <a:gd name="connsiteY121" fmla="*/ 2762989 h 6858000"/>
              <a:gd name="connsiteX122" fmla="*/ 571733 w 1605470"/>
              <a:gd name="connsiteY122" fmla="*/ 2554718 h 6858000"/>
              <a:gd name="connsiteX123" fmla="*/ 551827 w 1605470"/>
              <a:gd name="connsiteY123" fmla="*/ 2485734 h 6858000"/>
              <a:gd name="connsiteX124" fmla="*/ 542550 w 1605470"/>
              <a:gd name="connsiteY124" fmla="*/ 2447068 h 6858000"/>
              <a:gd name="connsiteX125" fmla="*/ 529511 w 1605470"/>
              <a:gd name="connsiteY125" fmla="*/ 2425819 h 6858000"/>
              <a:gd name="connsiteX126" fmla="*/ 528878 w 1605470"/>
              <a:gd name="connsiteY126" fmla="*/ 2408971 h 6858000"/>
              <a:gd name="connsiteX127" fmla="*/ 535510 w 1605470"/>
              <a:gd name="connsiteY127" fmla="*/ 2402874 h 6858000"/>
              <a:gd name="connsiteX128" fmla="*/ 538122 w 1605470"/>
              <a:gd name="connsiteY128" fmla="*/ 2381443 h 6858000"/>
              <a:gd name="connsiteX129" fmla="*/ 514451 w 1605470"/>
              <a:gd name="connsiteY129" fmla="*/ 2261920 h 6858000"/>
              <a:gd name="connsiteX130" fmla="*/ 486968 w 1605470"/>
              <a:gd name="connsiteY130" fmla="*/ 2182937 h 6858000"/>
              <a:gd name="connsiteX131" fmla="*/ 488555 w 1605470"/>
              <a:gd name="connsiteY131" fmla="*/ 2155135 h 6858000"/>
              <a:gd name="connsiteX132" fmla="*/ 486013 w 1605470"/>
              <a:gd name="connsiteY132" fmla="*/ 2118008 h 6858000"/>
              <a:gd name="connsiteX133" fmla="*/ 487006 w 1605470"/>
              <a:gd name="connsiteY133" fmla="*/ 2050531 h 6858000"/>
              <a:gd name="connsiteX134" fmla="*/ 478812 w 1605470"/>
              <a:gd name="connsiteY134" fmla="*/ 1963269 h 6858000"/>
              <a:gd name="connsiteX135" fmla="*/ 442619 w 1605470"/>
              <a:gd name="connsiteY135" fmla="*/ 1910499 h 6858000"/>
              <a:gd name="connsiteX136" fmla="*/ 446785 w 1605470"/>
              <a:gd name="connsiteY136" fmla="*/ 1903212 h 6858000"/>
              <a:gd name="connsiteX137" fmla="*/ 436547 w 1605470"/>
              <a:gd name="connsiteY137" fmla="*/ 1861531 h 6858000"/>
              <a:gd name="connsiteX138" fmla="*/ 390346 w 1605470"/>
              <a:gd name="connsiteY138" fmla="*/ 1732919 h 6858000"/>
              <a:gd name="connsiteX139" fmla="*/ 362657 w 1605470"/>
              <a:gd name="connsiteY139" fmla="*/ 1663540 h 6858000"/>
              <a:gd name="connsiteX140" fmla="*/ 361783 w 1605470"/>
              <a:gd name="connsiteY140" fmla="*/ 1615777 h 6858000"/>
              <a:gd name="connsiteX141" fmla="*/ 342578 w 1605470"/>
              <a:gd name="connsiteY141" fmla="*/ 1563678 h 6858000"/>
              <a:gd name="connsiteX142" fmla="*/ 355658 w 1605470"/>
              <a:gd name="connsiteY142" fmla="*/ 1519474 h 6858000"/>
              <a:gd name="connsiteX143" fmla="*/ 348400 w 1605470"/>
              <a:gd name="connsiteY143" fmla="*/ 1477995 h 6858000"/>
              <a:gd name="connsiteX144" fmla="*/ 334485 w 1605470"/>
              <a:gd name="connsiteY144" fmla="*/ 1373769 h 6858000"/>
              <a:gd name="connsiteX145" fmla="*/ 342792 w 1605470"/>
              <a:gd name="connsiteY145" fmla="*/ 1307086 h 6858000"/>
              <a:gd name="connsiteX146" fmla="*/ 343980 w 1605470"/>
              <a:gd name="connsiteY146" fmla="*/ 1189033 h 6858000"/>
              <a:gd name="connsiteX147" fmla="*/ 348665 w 1605470"/>
              <a:gd name="connsiteY147" fmla="*/ 1168288 h 6858000"/>
              <a:gd name="connsiteX148" fmla="*/ 340947 w 1605470"/>
              <a:gd name="connsiteY148" fmla="*/ 1142577 h 6858000"/>
              <a:gd name="connsiteX149" fmla="*/ 330253 w 1605470"/>
              <a:gd name="connsiteY149" fmla="*/ 1088484 h 6858000"/>
              <a:gd name="connsiteX150" fmla="*/ 318989 w 1605470"/>
              <a:gd name="connsiteY150" fmla="*/ 1016103 h 6858000"/>
              <a:gd name="connsiteX151" fmla="*/ 320445 w 1605470"/>
              <a:gd name="connsiteY151" fmla="*/ 932283 h 6858000"/>
              <a:gd name="connsiteX152" fmla="*/ 322681 w 1605470"/>
              <a:gd name="connsiteY152" fmla="*/ 915925 h 6858000"/>
              <a:gd name="connsiteX153" fmla="*/ 315310 w 1605470"/>
              <a:gd name="connsiteY153" fmla="*/ 896999 h 6858000"/>
              <a:gd name="connsiteX154" fmla="*/ 284718 w 1605470"/>
              <a:gd name="connsiteY154" fmla="*/ 821517 h 6858000"/>
              <a:gd name="connsiteX155" fmla="*/ 263668 w 1605470"/>
              <a:gd name="connsiteY155" fmla="*/ 751353 h 6858000"/>
              <a:gd name="connsiteX156" fmla="*/ 263226 w 1605470"/>
              <a:gd name="connsiteY156" fmla="*/ 721230 h 6858000"/>
              <a:gd name="connsiteX157" fmla="*/ 248897 w 1605470"/>
              <a:gd name="connsiteY157" fmla="*/ 681659 h 6858000"/>
              <a:gd name="connsiteX158" fmla="*/ 234316 w 1605470"/>
              <a:gd name="connsiteY158" fmla="*/ 635218 h 6858000"/>
              <a:gd name="connsiteX159" fmla="*/ 239327 w 1605470"/>
              <a:gd name="connsiteY159" fmla="*/ 613763 h 6858000"/>
              <a:gd name="connsiteX160" fmla="*/ 225269 w 1605470"/>
              <a:gd name="connsiteY160" fmla="*/ 598582 h 6858000"/>
              <a:gd name="connsiteX161" fmla="*/ 224950 w 1605470"/>
              <a:gd name="connsiteY161" fmla="*/ 576846 h 6858000"/>
              <a:gd name="connsiteX162" fmla="*/ 204576 w 1605470"/>
              <a:gd name="connsiteY162" fmla="*/ 530055 h 6858000"/>
              <a:gd name="connsiteX163" fmla="*/ 219064 w 1605470"/>
              <a:gd name="connsiteY163" fmla="*/ 469651 h 6858000"/>
              <a:gd name="connsiteX164" fmla="*/ 195012 w 1605470"/>
              <a:gd name="connsiteY164" fmla="*/ 448559 h 6858000"/>
              <a:gd name="connsiteX165" fmla="*/ 201434 w 1605470"/>
              <a:gd name="connsiteY165" fmla="*/ 441529 h 6858000"/>
              <a:gd name="connsiteX166" fmla="*/ 200655 w 1605470"/>
              <a:gd name="connsiteY166" fmla="*/ 428927 h 6858000"/>
              <a:gd name="connsiteX167" fmla="*/ 190059 w 1605470"/>
              <a:gd name="connsiteY167" fmla="*/ 430161 h 6858000"/>
              <a:gd name="connsiteX168" fmla="*/ 167079 w 1605470"/>
              <a:gd name="connsiteY168" fmla="*/ 367211 h 6858000"/>
              <a:gd name="connsiteX169" fmla="*/ 124571 w 1605470"/>
              <a:gd name="connsiteY169" fmla="*/ 302178 h 6858000"/>
              <a:gd name="connsiteX170" fmla="*/ 103243 w 1605470"/>
              <a:gd name="connsiteY170" fmla="*/ 211375 h 6858000"/>
              <a:gd name="connsiteX171" fmla="*/ 94571 w 1605470"/>
              <a:gd name="connsiteY171" fmla="*/ 184179 h 6858000"/>
              <a:gd name="connsiteX172" fmla="*/ 13437 w 1605470"/>
              <a:gd name="connsiteY172" fmla="*/ 19287 h 6858000"/>
              <a:gd name="connsiteX173" fmla="*/ 0 w 1605470"/>
              <a:gd name="connsiteY17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22750 w 1605470"/>
              <a:gd name="connsiteY42" fmla="*/ 5363084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24935 w 1605470"/>
              <a:gd name="connsiteY61" fmla="*/ 4821504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56542 w 1605470"/>
              <a:gd name="connsiteY70" fmla="*/ 4350346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486968 w 1605470"/>
              <a:gd name="connsiteY129" fmla="*/ 2182937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42619 w 1605470"/>
              <a:gd name="connsiteY134" fmla="*/ 1910499 h 6858000"/>
              <a:gd name="connsiteX135" fmla="*/ 446785 w 1605470"/>
              <a:gd name="connsiteY135" fmla="*/ 1903212 h 6858000"/>
              <a:gd name="connsiteX136" fmla="*/ 436547 w 1605470"/>
              <a:gd name="connsiteY136" fmla="*/ 1861531 h 6858000"/>
              <a:gd name="connsiteX137" fmla="*/ 390346 w 1605470"/>
              <a:gd name="connsiteY137" fmla="*/ 1732919 h 6858000"/>
              <a:gd name="connsiteX138" fmla="*/ 362657 w 1605470"/>
              <a:gd name="connsiteY138" fmla="*/ 1663540 h 6858000"/>
              <a:gd name="connsiteX139" fmla="*/ 361783 w 1605470"/>
              <a:gd name="connsiteY139" fmla="*/ 1615777 h 6858000"/>
              <a:gd name="connsiteX140" fmla="*/ 342578 w 1605470"/>
              <a:gd name="connsiteY140" fmla="*/ 1563678 h 6858000"/>
              <a:gd name="connsiteX141" fmla="*/ 355658 w 1605470"/>
              <a:gd name="connsiteY141" fmla="*/ 1519474 h 6858000"/>
              <a:gd name="connsiteX142" fmla="*/ 348400 w 1605470"/>
              <a:gd name="connsiteY142" fmla="*/ 1477995 h 6858000"/>
              <a:gd name="connsiteX143" fmla="*/ 334485 w 1605470"/>
              <a:gd name="connsiteY143" fmla="*/ 1373769 h 6858000"/>
              <a:gd name="connsiteX144" fmla="*/ 342792 w 1605470"/>
              <a:gd name="connsiteY144" fmla="*/ 1307086 h 6858000"/>
              <a:gd name="connsiteX145" fmla="*/ 343980 w 1605470"/>
              <a:gd name="connsiteY145" fmla="*/ 1189033 h 6858000"/>
              <a:gd name="connsiteX146" fmla="*/ 348665 w 1605470"/>
              <a:gd name="connsiteY146" fmla="*/ 1168288 h 6858000"/>
              <a:gd name="connsiteX147" fmla="*/ 340947 w 1605470"/>
              <a:gd name="connsiteY147" fmla="*/ 1142577 h 6858000"/>
              <a:gd name="connsiteX148" fmla="*/ 330253 w 1605470"/>
              <a:gd name="connsiteY148" fmla="*/ 1088484 h 6858000"/>
              <a:gd name="connsiteX149" fmla="*/ 318989 w 1605470"/>
              <a:gd name="connsiteY149" fmla="*/ 1016103 h 6858000"/>
              <a:gd name="connsiteX150" fmla="*/ 320445 w 1605470"/>
              <a:gd name="connsiteY150" fmla="*/ 932283 h 6858000"/>
              <a:gd name="connsiteX151" fmla="*/ 322681 w 1605470"/>
              <a:gd name="connsiteY151" fmla="*/ 915925 h 6858000"/>
              <a:gd name="connsiteX152" fmla="*/ 315310 w 1605470"/>
              <a:gd name="connsiteY152" fmla="*/ 896999 h 6858000"/>
              <a:gd name="connsiteX153" fmla="*/ 284718 w 1605470"/>
              <a:gd name="connsiteY153" fmla="*/ 821517 h 6858000"/>
              <a:gd name="connsiteX154" fmla="*/ 263668 w 1605470"/>
              <a:gd name="connsiteY154" fmla="*/ 751353 h 6858000"/>
              <a:gd name="connsiteX155" fmla="*/ 263226 w 1605470"/>
              <a:gd name="connsiteY155" fmla="*/ 721230 h 6858000"/>
              <a:gd name="connsiteX156" fmla="*/ 248897 w 1605470"/>
              <a:gd name="connsiteY156" fmla="*/ 681659 h 6858000"/>
              <a:gd name="connsiteX157" fmla="*/ 234316 w 1605470"/>
              <a:gd name="connsiteY157" fmla="*/ 635218 h 6858000"/>
              <a:gd name="connsiteX158" fmla="*/ 239327 w 1605470"/>
              <a:gd name="connsiteY158" fmla="*/ 613763 h 6858000"/>
              <a:gd name="connsiteX159" fmla="*/ 225269 w 1605470"/>
              <a:gd name="connsiteY159" fmla="*/ 598582 h 6858000"/>
              <a:gd name="connsiteX160" fmla="*/ 224950 w 1605470"/>
              <a:gd name="connsiteY160" fmla="*/ 576846 h 6858000"/>
              <a:gd name="connsiteX161" fmla="*/ 204576 w 1605470"/>
              <a:gd name="connsiteY161" fmla="*/ 530055 h 6858000"/>
              <a:gd name="connsiteX162" fmla="*/ 219064 w 1605470"/>
              <a:gd name="connsiteY162" fmla="*/ 469651 h 6858000"/>
              <a:gd name="connsiteX163" fmla="*/ 195012 w 1605470"/>
              <a:gd name="connsiteY163" fmla="*/ 448559 h 6858000"/>
              <a:gd name="connsiteX164" fmla="*/ 201434 w 1605470"/>
              <a:gd name="connsiteY164" fmla="*/ 441529 h 6858000"/>
              <a:gd name="connsiteX165" fmla="*/ 200655 w 1605470"/>
              <a:gd name="connsiteY165" fmla="*/ 428927 h 6858000"/>
              <a:gd name="connsiteX166" fmla="*/ 190059 w 1605470"/>
              <a:gd name="connsiteY166" fmla="*/ 430161 h 6858000"/>
              <a:gd name="connsiteX167" fmla="*/ 167079 w 1605470"/>
              <a:gd name="connsiteY167" fmla="*/ 367211 h 6858000"/>
              <a:gd name="connsiteX168" fmla="*/ 124571 w 1605470"/>
              <a:gd name="connsiteY168" fmla="*/ 302178 h 6858000"/>
              <a:gd name="connsiteX169" fmla="*/ 103243 w 1605470"/>
              <a:gd name="connsiteY169" fmla="*/ 211375 h 6858000"/>
              <a:gd name="connsiteX170" fmla="*/ 94571 w 1605470"/>
              <a:gd name="connsiteY170" fmla="*/ 184179 h 6858000"/>
              <a:gd name="connsiteX171" fmla="*/ 13437 w 1605470"/>
              <a:gd name="connsiteY171" fmla="*/ 19287 h 6858000"/>
              <a:gd name="connsiteX172" fmla="*/ 0 w 1605470"/>
              <a:gd name="connsiteY172"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22750 w 1605470"/>
              <a:gd name="connsiteY42" fmla="*/ 5396260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24935 w 1605470"/>
              <a:gd name="connsiteY61" fmla="*/ 4821504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56542 w 1605470"/>
              <a:gd name="connsiteY70" fmla="*/ 4350346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486968 w 1605470"/>
              <a:gd name="connsiteY129" fmla="*/ 2182937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42619 w 1605470"/>
              <a:gd name="connsiteY134" fmla="*/ 1910499 h 6858000"/>
              <a:gd name="connsiteX135" fmla="*/ 446785 w 1605470"/>
              <a:gd name="connsiteY135" fmla="*/ 1903212 h 6858000"/>
              <a:gd name="connsiteX136" fmla="*/ 436547 w 1605470"/>
              <a:gd name="connsiteY136" fmla="*/ 1861531 h 6858000"/>
              <a:gd name="connsiteX137" fmla="*/ 390346 w 1605470"/>
              <a:gd name="connsiteY137" fmla="*/ 1732919 h 6858000"/>
              <a:gd name="connsiteX138" fmla="*/ 362657 w 1605470"/>
              <a:gd name="connsiteY138" fmla="*/ 1663540 h 6858000"/>
              <a:gd name="connsiteX139" fmla="*/ 361783 w 1605470"/>
              <a:gd name="connsiteY139" fmla="*/ 1615777 h 6858000"/>
              <a:gd name="connsiteX140" fmla="*/ 342578 w 1605470"/>
              <a:gd name="connsiteY140" fmla="*/ 1563678 h 6858000"/>
              <a:gd name="connsiteX141" fmla="*/ 355658 w 1605470"/>
              <a:gd name="connsiteY141" fmla="*/ 1519474 h 6858000"/>
              <a:gd name="connsiteX142" fmla="*/ 348400 w 1605470"/>
              <a:gd name="connsiteY142" fmla="*/ 1477995 h 6858000"/>
              <a:gd name="connsiteX143" fmla="*/ 334485 w 1605470"/>
              <a:gd name="connsiteY143" fmla="*/ 1373769 h 6858000"/>
              <a:gd name="connsiteX144" fmla="*/ 342792 w 1605470"/>
              <a:gd name="connsiteY144" fmla="*/ 1307086 h 6858000"/>
              <a:gd name="connsiteX145" fmla="*/ 343980 w 1605470"/>
              <a:gd name="connsiteY145" fmla="*/ 1189033 h 6858000"/>
              <a:gd name="connsiteX146" fmla="*/ 348665 w 1605470"/>
              <a:gd name="connsiteY146" fmla="*/ 1168288 h 6858000"/>
              <a:gd name="connsiteX147" fmla="*/ 340947 w 1605470"/>
              <a:gd name="connsiteY147" fmla="*/ 1142577 h 6858000"/>
              <a:gd name="connsiteX148" fmla="*/ 330253 w 1605470"/>
              <a:gd name="connsiteY148" fmla="*/ 1088484 h 6858000"/>
              <a:gd name="connsiteX149" fmla="*/ 318989 w 1605470"/>
              <a:gd name="connsiteY149" fmla="*/ 1016103 h 6858000"/>
              <a:gd name="connsiteX150" fmla="*/ 320445 w 1605470"/>
              <a:gd name="connsiteY150" fmla="*/ 932283 h 6858000"/>
              <a:gd name="connsiteX151" fmla="*/ 322681 w 1605470"/>
              <a:gd name="connsiteY151" fmla="*/ 915925 h 6858000"/>
              <a:gd name="connsiteX152" fmla="*/ 315310 w 1605470"/>
              <a:gd name="connsiteY152" fmla="*/ 896999 h 6858000"/>
              <a:gd name="connsiteX153" fmla="*/ 284718 w 1605470"/>
              <a:gd name="connsiteY153" fmla="*/ 821517 h 6858000"/>
              <a:gd name="connsiteX154" fmla="*/ 263668 w 1605470"/>
              <a:gd name="connsiteY154" fmla="*/ 751353 h 6858000"/>
              <a:gd name="connsiteX155" fmla="*/ 263226 w 1605470"/>
              <a:gd name="connsiteY155" fmla="*/ 721230 h 6858000"/>
              <a:gd name="connsiteX156" fmla="*/ 248897 w 1605470"/>
              <a:gd name="connsiteY156" fmla="*/ 681659 h 6858000"/>
              <a:gd name="connsiteX157" fmla="*/ 234316 w 1605470"/>
              <a:gd name="connsiteY157" fmla="*/ 635218 h 6858000"/>
              <a:gd name="connsiteX158" fmla="*/ 239327 w 1605470"/>
              <a:gd name="connsiteY158" fmla="*/ 613763 h 6858000"/>
              <a:gd name="connsiteX159" fmla="*/ 225269 w 1605470"/>
              <a:gd name="connsiteY159" fmla="*/ 598582 h 6858000"/>
              <a:gd name="connsiteX160" fmla="*/ 224950 w 1605470"/>
              <a:gd name="connsiteY160" fmla="*/ 576846 h 6858000"/>
              <a:gd name="connsiteX161" fmla="*/ 204576 w 1605470"/>
              <a:gd name="connsiteY161" fmla="*/ 530055 h 6858000"/>
              <a:gd name="connsiteX162" fmla="*/ 219064 w 1605470"/>
              <a:gd name="connsiteY162" fmla="*/ 469651 h 6858000"/>
              <a:gd name="connsiteX163" fmla="*/ 195012 w 1605470"/>
              <a:gd name="connsiteY163" fmla="*/ 448559 h 6858000"/>
              <a:gd name="connsiteX164" fmla="*/ 201434 w 1605470"/>
              <a:gd name="connsiteY164" fmla="*/ 441529 h 6858000"/>
              <a:gd name="connsiteX165" fmla="*/ 200655 w 1605470"/>
              <a:gd name="connsiteY165" fmla="*/ 428927 h 6858000"/>
              <a:gd name="connsiteX166" fmla="*/ 190059 w 1605470"/>
              <a:gd name="connsiteY166" fmla="*/ 430161 h 6858000"/>
              <a:gd name="connsiteX167" fmla="*/ 167079 w 1605470"/>
              <a:gd name="connsiteY167" fmla="*/ 367211 h 6858000"/>
              <a:gd name="connsiteX168" fmla="*/ 124571 w 1605470"/>
              <a:gd name="connsiteY168" fmla="*/ 302178 h 6858000"/>
              <a:gd name="connsiteX169" fmla="*/ 103243 w 1605470"/>
              <a:gd name="connsiteY169" fmla="*/ 211375 h 6858000"/>
              <a:gd name="connsiteX170" fmla="*/ 94571 w 1605470"/>
              <a:gd name="connsiteY170" fmla="*/ 184179 h 6858000"/>
              <a:gd name="connsiteX171" fmla="*/ 13437 w 1605470"/>
              <a:gd name="connsiteY171" fmla="*/ 19287 h 6858000"/>
              <a:gd name="connsiteX172" fmla="*/ 0 w 1605470"/>
              <a:gd name="connsiteY172"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22750 w 1605470"/>
              <a:gd name="connsiteY42" fmla="*/ 5396260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24935 w 1605470"/>
              <a:gd name="connsiteY61" fmla="*/ 4821504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34828 w 1605470"/>
              <a:gd name="connsiteY70" fmla="*/ 4375228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486968 w 1605470"/>
              <a:gd name="connsiteY129" fmla="*/ 2182937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42619 w 1605470"/>
              <a:gd name="connsiteY134" fmla="*/ 1910499 h 6858000"/>
              <a:gd name="connsiteX135" fmla="*/ 446785 w 1605470"/>
              <a:gd name="connsiteY135" fmla="*/ 1903212 h 6858000"/>
              <a:gd name="connsiteX136" fmla="*/ 436547 w 1605470"/>
              <a:gd name="connsiteY136" fmla="*/ 1861531 h 6858000"/>
              <a:gd name="connsiteX137" fmla="*/ 390346 w 1605470"/>
              <a:gd name="connsiteY137" fmla="*/ 1732919 h 6858000"/>
              <a:gd name="connsiteX138" fmla="*/ 362657 w 1605470"/>
              <a:gd name="connsiteY138" fmla="*/ 1663540 h 6858000"/>
              <a:gd name="connsiteX139" fmla="*/ 361783 w 1605470"/>
              <a:gd name="connsiteY139" fmla="*/ 1615777 h 6858000"/>
              <a:gd name="connsiteX140" fmla="*/ 342578 w 1605470"/>
              <a:gd name="connsiteY140" fmla="*/ 1563678 h 6858000"/>
              <a:gd name="connsiteX141" fmla="*/ 355658 w 1605470"/>
              <a:gd name="connsiteY141" fmla="*/ 1519474 h 6858000"/>
              <a:gd name="connsiteX142" fmla="*/ 348400 w 1605470"/>
              <a:gd name="connsiteY142" fmla="*/ 1477995 h 6858000"/>
              <a:gd name="connsiteX143" fmla="*/ 334485 w 1605470"/>
              <a:gd name="connsiteY143" fmla="*/ 1373769 h 6858000"/>
              <a:gd name="connsiteX144" fmla="*/ 342792 w 1605470"/>
              <a:gd name="connsiteY144" fmla="*/ 1307086 h 6858000"/>
              <a:gd name="connsiteX145" fmla="*/ 343980 w 1605470"/>
              <a:gd name="connsiteY145" fmla="*/ 1189033 h 6858000"/>
              <a:gd name="connsiteX146" fmla="*/ 348665 w 1605470"/>
              <a:gd name="connsiteY146" fmla="*/ 1168288 h 6858000"/>
              <a:gd name="connsiteX147" fmla="*/ 340947 w 1605470"/>
              <a:gd name="connsiteY147" fmla="*/ 1142577 h 6858000"/>
              <a:gd name="connsiteX148" fmla="*/ 330253 w 1605470"/>
              <a:gd name="connsiteY148" fmla="*/ 1088484 h 6858000"/>
              <a:gd name="connsiteX149" fmla="*/ 318989 w 1605470"/>
              <a:gd name="connsiteY149" fmla="*/ 1016103 h 6858000"/>
              <a:gd name="connsiteX150" fmla="*/ 320445 w 1605470"/>
              <a:gd name="connsiteY150" fmla="*/ 932283 h 6858000"/>
              <a:gd name="connsiteX151" fmla="*/ 322681 w 1605470"/>
              <a:gd name="connsiteY151" fmla="*/ 915925 h 6858000"/>
              <a:gd name="connsiteX152" fmla="*/ 315310 w 1605470"/>
              <a:gd name="connsiteY152" fmla="*/ 896999 h 6858000"/>
              <a:gd name="connsiteX153" fmla="*/ 284718 w 1605470"/>
              <a:gd name="connsiteY153" fmla="*/ 821517 h 6858000"/>
              <a:gd name="connsiteX154" fmla="*/ 263668 w 1605470"/>
              <a:gd name="connsiteY154" fmla="*/ 751353 h 6858000"/>
              <a:gd name="connsiteX155" fmla="*/ 263226 w 1605470"/>
              <a:gd name="connsiteY155" fmla="*/ 721230 h 6858000"/>
              <a:gd name="connsiteX156" fmla="*/ 248897 w 1605470"/>
              <a:gd name="connsiteY156" fmla="*/ 681659 h 6858000"/>
              <a:gd name="connsiteX157" fmla="*/ 234316 w 1605470"/>
              <a:gd name="connsiteY157" fmla="*/ 635218 h 6858000"/>
              <a:gd name="connsiteX158" fmla="*/ 239327 w 1605470"/>
              <a:gd name="connsiteY158" fmla="*/ 613763 h 6858000"/>
              <a:gd name="connsiteX159" fmla="*/ 225269 w 1605470"/>
              <a:gd name="connsiteY159" fmla="*/ 598582 h 6858000"/>
              <a:gd name="connsiteX160" fmla="*/ 224950 w 1605470"/>
              <a:gd name="connsiteY160" fmla="*/ 576846 h 6858000"/>
              <a:gd name="connsiteX161" fmla="*/ 204576 w 1605470"/>
              <a:gd name="connsiteY161" fmla="*/ 530055 h 6858000"/>
              <a:gd name="connsiteX162" fmla="*/ 219064 w 1605470"/>
              <a:gd name="connsiteY162" fmla="*/ 469651 h 6858000"/>
              <a:gd name="connsiteX163" fmla="*/ 195012 w 1605470"/>
              <a:gd name="connsiteY163" fmla="*/ 448559 h 6858000"/>
              <a:gd name="connsiteX164" fmla="*/ 201434 w 1605470"/>
              <a:gd name="connsiteY164" fmla="*/ 441529 h 6858000"/>
              <a:gd name="connsiteX165" fmla="*/ 200655 w 1605470"/>
              <a:gd name="connsiteY165" fmla="*/ 428927 h 6858000"/>
              <a:gd name="connsiteX166" fmla="*/ 190059 w 1605470"/>
              <a:gd name="connsiteY166" fmla="*/ 430161 h 6858000"/>
              <a:gd name="connsiteX167" fmla="*/ 167079 w 1605470"/>
              <a:gd name="connsiteY167" fmla="*/ 367211 h 6858000"/>
              <a:gd name="connsiteX168" fmla="*/ 124571 w 1605470"/>
              <a:gd name="connsiteY168" fmla="*/ 302178 h 6858000"/>
              <a:gd name="connsiteX169" fmla="*/ 103243 w 1605470"/>
              <a:gd name="connsiteY169" fmla="*/ 211375 h 6858000"/>
              <a:gd name="connsiteX170" fmla="*/ 94571 w 1605470"/>
              <a:gd name="connsiteY170" fmla="*/ 184179 h 6858000"/>
              <a:gd name="connsiteX171" fmla="*/ 13437 w 1605470"/>
              <a:gd name="connsiteY171" fmla="*/ 19287 h 6858000"/>
              <a:gd name="connsiteX172" fmla="*/ 0 w 1605470"/>
              <a:gd name="connsiteY172"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22750 w 1605470"/>
              <a:gd name="connsiteY42" fmla="*/ 5396260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24935 w 1605470"/>
              <a:gd name="connsiteY61" fmla="*/ 4821504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34828 w 1605470"/>
              <a:gd name="connsiteY70" fmla="*/ 4375228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486968 w 1605470"/>
              <a:gd name="connsiteY129" fmla="*/ 2182937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42619 w 1605470"/>
              <a:gd name="connsiteY134" fmla="*/ 1910499 h 6858000"/>
              <a:gd name="connsiteX135" fmla="*/ 436547 w 1605470"/>
              <a:gd name="connsiteY135" fmla="*/ 1861531 h 6858000"/>
              <a:gd name="connsiteX136" fmla="*/ 390346 w 1605470"/>
              <a:gd name="connsiteY136" fmla="*/ 1732919 h 6858000"/>
              <a:gd name="connsiteX137" fmla="*/ 362657 w 1605470"/>
              <a:gd name="connsiteY137" fmla="*/ 1663540 h 6858000"/>
              <a:gd name="connsiteX138" fmla="*/ 361783 w 1605470"/>
              <a:gd name="connsiteY138" fmla="*/ 1615777 h 6858000"/>
              <a:gd name="connsiteX139" fmla="*/ 342578 w 1605470"/>
              <a:gd name="connsiteY139" fmla="*/ 1563678 h 6858000"/>
              <a:gd name="connsiteX140" fmla="*/ 355658 w 1605470"/>
              <a:gd name="connsiteY140" fmla="*/ 1519474 h 6858000"/>
              <a:gd name="connsiteX141" fmla="*/ 348400 w 1605470"/>
              <a:gd name="connsiteY141" fmla="*/ 1477995 h 6858000"/>
              <a:gd name="connsiteX142" fmla="*/ 334485 w 1605470"/>
              <a:gd name="connsiteY142" fmla="*/ 1373769 h 6858000"/>
              <a:gd name="connsiteX143" fmla="*/ 342792 w 1605470"/>
              <a:gd name="connsiteY143" fmla="*/ 1307086 h 6858000"/>
              <a:gd name="connsiteX144" fmla="*/ 343980 w 1605470"/>
              <a:gd name="connsiteY144" fmla="*/ 1189033 h 6858000"/>
              <a:gd name="connsiteX145" fmla="*/ 348665 w 1605470"/>
              <a:gd name="connsiteY145" fmla="*/ 1168288 h 6858000"/>
              <a:gd name="connsiteX146" fmla="*/ 340947 w 1605470"/>
              <a:gd name="connsiteY146" fmla="*/ 1142577 h 6858000"/>
              <a:gd name="connsiteX147" fmla="*/ 330253 w 1605470"/>
              <a:gd name="connsiteY147" fmla="*/ 1088484 h 6858000"/>
              <a:gd name="connsiteX148" fmla="*/ 318989 w 1605470"/>
              <a:gd name="connsiteY148" fmla="*/ 1016103 h 6858000"/>
              <a:gd name="connsiteX149" fmla="*/ 320445 w 1605470"/>
              <a:gd name="connsiteY149" fmla="*/ 932283 h 6858000"/>
              <a:gd name="connsiteX150" fmla="*/ 322681 w 1605470"/>
              <a:gd name="connsiteY150" fmla="*/ 915925 h 6858000"/>
              <a:gd name="connsiteX151" fmla="*/ 315310 w 1605470"/>
              <a:gd name="connsiteY151" fmla="*/ 896999 h 6858000"/>
              <a:gd name="connsiteX152" fmla="*/ 284718 w 1605470"/>
              <a:gd name="connsiteY152" fmla="*/ 821517 h 6858000"/>
              <a:gd name="connsiteX153" fmla="*/ 263668 w 1605470"/>
              <a:gd name="connsiteY153" fmla="*/ 751353 h 6858000"/>
              <a:gd name="connsiteX154" fmla="*/ 263226 w 1605470"/>
              <a:gd name="connsiteY154" fmla="*/ 721230 h 6858000"/>
              <a:gd name="connsiteX155" fmla="*/ 248897 w 1605470"/>
              <a:gd name="connsiteY155" fmla="*/ 681659 h 6858000"/>
              <a:gd name="connsiteX156" fmla="*/ 234316 w 1605470"/>
              <a:gd name="connsiteY156" fmla="*/ 635218 h 6858000"/>
              <a:gd name="connsiteX157" fmla="*/ 239327 w 1605470"/>
              <a:gd name="connsiteY157" fmla="*/ 613763 h 6858000"/>
              <a:gd name="connsiteX158" fmla="*/ 225269 w 1605470"/>
              <a:gd name="connsiteY158" fmla="*/ 598582 h 6858000"/>
              <a:gd name="connsiteX159" fmla="*/ 224950 w 1605470"/>
              <a:gd name="connsiteY159" fmla="*/ 576846 h 6858000"/>
              <a:gd name="connsiteX160" fmla="*/ 204576 w 1605470"/>
              <a:gd name="connsiteY160" fmla="*/ 530055 h 6858000"/>
              <a:gd name="connsiteX161" fmla="*/ 219064 w 1605470"/>
              <a:gd name="connsiteY161" fmla="*/ 469651 h 6858000"/>
              <a:gd name="connsiteX162" fmla="*/ 195012 w 1605470"/>
              <a:gd name="connsiteY162" fmla="*/ 448559 h 6858000"/>
              <a:gd name="connsiteX163" fmla="*/ 201434 w 1605470"/>
              <a:gd name="connsiteY163" fmla="*/ 441529 h 6858000"/>
              <a:gd name="connsiteX164" fmla="*/ 200655 w 1605470"/>
              <a:gd name="connsiteY164" fmla="*/ 428927 h 6858000"/>
              <a:gd name="connsiteX165" fmla="*/ 190059 w 1605470"/>
              <a:gd name="connsiteY165" fmla="*/ 430161 h 6858000"/>
              <a:gd name="connsiteX166" fmla="*/ 167079 w 1605470"/>
              <a:gd name="connsiteY166" fmla="*/ 367211 h 6858000"/>
              <a:gd name="connsiteX167" fmla="*/ 124571 w 1605470"/>
              <a:gd name="connsiteY167" fmla="*/ 302178 h 6858000"/>
              <a:gd name="connsiteX168" fmla="*/ 103243 w 1605470"/>
              <a:gd name="connsiteY168" fmla="*/ 211375 h 6858000"/>
              <a:gd name="connsiteX169" fmla="*/ 94571 w 1605470"/>
              <a:gd name="connsiteY169" fmla="*/ 184179 h 6858000"/>
              <a:gd name="connsiteX170" fmla="*/ 13437 w 1605470"/>
              <a:gd name="connsiteY170" fmla="*/ 19287 h 6858000"/>
              <a:gd name="connsiteX171" fmla="*/ 0 w 1605470"/>
              <a:gd name="connsiteY17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22750 w 1605470"/>
              <a:gd name="connsiteY42" fmla="*/ 5396260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24935 w 1605470"/>
              <a:gd name="connsiteY61" fmla="*/ 4821504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34828 w 1605470"/>
              <a:gd name="connsiteY70" fmla="*/ 4375228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486968 w 1605470"/>
              <a:gd name="connsiteY129" fmla="*/ 2182937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59990 w 1605470"/>
              <a:gd name="connsiteY134" fmla="*/ 1906352 h 6858000"/>
              <a:gd name="connsiteX135" fmla="*/ 436547 w 1605470"/>
              <a:gd name="connsiteY135" fmla="*/ 1861531 h 6858000"/>
              <a:gd name="connsiteX136" fmla="*/ 390346 w 1605470"/>
              <a:gd name="connsiteY136" fmla="*/ 1732919 h 6858000"/>
              <a:gd name="connsiteX137" fmla="*/ 362657 w 1605470"/>
              <a:gd name="connsiteY137" fmla="*/ 1663540 h 6858000"/>
              <a:gd name="connsiteX138" fmla="*/ 361783 w 1605470"/>
              <a:gd name="connsiteY138" fmla="*/ 1615777 h 6858000"/>
              <a:gd name="connsiteX139" fmla="*/ 342578 w 1605470"/>
              <a:gd name="connsiteY139" fmla="*/ 1563678 h 6858000"/>
              <a:gd name="connsiteX140" fmla="*/ 355658 w 1605470"/>
              <a:gd name="connsiteY140" fmla="*/ 1519474 h 6858000"/>
              <a:gd name="connsiteX141" fmla="*/ 348400 w 1605470"/>
              <a:gd name="connsiteY141" fmla="*/ 1477995 h 6858000"/>
              <a:gd name="connsiteX142" fmla="*/ 334485 w 1605470"/>
              <a:gd name="connsiteY142" fmla="*/ 1373769 h 6858000"/>
              <a:gd name="connsiteX143" fmla="*/ 342792 w 1605470"/>
              <a:gd name="connsiteY143" fmla="*/ 1307086 h 6858000"/>
              <a:gd name="connsiteX144" fmla="*/ 343980 w 1605470"/>
              <a:gd name="connsiteY144" fmla="*/ 1189033 h 6858000"/>
              <a:gd name="connsiteX145" fmla="*/ 348665 w 1605470"/>
              <a:gd name="connsiteY145" fmla="*/ 1168288 h 6858000"/>
              <a:gd name="connsiteX146" fmla="*/ 340947 w 1605470"/>
              <a:gd name="connsiteY146" fmla="*/ 1142577 h 6858000"/>
              <a:gd name="connsiteX147" fmla="*/ 330253 w 1605470"/>
              <a:gd name="connsiteY147" fmla="*/ 1088484 h 6858000"/>
              <a:gd name="connsiteX148" fmla="*/ 318989 w 1605470"/>
              <a:gd name="connsiteY148" fmla="*/ 1016103 h 6858000"/>
              <a:gd name="connsiteX149" fmla="*/ 320445 w 1605470"/>
              <a:gd name="connsiteY149" fmla="*/ 932283 h 6858000"/>
              <a:gd name="connsiteX150" fmla="*/ 322681 w 1605470"/>
              <a:gd name="connsiteY150" fmla="*/ 915925 h 6858000"/>
              <a:gd name="connsiteX151" fmla="*/ 315310 w 1605470"/>
              <a:gd name="connsiteY151" fmla="*/ 896999 h 6858000"/>
              <a:gd name="connsiteX152" fmla="*/ 284718 w 1605470"/>
              <a:gd name="connsiteY152" fmla="*/ 821517 h 6858000"/>
              <a:gd name="connsiteX153" fmla="*/ 263668 w 1605470"/>
              <a:gd name="connsiteY153" fmla="*/ 751353 h 6858000"/>
              <a:gd name="connsiteX154" fmla="*/ 263226 w 1605470"/>
              <a:gd name="connsiteY154" fmla="*/ 721230 h 6858000"/>
              <a:gd name="connsiteX155" fmla="*/ 248897 w 1605470"/>
              <a:gd name="connsiteY155" fmla="*/ 681659 h 6858000"/>
              <a:gd name="connsiteX156" fmla="*/ 234316 w 1605470"/>
              <a:gd name="connsiteY156" fmla="*/ 635218 h 6858000"/>
              <a:gd name="connsiteX157" fmla="*/ 239327 w 1605470"/>
              <a:gd name="connsiteY157" fmla="*/ 613763 h 6858000"/>
              <a:gd name="connsiteX158" fmla="*/ 225269 w 1605470"/>
              <a:gd name="connsiteY158" fmla="*/ 598582 h 6858000"/>
              <a:gd name="connsiteX159" fmla="*/ 224950 w 1605470"/>
              <a:gd name="connsiteY159" fmla="*/ 576846 h 6858000"/>
              <a:gd name="connsiteX160" fmla="*/ 204576 w 1605470"/>
              <a:gd name="connsiteY160" fmla="*/ 530055 h 6858000"/>
              <a:gd name="connsiteX161" fmla="*/ 219064 w 1605470"/>
              <a:gd name="connsiteY161" fmla="*/ 469651 h 6858000"/>
              <a:gd name="connsiteX162" fmla="*/ 195012 w 1605470"/>
              <a:gd name="connsiteY162" fmla="*/ 448559 h 6858000"/>
              <a:gd name="connsiteX163" fmla="*/ 201434 w 1605470"/>
              <a:gd name="connsiteY163" fmla="*/ 441529 h 6858000"/>
              <a:gd name="connsiteX164" fmla="*/ 200655 w 1605470"/>
              <a:gd name="connsiteY164" fmla="*/ 428927 h 6858000"/>
              <a:gd name="connsiteX165" fmla="*/ 190059 w 1605470"/>
              <a:gd name="connsiteY165" fmla="*/ 430161 h 6858000"/>
              <a:gd name="connsiteX166" fmla="*/ 167079 w 1605470"/>
              <a:gd name="connsiteY166" fmla="*/ 367211 h 6858000"/>
              <a:gd name="connsiteX167" fmla="*/ 124571 w 1605470"/>
              <a:gd name="connsiteY167" fmla="*/ 302178 h 6858000"/>
              <a:gd name="connsiteX168" fmla="*/ 103243 w 1605470"/>
              <a:gd name="connsiteY168" fmla="*/ 211375 h 6858000"/>
              <a:gd name="connsiteX169" fmla="*/ 94571 w 1605470"/>
              <a:gd name="connsiteY169" fmla="*/ 184179 h 6858000"/>
              <a:gd name="connsiteX170" fmla="*/ 13437 w 1605470"/>
              <a:gd name="connsiteY170" fmla="*/ 19287 h 6858000"/>
              <a:gd name="connsiteX171" fmla="*/ 0 w 1605470"/>
              <a:gd name="connsiteY17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22750 w 1605470"/>
              <a:gd name="connsiteY42" fmla="*/ 5396260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24935 w 1605470"/>
              <a:gd name="connsiteY61" fmla="*/ 4821504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34828 w 1605470"/>
              <a:gd name="connsiteY70" fmla="*/ 4375228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504338 w 1605470"/>
              <a:gd name="connsiteY129" fmla="*/ 2195378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59990 w 1605470"/>
              <a:gd name="connsiteY134" fmla="*/ 1906352 h 6858000"/>
              <a:gd name="connsiteX135" fmla="*/ 436547 w 1605470"/>
              <a:gd name="connsiteY135" fmla="*/ 1861531 h 6858000"/>
              <a:gd name="connsiteX136" fmla="*/ 390346 w 1605470"/>
              <a:gd name="connsiteY136" fmla="*/ 1732919 h 6858000"/>
              <a:gd name="connsiteX137" fmla="*/ 362657 w 1605470"/>
              <a:gd name="connsiteY137" fmla="*/ 1663540 h 6858000"/>
              <a:gd name="connsiteX138" fmla="*/ 361783 w 1605470"/>
              <a:gd name="connsiteY138" fmla="*/ 1615777 h 6858000"/>
              <a:gd name="connsiteX139" fmla="*/ 342578 w 1605470"/>
              <a:gd name="connsiteY139" fmla="*/ 1563678 h 6858000"/>
              <a:gd name="connsiteX140" fmla="*/ 355658 w 1605470"/>
              <a:gd name="connsiteY140" fmla="*/ 1519474 h 6858000"/>
              <a:gd name="connsiteX141" fmla="*/ 348400 w 1605470"/>
              <a:gd name="connsiteY141" fmla="*/ 1477995 h 6858000"/>
              <a:gd name="connsiteX142" fmla="*/ 334485 w 1605470"/>
              <a:gd name="connsiteY142" fmla="*/ 1373769 h 6858000"/>
              <a:gd name="connsiteX143" fmla="*/ 342792 w 1605470"/>
              <a:gd name="connsiteY143" fmla="*/ 1307086 h 6858000"/>
              <a:gd name="connsiteX144" fmla="*/ 343980 w 1605470"/>
              <a:gd name="connsiteY144" fmla="*/ 1189033 h 6858000"/>
              <a:gd name="connsiteX145" fmla="*/ 348665 w 1605470"/>
              <a:gd name="connsiteY145" fmla="*/ 1168288 h 6858000"/>
              <a:gd name="connsiteX146" fmla="*/ 340947 w 1605470"/>
              <a:gd name="connsiteY146" fmla="*/ 1142577 h 6858000"/>
              <a:gd name="connsiteX147" fmla="*/ 330253 w 1605470"/>
              <a:gd name="connsiteY147" fmla="*/ 1088484 h 6858000"/>
              <a:gd name="connsiteX148" fmla="*/ 318989 w 1605470"/>
              <a:gd name="connsiteY148" fmla="*/ 1016103 h 6858000"/>
              <a:gd name="connsiteX149" fmla="*/ 320445 w 1605470"/>
              <a:gd name="connsiteY149" fmla="*/ 932283 h 6858000"/>
              <a:gd name="connsiteX150" fmla="*/ 322681 w 1605470"/>
              <a:gd name="connsiteY150" fmla="*/ 915925 h 6858000"/>
              <a:gd name="connsiteX151" fmla="*/ 315310 w 1605470"/>
              <a:gd name="connsiteY151" fmla="*/ 896999 h 6858000"/>
              <a:gd name="connsiteX152" fmla="*/ 284718 w 1605470"/>
              <a:gd name="connsiteY152" fmla="*/ 821517 h 6858000"/>
              <a:gd name="connsiteX153" fmla="*/ 263668 w 1605470"/>
              <a:gd name="connsiteY153" fmla="*/ 751353 h 6858000"/>
              <a:gd name="connsiteX154" fmla="*/ 263226 w 1605470"/>
              <a:gd name="connsiteY154" fmla="*/ 721230 h 6858000"/>
              <a:gd name="connsiteX155" fmla="*/ 248897 w 1605470"/>
              <a:gd name="connsiteY155" fmla="*/ 681659 h 6858000"/>
              <a:gd name="connsiteX156" fmla="*/ 234316 w 1605470"/>
              <a:gd name="connsiteY156" fmla="*/ 635218 h 6858000"/>
              <a:gd name="connsiteX157" fmla="*/ 239327 w 1605470"/>
              <a:gd name="connsiteY157" fmla="*/ 613763 h 6858000"/>
              <a:gd name="connsiteX158" fmla="*/ 225269 w 1605470"/>
              <a:gd name="connsiteY158" fmla="*/ 598582 h 6858000"/>
              <a:gd name="connsiteX159" fmla="*/ 224950 w 1605470"/>
              <a:gd name="connsiteY159" fmla="*/ 576846 h 6858000"/>
              <a:gd name="connsiteX160" fmla="*/ 204576 w 1605470"/>
              <a:gd name="connsiteY160" fmla="*/ 530055 h 6858000"/>
              <a:gd name="connsiteX161" fmla="*/ 219064 w 1605470"/>
              <a:gd name="connsiteY161" fmla="*/ 469651 h 6858000"/>
              <a:gd name="connsiteX162" fmla="*/ 195012 w 1605470"/>
              <a:gd name="connsiteY162" fmla="*/ 448559 h 6858000"/>
              <a:gd name="connsiteX163" fmla="*/ 201434 w 1605470"/>
              <a:gd name="connsiteY163" fmla="*/ 441529 h 6858000"/>
              <a:gd name="connsiteX164" fmla="*/ 200655 w 1605470"/>
              <a:gd name="connsiteY164" fmla="*/ 428927 h 6858000"/>
              <a:gd name="connsiteX165" fmla="*/ 190059 w 1605470"/>
              <a:gd name="connsiteY165" fmla="*/ 430161 h 6858000"/>
              <a:gd name="connsiteX166" fmla="*/ 167079 w 1605470"/>
              <a:gd name="connsiteY166" fmla="*/ 367211 h 6858000"/>
              <a:gd name="connsiteX167" fmla="*/ 124571 w 1605470"/>
              <a:gd name="connsiteY167" fmla="*/ 302178 h 6858000"/>
              <a:gd name="connsiteX168" fmla="*/ 103243 w 1605470"/>
              <a:gd name="connsiteY168" fmla="*/ 211375 h 6858000"/>
              <a:gd name="connsiteX169" fmla="*/ 94571 w 1605470"/>
              <a:gd name="connsiteY169" fmla="*/ 184179 h 6858000"/>
              <a:gd name="connsiteX170" fmla="*/ 13437 w 1605470"/>
              <a:gd name="connsiteY170" fmla="*/ 19287 h 6858000"/>
              <a:gd name="connsiteX171" fmla="*/ 0 w 1605470"/>
              <a:gd name="connsiteY17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22750 w 1605470"/>
              <a:gd name="connsiteY42" fmla="*/ 5396260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37964 w 1605470"/>
              <a:gd name="connsiteY61" fmla="*/ 4858827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34828 w 1605470"/>
              <a:gd name="connsiteY70" fmla="*/ 4375228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504338 w 1605470"/>
              <a:gd name="connsiteY129" fmla="*/ 2195378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59990 w 1605470"/>
              <a:gd name="connsiteY134" fmla="*/ 1906352 h 6858000"/>
              <a:gd name="connsiteX135" fmla="*/ 436547 w 1605470"/>
              <a:gd name="connsiteY135" fmla="*/ 1861531 h 6858000"/>
              <a:gd name="connsiteX136" fmla="*/ 390346 w 1605470"/>
              <a:gd name="connsiteY136" fmla="*/ 1732919 h 6858000"/>
              <a:gd name="connsiteX137" fmla="*/ 362657 w 1605470"/>
              <a:gd name="connsiteY137" fmla="*/ 1663540 h 6858000"/>
              <a:gd name="connsiteX138" fmla="*/ 361783 w 1605470"/>
              <a:gd name="connsiteY138" fmla="*/ 1615777 h 6858000"/>
              <a:gd name="connsiteX139" fmla="*/ 342578 w 1605470"/>
              <a:gd name="connsiteY139" fmla="*/ 1563678 h 6858000"/>
              <a:gd name="connsiteX140" fmla="*/ 355658 w 1605470"/>
              <a:gd name="connsiteY140" fmla="*/ 1519474 h 6858000"/>
              <a:gd name="connsiteX141" fmla="*/ 348400 w 1605470"/>
              <a:gd name="connsiteY141" fmla="*/ 1477995 h 6858000"/>
              <a:gd name="connsiteX142" fmla="*/ 334485 w 1605470"/>
              <a:gd name="connsiteY142" fmla="*/ 1373769 h 6858000"/>
              <a:gd name="connsiteX143" fmla="*/ 342792 w 1605470"/>
              <a:gd name="connsiteY143" fmla="*/ 1307086 h 6858000"/>
              <a:gd name="connsiteX144" fmla="*/ 343980 w 1605470"/>
              <a:gd name="connsiteY144" fmla="*/ 1189033 h 6858000"/>
              <a:gd name="connsiteX145" fmla="*/ 348665 w 1605470"/>
              <a:gd name="connsiteY145" fmla="*/ 1168288 h 6858000"/>
              <a:gd name="connsiteX146" fmla="*/ 340947 w 1605470"/>
              <a:gd name="connsiteY146" fmla="*/ 1142577 h 6858000"/>
              <a:gd name="connsiteX147" fmla="*/ 330253 w 1605470"/>
              <a:gd name="connsiteY147" fmla="*/ 1088484 h 6858000"/>
              <a:gd name="connsiteX148" fmla="*/ 318989 w 1605470"/>
              <a:gd name="connsiteY148" fmla="*/ 1016103 h 6858000"/>
              <a:gd name="connsiteX149" fmla="*/ 320445 w 1605470"/>
              <a:gd name="connsiteY149" fmla="*/ 932283 h 6858000"/>
              <a:gd name="connsiteX150" fmla="*/ 322681 w 1605470"/>
              <a:gd name="connsiteY150" fmla="*/ 915925 h 6858000"/>
              <a:gd name="connsiteX151" fmla="*/ 315310 w 1605470"/>
              <a:gd name="connsiteY151" fmla="*/ 896999 h 6858000"/>
              <a:gd name="connsiteX152" fmla="*/ 284718 w 1605470"/>
              <a:gd name="connsiteY152" fmla="*/ 821517 h 6858000"/>
              <a:gd name="connsiteX153" fmla="*/ 263668 w 1605470"/>
              <a:gd name="connsiteY153" fmla="*/ 751353 h 6858000"/>
              <a:gd name="connsiteX154" fmla="*/ 263226 w 1605470"/>
              <a:gd name="connsiteY154" fmla="*/ 721230 h 6858000"/>
              <a:gd name="connsiteX155" fmla="*/ 248897 w 1605470"/>
              <a:gd name="connsiteY155" fmla="*/ 681659 h 6858000"/>
              <a:gd name="connsiteX156" fmla="*/ 234316 w 1605470"/>
              <a:gd name="connsiteY156" fmla="*/ 635218 h 6858000"/>
              <a:gd name="connsiteX157" fmla="*/ 239327 w 1605470"/>
              <a:gd name="connsiteY157" fmla="*/ 613763 h 6858000"/>
              <a:gd name="connsiteX158" fmla="*/ 225269 w 1605470"/>
              <a:gd name="connsiteY158" fmla="*/ 598582 h 6858000"/>
              <a:gd name="connsiteX159" fmla="*/ 224950 w 1605470"/>
              <a:gd name="connsiteY159" fmla="*/ 576846 h 6858000"/>
              <a:gd name="connsiteX160" fmla="*/ 204576 w 1605470"/>
              <a:gd name="connsiteY160" fmla="*/ 530055 h 6858000"/>
              <a:gd name="connsiteX161" fmla="*/ 219064 w 1605470"/>
              <a:gd name="connsiteY161" fmla="*/ 469651 h 6858000"/>
              <a:gd name="connsiteX162" fmla="*/ 195012 w 1605470"/>
              <a:gd name="connsiteY162" fmla="*/ 448559 h 6858000"/>
              <a:gd name="connsiteX163" fmla="*/ 201434 w 1605470"/>
              <a:gd name="connsiteY163" fmla="*/ 441529 h 6858000"/>
              <a:gd name="connsiteX164" fmla="*/ 200655 w 1605470"/>
              <a:gd name="connsiteY164" fmla="*/ 428927 h 6858000"/>
              <a:gd name="connsiteX165" fmla="*/ 190059 w 1605470"/>
              <a:gd name="connsiteY165" fmla="*/ 430161 h 6858000"/>
              <a:gd name="connsiteX166" fmla="*/ 167079 w 1605470"/>
              <a:gd name="connsiteY166" fmla="*/ 367211 h 6858000"/>
              <a:gd name="connsiteX167" fmla="*/ 124571 w 1605470"/>
              <a:gd name="connsiteY167" fmla="*/ 302178 h 6858000"/>
              <a:gd name="connsiteX168" fmla="*/ 103243 w 1605470"/>
              <a:gd name="connsiteY168" fmla="*/ 211375 h 6858000"/>
              <a:gd name="connsiteX169" fmla="*/ 94571 w 1605470"/>
              <a:gd name="connsiteY169" fmla="*/ 184179 h 6858000"/>
              <a:gd name="connsiteX170" fmla="*/ 13437 w 1605470"/>
              <a:gd name="connsiteY170" fmla="*/ 19287 h 6858000"/>
              <a:gd name="connsiteX171" fmla="*/ 0 w 1605470"/>
              <a:gd name="connsiteY17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44206 w 1605470"/>
              <a:gd name="connsiteY39" fmla="*/ 5641620 h 6858000"/>
              <a:gd name="connsiteX40" fmla="*/ 552319 w 1605470"/>
              <a:gd name="connsiteY40" fmla="*/ 5587997 h 6858000"/>
              <a:gd name="connsiteX41" fmla="*/ 591557 w 1605470"/>
              <a:gd name="connsiteY41" fmla="*/ 5476393 h 6858000"/>
              <a:gd name="connsiteX42" fmla="*/ 622750 w 1605470"/>
              <a:gd name="connsiteY42" fmla="*/ 5396260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37964 w 1605470"/>
              <a:gd name="connsiteY61" fmla="*/ 4858827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34828 w 1605470"/>
              <a:gd name="connsiteY70" fmla="*/ 4375228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504338 w 1605470"/>
              <a:gd name="connsiteY129" fmla="*/ 2195378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59990 w 1605470"/>
              <a:gd name="connsiteY134" fmla="*/ 1906352 h 6858000"/>
              <a:gd name="connsiteX135" fmla="*/ 436547 w 1605470"/>
              <a:gd name="connsiteY135" fmla="*/ 1861531 h 6858000"/>
              <a:gd name="connsiteX136" fmla="*/ 390346 w 1605470"/>
              <a:gd name="connsiteY136" fmla="*/ 1732919 h 6858000"/>
              <a:gd name="connsiteX137" fmla="*/ 362657 w 1605470"/>
              <a:gd name="connsiteY137" fmla="*/ 1663540 h 6858000"/>
              <a:gd name="connsiteX138" fmla="*/ 361783 w 1605470"/>
              <a:gd name="connsiteY138" fmla="*/ 1615777 h 6858000"/>
              <a:gd name="connsiteX139" fmla="*/ 342578 w 1605470"/>
              <a:gd name="connsiteY139" fmla="*/ 1563678 h 6858000"/>
              <a:gd name="connsiteX140" fmla="*/ 355658 w 1605470"/>
              <a:gd name="connsiteY140" fmla="*/ 1519474 h 6858000"/>
              <a:gd name="connsiteX141" fmla="*/ 348400 w 1605470"/>
              <a:gd name="connsiteY141" fmla="*/ 1477995 h 6858000"/>
              <a:gd name="connsiteX142" fmla="*/ 334485 w 1605470"/>
              <a:gd name="connsiteY142" fmla="*/ 1373769 h 6858000"/>
              <a:gd name="connsiteX143" fmla="*/ 342792 w 1605470"/>
              <a:gd name="connsiteY143" fmla="*/ 1307086 h 6858000"/>
              <a:gd name="connsiteX144" fmla="*/ 343980 w 1605470"/>
              <a:gd name="connsiteY144" fmla="*/ 1189033 h 6858000"/>
              <a:gd name="connsiteX145" fmla="*/ 348665 w 1605470"/>
              <a:gd name="connsiteY145" fmla="*/ 1168288 h 6858000"/>
              <a:gd name="connsiteX146" fmla="*/ 340947 w 1605470"/>
              <a:gd name="connsiteY146" fmla="*/ 1142577 h 6858000"/>
              <a:gd name="connsiteX147" fmla="*/ 330253 w 1605470"/>
              <a:gd name="connsiteY147" fmla="*/ 1088484 h 6858000"/>
              <a:gd name="connsiteX148" fmla="*/ 318989 w 1605470"/>
              <a:gd name="connsiteY148" fmla="*/ 1016103 h 6858000"/>
              <a:gd name="connsiteX149" fmla="*/ 320445 w 1605470"/>
              <a:gd name="connsiteY149" fmla="*/ 932283 h 6858000"/>
              <a:gd name="connsiteX150" fmla="*/ 322681 w 1605470"/>
              <a:gd name="connsiteY150" fmla="*/ 915925 h 6858000"/>
              <a:gd name="connsiteX151" fmla="*/ 315310 w 1605470"/>
              <a:gd name="connsiteY151" fmla="*/ 896999 h 6858000"/>
              <a:gd name="connsiteX152" fmla="*/ 284718 w 1605470"/>
              <a:gd name="connsiteY152" fmla="*/ 821517 h 6858000"/>
              <a:gd name="connsiteX153" fmla="*/ 263668 w 1605470"/>
              <a:gd name="connsiteY153" fmla="*/ 751353 h 6858000"/>
              <a:gd name="connsiteX154" fmla="*/ 263226 w 1605470"/>
              <a:gd name="connsiteY154" fmla="*/ 721230 h 6858000"/>
              <a:gd name="connsiteX155" fmla="*/ 248897 w 1605470"/>
              <a:gd name="connsiteY155" fmla="*/ 681659 h 6858000"/>
              <a:gd name="connsiteX156" fmla="*/ 234316 w 1605470"/>
              <a:gd name="connsiteY156" fmla="*/ 635218 h 6858000"/>
              <a:gd name="connsiteX157" fmla="*/ 239327 w 1605470"/>
              <a:gd name="connsiteY157" fmla="*/ 613763 h 6858000"/>
              <a:gd name="connsiteX158" fmla="*/ 225269 w 1605470"/>
              <a:gd name="connsiteY158" fmla="*/ 598582 h 6858000"/>
              <a:gd name="connsiteX159" fmla="*/ 224950 w 1605470"/>
              <a:gd name="connsiteY159" fmla="*/ 576846 h 6858000"/>
              <a:gd name="connsiteX160" fmla="*/ 204576 w 1605470"/>
              <a:gd name="connsiteY160" fmla="*/ 530055 h 6858000"/>
              <a:gd name="connsiteX161" fmla="*/ 219064 w 1605470"/>
              <a:gd name="connsiteY161" fmla="*/ 469651 h 6858000"/>
              <a:gd name="connsiteX162" fmla="*/ 195012 w 1605470"/>
              <a:gd name="connsiteY162" fmla="*/ 448559 h 6858000"/>
              <a:gd name="connsiteX163" fmla="*/ 201434 w 1605470"/>
              <a:gd name="connsiteY163" fmla="*/ 441529 h 6858000"/>
              <a:gd name="connsiteX164" fmla="*/ 200655 w 1605470"/>
              <a:gd name="connsiteY164" fmla="*/ 428927 h 6858000"/>
              <a:gd name="connsiteX165" fmla="*/ 190059 w 1605470"/>
              <a:gd name="connsiteY165" fmla="*/ 430161 h 6858000"/>
              <a:gd name="connsiteX166" fmla="*/ 167079 w 1605470"/>
              <a:gd name="connsiteY166" fmla="*/ 367211 h 6858000"/>
              <a:gd name="connsiteX167" fmla="*/ 124571 w 1605470"/>
              <a:gd name="connsiteY167" fmla="*/ 302178 h 6858000"/>
              <a:gd name="connsiteX168" fmla="*/ 103243 w 1605470"/>
              <a:gd name="connsiteY168" fmla="*/ 211375 h 6858000"/>
              <a:gd name="connsiteX169" fmla="*/ 94571 w 1605470"/>
              <a:gd name="connsiteY169" fmla="*/ 184179 h 6858000"/>
              <a:gd name="connsiteX170" fmla="*/ 13437 w 1605470"/>
              <a:gd name="connsiteY170" fmla="*/ 19287 h 6858000"/>
              <a:gd name="connsiteX171" fmla="*/ 0 w 1605470"/>
              <a:gd name="connsiteY17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44206 w 1605470"/>
              <a:gd name="connsiteY39" fmla="*/ 5641620 h 6858000"/>
              <a:gd name="connsiteX40" fmla="*/ 591557 w 1605470"/>
              <a:gd name="connsiteY40" fmla="*/ 5476393 h 6858000"/>
              <a:gd name="connsiteX41" fmla="*/ 622750 w 1605470"/>
              <a:gd name="connsiteY41" fmla="*/ 5396260 h 6858000"/>
              <a:gd name="connsiteX42" fmla="*/ 638731 w 1605470"/>
              <a:gd name="connsiteY42" fmla="*/ 5330009 h 6858000"/>
              <a:gd name="connsiteX43" fmla="*/ 672224 w 1605470"/>
              <a:gd name="connsiteY43" fmla="*/ 5273739 h 6858000"/>
              <a:gd name="connsiteX44" fmla="*/ 681823 w 1605470"/>
              <a:gd name="connsiteY44" fmla="*/ 5241779 h 6858000"/>
              <a:gd name="connsiteX45" fmla="*/ 693049 w 1605470"/>
              <a:gd name="connsiteY45" fmla="*/ 5225268 h 6858000"/>
              <a:gd name="connsiteX46" fmla="*/ 694069 w 1605470"/>
              <a:gd name="connsiteY46" fmla="*/ 5217684 h 6858000"/>
              <a:gd name="connsiteX47" fmla="*/ 701410 w 1605470"/>
              <a:gd name="connsiteY47" fmla="*/ 5193377 h 6858000"/>
              <a:gd name="connsiteX48" fmla="*/ 704713 w 1605470"/>
              <a:gd name="connsiteY48" fmla="*/ 5179288 h 6858000"/>
              <a:gd name="connsiteX49" fmla="*/ 705697 w 1605470"/>
              <a:gd name="connsiteY49" fmla="*/ 5173621 h 6858000"/>
              <a:gd name="connsiteX50" fmla="*/ 701331 w 1605470"/>
              <a:gd name="connsiteY50" fmla="*/ 5159961 h 6858000"/>
              <a:gd name="connsiteX51" fmla="*/ 708008 w 1605470"/>
              <a:gd name="connsiteY51" fmla="*/ 5144295 h 6858000"/>
              <a:gd name="connsiteX52" fmla="*/ 704941 w 1605470"/>
              <a:gd name="connsiteY52" fmla="*/ 5125185 h 6858000"/>
              <a:gd name="connsiteX53" fmla="*/ 711771 w 1605470"/>
              <a:gd name="connsiteY53" fmla="*/ 5121884 h 6858000"/>
              <a:gd name="connsiteX54" fmla="*/ 718807 w 1605470"/>
              <a:gd name="connsiteY54" fmla="*/ 5067850 h 6858000"/>
              <a:gd name="connsiteX55" fmla="*/ 721538 w 1605470"/>
              <a:gd name="connsiteY55" fmla="*/ 5060861 h 6858000"/>
              <a:gd name="connsiteX56" fmla="*/ 718242 w 1605470"/>
              <a:gd name="connsiteY56" fmla="*/ 5034192 h 6858000"/>
              <a:gd name="connsiteX57" fmla="*/ 719796 w 1605470"/>
              <a:gd name="connsiteY57" fmla="*/ 4993030 h 6858000"/>
              <a:gd name="connsiteX58" fmla="*/ 726705 w 1605470"/>
              <a:gd name="connsiteY58" fmla="*/ 4946844 h 6858000"/>
              <a:gd name="connsiteX59" fmla="*/ 722561 w 1605470"/>
              <a:gd name="connsiteY59" fmla="*/ 4932692 h 6858000"/>
              <a:gd name="connsiteX60" fmla="*/ 737964 w 1605470"/>
              <a:gd name="connsiteY60" fmla="*/ 4858827 h 6858000"/>
              <a:gd name="connsiteX61" fmla="*/ 732118 w 1605470"/>
              <a:gd name="connsiteY61" fmla="*/ 4801535 h 6858000"/>
              <a:gd name="connsiteX62" fmla="*/ 739787 w 1605470"/>
              <a:gd name="connsiteY62" fmla="*/ 4797794 h 6858000"/>
              <a:gd name="connsiteX63" fmla="*/ 741081 w 1605470"/>
              <a:gd name="connsiteY63" fmla="*/ 4784526 h 6858000"/>
              <a:gd name="connsiteX64" fmla="*/ 742865 w 1605470"/>
              <a:gd name="connsiteY64" fmla="*/ 4781211 h 6858000"/>
              <a:gd name="connsiteX65" fmla="*/ 751652 w 1605470"/>
              <a:gd name="connsiteY65" fmla="*/ 4761984 h 6858000"/>
              <a:gd name="connsiteX66" fmla="*/ 747700 w 1605470"/>
              <a:gd name="connsiteY66" fmla="*/ 4690749 h 6858000"/>
              <a:gd name="connsiteX67" fmla="*/ 743180 w 1605470"/>
              <a:gd name="connsiteY67" fmla="*/ 4584173 h 6858000"/>
              <a:gd name="connsiteX68" fmla="*/ 738263 w 1605470"/>
              <a:gd name="connsiteY68" fmla="*/ 4444346 h 6858000"/>
              <a:gd name="connsiteX69" fmla="*/ 734828 w 1605470"/>
              <a:gd name="connsiteY69" fmla="*/ 4375228 h 6858000"/>
              <a:gd name="connsiteX70" fmla="*/ 715481 w 1605470"/>
              <a:gd name="connsiteY70" fmla="*/ 4214165 h 6858000"/>
              <a:gd name="connsiteX71" fmla="*/ 719554 w 1605470"/>
              <a:gd name="connsiteY71" fmla="*/ 4090296 h 6858000"/>
              <a:gd name="connsiteX72" fmla="*/ 704810 w 1605470"/>
              <a:gd name="connsiteY72" fmla="*/ 4033999 h 6858000"/>
              <a:gd name="connsiteX73" fmla="*/ 705959 w 1605470"/>
              <a:gd name="connsiteY73" fmla="*/ 4031933 h 6858000"/>
              <a:gd name="connsiteX74" fmla="*/ 704535 w 1605470"/>
              <a:gd name="connsiteY74" fmla="*/ 4013953 h 6858000"/>
              <a:gd name="connsiteX75" fmla="*/ 700443 w 1605470"/>
              <a:gd name="connsiteY75" fmla="*/ 4010511 h 6858000"/>
              <a:gd name="connsiteX76" fmla="*/ 698282 w 1605470"/>
              <a:gd name="connsiteY76" fmla="*/ 3998331 h 6858000"/>
              <a:gd name="connsiteX77" fmla="*/ 690830 w 1605470"/>
              <a:gd name="connsiteY77" fmla="*/ 3974753 h 6858000"/>
              <a:gd name="connsiteX78" fmla="*/ 692428 w 1605470"/>
              <a:gd name="connsiteY78" fmla="*/ 3969950 h 6858000"/>
              <a:gd name="connsiteX79" fmla="*/ 685850 w 1605470"/>
              <a:gd name="connsiteY79" fmla="*/ 3933779 h 6858000"/>
              <a:gd name="connsiteX80" fmla="*/ 687181 w 1605470"/>
              <a:gd name="connsiteY80" fmla="*/ 3933093 h 6858000"/>
              <a:gd name="connsiteX81" fmla="*/ 691535 w 1605470"/>
              <a:gd name="connsiteY81" fmla="*/ 3922082 h 6858000"/>
              <a:gd name="connsiteX82" fmla="*/ 696613 w 1605470"/>
              <a:gd name="connsiteY82" fmla="*/ 3901461 h 6858000"/>
              <a:gd name="connsiteX83" fmla="*/ 719207 w 1605470"/>
              <a:gd name="connsiteY83" fmla="*/ 3813873 h 6858000"/>
              <a:gd name="connsiteX84" fmla="*/ 718632 w 1605470"/>
              <a:gd name="connsiteY84" fmla="*/ 3806161 h 6858000"/>
              <a:gd name="connsiteX85" fmla="*/ 718939 w 1605470"/>
              <a:gd name="connsiteY85" fmla="*/ 3805957 h 6858000"/>
              <a:gd name="connsiteX86" fmla="*/ 718966 w 1605470"/>
              <a:gd name="connsiteY86" fmla="*/ 3797724 h 6858000"/>
              <a:gd name="connsiteX87" fmla="*/ 717581 w 1605470"/>
              <a:gd name="connsiteY87" fmla="*/ 3792098 h 6858000"/>
              <a:gd name="connsiteX88" fmla="*/ 716465 w 1605470"/>
              <a:gd name="connsiteY88" fmla="*/ 3777135 h 6858000"/>
              <a:gd name="connsiteX89" fmla="*/ 718198 w 1605470"/>
              <a:gd name="connsiteY89" fmla="*/ 3771656 h 6858000"/>
              <a:gd name="connsiteX90" fmla="*/ 721941 w 1605470"/>
              <a:gd name="connsiteY90" fmla="*/ 3769007 h 6858000"/>
              <a:gd name="connsiteX91" fmla="*/ 721407 w 1605470"/>
              <a:gd name="connsiteY91" fmla="*/ 3767709 h 6858000"/>
              <a:gd name="connsiteX92" fmla="*/ 730103 w 1605470"/>
              <a:gd name="connsiteY92" fmla="*/ 3738082 h 6858000"/>
              <a:gd name="connsiteX93" fmla="*/ 737449 w 1605470"/>
              <a:gd name="connsiteY93" fmla="*/ 3673397 h 6858000"/>
              <a:gd name="connsiteX94" fmla="*/ 736745 w 1605470"/>
              <a:gd name="connsiteY94" fmla="*/ 3637109 h 6858000"/>
              <a:gd name="connsiteX95" fmla="*/ 740188 w 1605470"/>
              <a:gd name="connsiteY95" fmla="*/ 3536883 h 6858000"/>
              <a:gd name="connsiteX96" fmla="*/ 747726 w 1605470"/>
              <a:gd name="connsiteY96" fmla="*/ 3435652 h 6858000"/>
              <a:gd name="connsiteX97" fmla="*/ 774383 w 1605470"/>
              <a:gd name="connsiteY97" fmla="*/ 3381564 h 6858000"/>
              <a:gd name="connsiteX98" fmla="*/ 774870 w 1605470"/>
              <a:gd name="connsiteY98" fmla="*/ 3375761 h 6858000"/>
              <a:gd name="connsiteX99" fmla="*/ 770510 w 1605470"/>
              <a:gd name="connsiteY99" fmla="*/ 3361844 h 6858000"/>
              <a:gd name="connsiteX100" fmla="*/ 767933 w 1605470"/>
              <a:gd name="connsiteY100" fmla="*/ 3356929 h 6858000"/>
              <a:gd name="connsiteX101" fmla="*/ 766158 w 1605470"/>
              <a:gd name="connsiteY101" fmla="*/ 3349058 h 6858000"/>
              <a:gd name="connsiteX102" fmla="*/ 766414 w 1605470"/>
              <a:gd name="connsiteY102" fmla="*/ 3348763 h 6858000"/>
              <a:gd name="connsiteX103" fmla="*/ 764166 w 1605470"/>
              <a:gd name="connsiteY103" fmla="*/ 3341588 h 6858000"/>
              <a:gd name="connsiteX104" fmla="*/ 749397 w 1605470"/>
              <a:gd name="connsiteY104" fmla="*/ 3307769 h 6858000"/>
              <a:gd name="connsiteX105" fmla="*/ 766960 w 1605470"/>
              <a:gd name="connsiteY105" fmla="*/ 3250522 h 6858000"/>
              <a:gd name="connsiteX106" fmla="*/ 767385 w 1605470"/>
              <a:gd name="connsiteY106" fmla="*/ 3229163 h 6858000"/>
              <a:gd name="connsiteX107" fmla="*/ 769208 w 1605470"/>
              <a:gd name="connsiteY107" fmla="*/ 3217217 h 6858000"/>
              <a:gd name="connsiteX108" fmla="*/ 770350 w 1605470"/>
              <a:gd name="connsiteY108" fmla="*/ 3216125 h 6858000"/>
              <a:gd name="connsiteX109" fmla="*/ 756043 w 1605470"/>
              <a:gd name="connsiteY109" fmla="*/ 3183755 h 6858000"/>
              <a:gd name="connsiteX110" fmla="*/ 756544 w 1605470"/>
              <a:gd name="connsiteY110" fmla="*/ 3178642 h 6858000"/>
              <a:gd name="connsiteX111" fmla="*/ 744144 w 1605470"/>
              <a:gd name="connsiteY111" fmla="*/ 3158586 h 6858000"/>
              <a:gd name="connsiteX112" fmla="*/ 739378 w 1605470"/>
              <a:gd name="connsiteY112" fmla="*/ 3147669 h 6858000"/>
              <a:gd name="connsiteX113" fmla="*/ 734648 w 1605470"/>
              <a:gd name="connsiteY113" fmla="*/ 3145733 h 6858000"/>
              <a:gd name="connsiteX114" fmla="*/ 729329 w 1605470"/>
              <a:gd name="connsiteY114" fmla="*/ 3129034 h 6858000"/>
              <a:gd name="connsiteX115" fmla="*/ 729994 w 1605470"/>
              <a:gd name="connsiteY115" fmla="*/ 3126682 h 6858000"/>
              <a:gd name="connsiteX116" fmla="*/ 720862 w 1605470"/>
              <a:gd name="connsiteY116" fmla="*/ 3114519 h 6858000"/>
              <a:gd name="connsiteX117" fmla="*/ 707471 w 1605470"/>
              <a:gd name="connsiteY117" fmla="*/ 3106272 h 6858000"/>
              <a:gd name="connsiteX118" fmla="*/ 680201 w 1605470"/>
              <a:gd name="connsiteY118" fmla="*/ 2958185 h 6858000"/>
              <a:gd name="connsiteX119" fmla="*/ 622815 w 1605470"/>
              <a:gd name="connsiteY119" fmla="*/ 2762989 h 6858000"/>
              <a:gd name="connsiteX120" fmla="*/ 571733 w 1605470"/>
              <a:gd name="connsiteY120" fmla="*/ 2554718 h 6858000"/>
              <a:gd name="connsiteX121" fmla="*/ 551827 w 1605470"/>
              <a:gd name="connsiteY121" fmla="*/ 2485734 h 6858000"/>
              <a:gd name="connsiteX122" fmla="*/ 542550 w 1605470"/>
              <a:gd name="connsiteY122" fmla="*/ 2447068 h 6858000"/>
              <a:gd name="connsiteX123" fmla="*/ 529511 w 1605470"/>
              <a:gd name="connsiteY123" fmla="*/ 2425819 h 6858000"/>
              <a:gd name="connsiteX124" fmla="*/ 528878 w 1605470"/>
              <a:gd name="connsiteY124" fmla="*/ 2408971 h 6858000"/>
              <a:gd name="connsiteX125" fmla="*/ 535510 w 1605470"/>
              <a:gd name="connsiteY125" fmla="*/ 2402874 h 6858000"/>
              <a:gd name="connsiteX126" fmla="*/ 538122 w 1605470"/>
              <a:gd name="connsiteY126" fmla="*/ 2381443 h 6858000"/>
              <a:gd name="connsiteX127" fmla="*/ 514451 w 1605470"/>
              <a:gd name="connsiteY127" fmla="*/ 2261920 h 6858000"/>
              <a:gd name="connsiteX128" fmla="*/ 504338 w 1605470"/>
              <a:gd name="connsiteY128" fmla="*/ 2195378 h 6858000"/>
              <a:gd name="connsiteX129" fmla="*/ 488555 w 1605470"/>
              <a:gd name="connsiteY129" fmla="*/ 2155135 h 6858000"/>
              <a:gd name="connsiteX130" fmla="*/ 486013 w 1605470"/>
              <a:gd name="connsiteY130" fmla="*/ 2118008 h 6858000"/>
              <a:gd name="connsiteX131" fmla="*/ 487006 w 1605470"/>
              <a:gd name="connsiteY131" fmla="*/ 2050531 h 6858000"/>
              <a:gd name="connsiteX132" fmla="*/ 478812 w 1605470"/>
              <a:gd name="connsiteY132" fmla="*/ 1963269 h 6858000"/>
              <a:gd name="connsiteX133" fmla="*/ 459990 w 1605470"/>
              <a:gd name="connsiteY133" fmla="*/ 1906352 h 6858000"/>
              <a:gd name="connsiteX134" fmla="*/ 436547 w 1605470"/>
              <a:gd name="connsiteY134" fmla="*/ 1861531 h 6858000"/>
              <a:gd name="connsiteX135" fmla="*/ 390346 w 1605470"/>
              <a:gd name="connsiteY135" fmla="*/ 1732919 h 6858000"/>
              <a:gd name="connsiteX136" fmla="*/ 362657 w 1605470"/>
              <a:gd name="connsiteY136" fmla="*/ 1663540 h 6858000"/>
              <a:gd name="connsiteX137" fmla="*/ 361783 w 1605470"/>
              <a:gd name="connsiteY137" fmla="*/ 1615777 h 6858000"/>
              <a:gd name="connsiteX138" fmla="*/ 342578 w 1605470"/>
              <a:gd name="connsiteY138" fmla="*/ 1563678 h 6858000"/>
              <a:gd name="connsiteX139" fmla="*/ 355658 w 1605470"/>
              <a:gd name="connsiteY139" fmla="*/ 1519474 h 6858000"/>
              <a:gd name="connsiteX140" fmla="*/ 348400 w 1605470"/>
              <a:gd name="connsiteY140" fmla="*/ 1477995 h 6858000"/>
              <a:gd name="connsiteX141" fmla="*/ 334485 w 1605470"/>
              <a:gd name="connsiteY141" fmla="*/ 1373769 h 6858000"/>
              <a:gd name="connsiteX142" fmla="*/ 342792 w 1605470"/>
              <a:gd name="connsiteY142" fmla="*/ 1307086 h 6858000"/>
              <a:gd name="connsiteX143" fmla="*/ 343980 w 1605470"/>
              <a:gd name="connsiteY143" fmla="*/ 1189033 h 6858000"/>
              <a:gd name="connsiteX144" fmla="*/ 348665 w 1605470"/>
              <a:gd name="connsiteY144" fmla="*/ 1168288 h 6858000"/>
              <a:gd name="connsiteX145" fmla="*/ 340947 w 1605470"/>
              <a:gd name="connsiteY145" fmla="*/ 1142577 h 6858000"/>
              <a:gd name="connsiteX146" fmla="*/ 330253 w 1605470"/>
              <a:gd name="connsiteY146" fmla="*/ 1088484 h 6858000"/>
              <a:gd name="connsiteX147" fmla="*/ 318989 w 1605470"/>
              <a:gd name="connsiteY147" fmla="*/ 1016103 h 6858000"/>
              <a:gd name="connsiteX148" fmla="*/ 320445 w 1605470"/>
              <a:gd name="connsiteY148" fmla="*/ 932283 h 6858000"/>
              <a:gd name="connsiteX149" fmla="*/ 322681 w 1605470"/>
              <a:gd name="connsiteY149" fmla="*/ 915925 h 6858000"/>
              <a:gd name="connsiteX150" fmla="*/ 315310 w 1605470"/>
              <a:gd name="connsiteY150" fmla="*/ 896999 h 6858000"/>
              <a:gd name="connsiteX151" fmla="*/ 284718 w 1605470"/>
              <a:gd name="connsiteY151" fmla="*/ 821517 h 6858000"/>
              <a:gd name="connsiteX152" fmla="*/ 263668 w 1605470"/>
              <a:gd name="connsiteY152" fmla="*/ 751353 h 6858000"/>
              <a:gd name="connsiteX153" fmla="*/ 263226 w 1605470"/>
              <a:gd name="connsiteY153" fmla="*/ 721230 h 6858000"/>
              <a:gd name="connsiteX154" fmla="*/ 248897 w 1605470"/>
              <a:gd name="connsiteY154" fmla="*/ 681659 h 6858000"/>
              <a:gd name="connsiteX155" fmla="*/ 234316 w 1605470"/>
              <a:gd name="connsiteY155" fmla="*/ 635218 h 6858000"/>
              <a:gd name="connsiteX156" fmla="*/ 239327 w 1605470"/>
              <a:gd name="connsiteY156" fmla="*/ 613763 h 6858000"/>
              <a:gd name="connsiteX157" fmla="*/ 225269 w 1605470"/>
              <a:gd name="connsiteY157" fmla="*/ 598582 h 6858000"/>
              <a:gd name="connsiteX158" fmla="*/ 224950 w 1605470"/>
              <a:gd name="connsiteY158" fmla="*/ 576846 h 6858000"/>
              <a:gd name="connsiteX159" fmla="*/ 204576 w 1605470"/>
              <a:gd name="connsiteY159" fmla="*/ 530055 h 6858000"/>
              <a:gd name="connsiteX160" fmla="*/ 219064 w 1605470"/>
              <a:gd name="connsiteY160" fmla="*/ 469651 h 6858000"/>
              <a:gd name="connsiteX161" fmla="*/ 195012 w 1605470"/>
              <a:gd name="connsiteY161" fmla="*/ 448559 h 6858000"/>
              <a:gd name="connsiteX162" fmla="*/ 201434 w 1605470"/>
              <a:gd name="connsiteY162" fmla="*/ 441529 h 6858000"/>
              <a:gd name="connsiteX163" fmla="*/ 200655 w 1605470"/>
              <a:gd name="connsiteY163" fmla="*/ 428927 h 6858000"/>
              <a:gd name="connsiteX164" fmla="*/ 190059 w 1605470"/>
              <a:gd name="connsiteY164" fmla="*/ 430161 h 6858000"/>
              <a:gd name="connsiteX165" fmla="*/ 167079 w 1605470"/>
              <a:gd name="connsiteY165" fmla="*/ 367211 h 6858000"/>
              <a:gd name="connsiteX166" fmla="*/ 124571 w 1605470"/>
              <a:gd name="connsiteY166" fmla="*/ 302178 h 6858000"/>
              <a:gd name="connsiteX167" fmla="*/ 103243 w 1605470"/>
              <a:gd name="connsiteY167" fmla="*/ 211375 h 6858000"/>
              <a:gd name="connsiteX168" fmla="*/ 94571 w 1605470"/>
              <a:gd name="connsiteY168" fmla="*/ 184179 h 6858000"/>
              <a:gd name="connsiteX169" fmla="*/ 13437 w 1605470"/>
              <a:gd name="connsiteY169" fmla="*/ 19287 h 6858000"/>
              <a:gd name="connsiteX170" fmla="*/ 0 w 1605470"/>
              <a:gd name="connsiteY17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4383 w 1605470"/>
              <a:gd name="connsiteY96" fmla="*/ 3381564 h 6858000"/>
              <a:gd name="connsiteX97" fmla="*/ 774870 w 1605470"/>
              <a:gd name="connsiteY97" fmla="*/ 3375761 h 6858000"/>
              <a:gd name="connsiteX98" fmla="*/ 770510 w 1605470"/>
              <a:gd name="connsiteY98" fmla="*/ 3361844 h 6858000"/>
              <a:gd name="connsiteX99" fmla="*/ 767933 w 1605470"/>
              <a:gd name="connsiteY99" fmla="*/ 3356929 h 6858000"/>
              <a:gd name="connsiteX100" fmla="*/ 766158 w 1605470"/>
              <a:gd name="connsiteY100" fmla="*/ 3349058 h 6858000"/>
              <a:gd name="connsiteX101" fmla="*/ 766414 w 1605470"/>
              <a:gd name="connsiteY101" fmla="*/ 3348763 h 6858000"/>
              <a:gd name="connsiteX102" fmla="*/ 764166 w 1605470"/>
              <a:gd name="connsiteY102" fmla="*/ 3341588 h 6858000"/>
              <a:gd name="connsiteX103" fmla="*/ 749397 w 1605470"/>
              <a:gd name="connsiteY103" fmla="*/ 3307769 h 6858000"/>
              <a:gd name="connsiteX104" fmla="*/ 766960 w 1605470"/>
              <a:gd name="connsiteY104" fmla="*/ 3250522 h 6858000"/>
              <a:gd name="connsiteX105" fmla="*/ 767385 w 1605470"/>
              <a:gd name="connsiteY105" fmla="*/ 3229163 h 6858000"/>
              <a:gd name="connsiteX106" fmla="*/ 769208 w 1605470"/>
              <a:gd name="connsiteY106" fmla="*/ 3217217 h 6858000"/>
              <a:gd name="connsiteX107" fmla="*/ 770350 w 1605470"/>
              <a:gd name="connsiteY107" fmla="*/ 3216125 h 6858000"/>
              <a:gd name="connsiteX108" fmla="*/ 756043 w 1605470"/>
              <a:gd name="connsiteY108" fmla="*/ 3183755 h 6858000"/>
              <a:gd name="connsiteX109" fmla="*/ 756544 w 1605470"/>
              <a:gd name="connsiteY109" fmla="*/ 3178642 h 6858000"/>
              <a:gd name="connsiteX110" fmla="*/ 744144 w 1605470"/>
              <a:gd name="connsiteY110" fmla="*/ 3158586 h 6858000"/>
              <a:gd name="connsiteX111" fmla="*/ 739378 w 1605470"/>
              <a:gd name="connsiteY111" fmla="*/ 3147669 h 6858000"/>
              <a:gd name="connsiteX112" fmla="*/ 734648 w 1605470"/>
              <a:gd name="connsiteY112" fmla="*/ 3145733 h 6858000"/>
              <a:gd name="connsiteX113" fmla="*/ 729329 w 1605470"/>
              <a:gd name="connsiteY113" fmla="*/ 3129034 h 6858000"/>
              <a:gd name="connsiteX114" fmla="*/ 729994 w 1605470"/>
              <a:gd name="connsiteY114" fmla="*/ 3126682 h 6858000"/>
              <a:gd name="connsiteX115" fmla="*/ 720862 w 1605470"/>
              <a:gd name="connsiteY115" fmla="*/ 3114519 h 6858000"/>
              <a:gd name="connsiteX116" fmla="*/ 707471 w 1605470"/>
              <a:gd name="connsiteY116" fmla="*/ 3106272 h 6858000"/>
              <a:gd name="connsiteX117" fmla="*/ 680201 w 1605470"/>
              <a:gd name="connsiteY117" fmla="*/ 2958185 h 6858000"/>
              <a:gd name="connsiteX118" fmla="*/ 622815 w 1605470"/>
              <a:gd name="connsiteY118" fmla="*/ 2762989 h 6858000"/>
              <a:gd name="connsiteX119" fmla="*/ 571733 w 1605470"/>
              <a:gd name="connsiteY119" fmla="*/ 2554718 h 6858000"/>
              <a:gd name="connsiteX120" fmla="*/ 551827 w 1605470"/>
              <a:gd name="connsiteY120" fmla="*/ 2485734 h 6858000"/>
              <a:gd name="connsiteX121" fmla="*/ 542550 w 1605470"/>
              <a:gd name="connsiteY121" fmla="*/ 2447068 h 6858000"/>
              <a:gd name="connsiteX122" fmla="*/ 529511 w 1605470"/>
              <a:gd name="connsiteY122" fmla="*/ 2425819 h 6858000"/>
              <a:gd name="connsiteX123" fmla="*/ 528878 w 1605470"/>
              <a:gd name="connsiteY123" fmla="*/ 2408971 h 6858000"/>
              <a:gd name="connsiteX124" fmla="*/ 535510 w 1605470"/>
              <a:gd name="connsiteY124" fmla="*/ 2402874 h 6858000"/>
              <a:gd name="connsiteX125" fmla="*/ 538122 w 1605470"/>
              <a:gd name="connsiteY125" fmla="*/ 2381443 h 6858000"/>
              <a:gd name="connsiteX126" fmla="*/ 514451 w 1605470"/>
              <a:gd name="connsiteY126" fmla="*/ 2261920 h 6858000"/>
              <a:gd name="connsiteX127" fmla="*/ 504338 w 1605470"/>
              <a:gd name="connsiteY127" fmla="*/ 2195378 h 6858000"/>
              <a:gd name="connsiteX128" fmla="*/ 488555 w 1605470"/>
              <a:gd name="connsiteY128" fmla="*/ 2155135 h 6858000"/>
              <a:gd name="connsiteX129" fmla="*/ 486013 w 1605470"/>
              <a:gd name="connsiteY129" fmla="*/ 2118008 h 6858000"/>
              <a:gd name="connsiteX130" fmla="*/ 487006 w 1605470"/>
              <a:gd name="connsiteY130" fmla="*/ 2050531 h 6858000"/>
              <a:gd name="connsiteX131" fmla="*/ 478812 w 1605470"/>
              <a:gd name="connsiteY131" fmla="*/ 1963269 h 6858000"/>
              <a:gd name="connsiteX132" fmla="*/ 459990 w 1605470"/>
              <a:gd name="connsiteY132" fmla="*/ 1906352 h 6858000"/>
              <a:gd name="connsiteX133" fmla="*/ 436547 w 1605470"/>
              <a:gd name="connsiteY133" fmla="*/ 1861531 h 6858000"/>
              <a:gd name="connsiteX134" fmla="*/ 390346 w 1605470"/>
              <a:gd name="connsiteY134" fmla="*/ 1732919 h 6858000"/>
              <a:gd name="connsiteX135" fmla="*/ 362657 w 1605470"/>
              <a:gd name="connsiteY135" fmla="*/ 1663540 h 6858000"/>
              <a:gd name="connsiteX136" fmla="*/ 361783 w 1605470"/>
              <a:gd name="connsiteY136" fmla="*/ 1615777 h 6858000"/>
              <a:gd name="connsiteX137" fmla="*/ 342578 w 1605470"/>
              <a:gd name="connsiteY137" fmla="*/ 1563678 h 6858000"/>
              <a:gd name="connsiteX138" fmla="*/ 355658 w 1605470"/>
              <a:gd name="connsiteY138" fmla="*/ 1519474 h 6858000"/>
              <a:gd name="connsiteX139" fmla="*/ 348400 w 1605470"/>
              <a:gd name="connsiteY139" fmla="*/ 1477995 h 6858000"/>
              <a:gd name="connsiteX140" fmla="*/ 334485 w 1605470"/>
              <a:gd name="connsiteY140" fmla="*/ 1373769 h 6858000"/>
              <a:gd name="connsiteX141" fmla="*/ 342792 w 1605470"/>
              <a:gd name="connsiteY141" fmla="*/ 1307086 h 6858000"/>
              <a:gd name="connsiteX142" fmla="*/ 343980 w 1605470"/>
              <a:gd name="connsiteY142" fmla="*/ 1189033 h 6858000"/>
              <a:gd name="connsiteX143" fmla="*/ 348665 w 1605470"/>
              <a:gd name="connsiteY143" fmla="*/ 1168288 h 6858000"/>
              <a:gd name="connsiteX144" fmla="*/ 340947 w 1605470"/>
              <a:gd name="connsiteY144" fmla="*/ 1142577 h 6858000"/>
              <a:gd name="connsiteX145" fmla="*/ 330253 w 1605470"/>
              <a:gd name="connsiteY145" fmla="*/ 1088484 h 6858000"/>
              <a:gd name="connsiteX146" fmla="*/ 318989 w 1605470"/>
              <a:gd name="connsiteY146" fmla="*/ 1016103 h 6858000"/>
              <a:gd name="connsiteX147" fmla="*/ 320445 w 1605470"/>
              <a:gd name="connsiteY147" fmla="*/ 932283 h 6858000"/>
              <a:gd name="connsiteX148" fmla="*/ 322681 w 1605470"/>
              <a:gd name="connsiteY148" fmla="*/ 915925 h 6858000"/>
              <a:gd name="connsiteX149" fmla="*/ 315310 w 1605470"/>
              <a:gd name="connsiteY149" fmla="*/ 896999 h 6858000"/>
              <a:gd name="connsiteX150" fmla="*/ 284718 w 1605470"/>
              <a:gd name="connsiteY150" fmla="*/ 821517 h 6858000"/>
              <a:gd name="connsiteX151" fmla="*/ 263668 w 1605470"/>
              <a:gd name="connsiteY151" fmla="*/ 751353 h 6858000"/>
              <a:gd name="connsiteX152" fmla="*/ 263226 w 1605470"/>
              <a:gd name="connsiteY152" fmla="*/ 721230 h 6858000"/>
              <a:gd name="connsiteX153" fmla="*/ 248897 w 1605470"/>
              <a:gd name="connsiteY153" fmla="*/ 681659 h 6858000"/>
              <a:gd name="connsiteX154" fmla="*/ 234316 w 1605470"/>
              <a:gd name="connsiteY154" fmla="*/ 635218 h 6858000"/>
              <a:gd name="connsiteX155" fmla="*/ 239327 w 1605470"/>
              <a:gd name="connsiteY155" fmla="*/ 613763 h 6858000"/>
              <a:gd name="connsiteX156" fmla="*/ 225269 w 1605470"/>
              <a:gd name="connsiteY156" fmla="*/ 598582 h 6858000"/>
              <a:gd name="connsiteX157" fmla="*/ 224950 w 1605470"/>
              <a:gd name="connsiteY157" fmla="*/ 576846 h 6858000"/>
              <a:gd name="connsiteX158" fmla="*/ 204576 w 1605470"/>
              <a:gd name="connsiteY158" fmla="*/ 530055 h 6858000"/>
              <a:gd name="connsiteX159" fmla="*/ 219064 w 1605470"/>
              <a:gd name="connsiteY159" fmla="*/ 469651 h 6858000"/>
              <a:gd name="connsiteX160" fmla="*/ 195012 w 1605470"/>
              <a:gd name="connsiteY160" fmla="*/ 448559 h 6858000"/>
              <a:gd name="connsiteX161" fmla="*/ 201434 w 1605470"/>
              <a:gd name="connsiteY161" fmla="*/ 441529 h 6858000"/>
              <a:gd name="connsiteX162" fmla="*/ 200655 w 1605470"/>
              <a:gd name="connsiteY162" fmla="*/ 428927 h 6858000"/>
              <a:gd name="connsiteX163" fmla="*/ 190059 w 1605470"/>
              <a:gd name="connsiteY163" fmla="*/ 430161 h 6858000"/>
              <a:gd name="connsiteX164" fmla="*/ 167079 w 1605470"/>
              <a:gd name="connsiteY164" fmla="*/ 367211 h 6858000"/>
              <a:gd name="connsiteX165" fmla="*/ 124571 w 1605470"/>
              <a:gd name="connsiteY165" fmla="*/ 302178 h 6858000"/>
              <a:gd name="connsiteX166" fmla="*/ 103243 w 1605470"/>
              <a:gd name="connsiteY166" fmla="*/ 211375 h 6858000"/>
              <a:gd name="connsiteX167" fmla="*/ 94571 w 1605470"/>
              <a:gd name="connsiteY167" fmla="*/ 184179 h 6858000"/>
              <a:gd name="connsiteX168" fmla="*/ 13437 w 1605470"/>
              <a:gd name="connsiteY168" fmla="*/ 19287 h 6858000"/>
              <a:gd name="connsiteX169" fmla="*/ 0 w 1605470"/>
              <a:gd name="connsiteY169"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4383 w 1605470"/>
              <a:gd name="connsiteY96" fmla="*/ 3381564 h 6858000"/>
              <a:gd name="connsiteX97" fmla="*/ 774870 w 1605470"/>
              <a:gd name="connsiteY97" fmla="*/ 3375761 h 6858000"/>
              <a:gd name="connsiteX98" fmla="*/ 770510 w 1605470"/>
              <a:gd name="connsiteY98" fmla="*/ 3361844 h 6858000"/>
              <a:gd name="connsiteX99" fmla="*/ 767933 w 1605470"/>
              <a:gd name="connsiteY99" fmla="*/ 3356929 h 6858000"/>
              <a:gd name="connsiteX100" fmla="*/ 766158 w 1605470"/>
              <a:gd name="connsiteY100" fmla="*/ 3349058 h 6858000"/>
              <a:gd name="connsiteX101" fmla="*/ 766414 w 1605470"/>
              <a:gd name="connsiteY101" fmla="*/ 3348763 h 6858000"/>
              <a:gd name="connsiteX102" fmla="*/ 764166 w 1605470"/>
              <a:gd name="connsiteY102" fmla="*/ 3341588 h 6858000"/>
              <a:gd name="connsiteX103" fmla="*/ 749397 w 1605470"/>
              <a:gd name="connsiteY103" fmla="*/ 3307769 h 6858000"/>
              <a:gd name="connsiteX104" fmla="*/ 766960 w 1605470"/>
              <a:gd name="connsiteY104" fmla="*/ 3250522 h 6858000"/>
              <a:gd name="connsiteX105" fmla="*/ 767385 w 1605470"/>
              <a:gd name="connsiteY105" fmla="*/ 3229163 h 6858000"/>
              <a:gd name="connsiteX106" fmla="*/ 769208 w 1605470"/>
              <a:gd name="connsiteY106" fmla="*/ 3217217 h 6858000"/>
              <a:gd name="connsiteX107" fmla="*/ 770350 w 1605470"/>
              <a:gd name="connsiteY107" fmla="*/ 3216125 h 6858000"/>
              <a:gd name="connsiteX108" fmla="*/ 756043 w 1605470"/>
              <a:gd name="connsiteY108" fmla="*/ 3183755 h 6858000"/>
              <a:gd name="connsiteX109" fmla="*/ 756544 w 1605470"/>
              <a:gd name="connsiteY109" fmla="*/ 3178642 h 6858000"/>
              <a:gd name="connsiteX110" fmla="*/ 744144 w 1605470"/>
              <a:gd name="connsiteY110" fmla="*/ 3158586 h 6858000"/>
              <a:gd name="connsiteX111" fmla="*/ 739378 w 1605470"/>
              <a:gd name="connsiteY111" fmla="*/ 3147669 h 6858000"/>
              <a:gd name="connsiteX112" fmla="*/ 734648 w 1605470"/>
              <a:gd name="connsiteY112" fmla="*/ 3145733 h 6858000"/>
              <a:gd name="connsiteX113" fmla="*/ 729329 w 1605470"/>
              <a:gd name="connsiteY113" fmla="*/ 3129034 h 6858000"/>
              <a:gd name="connsiteX114" fmla="*/ 729994 w 1605470"/>
              <a:gd name="connsiteY114" fmla="*/ 3126682 h 6858000"/>
              <a:gd name="connsiteX115" fmla="*/ 720862 w 1605470"/>
              <a:gd name="connsiteY115" fmla="*/ 3114519 h 6858000"/>
              <a:gd name="connsiteX116" fmla="*/ 707471 w 1605470"/>
              <a:gd name="connsiteY116" fmla="*/ 3106272 h 6858000"/>
              <a:gd name="connsiteX117" fmla="*/ 680201 w 1605470"/>
              <a:gd name="connsiteY117" fmla="*/ 2958185 h 6858000"/>
              <a:gd name="connsiteX118" fmla="*/ 622815 w 1605470"/>
              <a:gd name="connsiteY118" fmla="*/ 2762989 h 6858000"/>
              <a:gd name="connsiteX119" fmla="*/ 571733 w 1605470"/>
              <a:gd name="connsiteY119" fmla="*/ 2554718 h 6858000"/>
              <a:gd name="connsiteX120" fmla="*/ 551827 w 1605470"/>
              <a:gd name="connsiteY120" fmla="*/ 2485734 h 6858000"/>
              <a:gd name="connsiteX121" fmla="*/ 542550 w 1605470"/>
              <a:gd name="connsiteY121" fmla="*/ 2447068 h 6858000"/>
              <a:gd name="connsiteX122" fmla="*/ 529511 w 1605470"/>
              <a:gd name="connsiteY122" fmla="*/ 2425819 h 6858000"/>
              <a:gd name="connsiteX123" fmla="*/ 528878 w 1605470"/>
              <a:gd name="connsiteY123" fmla="*/ 2408971 h 6858000"/>
              <a:gd name="connsiteX124" fmla="*/ 535510 w 1605470"/>
              <a:gd name="connsiteY124" fmla="*/ 2402874 h 6858000"/>
              <a:gd name="connsiteX125" fmla="*/ 538122 w 1605470"/>
              <a:gd name="connsiteY125" fmla="*/ 2381443 h 6858000"/>
              <a:gd name="connsiteX126" fmla="*/ 514451 w 1605470"/>
              <a:gd name="connsiteY126" fmla="*/ 2261920 h 6858000"/>
              <a:gd name="connsiteX127" fmla="*/ 504338 w 1605470"/>
              <a:gd name="connsiteY127" fmla="*/ 2195378 h 6858000"/>
              <a:gd name="connsiteX128" fmla="*/ 488555 w 1605470"/>
              <a:gd name="connsiteY128" fmla="*/ 2155135 h 6858000"/>
              <a:gd name="connsiteX129" fmla="*/ 486013 w 1605470"/>
              <a:gd name="connsiteY129" fmla="*/ 2118008 h 6858000"/>
              <a:gd name="connsiteX130" fmla="*/ 487006 w 1605470"/>
              <a:gd name="connsiteY130" fmla="*/ 2050531 h 6858000"/>
              <a:gd name="connsiteX131" fmla="*/ 478812 w 1605470"/>
              <a:gd name="connsiteY131" fmla="*/ 1963269 h 6858000"/>
              <a:gd name="connsiteX132" fmla="*/ 459990 w 1605470"/>
              <a:gd name="connsiteY132" fmla="*/ 1906352 h 6858000"/>
              <a:gd name="connsiteX133" fmla="*/ 436547 w 1605470"/>
              <a:gd name="connsiteY133" fmla="*/ 1861531 h 6858000"/>
              <a:gd name="connsiteX134" fmla="*/ 390346 w 1605470"/>
              <a:gd name="connsiteY134" fmla="*/ 1732919 h 6858000"/>
              <a:gd name="connsiteX135" fmla="*/ 362657 w 1605470"/>
              <a:gd name="connsiteY135" fmla="*/ 1663540 h 6858000"/>
              <a:gd name="connsiteX136" fmla="*/ 361783 w 1605470"/>
              <a:gd name="connsiteY136" fmla="*/ 1615777 h 6858000"/>
              <a:gd name="connsiteX137" fmla="*/ 342578 w 1605470"/>
              <a:gd name="connsiteY137" fmla="*/ 1563678 h 6858000"/>
              <a:gd name="connsiteX138" fmla="*/ 355658 w 1605470"/>
              <a:gd name="connsiteY138" fmla="*/ 1519474 h 6858000"/>
              <a:gd name="connsiteX139" fmla="*/ 348400 w 1605470"/>
              <a:gd name="connsiteY139" fmla="*/ 1477995 h 6858000"/>
              <a:gd name="connsiteX140" fmla="*/ 334485 w 1605470"/>
              <a:gd name="connsiteY140" fmla="*/ 1373769 h 6858000"/>
              <a:gd name="connsiteX141" fmla="*/ 342792 w 1605470"/>
              <a:gd name="connsiteY141" fmla="*/ 1307086 h 6858000"/>
              <a:gd name="connsiteX142" fmla="*/ 343980 w 1605470"/>
              <a:gd name="connsiteY142" fmla="*/ 1189033 h 6858000"/>
              <a:gd name="connsiteX143" fmla="*/ 348665 w 1605470"/>
              <a:gd name="connsiteY143" fmla="*/ 1168288 h 6858000"/>
              <a:gd name="connsiteX144" fmla="*/ 340947 w 1605470"/>
              <a:gd name="connsiteY144" fmla="*/ 1142577 h 6858000"/>
              <a:gd name="connsiteX145" fmla="*/ 330253 w 1605470"/>
              <a:gd name="connsiteY145" fmla="*/ 1088484 h 6858000"/>
              <a:gd name="connsiteX146" fmla="*/ 318989 w 1605470"/>
              <a:gd name="connsiteY146" fmla="*/ 1016103 h 6858000"/>
              <a:gd name="connsiteX147" fmla="*/ 320445 w 1605470"/>
              <a:gd name="connsiteY147" fmla="*/ 932283 h 6858000"/>
              <a:gd name="connsiteX148" fmla="*/ 322681 w 1605470"/>
              <a:gd name="connsiteY148" fmla="*/ 915925 h 6858000"/>
              <a:gd name="connsiteX149" fmla="*/ 315310 w 1605470"/>
              <a:gd name="connsiteY149" fmla="*/ 896999 h 6858000"/>
              <a:gd name="connsiteX150" fmla="*/ 284718 w 1605470"/>
              <a:gd name="connsiteY150" fmla="*/ 821517 h 6858000"/>
              <a:gd name="connsiteX151" fmla="*/ 263668 w 1605470"/>
              <a:gd name="connsiteY151" fmla="*/ 751353 h 6858000"/>
              <a:gd name="connsiteX152" fmla="*/ 263226 w 1605470"/>
              <a:gd name="connsiteY152" fmla="*/ 721230 h 6858000"/>
              <a:gd name="connsiteX153" fmla="*/ 248897 w 1605470"/>
              <a:gd name="connsiteY153" fmla="*/ 681659 h 6858000"/>
              <a:gd name="connsiteX154" fmla="*/ 234316 w 1605470"/>
              <a:gd name="connsiteY154" fmla="*/ 635218 h 6858000"/>
              <a:gd name="connsiteX155" fmla="*/ 239327 w 1605470"/>
              <a:gd name="connsiteY155" fmla="*/ 613763 h 6858000"/>
              <a:gd name="connsiteX156" fmla="*/ 225269 w 1605470"/>
              <a:gd name="connsiteY156" fmla="*/ 598582 h 6858000"/>
              <a:gd name="connsiteX157" fmla="*/ 224950 w 1605470"/>
              <a:gd name="connsiteY157" fmla="*/ 576846 h 6858000"/>
              <a:gd name="connsiteX158" fmla="*/ 204576 w 1605470"/>
              <a:gd name="connsiteY158" fmla="*/ 530055 h 6858000"/>
              <a:gd name="connsiteX159" fmla="*/ 219064 w 1605470"/>
              <a:gd name="connsiteY159" fmla="*/ 469651 h 6858000"/>
              <a:gd name="connsiteX160" fmla="*/ 195012 w 1605470"/>
              <a:gd name="connsiteY160" fmla="*/ 448559 h 6858000"/>
              <a:gd name="connsiteX161" fmla="*/ 201434 w 1605470"/>
              <a:gd name="connsiteY161" fmla="*/ 441529 h 6858000"/>
              <a:gd name="connsiteX162" fmla="*/ 200655 w 1605470"/>
              <a:gd name="connsiteY162" fmla="*/ 428927 h 6858000"/>
              <a:gd name="connsiteX163" fmla="*/ 190059 w 1605470"/>
              <a:gd name="connsiteY163" fmla="*/ 430161 h 6858000"/>
              <a:gd name="connsiteX164" fmla="*/ 167079 w 1605470"/>
              <a:gd name="connsiteY164" fmla="*/ 367211 h 6858000"/>
              <a:gd name="connsiteX165" fmla="*/ 124571 w 1605470"/>
              <a:gd name="connsiteY165" fmla="*/ 302178 h 6858000"/>
              <a:gd name="connsiteX166" fmla="*/ 103243 w 1605470"/>
              <a:gd name="connsiteY166" fmla="*/ 211375 h 6858000"/>
              <a:gd name="connsiteX167" fmla="*/ 94571 w 1605470"/>
              <a:gd name="connsiteY167" fmla="*/ 184179 h 6858000"/>
              <a:gd name="connsiteX168" fmla="*/ 13437 w 1605470"/>
              <a:gd name="connsiteY168" fmla="*/ 19287 h 6858000"/>
              <a:gd name="connsiteX169" fmla="*/ 0 w 1605470"/>
              <a:gd name="connsiteY169"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4383 w 1605470"/>
              <a:gd name="connsiteY96" fmla="*/ 3381564 h 6858000"/>
              <a:gd name="connsiteX97" fmla="*/ 774870 w 1605470"/>
              <a:gd name="connsiteY97" fmla="*/ 3375761 h 6858000"/>
              <a:gd name="connsiteX98" fmla="*/ 770510 w 1605470"/>
              <a:gd name="connsiteY98" fmla="*/ 3361844 h 6858000"/>
              <a:gd name="connsiteX99" fmla="*/ 767933 w 1605470"/>
              <a:gd name="connsiteY99" fmla="*/ 3356929 h 6858000"/>
              <a:gd name="connsiteX100" fmla="*/ 766158 w 1605470"/>
              <a:gd name="connsiteY100" fmla="*/ 3349058 h 6858000"/>
              <a:gd name="connsiteX101" fmla="*/ 766414 w 1605470"/>
              <a:gd name="connsiteY101" fmla="*/ 3348763 h 6858000"/>
              <a:gd name="connsiteX102" fmla="*/ 764166 w 1605470"/>
              <a:gd name="connsiteY102" fmla="*/ 3341588 h 6858000"/>
              <a:gd name="connsiteX103" fmla="*/ 749397 w 1605470"/>
              <a:gd name="connsiteY103" fmla="*/ 3307769 h 6858000"/>
              <a:gd name="connsiteX104" fmla="*/ 766960 w 1605470"/>
              <a:gd name="connsiteY104" fmla="*/ 3250522 h 6858000"/>
              <a:gd name="connsiteX105" fmla="*/ 767385 w 1605470"/>
              <a:gd name="connsiteY105" fmla="*/ 3229163 h 6858000"/>
              <a:gd name="connsiteX106" fmla="*/ 769208 w 1605470"/>
              <a:gd name="connsiteY106" fmla="*/ 3217217 h 6858000"/>
              <a:gd name="connsiteX107" fmla="*/ 770350 w 1605470"/>
              <a:gd name="connsiteY107" fmla="*/ 3216125 h 6858000"/>
              <a:gd name="connsiteX108" fmla="*/ 756043 w 1605470"/>
              <a:gd name="connsiteY108" fmla="*/ 3183755 h 6858000"/>
              <a:gd name="connsiteX109" fmla="*/ 756544 w 1605470"/>
              <a:gd name="connsiteY109" fmla="*/ 3178642 h 6858000"/>
              <a:gd name="connsiteX110" fmla="*/ 744144 w 1605470"/>
              <a:gd name="connsiteY110" fmla="*/ 3158586 h 6858000"/>
              <a:gd name="connsiteX111" fmla="*/ 739378 w 1605470"/>
              <a:gd name="connsiteY111" fmla="*/ 3147669 h 6858000"/>
              <a:gd name="connsiteX112" fmla="*/ 734648 w 1605470"/>
              <a:gd name="connsiteY112" fmla="*/ 3145733 h 6858000"/>
              <a:gd name="connsiteX113" fmla="*/ 729329 w 1605470"/>
              <a:gd name="connsiteY113" fmla="*/ 3129034 h 6858000"/>
              <a:gd name="connsiteX114" fmla="*/ 729994 w 1605470"/>
              <a:gd name="connsiteY114" fmla="*/ 3126682 h 6858000"/>
              <a:gd name="connsiteX115" fmla="*/ 720862 w 1605470"/>
              <a:gd name="connsiteY115" fmla="*/ 3114519 h 6858000"/>
              <a:gd name="connsiteX116" fmla="*/ 707471 w 1605470"/>
              <a:gd name="connsiteY116" fmla="*/ 3106272 h 6858000"/>
              <a:gd name="connsiteX117" fmla="*/ 680201 w 1605470"/>
              <a:gd name="connsiteY117" fmla="*/ 2958185 h 6858000"/>
              <a:gd name="connsiteX118" fmla="*/ 622815 w 1605470"/>
              <a:gd name="connsiteY118" fmla="*/ 2762989 h 6858000"/>
              <a:gd name="connsiteX119" fmla="*/ 571733 w 1605470"/>
              <a:gd name="connsiteY119" fmla="*/ 2554718 h 6858000"/>
              <a:gd name="connsiteX120" fmla="*/ 551827 w 1605470"/>
              <a:gd name="connsiteY120" fmla="*/ 2485734 h 6858000"/>
              <a:gd name="connsiteX121" fmla="*/ 542550 w 1605470"/>
              <a:gd name="connsiteY121" fmla="*/ 2447068 h 6858000"/>
              <a:gd name="connsiteX122" fmla="*/ 529511 w 1605470"/>
              <a:gd name="connsiteY122" fmla="*/ 2425819 h 6858000"/>
              <a:gd name="connsiteX123" fmla="*/ 528878 w 1605470"/>
              <a:gd name="connsiteY123" fmla="*/ 2408971 h 6858000"/>
              <a:gd name="connsiteX124" fmla="*/ 535510 w 1605470"/>
              <a:gd name="connsiteY124" fmla="*/ 2402874 h 6858000"/>
              <a:gd name="connsiteX125" fmla="*/ 538122 w 1605470"/>
              <a:gd name="connsiteY125" fmla="*/ 2381443 h 6858000"/>
              <a:gd name="connsiteX126" fmla="*/ 514451 w 1605470"/>
              <a:gd name="connsiteY126" fmla="*/ 2261920 h 6858000"/>
              <a:gd name="connsiteX127" fmla="*/ 504338 w 1605470"/>
              <a:gd name="connsiteY127" fmla="*/ 2195378 h 6858000"/>
              <a:gd name="connsiteX128" fmla="*/ 488555 w 1605470"/>
              <a:gd name="connsiteY128" fmla="*/ 2155135 h 6858000"/>
              <a:gd name="connsiteX129" fmla="*/ 486013 w 1605470"/>
              <a:gd name="connsiteY129" fmla="*/ 2118008 h 6858000"/>
              <a:gd name="connsiteX130" fmla="*/ 487006 w 1605470"/>
              <a:gd name="connsiteY130" fmla="*/ 2050531 h 6858000"/>
              <a:gd name="connsiteX131" fmla="*/ 478812 w 1605470"/>
              <a:gd name="connsiteY131" fmla="*/ 1963269 h 6858000"/>
              <a:gd name="connsiteX132" fmla="*/ 459990 w 1605470"/>
              <a:gd name="connsiteY132" fmla="*/ 1906352 h 6858000"/>
              <a:gd name="connsiteX133" fmla="*/ 436547 w 1605470"/>
              <a:gd name="connsiteY133" fmla="*/ 1861531 h 6858000"/>
              <a:gd name="connsiteX134" fmla="*/ 390346 w 1605470"/>
              <a:gd name="connsiteY134" fmla="*/ 1732919 h 6858000"/>
              <a:gd name="connsiteX135" fmla="*/ 362657 w 1605470"/>
              <a:gd name="connsiteY135" fmla="*/ 1663540 h 6858000"/>
              <a:gd name="connsiteX136" fmla="*/ 361783 w 1605470"/>
              <a:gd name="connsiteY136" fmla="*/ 1615777 h 6858000"/>
              <a:gd name="connsiteX137" fmla="*/ 342578 w 1605470"/>
              <a:gd name="connsiteY137" fmla="*/ 1563678 h 6858000"/>
              <a:gd name="connsiteX138" fmla="*/ 355658 w 1605470"/>
              <a:gd name="connsiteY138" fmla="*/ 1519474 h 6858000"/>
              <a:gd name="connsiteX139" fmla="*/ 348400 w 1605470"/>
              <a:gd name="connsiteY139" fmla="*/ 1477995 h 6858000"/>
              <a:gd name="connsiteX140" fmla="*/ 334485 w 1605470"/>
              <a:gd name="connsiteY140" fmla="*/ 1373769 h 6858000"/>
              <a:gd name="connsiteX141" fmla="*/ 342792 w 1605470"/>
              <a:gd name="connsiteY141" fmla="*/ 1307086 h 6858000"/>
              <a:gd name="connsiteX142" fmla="*/ 343980 w 1605470"/>
              <a:gd name="connsiteY142" fmla="*/ 1189033 h 6858000"/>
              <a:gd name="connsiteX143" fmla="*/ 348665 w 1605470"/>
              <a:gd name="connsiteY143" fmla="*/ 1168288 h 6858000"/>
              <a:gd name="connsiteX144" fmla="*/ 340947 w 1605470"/>
              <a:gd name="connsiteY144" fmla="*/ 1142577 h 6858000"/>
              <a:gd name="connsiteX145" fmla="*/ 330253 w 1605470"/>
              <a:gd name="connsiteY145" fmla="*/ 1088484 h 6858000"/>
              <a:gd name="connsiteX146" fmla="*/ 318989 w 1605470"/>
              <a:gd name="connsiteY146" fmla="*/ 1016103 h 6858000"/>
              <a:gd name="connsiteX147" fmla="*/ 320445 w 1605470"/>
              <a:gd name="connsiteY147" fmla="*/ 932283 h 6858000"/>
              <a:gd name="connsiteX148" fmla="*/ 322681 w 1605470"/>
              <a:gd name="connsiteY148" fmla="*/ 915925 h 6858000"/>
              <a:gd name="connsiteX149" fmla="*/ 315310 w 1605470"/>
              <a:gd name="connsiteY149" fmla="*/ 896999 h 6858000"/>
              <a:gd name="connsiteX150" fmla="*/ 284718 w 1605470"/>
              <a:gd name="connsiteY150" fmla="*/ 821517 h 6858000"/>
              <a:gd name="connsiteX151" fmla="*/ 263668 w 1605470"/>
              <a:gd name="connsiteY151" fmla="*/ 751353 h 6858000"/>
              <a:gd name="connsiteX152" fmla="*/ 263226 w 1605470"/>
              <a:gd name="connsiteY152" fmla="*/ 721230 h 6858000"/>
              <a:gd name="connsiteX153" fmla="*/ 248897 w 1605470"/>
              <a:gd name="connsiteY153" fmla="*/ 681659 h 6858000"/>
              <a:gd name="connsiteX154" fmla="*/ 234316 w 1605470"/>
              <a:gd name="connsiteY154" fmla="*/ 635218 h 6858000"/>
              <a:gd name="connsiteX155" fmla="*/ 239327 w 1605470"/>
              <a:gd name="connsiteY155" fmla="*/ 613763 h 6858000"/>
              <a:gd name="connsiteX156" fmla="*/ 225269 w 1605470"/>
              <a:gd name="connsiteY156" fmla="*/ 598582 h 6858000"/>
              <a:gd name="connsiteX157" fmla="*/ 224950 w 1605470"/>
              <a:gd name="connsiteY157" fmla="*/ 576846 h 6858000"/>
              <a:gd name="connsiteX158" fmla="*/ 204576 w 1605470"/>
              <a:gd name="connsiteY158" fmla="*/ 530055 h 6858000"/>
              <a:gd name="connsiteX159" fmla="*/ 219064 w 1605470"/>
              <a:gd name="connsiteY159" fmla="*/ 469651 h 6858000"/>
              <a:gd name="connsiteX160" fmla="*/ 195012 w 1605470"/>
              <a:gd name="connsiteY160" fmla="*/ 448559 h 6858000"/>
              <a:gd name="connsiteX161" fmla="*/ 201434 w 1605470"/>
              <a:gd name="connsiteY161" fmla="*/ 441529 h 6858000"/>
              <a:gd name="connsiteX162" fmla="*/ 200655 w 1605470"/>
              <a:gd name="connsiteY162" fmla="*/ 428927 h 6858000"/>
              <a:gd name="connsiteX163" fmla="*/ 190059 w 1605470"/>
              <a:gd name="connsiteY163" fmla="*/ 430161 h 6858000"/>
              <a:gd name="connsiteX164" fmla="*/ 167079 w 1605470"/>
              <a:gd name="connsiteY164" fmla="*/ 367211 h 6858000"/>
              <a:gd name="connsiteX165" fmla="*/ 124571 w 1605470"/>
              <a:gd name="connsiteY165" fmla="*/ 302178 h 6858000"/>
              <a:gd name="connsiteX166" fmla="*/ 103243 w 1605470"/>
              <a:gd name="connsiteY166" fmla="*/ 211375 h 6858000"/>
              <a:gd name="connsiteX167" fmla="*/ 94571 w 1605470"/>
              <a:gd name="connsiteY167" fmla="*/ 184179 h 6858000"/>
              <a:gd name="connsiteX168" fmla="*/ 13437 w 1605470"/>
              <a:gd name="connsiteY168" fmla="*/ 19287 h 6858000"/>
              <a:gd name="connsiteX169" fmla="*/ 0 w 1605470"/>
              <a:gd name="connsiteY169"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4383 w 1605470"/>
              <a:gd name="connsiteY96" fmla="*/ 3381564 h 6858000"/>
              <a:gd name="connsiteX97" fmla="*/ 770510 w 1605470"/>
              <a:gd name="connsiteY97" fmla="*/ 3361844 h 6858000"/>
              <a:gd name="connsiteX98" fmla="*/ 767933 w 1605470"/>
              <a:gd name="connsiteY98" fmla="*/ 3356929 h 6858000"/>
              <a:gd name="connsiteX99" fmla="*/ 766158 w 1605470"/>
              <a:gd name="connsiteY99" fmla="*/ 3349058 h 6858000"/>
              <a:gd name="connsiteX100" fmla="*/ 766414 w 1605470"/>
              <a:gd name="connsiteY100" fmla="*/ 3348763 h 6858000"/>
              <a:gd name="connsiteX101" fmla="*/ 764166 w 1605470"/>
              <a:gd name="connsiteY101" fmla="*/ 3341588 h 6858000"/>
              <a:gd name="connsiteX102" fmla="*/ 749397 w 1605470"/>
              <a:gd name="connsiteY102" fmla="*/ 3307769 h 6858000"/>
              <a:gd name="connsiteX103" fmla="*/ 766960 w 1605470"/>
              <a:gd name="connsiteY103" fmla="*/ 3250522 h 6858000"/>
              <a:gd name="connsiteX104" fmla="*/ 767385 w 1605470"/>
              <a:gd name="connsiteY104" fmla="*/ 3229163 h 6858000"/>
              <a:gd name="connsiteX105" fmla="*/ 769208 w 1605470"/>
              <a:gd name="connsiteY105" fmla="*/ 3217217 h 6858000"/>
              <a:gd name="connsiteX106" fmla="*/ 770350 w 1605470"/>
              <a:gd name="connsiteY106" fmla="*/ 3216125 h 6858000"/>
              <a:gd name="connsiteX107" fmla="*/ 756043 w 1605470"/>
              <a:gd name="connsiteY107" fmla="*/ 3183755 h 6858000"/>
              <a:gd name="connsiteX108" fmla="*/ 756544 w 1605470"/>
              <a:gd name="connsiteY108" fmla="*/ 3178642 h 6858000"/>
              <a:gd name="connsiteX109" fmla="*/ 744144 w 1605470"/>
              <a:gd name="connsiteY109" fmla="*/ 3158586 h 6858000"/>
              <a:gd name="connsiteX110" fmla="*/ 739378 w 1605470"/>
              <a:gd name="connsiteY110" fmla="*/ 3147669 h 6858000"/>
              <a:gd name="connsiteX111" fmla="*/ 734648 w 1605470"/>
              <a:gd name="connsiteY111" fmla="*/ 3145733 h 6858000"/>
              <a:gd name="connsiteX112" fmla="*/ 729329 w 1605470"/>
              <a:gd name="connsiteY112" fmla="*/ 3129034 h 6858000"/>
              <a:gd name="connsiteX113" fmla="*/ 729994 w 1605470"/>
              <a:gd name="connsiteY113" fmla="*/ 3126682 h 6858000"/>
              <a:gd name="connsiteX114" fmla="*/ 720862 w 1605470"/>
              <a:gd name="connsiteY114" fmla="*/ 3114519 h 6858000"/>
              <a:gd name="connsiteX115" fmla="*/ 707471 w 1605470"/>
              <a:gd name="connsiteY115" fmla="*/ 3106272 h 6858000"/>
              <a:gd name="connsiteX116" fmla="*/ 680201 w 1605470"/>
              <a:gd name="connsiteY116" fmla="*/ 2958185 h 6858000"/>
              <a:gd name="connsiteX117" fmla="*/ 622815 w 1605470"/>
              <a:gd name="connsiteY117" fmla="*/ 2762989 h 6858000"/>
              <a:gd name="connsiteX118" fmla="*/ 571733 w 1605470"/>
              <a:gd name="connsiteY118" fmla="*/ 2554718 h 6858000"/>
              <a:gd name="connsiteX119" fmla="*/ 551827 w 1605470"/>
              <a:gd name="connsiteY119" fmla="*/ 2485734 h 6858000"/>
              <a:gd name="connsiteX120" fmla="*/ 542550 w 1605470"/>
              <a:gd name="connsiteY120" fmla="*/ 2447068 h 6858000"/>
              <a:gd name="connsiteX121" fmla="*/ 529511 w 1605470"/>
              <a:gd name="connsiteY121" fmla="*/ 2425819 h 6858000"/>
              <a:gd name="connsiteX122" fmla="*/ 528878 w 1605470"/>
              <a:gd name="connsiteY122" fmla="*/ 2408971 h 6858000"/>
              <a:gd name="connsiteX123" fmla="*/ 535510 w 1605470"/>
              <a:gd name="connsiteY123" fmla="*/ 2402874 h 6858000"/>
              <a:gd name="connsiteX124" fmla="*/ 538122 w 1605470"/>
              <a:gd name="connsiteY124" fmla="*/ 2381443 h 6858000"/>
              <a:gd name="connsiteX125" fmla="*/ 514451 w 1605470"/>
              <a:gd name="connsiteY125" fmla="*/ 2261920 h 6858000"/>
              <a:gd name="connsiteX126" fmla="*/ 504338 w 1605470"/>
              <a:gd name="connsiteY126" fmla="*/ 2195378 h 6858000"/>
              <a:gd name="connsiteX127" fmla="*/ 488555 w 1605470"/>
              <a:gd name="connsiteY127" fmla="*/ 2155135 h 6858000"/>
              <a:gd name="connsiteX128" fmla="*/ 486013 w 1605470"/>
              <a:gd name="connsiteY128" fmla="*/ 2118008 h 6858000"/>
              <a:gd name="connsiteX129" fmla="*/ 487006 w 1605470"/>
              <a:gd name="connsiteY129" fmla="*/ 2050531 h 6858000"/>
              <a:gd name="connsiteX130" fmla="*/ 478812 w 1605470"/>
              <a:gd name="connsiteY130" fmla="*/ 1963269 h 6858000"/>
              <a:gd name="connsiteX131" fmla="*/ 459990 w 1605470"/>
              <a:gd name="connsiteY131" fmla="*/ 1906352 h 6858000"/>
              <a:gd name="connsiteX132" fmla="*/ 436547 w 1605470"/>
              <a:gd name="connsiteY132" fmla="*/ 1861531 h 6858000"/>
              <a:gd name="connsiteX133" fmla="*/ 390346 w 1605470"/>
              <a:gd name="connsiteY133" fmla="*/ 1732919 h 6858000"/>
              <a:gd name="connsiteX134" fmla="*/ 362657 w 1605470"/>
              <a:gd name="connsiteY134" fmla="*/ 1663540 h 6858000"/>
              <a:gd name="connsiteX135" fmla="*/ 361783 w 1605470"/>
              <a:gd name="connsiteY135" fmla="*/ 1615777 h 6858000"/>
              <a:gd name="connsiteX136" fmla="*/ 342578 w 1605470"/>
              <a:gd name="connsiteY136" fmla="*/ 1563678 h 6858000"/>
              <a:gd name="connsiteX137" fmla="*/ 355658 w 1605470"/>
              <a:gd name="connsiteY137" fmla="*/ 1519474 h 6858000"/>
              <a:gd name="connsiteX138" fmla="*/ 348400 w 1605470"/>
              <a:gd name="connsiteY138" fmla="*/ 1477995 h 6858000"/>
              <a:gd name="connsiteX139" fmla="*/ 334485 w 1605470"/>
              <a:gd name="connsiteY139" fmla="*/ 1373769 h 6858000"/>
              <a:gd name="connsiteX140" fmla="*/ 342792 w 1605470"/>
              <a:gd name="connsiteY140" fmla="*/ 1307086 h 6858000"/>
              <a:gd name="connsiteX141" fmla="*/ 343980 w 1605470"/>
              <a:gd name="connsiteY141" fmla="*/ 1189033 h 6858000"/>
              <a:gd name="connsiteX142" fmla="*/ 348665 w 1605470"/>
              <a:gd name="connsiteY142" fmla="*/ 1168288 h 6858000"/>
              <a:gd name="connsiteX143" fmla="*/ 340947 w 1605470"/>
              <a:gd name="connsiteY143" fmla="*/ 1142577 h 6858000"/>
              <a:gd name="connsiteX144" fmla="*/ 330253 w 1605470"/>
              <a:gd name="connsiteY144" fmla="*/ 1088484 h 6858000"/>
              <a:gd name="connsiteX145" fmla="*/ 318989 w 1605470"/>
              <a:gd name="connsiteY145" fmla="*/ 1016103 h 6858000"/>
              <a:gd name="connsiteX146" fmla="*/ 320445 w 1605470"/>
              <a:gd name="connsiteY146" fmla="*/ 932283 h 6858000"/>
              <a:gd name="connsiteX147" fmla="*/ 322681 w 1605470"/>
              <a:gd name="connsiteY147" fmla="*/ 915925 h 6858000"/>
              <a:gd name="connsiteX148" fmla="*/ 315310 w 1605470"/>
              <a:gd name="connsiteY148" fmla="*/ 896999 h 6858000"/>
              <a:gd name="connsiteX149" fmla="*/ 284718 w 1605470"/>
              <a:gd name="connsiteY149" fmla="*/ 821517 h 6858000"/>
              <a:gd name="connsiteX150" fmla="*/ 263668 w 1605470"/>
              <a:gd name="connsiteY150" fmla="*/ 751353 h 6858000"/>
              <a:gd name="connsiteX151" fmla="*/ 263226 w 1605470"/>
              <a:gd name="connsiteY151" fmla="*/ 721230 h 6858000"/>
              <a:gd name="connsiteX152" fmla="*/ 248897 w 1605470"/>
              <a:gd name="connsiteY152" fmla="*/ 681659 h 6858000"/>
              <a:gd name="connsiteX153" fmla="*/ 234316 w 1605470"/>
              <a:gd name="connsiteY153" fmla="*/ 635218 h 6858000"/>
              <a:gd name="connsiteX154" fmla="*/ 239327 w 1605470"/>
              <a:gd name="connsiteY154" fmla="*/ 613763 h 6858000"/>
              <a:gd name="connsiteX155" fmla="*/ 225269 w 1605470"/>
              <a:gd name="connsiteY155" fmla="*/ 598582 h 6858000"/>
              <a:gd name="connsiteX156" fmla="*/ 224950 w 1605470"/>
              <a:gd name="connsiteY156" fmla="*/ 576846 h 6858000"/>
              <a:gd name="connsiteX157" fmla="*/ 204576 w 1605470"/>
              <a:gd name="connsiteY157" fmla="*/ 530055 h 6858000"/>
              <a:gd name="connsiteX158" fmla="*/ 219064 w 1605470"/>
              <a:gd name="connsiteY158" fmla="*/ 469651 h 6858000"/>
              <a:gd name="connsiteX159" fmla="*/ 195012 w 1605470"/>
              <a:gd name="connsiteY159" fmla="*/ 448559 h 6858000"/>
              <a:gd name="connsiteX160" fmla="*/ 201434 w 1605470"/>
              <a:gd name="connsiteY160" fmla="*/ 441529 h 6858000"/>
              <a:gd name="connsiteX161" fmla="*/ 200655 w 1605470"/>
              <a:gd name="connsiteY161" fmla="*/ 428927 h 6858000"/>
              <a:gd name="connsiteX162" fmla="*/ 190059 w 1605470"/>
              <a:gd name="connsiteY162" fmla="*/ 430161 h 6858000"/>
              <a:gd name="connsiteX163" fmla="*/ 167079 w 1605470"/>
              <a:gd name="connsiteY163" fmla="*/ 367211 h 6858000"/>
              <a:gd name="connsiteX164" fmla="*/ 124571 w 1605470"/>
              <a:gd name="connsiteY164" fmla="*/ 302178 h 6858000"/>
              <a:gd name="connsiteX165" fmla="*/ 103243 w 1605470"/>
              <a:gd name="connsiteY165" fmla="*/ 211375 h 6858000"/>
              <a:gd name="connsiteX166" fmla="*/ 94571 w 1605470"/>
              <a:gd name="connsiteY166" fmla="*/ 184179 h 6858000"/>
              <a:gd name="connsiteX167" fmla="*/ 13437 w 1605470"/>
              <a:gd name="connsiteY167" fmla="*/ 19287 h 6858000"/>
              <a:gd name="connsiteX168" fmla="*/ 0 w 1605470"/>
              <a:gd name="connsiteY16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4383 w 1605470"/>
              <a:gd name="connsiteY96" fmla="*/ 3381564 h 6858000"/>
              <a:gd name="connsiteX97" fmla="*/ 770510 w 1605470"/>
              <a:gd name="connsiteY97" fmla="*/ 3361844 h 6858000"/>
              <a:gd name="connsiteX98" fmla="*/ 766158 w 1605470"/>
              <a:gd name="connsiteY98" fmla="*/ 3349058 h 6858000"/>
              <a:gd name="connsiteX99" fmla="*/ 766414 w 1605470"/>
              <a:gd name="connsiteY99" fmla="*/ 3348763 h 6858000"/>
              <a:gd name="connsiteX100" fmla="*/ 764166 w 1605470"/>
              <a:gd name="connsiteY100" fmla="*/ 3341588 h 6858000"/>
              <a:gd name="connsiteX101" fmla="*/ 749397 w 1605470"/>
              <a:gd name="connsiteY101" fmla="*/ 3307769 h 6858000"/>
              <a:gd name="connsiteX102" fmla="*/ 766960 w 1605470"/>
              <a:gd name="connsiteY102" fmla="*/ 3250522 h 6858000"/>
              <a:gd name="connsiteX103" fmla="*/ 767385 w 1605470"/>
              <a:gd name="connsiteY103" fmla="*/ 3229163 h 6858000"/>
              <a:gd name="connsiteX104" fmla="*/ 769208 w 1605470"/>
              <a:gd name="connsiteY104" fmla="*/ 3217217 h 6858000"/>
              <a:gd name="connsiteX105" fmla="*/ 770350 w 1605470"/>
              <a:gd name="connsiteY105" fmla="*/ 3216125 h 6858000"/>
              <a:gd name="connsiteX106" fmla="*/ 756043 w 1605470"/>
              <a:gd name="connsiteY106" fmla="*/ 3183755 h 6858000"/>
              <a:gd name="connsiteX107" fmla="*/ 756544 w 1605470"/>
              <a:gd name="connsiteY107" fmla="*/ 3178642 h 6858000"/>
              <a:gd name="connsiteX108" fmla="*/ 744144 w 1605470"/>
              <a:gd name="connsiteY108" fmla="*/ 3158586 h 6858000"/>
              <a:gd name="connsiteX109" fmla="*/ 739378 w 1605470"/>
              <a:gd name="connsiteY109" fmla="*/ 3147669 h 6858000"/>
              <a:gd name="connsiteX110" fmla="*/ 734648 w 1605470"/>
              <a:gd name="connsiteY110" fmla="*/ 3145733 h 6858000"/>
              <a:gd name="connsiteX111" fmla="*/ 729329 w 1605470"/>
              <a:gd name="connsiteY111" fmla="*/ 3129034 h 6858000"/>
              <a:gd name="connsiteX112" fmla="*/ 729994 w 1605470"/>
              <a:gd name="connsiteY112" fmla="*/ 3126682 h 6858000"/>
              <a:gd name="connsiteX113" fmla="*/ 720862 w 1605470"/>
              <a:gd name="connsiteY113" fmla="*/ 3114519 h 6858000"/>
              <a:gd name="connsiteX114" fmla="*/ 707471 w 1605470"/>
              <a:gd name="connsiteY114" fmla="*/ 3106272 h 6858000"/>
              <a:gd name="connsiteX115" fmla="*/ 680201 w 1605470"/>
              <a:gd name="connsiteY115" fmla="*/ 2958185 h 6858000"/>
              <a:gd name="connsiteX116" fmla="*/ 622815 w 1605470"/>
              <a:gd name="connsiteY116" fmla="*/ 2762989 h 6858000"/>
              <a:gd name="connsiteX117" fmla="*/ 571733 w 1605470"/>
              <a:gd name="connsiteY117" fmla="*/ 2554718 h 6858000"/>
              <a:gd name="connsiteX118" fmla="*/ 551827 w 1605470"/>
              <a:gd name="connsiteY118" fmla="*/ 2485734 h 6858000"/>
              <a:gd name="connsiteX119" fmla="*/ 542550 w 1605470"/>
              <a:gd name="connsiteY119" fmla="*/ 2447068 h 6858000"/>
              <a:gd name="connsiteX120" fmla="*/ 529511 w 1605470"/>
              <a:gd name="connsiteY120" fmla="*/ 2425819 h 6858000"/>
              <a:gd name="connsiteX121" fmla="*/ 528878 w 1605470"/>
              <a:gd name="connsiteY121" fmla="*/ 2408971 h 6858000"/>
              <a:gd name="connsiteX122" fmla="*/ 535510 w 1605470"/>
              <a:gd name="connsiteY122" fmla="*/ 2402874 h 6858000"/>
              <a:gd name="connsiteX123" fmla="*/ 538122 w 1605470"/>
              <a:gd name="connsiteY123" fmla="*/ 2381443 h 6858000"/>
              <a:gd name="connsiteX124" fmla="*/ 514451 w 1605470"/>
              <a:gd name="connsiteY124" fmla="*/ 2261920 h 6858000"/>
              <a:gd name="connsiteX125" fmla="*/ 504338 w 1605470"/>
              <a:gd name="connsiteY125" fmla="*/ 2195378 h 6858000"/>
              <a:gd name="connsiteX126" fmla="*/ 488555 w 1605470"/>
              <a:gd name="connsiteY126" fmla="*/ 2155135 h 6858000"/>
              <a:gd name="connsiteX127" fmla="*/ 486013 w 1605470"/>
              <a:gd name="connsiteY127" fmla="*/ 2118008 h 6858000"/>
              <a:gd name="connsiteX128" fmla="*/ 487006 w 1605470"/>
              <a:gd name="connsiteY128" fmla="*/ 2050531 h 6858000"/>
              <a:gd name="connsiteX129" fmla="*/ 478812 w 1605470"/>
              <a:gd name="connsiteY129" fmla="*/ 1963269 h 6858000"/>
              <a:gd name="connsiteX130" fmla="*/ 459990 w 1605470"/>
              <a:gd name="connsiteY130" fmla="*/ 1906352 h 6858000"/>
              <a:gd name="connsiteX131" fmla="*/ 436547 w 1605470"/>
              <a:gd name="connsiteY131" fmla="*/ 1861531 h 6858000"/>
              <a:gd name="connsiteX132" fmla="*/ 390346 w 1605470"/>
              <a:gd name="connsiteY132" fmla="*/ 1732919 h 6858000"/>
              <a:gd name="connsiteX133" fmla="*/ 362657 w 1605470"/>
              <a:gd name="connsiteY133" fmla="*/ 1663540 h 6858000"/>
              <a:gd name="connsiteX134" fmla="*/ 361783 w 1605470"/>
              <a:gd name="connsiteY134" fmla="*/ 1615777 h 6858000"/>
              <a:gd name="connsiteX135" fmla="*/ 342578 w 1605470"/>
              <a:gd name="connsiteY135" fmla="*/ 1563678 h 6858000"/>
              <a:gd name="connsiteX136" fmla="*/ 355658 w 1605470"/>
              <a:gd name="connsiteY136" fmla="*/ 1519474 h 6858000"/>
              <a:gd name="connsiteX137" fmla="*/ 348400 w 1605470"/>
              <a:gd name="connsiteY137" fmla="*/ 1477995 h 6858000"/>
              <a:gd name="connsiteX138" fmla="*/ 334485 w 1605470"/>
              <a:gd name="connsiteY138" fmla="*/ 1373769 h 6858000"/>
              <a:gd name="connsiteX139" fmla="*/ 342792 w 1605470"/>
              <a:gd name="connsiteY139" fmla="*/ 1307086 h 6858000"/>
              <a:gd name="connsiteX140" fmla="*/ 343980 w 1605470"/>
              <a:gd name="connsiteY140" fmla="*/ 1189033 h 6858000"/>
              <a:gd name="connsiteX141" fmla="*/ 348665 w 1605470"/>
              <a:gd name="connsiteY141" fmla="*/ 1168288 h 6858000"/>
              <a:gd name="connsiteX142" fmla="*/ 340947 w 1605470"/>
              <a:gd name="connsiteY142" fmla="*/ 1142577 h 6858000"/>
              <a:gd name="connsiteX143" fmla="*/ 330253 w 1605470"/>
              <a:gd name="connsiteY143" fmla="*/ 1088484 h 6858000"/>
              <a:gd name="connsiteX144" fmla="*/ 318989 w 1605470"/>
              <a:gd name="connsiteY144" fmla="*/ 1016103 h 6858000"/>
              <a:gd name="connsiteX145" fmla="*/ 320445 w 1605470"/>
              <a:gd name="connsiteY145" fmla="*/ 932283 h 6858000"/>
              <a:gd name="connsiteX146" fmla="*/ 322681 w 1605470"/>
              <a:gd name="connsiteY146" fmla="*/ 915925 h 6858000"/>
              <a:gd name="connsiteX147" fmla="*/ 315310 w 1605470"/>
              <a:gd name="connsiteY147" fmla="*/ 896999 h 6858000"/>
              <a:gd name="connsiteX148" fmla="*/ 284718 w 1605470"/>
              <a:gd name="connsiteY148" fmla="*/ 821517 h 6858000"/>
              <a:gd name="connsiteX149" fmla="*/ 263668 w 1605470"/>
              <a:gd name="connsiteY149" fmla="*/ 751353 h 6858000"/>
              <a:gd name="connsiteX150" fmla="*/ 263226 w 1605470"/>
              <a:gd name="connsiteY150" fmla="*/ 721230 h 6858000"/>
              <a:gd name="connsiteX151" fmla="*/ 248897 w 1605470"/>
              <a:gd name="connsiteY151" fmla="*/ 681659 h 6858000"/>
              <a:gd name="connsiteX152" fmla="*/ 234316 w 1605470"/>
              <a:gd name="connsiteY152" fmla="*/ 635218 h 6858000"/>
              <a:gd name="connsiteX153" fmla="*/ 239327 w 1605470"/>
              <a:gd name="connsiteY153" fmla="*/ 613763 h 6858000"/>
              <a:gd name="connsiteX154" fmla="*/ 225269 w 1605470"/>
              <a:gd name="connsiteY154" fmla="*/ 598582 h 6858000"/>
              <a:gd name="connsiteX155" fmla="*/ 224950 w 1605470"/>
              <a:gd name="connsiteY155" fmla="*/ 576846 h 6858000"/>
              <a:gd name="connsiteX156" fmla="*/ 204576 w 1605470"/>
              <a:gd name="connsiteY156" fmla="*/ 530055 h 6858000"/>
              <a:gd name="connsiteX157" fmla="*/ 219064 w 1605470"/>
              <a:gd name="connsiteY157" fmla="*/ 469651 h 6858000"/>
              <a:gd name="connsiteX158" fmla="*/ 195012 w 1605470"/>
              <a:gd name="connsiteY158" fmla="*/ 448559 h 6858000"/>
              <a:gd name="connsiteX159" fmla="*/ 201434 w 1605470"/>
              <a:gd name="connsiteY159" fmla="*/ 441529 h 6858000"/>
              <a:gd name="connsiteX160" fmla="*/ 200655 w 1605470"/>
              <a:gd name="connsiteY160" fmla="*/ 428927 h 6858000"/>
              <a:gd name="connsiteX161" fmla="*/ 190059 w 1605470"/>
              <a:gd name="connsiteY161" fmla="*/ 430161 h 6858000"/>
              <a:gd name="connsiteX162" fmla="*/ 167079 w 1605470"/>
              <a:gd name="connsiteY162" fmla="*/ 367211 h 6858000"/>
              <a:gd name="connsiteX163" fmla="*/ 124571 w 1605470"/>
              <a:gd name="connsiteY163" fmla="*/ 302178 h 6858000"/>
              <a:gd name="connsiteX164" fmla="*/ 103243 w 1605470"/>
              <a:gd name="connsiteY164" fmla="*/ 211375 h 6858000"/>
              <a:gd name="connsiteX165" fmla="*/ 94571 w 1605470"/>
              <a:gd name="connsiteY165" fmla="*/ 184179 h 6858000"/>
              <a:gd name="connsiteX166" fmla="*/ 13437 w 1605470"/>
              <a:gd name="connsiteY166" fmla="*/ 19287 h 6858000"/>
              <a:gd name="connsiteX167" fmla="*/ 0 w 1605470"/>
              <a:gd name="connsiteY167"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0510 w 1605470"/>
              <a:gd name="connsiteY96" fmla="*/ 3361844 h 6858000"/>
              <a:gd name="connsiteX97" fmla="*/ 766158 w 1605470"/>
              <a:gd name="connsiteY97" fmla="*/ 3349058 h 6858000"/>
              <a:gd name="connsiteX98" fmla="*/ 766414 w 1605470"/>
              <a:gd name="connsiteY98" fmla="*/ 3348763 h 6858000"/>
              <a:gd name="connsiteX99" fmla="*/ 764166 w 1605470"/>
              <a:gd name="connsiteY99" fmla="*/ 3341588 h 6858000"/>
              <a:gd name="connsiteX100" fmla="*/ 749397 w 1605470"/>
              <a:gd name="connsiteY100" fmla="*/ 3307769 h 6858000"/>
              <a:gd name="connsiteX101" fmla="*/ 766960 w 1605470"/>
              <a:gd name="connsiteY101" fmla="*/ 3250522 h 6858000"/>
              <a:gd name="connsiteX102" fmla="*/ 767385 w 1605470"/>
              <a:gd name="connsiteY102" fmla="*/ 3229163 h 6858000"/>
              <a:gd name="connsiteX103" fmla="*/ 769208 w 1605470"/>
              <a:gd name="connsiteY103" fmla="*/ 3217217 h 6858000"/>
              <a:gd name="connsiteX104" fmla="*/ 770350 w 1605470"/>
              <a:gd name="connsiteY104" fmla="*/ 3216125 h 6858000"/>
              <a:gd name="connsiteX105" fmla="*/ 756043 w 1605470"/>
              <a:gd name="connsiteY105" fmla="*/ 3183755 h 6858000"/>
              <a:gd name="connsiteX106" fmla="*/ 756544 w 1605470"/>
              <a:gd name="connsiteY106" fmla="*/ 3178642 h 6858000"/>
              <a:gd name="connsiteX107" fmla="*/ 744144 w 1605470"/>
              <a:gd name="connsiteY107" fmla="*/ 3158586 h 6858000"/>
              <a:gd name="connsiteX108" fmla="*/ 739378 w 1605470"/>
              <a:gd name="connsiteY108" fmla="*/ 3147669 h 6858000"/>
              <a:gd name="connsiteX109" fmla="*/ 734648 w 1605470"/>
              <a:gd name="connsiteY109" fmla="*/ 3145733 h 6858000"/>
              <a:gd name="connsiteX110" fmla="*/ 729329 w 1605470"/>
              <a:gd name="connsiteY110" fmla="*/ 3129034 h 6858000"/>
              <a:gd name="connsiteX111" fmla="*/ 729994 w 1605470"/>
              <a:gd name="connsiteY111" fmla="*/ 3126682 h 6858000"/>
              <a:gd name="connsiteX112" fmla="*/ 720862 w 1605470"/>
              <a:gd name="connsiteY112" fmla="*/ 3114519 h 6858000"/>
              <a:gd name="connsiteX113" fmla="*/ 707471 w 1605470"/>
              <a:gd name="connsiteY113" fmla="*/ 3106272 h 6858000"/>
              <a:gd name="connsiteX114" fmla="*/ 680201 w 1605470"/>
              <a:gd name="connsiteY114" fmla="*/ 2958185 h 6858000"/>
              <a:gd name="connsiteX115" fmla="*/ 622815 w 1605470"/>
              <a:gd name="connsiteY115" fmla="*/ 2762989 h 6858000"/>
              <a:gd name="connsiteX116" fmla="*/ 571733 w 1605470"/>
              <a:gd name="connsiteY116" fmla="*/ 2554718 h 6858000"/>
              <a:gd name="connsiteX117" fmla="*/ 551827 w 1605470"/>
              <a:gd name="connsiteY117" fmla="*/ 2485734 h 6858000"/>
              <a:gd name="connsiteX118" fmla="*/ 542550 w 1605470"/>
              <a:gd name="connsiteY118" fmla="*/ 2447068 h 6858000"/>
              <a:gd name="connsiteX119" fmla="*/ 529511 w 1605470"/>
              <a:gd name="connsiteY119" fmla="*/ 2425819 h 6858000"/>
              <a:gd name="connsiteX120" fmla="*/ 528878 w 1605470"/>
              <a:gd name="connsiteY120" fmla="*/ 2408971 h 6858000"/>
              <a:gd name="connsiteX121" fmla="*/ 535510 w 1605470"/>
              <a:gd name="connsiteY121" fmla="*/ 2402874 h 6858000"/>
              <a:gd name="connsiteX122" fmla="*/ 538122 w 1605470"/>
              <a:gd name="connsiteY122" fmla="*/ 2381443 h 6858000"/>
              <a:gd name="connsiteX123" fmla="*/ 514451 w 1605470"/>
              <a:gd name="connsiteY123" fmla="*/ 2261920 h 6858000"/>
              <a:gd name="connsiteX124" fmla="*/ 504338 w 1605470"/>
              <a:gd name="connsiteY124" fmla="*/ 2195378 h 6858000"/>
              <a:gd name="connsiteX125" fmla="*/ 488555 w 1605470"/>
              <a:gd name="connsiteY125" fmla="*/ 2155135 h 6858000"/>
              <a:gd name="connsiteX126" fmla="*/ 486013 w 1605470"/>
              <a:gd name="connsiteY126" fmla="*/ 2118008 h 6858000"/>
              <a:gd name="connsiteX127" fmla="*/ 487006 w 1605470"/>
              <a:gd name="connsiteY127" fmla="*/ 2050531 h 6858000"/>
              <a:gd name="connsiteX128" fmla="*/ 478812 w 1605470"/>
              <a:gd name="connsiteY128" fmla="*/ 1963269 h 6858000"/>
              <a:gd name="connsiteX129" fmla="*/ 459990 w 1605470"/>
              <a:gd name="connsiteY129" fmla="*/ 1906352 h 6858000"/>
              <a:gd name="connsiteX130" fmla="*/ 436547 w 1605470"/>
              <a:gd name="connsiteY130" fmla="*/ 1861531 h 6858000"/>
              <a:gd name="connsiteX131" fmla="*/ 390346 w 1605470"/>
              <a:gd name="connsiteY131" fmla="*/ 1732919 h 6858000"/>
              <a:gd name="connsiteX132" fmla="*/ 362657 w 1605470"/>
              <a:gd name="connsiteY132" fmla="*/ 1663540 h 6858000"/>
              <a:gd name="connsiteX133" fmla="*/ 361783 w 1605470"/>
              <a:gd name="connsiteY133" fmla="*/ 1615777 h 6858000"/>
              <a:gd name="connsiteX134" fmla="*/ 342578 w 1605470"/>
              <a:gd name="connsiteY134" fmla="*/ 1563678 h 6858000"/>
              <a:gd name="connsiteX135" fmla="*/ 355658 w 1605470"/>
              <a:gd name="connsiteY135" fmla="*/ 1519474 h 6858000"/>
              <a:gd name="connsiteX136" fmla="*/ 348400 w 1605470"/>
              <a:gd name="connsiteY136" fmla="*/ 1477995 h 6858000"/>
              <a:gd name="connsiteX137" fmla="*/ 334485 w 1605470"/>
              <a:gd name="connsiteY137" fmla="*/ 1373769 h 6858000"/>
              <a:gd name="connsiteX138" fmla="*/ 342792 w 1605470"/>
              <a:gd name="connsiteY138" fmla="*/ 1307086 h 6858000"/>
              <a:gd name="connsiteX139" fmla="*/ 343980 w 1605470"/>
              <a:gd name="connsiteY139" fmla="*/ 1189033 h 6858000"/>
              <a:gd name="connsiteX140" fmla="*/ 348665 w 1605470"/>
              <a:gd name="connsiteY140" fmla="*/ 1168288 h 6858000"/>
              <a:gd name="connsiteX141" fmla="*/ 340947 w 1605470"/>
              <a:gd name="connsiteY141" fmla="*/ 1142577 h 6858000"/>
              <a:gd name="connsiteX142" fmla="*/ 330253 w 1605470"/>
              <a:gd name="connsiteY142" fmla="*/ 1088484 h 6858000"/>
              <a:gd name="connsiteX143" fmla="*/ 318989 w 1605470"/>
              <a:gd name="connsiteY143" fmla="*/ 1016103 h 6858000"/>
              <a:gd name="connsiteX144" fmla="*/ 320445 w 1605470"/>
              <a:gd name="connsiteY144" fmla="*/ 932283 h 6858000"/>
              <a:gd name="connsiteX145" fmla="*/ 322681 w 1605470"/>
              <a:gd name="connsiteY145" fmla="*/ 915925 h 6858000"/>
              <a:gd name="connsiteX146" fmla="*/ 315310 w 1605470"/>
              <a:gd name="connsiteY146" fmla="*/ 896999 h 6858000"/>
              <a:gd name="connsiteX147" fmla="*/ 284718 w 1605470"/>
              <a:gd name="connsiteY147" fmla="*/ 821517 h 6858000"/>
              <a:gd name="connsiteX148" fmla="*/ 263668 w 1605470"/>
              <a:gd name="connsiteY148" fmla="*/ 751353 h 6858000"/>
              <a:gd name="connsiteX149" fmla="*/ 263226 w 1605470"/>
              <a:gd name="connsiteY149" fmla="*/ 721230 h 6858000"/>
              <a:gd name="connsiteX150" fmla="*/ 248897 w 1605470"/>
              <a:gd name="connsiteY150" fmla="*/ 681659 h 6858000"/>
              <a:gd name="connsiteX151" fmla="*/ 234316 w 1605470"/>
              <a:gd name="connsiteY151" fmla="*/ 635218 h 6858000"/>
              <a:gd name="connsiteX152" fmla="*/ 239327 w 1605470"/>
              <a:gd name="connsiteY152" fmla="*/ 613763 h 6858000"/>
              <a:gd name="connsiteX153" fmla="*/ 225269 w 1605470"/>
              <a:gd name="connsiteY153" fmla="*/ 598582 h 6858000"/>
              <a:gd name="connsiteX154" fmla="*/ 224950 w 1605470"/>
              <a:gd name="connsiteY154" fmla="*/ 576846 h 6858000"/>
              <a:gd name="connsiteX155" fmla="*/ 204576 w 1605470"/>
              <a:gd name="connsiteY155" fmla="*/ 530055 h 6858000"/>
              <a:gd name="connsiteX156" fmla="*/ 219064 w 1605470"/>
              <a:gd name="connsiteY156" fmla="*/ 469651 h 6858000"/>
              <a:gd name="connsiteX157" fmla="*/ 195012 w 1605470"/>
              <a:gd name="connsiteY157" fmla="*/ 448559 h 6858000"/>
              <a:gd name="connsiteX158" fmla="*/ 201434 w 1605470"/>
              <a:gd name="connsiteY158" fmla="*/ 441529 h 6858000"/>
              <a:gd name="connsiteX159" fmla="*/ 200655 w 1605470"/>
              <a:gd name="connsiteY159" fmla="*/ 428927 h 6858000"/>
              <a:gd name="connsiteX160" fmla="*/ 190059 w 1605470"/>
              <a:gd name="connsiteY160" fmla="*/ 430161 h 6858000"/>
              <a:gd name="connsiteX161" fmla="*/ 167079 w 1605470"/>
              <a:gd name="connsiteY161" fmla="*/ 367211 h 6858000"/>
              <a:gd name="connsiteX162" fmla="*/ 124571 w 1605470"/>
              <a:gd name="connsiteY162" fmla="*/ 302178 h 6858000"/>
              <a:gd name="connsiteX163" fmla="*/ 103243 w 1605470"/>
              <a:gd name="connsiteY163" fmla="*/ 211375 h 6858000"/>
              <a:gd name="connsiteX164" fmla="*/ 94571 w 1605470"/>
              <a:gd name="connsiteY164" fmla="*/ 184179 h 6858000"/>
              <a:gd name="connsiteX165" fmla="*/ 13437 w 1605470"/>
              <a:gd name="connsiteY165" fmla="*/ 19287 h 6858000"/>
              <a:gd name="connsiteX166" fmla="*/ 0 w 1605470"/>
              <a:gd name="connsiteY16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0510 w 1605470"/>
              <a:gd name="connsiteY96" fmla="*/ 3361844 h 6858000"/>
              <a:gd name="connsiteX97" fmla="*/ 766158 w 1605470"/>
              <a:gd name="connsiteY97" fmla="*/ 3349058 h 6858000"/>
              <a:gd name="connsiteX98" fmla="*/ 764166 w 1605470"/>
              <a:gd name="connsiteY98" fmla="*/ 3341588 h 6858000"/>
              <a:gd name="connsiteX99" fmla="*/ 749397 w 1605470"/>
              <a:gd name="connsiteY99" fmla="*/ 3307769 h 6858000"/>
              <a:gd name="connsiteX100" fmla="*/ 766960 w 1605470"/>
              <a:gd name="connsiteY100" fmla="*/ 3250522 h 6858000"/>
              <a:gd name="connsiteX101" fmla="*/ 767385 w 1605470"/>
              <a:gd name="connsiteY101" fmla="*/ 3229163 h 6858000"/>
              <a:gd name="connsiteX102" fmla="*/ 769208 w 1605470"/>
              <a:gd name="connsiteY102" fmla="*/ 3217217 h 6858000"/>
              <a:gd name="connsiteX103" fmla="*/ 770350 w 1605470"/>
              <a:gd name="connsiteY103" fmla="*/ 3216125 h 6858000"/>
              <a:gd name="connsiteX104" fmla="*/ 756043 w 1605470"/>
              <a:gd name="connsiteY104" fmla="*/ 3183755 h 6858000"/>
              <a:gd name="connsiteX105" fmla="*/ 756544 w 1605470"/>
              <a:gd name="connsiteY105" fmla="*/ 3178642 h 6858000"/>
              <a:gd name="connsiteX106" fmla="*/ 744144 w 1605470"/>
              <a:gd name="connsiteY106" fmla="*/ 3158586 h 6858000"/>
              <a:gd name="connsiteX107" fmla="*/ 739378 w 1605470"/>
              <a:gd name="connsiteY107" fmla="*/ 3147669 h 6858000"/>
              <a:gd name="connsiteX108" fmla="*/ 734648 w 1605470"/>
              <a:gd name="connsiteY108" fmla="*/ 3145733 h 6858000"/>
              <a:gd name="connsiteX109" fmla="*/ 729329 w 1605470"/>
              <a:gd name="connsiteY109" fmla="*/ 3129034 h 6858000"/>
              <a:gd name="connsiteX110" fmla="*/ 729994 w 1605470"/>
              <a:gd name="connsiteY110" fmla="*/ 3126682 h 6858000"/>
              <a:gd name="connsiteX111" fmla="*/ 720862 w 1605470"/>
              <a:gd name="connsiteY111" fmla="*/ 3114519 h 6858000"/>
              <a:gd name="connsiteX112" fmla="*/ 707471 w 1605470"/>
              <a:gd name="connsiteY112" fmla="*/ 3106272 h 6858000"/>
              <a:gd name="connsiteX113" fmla="*/ 680201 w 1605470"/>
              <a:gd name="connsiteY113" fmla="*/ 2958185 h 6858000"/>
              <a:gd name="connsiteX114" fmla="*/ 622815 w 1605470"/>
              <a:gd name="connsiteY114" fmla="*/ 2762989 h 6858000"/>
              <a:gd name="connsiteX115" fmla="*/ 571733 w 1605470"/>
              <a:gd name="connsiteY115" fmla="*/ 2554718 h 6858000"/>
              <a:gd name="connsiteX116" fmla="*/ 551827 w 1605470"/>
              <a:gd name="connsiteY116" fmla="*/ 2485734 h 6858000"/>
              <a:gd name="connsiteX117" fmla="*/ 542550 w 1605470"/>
              <a:gd name="connsiteY117" fmla="*/ 2447068 h 6858000"/>
              <a:gd name="connsiteX118" fmla="*/ 529511 w 1605470"/>
              <a:gd name="connsiteY118" fmla="*/ 2425819 h 6858000"/>
              <a:gd name="connsiteX119" fmla="*/ 528878 w 1605470"/>
              <a:gd name="connsiteY119" fmla="*/ 2408971 h 6858000"/>
              <a:gd name="connsiteX120" fmla="*/ 535510 w 1605470"/>
              <a:gd name="connsiteY120" fmla="*/ 2402874 h 6858000"/>
              <a:gd name="connsiteX121" fmla="*/ 538122 w 1605470"/>
              <a:gd name="connsiteY121" fmla="*/ 2381443 h 6858000"/>
              <a:gd name="connsiteX122" fmla="*/ 514451 w 1605470"/>
              <a:gd name="connsiteY122" fmla="*/ 2261920 h 6858000"/>
              <a:gd name="connsiteX123" fmla="*/ 504338 w 1605470"/>
              <a:gd name="connsiteY123" fmla="*/ 2195378 h 6858000"/>
              <a:gd name="connsiteX124" fmla="*/ 488555 w 1605470"/>
              <a:gd name="connsiteY124" fmla="*/ 2155135 h 6858000"/>
              <a:gd name="connsiteX125" fmla="*/ 486013 w 1605470"/>
              <a:gd name="connsiteY125" fmla="*/ 2118008 h 6858000"/>
              <a:gd name="connsiteX126" fmla="*/ 487006 w 1605470"/>
              <a:gd name="connsiteY126" fmla="*/ 2050531 h 6858000"/>
              <a:gd name="connsiteX127" fmla="*/ 478812 w 1605470"/>
              <a:gd name="connsiteY127" fmla="*/ 1963269 h 6858000"/>
              <a:gd name="connsiteX128" fmla="*/ 459990 w 1605470"/>
              <a:gd name="connsiteY128" fmla="*/ 1906352 h 6858000"/>
              <a:gd name="connsiteX129" fmla="*/ 436547 w 1605470"/>
              <a:gd name="connsiteY129" fmla="*/ 1861531 h 6858000"/>
              <a:gd name="connsiteX130" fmla="*/ 390346 w 1605470"/>
              <a:gd name="connsiteY130" fmla="*/ 1732919 h 6858000"/>
              <a:gd name="connsiteX131" fmla="*/ 362657 w 1605470"/>
              <a:gd name="connsiteY131" fmla="*/ 1663540 h 6858000"/>
              <a:gd name="connsiteX132" fmla="*/ 361783 w 1605470"/>
              <a:gd name="connsiteY132" fmla="*/ 1615777 h 6858000"/>
              <a:gd name="connsiteX133" fmla="*/ 342578 w 1605470"/>
              <a:gd name="connsiteY133" fmla="*/ 1563678 h 6858000"/>
              <a:gd name="connsiteX134" fmla="*/ 355658 w 1605470"/>
              <a:gd name="connsiteY134" fmla="*/ 1519474 h 6858000"/>
              <a:gd name="connsiteX135" fmla="*/ 348400 w 1605470"/>
              <a:gd name="connsiteY135" fmla="*/ 1477995 h 6858000"/>
              <a:gd name="connsiteX136" fmla="*/ 334485 w 1605470"/>
              <a:gd name="connsiteY136" fmla="*/ 1373769 h 6858000"/>
              <a:gd name="connsiteX137" fmla="*/ 342792 w 1605470"/>
              <a:gd name="connsiteY137" fmla="*/ 1307086 h 6858000"/>
              <a:gd name="connsiteX138" fmla="*/ 343980 w 1605470"/>
              <a:gd name="connsiteY138" fmla="*/ 1189033 h 6858000"/>
              <a:gd name="connsiteX139" fmla="*/ 348665 w 1605470"/>
              <a:gd name="connsiteY139" fmla="*/ 1168288 h 6858000"/>
              <a:gd name="connsiteX140" fmla="*/ 340947 w 1605470"/>
              <a:gd name="connsiteY140" fmla="*/ 1142577 h 6858000"/>
              <a:gd name="connsiteX141" fmla="*/ 330253 w 1605470"/>
              <a:gd name="connsiteY141" fmla="*/ 1088484 h 6858000"/>
              <a:gd name="connsiteX142" fmla="*/ 318989 w 1605470"/>
              <a:gd name="connsiteY142" fmla="*/ 1016103 h 6858000"/>
              <a:gd name="connsiteX143" fmla="*/ 320445 w 1605470"/>
              <a:gd name="connsiteY143" fmla="*/ 932283 h 6858000"/>
              <a:gd name="connsiteX144" fmla="*/ 322681 w 1605470"/>
              <a:gd name="connsiteY144" fmla="*/ 915925 h 6858000"/>
              <a:gd name="connsiteX145" fmla="*/ 315310 w 1605470"/>
              <a:gd name="connsiteY145" fmla="*/ 896999 h 6858000"/>
              <a:gd name="connsiteX146" fmla="*/ 284718 w 1605470"/>
              <a:gd name="connsiteY146" fmla="*/ 821517 h 6858000"/>
              <a:gd name="connsiteX147" fmla="*/ 263668 w 1605470"/>
              <a:gd name="connsiteY147" fmla="*/ 751353 h 6858000"/>
              <a:gd name="connsiteX148" fmla="*/ 263226 w 1605470"/>
              <a:gd name="connsiteY148" fmla="*/ 721230 h 6858000"/>
              <a:gd name="connsiteX149" fmla="*/ 248897 w 1605470"/>
              <a:gd name="connsiteY149" fmla="*/ 681659 h 6858000"/>
              <a:gd name="connsiteX150" fmla="*/ 234316 w 1605470"/>
              <a:gd name="connsiteY150" fmla="*/ 635218 h 6858000"/>
              <a:gd name="connsiteX151" fmla="*/ 239327 w 1605470"/>
              <a:gd name="connsiteY151" fmla="*/ 613763 h 6858000"/>
              <a:gd name="connsiteX152" fmla="*/ 225269 w 1605470"/>
              <a:gd name="connsiteY152" fmla="*/ 598582 h 6858000"/>
              <a:gd name="connsiteX153" fmla="*/ 224950 w 1605470"/>
              <a:gd name="connsiteY153" fmla="*/ 576846 h 6858000"/>
              <a:gd name="connsiteX154" fmla="*/ 204576 w 1605470"/>
              <a:gd name="connsiteY154" fmla="*/ 530055 h 6858000"/>
              <a:gd name="connsiteX155" fmla="*/ 219064 w 1605470"/>
              <a:gd name="connsiteY155" fmla="*/ 469651 h 6858000"/>
              <a:gd name="connsiteX156" fmla="*/ 195012 w 1605470"/>
              <a:gd name="connsiteY156" fmla="*/ 448559 h 6858000"/>
              <a:gd name="connsiteX157" fmla="*/ 201434 w 1605470"/>
              <a:gd name="connsiteY157" fmla="*/ 441529 h 6858000"/>
              <a:gd name="connsiteX158" fmla="*/ 200655 w 1605470"/>
              <a:gd name="connsiteY158" fmla="*/ 428927 h 6858000"/>
              <a:gd name="connsiteX159" fmla="*/ 190059 w 1605470"/>
              <a:gd name="connsiteY159" fmla="*/ 430161 h 6858000"/>
              <a:gd name="connsiteX160" fmla="*/ 167079 w 1605470"/>
              <a:gd name="connsiteY160" fmla="*/ 367211 h 6858000"/>
              <a:gd name="connsiteX161" fmla="*/ 124571 w 1605470"/>
              <a:gd name="connsiteY161" fmla="*/ 302178 h 6858000"/>
              <a:gd name="connsiteX162" fmla="*/ 103243 w 1605470"/>
              <a:gd name="connsiteY162" fmla="*/ 211375 h 6858000"/>
              <a:gd name="connsiteX163" fmla="*/ 94571 w 1605470"/>
              <a:gd name="connsiteY163" fmla="*/ 184179 h 6858000"/>
              <a:gd name="connsiteX164" fmla="*/ 13437 w 1605470"/>
              <a:gd name="connsiteY164" fmla="*/ 19287 h 6858000"/>
              <a:gd name="connsiteX165" fmla="*/ 0 w 1605470"/>
              <a:gd name="connsiteY16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0510 w 1605470"/>
              <a:gd name="connsiteY96" fmla="*/ 3361844 h 6858000"/>
              <a:gd name="connsiteX97" fmla="*/ 766158 w 1605470"/>
              <a:gd name="connsiteY97" fmla="*/ 3349058 h 6858000"/>
              <a:gd name="connsiteX98" fmla="*/ 749397 w 1605470"/>
              <a:gd name="connsiteY98" fmla="*/ 3307769 h 6858000"/>
              <a:gd name="connsiteX99" fmla="*/ 766960 w 1605470"/>
              <a:gd name="connsiteY99" fmla="*/ 3250522 h 6858000"/>
              <a:gd name="connsiteX100" fmla="*/ 767385 w 1605470"/>
              <a:gd name="connsiteY100" fmla="*/ 3229163 h 6858000"/>
              <a:gd name="connsiteX101" fmla="*/ 769208 w 1605470"/>
              <a:gd name="connsiteY101" fmla="*/ 3217217 h 6858000"/>
              <a:gd name="connsiteX102" fmla="*/ 770350 w 1605470"/>
              <a:gd name="connsiteY102" fmla="*/ 3216125 h 6858000"/>
              <a:gd name="connsiteX103" fmla="*/ 756043 w 1605470"/>
              <a:gd name="connsiteY103" fmla="*/ 3183755 h 6858000"/>
              <a:gd name="connsiteX104" fmla="*/ 756544 w 1605470"/>
              <a:gd name="connsiteY104" fmla="*/ 3178642 h 6858000"/>
              <a:gd name="connsiteX105" fmla="*/ 744144 w 1605470"/>
              <a:gd name="connsiteY105" fmla="*/ 3158586 h 6858000"/>
              <a:gd name="connsiteX106" fmla="*/ 739378 w 1605470"/>
              <a:gd name="connsiteY106" fmla="*/ 3147669 h 6858000"/>
              <a:gd name="connsiteX107" fmla="*/ 734648 w 1605470"/>
              <a:gd name="connsiteY107" fmla="*/ 3145733 h 6858000"/>
              <a:gd name="connsiteX108" fmla="*/ 729329 w 1605470"/>
              <a:gd name="connsiteY108" fmla="*/ 3129034 h 6858000"/>
              <a:gd name="connsiteX109" fmla="*/ 729994 w 1605470"/>
              <a:gd name="connsiteY109" fmla="*/ 3126682 h 6858000"/>
              <a:gd name="connsiteX110" fmla="*/ 720862 w 1605470"/>
              <a:gd name="connsiteY110" fmla="*/ 3114519 h 6858000"/>
              <a:gd name="connsiteX111" fmla="*/ 707471 w 1605470"/>
              <a:gd name="connsiteY111" fmla="*/ 3106272 h 6858000"/>
              <a:gd name="connsiteX112" fmla="*/ 680201 w 1605470"/>
              <a:gd name="connsiteY112" fmla="*/ 2958185 h 6858000"/>
              <a:gd name="connsiteX113" fmla="*/ 622815 w 1605470"/>
              <a:gd name="connsiteY113" fmla="*/ 2762989 h 6858000"/>
              <a:gd name="connsiteX114" fmla="*/ 571733 w 1605470"/>
              <a:gd name="connsiteY114" fmla="*/ 2554718 h 6858000"/>
              <a:gd name="connsiteX115" fmla="*/ 551827 w 1605470"/>
              <a:gd name="connsiteY115" fmla="*/ 2485734 h 6858000"/>
              <a:gd name="connsiteX116" fmla="*/ 542550 w 1605470"/>
              <a:gd name="connsiteY116" fmla="*/ 2447068 h 6858000"/>
              <a:gd name="connsiteX117" fmla="*/ 529511 w 1605470"/>
              <a:gd name="connsiteY117" fmla="*/ 2425819 h 6858000"/>
              <a:gd name="connsiteX118" fmla="*/ 528878 w 1605470"/>
              <a:gd name="connsiteY118" fmla="*/ 2408971 h 6858000"/>
              <a:gd name="connsiteX119" fmla="*/ 535510 w 1605470"/>
              <a:gd name="connsiteY119" fmla="*/ 2402874 h 6858000"/>
              <a:gd name="connsiteX120" fmla="*/ 538122 w 1605470"/>
              <a:gd name="connsiteY120" fmla="*/ 2381443 h 6858000"/>
              <a:gd name="connsiteX121" fmla="*/ 514451 w 1605470"/>
              <a:gd name="connsiteY121" fmla="*/ 2261920 h 6858000"/>
              <a:gd name="connsiteX122" fmla="*/ 504338 w 1605470"/>
              <a:gd name="connsiteY122" fmla="*/ 2195378 h 6858000"/>
              <a:gd name="connsiteX123" fmla="*/ 488555 w 1605470"/>
              <a:gd name="connsiteY123" fmla="*/ 2155135 h 6858000"/>
              <a:gd name="connsiteX124" fmla="*/ 486013 w 1605470"/>
              <a:gd name="connsiteY124" fmla="*/ 2118008 h 6858000"/>
              <a:gd name="connsiteX125" fmla="*/ 487006 w 1605470"/>
              <a:gd name="connsiteY125" fmla="*/ 2050531 h 6858000"/>
              <a:gd name="connsiteX126" fmla="*/ 478812 w 1605470"/>
              <a:gd name="connsiteY126" fmla="*/ 1963269 h 6858000"/>
              <a:gd name="connsiteX127" fmla="*/ 459990 w 1605470"/>
              <a:gd name="connsiteY127" fmla="*/ 1906352 h 6858000"/>
              <a:gd name="connsiteX128" fmla="*/ 436547 w 1605470"/>
              <a:gd name="connsiteY128" fmla="*/ 1861531 h 6858000"/>
              <a:gd name="connsiteX129" fmla="*/ 390346 w 1605470"/>
              <a:gd name="connsiteY129" fmla="*/ 1732919 h 6858000"/>
              <a:gd name="connsiteX130" fmla="*/ 362657 w 1605470"/>
              <a:gd name="connsiteY130" fmla="*/ 1663540 h 6858000"/>
              <a:gd name="connsiteX131" fmla="*/ 361783 w 1605470"/>
              <a:gd name="connsiteY131" fmla="*/ 1615777 h 6858000"/>
              <a:gd name="connsiteX132" fmla="*/ 342578 w 1605470"/>
              <a:gd name="connsiteY132" fmla="*/ 1563678 h 6858000"/>
              <a:gd name="connsiteX133" fmla="*/ 355658 w 1605470"/>
              <a:gd name="connsiteY133" fmla="*/ 1519474 h 6858000"/>
              <a:gd name="connsiteX134" fmla="*/ 348400 w 1605470"/>
              <a:gd name="connsiteY134" fmla="*/ 1477995 h 6858000"/>
              <a:gd name="connsiteX135" fmla="*/ 334485 w 1605470"/>
              <a:gd name="connsiteY135" fmla="*/ 1373769 h 6858000"/>
              <a:gd name="connsiteX136" fmla="*/ 342792 w 1605470"/>
              <a:gd name="connsiteY136" fmla="*/ 1307086 h 6858000"/>
              <a:gd name="connsiteX137" fmla="*/ 343980 w 1605470"/>
              <a:gd name="connsiteY137" fmla="*/ 1189033 h 6858000"/>
              <a:gd name="connsiteX138" fmla="*/ 348665 w 1605470"/>
              <a:gd name="connsiteY138" fmla="*/ 1168288 h 6858000"/>
              <a:gd name="connsiteX139" fmla="*/ 340947 w 1605470"/>
              <a:gd name="connsiteY139" fmla="*/ 1142577 h 6858000"/>
              <a:gd name="connsiteX140" fmla="*/ 330253 w 1605470"/>
              <a:gd name="connsiteY140" fmla="*/ 1088484 h 6858000"/>
              <a:gd name="connsiteX141" fmla="*/ 318989 w 1605470"/>
              <a:gd name="connsiteY141" fmla="*/ 1016103 h 6858000"/>
              <a:gd name="connsiteX142" fmla="*/ 320445 w 1605470"/>
              <a:gd name="connsiteY142" fmla="*/ 932283 h 6858000"/>
              <a:gd name="connsiteX143" fmla="*/ 322681 w 1605470"/>
              <a:gd name="connsiteY143" fmla="*/ 915925 h 6858000"/>
              <a:gd name="connsiteX144" fmla="*/ 315310 w 1605470"/>
              <a:gd name="connsiteY144" fmla="*/ 896999 h 6858000"/>
              <a:gd name="connsiteX145" fmla="*/ 284718 w 1605470"/>
              <a:gd name="connsiteY145" fmla="*/ 821517 h 6858000"/>
              <a:gd name="connsiteX146" fmla="*/ 263668 w 1605470"/>
              <a:gd name="connsiteY146" fmla="*/ 751353 h 6858000"/>
              <a:gd name="connsiteX147" fmla="*/ 263226 w 1605470"/>
              <a:gd name="connsiteY147" fmla="*/ 721230 h 6858000"/>
              <a:gd name="connsiteX148" fmla="*/ 248897 w 1605470"/>
              <a:gd name="connsiteY148" fmla="*/ 681659 h 6858000"/>
              <a:gd name="connsiteX149" fmla="*/ 234316 w 1605470"/>
              <a:gd name="connsiteY149" fmla="*/ 635218 h 6858000"/>
              <a:gd name="connsiteX150" fmla="*/ 239327 w 1605470"/>
              <a:gd name="connsiteY150" fmla="*/ 613763 h 6858000"/>
              <a:gd name="connsiteX151" fmla="*/ 225269 w 1605470"/>
              <a:gd name="connsiteY151" fmla="*/ 598582 h 6858000"/>
              <a:gd name="connsiteX152" fmla="*/ 224950 w 1605470"/>
              <a:gd name="connsiteY152" fmla="*/ 576846 h 6858000"/>
              <a:gd name="connsiteX153" fmla="*/ 204576 w 1605470"/>
              <a:gd name="connsiteY153" fmla="*/ 530055 h 6858000"/>
              <a:gd name="connsiteX154" fmla="*/ 219064 w 1605470"/>
              <a:gd name="connsiteY154" fmla="*/ 469651 h 6858000"/>
              <a:gd name="connsiteX155" fmla="*/ 195012 w 1605470"/>
              <a:gd name="connsiteY155" fmla="*/ 448559 h 6858000"/>
              <a:gd name="connsiteX156" fmla="*/ 201434 w 1605470"/>
              <a:gd name="connsiteY156" fmla="*/ 441529 h 6858000"/>
              <a:gd name="connsiteX157" fmla="*/ 200655 w 1605470"/>
              <a:gd name="connsiteY157" fmla="*/ 428927 h 6858000"/>
              <a:gd name="connsiteX158" fmla="*/ 190059 w 1605470"/>
              <a:gd name="connsiteY158" fmla="*/ 430161 h 6858000"/>
              <a:gd name="connsiteX159" fmla="*/ 167079 w 1605470"/>
              <a:gd name="connsiteY159" fmla="*/ 367211 h 6858000"/>
              <a:gd name="connsiteX160" fmla="*/ 124571 w 1605470"/>
              <a:gd name="connsiteY160" fmla="*/ 302178 h 6858000"/>
              <a:gd name="connsiteX161" fmla="*/ 103243 w 1605470"/>
              <a:gd name="connsiteY161" fmla="*/ 211375 h 6858000"/>
              <a:gd name="connsiteX162" fmla="*/ 94571 w 1605470"/>
              <a:gd name="connsiteY162" fmla="*/ 184179 h 6858000"/>
              <a:gd name="connsiteX163" fmla="*/ 13437 w 1605470"/>
              <a:gd name="connsiteY163" fmla="*/ 19287 h 6858000"/>
              <a:gd name="connsiteX164" fmla="*/ 0 w 1605470"/>
              <a:gd name="connsiteY16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0510 w 1605470"/>
              <a:gd name="connsiteY96" fmla="*/ 3361844 h 6858000"/>
              <a:gd name="connsiteX97" fmla="*/ 749397 w 1605470"/>
              <a:gd name="connsiteY97" fmla="*/ 3307769 h 6858000"/>
              <a:gd name="connsiteX98" fmla="*/ 766960 w 1605470"/>
              <a:gd name="connsiteY98" fmla="*/ 3250522 h 6858000"/>
              <a:gd name="connsiteX99" fmla="*/ 767385 w 1605470"/>
              <a:gd name="connsiteY99" fmla="*/ 3229163 h 6858000"/>
              <a:gd name="connsiteX100" fmla="*/ 769208 w 1605470"/>
              <a:gd name="connsiteY100" fmla="*/ 3217217 h 6858000"/>
              <a:gd name="connsiteX101" fmla="*/ 770350 w 1605470"/>
              <a:gd name="connsiteY101" fmla="*/ 3216125 h 6858000"/>
              <a:gd name="connsiteX102" fmla="*/ 756043 w 1605470"/>
              <a:gd name="connsiteY102" fmla="*/ 3183755 h 6858000"/>
              <a:gd name="connsiteX103" fmla="*/ 756544 w 1605470"/>
              <a:gd name="connsiteY103" fmla="*/ 3178642 h 6858000"/>
              <a:gd name="connsiteX104" fmla="*/ 744144 w 1605470"/>
              <a:gd name="connsiteY104" fmla="*/ 3158586 h 6858000"/>
              <a:gd name="connsiteX105" fmla="*/ 739378 w 1605470"/>
              <a:gd name="connsiteY105" fmla="*/ 3147669 h 6858000"/>
              <a:gd name="connsiteX106" fmla="*/ 734648 w 1605470"/>
              <a:gd name="connsiteY106" fmla="*/ 3145733 h 6858000"/>
              <a:gd name="connsiteX107" fmla="*/ 729329 w 1605470"/>
              <a:gd name="connsiteY107" fmla="*/ 3129034 h 6858000"/>
              <a:gd name="connsiteX108" fmla="*/ 729994 w 1605470"/>
              <a:gd name="connsiteY108" fmla="*/ 3126682 h 6858000"/>
              <a:gd name="connsiteX109" fmla="*/ 720862 w 1605470"/>
              <a:gd name="connsiteY109" fmla="*/ 3114519 h 6858000"/>
              <a:gd name="connsiteX110" fmla="*/ 707471 w 1605470"/>
              <a:gd name="connsiteY110" fmla="*/ 3106272 h 6858000"/>
              <a:gd name="connsiteX111" fmla="*/ 680201 w 1605470"/>
              <a:gd name="connsiteY111" fmla="*/ 2958185 h 6858000"/>
              <a:gd name="connsiteX112" fmla="*/ 622815 w 1605470"/>
              <a:gd name="connsiteY112" fmla="*/ 2762989 h 6858000"/>
              <a:gd name="connsiteX113" fmla="*/ 571733 w 1605470"/>
              <a:gd name="connsiteY113" fmla="*/ 2554718 h 6858000"/>
              <a:gd name="connsiteX114" fmla="*/ 551827 w 1605470"/>
              <a:gd name="connsiteY114" fmla="*/ 2485734 h 6858000"/>
              <a:gd name="connsiteX115" fmla="*/ 542550 w 1605470"/>
              <a:gd name="connsiteY115" fmla="*/ 2447068 h 6858000"/>
              <a:gd name="connsiteX116" fmla="*/ 529511 w 1605470"/>
              <a:gd name="connsiteY116" fmla="*/ 2425819 h 6858000"/>
              <a:gd name="connsiteX117" fmla="*/ 528878 w 1605470"/>
              <a:gd name="connsiteY117" fmla="*/ 2408971 h 6858000"/>
              <a:gd name="connsiteX118" fmla="*/ 535510 w 1605470"/>
              <a:gd name="connsiteY118" fmla="*/ 2402874 h 6858000"/>
              <a:gd name="connsiteX119" fmla="*/ 538122 w 1605470"/>
              <a:gd name="connsiteY119" fmla="*/ 2381443 h 6858000"/>
              <a:gd name="connsiteX120" fmla="*/ 514451 w 1605470"/>
              <a:gd name="connsiteY120" fmla="*/ 2261920 h 6858000"/>
              <a:gd name="connsiteX121" fmla="*/ 504338 w 1605470"/>
              <a:gd name="connsiteY121" fmla="*/ 2195378 h 6858000"/>
              <a:gd name="connsiteX122" fmla="*/ 488555 w 1605470"/>
              <a:gd name="connsiteY122" fmla="*/ 2155135 h 6858000"/>
              <a:gd name="connsiteX123" fmla="*/ 486013 w 1605470"/>
              <a:gd name="connsiteY123" fmla="*/ 2118008 h 6858000"/>
              <a:gd name="connsiteX124" fmla="*/ 487006 w 1605470"/>
              <a:gd name="connsiteY124" fmla="*/ 2050531 h 6858000"/>
              <a:gd name="connsiteX125" fmla="*/ 478812 w 1605470"/>
              <a:gd name="connsiteY125" fmla="*/ 1963269 h 6858000"/>
              <a:gd name="connsiteX126" fmla="*/ 459990 w 1605470"/>
              <a:gd name="connsiteY126" fmla="*/ 1906352 h 6858000"/>
              <a:gd name="connsiteX127" fmla="*/ 436547 w 1605470"/>
              <a:gd name="connsiteY127" fmla="*/ 1861531 h 6858000"/>
              <a:gd name="connsiteX128" fmla="*/ 390346 w 1605470"/>
              <a:gd name="connsiteY128" fmla="*/ 1732919 h 6858000"/>
              <a:gd name="connsiteX129" fmla="*/ 362657 w 1605470"/>
              <a:gd name="connsiteY129" fmla="*/ 1663540 h 6858000"/>
              <a:gd name="connsiteX130" fmla="*/ 361783 w 1605470"/>
              <a:gd name="connsiteY130" fmla="*/ 1615777 h 6858000"/>
              <a:gd name="connsiteX131" fmla="*/ 342578 w 1605470"/>
              <a:gd name="connsiteY131" fmla="*/ 1563678 h 6858000"/>
              <a:gd name="connsiteX132" fmla="*/ 355658 w 1605470"/>
              <a:gd name="connsiteY132" fmla="*/ 1519474 h 6858000"/>
              <a:gd name="connsiteX133" fmla="*/ 348400 w 1605470"/>
              <a:gd name="connsiteY133" fmla="*/ 1477995 h 6858000"/>
              <a:gd name="connsiteX134" fmla="*/ 334485 w 1605470"/>
              <a:gd name="connsiteY134" fmla="*/ 1373769 h 6858000"/>
              <a:gd name="connsiteX135" fmla="*/ 342792 w 1605470"/>
              <a:gd name="connsiteY135" fmla="*/ 1307086 h 6858000"/>
              <a:gd name="connsiteX136" fmla="*/ 343980 w 1605470"/>
              <a:gd name="connsiteY136" fmla="*/ 1189033 h 6858000"/>
              <a:gd name="connsiteX137" fmla="*/ 348665 w 1605470"/>
              <a:gd name="connsiteY137" fmla="*/ 1168288 h 6858000"/>
              <a:gd name="connsiteX138" fmla="*/ 340947 w 1605470"/>
              <a:gd name="connsiteY138" fmla="*/ 1142577 h 6858000"/>
              <a:gd name="connsiteX139" fmla="*/ 330253 w 1605470"/>
              <a:gd name="connsiteY139" fmla="*/ 1088484 h 6858000"/>
              <a:gd name="connsiteX140" fmla="*/ 318989 w 1605470"/>
              <a:gd name="connsiteY140" fmla="*/ 1016103 h 6858000"/>
              <a:gd name="connsiteX141" fmla="*/ 320445 w 1605470"/>
              <a:gd name="connsiteY141" fmla="*/ 932283 h 6858000"/>
              <a:gd name="connsiteX142" fmla="*/ 322681 w 1605470"/>
              <a:gd name="connsiteY142" fmla="*/ 915925 h 6858000"/>
              <a:gd name="connsiteX143" fmla="*/ 315310 w 1605470"/>
              <a:gd name="connsiteY143" fmla="*/ 896999 h 6858000"/>
              <a:gd name="connsiteX144" fmla="*/ 284718 w 1605470"/>
              <a:gd name="connsiteY144" fmla="*/ 821517 h 6858000"/>
              <a:gd name="connsiteX145" fmla="*/ 263668 w 1605470"/>
              <a:gd name="connsiteY145" fmla="*/ 751353 h 6858000"/>
              <a:gd name="connsiteX146" fmla="*/ 263226 w 1605470"/>
              <a:gd name="connsiteY146" fmla="*/ 721230 h 6858000"/>
              <a:gd name="connsiteX147" fmla="*/ 248897 w 1605470"/>
              <a:gd name="connsiteY147" fmla="*/ 681659 h 6858000"/>
              <a:gd name="connsiteX148" fmla="*/ 234316 w 1605470"/>
              <a:gd name="connsiteY148" fmla="*/ 635218 h 6858000"/>
              <a:gd name="connsiteX149" fmla="*/ 239327 w 1605470"/>
              <a:gd name="connsiteY149" fmla="*/ 613763 h 6858000"/>
              <a:gd name="connsiteX150" fmla="*/ 225269 w 1605470"/>
              <a:gd name="connsiteY150" fmla="*/ 598582 h 6858000"/>
              <a:gd name="connsiteX151" fmla="*/ 224950 w 1605470"/>
              <a:gd name="connsiteY151" fmla="*/ 576846 h 6858000"/>
              <a:gd name="connsiteX152" fmla="*/ 204576 w 1605470"/>
              <a:gd name="connsiteY152" fmla="*/ 530055 h 6858000"/>
              <a:gd name="connsiteX153" fmla="*/ 219064 w 1605470"/>
              <a:gd name="connsiteY153" fmla="*/ 469651 h 6858000"/>
              <a:gd name="connsiteX154" fmla="*/ 195012 w 1605470"/>
              <a:gd name="connsiteY154" fmla="*/ 448559 h 6858000"/>
              <a:gd name="connsiteX155" fmla="*/ 201434 w 1605470"/>
              <a:gd name="connsiteY155" fmla="*/ 441529 h 6858000"/>
              <a:gd name="connsiteX156" fmla="*/ 200655 w 1605470"/>
              <a:gd name="connsiteY156" fmla="*/ 428927 h 6858000"/>
              <a:gd name="connsiteX157" fmla="*/ 190059 w 1605470"/>
              <a:gd name="connsiteY157" fmla="*/ 430161 h 6858000"/>
              <a:gd name="connsiteX158" fmla="*/ 167079 w 1605470"/>
              <a:gd name="connsiteY158" fmla="*/ 367211 h 6858000"/>
              <a:gd name="connsiteX159" fmla="*/ 124571 w 1605470"/>
              <a:gd name="connsiteY159" fmla="*/ 302178 h 6858000"/>
              <a:gd name="connsiteX160" fmla="*/ 103243 w 1605470"/>
              <a:gd name="connsiteY160" fmla="*/ 211375 h 6858000"/>
              <a:gd name="connsiteX161" fmla="*/ 94571 w 1605470"/>
              <a:gd name="connsiteY161" fmla="*/ 184179 h 6858000"/>
              <a:gd name="connsiteX162" fmla="*/ 13437 w 1605470"/>
              <a:gd name="connsiteY162" fmla="*/ 19287 h 6858000"/>
              <a:gd name="connsiteX163" fmla="*/ 0 w 1605470"/>
              <a:gd name="connsiteY16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49397 w 1605470"/>
              <a:gd name="connsiteY96" fmla="*/ 3307769 h 6858000"/>
              <a:gd name="connsiteX97" fmla="*/ 766960 w 1605470"/>
              <a:gd name="connsiteY97" fmla="*/ 3250522 h 6858000"/>
              <a:gd name="connsiteX98" fmla="*/ 767385 w 1605470"/>
              <a:gd name="connsiteY98" fmla="*/ 3229163 h 6858000"/>
              <a:gd name="connsiteX99" fmla="*/ 769208 w 1605470"/>
              <a:gd name="connsiteY99" fmla="*/ 3217217 h 6858000"/>
              <a:gd name="connsiteX100" fmla="*/ 770350 w 1605470"/>
              <a:gd name="connsiteY100" fmla="*/ 3216125 h 6858000"/>
              <a:gd name="connsiteX101" fmla="*/ 756043 w 1605470"/>
              <a:gd name="connsiteY101" fmla="*/ 3183755 h 6858000"/>
              <a:gd name="connsiteX102" fmla="*/ 756544 w 1605470"/>
              <a:gd name="connsiteY102" fmla="*/ 3178642 h 6858000"/>
              <a:gd name="connsiteX103" fmla="*/ 744144 w 1605470"/>
              <a:gd name="connsiteY103" fmla="*/ 3158586 h 6858000"/>
              <a:gd name="connsiteX104" fmla="*/ 739378 w 1605470"/>
              <a:gd name="connsiteY104" fmla="*/ 3147669 h 6858000"/>
              <a:gd name="connsiteX105" fmla="*/ 734648 w 1605470"/>
              <a:gd name="connsiteY105" fmla="*/ 3145733 h 6858000"/>
              <a:gd name="connsiteX106" fmla="*/ 729329 w 1605470"/>
              <a:gd name="connsiteY106" fmla="*/ 3129034 h 6858000"/>
              <a:gd name="connsiteX107" fmla="*/ 729994 w 1605470"/>
              <a:gd name="connsiteY107" fmla="*/ 3126682 h 6858000"/>
              <a:gd name="connsiteX108" fmla="*/ 720862 w 1605470"/>
              <a:gd name="connsiteY108" fmla="*/ 3114519 h 6858000"/>
              <a:gd name="connsiteX109" fmla="*/ 707471 w 1605470"/>
              <a:gd name="connsiteY109" fmla="*/ 3106272 h 6858000"/>
              <a:gd name="connsiteX110" fmla="*/ 680201 w 1605470"/>
              <a:gd name="connsiteY110" fmla="*/ 2958185 h 6858000"/>
              <a:gd name="connsiteX111" fmla="*/ 622815 w 1605470"/>
              <a:gd name="connsiteY111" fmla="*/ 2762989 h 6858000"/>
              <a:gd name="connsiteX112" fmla="*/ 571733 w 1605470"/>
              <a:gd name="connsiteY112" fmla="*/ 2554718 h 6858000"/>
              <a:gd name="connsiteX113" fmla="*/ 551827 w 1605470"/>
              <a:gd name="connsiteY113" fmla="*/ 2485734 h 6858000"/>
              <a:gd name="connsiteX114" fmla="*/ 542550 w 1605470"/>
              <a:gd name="connsiteY114" fmla="*/ 2447068 h 6858000"/>
              <a:gd name="connsiteX115" fmla="*/ 529511 w 1605470"/>
              <a:gd name="connsiteY115" fmla="*/ 2425819 h 6858000"/>
              <a:gd name="connsiteX116" fmla="*/ 528878 w 1605470"/>
              <a:gd name="connsiteY116" fmla="*/ 2408971 h 6858000"/>
              <a:gd name="connsiteX117" fmla="*/ 535510 w 1605470"/>
              <a:gd name="connsiteY117" fmla="*/ 2402874 h 6858000"/>
              <a:gd name="connsiteX118" fmla="*/ 538122 w 1605470"/>
              <a:gd name="connsiteY118" fmla="*/ 2381443 h 6858000"/>
              <a:gd name="connsiteX119" fmla="*/ 514451 w 1605470"/>
              <a:gd name="connsiteY119" fmla="*/ 2261920 h 6858000"/>
              <a:gd name="connsiteX120" fmla="*/ 504338 w 1605470"/>
              <a:gd name="connsiteY120" fmla="*/ 2195378 h 6858000"/>
              <a:gd name="connsiteX121" fmla="*/ 488555 w 1605470"/>
              <a:gd name="connsiteY121" fmla="*/ 2155135 h 6858000"/>
              <a:gd name="connsiteX122" fmla="*/ 486013 w 1605470"/>
              <a:gd name="connsiteY122" fmla="*/ 2118008 h 6858000"/>
              <a:gd name="connsiteX123" fmla="*/ 487006 w 1605470"/>
              <a:gd name="connsiteY123" fmla="*/ 2050531 h 6858000"/>
              <a:gd name="connsiteX124" fmla="*/ 478812 w 1605470"/>
              <a:gd name="connsiteY124" fmla="*/ 1963269 h 6858000"/>
              <a:gd name="connsiteX125" fmla="*/ 459990 w 1605470"/>
              <a:gd name="connsiteY125" fmla="*/ 1906352 h 6858000"/>
              <a:gd name="connsiteX126" fmla="*/ 436547 w 1605470"/>
              <a:gd name="connsiteY126" fmla="*/ 1861531 h 6858000"/>
              <a:gd name="connsiteX127" fmla="*/ 390346 w 1605470"/>
              <a:gd name="connsiteY127" fmla="*/ 1732919 h 6858000"/>
              <a:gd name="connsiteX128" fmla="*/ 362657 w 1605470"/>
              <a:gd name="connsiteY128" fmla="*/ 1663540 h 6858000"/>
              <a:gd name="connsiteX129" fmla="*/ 361783 w 1605470"/>
              <a:gd name="connsiteY129" fmla="*/ 1615777 h 6858000"/>
              <a:gd name="connsiteX130" fmla="*/ 342578 w 1605470"/>
              <a:gd name="connsiteY130" fmla="*/ 1563678 h 6858000"/>
              <a:gd name="connsiteX131" fmla="*/ 355658 w 1605470"/>
              <a:gd name="connsiteY131" fmla="*/ 1519474 h 6858000"/>
              <a:gd name="connsiteX132" fmla="*/ 348400 w 1605470"/>
              <a:gd name="connsiteY132" fmla="*/ 1477995 h 6858000"/>
              <a:gd name="connsiteX133" fmla="*/ 334485 w 1605470"/>
              <a:gd name="connsiteY133" fmla="*/ 1373769 h 6858000"/>
              <a:gd name="connsiteX134" fmla="*/ 342792 w 1605470"/>
              <a:gd name="connsiteY134" fmla="*/ 1307086 h 6858000"/>
              <a:gd name="connsiteX135" fmla="*/ 343980 w 1605470"/>
              <a:gd name="connsiteY135" fmla="*/ 1189033 h 6858000"/>
              <a:gd name="connsiteX136" fmla="*/ 348665 w 1605470"/>
              <a:gd name="connsiteY136" fmla="*/ 1168288 h 6858000"/>
              <a:gd name="connsiteX137" fmla="*/ 340947 w 1605470"/>
              <a:gd name="connsiteY137" fmla="*/ 1142577 h 6858000"/>
              <a:gd name="connsiteX138" fmla="*/ 330253 w 1605470"/>
              <a:gd name="connsiteY138" fmla="*/ 1088484 h 6858000"/>
              <a:gd name="connsiteX139" fmla="*/ 318989 w 1605470"/>
              <a:gd name="connsiteY139" fmla="*/ 1016103 h 6858000"/>
              <a:gd name="connsiteX140" fmla="*/ 320445 w 1605470"/>
              <a:gd name="connsiteY140" fmla="*/ 932283 h 6858000"/>
              <a:gd name="connsiteX141" fmla="*/ 322681 w 1605470"/>
              <a:gd name="connsiteY141" fmla="*/ 915925 h 6858000"/>
              <a:gd name="connsiteX142" fmla="*/ 315310 w 1605470"/>
              <a:gd name="connsiteY142" fmla="*/ 896999 h 6858000"/>
              <a:gd name="connsiteX143" fmla="*/ 284718 w 1605470"/>
              <a:gd name="connsiteY143" fmla="*/ 821517 h 6858000"/>
              <a:gd name="connsiteX144" fmla="*/ 263668 w 1605470"/>
              <a:gd name="connsiteY144" fmla="*/ 751353 h 6858000"/>
              <a:gd name="connsiteX145" fmla="*/ 263226 w 1605470"/>
              <a:gd name="connsiteY145" fmla="*/ 721230 h 6858000"/>
              <a:gd name="connsiteX146" fmla="*/ 248897 w 1605470"/>
              <a:gd name="connsiteY146" fmla="*/ 681659 h 6858000"/>
              <a:gd name="connsiteX147" fmla="*/ 234316 w 1605470"/>
              <a:gd name="connsiteY147" fmla="*/ 635218 h 6858000"/>
              <a:gd name="connsiteX148" fmla="*/ 239327 w 1605470"/>
              <a:gd name="connsiteY148" fmla="*/ 613763 h 6858000"/>
              <a:gd name="connsiteX149" fmla="*/ 225269 w 1605470"/>
              <a:gd name="connsiteY149" fmla="*/ 598582 h 6858000"/>
              <a:gd name="connsiteX150" fmla="*/ 224950 w 1605470"/>
              <a:gd name="connsiteY150" fmla="*/ 576846 h 6858000"/>
              <a:gd name="connsiteX151" fmla="*/ 204576 w 1605470"/>
              <a:gd name="connsiteY151" fmla="*/ 530055 h 6858000"/>
              <a:gd name="connsiteX152" fmla="*/ 219064 w 1605470"/>
              <a:gd name="connsiteY152" fmla="*/ 469651 h 6858000"/>
              <a:gd name="connsiteX153" fmla="*/ 195012 w 1605470"/>
              <a:gd name="connsiteY153" fmla="*/ 448559 h 6858000"/>
              <a:gd name="connsiteX154" fmla="*/ 201434 w 1605470"/>
              <a:gd name="connsiteY154" fmla="*/ 441529 h 6858000"/>
              <a:gd name="connsiteX155" fmla="*/ 200655 w 1605470"/>
              <a:gd name="connsiteY155" fmla="*/ 428927 h 6858000"/>
              <a:gd name="connsiteX156" fmla="*/ 190059 w 1605470"/>
              <a:gd name="connsiteY156" fmla="*/ 430161 h 6858000"/>
              <a:gd name="connsiteX157" fmla="*/ 167079 w 1605470"/>
              <a:gd name="connsiteY157" fmla="*/ 367211 h 6858000"/>
              <a:gd name="connsiteX158" fmla="*/ 124571 w 1605470"/>
              <a:gd name="connsiteY158" fmla="*/ 302178 h 6858000"/>
              <a:gd name="connsiteX159" fmla="*/ 103243 w 1605470"/>
              <a:gd name="connsiteY159" fmla="*/ 211375 h 6858000"/>
              <a:gd name="connsiteX160" fmla="*/ 94571 w 1605470"/>
              <a:gd name="connsiteY160" fmla="*/ 184179 h 6858000"/>
              <a:gd name="connsiteX161" fmla="*/ 13437 w 1605470"/>
              <a:gd name="connsiteY161" fmla="*/ 19287 h 6858000"/>
              <a:gd name="connsiteX162" fmla="*/ 0 w 1605470"/>
              <a:gd name="connsiteY162"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49397 w 1605470"/>
              <a:gd name="connsiteY96" fmla="*/ 3307769 h 6858000"/>
              <a:gd name="connsiteX97" fmla="*/ 766960 w 1605470"/>
              <a:gd name="connsiteY97" fmla="*/ 3250522 h 6858000"/>
              <a:gd name="connsiteX98" fmla="*/ 767385 w 1605470"/>
              <a:gd name="connsiteY98" fmla="*/ 3229163 h 6858000"/>
              <a:gd name="connsiteX99" fmla="*/ 769208 w 1605470"/>
              <a:gd name="connsiteY99" fmla="*/ 3217217 h 6858000"/>
              <a:gd name="connsiteX100" fmla="*/ 770350 w 1605470"/>
              <a:gd name="connsiteY100" fmla="*/ 3216125 h 6858000"/>
              <a:gd name="connsiteX101" fmla="*/ 756043 w 1605470"/>
              <a:gd name="connsiteY101" fmla="*/ 3183755 h 6858000"/>
              <a:gd name="connsiteX102" fmla="*/ 756544 w 1605470"/>
              <a:gd name="connsiteY102" fmla="*/ 3178642 h 6858000"/>
              <a:gd name="connsiteX103" fmla="*/ 744144 w 1605470"/>
              <a:gd name="connsiteY103" fmla="*/ 3158586 h 6858000"/>
              <a:gd name="connsiteX104" fmla="*/ 739378 w 1605470"/>
              <a:gd name="connsiteY104" fmla="*/ 3147669 h 6858000"/>
              <a:gd name="connsiteX105" fmla="*/ 734648 w 1605470"/>
              <a:gd name="connsiteY105" fmla="*/ 3145733 h 6858000"/>
              <a:gd name="connsiteX106" fmla="*/ 729329 w 1605470"/>
              <a:gd name="connsiteY106" fmla="*/ 3129034 h 6858000"/>
              <a:gd name="connsiteX107" fmla="*/ 729994 w 1605470"/>
              <a:gd name="connsiteY107" fmla="*/ 3126682 h 6858000"/>
              <a:gd name="connsiteX108" fmla="*/ 720862 w 1605470"/>
              <a:gd name="connsiteY108" fmla="*/ 3114519 h 6858000"/>
              <a:gd name="connsiteX109" fmla="*/ 707471 w 1605470"/>
              <a:gd name="connsiteY109" fmla="*/ 3106272 h 6858000"/>
              <a:gd name="connsiteX110" fmla="*/ 680201 w 1605470"/>
              <a:gd name="connsiteY110" fmla="*/ 2958185 h 6858000"/>
              <a:gd name="connsiteX111" fmla="*/ 622815 w 1605470"/>
              <a:gd name="connsiteY111" fmla="*/ 2762989 h 6858000"/>
              <a:gd name="connsiteX112" fmla="*/ 571733 w 1605470"/>
              <a:gd name="connsiteY112" fmla="*/ 2554718 h 6858000"/>
              <a:gd name="connsiteX113" fmla="*/ 551827 w 1605470"/>
              <a:gd name="connsiteY113" fmla="*/ 2485734 h 6858000"/>
              <a:gd name="connsiteX114" fmla="*/ 542550 w 1605470"/>
              <a:gd name="connsiteY114" fmla="*/ 2447068 h 6858000"/>
              <a:gd name="connsiteX115" fmla="*/ 529511 w 1605470"/>
              <a:gd name="connsiteY115" fmla="*/ 2425819 h 6858000"/>
              <a:gd name="connsiteX116" fmla="*/ 535510 w 1605470"/>
              <a:gd name="connsiteY116" fmla="*/ 2402874 h 6858000"/>
              <a:gd name="connsiteX117" fmla="*/ 538122 w 1605470"/>
              <a:gd name="connsiteY117" fmla="*/ 2381443 h 6858000"/>
              <a:gd name="connsiteX118" fmla="*/ 514451 w 1605470"/>
              <a:gd name="connsiteY118" fmla="*/ 2261920 h 6858000"/>
              <a:gd name="connsiteX119" fmla="*/ 504338 w 1605470"/>
              <a:gd name="connsiteY119" fmla="*/ 2195378 h 6858000"/>
              <a:gd name="connsiteX120" fmla="*/ 488555 w 1605470"/>
              <a:gd name="connsiteY120" fmla="*/ 2155135 h 6858000"/>
              <a:gd name="connsiteX121" fmla="*/ 486013 w 1605470"/>
              <a:gd name="connsiteY121" fmla="*/ 2118008 h 6858000"/>
              <a:gd name="connsiteX122" fmla="*/ 487006 w 1605470"/>
              <a:gd name="connsiteY122" fmla="*/ 2050531 h 6858000"/>
              <a:gd name="connsiteX123" fmla="*/ 478812 w 1605470"/>
              <a:gd name="connsiteY123" fmla="*/ 1963269 h 6858000"/>
              <a:gd name="connsiteX124" fmla="*/ 459990 w 1605470"/>
              <a:gd name="connsiteY124" fmla="*/ 1906352 h 6858000"/>
              <a:gd name="connsiteX125" fmla="*/ 436547 w 1605470"/>
              <a:gd name="connsiteY125" fmla="*/ 1861531 h 6858000"/>
              <a:gd name="connsiteX126" fmla="*/ 390346 w 1605470"/>
              <a:gd name="connsiteY126" fmla="*/ 1732919 h 6858000"/>
              <a:gd name="connsiteX127" fmla="*/ 362657 w 1605470"/>
              <a:gd name="connsiteY127" fmla="*/ 1663540 h 6858000"/>
              <a:gd name="connsiteX128" fmla="*/ 361783 w 1605470"/>
              <a:gd name="connsiteY128" fmla="*/ 1615777 h 6858000"/>
              <a:gd name="connsiteX129" fmla="*/ 342578 w 1605470"/>
              <a:gd name="connsiteY129" fmla="*/ 1563678 h 6858000"/>
              <a:gd name="connsiteX130" fmla="*/ 355658 w 1605470"/>
              <a:gd name="connsiteY130" fmla="*/ 1519474 h 6858000"/>
              <a:gd name="connsiteX131" fmla="*/ 348400 w 1605470"/>
              <a:gd name="connsiteY131" fmla="*/ 1477995 h 6858000"/>
              <a:gd name="connsiteX132" fmla="*/ 334485 w 1605470"/>
              <a:gd name="connsiteY132" fmla="*/ 1373769 h 6858000"/>
              <a:gd name="connsiteX133" fmla="*/ 342792 w 1605470"/>
              <a:gd name="connsiteY133" fmla="*/ 1307086 h 6858000"/>
              <a:gd name="connsiteX134" fmla="*/ 343980 w 1605470"/>
              <a:gd name="connsiteY134" fmla="*/ 1189033 h 6858000"/>
              <a:gd name="connsiteX135" fmla="*/ 348665 w 1605470"/>
              <a:gd name="connsiteY135" fmla="*/ 1168288 h 6858000"/>
              <a:gd name="connsiteX136" fmla="*/ 340947 w 1605470"/>
              <a:gd name="connsiteY136" fmla="*/ 1142577 h 6858000"/>
              <a:gd name="connsiteX137" fmla="*/ 330253 w 1605470"/>
              <a:gd name="connsiteY137" fmla="*/ 1088484 h 6858000"/>
              <a:gd name="connsiteX138" fmla="*/ 318989 w 1605470"/>
              <a:gd name="connsiteY138" fmla="*/ 1016103 h 6858000"/>
              <a:gd name="connsiteX139" fmla="*/ 320445 w 1605470"/>
              <a:gd name="connsiteY139" fmla="*/ 932283 h 6858000"/>
              <a:gd name="connsiteX140" fmla="*/ 322681 w 1605470"/>
              <a:gd name="connsiteY140" fmla="*/ 915925 h 6858000"/>
              <a:gd name="connsiteX141" fmla="*/ 315310 w 1605470"/>
              <a:gd name="connsiteY141" fmla="*/ 896999 h 6858000"/>
              <a:gd name="connsiteX142" fmla="*/ 284718 w 1605470"/>
              <a:gd name="connsiteY142" fmla="*/ 821517 h 6858000"/>
              <a:gd name="connsiteX143" fmla="*/ 263668 w 1605470"/>
              <a:gd name="connsiteY143" fmla="*/ 751353 h 6858000"/>
              <a:gd name="connsiteX144" fmla="*/ 263226 w 1605470"/>
              <a:gd name="connsiteY144" fmla="*/ 721230 h 6858000"/>
              <a:gd name="connsiteX145" fmla="*/ 248897 w 1605470"/>
              <a:gd name="connsiteY145" fmla="*/ 681659 h 6858000"/>
              <a:gd name="connsiteX146" fmla="*/ 234316 w 1605470"/>
              <a:gd name="connsiteY146" fmla="*/ 635218 h 6858000"/>
              <a:gd name="connsiteX147" fmla="*/ 239327 w 1605470"/>
              <a:gd name="connsiteY147" fmla="*/ 613763 h 6858000"/>
              <a:gd name="connsiteX148" fmla="*/ 225269 w 1605470"/>
              <a:gd name="connsiteY148" fmla="*/ 598582 h 6858000"/>
              <a:gd name="connsiteX149" fmla="*/ 224950 w 1605470"/>
              <a:gd name="connsiteY149" fmla="*/ 576846 h 6858000"/>
              <a:gd name="connsiteX150" fmla="*/ 204576 w 1605470"/>
              <a:gd name="connsiteY150" fmla="*/ 530055 h 6858000"/>
              <a:gd name="connsiteX151" fmla="*/ 219064 w 1605470"/>
              <a:gd name="connsiteY151" fmla="*/ 469651 h 6858000"/>
              <a:gd name="connsiteX152" fmla="*/ 195012 w 1605470"/>
              <a:gd name="connsiteY152" fmla="*/ 448559 h 6858000"/>
              <a:gd name="connsiteX153" fmla="*/ 201434 w 1605470"/>
              <a:gd name="connsiteY153" fmla="*/ 441529 h 6858000"/>
              <a:gd name="connsiteX154" fmla="*/ 200655 w 1605470"/>
              <a:gd name="connsiteY154" fmla="*/ 428927 h 6858000"/>
              <a:gd name="connsiteX155" fmla="*/ 190059 w 1605470"/>
              <a:gd name="connsiteY155" fmla="*/ 430161 h 6858000"/>
              <a:gd name="connsiteX156" fmla="*/ 167079 w 1605470"/>
              <a:gd name="connsiteY156" fmla="*/ 367211 h 6858000"/>
              <a:gd name="connsiteX157" fmla="*/ 124571 w 1605470"/>
              <a:gd name="connsiteY157" fmla="*/ 302178 h 6858000"/>
              <a:gd name="connsiteX158" fmla="*/ 103243 w 1605470"/>
              <a:gd name="connsiteY158" fmla="*/ 211375 h 6858000"/>
              <a:gd name="connsiteX159" fmla="*/ 94571 w 1605470"/>
              <a:gd name="connsiteY159" fmla="*/ 184179 h 6858000"/>
              <a:gd name="connsiteX160" fmla="*/ 13437 w 1605470"/>
              <a:gd name="connsiteY160" fmla="*/ 19287 h 6858000"/>
              <a:gd name="connsiteX161" fmla="*/ 0 w 1605470"/>
              <a:gd name="connsiteY16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49397 w 1605470"/>
              <a:gd name="connsiteY96" fmla="*/ 3307769 h 6858000"/>
              <a:gd name="connsiteX97" fmla="*/ 766960 w 1605470"/>
              <a:gd name="connsiteY97" fmla="*/ 3250522 h 6858000"/>
              <a:gd name="connsiteX98" fmla="*/ 767385 w 1605470"/>
              <a:gd name="connsiteY98" fmla="*/ 3229163 h 6858000"/>
              <a:gd name="connsiteX99" fmla="*/ 769208 w 1605470"/>
              <a:gd name="connsiteY99" fmla="*/ 3217217 h 6858000"/>
              <a:gd name="connsiteX100" fmla="*/ 756043 w 1605470"/>
              <a:gd name="connsiteY100" fmla="*/ 3183755 h 6858000"/>
              <a:gd name="connsiteX101" fmla="*/ 756544 w 1605470"/>
              <a:gd name="connsiteY101" fmla="*/ 3178642 h 6858000"/>
              <a:gd name="connsiteX102" fmla="*/ 744144 w 1605470"/>
              <a:gd name="connsiteY102" fmla="*/ 3158586 h 6858000"/>
              <a:gd name="connsiteX103" fmla="*/ 739378 w 1605470"/>
              <a:gd name="connsiteY103" fmla="*/ 3147669 h 6858000"/>
              <a:gd name="connsiteX104" fmla="*/ 734648 w 1605470"/>
              <a:gd name="connsiteY104" fmla="*/ 3145733 h 6858000"/>
              <a:gd name="connsiteX105" fmla="*/ 729329 w 1605470"/>
              <a:gd name="connsiteY105" fmla="*/ 3129034 h 6858000"/>
              <a:gd name="connsiteX106" fmla="*/ 729994 w 1605470"/>
              <a:gd name="connsiteY106" fmla="*/ 3126682 h 6858000"/>
              <a:gd name="connsiteX107" fmla="*/ 720862 w 1605470"/>
              <a:gd name="connsiteY107" fmla="*/ 3114519 h 6858000"/>
              <a:gd name="connsiteX108" fmla="*/ 707471 w 1605470"/>
              <a:gd name="connsiteY108" fmla="*/ 3106272 h 6858000"/>
              <a:gd name="connsiteX109" fmla="*/ 680201 w 1605470"/>
              <a:gd name="connsiteY109" fmla="*/ 2958185 h 6858000"/>
              <a:gd name="connsiteX110" fmla="*/ 622815 w 1605470"/>
              <a:gd name="connsiteY110" fmla="*/ 2762989 h 6858000"/>
              <a:gd name="connsiteX111" fmla="*/ 571733 w 1605470"/>
              <a:gd name="connsiteY111" fmla="*/ 2554718 h 6858000"/>
              <a:gd name="connsiteX112" fmla="*/ 551827 w 1605470"/>
              <a:gd name="connsiteY112" fmla="*/ 2485734 h 6858000"/>
              <a:gd name="connsiteX113" fmla="*/ 542550 w 1605470"/>
              <a:gd name="connsiteY113" fmla="*/ 2447068 h 6858000"/>
              <a:gd name="connsiteX114" fmla="*/ 529511 w 1605470"/>
              <a:gd name="connsiteY114" fmla="*/ 2425819 h 6858000"/>
              <a:gd name="connsiteX115" fmla="*/ 535510 w 1605470"/>
              <a:gd name="connsiteY115" fmla="*/ 2402874 h 6858000"/>
              <a:gd name="connsiteX116" fmla="*/ 538122 w 1605470"/>
              <a:gd name="connsiteY116" fmla="*/ 2381443 h 6858000"/>
              <a:gd name="connsiteX117" fmla="*/ 514451 w 1605470"/>
              <a:gd name="connsiteY117" fmla="*/ 2261920 h 6858000"/>
              <a:gd name="connsiteX118" fmla="*/ 504338 w 1605470"/>
              <a:gd name="connsiteY118" fmla="*/ 2195378 h 6858000"/>
              <a:gd name="connsiteX119" fmla="*/ 488555 w 1605470"/>
              <a:gd name="connsiteY119" fmla="*/ 2155135 h 6858000"/>
              <a:gd name="connsiteX120" fmla="*/ 486013 w 1605470"/>
              <a:gd name="connsiteY120" fmla="*/ 2118008 h 6858000"/>
              <a:gd name="connsiteX121" fmla="*/ 487006 w 1605470"/>
              <a:gd name="connsiteY121" fmla="*/ 2050531 h 6858000"/>
              <a:gd name="connsiteX122" fmla="*/ 478812 w 1605470"/>
              <a:gd name="connsiteY122" fmla="*/ 1963269 h 6858000"/>
              <a:gd name="connsiteX123" fmla="*/ 459990 w 1605470"/>
              <a:gd name="connsiteY123" fmla="*/ 1906352 h 6858000"/>
              <a:gd name="connsiteX124" fmla="*/ 436547 w 1605470"/>
              <a:gd name="connsiteY124" fmla="*/ 1861531 h 6858000"/>
              <a:gd name="connsiteX125" fmla="*/ 390346 w 1605470"/>
              <a:gd name="connsiteY125" fmla="*/ 1732919 h 6858000"/>
              <a:gd name="connsiteX126" fmla="*/ 362657 w 1605470"/>
              <a:gd name="connsiteY126" fmla="*/ 1663540 h 6858000"/>
              <a:gd name="connsiteX127" fmla="*/ 361783 w 1605470"/>
              <a:gd name="connsiteY127" fmla="*/ 1615777 h 6858000"/>
              <a:gd name="connsiteX128" fmla="*/ 342578 w 1605470"/>
              <a:gd name="connsiteY128" fmla="*/ 1563678 h 6858000"/>
              <a:gd name="connsiteX129" fmla="*/ 355658 w 1605470"/>
              <a:gd name="connsiteY129" fmla="*/ 1519474 h 6858000"/>
              <a:gd name="connsiteX130" fmla="*/ 348400 w 1605470"/>
              <a:gd name="connsiteY130" fmla="*/ 1477995 h 6858000"/>
              <a:gd name="connsiteX131" fmla="*/ 334485 w 1605470"/>
              <a:gd name="connsiteY131" fmla="*/ 1373769 h 6858000"/>
              <a:gd name="connsiteX132" fmla="*/ 342792 w 1605470"/>
              <a:gd name="connsiteY132" fmla="*/ 1307086 h 6858000"/>
              <a:gd name="connsiteX133" fmla="*/ 343980 w 1605470"/>
              <a:gd name="connsiteY133" fmla="*/ 1189033 h 6858000"/>
              <a:gd name="connsiteX134" fmla="*/ 348665 w 1605470"/>
              <a:gd name="connsiteY134" fmla="*/ 1168288 h 6858000"/>
              <a:gd name="connsiteX135" fmla="*/ 340947 w 1605470"/>
              <a:gd name="connsiteY135" fmla="*/ 1142577 h 6858000"/>
              <a:gd name="connsiteX136" fmla="*/ 330253 w 1605470"/>
              <a:gd name="connsiteY136" fmla="*/ 1088484 h 6858000"/>
              <a:gd name="connsiteX137" fmla="*/ 318989 w 1605470"/>
              <a:gd name="connsiteY137" fmla="*/ 1016103 h 6858000"/>
              <a:gd name="connsiteX138" fmla="*/ 320445 w 1605470"/>
              <a:gd name="connsiteY138" fmla="*/ 932283 h 6858000"/>
              <a:gd name="connsiteX139" fmla="*/ 322681 w 1605470"/>
              <a:gd name="connsiteY139" fmla="*/ 915925 h 6858000"/>
              <a:gd name="connsiteX140" fmla="*/ 315310 w 1605470"/>
              <a:gd name="connsiteY140" fmla="*/ 896999 h 6858000"/>
              <a:gd name="connsiteX141" fmla="*/ 284718 w 1605470"/>
              <a:gd name="connsiteY141" fmla="*/ 821517 h 6858000"/>
              <a:gd name="connsiteX142" fmla="*/ 263668 w 1605470"/>
              <a:gd name="connsiteY142" fmla="*/ 751353 h 6858000"/>
              <a:gd name="connsiteX143" fmla="*/ 263226 w 1605470"/>
              <a:gd name="connsiteY143" fmla="*/ 721230 h 6858000"/>
              <a:gd name="connsiteX144" fmla="*/ 248897 w 1605470"/>
              <a:gd name="connsiteY144" fmla="*/ 681659 h 6858000"/>
              <a:gd name="connsiteX145" fmla="*/ 234316 w 1605470"/>
              <a:gd name="connsiteY145" fmla="*/ 635218 h 6858000"/>
              <a:gd name="connsiteX146" fmla="*/ 239327 w 1605470"/>
              <a:gd name="connsiteY146" fmla="*/ 613763 h 6858000"/>
              <a:gd name="connsiteX147" fmla="*/ 225269 w 1605470"/>
              <a:gd name="connsiteY147" fmla="*/ 598582 h 6858000"/>
              <a:gd name="connsiteX148" fmla="*/ 224950 w 1605470"/>
              <a:gd name="connsiteY148" fmla="*/ 576846 h 6858000"/>
              <a:gd name="connsiteX149" fmla="*/ 204576 w 1605470"/>
              <a:gd name="connsiteY149" fmla="*/ 530055 h 6858000"/>
              <a:gd name="connsiteX150" fmla="*/ 219064 w 1605470"/>
              <a:gd name="connsiteY150" fmla="*/ 469651 h 6858000"/>
              <a:gd name="connsiteX151" fmla="*/ 195012 w 1605470"/>
              <a:gd name="connsiteY151" fmla="*/ 448559 h 6858000"/>
              <a:gd name="connsiteX152" fmla="*/ 201434 w 1605470"/>
              <a:gd name="connsiteY152" fmla="*/ 441529 h 6858000"/>
              <a:gd name="connsiteX153" fmla="*/ 200655 w 1605470"/>
              <a:gd name="connsiteY153" fmla="*/ 428927 h 6858000"/>
              <a:gd name="connsiteX154" fmla="*/ 190059 w 1605470"/>
              <a:gd name="connsiteY154" fmla="*/ 430161 h 6858000"/>
              <a:gd name="connsiteX155" fmla="*/ 167079 w 1605470"/>
              <a:gd name="connsiteY155" fmla="*/ 367211 h 6858000"/>
              <a:gd name="connsiteX156" fmla="*/ 124571 w 1605470"/>
              <a:gd name="connsiteY156" fmla="*/ 302178 h 6858000"/>
              <a:gd name="connsiteX157" fmla="*/ 103243 w 1605470"/>
              <a:gd name="connsiteY157" fmla="*/ 211375 h 6858000"/>
              <a:gd name="connsiteX158" fmla="*/ 94571 w 1605470"/>
              <a:gd name="connsiteY158" fmla="*/ 184179 h 6858000"/>
              <a:gd name="connsiteX159" fmla="*/ 13437 w 1605470"/>
              <a:gd name="connsiteY159" fmla="*/ 19287 h 6858000"/>
              <a:gd name="connsiteX160" fmla="*/ 0 w 1605470"/>
              <a:gd name="connsiteY16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49397 w 1605470"/>
              <a:gd name="connsiteY96" fmla="*/ 3307769 h 6858000"/>
              <a:gd name="connsiteX97" fmla="*/ 766960 w 1605470"/>
              <a:gd name="connsiteY97" fmla="*/ 3250522 h 6858000"/>
              <a:gd name="connsiteX98" fmla="*/ 767385 w 1605470"/>
              <a:gd name="connsiteY98" fmla="*/ 3229163 h 6858000"/>
              <a:gd name="connsiteX99" fmla="*/ 769208 w 1605470"/>
              <a:gd name="connsiteY99" fmla="*/ 3217217 h 6858000"/>
              <a:gd name="connsiteX100" fmla="*/ 756043 w 1605470"/>
              <a:gd name="connsiteY100" fmla="*/ 3183755 h 6858000"/>
              <a:gd name="connsiteX101" fmla="*/ 756544 w 1605470"/>
              <a:gd name="connsiteY101" fmla="*/ 3178642 h 6858000"/>
              <a:gd name="connsiteX102" fmla="*/ 744144 w 1605470"/>
              <a:gd name="connsiteY102" fmla="*/ 3158586 h 6858000"/>
              <a:gd name="connsiteX103" fmla="*/ 739378 w 1605470"/>
              <a:gd name="connsiteY103" fmla="*/ 3147669 h 6858000"/>
              <a:gd name="connsiteX104" fmla="*/ 729329 w 1605470"/>
              <a:gd name="connsiteY104" fmla="*/ 3129034 h 6858000"/>
              <a:gd name="connsiteX105" fmla="*/ 729994 w 1605470"/>
              <a:gd name="connsiteY105" fmla="*/ 3126682 h 6858000"/>
              <a:gd name="connsiteX106" fmla="*/ 720862 w 1605470"/>
              <a:gd name="connsiteY106" fmla="*/ 3114519 h 6858000"/>
              <a:gd name="connsiteX107" fmla="*/ 707471 w 1605470"/>
              <a:gd name="connsiteY107" fmla="*/ 3106272 h 6858000"/>
              <a:gd name="connsiteX108" fmla="*/ 680201 w 1605470"/>
              <a:gd name="connsiteY108" fmla="*/ 2958185 h 6858000"/>
              <a:gd name="connsiteX109" fmla="*/ 622815 w 1605470"/>
              <a:gd name="connsiteY109" fmla="*/ 2762989 h 6858000"/>
              <a:gd name="connsiteX110" fmla="*/ 571733 w 1605470"/>
              <a:gd name="connsiteY110" fmla="*/ 2554718 h 6858000"/>
              <a:gd name="connsiteX111" fmla="*/ 551827 w 1605470"/>
              <a:gd name="connsiteY111" fmla="*/ 2485734 h 6858000"/>
              <a:gd name="connsiteX112" fmla="*/ 542550 w 1605470"/>
              <a:gd name="connsiteY112" fmla="*/ 2447068 h 6858000"/>
              <a:gd name="connsiteX113" fmla="*/ 529511 w 1605470"/>
              <a:gd name="connsiteY113" fmla="*/ 2425819 h 6858000"/>
              <a:gd name="connsiteX114" fmla="*/ 535510 w 1605470"/>
              <a:gd name="connsiteY114" fmla="*/ 2402874 h 6858000"/>
              <a:gd name="connsiteX115" fmla="*/ 538122 w 1605470"/>
              <a:gd name="connsiteY115" fmla="*/ 2381443 h 6858000"/>
              <a:gd name="connsiteX116" fmla="*/ 514451 w 1605470"/>
              <a:gd name="connsiteY116" fmla="*/ 2261920 h 6858000"/>
              <a:gd name="connsiteX117" fmla="*/ 504338 w 1605470"/>
              <a:gd name="connsiteY117" fmla="*/ 2195378 h 6858000"/>
              <a:gd name="connsiteX118" fmla="*/ 488555 w 1605470"/>
              <a:gd name="connsiteY118" fmla="*/ 2155135 h 6858000"/>
              <a:gd name="connsiteX119" fmla="*/ 486013 w 1605470"/>
              <a:gd name="connsiteY119" fmla="*/ 2118008 h 6858000"/>
              <a:gd name="connsiteX120" fmla="*/ 487006 w 1605470"/>
              <a:gd name="connsiteY120" fmla="*/ 2050531 h 6858000"/>
              <a:gd name="connsiteX121" fmla="*/ 478812 w 1605470"/>
              <a:gd name="connsiteY121" fmla="*/ 1963269 h 6858000"/>
              <a:gd name="connsiteX122" fmla="*/ 459990 w 1605470"/>
              <a:gd name="connsiteY122" fmla="*/ 1906352 h 6858000"/>
              <a:gd name="connsiteX123" fmla="*/ 436547 w 1605470"/>
              <a:gd name="connsiteY123" fmla="*/ 1861531 h 6858000"/>
              <a:gd name="connsiteX124" fmla="*/ 390346 w 1605470"/>
              <a:gd name="connsiteY124" fmla="*/ 1732919 h 6858000"/>
              <a:gd name="connsiteX125" fmla="*/ 362657 w 1605470"/>
              <a:gd name="connsiteY125" fmla="*/ 1663540 h 6858000"/>
              <a:gd name="connsiteX126" fmla="*/ 361783 w 1605470"/>
              <a:gd name="connsiteY126" fmla="*/ 1615777 h 6858000"/>
              <a:gd name="connsiteX127" fmla="*/ 342578 w 1605470"/>
              <a:gd name="connsiteY127" fmla="*/ 1563678 h 6858000"/>
              <a:gd name="connsiteX128" fmla="*/ 355658 w 1605470"/>
              <a:gd name="connsiteY128" fmla="*/ 1519474 h 6858000"/>
              <a:gd name="connsiteX129" fmla="*/ 348400 w 1605470"/>
              <a:gd name="connsiteY129" fmla="*/ 1477995 h 6858000"/>
              <a:gd name="connsiteX130" fmla="*/ 334485 w 1605470"/>
              <a:gd name="connsiteY130" fmla="*/ 1373769 h 6858000"/>
              <a:gd name="connsiteX131" fmla="*/ 342792 w 1605470"/>
              <a:gd name="connsiteY131" fmla="*/ 1307086 h 6858000"/>
              <a:gd name="connsiteX132" fmla="*/ 343980 w 1605470"/>
              <a:gd name="connsiteY132" fmla="*/ 1189033 h 6858000"/>
              <a:gd name="connsiteX133" fmla="*/ 348665 w 1605470"/>
              <a:gd name="connsiteY133" fmla="*/ 1168288 h 6858000"/>
              <a:gd name="connsiteX134" fmla="*/ 340947 w 1605470"/>
              <a:gd name="connsiteY134" fmla="*/ 1142577 h 6858000"/>
              <a:gd name="connsiteX135" fmla="*/ 330253 w 1605470"/>
              <a:gd name="connsiteY135" fmla="*/ 1088484 h 6858000"/>
              <a:gd name="connsiteX136" fmla="*/ 318989 w 1605470"/>
              <a:gd name="connsiteY136" fmla="*/ 1016103 h 6858000"/>
              <a:gd name="connsiteX137" fmla="*/ 320445 w 1605470"/>
              <a:gd name="connsiteY137" fmla="*/ 932283 h 6858000"/>
              <a:gd name="connsiteX138" fmla="*/ 322681 w 1605470"/>
              <a:gd name="connsiteY138" fmla="*/ 915925 h 6858000"/>
              <a:gd name="connsiteX139" fmla="*/ 315310 w 1605470"/>
              <a:gd name="connsiteY139" fmla="*/ 896999 h 6858000"/>
              <a:gd name="connsiteX140" fmla="*/ 284718 w 1605470"/>
              <a:gd name="connsiteY140" fmla="*/ 821517 h 6858000"/>
              <a:gd name="connsiteX141" fmla="*/ 263668 w 1605470"/>
              <a:gd name="connsiteY141" fmla="*/ 751353 h 6858000"/>
              <a:gd name="connsiteX142" fmla="*/ 263226 w 1605470"/>
              <a:gd name="connsiteY142" fmla="*/ 721230 h 6858000"/>
              <a:gd name="connsiteX143" fmla="*/ 248897 w 1605470"/>
              <a:gd name="connsiteY143" fmla="*/ 681659 h 6858000"/>
              <a:gd name="connsiteX144" fmla="*/ 234316 w 1605470"/>
              <a:gd name="connsiteY144" fmla="*/ 635218 h 6858000"/>
              <a:gd name="connsiteX145" fmla="*/ 239327 w 1605470"/>
              <a:gd name="connsiteY145" fmla="*/ 613763 h 6858000"/>
              <a:gd name="connsiteX146" fmla="*/ 225269 w 1605470"/>
              <a:gd name="connsiteY146" fmla="*/ 598582 h 6858000"/>
              <a:gd name="connsiteX147" fmla="*/ 224950 w 1605470"/>
              <a:gd name="connsiteY147" fmla="*/ 576846 h 6858000"/>
              <a:gd name="connsiteX148" fmla="*/ 204576 w 1605470"/>
              <a:gd name="connsiteY148" fmla="*/ 530055 h 6858000"/>
              <a:gd name="connsiteX149" fmla="*/ 219064 w 1605470"/>
              <a:gd name="connsiteY149" fmla="*/ 469651 h 6858000"/>
              <a:gd name="connsiteX150" fmla="*/ 195012 w 1605470"/>
              <a:gd name="connsiteY150" fmla="*/ 448559 h 6858000"/>
              <a:gd name="connsiteX151" fmla="*/ 201434 w 1605470"/>
              <a:gd name="connsiteY151" fmla="*/ 441529 h 6858000"/>
              <a:gd name="connsiteX152" fmla="*/ 200655 w 1605470"/>
              <a:gd name="connsiteY152" fmla="*/ 428927 h 6858000"/>
              <a:gd name="connsiteX153" fmla="*/ 190059 w 1605470"/>
              <a:gd name="connsiteY153" fmla="*/ 430161 h 6858000"/>
              <a:gd name="connsiteX154" fmla="*/ 167079 w 1605470"/>
              <a:gd name="connsiteY154" fmla="*/ 367211 h 6858000"/>
              <a:gd name="connsiteX155" fmla="*/ 124571 w 1605470"/>
              <a:gd name="connsiteY155" fmla="*/ 302178 h 6858000"/>
              <a:gd name="connsiteX156" fmla="*/ 103243 w 1605470"/>
              <a:gd name="connsiteY156" fmla="*/ 211375 h 6858000"/>
              <a:gd name="connsiteX157" fmla="*/ 94571 w 1605470"/>
              <a:gd name="connsiteY157" fmla="*/ 184179 h 6858000"/>
              <a:gd name="connsiteX158" fmla="*/ 13437 w 1605470"/>
              <a:gd name="connsiteY158" fmla="*/ 19287 h 6858000"/>
              <a:gd name="connsiteX159" fmla="*/ 0 w 1605470"/>
              <a:gd name="connsiteY159"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49397 w 1605470"/>
              <a:gd name="connsiteY96" fmla="*/ 3307769 h 6858000"/>
              <a:gd name="connsiteX97" fmla="*/ 766960 w 1605470"/>
              <a:gd name="connsiteY97" fmla="*/ 3250522 h 6858000"/>
              <a:gd name="connsiteX98" fmla="*/ 767385 w 1605470"/>
              <a:gd name="connsiteY98" fmla="*/ 3229163 h 6858000"/>
              <a:gd name="connsiteX99" fmla="*/ 769208 w 1605470"/>
              <a:gd name="connsiteY99" fmla="*/ 3217217 h 6858000"/>
              <a:gd name="connsiteX100" fmla="*/ 756043 w 1605470"/>
              <a:gd name="connsiteY100" fmla="*/ 3183755 h 6858000"/>
              <a:gd name="connsiteX101" fmla="*/ 756544 w 1605470"/>
              <a:gd name="connsiteY101" fmla="*/ 3178642 h 6858000"/>
              <a:gd name="connsiteX102" fmla="*/ 744144 w 1605470"/>
              <a:gd name="connsiteY102" fmla="*/ 3158586 h 6858000"/>
              <a:gd name="connsiteX103" fmla="*/ 729329 w 1605470"/>
              <a:gd name="connsiteY103" fmla="*/ 3129034 h 6858000"/>
              <a:gd name="connsiteX104" fmla="*/ 729994 w 1605470"/>
              <a:gd name="connsiteY104" fmla="*/ 3126682 h 6858000"/>
              <a:gd name="connsiteX105" fmla="*/ 720862 w 1605470"/>
              <a:gd name="connsiteY105" fmla="*/ 3114519 h 6858000"/>
              <a:gd name="connsiteX106" fmla="*/ 707471 w 1605470"/>
              <a:gd name="connsiteY106" fmla="*/ 3106272 h 6858000"/>
              <a:gd name="connsiteX107" fmla="*/ 680201 w 1605470"/>
              <a:gd name="connsiteY107" fmla="*/ 2958185 h 6858000"/>
              <a:gd name="connsiteX108" fmla="*/ 622815 w 1605470"/>
              <a:gd name="connsiteY108" fmla="*/ 2762989 h 6858000"/>
              <a:gd name="connsiteX109" fmla="*/ 571733 w 1605470"/>
              <a:gd name="connsiteY109" fmla="*/ 2554718 h 6858000"/>
              <a:gd name="connsiteX110" fmla="*/ 551827 w 1605470"/>
              <a:gd name="connsiteY110" fmla="*/ 2485734 h 6858000"/>
              <a:gd name="connsiteX111" fmla="*/ 542550 w 1605470"/>
              <a:gd name="connsiteY111" fmla="*/ 2447068 h 6858000"/>
              <a:gd name="connsiteX112" fmla="*/ 529511 w 1605470"/>
              <a:gd name="connsiteY112" fmla="*/ 2425819 h 6858000"/>
              <a:gd name="connsiteX113" fmla="*/ 535510 w 1605470"/>
              <a:gd name="connsiteY113" fmla="*/ 2402874 h 6858000"/>
              <a:gd name="connsiteX114" fmla="*/ 538122 w 1605470"/>
              <a:gd name="connsiteY114" fmla="*/ 2381443 h 6858000"/>
              <a:gd name="connsiteX115" fmla="*/ 514451 w 1605470"/>
              <a:gd name="connsiteY115" fmla="*/ 2261920 h 6858000"/>
              <a:gd name="connsiteX116" fmla="*/ 504338 w 1605470"/>
              <a:gd name="connsiteY116" fmla="*/ 2195378 h 6858000"/>
              <a:gd name="connsiteX117" fmla="*/ 488555 w 1605470"/>
              <a:gd name="connsiteY117" fmla="*/ 2155135 h 6858000"/>
              <a:gd name="connsiteX118" fmla="*/ 486013 w 1605470"/>
              <a:gd name="connsiteY118" fmla="*/ 2118008 h 6858000"/>
              <a:gd name="connsiteX119" fmla="*/ 487006 w 1605470"/>
              <a:gd name="connsiteY119" fmla="*/ 2050531 h 6858000"/>
              <a:gd name="connsiteX120" fmla="*/ 478812 w 1605470"/>
              <a:gd name="connsiteY120" fmla="*/ 1963269 h 6858000"/>
              <a:gd name="connsiteX121" fmla="*/ 459990 w 1605470"/>
              <a:gd name="connsiteY121" fmla="*/ 1906352 h 6858000"/>
              <a:gd name="connsiteX122" fmla="*/ 436547 w 1605470"/>
              <a:gd name="connsiteY122" fmla="*/ 1861531 h 6858000"/>
              <a:gd name="connsiteX123" fmla="*/ 390346 w 1605470"/>
              <a:gd name="connsiteY123" fmla="*/ 1732919 h 6858000"/>
              <a:gd name="connsiteX124" fmla="*/ 362657 w 1605470"/>
              <a:gd name="connsiteY124" fmla="*/ 1663540 h 6858000"/>
              <a:gd name="connsiteX125" fmla="*/ 361783 w 1605470"/>
              <a:gd name="connsiteY125" fmla="*/ 1615777 h 6858000"/>
              <a:gd name="connsiteX126" fmla="*/ 342578 w 1605470"/>
              <a:gd name="connsiteY126" fmla="*/ 1563678 h 6858000"/>
              <a:gd name="connsiteX127" fmla="*/ 355658 w 1605470"/>
              <a:gd name="connsiteY127" fmla="*/ 1519474 h 6858000"/>
              <a:gd name="connsiteX128" fmla="*/ 348400 w 1605470"/>
              <a:gd name="connsiteY128" fmla="*/ 1477995 h 6858000"/>
              <a:gd name="connsiteX129" fmla="*/ 334485 w 1605470"/>
              <a:gd name="connsiteY129" fmla="*/ 1373769 h 6858000"/>
              <a:gd name="connsiteX130" fmla="*/ 342792 w 1605470"/>
              <a:gd name="connsiteY130" fmla="*/ 1307086 h 6858000"/>
              <a:gd name="connsiteX131" fmla="*/ 343980 w 1605470"/>
              <a:gd name="connsiteY131" fmla="*/ 1189033 h 6858000"/>
              <a:gd name="connsiteX132" fmla="*/ 348665 w 1605470"/>
              <a:gd name="connsiteY132" fmla="*/ 1168288 h 6858000"/>
              <a:gd name="connsiteX133" fmla="*/ 340947 w 1605470"/>
              <a:gd name="connsiteY133" fmla="*/ 1142577 h 6858000"/>
              <a:gd name="connsiteX134" fmla="*/ 330253 w 1605470"/>
              <a:gd name="connsiteY134" fmla="*/ 1088484 h 6858000"/>
              <a:gd name="connsiteX135" fmla="*/ 318989 w 1605470"/>
              <a:gd name="connsiteY135" fmla="*/ 1016103 h 6858000"/>
              <a:gd name="connsiteX136" fmla="*/ 320445 w 1605470"/>
              <a:gd name="connsiteY136" fmla="*/ 932283 h 6858000"/>
              <a:gd name="connsiteX137" fmla="*/ 322681 w 1605470"/>
              <a:gd name="connsiteY137" fmla="*/ 915925 h 6858000"/>
              <a:gd name="connsiteX138" fmla="*/ 315310 w 1605470"/>
              <a:gd name="connsiteY138" fmla="*/ 896999 h 6858000"/>
              <a:gd name="connsiteX139" fmla="*/ 284718 w 1605470"/>
              <a:gd name="connsiteY139" fmla="*/ 821517 h 6858000"/>
              <a:gd name="connsiteX140" fmla="*/ 263668 w 1605470"/>
              <a:gd name="connsiteY140" fmla="*/ 751353 h 6858000"/>
              <a:gd name="connsiteX141" fmla="*/ 263226 w 1605470"/>
              <a:gd name="connsiteY141" fmla="*/ 721230 h 6858000"/>
              <a:gd name="connsiteX142" fmla="*/ 248897 w 1605470"/>
              <a:gd name="connsiteY142" fmla="*/ 681659 h 6858000"/>
              <a:gd name="connsiteX143" fmla="*/ 234316 w 1605470"/>
              <a:gd name="connsiteY143" fmla="*/ 635218 h 6858000"/>
              <a:gd name="connsiteX144" fmla="*/ 239327 w 1605470"/>
              <a:gd name="connsiteY144" fmla="*/ 613763 h 6858000"/>
              <a:gd name="connsiteX145" fmla="*/ 225269 w 1605470"/>
              <a:gd name="connsiteY145" fmla="*/ 598582 h 6858000"/>
              <a:gd name="connsiteX146" fmla="*/ 224950 w 1605470"/>
              <a:gd name="connsiteY146" fmla="*/ 576846 h 6858000"/>
              <a:gd name="connsiteX147" fmla="*/ 204576 w 1605470"/>
              <a:gd name="connsiteY147" fmla="*/ 530055 h 6858000"/>
              <a:gd name="connsiteX148" fmla="*/ 219064 w 1605470"/>
              <a:gd name="connsiteY148" fmla="*/ 469651 h 6858000"/>
              <a:gd name="connsiteX149" fmla="*/ 195012 w 1605470"/>
              <a:gd name="connsiteY149" fmla="*/ 448559 h 6858000"/>
              <a:gd name="connsiteX150" fmla="*/ 201434 w 1605470"/>
              <a:gd name="connsiteY150" fmla="*/ 441529 h 6858000"/>
              <a:gd name="connsiteX151" fmla="*/ 200655 w 1605470"/>
              <a:gd name="connsiteY151" fmla="*/ 428927 h 6858000"/>
              <a:gd name="connsiteX152" fmla="*/ 190059 w 1605470"/>
              <a:gd name="connsiteY152" fmla="*/ 430161 h 6858000"/>
              <a:gd name="connsiteX153" fmla="*/ 167079 w 1605470"/>
              <a:gd name="connsiteY153" fmla="*/ 367211 h 6858000"/>
              <a:gd name="connsiteX154" fmla="*/ 124571 w 1605470"/>
              <a:gd name="connsiteY154" fmla="*/ 302178 h 6858000"/>
              <a:gd name="connsiteX155" fmla="*/ 103243 w 1605470"/>
              <a:gd name="connsiteY155" fmla="*/ 211375 h 6858000"/>
              <a:gd name="connsiteX156" fmla="*/ 94571 w 1605470"/>
              <a:gd name="connsiteY156" fmla="*/ 184179 h 6858000"/>
              <a:gd name="connsiteX157" fmla="*/ 13437 w 1605470"/>
              <a:gd name="connsiteY157" fmla="*/ 19287 h 6858000"/>
              <a:gd name="connsiteX158" fmla="*/ 0 w 1605470"/>
              <a:gd name="connsiteY15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0830 w 1605470"/>
              <a:gd name="connsiteY75" fmla="*/ 3974753 h 6858000"/>
              <a:gd name="connsiteX76" fmla="*/ 692428 w 1605470"/>
              <a:gd name="connsiteY76" fmla="*/ 3969950 h 6858000"/>
              <a:gd name="connsiteX77" fmla="*/ 685850 w 1605470"/>
              <a:gd name="connsiteY77" fmla="*/ 3933779 h 6858000"/>
              <a:gd name="connsiteX78" fmla="*/ 687181 w 1605470"/>
              <a:gd name="connsiteY78" fmla="*/ 3933093 h 6858000"/>
              <a:gd name="connsiteX79" fmla="*/ 691535 w 1605470"/>
              <a:gd name="connsiteY79" fmla="*/ 3922082 h 6858000"/>
              <a:gd name="connsiteX80" fmla="*/ 696613 w 1605470"/>
              <a:gd name="connsiteY80" fmla="*/ 3901461 h 6858000"/>
              <a:gd name="connsiteX81" fmla="*/ 719207 w 1605470"/>
              <a:gd name="connsiteY81" fmla="*/ 3813873 h 6858000"/>
              <a:gd name="connsiteX82" fmla="*/ 718632 w 1605470"/>
              <a:gd name="connsiteY82" fmla="*/ 3806161 h 6858000"/>
              <a:gd name="connsiteX83" fmla="*/ 718939 w 1605470"/>
              <a:gd name="connsiteY83" fmla="*/ 3805957 h 6858000"/>
              <a:gd name="connsiteX84" fmla="*/ 718966 w 1605470"/>
              <a:gd name="connsiteY84" fmla="*/ 3797724 h 6858000"/>
              <a:gd name="connsiteX85" fmla="*/ 717581 w 1605470"/>
              <a:gd name="connsiteY85" fmla="*/ 3792098 h 6858000"/>
              <a:gd name="connsiteX86" fmla="*/ 716465 w 1605470"/>
              <a:gd name="connsiteY86" fmla="*/ 3777135 h 6858000"/>
              <a:gd name="connsiteX87" fmla="*/ 718198 w 1605470"/>
              <a:gd name="connsiteY87" fmla="*/ 3771656 h 6858000"/>
              <a:gd name="connsiteX88" fmla="*/ 721941 w 1605470"/>
              <a:gd name="connsiteY88" fmla="*/ 3769007 h 6858000"/>
              <a:gd name="connsiteX89" fmla="*/ 721407 w 1605470"/>
              <a:gd name="connsiteY89" fmla="*/ 3767709 h 6858000"/>
              <a:gd name="connsiteX90" fmla="*/ 730103 w 1605470"/>
              <a:gd name="connsiteY90" fmla="*/ 3738082 h 6858000"/>
              <a:gd name="connsiteX91" fmla="*/ 737449 w 1605470"/>
              <a:gd name="connsiteY91" fmla="*/ 3673397 h 6858000"/>
              <a:gd name="connsiteX92" fmla="*/ 736745 w 1605470"/>
              <a:gd name="connsiteY92" fmla="*/ 3637109 h 6858000"/>
              <a:gd name="connsiteX93" fmla="*/ 740188 w 1605470"/>
              <a:gd name="connsiteY93" fmla="*/ 3536883 h 6858000"/>
              <a:gd name="connsiteX94" fmla="*/ 747726 w 1605470"/>
              <a:gd name="connsiteY94" fmla="*/ 3435652 h 6858000"/>
              <a:gd name="connsiteX95" fmla="*/ 749397 w 1605470"/>
              <a:gd name="connsiteY95" fmla="*/ 3307769 h 6858000"/>
              <a:gd name="connsiteX96" fmla="*/ 766960 w 1605470"/>
              <a:gd name="connsiteY96" fmla="*/ 3250522 h 6858000"/>
              <a:gd name="connsiteX97" fmla="*/ 767385 w 1605470"/>
              <a:gd name="connsiteY97" fmla="*/ 3229163 h 6858000"/>
              <a:gd name="connsiteX98" fmla="*/ 769208 w 1605470"/>
              <a:gd name="connsiteY98" fmla="*/ 3217217 h 6858000"/>
              <a:gd name="connsiteX99" fmla="*/ 756043 w 1605470"/>
              <a:gd name="connsiteY99" fmla="*/ 3183755 h 6858000"/>
              <a:gd name="connsiteX100" fmla="*/ 756544 w 1605470"/>
              <a:gd name="connsiteY100" fmla="*/ 3178642 h 6858000"/>
              <a:gd name="connsiteX101" fmla="*/ 744144 w 1605470"/>
              <a:gd name="connsiteY101" fmla="*/ 3158586 h 6858000"/>
              <a:gd name="connsiteX102" fmla="*/ 729329 w 1605470"/>
              <a:gd name="connsiteY102" fmla="*/ 3129034 h 6858000"/>
              <a:gd name="connsiteX103" fmla="*/ 729994 w 1605470"/>
              <a:gd name="connsiteY103" fmla="*/ 3126682 h 6858000"/>
              <a:gd name="connsiteX104" fmla="*/ 720862 w 1605470"/>
              <a:gd name="connsiteY104" fmla="*/ 3114519 h 6858000"/>
              <a:gd name="connsiteX105" fmla="*/ 707471 w 1605470"/>
              <a:gd name="connsiteY105" fmla="*/ 3106272 h 6858000"/>
              <a:gd name="connsiteX106" fmla="*/ 680201 w 1605470"/>
              <a:gd name="connsiteY106" fmla="*/ 2958185 h 6858000"/>
              <a:gd name="connsiteX107" fmla="*/ 622815 w 1605470"/>
              <a:gd name="connsiteY107" fmla="*/ 2762989 h 6858000"/>
              <a:gd name="connsiteX108" fmla="*/ 571733 w 1605470"/>
              <a:gd name="connsiteY108" fmla="*/ 2554718 h 6858000"/>
              <a:gd name="connsiteX109" fmla="*/ 551827 w 1605470"/>
              <a:gd name="connsiteY109" fmla="*/ 2485734 h 6858000"/>
              <a:gd name="connsiteX110" fmla="*/ 542550 w 1605470"/>
              <a:gd name="connsiteY110" fmla="*/ 2447068 h 6858000"/>
              <a:gd name="connsiteX111" fmla="*/ 529511 w 1605470"/>
              <a:gd name="connsiteY111" fmla="*/ 2425819 h 6858000"/>
              <a:gd name="connsiteX112" fmla="*/ 535510 w 1605470"/>
              <a:gd name="connsiteY112" fmla="*/ 2402874 h 6858000"/>
              <a:gd name="connsiteX113" fmla="*/ 538122 w 1605470"/>
              <a:gd name="connsiteY113" fmla="*/ 2381443 h 6858000"/>
              <a:gd name="connsiteX114" fmla="*/ 514451 w 1605470"/>
              <a:gd name="connsiteY114" fmla="*/ 2261920 h 6858000"/>
              <a:gd name="connsiteX115" fmla="*/ 504338 w 1605470"/>
              <a:gd name="connsiteY115" fmla="*/ 2195378 h 6858000"/>
              <a:gd name="connsiteX116" fmla="*/ 488555 w 1605470"/>
              <a:gd name="connsiteY116" fmla="*/ 2155135 h 6858000"/>
              <a:gd name="connsiteX117" fmla="*/ 486013 w 1605470"/>
              <a:gd name="connsiteY117" fmla="*/ 2118008 h 6858000"/>
              <a:gd name="connsiteX118" fmla="*/ 487006 w 1605470"/>
              <a:gd name="connsiteY118" fmla="*/ 2050531 h 6858000"/>
              <a:gd name="connsiteX119" fmla="*/ 478812 w 1605470"/>
              <a:gd name="connsiteY119" fmla="*/ 1963269 h 6858000"/>
              <a:gd name="connsiteX120" fmla="*/ 459990 w 1605470"/>
              <a:gd name="connsiteY120" fmla="*/ 1906352 h 6858000"/>
              <a:gd name="connsiteX121" fmla="*/ 436547 w 1605470"/>
              <a:gd name="connsiteY121" fmla="*/ 1861531 h 6858000"/>
              <a:gd name="connsiteX122" fmla="*/ 390346 w 1605470"/>
              <a:gd name="connsiteY122" fmla="*/ 1732919 h 6858000"/>
              <a:gd name="connsiteX123" fmla="*/ 362657 w 1605470"/>
              <a:gd name="connsiteY123" fmla="*/ 1663540 h 6858000"/>
              <a:gd name="connsiteX124" fmla="*/ 361783 w 1605470"/>
              <a:gd name="connsiteY124" fmla="*/ 1615777 h 6858000"/>
              <a:gd name="connsiteX125" fmla="*/ 342578 w 1605470"/>
              <a:gd name="connsiteY125" fmla="*/ 1563678 h 6858000"/>
              <a:gd name="connsiteX126" fmla="*/ 355658 w 1605470"/>
              <a:gd name="connsiteY126" fmla="*/ 1519474 h 6858000"/>
              <a:gd name="connsiteX127" fmla="*/ 348400 w 1605470"/>
              <a:gd name="connsiteY127" fmla="*/ 1477995 h 6858000"/>
              <a:gd name="connsiteX128" fmla="*/ 334485 w 1605470"/>
              <a:gd name="connsiteY128" fmla="*/ 1373769 h 6858000"/>
              <a:gd name="connsiteX129" fmla="*/ 342792 w 1605470"/>
              <a:gd name="connsiteY129" fmla="*/ 1307086 h 6858000"/>
              <a:gd name="connsiteX130" fmla="*/ 343980 w 1605470"/>
              <a:gd name="connsiteY130" fmla="*/ 1189033 h 6858000"/>
              <a:gd name="connsiteX131" fmla="*/ 348665 w 1605470"/>
              <a:gd name="connsiteY131" fmla="*/ 1168288 h 6858000"/>
              <a:gd name="connsiteX132" fmla="*/ 340947 w 1605470"/>
              <a:gd name="connsiteY132" fmla="*/ 1142577 h 6858000"/>
              <a:gd name="connsiteX133" fmla="*/ 330253 w 1605470"/>
              <a:gd name="connsiteY133" fmla="*/ 1088484 h 6858000"/>
              <a:gd name="connsiteX134" fmla="*/ 318989 w 1605470"/>
              <a:gd name="connsiteY134" fmla="*/ 1016103 h 6858000"/>
              <a:gd name="connsiteX135" fmla="*/ 320445 w 1605470"/>
              <a:gd name="connsiteY135" fmla="*/ 932283 h 6858000"/>
              <a:gd name="connsiteX136" fmla="*/ 322681 w 1605470"/>
              <a:gd name="connsiteY136" fmla="*/ 915925 h 6858000"/>
              <a:gd name="connsiteX137" fmla="*/ 315310 w 1605470"/>
              <a:gd name="connsiteY137" fmla="*/ 896999 h 6858000"/>
              <a:gd name="connsiteX138" fmla="*/ 284718 w 1605470"/>
              <a:gd name="connsiteY138" fmla="*/ 821517 h 6858000"/>
              <a:gd name="connsiteX139" fmla="*/ 263668 w 1605470"/>
              <a:gd name="connsiteY139" fmla="*/ 751353 h 6858000"/>
              <a:gd name="connsiteX140" fmla="*/ 263226 w 1605470"/>
              <a:gd name="connsiteY140" fmla="*/ 721230 h 6858000"/>
              <a:gd name="connsiteX141" fmla="*/ 248897 w 1605470"/>
              <a:gd name="connsiteY141" fmla="*/ 681659 h 6858000"/>
              <a:gd name="connsiteX142" fmla="*/ 234316 w 1605470"/>
              <a:gd name="connsiteY142" fmla="*/ 635218 h 6858000"/>
              <a:gd name="connsiteX143" fmla="*/ 239327 w 1605470"/>
              <a:gd name="connsiteY143" fmla="*/ 613763 h 6858000"/>
              <a:gd name="connsiteX144" fmla="*/ 225269 w 1605470"/>
              <a:gd name="connsiteY144" fmla="*/ 598582 h 6858000"/>
              <a:gd name="connsiteX145" fmla="*/ 224950 w 1605470"/>
              <a:gd name="connsiteY145" fmla="*/ 576846 h 6858000"/>
              <a:gd name="connsiteX146" fmla="*/ 204576 w 1605470"/>
              <a:gd name="connsiteY146" fmla="*/ 530055 h 6858000"/>
              <a:gd name="connsiteX147" fmla="*/ 219064 w 1605470"/>
              <a:gd name="connsiteY147" fmla="*/ 469651 h 6858000"/>
              <a:gd name="connsiteX148" fmla="*/ 195012 w 1605470"/>
              <a:gd name="connsiteY148" fmla="*/ 448559 h 6858000"/>
              <a:gd name="connsiteX149" fmla="*/ 201434 w 1605470"/>
              <a:gd name="connsiteY149" fmla="*/ 441529 h 6858000"/>
              <a:gd name="connsiteX150" fmla="*/ 200655 w 1605470"/>
              <a:gd name="connsiteY150" fmla="*/ 428927 h 6858000"/>
              <a:gd name="connsiteX151" fmla="*/ 190059 w 1605470"/>
              <a:gd name="connsiteY151" fmla="*/ 430161 h 6858000"/>
              <a:gd name="connsiteX152" fmla="*/ 167079 w 1605470"/>
              <a:gd name="connsiteY152" fmla="*/ 367211 h 6858000"/>
              <a:gd name="connsiteX153" fmla="*/ 124571 w 1605470"/>
              <a:gd name="connsiteY153" fmla="*/ 302178 h 6858000"/>
              <a:gd name="connsiteX154" fmla="*/ 103243 w 1605470"/>
              <a:gd name="connsiteY154" fmla="*/ 211375 h 6858000"/>
              <a:gd name="connsiteX155" fmla="*/ 94571 w 1605470"/>
              <a:gd name="connsiteY155" fmla="*/ 184179 h 6858000"/>
              <a:gd name="connsiteX156" fmla="*/ 13437 w 1605470"/>
              <a:gd name="connsiteY156" fmla="*/ 19287 h 6858000"/>
              <a:gd name="connsiteX157" fmla="*/ 0 w 1605470"/>
              <a:gd name="connsiteY157"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690830 w 1605470"/>
              <a:gd name="connsiteY74" fmla="*/ 3974753 h 6858000"/>
              <a:gd name="connsiteX75" fmla="*/ 692428 w 1605470"/>
              <a:gd name="connsiteY75" fmla="*/ 3969950 h 6858000"/>
              <a:gd name="connsiteX76" fmla="*/ 685850 w 1605470"/>
              <a:gd name="connsiteY76" fmla="*/ 3933779 h 6858000"/>
              <a:gd name="connsiteX77" fmla="*/ 687181 w 1605470"/>
              <a:gd name="connsiteY77" fmla="*/ 3933093 h 6858000"/>
              <a:gd name="connsiteX78" fmla="*/ 691535 w 1605470"/>
              <a:gd name="connsiteY78" fmla="*/ 3922082 h 6858000"/>
              <a:gd name="connsiteX79" fmla="*/ 696613 w 1605470"/>
              <a:gd name="connsiteY79" fmla="*/ 3901461 h 6858000"/>
              <a:gd name="connsiteX80" fmla="*/ 719207 w 1605470"/>
              <a:gd name="connsiteY80" fmla="*/ 3813873 h 6858000"/>
              <a:gd name="connsiteX81" fmla="*/ 718632 w 1605470"/>
              <a:gd name="connsiteY81" fmla="*/ 3806161 h 6858000"/>
              <a:gd name="connsiteX82" fmla="*/ 718939 w 1605470"/>
              <a:gd name="connsiteY82" fmla="*/ 3805957 h 6858000"/>
              <a:gd name="connsiteX83" fmla="*/ 718966 w 1605470"/>
              <a:gd name="connsiteY83" fmla="*/ 3797724 h 6858000"/>
              <a:gd name="connsiteX84" fmla="*/ 717581 w 1605470"/>
              <a:gd name="connsiteY84" fmla="*/ 3792098 h 6858000"/>
              <a:gd name="connsiteX85" fmla="*/ 716465 w 1605470"/>
              <a:gd name="connsiteY85" fmla="*/ 3777135 h 6858000"/>
              <a:gd name="connsiteX86" fmla="*/ 718198 w 1605470"/>
              <a:gd name="connsiteY86" fmla="*/ 3771656 h 6858000"/>
              <a:gd name="connsiteX87" fmla="*/ 721941 w 1605470"/>
              <a:gd name="connsiteY87" fmla="*/ 3769007 h 6858000"/>
              <a:gd name="connsiteX88" fmla="*/ 721407 w 1605470"/>
              <a:gd name="connsiteY88" fmla="*/ 3767709 h 6858000"/>
              <a:gd name="connsiteX89" fmla="*/ 730103 w 1605470"/>
              <a:gd name="connsiteY89" fmla="*/ 3738082 h 6858000"/>
              <a:gd name="connsiteX90" fmla="*/ 737449 w 1605470"/>
              <a:gd name="connsiteY90" fmla="*/ 3673397 h 6858000"/>
              <a:gd name="connsiteX91" fmla="*/ 736745 w 1605470"/>
              <a:gd name="connsiteY91" fmla="*/ 3637109 h 6858000"/>
              <a:gd name="connsiteX92" fmla="*/ 740188 w 1605470"/>
              <a:gd name="connsiteY92" fmla="*/ 3536883 h 6858000"/>
              <a:gd name="connsiteX93" fmla="*/ 747726 w 1605470"/>
              <a:gd name="connsiteY93" fmla="*/ 3435652 h 6858000"/>
              <a:gd name="connsiteX94" fmla="*/ 749397 w 1605470"/>
              <a:gd name="connsiteY94" fmla="*/ 3307769 h 6858000"/>
              <a:gd name="connsiteX95" fmla="*/ 766960 w 1605470"/>
              <a:gd name="connsiteY95" fmla="*/ 3250522 h 6858000"/>
              <a:gd name="connsiteX96" fmla="*/ 767385 w 1605470"/>
              <a:gd name="connsiteY96" fmla="*/ 3229163 h 6858000"/>
              <a:gd name="connsiteX97" fmla="*/ 769208 w 1605470"/>
              <a:gd name="connsiteY97" fmla="*/ 3217217 h 6858000"/>
              <a:gd name="connsiteX98" fmla="*/ 756043 w 1605470"/>
              <a:gd name="connsiteY98" fmla="*/ 3183755 h 6858000"/>
              <a:gd name="connsiteX99" fmla="*/ 756544 w 1605470"/>
              <a:gd name="connsiteY99" fmla="*/ 3178642 h 6858000"/>
              <a:gd name="connsiteX100" fmla="*/ 744144 w 1605470"/>
              <a:gd name="connsiteY100" fmla="*/ 3158586 h 6858000"/>
              <a:gd name="connsiteX101" fmla="*/ 729329 w 1605470"/>
              <a:gd name="connsiteY101" fmla="*/ 3129034 h 6858000"/>
              <a:gd name="connsiteX102" fmla="*/ 729994 w 1605470"/>
              <a:gd name="connsiteY102" fmla="*/ 3126682 h 6858000"/>
              <a:gd name="connsiteX103" fmla="*/ 720862 w 1605470"/>
              <a:gd name="connsiteY103" fmla="*/ 3114519 h 6858000"/>
              <a:gd name="connsiteX104" fmla="*/ 707471 w 1605470"/>
              <a:gd name="connsiteY104" fmla="*/ 3106272 h 6858000"/>
              <a:gd name="connsiteX105" fmla="*/ 680201 w 1605470"/>
              <a:gd name="connsiteY105" fmla="*/ 2958185 h 6858000"/>
              <a:gd name="connsiteX106" fmla="*/ 622815 w 1605470"/>
              <a:gd name="connsiteY106" fmla="*/ 2762989 h 6858000"/>
              <a:gd name="connsiteX107" fmla="*/ 571733 w 1605470"/>
              <a:gd name="connsiteY107" fmla="*/ 2554718 h 6858000"/>
              <a:gd name="connsiteX108" fmla="*/ 551827 w 1605470"/>
              <a:gd name="connsiteY108" fmla="*/ 2485734 h 6858000"/>
              <a:gd name="connsiteX109" fmla="*/ 542550 w 1605470"/>
              <a:gd name="connsiteY109" fmla="*/ 2447068 h 6858000"/>
              <a:gd name="connsiteX110" fmla="*/ 529511 w 1605470"/>
              <a:gd name="connsiteY110" fmla="*/ 2425819 h 6858000"/>
              <a:gd name="connsiteX111" fmla="*/ 535510 w 1605470"/>
              <a:gd name="connsiteY111" fmla="*/ 2402874 h 6858000"/>
              <a:gd name="connsiteX112" fmla="*/ 538122 w 1605470"/>
              <a:gd name="connsiteY112" fmla="*/ 2381443 h 6858000"/>
              <a:gd name="connsiteX113" fmla="*/ 514451 w 1605470"/>
              <a:gd name="connsiteY113" fmla="*/ 2261920 h 6858000"/>
              <a:gd name="connsiteX114" fmla="*/ 504338 w 1605470"/>
              <a:gd name="connsiteY114" fmla="*/ 2195378 h 6858000"/>
              <a:gd name="connsiteX115" fmla="*/ 488555 w 1605470"/>
              <a:gd name="connsiteY115" fmla="*/ 2155135 h 6858000"/>
              <a:gd name="connsiteX116" fmla="*/ 486013 w 1605470"/>
              <a:gd name="connsiteY116" fmla="*/ 2118008 h 6858000"/>
              <a:gd name="connsiteX117" fmla="*/ 487006 w 1605470"/>
              <a:gd name="connsiteY117" fmla="*/ 2050531 h 6858000"/>
              <a:gd name="connsiteX118" fmla="*/ 478812 w 1605470"/>
              <a:gd name="connsiteY118" fmla="*/ 1963269 h 6858000"/>
              <a:gd name="connsiteX119" fmla="*/ 459990 w 1605470"/>
              <a:gd name="connsiteY119" fmla="*/ 1906352 h 6858000"/>
              <a:gd name="connsiteX120" fmla="*/ 436547 w 1605470"/>
              <a:gd name="connsiteY120" fmla="*/ 1861531 h 6858000"/>
              <a:gd name="connsiteX121" fmla="*/ 390346 w 1605470"/>
              <a:gd name="connsiteY121" fmla="*/ 1732919 h 6858000"/>
              <a:gd name="connsiteX122" fmla="*/ 362657 w 1605470"/>
              <a:gd name="connsiteY122" fmla="*/ 1663540 h 6858000"/>
              <a:gd name="connsiteX123" fmla="*/ 361783 w 1605470"/>
              <a:gd name="connsiteY123" fmla="*/ 1615777 h 6858000"/>
              <a:gd name="connsiteX124" fmla="*/ 342578 w 1605470"/>
              <a:gd name="connsiteY124" fmla="*/ 1563678 h 6858000"/>
              <a:gd name="connsiteX125" fmla="*/ 355658 w 1605470"/>
              <a:gd name="connsiteY125" fmla="*/ 1519474 h 6858000"/>
              <a:gd name="connsiteX126" fmla="*/ 348400 w 1605470"/>
              <a:gd name="connsiteY126" fmla="*/ 1477995 h 6858000"/>
              <a:gd name="connsiteX127" fmla="*/ 334485 w 1605470"/>
              <a:gd name="connsiteY127" fmla="*/ 1373769 h 6858000"/>
              <a:gd name="connsiteX128" fmla="*/ 342792 w 1605470"/>
              <a:gd name="connsiteY128" fmla="*/ 1307086 h 6858000"/>
              <a:gd name="connsiteX129" fmla="*/ 343980 w 1605470"/>
              <a:gd name="connsiteY129" fmla="*/ 1189033 h 6858000"/>
              <a:gd name="connsiteX130" fmla="*/ 348665 w 1605470"/>
              <a:gd name="connsiteY130" fmla="*/ 1168288 h 6858000"/>
              <a:gd name="connsiteX131" fmla="*/ 340947 w 1605470"/>
              <a:gd name="connsiteY131" fmla="*/ 1142577 h 6858000"/>
              <a:gd name="connsiteX132" fmla="*/ 330253 w 1605470"/>
              <a:gd name="connsiteY132" fmla="*/ 1088484 h 6858000"/>
              <a:gd name="connsiteX133" fmla="*/ 318989 w 1605470"/>
              <a:gd name="connsiteY133" fmla="*/ 1016103 h 6858000"/>
              <a:gd name="connsiteX134" fmla="*/ 320445 w 1605470"/>
              <a:gd name="connsiteY134" fmla="*/ 932283 h 6858000"/>
              <a:gd name="connsiteX135" fmla="*/ 322681 w 1605470"/>
              <a:gd name="connsiteY135" fmla="*/ 915925 h 6858000"/>
              <a:gd name="connsiteX136" fmla="*/ 315310 w 1605470"/>
              <a:gd name="connsiteY136" fmla="*/ 896999 h 6858000"/>
              <a:gd name="connsiteX137" fmla="*/ 284718 w 1605470"/>
              <a:gd name="connsiteY137" fmla="*/ 821517 h 6858000"/>
              <a:gd name="connsiteX138" fmla="*/ 263668 w 1605470"/>
              <a:gd name="connsiteY138" fmla="*/ 751353 h 6858000"/>
              <a:gd name="connsiteX139" fmla="*/ 263226 w 1605470"/>
              <a:gd name="connsiteY139" fmla="*/ 721230 h 6858000"/>
              <a:gd name="connsiteX140" fmla="*/ 248897 w 1605470"/>
              <a:gd name="connsiteY140" fmla="*/ 681659 h 6858000"/>
              <a:gd name="connsiteX141" fmla="*/ 234316 w 1605470"/>
              <a:gd name="connsiteY141" fmla="*/ 635218 h 6858000"/>
              <a:gd name="connsiteX142" fmla="*/ 239327 w 1605470"/>
              <a:gd name="connsiteY142" fmla="*/ 613763 h 6858000"/>
              <a:gd name="connsiteX143" fmla="*/ 225269 w 1605470"/>
              <a:gd name="connsiteY143" fmla="*/ 598582 h 6858000"/>
              <a:gd name="connsiteX144" fmla="*/ 224950 w 1605470"/>
              <a:gd name="connsiteY144" fmla="*/ 576846 h 6858000"/>
              <a:gd name="connsiteX145" fmla="*/ 204576 w 1605470"/>
              <a:gd name="connsiteY145" fmla="*/ 530055 h 6858000"/>
              <a:gd name="connsiteX146" fmla="*/ 219064 w 1605470"/>
              <a:gd name="connsiteY146" fmla="*/ 469651 h 6858000"/>
              <a:gd name="connsiteX147" fmla="*/ 195012 w 1605470"/>
              <a:gd name="connsiteY147" fmla="*/ 448559 h 6858000"/>
              <a:gd name="connsiteX148" fmla="*/ 201434 w 1605470"/>
              <a:gd name="connsiteY148" fmla="*/ 441529 h 6858000"/>
              <a:gd name="connsiteX149" fmla="*/ 200655 w 1605470"/>
              <a:gd name="connsiteY149" fmla="*/ 428927 h 6858000"/>
              <a:gd name="connsiteX150" fmla="*/ 190059 w 1605470"/>
              <a:gd name="connsiteY150" fmla="*/ 430161 h 6858000"/>
              <a:gd name="connsiteX151" fmla="*/ 167079 w 1605470"/>
              <a:gd name="connsiteY151" fmla="*/ 367211 h 6858000"/>
              <a:gd name="connsiteX152" fmla="*/ 124571 w 1605470"/>
              <a:gd name="connsiteY152" fmla="*/ 302178 h 6858000"/>
              <a:gd name="connsiteX153" fmla="*/ 103243 w 1605470"/>
              <a:gd name="connsiteY153" fmla="*/ 211375 h 6858000"/>
              <a:gd name="connsiteX154" fmla="*/ 94571 w 1605470"/>
              <a:gd name="connsiteY154" fmla="*/ 184179 h 6858000"/>
              <a:gd name="connsiteX155" fmla="*/ 13437 w 1605470"/>
              <a:gd name="connsiteY155" fmla="*/ 19287 h 6858000"/>
              <a:gd name="connsiteX156" fmla="*/ 0 w 1605470"/>
              <a:gd name="connsiteY15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690830 w 1605470"/>
              <a:gd name="connsiteY74" fmla="*/ 3974753 h 6858000"/>
              <a:gd name="connsiteX75" fmla="*/ 692428 w 1605470"/>
              <a:gd name="connsiteY75" fmla="*/ 3969950 h 6858000"/>
              <a:gd name="connsiteX76" fmla="*/ 685850 w 1605470"/>
              <a:gd name="connsiteY76" fmla="*/ 3933779 h 6858000"/>
              <a:gd name="connsiteX77" fmla="*/ 687181 w 1605470"/>
              <a:gd name="connsiteY77" fmla="*/ 3933093 h 6858000"/>
              <a:gd name="connsiteX78" fmla="*/ 691535 w 1605470"/>
              <a:gd name="connsiteY78" fmla="*/ 3922082 h 6858000"/>
              <a:gd name="connsiteX79" fmla="*/ 696613 w 1605470"/>
              <a:gd name="connsiteY79" fmla="*/ 3901461 h 6858000"/>
              <a:gd name="connsiteX80" fmla="*/ 719207 w 1605470"/>
              <a:gd name="connsiteY80" fmla="*/ 3813873 h 6858000"/>
              <a:gd name="connsiteX81" fmla="*/ 718632 w 1605470"/>
              <a:gd name="connsiteY81" fmla="*/ 3806161 h 6858000"/>
              <a:gd name="connsiteX82" fmla="*/ 718939 w 1605470"/>
              <a:gd name="connsiteY82" fmla="*/ 3805957 h 6858000"/>
              <a:gd name="connsiteX83" fmla="*/ 718966 w 1605470"/>
              <a:gd name="connsiteY83" fmla="*/ 3797724 h 6858000"/>
              <a:gd name="connsiteX84" fmla="*/ 717581 w 1605470"/>
              <a:gd name="connsiteY84" fmla="*/ 3792098 h 6858000"/>
              <a:gd name="connsiteX85" fmla="*/ 716465 w 1605470"/>
              <a:gd name="connsiteY85" fmla="*/ 3777135 h 6858000"/>
              <a:gd name="connsiteX86" fmla="*/ 718198 w 1605470"/>
              <a:gd name="connsiteY86" fmla="*/ 3771656 h 6858000"/>
              <a:gd name="connsiteX87" fmla="*/ 721941 w 1605470"/>
              <a:gd name="connsiteY87" fmla="*/ 3769007 h 6858000"/>
              <a:gd name="connsiteX88" fmla="*/ 721407 w 1605470"/>
              <a:gd name="connsiteY88" fmla="*/ 3767709 h 6858000"/>
              <a:gd name="connsiteX89" fmla="*/ 730103 w 1605470"/>
              <a:gd name="connsiteY89" fmla="*/ 3738082 h 6858000"/>
              <a:gd name="connsiteX90" fmla="*/ 737449 w 1605470"/>
              <a:gd name="connsiteY90" fmla="*/ 3673397 h 6858000"/>
              <a:gd name="connsiteX91" fmla="*/ 736745 w 1605470"/>
              <a:gd name="connsiteY91" fmla="*/ 3637109 h 6858000"/>
              <a:gd name="connsiteX92" fmla="*/ 740188 w 1605470"/>
              <a:gd name="connsiteY92" fmla="*/ 3536883 h 6858000"/>
              <a:gd name="connsiteX93" fmla="*/ 747726 w 1605470"/>
              <a:gd name="connsiteY93" fmla="*/ 3435652 h 6858000"/>
              <a:gd name="connsiteX94" fmla="*/ 749397 w 1605470"/>
              <a:gd name="connsiteY94" fmla="*/ 3307769 h 6858000"/>
              <a:gd name="connsiteX95" fmla="*/ 766960 w 1605470"/>
              <a:gd name="connsiteY95" fmla="*/ 3250522 h 6858000"/>
              <a:gd name="connsiteX96" fmla="*/ 767385 w 1605470"/>
              <a:gd name="connsiteY96" fmla="*/ 3229163 h 6858000"/>
              <a:gd name="connsiteX97" fmla="*/ 769208 w 1605470"/>
              <a:gd name="connsiteY97" fmla="*/ 3217217 h 6858000"/>
              <a:gd name="connsiteX98" fmla="*/ 756043 w 1605470"/>
              <a:gd name="connsiteY98" fmla="*/ 3183755 h 6858000"/>
              <a:gd name="connsiteX99" fmla="*/ 756544 w 1605470"/>
              <a:gd name="connsiteY99" fmla="*/ 3178642 h 6858000"/>
              <a:gd name="connsiteX100" fmla="*/ 744144 w 1605470"/>
              <a:gd name="connsiteY100" fmla="*/ 3158586 h 6858000"/>
              <a:gd name="connsiteX101" fmla="*/ 729329 w 1605470"/>
              <a:gd name="connsiteY101" fmla="*/ 3129034 h 6858000"/>
              <a:gd name="connsiteX102" fmla="*/ 729994 w 1605470"/>
              <a:gd name="connsiteY102" fmla="*/ 3126682 h 6858000"/>
              <a:gd name="connsiteX103" fmla="*/ 720862 w 1605470"/>
              <a:gd name="connsiteY103" fmla="*/ 3114519 h 6858000"/>
              <a:gd name="connsiteX104" fmla="*/ 707471 w 1605470"/>
              <a:gd name="connsiteY104" fmla="*/ 3106272 h 6858000"/>
              <a:gd name="connsiteX105" fmla="*/ 680201 w 1605470"/>
              <a:gd name="connsiteY105" fmla="*/ 2958185 h 6858000"/>
              <a:gd name="connsiteX106" fmla="*/ 622815 w 1605470"/>
              <a:gd name="connsiteY106" fmla="*/ 2762989 h 6858000"/>
              <a:gd name="connsiteX107" fmla="*/ 571733 w 1605470"/>
              <a:gd name="connsiteY107" fmla="*/ 2554718 h 6858000"/>
              <a:gd name="connsiteX108" fmla="*/ 551827 w 1605470"/>
              <a:gd name="connsiteY108" fmla="*/ 2485734 h 6858000"/>
              <a:gd name="connsiteX109" fmla="*/ 542550 w 1605470"/>
              <a:gd name="connsiteY109" fmla="*/ 2447068 h 6858000"/>
              <a:gd name="connsiteX110" fmla="*/ 529511 w 1605470"/>
              <a:gd name="connsiteY110" fmla="*/ 2425819 h 6858000"/>
              <a:gd name="connsiteX111" fmla="*/ 535510 w 1605470"/>
              <a:gd name="connsiteY111" fmla="*/ 2402874 h 6858000"/>
              <a:gd name="connsiteX112" fmla="*/ 538122 w 1605470"/>
              <a:gd name="connsiteY112" fmla="*/ 2381443 h 6858000"/>
              <a:gd name="connsiteX113" fmla="*/ 514451 w 1605470"/>
              <a:gd name="connsiteY113" fmla="*/ 2261920 h 6858000"/>
              <a:gd name="connsiteX114" fmla="*/ 504338 w 1605470"/>
              <a:gd name="connsiteY114" fmla="*/ 2195378 h 6858000"/>
              <a:gd name="connsiteX115" fmla="*/ 488555 w 1605470"/>
              <a:gd name="connsiteY115" fmla="*/ 2155135 h 6858000"/>
              <a:gd name="connsiteX116" fmla="*/ 486013 w 1605470"/>
              <a:gd name="connsiteY116" fmla="*/ 2118008 h 6858000"/>
              <a:gd name="connsiteX117" fmla="*/ 487006 w 1605470"/>
              <a:gd name="connsiteY117" fmla="*/ 2050531 h 6858000"/>
              <a:gd name="connsiteX118" fmla="*/ 478812 w 1605470"/>
              <a:gd name="connsiteY118" fmla="*/ 1963269 h 6858000"/>
              <a:gd name="connsiteX119" fmla="*/ 459990 w 1605470"/>
              <a:gd name="connsiteY119" fmla="*/ 1906352 h 6858000"/>
              <a:gd name="connsiteX120" fmla="*/ 436547 w 1605470"/>
              <a:gd name="connsiteY120" fmla="*/ 1861531 h 6858000"/>
              <a:gd name="connsiteX121" fmla="*/ 390346 w 1605470"/>
              <a:gd name="connsiteY121" fmla="*/ 1732919 h 6858000"/>
              <a:gd name="connsiteX122" fmla="*/ 362657 w 1605470"/>
              <a:gd name="connsiteY122" fmla="*/ 1663540 h 6858000"/>
              <a:gd name="connsiteX123" fmla="*/ 361783 w 1605470"/>
              <a:gd name="connsiteY123" fmla="*/ 1615777 h 6858000"/>
              <a:gd name="connsiteX124" fmla="*/ 342578 w 1605470"/>
              <a:gd name="connsiteY124" fmla="*/ 1563678 h 6858000"/>
              <a:gd name="connsiteX125" fmla="*/ 355658 w 1605470"/>
              <a:gd name="connsiteY125" fmla="*/ 1519474 h 6858000"/>
              <a:gd name="connsiteX126" fmla="*/ 348400 w 1605470"/>
              <a:gd name="connsiteY126" fmla="*/ 1477995 h 6858000"/>
              <a:gd name="connsiteX127" fmla="*/ 334485 w 1605470"/>
              <a:gd name="connsiteY127" fmla="*/ 1373769 h 6858000"/>
              <a:gd name="connsiteX128" fmla="*/ 342792 w 1605470"/>
              <a:gd name="connsiteY128" fmla="*/ 1307086 h 6858000"/>
              <a:gd name="connsiteX129" fmla="*/ 343980 w 1605470"/>
              <a:gd name="connsiteY129" fmla="*/ 1189033 h 6858000"/>
              <a:gd name="connsiteX130" fmla="*/ 348665 w 1605470"/>
              <a:gd name="connsiteY130" fmla="*/ 1168288 h 6858000"/>
              <a:gd name="connsiteX131" fmla="*/ 340947 w 1605470"/>
              <a:gd name="connsiteY131" fmla="*/ 1142577 h 6858000"/>
              <a:gd name="connsiteX132" fmla="*/ 330253 w 1605470"/>
              <a:gd name="connsiteY132" fmla="*/ 1088484 h 6858000"/>
              <a:gd name="connsiteX133" fmla="*/ 318989 w 1605470"/>
              <a:gd name="connsiteY133" fmla="*/ 1016103 h 6858000"/>
              <a:gd name="connsiteX134" fmla="*/ 320445 w 1605470"/>
              <a:gd name="connsiteY134" fmla="*/ 932283 h 6858000"/>
              <a:gd name="connsiteX135" fmla="*/ 322681 w 1605470"/>
              <a:gd name="connsiteY135" fmla="*/ 915925 h 6858000"/>
              <a:gd name="connsiteX136" fmla="*/ 315310 w 1605470"/>
              <a:gd name="connsiteY136" fmla="*/ 896999 h 6858000"/>
              <a:gd name="connsiteX137" fmla="*/ 284718 w 1605470"/>
              <a:gd name="connsiteY137" fmla="*/ 821517 h 6858000"/>
              <a:gd name="connsiteX138" fmla="*/ 263668 w 1605470"/>
              <a:gd name="connsiteY138" fmla="*/ 751353 h 6858000"/>
              <a:gd name="connsiteX139" fmla="*/ 263226 w 1605470"/>
              <a:gd name="connsiteY139" fmla="*/ 721230 h 6858000"/>
              <a:gd name="connsiteX140" fmla="*/ 248897 w 1605470"/>
              <a:gd name="connsiteY140" fmla="*/ 681659 h 6858000"/>
              <a:gd name="connsiteX141" fmla="*/ 234316 w 1605470"/>
              <a:gd name="connsiteY141" fmla="*/ 635218 h 6858000"/>
              <a:gd name="connsiteX142" fmla="*/ 239327 w 1605470"/>
              <a:gd name="connsiteY142" fmla="*/ 613763 h 6858000"/>
              <a:gd name="connsiteX143" fmla="*/ 225269 w 1605470"/>
              <a:gd name="connsiteY143" fmla="*/ 598582 h 6858000"/>
              <a:gd name="connsiteX144" fmla="*/ 224950 w 1605470"/>
              <a:gd name="connsiteY144" fmla="*/ 576846 h 6858000"/>
              <a:gd name="connsiteX145" fmla="*/ 204576 w 1605470"/>
              <a:gd name="connsiteY145" fmla="*/ 530055 h 6858000"/>
              <a:gd name="connsiteX146" fmla="*/ 195012 w 1605470"/>
              <a:gd name="connsiteY146" fmla="*/ 448559 h 6858000"/>
              <a:gd name="connsiteX147" fmla="*/ 201434 w 1605470"/>
              <a:gd name="connsiteY147" fmla="*/ 441529 h 6858000"/>
              <a:gd name="connsiteX148" fmla="*/ 200655 w 1605470"/>
              <a:gd name="connsiteY148" fmla="*/ 428927 h 6858000"/>
              <a:gd name="connsiteX149" fmla="*/ 190059 w 1605470"/>
              <a:gd name="connsiteY149" fmla="*/ 430161 h 6858000"/>
              <a:gd name="connsiteX150" fmla="*/ 167079 w 1605470"/>
              <a:gd name="connsiteY150" fmla="*/ 367211 h 6858000"/>
              <a:gd name="connsiteX151" fmla="*/ 124571 w 1605470"/>
              <a:gd name="connsiteY151" fmla="*/ 302178 h 6858000"/>
              <a:gd name="connsiteX152" fmla="*/ 103243 w 1605470"/>
              <a:gd name="connsiteY152" fmla="*/ 211375 h 6858000"/>
              <a:gd name="connsiteX153" fmla="*/ 94571 w 1605470"/>
              <a:gd name="connsiteY153" fmla="*/ 184179 h 6858000"/>
              <a:gd name="connsiteX154" fmla="*/ 13437 w 1605470"/>
              <a:gd name="connsiteY154" fmla="*/ 19287 h 6858000"/>
              <a:gd name="connsiteX155" fmla="*/ 0 w 1605470"/>
              <a:gd name="connsiteY15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690830 w 1605470"/>
              <a:gd name="connsiteY74" fmla="*/ 3974753 h 6858000"/>
              <a:gd name="connsiteX75" fmla="*/ 692428 w 1605470"/>
              <a:gd name="connsiteY75" fmla="*/ 3969950 h 6858000"/>
              <a:gd name="connsiteX76" fmla="*/ 685850 w 1605470"/>
              <a:gd name="connsiteY76" fmla="*/ 3933779 h 6858000"/>
              <a:gd name="connsiteX77" fmla="*/ 687181 w 1605470"/>
              <a:gd name="connsiteY77" fmla="*/ 3933093 h 6858000"/>
              <a:gd name="connsiteX78" fmla="*/ 691535 w 1605470"/>
              <a:gd name="connsiteY78" fmla="*/ 3922082 h 6858000"/>
              <a:gd name="connsiteX79" fmla="*/ 696613 w 1605470"/>
              <a:gd name="connsiteY79" fmla="*/ 3901461 h 6858000"/>
              <a:gd name="connsiteX80" fmla="*/ 719207 w 1605470"/>
              <a:gd name="connsiteY80" fmla="*/ 3813873 h 6858000"/>
              <a:gd name="connsiteX81" fmla="*/ 718632 w 1605470"/>
              <a:gd name="connsiteY81" fmla="*/ 3806161 h 6858000"/>
              <a:gd name="connsiteX82" fmla="*/ 718939 w 1605470"/>
              <a:gd name="connsiteY82" fmla="*/ 3805957 h 6858000"/>
              <a:gd name="connsiteX83" fmla="*/ 718966 w 1605470"/>
              <a:gd name="connsiteY83" fmla="*/ 3797724 h 6858000"/>
              <a:gd name="connsiteX84" fmla="*/ 717581 w 1605470"/>
              <a:gd name="connsiteY84" fmla="*/ 3792098 h 6858000"/>
              <a:gd name="connsiteX85" fmla="*/ 716465 w 1605470"/>
              <a:gd name="connsiteY85" fmla="*/ 3777135 h 6858000"/>
              <a:gd name="connsiteX86" fmla="*/ 718198 w 1605470"/>
              <a:gd name="connsiteY86" fmla="*/ 3771656 h 6858000"/>
              <a:gd name="connsiteX87" fmla="*/ 721941 w 1605470"/>
              <a:gd name="connsiteY87" fmla="*/ 3769007 h 6858000"/>
              <a:gd name="connsiteX88" fmla="*/ 721407 w 1605470"/>
              <a:gd name="connsiteY88" fmla="*/ 3767709 h 6858000"/>
              <a:gd name="connsiteX89" fmla="*/ 730103 w 1605470"/>
              <a:gd name="connsiteY89" fmla="*/ 3738082 h 6858000"/>
              <a:gd name="connsiteX90" fmla="*/ 737449 w 1605470"/>
              <a:gd name="connsiteY90" fmla="*/ 3673397 h 6858000"/>
              <a:gd name="connsiteX91" fmla="*/ 736745 w 1605470"/>
              <a:gd name="connsiteY91" fmla="*/ 3637109 h 6858000"/>
              <a:gd name="connsiteX92" fmla="*/ 740188 w 1605470"/>
              <a:gd name="connsiteY92" fmla="*/ 3536883 h 6858000"/>
              <a:gd name="connsiteX93" fmla="*/ 747726 w 1605470"/>
              <a:gd name="connsiteY93" fmla="*/ 3435652 h 6858000"/>
              <a:gd name="connsiteX94" fmla="*/ 749397 w 1605470"/>
              <a:gd name="connsiteY94" fmla="*/ 3307769 h 6858000"/>
              <a:gd name="connsiteX95" fmla="*/ 766960 w 1605470"/>
              <a:gd name="connsiteY95" fmla="*/ 3250522 h 6858000"/>
              <a:gd name="connsiteX96" fmla="*/ 767385 w 1605470"/>
              <a:gd name="connsiteY96" fmla="*/ 3229163 h 6858000"/>
              <a:gd name="connsiteX97" fmla="*/ 769208 w 1605470"/>
              <a:gd name="connsiteY97" fmla="*/ 3217217 h 6858000"/>
              <a:gd name="connsiteX98" fmla="*/ 756043 w 1605470"/>
              <a:gd name="connsiteY98" fmla="*/ 3183755 h 6858000"/>
              <a:gd name="connsiteX99" fmla="*/ 756544 w 1605470"/>
              <a:gd name="connsiteY99" fmla="*/ 3178642 h 6858000"/>
              <a:gd name="connsiteX100" fmla="*/ 744144 w 1605470"/>
              <a:gd name="connsiteY100" fmla="*/ 3158586 h 6858000"/>
              <a:gd name="connsiteX101" fmla="*/ 729329 w 1605470"/>
              <a:gd name="connsiteY101" fmla="*/ 3129034 h 6858000"/>
              <a:gd name="connsiteX102" fmla="*/ 729994 w 1605470"/>
              <a:gd name="connsiteY102" fmla="*/ 3126682 h 6858000"/>
              <a:gd name="connsiteX103" fmla="*/ 720862 w 1605470"/>
              <a:gd name="connsiteY103" fmla="*/ 3114519 h 6858000"/>
              <a:gd name="connsiteX104" fmla="*/ 707471 w 1605470"/>
              <a:gd name="connsiteY104" fmla="*/ 3106272 h 6858000"/>
              <a:gd name="connsiteX105" fmla="*/ 680201 w 1605470"/>
              <a:gd name="connsiteY105" fmla="*/ 2958185 h 6858000"/>
              <a:gd name="connsiteX106" fmla="*/ 622815 w 1605470"/>
              <a:gd name="connsiteY106" fmla="*/ 2762989 h 6858000"/>
              <a:gd name="connsiteX107" fmla="*/ 571733 w 1605470"/>
              <a:gd name="connsiteY107" fmla="*/ 2554718 h 6858000"/>
              <a:gd name="connsiteX108" fmla="*/ 551827 w 1605470"/>
              <a:gd name="connsiteY108" fmla="*/ 2485734 h 6858000"/>
              <a:gd name="connsiteX109" fmla="*/ 542550 w 1605470"/>
              <a:gd name="connsiteY109" fmla="*/ 2447068 h 6858000"/>
              <a:gd name="connsiteX110" fmla="*/ 529511 w 1605470"/>
              <a:gd name="connsiteY110" fmla="*/ 2425819 h 6858000"/>
              <a:gd name="connsiteX111" fmla="*/ 535510 w 1605470"/>
              <a:gd name="connsiteY111" fmla="*/ 2402874 h 6858000"/>
              <a:gd name="connsiteX112" fmla="*/ 538122 w 1605470"/>
              <a:gd name="connsiteY112" fmla="*/ 2381443 h 6858000"/>
              <a:gd name="connsiteX113" fmla="*/ 514451 w 1605470"/>
              <a:gd name="connsiteY113" fmla="*/ 2261920 h 6858000"/>
              <a:gd name="connsiteX114" fmla="*/ 504338 w 1605470"/>
              <a:gd name="connsiteY114" fmla="*/ 2195378 h 6858000"/>
              <a:gd name="connsiteX115" fmla="*/ 488555 w 1605470"/>
              <a:gd name="connsiteY115" fmla="*/ 2155135 h 6858000"/>
              <a:gd name="connsiteX116" fmla="*/ 486013 w 1605470"/>
              <a:gd name="connsiteY116" fmla="*/ 2118008 h 6858000"/>
              <a:gd name="connsiteX117" fmla="*/ 487006 w 1605470"/>
              <a:gd name="connsiteY117" fmla="*/ 2050531 h 6858000"/>
              <a:gd name="connsiteX118" fmla="*/ 478812 w 1605470"/>
              <a:gd name="connsiteY118" fmla="*/ 1963269 h 6858000"/>
              <a:gd name="connsiteX119" fmla="*/ 459990 w 1605470"/>
              <a:gd name="connsiteY119" fmla="*/ 1906352 h 6858000"/>
              <a:gd name="connsiteX120" fmla="*/ 436547 w 1605470"/>
              <a:gd name="connsiteY120" fmla="*/ 1861531 h 6858000"/>
              <a:gd name="connsiteX121" fmla="*/ 390346 w 1605470"/>
              <a:gd name="connsiteY121" fmla="*/ 1732919 h 6858000"/>
              <a:gd name="connsiteX122" fmla="*/ 362657 w 1605470"/>
              <a:gd name="connsiteY122" fmla="*/ 1663540 h 6858000"/>
              <a:gd name="connsiteX123" fmla="*/ 361783 w 1605470"/>
              <a:gd name="connsiteY123" fmla="*/ 1615777 h 6858000"/>
              <a:gd name="connsiteX124" fmla="*/ 342578 w 1605470"/>
              <a:gd name="connsiteY124" fmla="*/ 1563678 h 6858000"/>
              <a:gd name="connsiteX125" fmla="*/ 355658 w 1605470"/>
              <a:gd name="connsiteY125" fmla="*/ 1519474 h 6858000"/>
              <a:gd name="connsiteX126" fmla="*/ 348400 w 1605470"/>
              <a:gd name="connsiteY126" fmla="*/ 1477995 h 6858000"/>
              <a:gd name="connsiteX127" fmla="*/ 334485 w 1605470"/>
              <a:gd name="connsiteY127" fmla="*/ 1373769 h 6858000"/>
              <a:gd name="connsiteX128" fmla="*/ 342792 w 1605470"/>
              <a:gd name="connsiteY128" fmla="*/ 1307086 h 6858000"/>
              <a:gd name="connsiteX129" fmla="*/ 343980 w 1605470"/>
              <a:gd name="connsiteY129" fmla="*/ 1189033 h 6858000"/>
              <a:gd name="connsiteX130" fmla="*/ 348665 w 1605470"/>
              <a:gd name="connsiteY130" fmla="*/ 1168288 h 6858000"/>
              <a:gd name="connsiteX131" fmla="*/ 340947 w 1605470"/>
              <a:gd name="connsiteY131" fmla="*/ 1142577 h 6858000"/>
              <a:gd name="connsiteX132" fmla="*/ 330253 w 1605470"/>
              <a:gd name="connsiteY132" fmla="*/ 1088484 h 6858000"/>
              <a:gd name="connsiteX133" fmla="*/ 318989 w 1605470"/>
              <a:gd name="connsiteY133" fmla="*/ 1016103 h 6858000"/>
              <a:gd name="connsiteX134" fmla="*/ 320445 w 1605470"/>
              <a:gd name="connsiteY134" fmla="*/ 932283 h 6858000"/>
              <a:gd name="connsiteX135" fmla="*/ 322681 w 1605470"/>
              <a:gd name="connsiteY135" fmla="*/ 915925 h 6858000"/>
              <a:gd name="connsiteX136" fmla="*/ 315310 w 1605470"/>
              <a:gd name="connsiteY136" fmla="*/ 896999 h 6858000"/>
              <a:gd name="connsiteX137" fmla="*/ 284718 w 1605470"/>
              <a:gd name="connsiteY137" fmla="*/ 821517 h 6858000"/>
              <a:gd name="connsiteX138" fmla="*/ 263668 w 1605470"/>
              <a:gd name="connsiteY138" fmla="*/ 751353 h 6858000"/>
              <a:gd name="connsiteX139" fmla="*/ 263226 w 1605470"/>
              <a:gd name="connsiteY139" fmla="*/ 721230 h 6858000"/>
              <a:gd name="connsiteX140" fmla="*/ 248897 w 1605470"/>
              <a:gd name="connsiteY140" fmla="*/ 681659 h 6858000"/>
              <a:gd name="connsiteX141" fmla="*/ 234316 w 1605470"/>
              <a:gd name="connsiteY141" fmla="*/ 635218 h 6858000"/>
              <a:gd name="connsiteX142" fmla="*/ 239327 w 1605470"/>
              <a:gd name="connsiteY142" fmla="*/ 613763 h 6858000"/>
              <a:gd name="connsiteX143" fmla="*/ 225269 w 1605470"/>
              <a:gd name="connsiteY143" fmla="*/ 598582 h 6858000"/>
              <a:gd name="connsiteX144" fmla="*/ 224950 w 1605470"/>
              <a:gd name="connsiteY144" fmla="*/ 576846 h 6858000"/>
              <a:gd name="connsiteX145" fmla="*/ 204576 w 1605470"/>
              <a:gd name="connsiteY145" fmla="*/ 530055 h 6858000"/>
              <a:gd name="connsiteX146" fmla="*/ 195012 w 1605470"/>
              <a:gd name="connsiteY146" fmla="*/ 448559 h 6858000"/>
              <a:gd name="connsiteX147" fmla="*/ 201434 w 1605470"/>
              <a:gd name="connsiteY147" fmla="*/ 441529 h 6858000"/>
              <a:gd name="connsiteX148" fmla="*/ 200655 w 1605470"/>
              <a:gd name="connsiteY148" fmla="*/ 428927 h 6858000"/>
              <a:gd name="connsiteX149" fmla="*/ 190059 w 1605470"/>
              <a:gd name="connsiteY149" fmla="*/ 430161 h 6858000"/>
              <a:gd name="connsiteX150" fmla="*/ 167079 w 1605470"/>
              <a:gd name="connsiteY150" fmla="*/ 367211 h 6858000"/>
              <a:gd name="connsiteX151" fmla="*/ 124571 w 1605470"/>
              <a:gd name="connsiteY151" fmla="*/ 302178 h 6858000"/>
              <a:gd name="connsiteX152" fmla="*/ 103243 w 1605470"/>
              <a:gd name="connsiteY152" fmla="*/ 211375 h 6858000"/>
              <a:gd name="connsiteX153" fmla="*/ 94571 w 1605470"/>
              <a:gd name="connsiteY153" fmla="*/ 184179 h 6858000"/>
              <a:gd name="connsiteX154" fmla="*/ 48685 w 1605470"/>
              <a:gd name="connsiteY154" fmla="*/ 13677 h 6858000"/>
              <a:gd name="connsiteX155" fmla="*/ 0 w 1605470"/>
              <a:gd name="connsiteY155" fmla="*/ 0 h 6858000"/>
              <a:gd name="connsiteX0" fmla="*/ 48246 w 1556785"/>
              <a:gd name="connsiteY0" fmla="*/ 0 h 6858000"/>
              <a:gd name="connsiteX1" fmla="*/ 1556785 w 1556785"/>
              <a:gd name="connsiteY1" fmla="*/ 0 h 6858000"/>
              <a:gd name="connsiteX2" fmla="*/ 1556785 w 1556785"/>
              <a:gd name="connsiteY2" fmla="*/ 6858000 h 6858000"/>
              <a:gd name="connsiteX3" fmla="*/ 105420 w 1556785"/>
              <a:gd name="connsiteY3" fmla="*/ 6858000 h 6858000"/>
              <a:gd name="connsiteX4" fmla="*/ 105561 w 1556785"/>
              <a:gd name="connsiteY4" fmla="*/ 6857735 h 6858000"/>
              <a:gd name="connsiteX5" fmla="*/ 117610 w 1556785"/>
              <a:gd name="connsiteY5" fmla="*/ 6809549 h 6858000"/>
              <a:gd name="connsiteX6" fmla="*/ 149821 w 1556785"/>
              <a:gd name="connsiteY6" fmla="*/ 6715115 h 6858000"/>
              <a:gd name="connsiteX7" fmla="*/ 159672 w 1556785"/>
              <a:gd name="connsiteY7" fmla="*/ 6680170 h 6858000"/>
              <a:gd name="connsiteX8" fmla="*/ 185222 w 1556785"/>
              <a:gd name="connsiteY8" fmla="*/ 6621207 h 6858000"/>
              <a:gd name="connsiteX9" fmla="*/ 201879 w 1556785"/>
              <a:gd name="connsiteY9" fmla="*/ 6596265 h 6858000"/>
              <a:gd name="connsiteX10" fmla="*/ 201758 w 1556785"/>
              <a:gd name="connsiteY10" fmla="*/ 6594818 h 6858000"/>
              <a:gd name="connsiteX11" fmla="*/ 206003 w 1556785"/>
              <a:gd name="connsiteY11" fmla="*/ 6593735 h 6858000"/>
              <a:gd name="connsiteX12" fmla="*/ 209200 w 1556785"/>
              <a:gd name="connsiteY12" fmla="*/ 6589172 h 6858000"/>
              <a:gd name="connsiteX13" fmla="*/ 212494 w 1556785"/>
              <a:gd name="connsiteY13" fmla="*/ 6574442 h 6858000"/>
              <a:gd name="connsiteX14" fmla="*/ 212834 w 1556785"/>
              <a:gd name="connsiteY14" fmla="*/ 6568530 h 6858000"/>
              <a:gd name="connsiteX15" fmla="*/ 215243 w 1556785"/>
              <a:gd name="connsiteY15" fmla="*/ 6560674 h 6858000"/>
              <a:gd name="connsiteX16" fmla="*/ 215588 w 1556785"/>
              <a:gd name="connsiteY16" fmla="*/ 6560598 h 6858000"/>
              <a:gd name="connsiteX17" fmla="*/ 217285 w 1556785"/>
              <a:gd name="connsiteY17" fmla="*/ 6553006 h 6858000"/>
              <a:gd name="connsiteX18" fmla="*/ 221981 w 1556785"/>
              <a:gd name="connsiteY18" fmla="*/ 6514360 h 6858000"/>
              <a:gd name="connsiteX19" fmla="*/ 263635 w 1556785"/>
              <a:gd name="connsiteY19" fmla="*/ 6478062 h 6858000"/>
              <a:gd name="connsiteX20" fmla="*/ 274324 w 1556785"/>
              <a:gd name="connsiteY20" fmla="*/ 6460325 h 6858000"/>
              <a:gd name="connsiteX21" fmla="*/ 281557 w 1556785"/>
              <a:gd name="connsiteY21" fmla="*/ 6451488 h 6858000"/>
              <a:gd name="connsiteX22" fmla="*/ 282992 w 1556785"/>
              <a:gd name="connsiteY22" fmla="*/ 6451348 h 6858000"/>
              <a:gd name="connsiteX23" fmla="*/ 287350 w 1556785"/>
              <a:gd name="connsiteY23" fmla="*/ 6414240 h 6858000"/>
              <a:gd name="connsiteX24" fmla="*/ 290226 w 1556785"/>
              <a:gd name="connsiteY24" fmla="*/ 6410269 h 6858000"/>
              <a:gd name="connsiteX25" fmla="*/ 290126 w 1556785"/>
              <a:gd name="connsiteY25" fmla="*/ 6384857 h 6858000"/>
              <a:gd name="connsiteX26" fmla="*/ 291643 w 1556785"/>
              <a:gd name="connsiteY26" fmla="*/ 6372381 h 6858000"/>
              <a:gd name="connsiteX27" fmla="*/ 288837 w 1556785"/>
              <a:gd name="connsiteY27" fmla="*/ 6367510 h 6858000"/>
              <a:gd name="connsiteX28" fmla="*/ 292717 w 1556785"/>
              <a:gd name="connsiteY28" fmla="*/ 6349778 h 6858000"/>
              <a:gd name="connsiteX29" fmla="*/ 294382 w 1556785"/>
              <a:gd name="connsiteY29" fmla="*/ 6348250 h 6858000"/>
              <a:gd name="connsiteX30" fmla="*/ 310416 w 1556785"/>
              <a:gd name="connsiteY30" fmla="*/ 6281972 h 6858000"/>
              <a:gd name="connsiteX31" fmla="*/ 321179 w 1556785"/>
              <a:gd name="connsiteY31" fmla="*/ 6211940 h 6858000"/>
              <a:gd name="connsiteX32" fmla="*/ 362674 w 1556785"/>
              <a:gd name="connsiteY32" fmla="*/ 6113913 h 6858000"/>
              <a:gd name="connsiteX33" fmla="*/ 366967 w 1556785"/>
              <a:gd name="connsiteY33" fmla="*/ 6028119 h 6858000"/>
              <a:gd name="connsiteX34" fmla="*/ 393747 w 1556785"/>
              <a:gd name="connsiteY34" fmla="*/ 5934687 h 6858000"/>
              <a:gd name="connsiteX35" fmla="*/ 427759 w 1556785"/>
              <a:gd name="connsiteY35" fmla="*/ 5765594 h 6858000"/>
              <a:gd name="connsiteX36" fmla="*/ 459595 w 1556785"/>
              <a:gd name="connsiteY36" fmla="*/ 5693685 h 6858000"/>
              <a:gd name="connsiteX37" fmla="*/ 479650 w 1556785"/>
              <a:gd name="connsiteY37" fmla="*/ 5665173 h 6858000"/>
              <a:gd name="connsiteX38" fmla="*/ 513367 w 1556785"/>
              <a:gd name="connsiteY38" fmla="*/ 5563435 h 6858000"/>
              <a:gd name="connsiteX39" fmla="*/ 542872 w 1556785"/>
              <a:gd name="connsiteY39" fmla="*/ 5476393 h 6858000"/>
              <a:gd name="connsiteX40" fmla="*/ 574065 w 1556785"/>
              <a:gd name="connsiteY40" fmla="*/ 5396260 h 6858000"/>
              <a:gd name="connsiteX41" fmla="*/ 590046 w 1556785"/>
              <a:gd name="connsiteY41" fmla="*/ 5330009 h 6858000"/>
              <a:gd name="connsiteX42" fmla="*/ 623539 w 1556785"/>
              <a:gd name="connsiteY42" fmla="*/ 5273739 h 6858000"/>
              <a:gd name="connsiteX43" fmla="*/ 633138 w 1556785"/>
              <a:gd name="connsiteY43" fmla="*/ 5241779 h 6858000"/>
              <a:gd name="connsiteX44" fmla="*/ 644364 w 1556785"/>
              <a:gd name="connsiteY44" fmla="*/ 5225268 h 6858000"/>
              <a:gd name="connsiteX45" fmla="*/ 645384 w 1556785"/>
              <a:gd name="connsiteY45" fmla="*/ 5217684 h 6858000"/>
              <a:gd name="connsiteX46" fmla="*/ 652725 w 1556785"/>
              <a:gd name="connsiteY46" fmla="*/ 5193377 h 6858000"/>
              <a:gd name="connsiteX47" fmla="*/ 656028 w 1556785"/>
              <a:gd name="connsiteY47" fmla="*/ 5179288 h 6858000"/>
              <a:gd name="connsiteX48" fmla="*/ 657012 w 1556785"/>
              <a:gd name="connsiteY48" fmla="*/ 5173621 h 6858000"/>
              <a:gd name="connsiteX49" fmla="*/ 652646 w 1556785"/>
              <a:gd name="connsiteY49" fmla="*/ 5159961 h 6858000"/>
              <a:gd name="connsiteX50" fmla="*/ 659323 w 1556785"/>
              <a:gd name="connsiteY50" fmla="*/ 5144295 h 6858000"/>
              <a:gd name="connsiteX51" fmla="*/ 656256 w 1556785"/>
              <a:gd name="connsiteY51" fmla="*/ 5125185 h 6858000"/>
              <a:gd name="connsiteX52" fmla="*/ 663086 w 1556785"/>
              <a:gd name="connsiteY52" fmla="*/ 5121884 h 6858000"/>
              <a:gd name="connsiteX53" fmla="*/ 670122 w 1556785"/>
              <a:gd name="connsiteY53" fmla="*/ 5067850 h 6858000"/>
              <a:gd name="connsiteX54" fmla="*/ 672853 w 1556785"/>
              <a:gd name="connsiteY54" fmla="*/ 5060861 h 6858000"/>
              <a:gd name="connsiteX55" fmla="*/ 669557 w 1556785"/>
              <a:gd name="connsiteY55" fmla="*/ 5034192 h 6858000"/>
              <a:gd name="connsiteX56" fmla="*/ 671111 w 1556785"/>
              <a:gd name="connsiteY56" fmla="*/ 4993030 h 6858000"/>
              <a:gd name="connsiteX57" fmla="*/ 678020 w 1556785"/>
              <a:gd name="connsiteY57" fmla="*/ 4946844 h 6858000"/>
              <a:gd name="connsiteX58" fmla="*/ 673876 w 1556785"/>
              <a:gd name="connsiteY58" fmla="*/ 4932692 h 6858000"/>
              <a:gd name="connsiteX59" fmla="*/ 689279 w 1556785"/>
              <a:gd name="connsiteY59" fmla="*/ 4858827 h 6858000"/>
              <a:gd name="connsiteX60" fmla="*/ 683433 w 1556785"/>
              <a:gd name="connsiteY60" fmla="*/ 4801535 h 6858000"/>
              <a:gd name="connsiteX61" fmla="*/ 691102 w 1556785"/>
              <a:gd name="connsiteY61" fmla="*/ 4797794 h 6858000"/>
              <a:gd name="connsiteX62" fmla="*/ 692396 w 1556785"/>
              <a:gd name="connsiteY62" fmla="*/ 4784526 h 6858000"/>
              <a:gd name="connsiteX63" fmla="*/ 694180 w 1556785"/>
              <a:gd name="connsiteY63" fmla="*/ 4781211 h 6858000"/>
              <a:gd name="connsiteX64" fmla="*/ 702967 w 1556785"/>
              <a:gd name="connsiteY64" fmla="*/ 4761984 h 6858000"/>
              <a:gd name="connsiteX65" fmla="*/ 699015 w 1556785"/>
              <a:gd name="connsiteY65" fmla="*/ 4690749 h 6858000"/>
              <a:gd name="connsiteX66" fmla="*/ 694495 w 1556785"/>
              <a:gd name="connsiteY66" fmla="*/ 4584173 h 6858000"/>
              <a:gd name="connsiteX67" fmla="*/ 689578 w 1556785"/>
              <a:gd name="connsiteY67" fmla="*/ 4444346 h 6858000"/>
              <a:gd name="connsiteX68" fmla="*/ 686143 w 1556785"/>
              <a:gd name="connsiteY68" fmla="*/ 4375228 h 6858000"/>
              <a:gd name="connsiteX69" fmla="*/ 666796 w 1556785"/>
              <a:gd name="connsiteY69" fmla="*/ 4214165 h 6858000"/>
              <a:gd name="connsiteX70" fmla="*/ 670869 w 1556785"/>
              <a:gd name="connsiteY70" fmla="*/ 4090296 h 6858000"/>
              <a:gd name="connsiteX71" fmla="*/ 656125 w 1556785"/>
              <a:gd name="connsiteY71" fmla="*/ 4033999 h 6858000"/>
              <a:gd name="connsiteX72" fmla="*/ 657274 w 1556785"/>
              <a:gd name="connsiteY72" fmla="*/ 4031933 h 6858000"/>
              <a:gd name="connsiteX73" fmla="*/ 655850 w 1556785"/>
              <a:gd name="connsiteY73" fmla="*/ 4013953 h 6858000"/>
              <a:gd name="connsiteX74" fmla="*/ 642145 w 1556785"/>
              <a:gd name="connsiteY74" fmla="*/ 3974753 h 6858000"/>
              <a:gd name="connsiteX75" fmla="*/ 643743 w 1556785"/>
              <a:gd name="connsiteY75" fmla="*/ 3969950 h 6858000"/>
              <a:gd name="connsiteX76" fmla="*/ 637165 w 1556785"/>
              <a:gd name="connsiteY76" fmla="*/ 3933779 h 6858000"/>
              <a:gd name="connsiteX77" fmla="*/ 638496 w 1556785"/>
              <a:gd name="connsiteY77" fmla="*/ 3933093 h 6858000"/>
              <a:gd name="connsiteX78" fmla="*/ 642850 w 1556785"/>
              <a:gd name="connsiteY78" fmla="*/ 3922082 h 6858000"/>
              <a:gd name="connsiteX79" fmla="*/ 647928 w 1556785"/>
              <a:gd name="connsiteY79" fmla="*/ 3901461 h 6858000"/>
              <a:gd name="connsiteX80" fmla="*/ 670522 w 1556785"/>
              <a:gd name="connsiteY80" fmla="*/ 3813873 h 6858000"/>
              <a:gd name="connsiteX81" fmla="*/ 669947 w 1556785"/>
              <a:gd name="connsiteY81" fmla="*/ 3806161 h 6858000"/>
              <a:gd name="connsiteX82" fmla="*/ 670254 w 1556785"/>
              <a:gd name="connsiteY82" fmla="*/ 3805957 h 6858000"/>
              <a:gd name="connsiteX83" fmla="*/ 670281 w 1556785"/>
              <a:gd name="connsiteY83" fmla="*/ 3797724 h 6858000"/>
              <a:gd name="connsiteX84" fmla="*/ 668896 w 1556785"/>
              <a:gd name="connsiteY84" fmla="*/ 3792098 h 6858000"/>
              <a:gd name="connsiteX85" fmla="*/ 667780 w 1556785"/>
              <a:gd name="connsiteY85" fmla="*/ 3777135 h 6858000"/>
              <a:gd name="connsiteX86" fmla="*/ 669513 w 1556785"/>
              <a:gd name="connsiteY86" fmla="*/ 3771656 h 6858000"/>
              <a:gd name="connsiteX87" fmla="*/ 673256 w 1556785"/>
              <a:gd name="connsiteY87" fmla="*/ 3769007 h 6858000"/>
              <a:gd name="connsiteX88" fmla="*/ 672722 w 1556785"/>
              <a:gd name="connsiteY88" fmla="*/ 3767709 h 6858000"/>
              <a:gd name="connsiteX89" fmla="*/ 681418 w 1556785"/>
              <a:gd name="connsiteY89" fmla="*/ 3738082 h 6858000"/>
              <a:gd name="connsiteX90" fmla="*/ 688764 w 1556785"/>
              <a:gd name="connsiteY90" fmla="*/ 3673397 h 6858000"/>
              <a:gd name="connsiteX91" fmla="*/ 688060 w 1556785"/>
              <a:gd name="connsiteY91" fmla="*/ 3637109 h 6858000"/>
              <a:gd name="connsiteX92" fmla="*/ 691503 w 1556785"/>
              <a:gd name="connsiteY92" fmla="*/ 3536883 h 6858000"/>
              <a:gd name="connsiteX93" fmla="*/ 699041 w 1556785"/>
              <a:gd name="connsiteY93" fmla="*/ 3435652 h 6858000"/>
              <a:gd name="connsiteX94" fmla="*/ 700712 w 1556785"/>
              <a:gd name="connsiteY94" fmla="*/ 3307769 h 6858000"/>
              <a:gd name="connsiteX95" fmla="*/ 718275 w 1556785"/>
              <a:gd name="connsiteY95" fmla="*/ 3250522 h 6858000"/>
              <a:gd name="connsiteX96" fmla="*/ 718700 w 1556785"/>
              <a:gd name="connsiteY96" fmla="*/ 3229163 h 6858000"/>
              <a:gd name="connsiteX97" fmla="*/ 720523 w 1556785"/>
              <a:gd name="connsiteY97" fmla="*/ 3217217 h 6858000"/>
              <a:gd name="connsiteX98" fmla="*/ 707358 w 1556785"/>
              <a:gd name="connsiteY98" fmla="*/ 3183755 h 6858000"/>
              <a:gd name="connsiteX99" fmla="*/ 707859 w 1556785"/>
              <a:gd name="connsiteY99" fmla="*/ 3178642 h 6858000"/>
              <a:gd name="connsiteX100" fmla="*/ 695459 w 1556785"/>
              <a:gd name="connsiteY100" fmla="*/ 3158586 h 6858000"/>
              <a:gd name="connsiteX101" fmla="*/ 680644 w 1556785"/>
              <a:gd name="connsiteY101" fmla="*/ 3129034 h 6858000"/>
              <a:gd name="connsiteX102" fmla="*/ 681309 w 1556785"/>
              <a:gd name="connsiteY102" fmla="*/ 3126682 h 6858000"/>
              <a:gd name="connsiteX103" fmla="*/ 672177 w 1556785"/>
              <a:gd name="connsiteY103" fmla="*/ 3114519 h 6858000"/>
              <a:gd name="connsiteX104" fmla="*/ 658786 w 1556785"/>
              <a:gd name="connsiteY104" fmla="*/ 3106272 h 6858000"/>
              <a:gd name="connsiteX105" fmla="*/ 631516 w 1556785"/>
              <a:gd name="connsiteY105" fmla="*/ 2958185 h 6858000"/>
              <a:gd name="connsiteX106" fmla="*/ 574130 w 1556785"/>
              <a:gd name="connsiteY106" fmla="*/ 2762989 h 6858000"/>
              <a:gd name="connsiteX107" fmla="*/ 523048 w 1556785"/>
              <a:gd name="connsiteY107" fmla="*/ 2554718 h 6858000"/>
              <a:gd name="connsiteX108" fmla="*/ 503142 w 1556785"/>
              <a:gd name="connsiteY108" fmla="*/ 2485734 h 6858000"/>
              <a:gd name="connsiteX109" fmla="*/ 493865 w 1556785"/>
              <a:gd name="connsiteY109" fmla="*/ 2447068 h 6858000"/>
              <a:gd name="connsiteX110" fmla="*/ 480826 w 1556785"/>
              <a:gd name="connsiteY110" fmla="*/ 2425819 h 6858000"/>
              <a:gd name="connsiteX111" fmla="*/ 486825 w 1556785"/>
              <a:gd name="connsiteY111" fmla="*/ 2402874 h 6858000"/>
              <a:gd name="connsiteX112" fmla="*/ 489437 w 1556785"/>
              <a:gd name="connsiteY112" fmla="*/ 2381443 h 6858000"/>
              <a:gd name="connsiteX113" fmla="*/ 465766 w 1556785"/>
              <a:gd name="connsiteY113" fmla="*/ 2261920 h 6858000"/>
              <a:gd name="connsiteX114" fmla="*/ 455653 w 1556785"/>
              <a:gd name="connsiteY114" fmla="*/ 2195378 h 6858000"/>
              <a:gd name="connsiteX115" fmla="*/ 439870 w 1556785"/>
              <a:gd name="connsiteY115" fmla="*/ 2155135 h 6858000"/>
              <a:gd name="connsiteX116" fmla="*/ 437328 w 1556785"/>
              <a:gd name="connsiteY116" fmla="*/ 2118008 h 6858000"/>
              <a:gd name="connsiteX117" fmla="*/ 438321 w 1556785"/>
              <a:gd name="connsiteY117" fmla="*/ 2050531 h 6858000"/>
              <a:gd name="connsiteX118" fmla="*/ 430127 w 1556785"/>
              <a:gd name="connsiteY118" fmla="*/ 1963269 h 6858000"/>
              <a:gd name="connsiteX119" fmla="*/ 411305 w 1556785"/>
              <a:gd name="connsiteY119" fmla="*/ 1906352 h 6858000"/>
              <a:gd name="connsiteX120" fmla="*/ 387862 w 1556785"/>
              <a:gd name="connsiteY120" fmla="*/ 1861531 h 6858000"/>
              <a:gd name="connsiteX121" fmla="*/ 341661 w 1556785"/>
              <a:gd name="connsiteY121" fmla="*/ 1732919 h 6858000"/>
              <a:gd name="connsiteX122" fmla="*/ 313972 w 1556785"/>
              <a:gd name="connsiteY122" fmla="*/ 1663540 h 6858000"/>
              <a:gd name="connsiteX123" fmla="*/ 313098 w 1556785"/>
              <a:gd name="connsiteY123" fmla="*/ 1615777 h 6858000"/>
              <a:gd name="connsiteX124" fmla="*/ 293893 w 1556785"/>
              <a:gd name="connsiteY124" fmla="*/ 1563678 h 6858000"/>
              <a:gd name="connsiteX125" fmla="*/ 306973 w 1556785"/>
              <a:gd name="connsiteY125" fmla="*/ 1519474 h 6858000"/>
              <a:gd name="connsiteX126" fmla="*/ 299715 w 1556785"/>
              <a:gd name="connsiteY126" fmla="*/ 1477995 h 6858000"/>
              <a:gd name="connsiteX127" fmla="*/ 285800 w 1556785"/>
              <a:gd name="connsiteY127" fmla="*/ 1373769 h 6858000"/>
              <a:gd name="connsiteX128" fmla="*/ 294107 w 1556785"/>
              <a:gd name="connsiteY128" fmla="*/ 1307086 h 6858000"/>
              <a:gd name="connsiteX129" fmla="*/ 295295 w 1556785"/>
              <a:gd name="connsiteY129" fmla="*/ 1189033 h 6858000"/>
              <a:gd name="connsiteX130" fmla="*/ 299980 w 1556785"/>
              <a:gd name="connsiteY130" fmla="*/ 1168288 h 6858000"/>
              <a:gd name="connsiteX131" fmla="*/ 292262 w 1556785"/>
              <a:gd name="connsiteY131" fmla="*/ 1142577 h 6858000"/>
              <a:gd name="connsiteX132" fmla="*/ 281568 w 1556785"/>
              <a:gd name="connsiteY132" fmla="*/ 1088484 h 6858000"/>
              <a:gd name="connsiteX133" fmla="*/ 270304 w 1556785"/>
              <a:gd name="connsiteY133" fmla="*/ 1016103 h 6858000"/>
              <a:gd name="connsiteX134" fmla="*/ 271760 w 1556785"/>
              <a:gd name="connsiteY134" fmla="*/ 932283 h 6858000"/>
              <a:gd name="connsiteX135" fmla="*/ 273996 w 1556785"/>
              <a:gd name="connsiteY135" fmla="*/ 915925 h 6858000"/>
              <a:gd name="connsiteX136" fmla="*/ 266625 w 1556785"/>
              <a:gd name="connsiteY136" fmla="*/ 896999 h 6858000"/>
              <a:gd name="connsiteX137" fmla="*/ 236033 w 1556785"/>
              <a:gd name="connsiteY137" fmla="*/ 821517 h 6858000"/>
              <a:gd name="connsiteX138" fmla="*/ 214983 w 1556785"/>
              <a:gd name="connsiteY138" fmla="*/ 751353 h 6858000"/>
              <a:gd name="connsiteX139" fmla="*/ 214541 w 1556785"/>
              <a:gd name="connsiteY139" fmla="*/ 721230 h 6858000"/>
              <a:gd name="connsiteX140" fmla="*/ 200212 w 1556785"/>
              <a:gd name="connsiteY140" fmla="*/ 681659 h 6858000"/>
              <a:gd name="connsiteX141" fmla="*/ 185631 w 1556785"/>
              <a:gd name="connsiteY141" fmla="*/ 635218 h 6858000"/>
              <a:gd name="connsiteX142" fmla="*/ 190642 w 1556785"/>
              <a:gd name="connsiteY142" fmla="*/ 613763 h 6858000"/>
              <a:gd name="connsiteX143" fmla="*/ 176584 w 1556785"/>
              <a:gd name="connsiteY143" fmla="*/ 598582 h 6858000"/>
              <a:gd name="connsiteX144" fmla="*/ 176265 w 1556785"/>
              <a:gd name="connsiteY144" fmla="*/ 576846 h 6858000"/>
              <a:gd name="connsiteX145" fmla="*/ 155891 w 1556785"/>
              <a:gd name="connsiteY145" fmla="*/ 530055 h 6858000"/>
              <a:gd name="connsiteX146" fmla="*/ 146327 w 1556785"/>
              <a:gd name="connsiteY146" fmla="*/ 448559 h 6858000"/>
              <a:gd name="connsiteX147" fmla="*/ 152749 w 1556785"/>
              <a:gd name="connsiteY147" fmla="*/ 441529 h 6858000"/>
              <a:gd name="connsiteX148" fmla="*/ 151970 w 1556785"/>
              <a:gd name="connsiteY148" fmla="*/ 428927 h 6858000"/>
              <a:gd name="connsiteX149" fmla="*/ 141374 w 1556785"/>
              <a:gd name="connsiteY149" fmla="*/ 430161 h 6858000"/>
              <a:gd name="connsiteX150" fmla="*/ 118394 w 1556785"/>
              <a:gd name="connsiteY150" fmla="*/ 367211 h 6858000"/>
              <a:gd name="connsiteX151" fmla="*/ 75886 w 1556785"/>
              <a:gd name="connsiteY151" fmla="*/ 302178 h 6858000"/>
              <a:gd name="connsiteX152" fmla="*/ 54558 w 1556785"/>
              <a:gd name="connsiteY152" fmla="*/ 211375 h 6858000"/>
              <a:gd name="connsiteX153" fmla="*/ 45886 w 1556785"/>
              <a:gd name="connsiteY153" fmla="*/ 184179 h 6858000"/>
              <a:gd name="connsiteX154" fmla="*/ 0 w 1556785"/>
              <a:gd name="connsiteY154" fmla="*/ 13677 h 6858000"/>
              <a:gd name="connsiteX155" fmla="*/ 48246 w 1556785"/>
              <a:gd name="connsiteY155" fmla="*/ 0 h 6858000"/>
              <a:gd name="connsiteX0" fmla="*/ 6323 w 1514862"/>
              <a:gd name="connsiteY0" fmla="*/ 0 h 6858000"/>
              <a:gd name="connsiteX1" fmla="*/ 1514862 w 1514862"/>
              <a:gd name="connsiteY1" fmla="*/ 0 h 6858000"/>
              <a:gd name="connsiteX2" fmla="*/ 1514862 w 1514862"/>
              <a:gd name="connsiteY2" fmla="*/ 6858000 h 6858000"/>
              <a:gd name="connsiteX3" fmla="*/ 63497 w 1514862"/>
              <a:gd name="connsiteY3" fmla="*/ 6858000 h 6858000"/>
              <a:gd name="connsiteX4" fmla="*/ 63638 w 1514862"/>
              <a:gd name="connsiteY4" fmla="*/ 6857735 h 6858000"/>
              <a:gd name="connsiteX5" fmla="*/ 75687 w 1514862"/>
              <a:gd name="connsiteY5" fmla="*/ 6809549 h 6858000"/>
              <a:gd name="connsiteX6" fmla="*/ 107898 w 1514862"/>
              <a:gd name="connsiteY6" fmla="*/ 6715115 h 6858000"/>
              <a:gd name="connsiteX7" fmla="*/ 117749 w 1514862"/>
              <a:gd name="connsiteY7" fmla="*/ 6680170 h 6858000"/>
              <a:gd name="connsiteX8" fmla="*/ 143299 w 1514862"/>
              <a:gd name="connsiteY8" fmla="*/ 6621207 h 6858000"/>
              <a:gd name="connsiteX9" fmla="*/ 159956 w 1514862"/>
              <a:gd name="connsiteY9" fmla="*/ 6596265 h 6858000"/>
              <a:gd name="connsiteX10" fmla="*/ 159835 w 1514862"/>
              <a:gd name="connsiteY10" fmla="*/ 6594818 h 6858000"/>
              <a:gd name="connsiteX11" fmla="*/ 164080 w 1514862"/>
              <a:gd name="connsiteY11" fmla="*/ 6593735 h 6858000"/>
              <a:gd name="connsiteX12" fmla="*/ 167277 w 1514862"/>
              <a:gd name="connsiteY12" fmla="*/ 6589172 h 6858000"/>
              <a:gd name="connsiteX13" fmla="*/ 170571 w 1514862"/>
              <a:gd name="connsiteY13" fmla="*/ 6574442 h 6858000"/>
              <a:gd name="connsiteX14" fmla="*/ 170911 w 1514862"/>
              <a:gd name="connsiteY14" fmla="*/ 6568530 h 6858000"/>
              <a:gd name="connsiteX15" fmla="*/ 173320 w 1514862"/>
              <a:gd name="connsiteY15" fmla="*/ 6560674 h 6858000"/>
              <a:gd name="connsiteX16" fmla="*/ 173665 w 1514862"/>
              <a:gd name="connsiteY16" fmla="*/ 6560598 h 6858000"/>
              <a:gd name="connsiteX17" fmla="*/ 175362 w 1514862"/>
              <a:gd name="connsiteY17" fmla="*/ 6553006 h 6858000"/>
              <a:gd name="connsiteX18" fmla="*/ 180058 w 1514862"/>
              <a:gd name="connsiteY18" fmla="*/ 6514360 h 6858000"/>
              <a:gd name="connsiteX19" fmla="*/ 221712 w 1514862"/>
              <a:gd name="connsiteY19" fmla="*/ 6478062 h 6858000"/>
              <a:gd name="connsiteX20" fmla="*/ 232401 w 1514862"/>
              <a:gd name="connsiteY20" fmla="*/ 6460325 h 6858000"/>
              <a:gd name="connsiteX21" fmla="*/ 239634 w 1514862"/>
              <a:gd name="connsiteY21" fmla="*/ 6451488 h 6858000"/>
              <a:gd name="connsiteX22" fmla="*/ 241069 w 1514862"/>
              <a:gd name="connsiteY22" fmla="*/ 6451348 h 6858000"/>
              <a:gd name="connsiteX23" fmla="*/ 245427 w 1514862"/>
              <a:gd name="connsiteY23" fmla="*/ 6414240 h 6858000"/>
              <a:gd name="connsiteX24" fmla="*/ 248303 w 1514862"/>
              <a:gd name="connsiteY24" fmla="*/ 6410269 h 6858000"/>
              <a:gd name="connsiteX25" fmla="*/ 248203 w 1514862"/>
              <a:gd name="connsiteY25" fmla="*/ 6384857 h 6858000"/>
              <a:gd name="connsiteX26" fmla="*/ 249720 w 1514862"/>
              <a:gd name="connsiteY26" fmla="*/ 6372381 h 6858000"/>
              <a:gd name="connsiteX27" fmla="*/ 246914 w 1514862"/>
              <a:gd name="connsiteY27" fmla="*/ 6367510 h 6858000"/>
              <a:gd name="connsiteX28" fmla="*/ 250794 w 1514862"/>
              <a:gd name="connsiteY28" fmla="*/ 6349778 h 6858000"/>
              <a:gd name="connsiteX29" fmla="*/ 252459 w 1514862"/>
              <a:gd name="connsiteY29" fmla="*/ 6348250 h 6858000"/>
              <a:gd name="connsiteX30" fmla="*/ 268493 w 1514862"/>
              <a:gd name="connsiteY30" fmla="*/ 6281972 h 6858000"/>
              <a:gd name="connsiteX31" fmla="*/ 279256 w 1514862"/>
              <a:gd name="connsiteY31" fmla="*/ 6211940 h 6858000"/>
              <a:gd name="connsiteX32" fmla="*/ 320751 w 1514862"/>
              <a:gd name="connsiteY32" fmla="*/ 6113913 h 6858000"/>
              <a:gd name="connsiteX33" fmla="*/ 325044 w 1514862"/>
              <a:gd name="connsiteY33" fmla="*/ 6028119 h 6858000"/>
              <a:gd name="connsiteX34" fmla="*/ 351824 w 1514862"/>
              <a:gd name="connsiteY34" fmla="*/ 5934687 h 6858000"/>
              <a:gd name="connsiteX35" fmla="*/ 385836 w 1514862"/>
              <a:gd name="connsiteY35" fmla="*/ 5765594 h 6858000"/>
              <a:gd name="connsiteX36" fmla="*/ 417672 w 1514862"/>
              <a:gd name="connsiteY36" fmla="*/ 5693685 h 6858000"/>
              <a:gd name="connsiteX37" fmla="*/ 437727 w 1514862"/>
              <a:gd name="connsiteY37" fmla="*/ 5665173 h 6858000"/>
              <a:gd name="connsiteX38" fmla="*/ 471444 w 1514862"/>
              <a:gd name="connsiteY38" fmla="*/ 5563435 h 6858000"/>
              <a:gd name="connsiteX39" fmla="*/ 500949 w 1514862"/>
              <a:gd name="connsiteY39" fmla="*/ 5476393 h 6858000"/>
              <a:gd name="connsiteX40" fmla="*/ 532142 w 1514862"/>
              <a:gd name="connsiteY40" fmla="*/ 5396260 h 6858000"/>
              <a:gd name="connsiteX41" fmla="*/ 548123 w 1514862"/>
              <a:gd name="connsiteY41" fmla="*/ 5330009 h 6858000"/>
              <a:gd name="connsiteX42" fmla="*/ 581616 w 1514862"/>
              <a:gd name="connsiteY42" fmla="*/ 5273739 h 6858000"/>
              <a:gd name="connsiteX43" fmla="*/ 591215 w 1514862"/>
              <a:gd name="connsiteY43" fmla="*/ 5241779 h 6858000"/>
              <a:gd name="connsiteX44" fmla="*/ 602441 w 1514862"/>
              <a:gd name="connsiteY44" fmla="*/ 5225268 h 6858000"/>
              <a:gd name="connsiteX45" fmla="*/ 603461 w 1514862"/>
              <a:gd name="connsiteY45" fmla="*/ 5217684 h 6858000"/>
              <a:gd name="connsiteX46" fmla="*/ 610802 w 1514862"/>
              <a:gd name="connsiteY46" fmla="*/ 5193377 h 6858000"/>
              <a:gd name="connsiteX47" fmla="*/ 614105 w 1514862"/>
              <a:gd name="connsiteY47" fmla="*/ 5179288 h 6858000"/>
              <a:gd name="connsiteX48" fmla="*/ 615089 w 1514862"/>
              <a:gd name="connsiteY48" fmla="*/ 5173621 h 6858000"/>
              <a:gd name="connsiteX49" fmla="*/ 610723 w 1514862"/>
              <a:gd name="connsiteY49" fmla="*/ 5159961 h 6858000"/>
              <a:gd name="connsiteX50" fmla="*/ 617400 w 1514862"/>
              <a:gd name="connsiteY50" fmla="*/ 5144295 h 6858000"/>
              <a:gd name="connsiteX51" fmla="*/ 614333 w 1514862"/>
              <a:gd name="connsiteY51" fmla="*/ 5125185 h 6858000"/>
              <a:gd name="connsiteX52" fmla="*/ 621163 w 1514862"/>
              <a:gd name="connsiteY52" fmla="*/ 5121884 h 6858000"/>
              <a:gd name="connsiteX53" fmla="*/ 628199 w 1514862"/>
              <a:gd name="connsiteY53" fmla="*/ 5067850 h 6858000"/>
              <a:gd name="connsiteX54" fmla="*/ 630930 w 1514862"/>
              <a:gd name="connsiteY54" fmla="*/ 5060861 h 6858000"/>
              <a:gd name="connsiteX55" fmla="*/ 627634 w 1514862"/>
              <a:gd name="connsiteY55" fmla="*/ 5034192 h 6858000"/>
              <a:gd name="connsiteX56" fmla="*/ 629188 w 1514862"/>
              <a:gd name="connsiteY56" fmla="*/ 4993030 h 6858000"/>
              <a:gd name="connsiteX57" fmla="*/ 636097 w 1514862"/>
              <a:gd name="connsiteY57" fmla="*/ 4946844 h 6858000"/>
              <a:gd name="connsiteX58" fmla="*/ 631953 w 1514862"/>
              <a:gd name="connsiteY58" fmla="*/ 4932692 h 6858000"/>
              <a:gd name="connsiteX59" fmla="*/ 647356 w 1514862"/>
              <a:gd name="connsiteY59" fmla="*/ 4858827 h 6858000"/>
              <a:gd name="connsiteX60" fmla="*/ 641510 w 1514862"/>
              <a:gd name="connsiteY60" fmla="*/ 4801535 h 6858000"/>
              <a:gd name="connsiteX61" fmla="*/ 649179 w 1514862"/>
              <a:gd name="connsiteY61" fmla="*/ 4797794 h 6858000"/>
              <a:gd name="connsiteX62" fmla="*/ 650473 w 1514862"/>
              <a:gd name="connsiteY62" fmla="*/ 4784526 h 6858000"/>
              <a:gd name="connsiteX63" fmla="*/ 652257 w 1514862"/>
              <a:gd name="connsiteY63" fmla="*/ 4781211 h 6858000"/>
              <a:gd name="connsiteX64" fmla="*/ 661044 w 1514862"/>
              <a:gd name="connsiteY64" fmla="*/ 4761984 h 6858000"/>
              <a:gd name="connsiteX65" fmla="*/ 657092 w 1514862"/>
              <a:gd name="connsiteY65" fmla="*/ 4690749 h 6858000"/>
              <a:gd name="connsiteX66" fmla="*/ 652572 w 1514862"/>
              <a:gd name="connsiteY66" fmla="*/ 4584173 h 6858000"/>
              <a:gd name="connsiteX67" fmla="*/ 647655 w 1514862"/>
              <a:gd name="connsiteY67" fmla="*/ 4444346 h 6858000"/>
              <a:gd name="connsiteX68" fmla="*/ 644220 w 1514862"/>
              <a:gd name="connsiteY68" fmla="*/ 4375228 h 6858000"/>
              <a:gd name="connsiteX69" fmla="*/ 624873 w 1514862"/>
              <a:gd name="connsiteY69" fmla="*/ 4214165 h 6858000"/>
              <a:gd name="connsiteX70" fmla="*/ 628946 w 1514862"/>
              <a:gd name="connsiteY70" fmla="*/ 4090296 h 6858000"/>
              <a:gd name="connsiteX71" fmla="*/ 614202 w 1514862"/>
              <a:gd name="connsiteY71" fmla="*/ 4033999 h 6858000"/>
              <a:gd name="connsiteX72" fmla="*/ 615351 w 1514862"/>
              <a:gd name="connsiteY72" fmla="*/ 4031933 h 6858000"/>
              <a:gd name="connsiteX73" fmla="*/ 613927 w 1514862"/>
              <a:gd name="connsiteY73" fmla="*/ 4013953 h 6858000"/>
              <a:gd name="connsiteX74" fmla="*/ 600222 w 1514862"/>
              <a:gd name="connsiteY74" fmla="*/ 3974753 h 6858000"/>
              <a:gd name="connsiteX75" fmla="*/ 601820 w 1514862"/>
              <a:gd name="connsiteY75" fmla="*/ 3969950 h 6858000"/>
              <a:gd name="connsiteX76" fmla="*/ 595242 w 1514862"/>
              <a:gd name="connsiteY76" fmla="*/ 3933779 h 6858000"/>
              <a:gd name="connsiteX77" fmla="*/ 596573 w 1514862"/>
              <a:gd name="connsiteY77" fmla="*/ 3933093 h 6858000"/>
              <a:gd name="connsiteX78" fmla="*/ 600927 w 1514862"/>
              <a:gd name="connsiteY78" fmla="*/ 3922082 h 6858000"/>
              <a:gd name="connsiteX79" fmla="*/ 606005 w 1514862"/>
              <a:gd name="connsiteY79" fmla="*/ 3901461 h 6858000"/>
              <a:gd name="connsiteX80" fmla="*/ 628599 w 1514862"/>
              <a:gd name="connsiteY80" fmla="*/ 3813873 h 6858000"/>
              <a:gd name="connsiteX81" fmla="*/ 628024 w 1514862"/>
              <a:gd name="connsiteY81" fmla="*/ 3806161 h 6858000"/>
              <a:gd name="connsiteX82" fmla="*/ 628331 w 1514862"/>
              <a:gd name="connsiteY82" fmla="*/ 3805957 h 6858000"/>
              <a:gd name="connsiteX83" fmla="*/ 628358 w 1514862"/>
              <a:gd name="connsiteY83" fmla="*/ 3797724 h 6858000"/>
              <a:gd name="connsiteX84" fmla="*/ 626973 w 1514862"/>
              <a:gd name="connsiteY84" fmla="*/ 3792098 h 6858000"/>
              <a:gd name="connsiteX85" fmla="*/ 625857 w 1514862"/>
              <a:gd name="connsiteY85" fmla="*/ 3777135 h 6858000"/>
              <a:gd name="connsiteX86" fmla="*/ 627590 w 1514862"/>
              <a:gd name="connsiteY86" fmla="*/ 3771656 h 6858000"/>
              <a:gd name="connsiteX87" fmla="*/ 631333 w 1514862"/>
              <a:gd name="connsiteY87" fmla="*/ 3769007 h 6858000"/>
              <a:gd name="connsiteX88" fmla="*/ 630799 w 1514862"/>
              <a:gd name="connsiteY88" fmla="*/ 3767709 h 6858000"/>
              <a:gd name="connsiteX89" fmla="*/ 639495 w 1514862"/>
              <a:gd name="connsiteY89" fmla="*/ 3738082 h 6858000"/>
              <a:gd name="connsiteX90" fmla="*/ 646841 w 1514862"/>
              <a:gd name="connsiteY90" fmla="*/ 3673397 h 6858000"/>
              <a:gd name="connsiteX91" fmla="*/ 646137 w 1514862"/>
              <a:gd name="connsiteY91" fmla="*/ 3637109 h 6858000"/>
              <a:gd name="connsiteX92" fmla="*/ 649580 w 1514862"/>
              <a:gd name="connsiteY92" fmla="*/ 3536883 h 6858000"/>
              <a:gd name="connsiteX93" fmla="*/ 657118 w 1514862"/>
              <a:gd name="connsiteY93" fmla="*/ 3435652 h 6858000"/>
              <a:gd name="connsiteX94" fmla="*/ 658789 w 1514862"/>
              <a:gd name="connsiteY94" fmla="*/ 3307769 h 6858000"/>
              <a:gd name="connsiteX95" fmla="*/ 676352 w 1514862"/>
              <a:gd name="connsiteY95" fmla="*/ 3250522 h 6858000"/>
              <a:gd name="connsiteX96" fmla="*/ 676777 w 1514862"/>
              <a:gd name="connsiteY96" fmla="*/ 3229163 h 6858000"/>
              <a:gd name="connsiteX97" fmla="*/ 678600 w 1514862"/>
              <a:gd name="connsiteY97" fmla="*/ 3217217 h 6858000"/>
              <a:gd name="connsiteX98" fmla="*/ 665435 w 1514862"/>
              <a:gd name="connsiteY98" fmla="*/ 3183755 h 6858000"/>
              <a:gd name="connsiteX99" fmla="*/ 665936 w 1514862"/>
              <a:gd name="connsiteY99" fmla="*/ 3178642 h 6858000"/>
              <a:gd name="connsiteX100" fmla="*/ 653536 w 1514862"/>
              <a:gd name="connsiteY100" fmla="*/ 3158586 h 6858000"/>
              <a:gd name="connsiteX101" fmla="*/ 638721 w 1514862"/>
              <a:gd name="connsiteY101" fmla="*/ 3129034 h 6858000"/>
              <a:gd name="connsiteX102" fmla="*/ 639386 w 1514862"/>
              <a:gd name="connsiteY102" fmla="*/ 3126682 h 6858000"/>
              <a:gd name="connsiteX103" fmla="*/ 630254 w 1514862"/>
              <a:gd name="connsiteY103" fmla="*/ 3114519 h 6858000"/>
              <a:gd name="connsiteX104" fmla="*/ 616863 w 1514862"/>
              <a:gd name="connsiteY104" fmla="*/ 3106272 h 6858000"/>
              <a:gd name="connsiteX105" fmla="*/ 589593 w 1514862"/>
              <a:gd name="connsiteY105" fmla="*/ 2958185 h 6858000"/>
              <a:gd name="connsiteX106" fmla="*/ 532207 w 1514862"/>
              <a:gd name="connsiteY106" fmla="*/ 2762989 h 6858000"/>
              <a:gd name="connsiteX107" fmla="*/ 481125 w 1514862"/>
              <a:gd name="connsiteY107" fmla="*/ 2554718 h 6858000"/>
              <a:gd name="connsiteX108" fmla="*/ 461219 w 1514862"/>
              <a:gd name="connsiteY108" fmla="*/ 2485734 h 6858000"/>
              <a:gd name="connsiteX109" fmla="*/ 451942 w 1514862"/>
              <a:gd name="connsiteY109" fmla="*/ 2447068 h 6858000"/>
              <a:gd name="connsiteX110" fmla="*/ 438903 w 1514862"/>
              <a:gd name="connsiteY110" fmla="*/ 2425819 h 6858000"/>
              <a:gd name="connsiteX111" fmla="*/ 444902 w 1514862"/>
              <a:gd name="connsiteY111" fmla="*/ 2402874 h 6858000"/>
              <a:gd name="connsiteX112" fmla="*/ 447514 w 1514862"/>
              <a:gd name="connsiteY112" fmla="*/ 2381443 h 6858000"/>
              <a:gd name="connsiteX113" fmla="*/ 423843 w 1514862"/>
              <a:gd name="connsiteY113" fmla="*/ 2261920 h 6858000"/>
              <a:gd name="connsiteX114" fmla="*/ 413730 w 1514862"/>
              <a:gd name="connsiteY114" fmla="*/ 2195378 h 6858000"/>
              <a:gd name="connsiteX115" fmla="*/ 397947 w 1514862"/>
              <a:gd name="connsiteY115" fmla="*/ 2155135 h 6858000"/>
              <a:gd name="connsiteX116" fmla="*/ 395405 w 1514862"/>
              <a:gd name="connsiteY116" fmla="*/ 2118008 h 6858000"/>
              <a:gd name="connsiteX117" fmla="*/ 396398 w 1514862"/>
              <a:gd name="connsiteY117" fmla="*/ 2050531 h 6858000"/>
              <a:gd name="connsiteX118" fmla="*/ 388204 w 1514862"/>
              <a:gd name="connsiteY118" fmla="*/ 1963269 h 6858000"/>
              <a:gd name="connsiteX119" fmla="*/ 369382 w 1514862"/>
              <a:gd name="connsiteY119" fmla="*/ 1906352 h 6858000"/>
              <a:gd name="connsiteX120" fmla="*/ 345939 w 1514862"/>
              <a:gd name="connsiteY120" fmla="*/ 1861531 h 6858000"/>
              <a:gd name="connsiteX121" fmla="*/ 299738 w 1514862"/>
              <a:gd name="connsiteY121" fmla="*/ 1732919 h 6858000"/>
              <a:gd name="connsiteX122" fmla="*/ 272049 w 1514862"/>
              <a:gd name="connsiteY122" fmla="*/ 1663540 h 6858000"/>
              <a:gd name="connsiteX123" fmla="*/ 271175 w 1514862"/>
              <a:gd name="connsiteY123" fmla="*/ 1615777 h 6858000"/>
              <a:gd name="connsiteX124" fmla="*/ 251970 w 1514862"/>
              <a:gd name="connsiteY124" fmla="*/ 1563678 h 6858000"/>
              <a:gd name="connsiteX125" fmla="*/ 265050 w 1514862"/>
              <a:gd name="connsiteY125" fmla="*/ 1519474 h 6858000"/>
              <a:gd name="connsiteX126" fmla="*/ 257792 w 1514862"/>
              <a:gd name="connsiteY126" fmla="*/ 1477995 h 6858000"/>
              <a:gd name="connsiteX127" fmla="*/ 243877 w 1514862"/>
              <a:gd name="connsiteY127" fmla="*/ 1373769 h 6858000"/>
              <a:gd name="connsiteX128" fmla="*/ 252184 w 1514862"/>
              <a:gd name="connsiteY128" fmla="*/ 1307086 h 6858000"/>
              <a:gd name="connsiteX129" fmla="*/ 253372 w 1514862"/>
              <a:gd name="connsiteY129" fmla="*/ 1189033 h 6858000"/>
              <a:gd name="connsiteX130" fmla="*/ 258057 w 1514862"/>
              <a:gd name="connsiteY130" fmla="*/ 1168288 h 6858000"/>
              <a:gd name="connsiteX131" fmla="*/ 250339 w 1514862"/>
              <a:gd name="connsiteY131" fmla="*/ 1142577 h 6858000"/>
              <a:gd name="connsiteX132" fmla="*/ 239645 w 1514862"/>
              <a:gd name="connsiteY132" fmla="*/ 1088484 h 6858000"/>
              <a:gd name="connsiteX133" fmla="*/ 228381 w 1514862"/>
              <a:gd name="connsiteY133" fmla="*/ 1016103 h 6858000"/>
              <a:gd name="connsiteX134" fmla="*/ 229837 w 1514862"/>
              <a:gd name="connsiteY134" fmla="*/ 932283 h 6858000"/>
              <a:gd name="connsiteX135" fmla="*/ 232073 w 1514862"/>
              <a:gd name="connsiteY135" fmla="*/ 915925 h 6858000"/>
              <a:gd name="connsiteX136" fmla="*/ 224702 w 1514862"/>
              <a:gd name="connsiteY136" fmla="*/ 896999 h 6858000"/>
              <a:gd name="connsiteX137" fmla="*/ 194110 w 1514862"/>
              <a:gd name="connsiteY137" fmla="*/ 821517 h 6858000"/>
              <a:gd name="connsiteX138" fmla="*/ 173060 w 1514862"/>
              <a:gd name="connsiteY138" fmla="*/ 751353 h 6858000"/>
              <a:gd name="connsiteX139" fmla="*/ 172618 w 1514862"/>
              <a:gd name="connsiteY139" fmla="*/ 721230 h 6858000"/>
              <a:gd name="connsiteX140" fmla="*/ 158289 w 1514862"/>
              <a:gd name="connsiteY140" fmla="*/ 681659 h 6858000"/>
              <a:gd name="connsiteX141" fmla="*/ 143708 w 1514862"/>
              <a:gd name="connsiteY141" fmla="*/ 635218 h 6858000"/>
              <a:gd name="connsiteX142" fmla="*/ 148719 w 1514862"/>
              <a:gd name="connsiteY142" fmla="*/ 613763 h 6858000"/>
              <a:gd name="connsiteX143" fmla="*/ 134661 w 1514862"/>
              <a:gd name="connsiteY143" fmla="*/ 598582 h 6858000"/>
              <a:gd name="connsiteX144" fmla="*/ 134342 w 1514862"/>
              <a:gd name="connsiteY144" fmla="*/ 576846 h 6858000"/>
              <a:gd name="connsiteX145" fmla="*/ 113968 w 1514862"/>
              <a:gd name="connsiteY145" fmla="*/ 530055 h 6858000"/>
              <a:gd name="connsiteX146" fmla="*/ 104404 w 1514862"/>
              <a:gd name="connsiteY146" fmla="*/ 448559 h 6858000"/>
              <a:gd name="connsiteX147" fmla="*/ 110826 w 1514862"/>
              <a:gd name="connsiteY147" fmla="*/ 441529 h 6858000"/>
              <a:gd name="connsiteX148" fmla="*/ 110047 w 1514862"/>
              <a:gd name="connsiteY148" fmla="*/ 428927 h 6858000"/>
              <a:gd name="connsiteX149" fmla="*/ 99451 w 1514862"/>
              <a:gd name="connsiteY149" fmla="*/ 430161 h 6858000"/>
              <a:gd name="connsiteX150" fmla="*/ 76471 w 1514862"/>
              <a:gd name="connsiteY150" fmla="*/ 367211 h 6858000"/>
              <a:gd name="connsiteX151" fmla="*/ 33963 w 1514862"/>
              <a:gd name="connsiteY151" fmla="*/ 302178 h 6858000"/>
              <a:gd name="connsiteX152" fmla="*/ 12635 w 1514862"/>
              <a:gd name="connsiteY152" fmla="*/ 211375 h 6858000"/>
              <a:gd name="connsiteX153" fmla="*/ 3963 w 1514862"/>
              <a:gd name="connsiteY153" fmla="*/ 184179 h 6858000"/>
              <a:gd name="connsiteX154" fmla="*/ 25635 w 1514862"/>
              <a:gd name="connsiteY154" fmla="*/ 47336 h 6858000"/>
              <a:gd name="connsiteX155" fmla="*/ 6323 w 1514862"/>
              <a:gd name="connsiteY155"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104503 w 1508539"/>
              <a:gd name="connsiteY147" fmla="*/ 441529 h 6858000"/>
              <a:gd name="connsiteX148" fmla="*/ 103724 w 1508539"/>
              <a:gd name="connsiteY148" fmla="*/ 428927 h 6858000"/>
              <a:gd name="connsiteX149" fmla="*/ 93128 w 1508539"/>
              <a:gd name="connsiteY149" fmla="*/ 430161 h 6858000"/>
              <a:gd name="connsiteX150" fmla="*/ 70148 w 1508539"/>
              <a:gd name="connsiteY150" fmla="*/ 367211 h 6858000"/>
              <a:gd name="connsiteX151" fmla="*/ 27640 w 1508539"/>
              <a:gd name="connsiteY151" fmla="*/ 302178 h 6858000"/>
              <a:gd name="connsiteX152" fmla="*/ 6312 w 1508539"/>
              <a:gd name="connsiteY152" fmla="*/ 211375 h 6858000"/>
              <a:gd name="connsiteX153" fmla="*/ 19312 w 1508539"/>
              <a:gd name="connsiteY153" fmla="*/ 47336 h 6858000"/>
              <a:gd name="connsiteX154" fmla="*/ 0 w 1508539"/>
              <a:gd name="connsiteY154"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104503 w 1508539"/>
              <a:gd name="connsiteY147" fmla="*/ 441529 h 6858000"/>
              <a:gd name="connsiteX148" fmla="*/ 103724 w 1508539"/>
              <a:gd name="connsiteY148" fmla="*/ 428927 h 6858000"/>
              <a:gd name="connsiteX149" fmla="*/ 93128 w 1508539"/>
              <a:gd name="connsiteY149" fmla="*/ 430161 h 6858000"/>
              <a:gd name="connsiteX150" fmla="*/ 70148 w 1508539"/>
              <a:gd name="connsiteY150" fmla="*/ 367211 h 6858000"/>
              <a:gd name="connsiteX151" fmla="*/ 27640 w 1508539"/>
              <a:gd name="connsiteY151" fmla="*/ 302178 h 6858000"/>
              <a:gd name="connsiteX152" fmla="*/ 32747 w 1508539"/>
              <a:gd name="connsiteY152" fmla="*/ 158081 h 6858000"/>
              <a:gd name="connsiteX153" fmla="*/ 19312 w 1508539"/>
              <a:gd name="connsiteY153" fmla="*/ 47336 h 6858000"/>
              <a:gd name="connsiteX154" fmla="*/ 0 w 1508539"/>
              <a:gd name="connsiteY154"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104503 w 1508539"/>
              <a:gd name="connsiteY147" fmla="*/ 441529 h 6858000"/>
              <a:gd name="connsiteX148" fmla="*/ 103724 w 1508539"/>
              <a:gd name="connsiteY148" fmla="*/ 428927 h 6858000"/>
              <a:gd name="connsiteX149" fmla="*/ 93128 w 1508539"/>
              <a:gd name="connsiteY149" fmla="*/ 430161 h 6858000"/>
              <a:gd name="connsiteX150" fmla="*/ 70148 w 1508539"/>
              <a:gd name="connsiteY150" fmla="*/ 367211 h 6858000"/>
              <a:gd name="connsiteX151" fmla="*/ 36452 w 1508539"/>
              <a:gd name="connsiteY151" fmla="*/ 268519 h 6858000"/>
              <a:gd name="connsiteX152" fmla="*/ 32747 w 1508539"/>
              <a:gd name="connsiteY152" fmla="*/ 158081 h 6858000"/>
              <a:gd name="connsiteX153" fmla="*/ 19312 w 1508539"/>
              <a:gd name="connsiteY153" fmla="*/ 47336 h 6858000"/>
              <a:gd name="connsiteX154" fmla="*/ 0 w 1508539"/>
              <a:gd name="connsiteY154"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104503 w 1508539"/>
              <a:gd name="connsiteY147" fmla="*/ 441529 h 6858000"/>
              <a:gd name="connsiteX148" fmla="*/ 103724 w 1508539"/>
              <a:gd name="connsiteY148" fmla="*/ 428927 h 6858000"/>
              <a:gd name="connsiteX149" fmla="*/ 93128 w 1508539"/>
              <a:gd name="connsiteY149" fmla="*/ 430161 h 6858000"/>
              <a:gd name="connsiteX150" fmla="*/ 70148 w 1508539"/>
              <a:gd name="connsiteY150" fmla="*/ 367211 h 6858000"/>
              <a:gd name="connsiteX151" fmla="*/ 36452 w 1508539"/>
              <a:gd name="connsiteY151" fmla="*/ 268519 h 6858000"/>
              <a:gd name="connsiteX152" fmla="*/ 23935 w 1508539"/>
              <a:gd name="connsiteY152" fmla="*/ 160886 h 6858000"/>
              <a:gd name="connsiteX153" fmla="*/ 19312 w 1508539"/>
              <a:gd name="connsiteY153" fmla="*/ 47336 h 6858000"/>
              <a:gd name="connsiteX154" fmla="*/ 0 w 1508539"/>
              <a:gd name="connsiteY154"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104503 w 1508539"/>
              <a:gd name="connsiteY147" fmla="*/ 441529 h 6858000"/>
              <a:gd name="connsiteX148" fmla="*/ 103724 w 1508539"/>
              <a:gd name="connsiteY148" fmla="*/ 428927 h 6858000"/>
              <a:gd name="connsiteX149" fmla="*/ 93128 w 1508539"/>
              <a:gd name="connsiteY149" fmla="*/ 430161 h 6858000"/>
              <a:gd name="connsiteX150" fmla="*/ 70148 w 1508539"/>
              <a:gd name="connsiteY150" fmla="*/ 367211 h 6858000"/>
              <a:gd name="connsiteX151" fmla="*/ 36452 w 1508539"/>
              <a:gd name="connsiteY151" fmla="*/ 268519 h 6858000"/>
              <a:gd name="connsiteX152" fmla="*/ 23935 w 1508539"/>
              <a:gd name="connsiteY152" fmla="*/ 160886 h 6858000"/>
              <a:gd name="connsiteX153" fmla="*/ 19312 w 1508539"/>
              <a:gd name="connsiteY153" fmla="*/ 47336 h 6858000"/>
              <a:gd name="connsiteX154" fmla="*/ 0 w 1508539"/>
              <a:gd name="connsiteY154"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104503 w 1508539"/>
              <a:gd name="connsiteY147" fmla="*/ 441529 h 6858000"/>
              <a:gd name="connsiteX148" fmla="*/ 103724 w 1508539"/>
              <a:gd name="connsiteY148" fmla="*/ 428927 h 6858000"/>
              <a:gd name="connsiteX149" fmla="*/ 90191 w 1508539"/>
              <a:gd name="connsiteY149" fmla="*/ 404917 h 6858000"/>
              <a:gd name="connsiteX150" fmla="*/ 70148 w 1508539"/>
              <a:gd name="connsiteY150" fmla="*/ 367211 h 6858000"/>
              <a:gd name="connsiteX151" fmla="*/ 36452 w 1508539"/>
              <a:gd name="connsiteY151" fmla="*/ 268519 h 6858000"/>
              <a:gd name="connsiteX152" fmla="*/ 23935 w 1508539"/>
              <a:gd name="connsiteY152" fmla="*/ 160886 h 6858000"/>
              <a:gd name="connsiteX153" fmla="*/ 19312 w 1508539"/>
              <a:gd name="connsiteY153" fmla="*/ 47336 h 6858000"/>
              <a:gd name="connsiteX154" fmla="*/ 0 w 1508539"/>
              <a:gd name="connsiteY154"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104503 w 1508539"/>
              <a:gd name="connsiteY147" fmla="*/ 441529 h 6858000"/>
              <a:gd name="connsiteX148" fmla="*/ 90191 w 1508539"/>
              <a:gd name="connsiteY148" fmla="*/ 404917 h 6858000"/>
              <a:gd name="connsiteX149" fmla="*/ 70148 w 1508539"/>
              <a:gd name="connsiteY149" fmla="*/ 367211 h 6858000"/>
              <a:gd name="connsiteX150" fmla="*/ 36452 w 1508539"/>
              <a:gd name="connsiteY150" fmla="*/ 268519 h 6858000"/>
              <a:gd name="connsiteX151" fmla="*/ 23935 w 1508539"/>
              <a:gd name="connsiteY151" fmla="*/ 160886 h 6858000"/>
              <a:gd name="connsiteX152" fmla="*/ 19312 w 1508539"/>
              <a:gd name="connsiteY152" fmla="*/ 47336 h 6858000"/>
              <a:gd name="connsiteX153" fmla="*/ 0 w 1508539"/>
              <a:gd name="connsiteY153"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89816 w 1508539"/>
              <a:gd name="connsiteY147" fmla="*/ 424699 h 6858000"/>
              <a:gd name="connsiteX148" fmla="*/ 90191 w 1508539"/>
              <a:gd name="connsiteY148" fmla="*/ 404917 h 6858000"/>
              <a:gd name="connsiteX149" fmla="*/ 70148 w 1508539"/>
              <a:gd name="connsiteY149" fmla="*/ 367211 h 6858000"/>
              <a:gd name="connsiteX150" fmla="*/ 36452 w 1508539"/>
              <a:gd name="connsiteY150" fmla="*/ 268519 h 6858000"/>
              <a:gd name="connsiteX151" fmla="*/ 23935 w 1508539"/>
              <a:gd name="connsiteY151" fmla="*/ 160886 h 6858000"/>
              <a:gd name="connsiteX152" fmla="*/ 19312 w 1508539"/>
              <a:gd name="connsiteY152" fmla="*/ 47336 h 6858000"/>
              <a:gd name="connsiteX153" fmla="*/ 0 w 1508539"/>
              <a:gd name="connsiteY153"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106893 w 1508539"/>
              <a:gd name="connsiteY146" fmla="*/ 465389 h 6858000"/>
              <a:gd name="connsiteX147" fmla="*/ 89816 w 1508539"/>
              <a:gd name="connsiteY147" fmla="*/ 424699 h 6858000"/>
              <a:gd name="connsiteX148" fmla="*/ 90191 w 1508539"/>
              <a:gd name="connsiteY148" fmla="*/ 404917 h 6858000"/>
              <a:gd name="connsiteX149" fmla="*/ 70148 w 1508539"/>
              <a:gd name="connsiteY149" fmla="*/ 367211 h 6858000"/>
              <a:gd name="connsiteX150" fmla="*/ 36452 w 1508539"/>
              <a:gd name="connsiteY150" fmla="*/ 268519 h 6858000"/>
              <a:gd name="connsiteX151" fmla="*/ 23935 w 1508539"/>
              <a:gd name="connsiteY151" fmla="*/ 160886 h 6858000"/>
              <a:gd name="connsiteX152" fmla="*/ 19312 w 1508539"/>
              <a:gd name="connsiteY152" fmla="*/ 47336 h 6858000"/>
              <a:gd name="connsiteX153" fmla="*/ 0 w 1508539"/>
              <a:gd name="connsiteY153"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54721 w 1508539"/>
              <a:gd name="connsiteY63" fmla="*/ 4761984 h 6858000"/>
              <a:gd name="connsiteX64" fmla="*/ 650769 w 1508539"/>
              <a:gd name="connsiteY64" fmla="*/ 4690749 h 6858000"/>
              <a:gd name="connsiteX65" fmla="*/ 646249 w 1508539"/>
              <a:gd name="connsiteY65" fmla="*/ 4584173 h 6858000"/>
              <a:gd name="connsiteX66" fmla="*/ 641332 w 1508539"/>
              <a:gd name="connsiteY66" fmla="*/ 4444346 h 6858000"/>
              <a:gd name="connsiteX67" fmla="*/ 637897 w 1508539"/>
              <a:gd name="connsiteY67" fmla="*/ 4375228 h 6858000"/>
              <a:gd name="connsiteX68" fmla="*/ 618550 w 1508539"/>
              <a:gd name="connsiteY68" fmla="*/ 4214165 h 6858000"/>
              <a:gd name="connsiteX69" fmla="*/ 622623 w 1508539"/>
              <a:gd name="connsiteY69" fmla="*/ 4090296 h 6858000"/>
              <a:gd name="connsiteX70" fmla="*/ 607879 w 1508539"/>
              <a:gd name="connsiteY70" fmla="*/ 4033999 h 6858000"/>
              <a:gd name="connsiteX71" fmla="*/ 609028 w 1508539"/>
              <a:gd name="connsiteY71" fmla="*/ 4031933 h 6858000"/>
              <a:gd name="connsiteX72" fmla="*/ 607604 w 1508539"/>
              <a:gd name="connsiteY72" fmla="*/ 4013953 h 6858000"/>
              <a:gd name="connsiteX73" fmla="*/ 593899 w 1508539"/>
              <a:gd name="connsiteY73" fmla="*/ 3974753 h 6858000"/>
              <a:gd name="connsiteX74" fmla="*/ 595497 w 1508539"/>
              <a:gd name="connsiteY74" fmla="*/ 3969950 h 6858000"/>
              <a:gd name="connsiteX75" fmla="*/ 588919 w 1508539"/>
              <a:gd name="connsiteY75" fmla="*/ 3933779 h 6858000"/>
              <a:gd name="connsiteX76" fmla="*/ 590250 w 1508539"/>
              <a:gd name="connsiteY76" fmla="*/ 3933093 h 6858000"/>
              <a:gd name="connsiteX77" fmla="*/ 594604 w 1508539"/>
              <a:gd name="connsiteY77" fmla="*/ 3922082 h 6858000"/>
              <a:gd name="connsiteX78" fmla="*/ 599682 w 1508539"/>
              <a:gd name="connsiteY78" fmla="*/ 3901461 h 6858000"/>
              <a:gd name="connsiteX79" fmla="*/ 622276 w 1508539"/>
              <a:gd name="connsiteY79" fmla="*/ 3813873 h 6858000"/>
              <a:gd name="connsiteX80" fmla="*/ 621701 w 1508539"/>
              <a:gd name="connsiteY80" fmla="*/ 3806161 h 6858000"/>
              <a:gd name="connsiteX81" fmla="*/ 622008 w 1508539"/>
              <a:gd name="connsiteY81" fmla="*/ 3805957 h 6858000"/>
              <a:gd name="connsiteX82" fmla="*/ 622035 w 1508539"/>
              <a:gd name="connsiteY82" fmla="*/ 3797724 h 6858000"/>
              <a:gd name="connsiteX83" fmla="*/ 620650 w 1508539"/>
              <a:gd name="connsiteY83" fmla="*/ 3792098 h 6858000"/>
              <a:gd name="connsiteX84" fmla="*/ 619534 w 1508539"/>
              <a:gd name="connsiteY84" fmla="*/ 3777135 h 6858000"/>
              <a:gd name="connsiteX85" fmla="*/ 621267 w 1508539"/>
              <a:gd name="connsiteY85" fmla="*/ 3771656 h 6858000"/>
              <a:gd name="connsiteX86" fmla="*/ 625010 w 1508539"/>
              <a:gd name="connsiteY86" fmla="*/ 3769007 h 6858000"/>
              <a:gd name="connsiteX87" fmla="*/ 624476 w 1508539"/>
              <a:gd name="connsiteY87" fmla="*/ 3767709 h 6858000"/>
              <a:gd name="connsiteX88" fmla="*/ 633172 w 1508539"/>
              <a:gd name="connsiteY88" fmla="*/ 3738082 h 6858000"/>
              <a:gd name="connsiteX89" fmla="*/ 640518 w 1508539"/>
              <a:gd name="connsiteY89" fmla="*/ 3673397 h 6858000"/>
              <a:gd name="connsiteX90" fmla="*/ 639814 w 1508539"/>
              <a:gd name="connsiteY90" fmla="*/ 3637109 h 6858000"/>
              <a:gd name="connsiteX91" fmla="*/ 643257 w 1508539"/>
              <a:gd name="connsiteY91" fmla="*/ 3536883 h 6858000"/>
              <a:gd name="connsiteX92" fmla="*/ 650795 w 1508539"/>
              <a:gd name="connsiteY92" fmla="*/ 3435652 h 6858000"/>
              <a:gd name="connsiteX93" fmla="*/ 652466 w 1508539"/>
              <a:gd name="connsiteY93" fmla="*/ 3307769 h 6858000"/>
              <a:gd name="connsiteX94" fmla="*/ 670029 w 1508539"/>
              <a:gd name="connsiteY94" fmla="*/ 3250522 h 6858000"/>
              <a:gd name="connsiteX95" fmla="*/ 670454 w 1508539"/>
              <a:gd name="connsiteY95" fmla="*/ 3229163 h 6858000"/>
              <a:gd name="connsiteX96" fmla="*/ 672277 w 1508539"/>
              <a:gd name="connsiteY96" fmla="*/ 3217217 h 6858000"/>
              <a:gd name="connsiteX97" fmla="*/ 659112 w 1508539"/>
              <a:gd name="connsiteY97" fmla="*/ 3183755 h 6858000"/>
              <a:gd name="connsiteX98" fmla="*/ 659613 w 1508539"/>
              <a:gd name="connsiteY98" fmla="*/ 3178642 h 6858000"/>
              <a:gd name="connsiteX99" fmla="*/ 647213 w 1508539"/>
              <a:gd name="connsiteY99" fmla="*/ 3158586 h 6858000"/>
              <a:gd name="connsiteX100" fmla="*/ 632398 w 1508539"/>
              <a:gd name="connsiteY100" fmla="*/ 3129034 h 6858000"/>
              <a:gd name="connsiteX101" fmla="*/ 633063 w 1508539"/>
              <a:gd name="connsiteY101" fmla="*/ 3126682 h 6858000"/>
              <a:gd name="connsiteX102" fmla="*/ 623931 w 1508539"/>
              <a:gd name="connsiteY102" fmla="*/ 3114519 h 6858000"/>
              <a:gd name="connsiteX103" fmla="*/ 610540 w 1508539"/>
              <a:gd name="connsiteY103" fmla="*/ 3106272 h 6858000"/>
              <a:gd name="connsiteX104" fmla="*/ 583270 w 1508539"/>
              <a:gd name="connsiteY104" fmla="*/ 2958185 h 6858000"/>
              <a:gd name="connsiteX105" fmla="*/ 525884 w 1508539"/>
              <a:gd name="connsiteY105" fmla="*/ 2762989 h 6858000"/>
              <a:gd name="connsiteX106" fmla="*/ 474802 w 1508539"/>
              <a:gd name="connsiteY106" fmla="*/ 2554718 h 6858000"/>
              <a:gd name="connsiteX107" fmla="*/ 454896 w 1508539"/>
              <a:gd name="connsiteY107" fmla="*/ 2485734 h 6858000"/>
              <a:gd name="connsiteX108" fmla="*/ 445619 w 1508539"/>
              <a:gd name="connsiteY108" fmla="*/ 2447068 h 6858000"/>
              <a:gd name="connsiteX109" fmla="*/ 432580 w 1508539"/>
              <a:gd name="connsiteY109" fmla="*/ 2425819 h 6858000"/>
              <a:gd name="connsiteX110" fmla="*/ 438579 w 1508539"/>
              <a:gd name="connsiteY110" fmla="*/ 2402874 h 6858000"/>
              <a:gd name="connsiteX111" fmla="*/ 441191 w 1508539"/>
              <a:gd name="connsiteY111" fmla="*/ 2381443 h 6858000"/>
              <a:gd name="connsiteX112" fmla="*/ 417520 w 1508539"/>
              <a:gd name="connsiteY112" fmla="*/ 2261920 h 6858000"/>
              <a:gd name="connsiteX113" fmla="*/ 407407 w 1508539"/>
              <a:gd name="connsiteY113" fmla="*/ 2195378 h 6858000"/>
              <a:gd name="connsiteX114" fmla="*/ 391624 w 1508539"/>
              <a:gd name="connsiteY114" fmla="*/ 2155135 h 6858000"/>
              <a:gd name="connsiteX115" fmla="*/ 389082 w 1508539"/>
              <a:gd name="connsiteY115" fmla="*/ 2118008 h 6858000"/>
              <a:gd name="connsiteX116" fmla="*/ 390075 w 1508539"/>
              <a:gd name="connsiteY116" fmla="*/ 2050531 h 6858000"/>
              <a:gd name="connsiteX117" fmla="*/ 381881 w 1508539"/>
              <a:gd name="connsiteY117" fmla="*/ 1963269 h 6858000"/>
              <a:gd name="connsiteX118" fmla="*/ 363059 w 1508539"/>
              <a:gd name="connsiteY118" fmla="*/ 1906352 h 6858000"/>
              <a:gd name="connsiteX119" fmla="*/ 339616 w 1508539"/>
              <a:gd name="connsiteY119" fmla="*/ 1861531 h 6858000"/>
              <a:gd name="connsiteX120" fmla="*/ 293415 w 1508539"/>
              <a:gd name="connsiteY120" fmla="*/ 1732919 h 6858000"/>
              <a:gd name="connsiteX121" fmla="*/ 265726 w 1508539"/>
              <a:gd name="connsiteY121" fmla="*/ 1663540 h 6858000"/>
              <a:gd name="connsiteX122" fmla="*/ 264852 w 1508539"/>
              <a:gd name="connsiteY122" fmla="*/ 1615777 h 6858000"/>
              <a:gd name="connsiteX123" fmla="*/ 245647 w 1508539"/>
              <a:gd name="connsiteY123" fmla="*/ 1563678 h 6858000"/>
              <a:gd name="connsiteX124" fmla="*/ 258727 w 1508539"/>
              <a:gd name="connsiteY124" fmla="*/ 1519474 h 6858000"/>
              <a:gd name="connsiteX125" fmla="*/ 251469 w 1508539"/>
              <a:gd name="connsiteY125" fmla="*/ 1477995 h 6858000"/>
              <a:gd name="connsiteX126" fmla="*/ 237554 w 1508539"/>
              <a:gd name="connsiteY126" fmla="*/ 1373769 h 6858000"/>
              <a:gd name="connsiteX127" fmla="*/ 245861 w 1508539"/>
              <a:gd name="connsiteY127" fmla="*/ 1307086 h 6858000"/>
              <a:gd name="connsiteX128" fmla="*/ 247049 w 1508539"/>
              <a:gd name="connsiteY128" fmla="*/ 1189033 h 6858000"/>
              <a:gd name="connsiteX129" fmla="*/ 251734 w 1508539"/>
              <a:gd name="connsiteY129" fmla="*/ 1168288 h 6858000"/>
              <a:gd name="connsiteX130" fmla="*/ 244016 w 1508539"/>
              <a:gd name="connsiteY130" fmla="*/ 1142577 h 6858000"/>
              <a:gd name="connsiteX131" fmla="*/ 233322 w 1508539"/>
              <a:gd name="connsiteY131" fmla="*/ 1088484 h 6858000"/>
              <a:gd name="connsiteX132" fmla="*/ 222058 w 1508539"/>
              <a:gd name="connsiteY132" fmla="*/ 1016103 h 6858000"/>
              <a:gd name="connsiteX133" fmla="*/ 223514 w 1508539"/>
              <a:gd name="connsiteY133" fmla="*/ 932283 h 6858000"/>
              <a:gd name="connsiteX134" fmla="*/ 225750 w 1508539"/>
              <a:gd name="connsiteY134" fmla="*/ 915925 h 6858000"/>
              <a:gd name="connsiteX135" fmla="*/ 218379 w 1508539"/>
              <a:gd name="connsiteY135" fmla="*/ 896999 h 6858000"/>
              <a:gd name="connsiteX136" fmla="*/ 187787 w 1508539"/>
              <a:gd name="connsiteY136" fmla="*/ 821517 h 6858000"/>
              <a:gd name="connsiteX137" fmla="*/ 166737 w 1508539"/>
              <a:gd name="connsiteY137" fmla="*/ 751353 h 6858000"/>
              <a:gd name="connsiteX138" fmla="*/ 166295 w 1508539"/>
              <a:gd name="connsiteY138" fmla="*/ 721230 h 6858000"/>
              <a:gd name="connsiteX139" fmla="*/ 151966 w 1508539"/>
              <a:gd name="connsiteY139" fmla="*/ 681659 h 6858000"/>
              <a:gd name="connsiteX140" fmla="*/ 137385 w 1508539"/>
              <a:gd name="connsiteY140" fmla="*/ 635218 h 6858000"/>
              <a:gd name="connsiteX141" fmla="*/ 142396 w 1508539"/>
              <a:gd name="connsiteY141" fmla="*/ 613763 h 6858000"/>
              <a:gd name="connsiteX142" fmla="*/ 128338 w 1508539"/>
              <a:gd name="connsiteY142" fmla="*/ 598582 h 6858000"/>
              <a:gd name="connsiteX143" fmla="*/ 128019 w 1508539"/>
              <a:gd name="connsiteY143" fmla="*/ 576846 h 6858000"/>
              <a:gd name="connsiteX144" fmla="*/ 107645 w 1508539"/>
              <a:gd name="connsiteY144" fmla="*/ 530055 h 6858000"/>
              <a:gd name="connsiteX145" fmla="*/ 106893 w 1508539"/>
              <a:gd name="connsiteY145" fmla="*/ 465389 h 6858000"/>
              <a:gd name="connsiteX146" fmla="*/ 89816 w 1508539"/>
              <a:gd name="connsiteY146" fmla="*/ 424699 h 6858000"/>
              <a:gd name="connsiteX147" fmla="*/ 90191 w 1508539"/>
              <a:gd name="connsiteY147" fmla="*/ 404917 h 6858000"/>
              <a:gd name="connsiteX148" fmla="*/ 70148 w 1508539"/>
              <a:gd name="connsiteY148" fmla="*/ 367211 h 6858000"/>
              <a:gd name="connsiteX149" fmla="*/ 36452 w 1508539"/>
              <a:gd name="connsiteY149" fmla="*/ 268519 h 6858000"/>
              <a:gd name="connsiteX150" fmla="*/ 23935 w 1508539"/>
              <a:gd name="connsiteY150" fmla="*/ 160886 h 6858000"/>
              <a:gd name="connsiteX151" fmla="*/ 19312 w 1508539"/>
              <a:gd name="connsiteY151" fmla="*/ 47336 h 6858000"/>
              <a:gd name="connsiteX152" fmla="*/ 0 w 1508539"/>
              <a:gd name="connsiteY152"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50769 w 1508539"/>
              <a:gd name="connsiteY63" fmla="*/ 4690749 h 6858000"/>
              <a:gd name="connsiteX64" fmla="*/ 646249 w 1508539"/>
              <a:gd name="connsiteY64" fmla="*/ 4584173 h 6858000"/>
              <a:gd name="connsiteX65" fmla="*/ 641332 w 1508539"/>
              <a:gd name="connsiteY65" fmla="*/ 4444346 h 6858000"/>
              <a:gd name="connsiteX66" fmla="*/ 637897 w 1508539"/>
              <a:gd name="connsiteY66" fmla="*/ 4375228 h 6858000"/>
              <a:gd name="connsiteX67" fmla="*/ 618550 w 1508539"/>
              <a:gd name="connsiteY67" fmla="*/ 4214165 h 6858000"/>
              <a:gd name="connsiteX68" fmla="*/ 622623 w 1508539"/>
              <a:gd name="connsiteY68" fmla="*/ 4090296 h 6858000"/>
              <a:gd name="connsiteX69" fmla="*/ 607879 w 1508539"/>
              <a:gd name="connsiteY69" fmla="*/ 4033999 h 6858000"/>
              <a:gd name="connsiteX70" fmla="*/ 609028 w 1508539"/>
              <a:gd name="connsiteY70" fmla="*/ 4031933 h 6858000"/>
              <a:gd name="connsiteX71" fmla="*/ 607604 w 1508539"/>
              <a:gd name="connsiteY71" fmla="*/ 4013953 h 6858000"/>
              <a:gd name="connsiteX72" fmla="*/ 593899 w 1508539"/>
              <a:gd name="connsiteY72" fmla="*/ 3974753 h 6858000"/>
              <a:gd name="connsiteX73" fmla="*/ 595497 w 1508539"/>
              <a:gd name="connsiteY73" fmla="*/ 3969950 h 6858000"/>
              <a:gd name="connsiteX74" fmla="*/ 588919 w 1508539"/>
              <a:gd name="connsiteY74" fmla="*/ 3933779 h 6858000"/>
              <a:gd name="connsiteX75" fmla="*/ 590250 w 1508539"/>
              <a:gd name="connsiteY75" fmla="*/ 3933093 h 6858000"/>
              <a:gd name="connsiteX76" fmla="*/ 594604 w 1508539"/>
              <a:gd name="connsiteY76" fmla="*/ 3922082 h 6858000"/>
              <a:gd name="connsiteX77" fmla="*/ 599682 w 1508539"/>
              <a:gd name="connsiteY77" fmla="*/ 3901461 h 6858000"/>
              <a:gd name="connsiteX78" fmla="*/ 622276 w 1508539"/>
              <a:gd name="connsiteY78" fmla="*/ 3813873 h 6858000"/>
              <a:gd name="connsiteX79" fmla="*/ 621701 w 1508539"/>
              <a:gd name="connsiteY79" fmla="*/ 3806161 h 6858000"/>
              <a:gd name="connsiteX80" fmla="*/ 622008 w 1508539"/>
              <a:gd name="connsiteY80" fmla="*/ 3805957 h 6858000"/>
              <a:gd name="connsiteX81" fmla="*/ 622035 w 1508539"/>
              <a:gd name="connsiteY81" fmla="*/ 3797724 h 6858000"/>
              <a:gd name="connsiteX82" fmla="*/ 620650 w 1508539"/>
              <a:gd name="connsiteY82" fmla="*/ 3792098 h 6858000"/>
              <a:gd name="connsiteX83" fmla="*/ 619534 w 1508539"/>
              <a:gd name="connsiteY83" fmla="*/ 3777135 h 6858000"/>
              <a:gd name="connsiteX84" fmla="*/ 621267 w 1508539"/>
              <a:gd name="connsiteY84" fmla="*/ 3771656 h 6858000"/>
              <a:gd name="connsiteX85" fmla="*/ 625010 w 1508539"/>
              <a:gd name="connsiteY85" fmla="*/ 3769007 h 6858000"/>
              <a:gd name="connsiteX86" fmla="*/ 624476 w 1508539"/>
              <a:gd name="connsiteY86" fmla="*/ 3767709 h 6858000"/>
              <a:gd name="connsiteX87" fmla="*/ 633172 w 1508539"/>
              <a:gd name="connsiteY87" fmla="*/ 3738082 h 6858000"/>
              <a:gd name="connsiteX88" fmla="*/ 640518 w 1508539"/>
              <a:gd name="connsiteY88" fmla="*/ 3673397 h 6858000"/>
              <a:gd name="connsiteX89" fmla="*/ 639814 w 1508539"/>
              <a:gd name="connsiteY89" fmla="*/ 3637109 h 6858000"/>
              <a:gd name="connsiteX90" fmla="*/ 643257 w 1508539"/>
              <a:gd name="connsiteY90" fmla="*/ 3536883 h 6858000"/>
              <a:gd name="connsiteX91" fmla="*/ 650795 w 1508539"/>
              <a:gd name="connsiteY91" fmla="*/ 3435652 h 6858000"/>
              <a:gd name="connsiteX92" fmla="*/ 652466 w 1508539"/>
              <a:gd name="connsiteY92" fmla="*/ 3307769 h 6858000"/>
              <a:gd name="connsiteX93" fmla="*/ 670029 w 1508539"/>
              <a:gd name="connsiteY93" fmla="*/ 3250522 h 6858000"/>
              <a:gd name="connsiteX94" fmla="*/ 670454 w 1508539"/>
              <a:gd name="connsiteY94" fmla="*/ 3229163 h 6858000"/>
              <a:gd name="connsiteX95" fmla="*/ 672277 w 1508539"/>
              <a:gd name="connsiteY95" fmla="*/ 3217217 h 6858000"/>
              <a:gd name="connsiteX96" fmla="*/ 659112 w 1508539"/>
              <a:gd name="connsiteY96" fmla="*/ 3183755 h 6858000"/>
              <a:gd name="connsiteX97" fmla="*/ 659613 w 1508539"/>
              <a:gd name="connsiteY97" fmla="*/ 3178642 h 6858000"/>
              <a:gd name="connsiteX98" fmla="*/ 647213 w 1508539"/>
              <a:gd name="connsiteY98" fmla="*/ 3158586 h 6858000"/>
              <a:gd name="connsiteX99" fmla="*/ 632398 w 1508539"/>
              <a:gd name="connsiteY99" fmla="*/ 3129034 h 6858000"/>
              <a:gd name="connsiteX100" fmla="*/ 633063 w 1508539"/>
              <a:gd name="connsiteY100" fmla="*/ 3126682 h 6858000"/>
              <a:gd name="connsiteX101" fmla="*/ 623931 w 1508539"/>
              <a:gd name="connsiteY101" fmla="*/ 3114519 h 6858000"/>
              <a:gd name="connsiteX102" fmla="*/ 610540 w 1508539"/>
              <a:gd name="connsiteY102" fmla="*/ 3106272 h 6858000"/>
              <a:gd name="connsiteX103" fmla="*/ 583270 w 1508539"/>
              <a:gd name="connsiteY103" fmla="*/ 2958185 h 6858000"/>
              <a:gd name="connsiteX104" fmla="*/ 525884 w 1508539"/>
              <a:gd name="connsiteY104" fmla="*/ 2762989 h 6858000"/>
              <a:gd name="connsiteX105" fmla="*/ 474802 w 1508539"/>
              <a:gd name="connsiteY105" fmla="*/ 2554718 h 6858000"/>
              <a:gd name="connsiteX106" fmla="*/ 454896 w 1508539"/>
              <a:gd name="connsiteY106" fmla="*/ 2485734 h 6858000"/>
              <a:gd name="connsiteX107" fmla="*/ 445619 w 1508539"/>
              <a:gd name="connsiteY107" fmla="*/ 2447068 h 6858000"/>
              <a:gd name="connsiteX108" fmla="*/ 432580 w 1508539"/>
              <a:gd name="connsiteY108" fmla="*/ 2425819 h 6858000"/>
              <a:gd name="connsiteX109" fmla="*/ 438579 w 1508539"/>
              <a:gd name="connsiteY109" fmla="*/ 2402874 h 6858000"/>
              <a:gd name="connsiteX110" fmla="*/ 441191 w 1508539"/>
              <a:gd name="connsiteY110" fmla="*/ 2381443 h 6858000"/>
              <a:gd name="connsiteX111" fmla="*/ 417520 w 1508539"/>
              <a:gd name="connsiteY111" fmla="*/ 2261920 h 6858000"/>
              <a:gd name="connsiteX112" fmla="*/ 407407 w 1508539"/>
              <a:gd name="connsiteY112" fmla="*/ 2195378 h 6858000"/>
              <a:gd name="connsiteX113" fmla="*/ 391624 w 1508539"/>
              <a:gd name="connsiteY113" fmla="*/ 2155135 h 6858000"/>
              <a:gd name="connsiteX114" fmla="*/ 389082 w 1508539"/>
              <a:gd name="connsiteY114" fmla="*/ 2118008 h 6858000"/>
              <a:gd name="connsiteX115" fmla="*/ 390075 w 1508539"/>
              <a:gd name="connsiteY115" fmla="*/ 2050531 h 6858000"/>
              <a:gd name="connsiteX116" fmla="*/ 381881 w 1508539"/>
              <a:gd name="connsiteY116" fmla="*/ 1963269 h 6858000"/>
              <a:gd name="connsiteX117" fmla="*/ 363059 w 1508539"/>
              <a:gd name="connsiteY117" fmla="*/ 1906352 h 6858000"/>
              <a:gd name="connsiteX118" fmla="*/ 339616 w 1508539"/>
              <a:gd name="connsiteY118" fmla="*/ 1861531 h 6858000"/>
              <a:gd name="connsiteX119" fmla="*/ 293415 w 1508539"/>
              <a:gd name="connsiteY119" fmla="*/ 1732919 h 6858000"/>
              <a:gd name="connsiteX120" fmla="*/ 265726 w 1508539"/>
              <a:gd name="connsiteY120" fmla="*/ 1663540 h 6858000"/>
              <a:gd name="connsiteX121" fmla="*/ 264852 w 1508539"/>
              <a:gd name="connsiteY121" fmla="*/ 1615777 h 6858000"/>
              <a:gd name="connsiteX122" fmla="*/ 245647 w 1508539"/>
              <a:gd name="connsiteY122" fmla="*/ 1563678 h 6858000"/>
              <a:gd name="connsiteX123" fmla="*/ 258727 w 1508539"/>
              <a:gd name="connsiteY123" fmla="*/ 1519474 h 6858000"/>
              <a:gd name="connsiteX124" fmla="*/ 251469 w 1508539"/>
              <a:gd name="connsiteY124" fmla="*/ 1477995 h 6858000"/>
              <a:gd name="connsiteX125" fmla="*/ 237554 w 1508539"/>
              <a:gd name="connsiteY125" fmla="*/ 1373769 h 6858000"/>
              <a:gd name="connsiteX126" fmla="*/ 245861 w 1508539"/>
              <a:gd name="connsiteY126" fmla="*/ 1307086 h 6858000"/>
              <a:gd name="connsiteX127" fmla="*/ 247049 w 1508539"/>
              <a:gd name="connsiteY127" fmla="*/ 1189033 h 6858000"/>
              <a:gd name="connsiteX128" fmla="*/ 251734 w 1508539"/>
              <a:gd name="connsiteY128" fmla="*/ 1168288 h 6858000"/>
              <a:gd name="connsiteX129" fmla="*/ 244016 w 1508539"/>
              <a:gd name="connsiteY129" fmla="*/ 1142577 h 6858000"/>
              <a:gd name="connsiteX130" fmla="*/ 233322 w 1508539"/>
              <a:gd name="connsiteY130" fmla="*/ 1088484 h 6858000"/>
              <a:gd name="connsiteX131" fmla="*/ 222058 w 1508539"/>
              <a:gd name="connsiteY131" fmla="*/ 1016103 h 6858000"/>
              <a:gd name="connsiteX132" fmla="*/ 223514 w 1508539"/>
              <a:gd name="connsiteY132" fmla="*/ 932283 h 6858000"/>
              <a:gd name="connsiteX133" fmla="*/ 225750 w 1508539"/>
              <a:gd name="connsiteY133" fmla="*/ 915925 h 6858000"/>
              <a:gd name="connsiteX134" fmla="*/ 218379 w 1508539"/>
              <a:gd name="connsiteY134" fmla="*/ 896999 h 6858000"/>
              <a:gd name="connsiteX135" fmla="*/ 187787 w 1508539"/>
              <a:gd name="connsiteY135" fmla="*/ 821517 h 6858000"/>
              <a:gd name="connsiteX136" fmla="*/ 166737 w 1508539"/>
              <a:gd name="connsiteY136" fmla="*/ 751353 h 6858000"/>
              <a:gd name="connsiteX137" fmla="*/ 166295 w 1508539"/>
              <a:gd name="connsiteY137" fmla="*/ 721230 h 6858000"/>
              <a:gd name="connsiteX138" fmla="*/ 151966 w 1508539"/>
              <a:gd name="connsiteY138" fmla="*/ 681659 h 6858000"/>
              <a:gd name="connsiteX139" fmla="*/ 137385 w 1508539"/>
              <a:gd name="connsiteY139" fmla="*/ 635218 h 6858000"/>
              <a:gd name="connsiteX140" fmla="*/ 142396 w 1508539"/>
              <a:gd name="connsiteY140" fmla="*/ 613763 h 6858000"/>
              <a:gd name="connsiteX141" fmla="*/ 128338 w 1508539"/>
              <a:gd name="connsiteY141" fmla="*/ 598582 h 6858000"/>
              <a:gd name="connsiteX142" fmla="*/ 128019 w 1508539"/>
              <a:gd name="connsiteY142" fmla="*/ 576846 h 6858000"/>
              <a:gd name="connsiteX143" fmla="*/ 107645 w 1508539"/>
              <a:gd name="connsiteY143" fmla="*/ 530055 h 6858000"/>
              <a:gd name="connsiteX144" fmla="*/ 106893 w 1508539"/>
              <a:gd name="connsiteY144" fmla="*/ 465389 h 6858000"/>
              <a:gd name="connsiteX145" fmla="*/ 89816 w 1508539"/>
              <a:gd name="connsiteY145" fmla="*/ 424699 h 6858000"/>
              <a:gd name="connsiteX146" fmla="*/ 90191 w 1508539"/>
              <a:gd name="connsiteY146" fmla="*/ 404917 h 6858000"/>
              <a:gd name="connsiteX147" fmla="*/ 70148 w 1508539"/>
              <a:gd name="connsiteY147" fmla="*/ 367211 h 6858000"/>
              <a:gd name="connsiteX148" fmla="*/ 36452 w 1508539"/>
              <a:gd name="connsiteY148" fmla="*/ 268519 h 6858000"/>
              <a:gd name="connsiteX149" fmla="*/ 23935 w 1508539"/>
              <a:gd name="connsiteY149" fmla="*/ 160886 h 6858000"/>
              <a:gd name="connsiteX150" fmla="*/ 19312 w 1508539"/>
              <a:gd name="connsiteY150" fmla="*/ 47336 h 6858000"/>
              <a:gd name="connsiteX151" fmla="*/ 0 w 1508539"/>
              <a:gd name="connsiteY151"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52962 w 1508539"/>
              <a:gd name="connsiteY62" fmla="*/ 4750867 h 6858000"/>
              <a:gd name="connsiteX63" fmla="*/ 650769 w 1508539"/>
              <a:gd name="connsiteY63" fmla="*/ 4690749 h 6858000"/>
              <a:gd name="connsiteX64" fmla="*/ 646249 w 1508539"/>
              <a:gd name="connsiteY64" fmla="*/ 4584173 h 6858000"/>
              <a:gd name="connsiteX65" fmla="*/ 641332 w 1508539"/>
              <a:gd name="connsiteY65" fmla="*/ 4444346 h 6858000"/>
              <a:gd name="connsiteX66" fmla="*/ 637897 w 1508539"/>
              <a:gd name="connsiteY66" fmla="*/ 4375228 h 6858000"/>
              <a:gd name="connsiteX67" fmla="*/ 618550 w 1508539"/>
              <a:gd name="connsiteY67" fmla="*/ 4214165 h 6858000"/>
              <a:gd name="connsiteX68" fmla="*/ 622623 w 1508539"/>
              <a:gd name="connsiteY68" fmla="*/ 4090296 h 6858000"/>
              <a:gd name="connsiteX69" fmla="*/ 607879 w 1508539"/>
              <a:gd name="connsiteY69" fmla="*/ 4033999 h 6858000"/>
              <a:gd name="connsiteX70" fmla="*/ 609028 w 1508539"/>
              <a:gd name="connsiteY70" fmla="*/ 4031933 h 6858000"/>
              <a:gd name="connsiteX71" fmla="*/ 607604 w 1508539"/>
              <a:gd name="connsiteY71" fmla="*/ 4013953 h 6858000"/>
              <a:gd name="connsiteX72" fmla="*/ 593899 w 1508539"/>
              <a:gd name="connsiteY72" fmla="*/ 3974753 h 6858000"/>
              <a:gd name="connsiteX73" fmla="*/ 595497 w 1508539"/>
              <a:gd name="connsiteY73" fmla="*/ 3969950 h 6858000"/>
              <a:gd name="connsiteX74" fmla="*/ 588919 w 1508539"/>
              <a:gd name="connsiteY74" fmla="*/ 3933779 h 6858000"/>
              <a:gd name="connsiteX75" fmla="*/ 590250 w 1508539"/>
              <a:gd name="connsiteY75" fmla="*/ 3933093 h 6858000"/>
              <a:gd name="connsiteX76" fmla="*/ 594604 w 1508539"/>
              <a:gd name="connsiteY76" fmla="*/ 3922082 h 6858000"/>
              <a:gd name="connsiteX77" fmla="*/ 599682 w 1508539"/>
              <a:gd name="connsiteY77" fmla="*/ 3901461 h 6858000"/>
              <a:gd name="connsiteX78" fmla="*/ 622276 w 1508539"/>
              <a:gd name="connsiteY78" fmla="*/ 3813873 h 6858000"/>
              <a:gd name="connsiteX79" fmla="*/ 621701 w 1508539"/>
              <a:gd name="connsiteY79" fmla="*/ 3806161 h 6858000"/>
              <a:gd name="connsiteX80" fmla="*/ 622008 w 1508539"/>
              <a:gd name="connsiteY80" fmla="*/ 3805957 h 6858000"/>
              <a:gd name="connsiteX81" fmla="*/ 622035 w 1508539"/>
              <a:gd name="connsiteY81" fmla="*/ 3797724 h 6858000"/>
              <a:gd name="connsiteX82" fmla="*/ 620650 w 1508539"/>
              <a:gd name="connsiteY82" fmla="*/ 3792098 h 6858000"/>
              <a:gd name="connsiteX83" fmla="*/ 619534 w 1508539"/>
              <a:gd name="connsiteY83" fmla="*/ 3777135 h 6858000"/>
              <a:gd name="connsiteX84" fmla="*/ 621267 w 1508539"/>
              <a:gd name="connsiteY84" fmla="*/ 3771656 h 6858000"/>
              <a:gd name="connsiteX85" fmla="*/ 625010 w 1508539"/>
              <a:gd name="connsiteY85" fmla="*/ 3769007 h 6858000"/>
              <a:gd name="connsiteX86" fmla="*/ 624476 w 1508539"/>
              <a:gd name="connsiteY86" fmla="*/ 3767709 h 6858000"/>
              <a:gd name="connsiteX87" fmla="*/ 633172 w 1508539"/>
              <a:gd name="connsiteY87" fmla="*/ 3738082 h 6858000"/>
              <a:gd name="connsiteX88" fmla="*/ 640518 w 1508539"/>
              <a:gd name="connsiteY88" fmla="*/ 3673397 h 6858000"/>
              <a:gd name="connsiteX89" fmla="*/ 639814 w 1508539"/>
              <a:gd name="connsiteY89" fmla="*/ 3637109 h 6858000"/>
              <a:gd name="connsiteX90" fmla="*/ 643257 w 1508539"/>
              <a:gd name="connsiteY90" fmla="*/ 3536883 h 6858000"/>
              <a:gd name="connsiteX91" fmla="*/ 650795 w 1508539"/>
              <a:gd name="connsiteY91" fmla="*/ 3435652 h 6858000"/>
              <a:gd name="connsiteX92" fmla="*/ 652466 w 1508539"/>
              <a:gd name="connsiteY92" fmla="*/ 3307769 h 6858000"/>
              <a:gd name="connsiteX93" fmla="*/ 670029 w 1508539"/>
              <a:gd name="connsiteY93" fmla="*/ 3250522 h 6858000"/>
              <a:gd name="connsiteX94" fmla="*/ 670454 w 1508539"/>
              <a:gd name="connsiteY94" fmla="*/ 3229163 h 6858000"/>
              <a:gd name="connsiteX95" fmla="*/ 672277 w 1508539"/>
              <a:gd name="connsiteY95" fmla="*/ 3217217 h 6858000"/>
              <a:gd name="connsiteX96" fmla="*/ 659112 w 1508539"/>
              <a:gd name="connsiteY96" fmla="*/ 3183755 h 6858000"/>
              <a:gd name="connsiteX97" fmla="*/ 659613 w 1508539"/>
              <a:gd name="connsiteY97" fmla="*/ 3178642 h 6858000"/>
              <a:gd name="connsiteX98" fmla="*/ 647213 w 1508539"/>
              <a:gd name="connsiteY98" fmla="*/ 3158586 h 6858000"/>
              <a:gd name="connsiteX99" fmla="*/ 632398 w 1508539"/>
              <a:gd name="connsiteY99" fmla="*/ 3129034 h 6858000"/>
              <a:gd name="connsiteX100" fmla="*/ 633063 w 1508539"/>
              <a:gd name="connsiteY100" fmla="*/ 3126682 h 6858000"/>
              <a:gd name="connsiteX101" fmla="*/ 623931 w 1508539"/>
              <a:gd name="connsiteY101" fmla="*/ 3114519 h 6858000"/>
              <a:gd name="connsiteX102" fmla="*/ 610540 w 1508539"/>
              <a:gd name="connsiteY102" fmla="*/ 3106272 h 6858000"/>
              <a:gd name="connsiteX103" fmla="*/ 583270 w 1508539"/>
              <a:gd name="connsiteY103" fmla="*/ 2958185 h 6858000"/>
              <a:gd name="connsiteX104" fmla="*/ 525884 w 1508539"/>
              <a:gd name="connsiteY104" fmla="*/ 2762989 h 6858000"/>
              <a:gd name="connsiteX105" fmla="*/ 474802 w 1508539"/>
              <a:gd name="connsiteY105" fmla="*/ 2554718 h 6858000"/>
              <a:gd name="connsiteX106" fmla="*/ 454896 w 1508539"/>
              <a:gd name="connsiteY106" fmla="*/ 2485734 h 6858000"/>
              <a:gd name="connsiteX107" fmla="*/ 445619 w 1508539"/>
              <a:gd name="connsiteY107" fmla="*/ 2447068 h 6858000"/>
              <a:gd name="connsiteX108" fmla="*/ 432580 w 1508539"/>
              <a:gd name="connsiteY108" fmla="*/ 2425819 h 6858000"/>
              <a:gd name="connsiteX109" fmla="*/ 438579 w 1508539"/>
              <a:gd name="connsiteY109" fmla="*/ 2402874 h 6858000"/>
              <a:gd name="connsiteX110" fmla="*/ 441191 w 1508539"/>
              <a:gd name="connsiteY110" fmla="*/ 2381443 h 6858000"/>
              <a:gd name="connsiteX111" fmla="*/ 417520 w 1508539"/>
              <a:gd name="connsiteY111" fmla="*/ 2261920 h 6858000"/>
              <a:gd name="connsiteX112" fmla="*/ 407407 w 1508539"/>
              <a:gd name="connsiteY112" fmla="*/ 2195378 h 6858000"/>
              <a:gd name="connsiteX113" fmla="*/ 391624 w 1508539"/>
              <a:gd name="connsiteY113" fmla="*/ 2155135 h 6858000"/>
              <a:gd name="connsiteX114" fmla="*/ 389082 w 1508539"/>
              <a:gd name="connsiteY114" fmla="*/ 2118008 h 6858000"/>
              <a:gd name="connsiteX115" fmla="*/ 390075 w 1508539"/>
              <a:gd name="connsiteY115" fmla="*/ 2050531 h 6858000"/>
              <a:gd name="connsiteX116" fmla="*/ 381881 w 1508539"/>
              <a:gd name="connsiteY116" fmla="*/ 1963269 h 6858000"/>
              <a:gd name="connsiteX117" fmla="*/ 363059 w 1508539"/>
              <a:gd name="connsiteY117" fmla="*/ 1906352 h 6858000"/>
              <a:gd name="connsiteX118" fmla="*/ 339616 w 1508539"/>
              <a:gd name="connsiteY118" fmla="*/ 1861531 h 6858000"/>
              <a:gd name="connsiteX119" fmla="*/ 293415 w 1508539"/>
              <a:gd name="connsiteY119" fmla="*/ 1732919 h 6858000"/>
              <a:gd name="connsiteX120" fmla="*/ 265726 w 1508539"/>
              <a:gd name="connsiteY120" fmla="*/ 1663540 h 6858000"/>
              <a:gd name="connsiteX121" fmla="*/ 264852 w 1508539"/>
              <a:gd name="connsiteY121" fmla="*/ 1615777 h 6858000"/>
              <a:gd name="connsiteX122" fmla="*/ 245647 w 1508539"/>
              <a:gd name="connsiteY122" fmla="*/ 1563678 h 6858000"/>
              <a:gd name="connsiteX123" fmla="*/ 258727 w 1508539"/>
              <a:gd name="connsiteY123" fmla="*/ 1519474 h 6858000"/>
              <a:gd name="connsiteX124" fmla="*/ 251469 w 1508539"/>
              <a:gd name="connsiteY124" fmla="*/ 1477995 h 6858000"/>
              <a:gd name="connsiteX125" fmla="*/ 237554 w 1508539"/>
              <a:gd name="connsiteY125" fmla="*/ 1373769 h 6858000"/>
              <a:gd name="connsiteX126" fmla="*/ 245861 w 1508539"/>
              <a:gd name="connsiteY126" fmla="*/ 1307086 h 6858000"/>
              <a:gd name="connsiteX127" fmla="*/ 247049 w 1508539"/>
              <a:gd name="connsiteY127" fmla="*/ 1189033 h 6858000"/>
              <a:gd name="connsiteX128" fmla="*/ 251734 w 1508539"/>
              <a:gd name="connsiteY128" fmla="*/ 1168288 h 6858000"/>
              <a:gd name="connsiteX129" fmla="*/ 244016 w 1508539"/>
              <a:gd name="connsiteY129" fmla="*/ 1142577 h 6858000"/>
              <a:gd name="connsiteX130" fmla="*/ 233322 w 1508539"/>
              <a:gd name="connsiteY130" fmla="*/ 1088484 h 6858000"/>
              <a:gd name="connsiteX131" fmla="*/ 222058 w 1508539"/>
              <a:gd name="connsiteY131" fmla="*/ 1016103 h 6858000"/>
              <a:gd name="connsiteX132" fmla="*/ 223514 w 1508539"/>
              <a:gd name="connsiteY132" fmla="*/ 932283 h 6858000"/>
              <a:gd name="connsiteX133" fmla="*/ 225750 w 1508539"/>
              <a:gd name="connsiteY133" fmla="*/ 915925 h 6858000"/>
              <a:gd name="connsiteX134" fmla="*/ 218379 w 1508539"/>
              <a:gd name="connsiteY134" fmla="*/ 896999 h 6858000"/>
              <a:gd name="connsiteX135" fmla="*/ 187787 w 1508539"/>
              <a:gd name="connsiteY135" fmla="*/ 821517 h 6858000"/>
              <a:gd name="connsiteX136" fmla="*/ 166737 w 1508539"/>
              <a:gd name="connsiteY136" fmla="*/ 751353 h 6858000"/>
              <a:gd name="connsiteX137" fmla="*/ 166295 w 1508539"/>
              <a:gd name="connsiteY137" fmla="*/ 721230 h 6858000"/>
              <a:gd name="connsiteX138" fmla="*/ 151966 w 1508539"/>
              <a:gd name="connsiteY138" fmla="*/ 681659 h 6858000"/>
              <a:gd name="connsiteX139" fmla="*/ 137385 w 1508539"/>
              <a:gd name="connsiteY139" fmla="*/ 635218 h 6858000"/>
              <a:gd name="connsiteX140" fmla="*/ 142396 w 1508539"/>
              <a:gd name="connsiteY140" fmla="*/ 613763 h 6858000"/>
              <a:gd name="connsiteX141" fmla="*/ 128338 w 1508539"/>
              <a:gd name="connsiteY141" fmla="*/ 598582 h 6858000"/>
              <a:gd name="connsiteX142" fmla="*/ 128019 w 1508539"/>
              <a:gd name="connsiteY142" fmla="*/ 576846 h 6858000"/>
              <a:gd name="connsiteX143" fmla="*/ 107645 w 1508539"/>
              <a:gd name="connsiteY143" fmla="*/ 530055 h 6858000"/>
              <a:gd name="connsiteX144" fmla="*/ 106893 w 1508539"/>
              <a:gd name="connsiteY144" fmla="*/ 465389 h 6858000"/>
              <a:gd name="connsiteX145" fmla="*/ 89816 w 1508539"/>
              <a:gd name="connsiteY145" fmla="*/ 424699 h 6858000"/>
              <a:gd name="connsiteX146" fmla="*/ 90191 w 1508539"/>
              <a:gd name="connsiteY146" fmla="*/ 404917 h 6858000"/>
              <a:gd name="connsiteX147" fmla="*/ 70148 w 1508539"/>
              <a:gd name="connsiteY147" fmla="*/ 367211 h 6858000"/>
              <a:gd name="connsiteX148" fmla="*/ 36452 w 1508539"/>
              <a:gd name="connsiteY148" fmla="*/ 268519 h 6858000"/>
              <a:gd name="connsiteX149" fmla="*/ 23935 w 1508539"/>
              <a:gd name="connsiteY149" fmla="*/ 160886 h 6858000"/>
              <a:gd name="connsiteX150" fmla="*/ 19312 w 1508539"/>
              <a:gd name="connsiteY150" fmla="*/ 47336 h 6858000"/>
              <a:gd name="connsiteX151" fmla="*/ 0 w 1508539"/>
              <a:gd name="connsiteY151"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51669 w 1508539"/>
              <a:gd name="connsiteY61" fmla="*/ 4780965 h 6858000"/>
              <a:gd name="connsiteX62" fmla="*/ 652962 w 1508539"/>
              <a:gd name="connsiteY62" fmla="*/ 4750867 h 6858000"/>
              <a:gd name="connsiteX63" fmla="*/ 650769 w 1508539"/>
              <a:gd name="connsiteY63" fmla="*/ 4690749 h 6858000"/>
              <a:gd name="connsiteX64" fmla="*/ 646249 w 1508539"/>
              <a:gd name="connsiteY64" fmla="*/ 4584173 h 6858000"/>
              <a:gd name="connsiteX65" fmla="*/ 641332 w 1508539"/>
              <a:gd name="connsiteY65" fmla="*/ 4444346 h 6858000"/>
              <a:gd name="connsiteX66" fmla="*/ 637897 w 1508539"/>
              <a:gd name="connsiteY66" fmla="*/ 4375228 h 6858000"/>
              <a:gd name="connsiteX67" fmla="*/ 618550 w 1508539"/>
              <a:gd name="connsiteY67" fmla="*/ 4214165 h 6858000"/>
              <a:gd name="connsiteX68" fmla="*/ 622623 w 1508539"/>
              <a:gd name="connsiteY68" fmla="*/ 4090296 h 6858000"/>
              <a:gd name="connsiteX69" fmla="*/ 607879 w 1508539"/>
              <a:gd name="connsiteY69" fmla="*/ 4033999 h 6858000"/>
              <a:gd name="connsiteX70" fmla="*/ 609028 w 1508539"/>
              <a:gd name="connsiteY70" fmla="*/ 4031933 h 6858000"/>
              <a:gd name="connsiteX71" fmla="*/ 607604 w 1508539"/>
              <a:gd name="connsiteY71" fmla="*/ 4013953 h 6858000"/>
              <a:gd name="connsiteX72" fmla="*/ 593899 w 1508539"/>
              <a:gd name="connsiteY72" fmla="*/ 3974753 h 6858000"/>
              <a:gd name="connsiteX73" fmla="*/ 595497 w 1508539"/>
              <a:gd name="connsiteY73" fmla="*/ 3969950 h 6858000"/>
              <a:gd name="connsiteX74" fmla="*/ 588919 w 1508539"/>
              <a:gd name="connsiteY74" fmla="*/ 3933779 h 6858000"/>
              <a:gd name="connsiteX75" fmla="*/ 590250 w 1508539"/>
              <a:gd name="connsiteY75" fmla="*/ 3933093 h 6858000"/>
              <a:gd name="connsiteX76" fmla="*/ 594604 w 1508539"/>
              <a:gd name="connsiteY76" fmla="*/ 3922082 h 6858000"/>
              <a:gd name="connsiteX77" fmla="*/ 599682 w 1508539"/>
              <a:gd name="connsiteY77" fmla="*/ 3901461 h 6858000"/>
              <a:gd name="connsiteX78" fmla="*/ 622276 w 1508539"/>
              <a:gd name="connsiteY78" fmla="*/ 3813873 h 6858000"/>
              <a:gd name="connsiteX79" fmla="*/ 621701 w 1508539"/>
              <a:gd name="connsiteY79" fmla="*/ 3806161 h 6858000"/>
              <a:gd name="connsiteX80" fmla="*/ 622008 w 1508539"/>
              <a:gd name="connsiteY80" fmla="*/ 3805957 h 6858000"/>
              <a:gd name="connsiteX81" fmla="*/ 622035 w 1508539"/>
              <a:gd name="connsiteY81" fmla="*/ 3797724 h 6858000"/>
              <a:gd name="connsiteX82" fmla="*/ 620650 w 1508539"/>
              <a:gd name="connsiteY82" fmla="*/ 3792098 h 6858000"/>
              <a:gd name="connsiteX83" fmla="*/ 619534 w 1508539"/>
              <a:gd name="connsiteY83" fmla="*/ 3777135 h 6858000"/>
              <a:gd name="connsiteX84" fmla="*/ 621267 w 1508539"/>
              <a:gd name="connsiteY84" fmla="*/ 3771656 h 6858000"/>
              <a:gd name="connsiteX85" fmla="*/ 625010 w 1508539"/>
              <a:gd name="connsiteY85" fmla="*/ 3769007 h 6858000"/>
              <a:gd name="connsiteX86" fmla="*/ 624476 w 1508539"/>
              <a:gd name="connsiteY86" fmla="*/ 3767709 h 6858000"/>
              <a:gd name="connsiteX87" fmla="*/ 633172 w 1508539"/>
              <a:gd name="connsiteY87" fmla="*/ 3738082 h 6858000"/>
              <a:gd name="connsiteX88" fmla="*/ 640518 w 1508539"/>
              <a:gd name="connsiteY88" fmla="*/ 3673397 h 6858000"/>
              <a:gd name="connsiteX89" fmla="*/ 639814 w 1508539"/>
              <a:gd name="connsiteY89" fmla="*/ 3637109 h 6858000"/>
              <a:gd name="connsiteX90" fmla="*/ 643257 w 1508539"/>
              <a:gd name="connsiteY90" fmla="*/ 3536883 h 6858000"/>
              <a:gd name="connsiteX91" fmla="*/ 650795 w 1508539"/>
              <a:gd name="connsiteY91" fmla="*/ 3435652 h 6858000"/>
              <a:gd name="connsiteX92" fmla="*/ 652466 w 1508539"/>
              <a:gd name="connsiteY92" fmla="*/ 3307769 h 6858000"/>
              <a:gd name="connsiteX93" fmla="*/ 670029 w 1508539"/>
              <a:gd name="connsiteY93" fmla="*/ 3250522 h 6858000"/>
              <a:gd name="connsiteX94" fmla="*/ 670454 w 1508539"/>
              <a:gd name="connsiteY94" fmla="*/ 3229163 h 6858000"/>
              <a:gd name="connsiteX95" fmla="*/ 672277 w 1508539"/>
              <a:gd name="connsiteY95" fmla="*/ 3217217 h 6858000"/>
              <a:gd name="connsiteX96" fmla="*/ 659112 w 1508539"/>
              <a:gd name="connsiteY96" fmla="*/ 3183755 h 6858000"/>
              <a:gd name="connsiteX97" fmla="*/ 659613 w 1508539"/>
              <a:gd name="connsiteY97" fmla="*/ 3178642 h 6858000"/>
              <a:gd name="connsiteX98" fmla="*/ 647213 w 1508539"/>
              <a:gd name="connsiteY98" fmla="*/ 3158586 h 6858000"/>
              <a:gd name="connsiteX99" fmla="*/ 632398 w 1508539"/>
              <a:gd name="connsiteY99" fmla="*/ 3129034 h 6858000"/>
              <a:gd name="connsiteX100" fmla="*/ 633063 w 1508539"/>
              <a:gd name="connsiteY100" fmla="*/ 3126682 h 6858000"/>
              <a:gd name="connsiteX101" fmla="*/ 623931 w 1508539"/>
              <a:gd name="connsiteY101" fmla="*/ 3114519 h 6858000"/>
              <a:gd name="connsiteX102" fmla="*/ 610540 w 1508539"/>
              <a:gd name="connsiteY102" fmla="*/ 3106272 h 6858000"/>
              <a:gd name="connsiteX103" fmla="*/ 583270 w 1508539"/>
              <a:gd name="connsiteY103" fmla="*/ 2958185 h 6858000"/>
              <a:gd name="connsiteX104" fmla="*/ 525884 w 1508539"/>
              <a:gd name="connsiteY104" fmla="*/ 2762989 h 6858000"/>
              <a:gd name="connsiteX105" fmla="*/ 474802 w 1508539"/>
              <a:gd name="connsiteY105" fmla="*/ 2554718 h 6858000"/>
              <a:gd name="connsiteX106" fmla="*/ 454896 w 1508539"/>
              <a:gd name="connsiteY106" fmla="*/ 2485734 h 6858000"/>
              <a:gd name="connsiteX107" fmla="*/ 445619 w 1508539"/>
              <a:gd name="connsiteY107" fmla="*/ 2447068 h 6858000"/>
              <a:gd name="connsiteX108" fmla="*/ 432580 w 1508539"/>
              <a:gd name="connsiteY108" fmla="*/ 2425819 h 6858000"/>
              <a:gd name="connsiteX109" fmla="*/ 438579 w 1508539"/>
              <a:gd name="connsiteY109" fmla="*/ 2402874 h 6858000"/>
              <a:gd name="connsiteX110" fmla="*/ 441191 w 1508539"/>
              <a:gd name="connsiteY110" fmla="*/ 2381443 h 6858000"/>
              <a:gd name="connsiteX111" fmla="*/ 417520 w 1508539"/>
              <a:gd name="connsiteY111" fmla="*/ 2261920 h 6858000"/>
              <a:gd name="connsiteX112" fmla="*/ 407407 w 1508539"/>
              <a:gd name="connsiteY112" fmla="*/ 2195378 h 6858000"/>
              <a:gd name="connsiteX113" fmla="*/ 391624 w 1508539"/>
              <a:gd name="connsiteY113" fmla="*/ 2155135 h 6858000"/>
              <a:gd name="connsiteX114" fmla="*/ 389082 w 1508539"/>
              <a:gd name="connsiteY114" fmla="*/ 2118008 h 6858000"/>
              <a:gd name="connsiteX115" fmla="*/ 390075 w 1508539"/>
              <a:gd name="connsiteY115" fmla="*/ 2050531 h 6858000"/>
              <a:gd name="connsiteX116" fmla="*/ 381881 w 1508539"/>
              <a:gd name="connsiteY116" fmla="*/ 1963269 h 6858000"/>
              <a:gd name="connsiteX117" fmla="*/ 363059 w 1508539"/>
              <a:gd name="connsiteY117" fmla="*/ 1906352 h 6858000"/>
              <a:gd name="connsiteX118" fmla="*/ 339616 w 1508539"/>
              <a:gd name="connsiteY118" fmla="*/ 1861531 h 6858000"/>
              <a:gd name="connsiteX119" fmla="*/ 293415 w 1508539"/>
              <a:gd name="connsiteY119" fmla="*/ 1732919 h 6858000"/>
              <a:gd name="connsiteX120" fmla="*/ 265726 w 1508539"/>
              <a:gd name="connsiteY120" fmla="*/ 1663540 h 6858000"/>
              <a:gd name="connsiteX121" fmla="*/ 264852 w 1508539"/>
              <a:gd name="connsiteY121" fmla="*/ 1615777 h 6858000"/>
              <a:gd name="connsiteX122" fmla="*/ 245647 w 1508539"/>
              <a:gd name="connsiteY122" fmla="*/ 1563678 h 6858000"/>
              <a:gd name="connsiteX123" fmla="*/ 258727 w 1508539"/>
              <a:gd name="connsiteY123" fmla="*/ 1519474 h 6858000"/>
              <a:gd name="connsiteX124" fmla="*/ 251469 w 1508539"/>
              <a:gd name="connsiteY124" fmla="*/ 1477995 h 6858000"/>
              <a:gd name="connsiteX125" fmla="*/ 237554 w 1508539"/>
              <a:gd name="connsiteY125" fmla="*/ 1373769 h 6858000"/>
              <a:gd name="connsiteX126" fmla="*/ 245861 w 1508539"/>
              <a:gd name="connsiteY126" fmla="*/ 1307086 h 6858000"/>
              <a:gd name="connsiteX127" fmla="*/ 247049 w 1508539"/>
              <a:gd name="connsiteY127" fmla="*/ 1189033 h 6858000"/>
              <a:gd name="connsiteX128" fmla="*/ 251734 w 1508539"/>
              <a:gd name="connsiteY128" fmla="*/ 1168288 h 6858000"/>
              <a:gd name="connsiteX129" fmla="*/ 244016 w 1508539"/>
              <a:gd name="connsiteY129" fmla="*/ 1142577 h 6858000"/>
              <a:gd name="connsiteX130" fmla="*/ 233322 w 1508539"/>
              <a:gd name="connsiteY130" fmla="*/ 1088484 h 6858000"/>
              <a:gd name="connsiteX131" fmla="*/ 222058 w 1508539"/>
              <a:gd name="connsiteY131" fmla="*/ 1016103 h 6858000"/>
              <a:gd name="connsiteX132" fmla="*/ 223514 w 1508539"/>
              <a:gd name="connsiteY132" fmla="*/ 932283 h 6858000"/>
              <a:gd name="connsiteX133" fmla="*/ 225750 w 1508539"/>
              <a:gd name="connsiteY133" fmla="*/ 915925 h 6858000"/>
              <a:gd name="connsiteX134" fmla="*/ 218379 w 1508539"/>
              <a:gd name="connsiteY134" fmla="*/ 896999 h 6858000"/>
              <a:gd name="connsiteX135" fmla="*/ 187787 w 1508539"/>
              <a:gd name="connsiteY135" fmla="*/ 821517 h 6858000"/>
              <a:gd name="connsiteX136" fmla="*/ 166737 w 1508539"/>
              <a:gd name="connsiteY136" fmla="*/ 751353 h 6858000"/>
              <a:gd name="connsiteX137" fmla="*/ 166295 w 1508539"/>
              <a:gd name="connsiteY137" fmla="*/ 721230 h 6858000"/>
              <a:gd name="connsiteX138" fmla="*/ 151966 w 1508539"/>
              <a:gd name="connsiteY138" fmla="*/ 681659 h 6858000"/>
              <a:gd name="connsiteX139" fmla="*/ 137385 w 1508539"/>
              <a:gd name="connsiteY139" fmla="*/ 635218 h 6858000"/>
              <a:gd name="connsiteX140" fmla="*/ 142396 w 1508539"/>
              <a:gd name="connsiteY140" fmla="*/ 613763 h 6858000"/>
              <a:gd name="connsiteX141" fmla="*/ 128338 w 1508539"/>
              <a:gd name="connsiteY141" fmla="*/ 598582 h 6858000"/>
              <a:gd name="connsiteX142" fmla="*/ 128019 w 1508539"/>
              <a:gd name="connsiteY142" fmla="*/ 576846 h 6858000"/>
              <a:gd name="connsiteX143" fmla="*/ 107645 w 1508539"/>
              <a:gd name="connsiteY143" fmla="*/ 530055 h 6858000"/>
              <a:gd name="connsiteX144" fmla="*/ 106893 w 1508539"/>
              <a:gd name="connsiteY144" fmla="*/ 465389 h 6858000"/>
              <a:gd name="connsiteX145" fmla="*/ 89816 w 1508539"/>
              <a:gd name="connsiteY145" fmla="*/ 424699 h 6858000"/>
              <a:gd name="connsiteX146" fmla="*/ 90191 w 1508539"/>
              <a:gd name="connsiteY146" fmla="*/ 404917 h 6858000"/>
              <a:gd name="connsiteX147" fmla="*/ 70148 w 1508539"/>
              <a:gd name="connsiteY147" fmla="*/ 367211 h 6858000"/>
              <a:gd name="connsiteX148" fmla="*/ 36452 w 1508539"/>
              <a:gd name="connsiteY148" fmla="*/ 268519 h 6858000"/>
              <a:gd name="connsiteX149" fmla="*/ 23935 w 1508539"/>
              <a:gd name="connsiteY149" fmla="*/ 160886 h 6858000"/>
              <a:gd name="connsiteX150" fmla="*/ 19312 w 1508539"/>
              <a:gd name="connsiteY150" fmla="*/ 47336 h 6858000"/>
              <a:gd name="connsiteX151" fmla="*/ 0 w 1508539"/>
              <a:gd name="connsiteY151"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46936 w 1508539"/>
              <a:gd name="connsiteY60" fmla="*/ 4821170 h 6858000"/>
              <a:gd name="connsiteX61" fmla="*/ 651669 w 1508539"/>
              <a:gd name="connsiteY61" fmla="*/ 4780965 h 6858000"/>
              <a:gd name="connsiteX62" fmla="*/ 652962 w 1508539"/>
              <a:gd name="connsiteY62" fmla="*/ 4750867 h 6858000"/>
              <a:gd name="connsiteX63" fmla="*/ 650769 w 1508539"/>
              <a:gd name="connsiteY63" fmla="*/ 4690749 h 6858000"/>
              <a:gd name="connsiteX64" fmla="*/ 646249 w 1508539"/>
              <a:gd name="connsiteY64" fmla="*/ 4584173 h 6858000"/>
              <a:gd name="connsiteX65" fmla="*/ 641332 w 1508539"/>
              <a:gd name="connsiteY65" fmla="*/ 4444346 h 6858000"/>
              <a:gd name="connsiteX66" fmla="*/ 637897 w 1508539"/>
              <a:gd name="connsiteY66" fmla="*/ 4375228 h 6858000"/>
              <a:gd name="connsiteX67" fmla="*/ 618550 w 1508539"/>
              <a:gd name="connsiteY67" fmla="*/ 4214165 h 6858000"/>
              <a:gd name="connsiteX68" fmla="*/ 622623 w 1508539"/>
              <a:gd name="connsiteY68" fmla="*/ 4090296 h 6858000"/>
              <a:gd name="connsiteX69" fmla="*/ 607879 w 1508539"/>
              <a:gd name="connsiteY69" fmla="*/ 4033999 h 6858000"/>
              <a:gd name="connsiteX70" fmla="*/ 609028 w 1508539"/>
              <a:gd name="connsiteY70" fmla="*/ 4031933 h 6858000"/>
              <a:gd name="connsiteX71" fmla="*/ 607604 w 1508539"/>
              <a:gd name="connsiteY71" fmla="*/ 4013953 h 6858000"/>
              <a:gd name="connsiteX72" fmla="*/ 593899 w 1508539"/>
              <a:gd name="connsiteY72" fmla="*/ 3974753 h 6858000"/>
              <a:gd name="connsiteX73" fmla="*/ 595497 w 1508539"/>
              <a:gd name="connsiteY73" fmla="*/ 3969950 h 6858000"/>
              <a:gd name="connsiteX74" fmla="*/ 588919 w 1508539"/>
              <a:gd name="connsiteY74" fmla="*/ 3933779 h 6858000"/>
              <a:gd name="connsiteX75" fmla="*/ 590250 w 1508539"/>
              <a:gd name="connsiteY75" fmla="*/ 3933093 h 6858000"/>
              <a:gd name="connsiteX76" fmla="*/ 594604 w 1508539"/>
              <a:gd name="connsiteY76" fmla="*/ 3922082 h 6858000"/>
              <a:gd name="connsiteX77" fmla="*/ 599682 w 1508539"/>
              <a:gd name="connsiteY77" fmla="*/ 3901461 h 6858000"/>
              <a:gd name="connsiteX78" fmla="*/ 622276 w 1508539"/>
              <a:gd name="connsiteY78" fmla="*/ 3813873 h 6858000"/>
              <a:gd name="connsiteX79" fmla="*/ 621701 w 1508539"/>
              <a:gd name="connsiteY79" fmla="*/ 3806161 h 6858000"/>
              <a:gd name="connsiteX80" fmla="*/ 622008 w 1508539"/>
              <a:gd name="connsiteY80" fmla="*/ 3805957 h 6858000"/>
              <a:gd name="connsiteX81" fmla="*/ 622035 w 1508539"/>
              <a:gd name="connsiteY81" fmla="*/ 3797724 h 6858000"/>
              <a:gd name="connsiteX82" fmla="*/ 620650 w 1508539"/>
              <a:gd name="connsiteY82" fmla="*/ 3792098 h 6858000"/>
              <a:gd name="connsiteX83" fmla="*/ 619534 w 1508539"/>
              <a:gd name="connsiteY83" fmla="*/ 3777135 h 6858000"/>
              <a:gd name="connsiteX84" fmla="*/ 621267 w 1508539"/>
              <a:gd name="connsiteY84" fmla="*/ 3771656 h 6858000"/>
              <a:gd name="connsiteX85" fmla="*/ 625010 w 1508539"/>
              <a:gd name="connsiteY85" fmla="*/ 3769007 h 6858000"/>
              <a:gd name="connsiteX86" fmla="*/ 624476 w 1508539"/>
              <a:gd name="connsiteY86" fmla="*/ 3767709 h 6858000"/>
              <a:gd name="connsiteX87" fmla="*/ 633172 w 1508539"/>
              <a:gd name="connsiteY87" fmla="*/ 3738082 h 6858000"/>
              <a:gd name="connsiteX88" fmla="*/ 640518 w 1508539"/>
              <a:gd name="connsiteY88" fmla="*/ 3673397 h 6858000"/>
              <a:gd name="connsiteX89" fmla="*/ 639814 w 1508539"/>
              <a:gd name="connsiteY89" fmla="*/ 3637109 h 6858000"/>
              <a:gd name="connsiteX90" fmla="*/ 643257 w 1508539"/>
              <a:gd name="connsiteY90" fmla="*/ 3536883 h 6858000"/>
              <a:gd name="connsiteX91" fmla="*/ 650795 w 1508539"/>
              <a:gd name="connsiteY91" fmla="*/ 3435652 h 6858000"/>
              <a:gd name="connsiteX92" fmla="*/ 652466 w 1508539"/>
              <a:gd name="connsiteY92" fmla="*/ 3307769 h 6858000"/>
              <a:gd name="connsiteX93" fmla="*/ 670029 w 1508539"/>
              <a:gd name="connsiteY93" fmla="*/ 3250522 h 6858000"/>
              <a:gd name="connsiteX94" fmla="*/ 670454 w 1508539"/>
              <a:gd name="connsiteY94" fmla="*/ 3229163 h 6858000"/>
              <a:gd name="connsiteX95" fmla="*/ 672277 w 1508539"/>
              <a:gd name="connsiteY95" fmla="*/ 3217217 h 6858000"/>
              <a:gd name="connsiteX96" fmla="*/ 659112 w 1508539"/>
              <a:gd name="connsiteY96" fmla="*/ 3183755 h 6858000"/>
              <a:gd name="connsiteX97" fmla="*/ 659613 w 1508539"/>
              <a:gd name="connsiteY97" fmla="*/ 3178642 h 6858000"/>
              <a:gd name="connsiteX98" fmla="*/ 647213 w 1508539"/>
              <a:gd name="connsiteY98" fmla="*/ 3158586 h 6858000"/>
              <a:gd name="connsiteX99" fmla="*/ 632398 w 1508539"/>
              <a:gd name="connsiteY99" fmla="*/ 3129034 h 6858000"/>
              <a:gd name="connsiteX100" fmla="*/ 633063 w 1508539"/>
              <a:gd name="connsiteY100" fmla="*/ 3126682 h 6858000"/>
              <a:gd name="connsiteX101" fmla="*/ 623931 w 1508539"/>
              <a:gd name="connsiteY101" fmla="*/ 3114519 h 6858000"/>
              <a:gd name="connsiteX102" fmla="*/ 610540 w 1508539"/>
              <a:gd name="connsiteY102" fmla="*/ 3106272 h 6858000"/>
              <a:gd name="connsiteX103" fmla="*/ 583270 w 1508539"/>
              <a:gd name="connsiteY103" fmla="*/ 2958185 h 6858000"/>
              <a:gd name="connsiteX104" fmla="*/ 525884 w 1508539"/>
              <a:gd name="connsiteY104" fmla="*/ 2762989 h 6858000"/>
              <a:gd name="connsiteX105" fmla="*/ 474802 w 1508539"/>
              <a:gd name="connsiteY105" fmla="*/ 2554718 h 6858000"/>
              <a:gd name="connsiteX106" fmla="*/ 454896 w 1508539"/>
              <a:gd name="connsiteY106" fmla="*/ 2485734 h 6858000"/>
              <a:gd name="connsiteX107" fmla="*/ 445619 w 1508539"/>
              <a:gd name="connsiteY107" fmla="*/ 2447068 h 6858000"/>
              <a:gd name="connsiteX108" fmla="*/ 432580 w 1508539"/>
              <a:gd name="connsiteY108" fmla="*/ 2425819 h 6858000"/>
              <a:gd name="connsiteX109" fmla="*/ 438579 w 1508539"/>
              <a:gd name="connsiteY109" fmla="*/ 2402874 h 6858000"/>
              <a:gd name="connsiteX110" fmla="*/ 441191 w 1508539"/>
              <a:gd name="connsiteY110" fmla="*/ 2381443 h 6858000"/>
              <a:gd name="connsiteX111" fmla="*/ 417520 w 1508539"/>
              <a:gd name="connsiteY111" fmla="*/ 2261920 h 6858000"/>
              <a:gd name="connsiteX112" fmla="*/ 407407 w 1508539"/>
              <a:gd name="connsiteY112" fmla="*/ 2195378 h 6858000"/>
              <a:gd name="connsiteX113" fmla="*/ 391624 w 1508539"/>
              <a:gd name="connsiteY113" fmla="*/ 2155135 h 6858000"/>
              <a:gd name="connsiteX114" fmla="*/ 389082 w 1508539"/>
              <a:gd name="connsiteY114" fmla="*/ 2118008 h 6858000"/>
              <a:gd name="connsiteX115" fmla="*/ 390075 w 1508539"/>
              <a:gd name="connsiteY115" fmla="*/ 2050531 h 6858000"/>
              <a:gd name="connsiteX116" fmla="*/ 381881 w 1508539"/>
              <a:gd name="connsiteY116" fmla="*/ 1963269 h 6858000"/>
              <a:gd name="connsiteX117" fmla="*/ 363059 w 1508539"/>
              <a:gd name="connsiteY117" fmla="*/ 1906352 h 6858000"/>
              <a:gd name="connsiteX118" fmla="*/ 339616 w 1508539"/>
              <a:gd name="connsiteY118" fmla="*/ 1861531 h 6858000"/>
              <a:gd name="connsiteX119" fmla="*/ 293415 w 1508539"/>
              <a:gd name="connsiteY119" fmla="*/ 1732919 h 6858000"/>
              <a:gd name="connsiteX120" fmla="*/ 265726 w 1508539"/>
              <a:gd name="connsiteY120" fmla="*/ 1663540 h 6858000"/>
              <a:gd name="connsiteX121" fmla="*/ 264852 w 1508539"/>
              <a:gd name="connsiteY121" fmla="*/ 1615777 h 6858000"/>
              <a:gd name="connsiteX122" fmla="*/ 245647 w 1508539"/>
              <a:gd name="connsiteY122" fmla="*/ 1563678 h 6858000"/>
              <a:gd name="connsiteX123" fmla="*/ 258727 w 1508539"/>
              <a:gd name="connsiteY123" fmla="*/ 1519474 h 6858000"/>
              <a:gd name="connsiteX124" fmla="*/ 251469 w 1508539"/>
              <a:gd name="connsiteY124" fmla="*/ 1477995 h 6858000"/>
              <a:gd name="connsiteX125" fmla="*/ 237554 w 1508539"/>
              <a:gd name="connsiteY125" fmla="*/ 1373769 h 6858000"/>
              <a:gd name="connsiteX126" fmla="*/ 245861 w 1508539"/>
              <a:gd name="connsiteY126" fmla="*/ 1307086 h 6858000"/>
              <a:gd name="connsiteX127" fmla="*/ 247049 w 1508539"/>
              <a:gd name="connsiteY127" fmla="*/ 1189033 h 6858000"/>
              <a:gd name="connsiteX128" fmla="*/ 251734 w 1508539"/>
              <a:gd name="connsiteY128" fmla="*/ 1168288 h 6858000"/>
              <a:gd name="connsiteX129" fmla="*/ 244016 w 1508539"/>
              <a:gd name="connsiteY129" fmla="*/ 1142577 h 6858000"/>
              <a:gd name="connsiteX130" fmla="*/ 233322 w 1508539"/>
              <a:gd name="connsiteY130" fmla="*/ 1088484 h 6858000"/>
              <a:gd name="connsiteX131" fmla="*/ 222058 w 1508539"/>
              <a:gd name="connsiteY131" fmla="*/ 1016103 h 6858000"/>
              <a:gd name="connsiteX132" fmla="*/ 223514 w 1508539"/>
              <a:gd name="connsiteY132" fmla="*/ 932283 h 6858000"/>
              <a:gd name="connsiteX133" fmla="*/ 225750 w 1508539"/>
              <a:gd name="connsiteY133" fmla="*/ 915925 h 6858000"/>
              <a:gd name="connsiteX134" fmla="*/ 218379 w 1508539"/>
              <a:gd name="connsiteY134" fmla="*/ 896999 h 6858000"/>
              <a:gd name="connsiteX135" fmla="*/ 187787 w 1508539"/>
              <a:gd name="connsiteY135" fmla="*/ 821517 h 6858000"/>
              <a:gd name="connsiteX136" fmla="*/ 166737 w 1508539"/>
              <a:gd name="connsiteY136" fmla="*/ 751353 h 6858000"/>
              <a:gd name="connsiteX137" fmla="*/ 166295 w 1508539"/>
              <a:gd name="connsiteY137" fmla="*/ 721230 h 6858000"/>
              <a:gd name="connsiteX138" fmla="*/ 151966 w 1508539"/>
              <a:gd name="connsiteY138" fmla="*/ 681659 h 6858000"/>
              <a:gd name="connsiteX139" fmla="*/ 137385 w 1508539"/>
              <a:gd name="connsiteY139" fmla="*/ 635218 h 6858000"/>
              <a:gd name="connsiteX140" fmla="*/ 142396 w 1508539"/>
              <a:gd name="connsiteY140" fmla="*/ 613763 h 6858000"/>
              <a:gd name="connsiteX141" fmla="*/ 128338 w 1508539"/>
              <a:gd name="connsiteY141" fmla="*/ 598582 h 6858000"/>
              <a:gd name="connsiteX142" fmla="*/ 128019 w 1508539"/>
              <a:gd name="connsiteY142" fmla="*/ 576846 h 6858000"/>
              <a:gd name="connsiteX143" fmla="*/ 107645 w 1508539"/>
              <a:gd name="connsiteY143" fmla="*/ 530055 h 6858000"/>
              <a:gd name="connsiteX144" fmla="*/ 106893 w 1508539"/>
              <a:gd name="connsiteY144" fmla="*/ 465389 h 6858000"/>
              <a:gd name="connsiteX145" fmla="*/ 89816 w 1508539"/>
              <a:gd name="connsiteY145" fmla="*/ 424699 h 6858000"/>
              <a:gd name="connsiteX146" fmla="*/ 90191 w 1508539"/>
              <a:gd name="connsiteY146" fmla="*/ 404917 h 6858000"/>
              <a:gd name="connsiteX147" fmla="*/ 70148 w 1508539"/>
              <a:gd name="connsiteY147" fmla="*/ 367211 h 6858000"/>
              <a:gd name="connsiteX148" fmla="*/ 36452 w 1508539"/>
              <a:gd name="connsiteY148" fmla="*/ 268519 h 6858000"/>
              <a:gd name="connsiteX149" fmla="*/ 23935 w 1508539"/>
              <a:gd name="connsiteY149" fmla="*/ 160886 h 6858000"/>
              <a:gd name="connsiteX150" fmla="*/ 19312 w 1508539"/>
              <a:gd name="connsiteY150" fmla="*/ 47336 h 6858000"/>
              <a:gd name="connsiteX151" fmla="*/ 0 w 1508539"/>
              <a:gd name="connsiteY151"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880 w 1508539"/>
              <a:gd name="connsiteY24" fmla="*/ 6384857 h 6858000"/>
              <a:gd name="connsiteX25" fmla="*/ 243397 w 1508539"/>
              <a:gd name="connsiteY25" fmla="*/ 6372381 h 6858000"/>
              <a:gd name="connsiteX26" fmla="*/ 240591 w 1508539"/>
              <a:gd name="connsiteY26" fmla="*/ 6367510 h 6858000"/>
              <a:gd name="connsiteX27" fmla="*/ 244471 w 1508539"/>
              <a:gd name="connsiteY27" fmla="*/ 6349778 h 6858000"/>
              <a:gd name="connsiteX28" fmla="*/ 246136 w 1508539"/>
              <a:gd name="connsiteY28" fmla="*/ 6348250 h 6858000"/>
              <a:gd name="connsiteX29" fmla="*/ 262170 w 1508539"/>
              <a:gd name="connsiteY29" fmla="*/ 6281972 h 6858000"/>
              <a:gd name="connsiteX30" fmla="*/ 272933 w 1508539"/>
              <a:gd name="connsiteY30" fmla="*/ 6211940 h 6858000"/>
              <a:gd name="connsiteX31" fmla="*/ 314428 w 1508539"/>
              <a:gd name="connsiteY31" fmla="*/ 6113913 h 6858000"/>
              <a:gd name="connsiteX32" fmla="*/ 318721 w 1508539"/>
              <a:gd name="connsiteY32" fmla="*/ 6028119 h 6858000"/>
              <a:gd name="connsiteX33" fmla="*/ 345501 w 1508539"/>
              <a:gd name="connsiteY33" fmla="*/ 5934687 h 6858000"/>
              <a:gd name="connsiteX34" fmla="*/ 379513 w 1508539"/>
              <a:gd name="connsiteY34" fmla="*/ 5765594 h 6858000"/>
              <a:gd name="connsiteX35" fmla="*/ 411349 w 1508539"/>
              <a:gd name="connsiteY35" fmla="*/ 5693685 h 6858000"/>
              <a:gd name="connsiteX36" fmla="*/ 431404 w 1508539"/>
              <a:gd name="connsiteY36" fmla="*/ 5665173 h 6858000"/>
              <a:gd name="connsiteX37" fmla="*/ 465121 w 1508539"/>
              <a:gd name="connsiteY37" fmla="*/ 5563435 h 6858000"/>
              <a:gd name="connsiteX38" fmla="*/ 494626 w 1508539"/>
              <a:gd name="connsiteY38" fmla="*/ 5476393 h 6858000"/>
              <a:gd name="connsiteX39" fmla="*/ 525819 w 1508539"/>
              <a:gd name="connsiteY39" fmla="*/ 5396260 h 6858000"/>
              <a:gd name="connsiteX40" fmla="*/ 541800 w 1508539"/>
              <a:gd name="connsiteY40" fmla="*/ 5330009 h 6858000"/>
              <a:gd name="connsiteX41" fmla="*/ 575293 w 1508539"/>
              <a:gd name="connsiteY41" fmla="*/ 5273739 h 6858000"/>
              <a:gd name="connsiteX42" fmla="*/ 584892 w 1508539"/>
              <a:gd name="connsiteY42" fmla="*/ 5241779 h 6858000"/>
              <a:gd name="connsiteX43" fmla="*/ 596118 w 1508539"/>
              <a:gd name="connsiteY43" fmla="*/ 5225268 h 6858000"/>
              <a:gd name="connsiteX44" fmla="*/ 597138 w 1508539"/>
              <a:gd name="connsiteY44" fmla="*/ 5217684 h 6858000"/>
              <a:gd name="connsiteX45" fmla="*/ 604479 w 1508539"/>
              <a:gd name="connsiteY45" fmla="*/ 5193377 h 6858000"/>
              <a:gd name="connsiteX46" fmla="*/ 607782 w 1508539"/>
              <a:gd name="connsiteY46" fmla="*/ 5179288 h 6858000"/>
              <a:gd name="connsiteX47" fmla="*/ 608766 w 1508539"/>
              <a:gd name="connsiteY47" fmla="*/ 5173621 h 6858000"/>
              <a:gd name="connsiteX48" fmla="*/ 604400 w 1508539"/>
              <a:gd name="connsiteY48" fmla="*/ 5159961 h 6858000"/>
              <a:gd name="connsiteX49" fmla="*/ 611077 w 1508539"/>
              <a:gd name="connsiteY49" fmla="*/ 5144295 h 6858000"/>
              <a:gd name="connsiteX50" fmla="*/ 608010 w 1508539"/>
              <a:gd name="connsiteY50" fmla="*/ 5125185 h 6858000"/>
              <a:gd name="connsiteX51" fmla="*/ 614840 w 1508539"/>
              <a:gd name="connsiteY51" fmla="*/ 5121884 h 6858000"/>
              <a:gd name="connsiteX52" fmla="*/ 621876 w 1508539"/>
              <a:gd name="connsiteY52" fmla="*/ 5067850 h 6858000"/>
              <a:gd name="connsiteX53" fmla="*/ 624607 w 1508539"/>
              <a:gd name="connsiteY53" fmla="*/ 5060861 h 6858000"/>
              <a:gd name="connsiteX54" fmla="*/ 621311 w 1508539"/>
              <a:gd name="connsiteY54" fmla="*/ 5034192 h 6858000"/>
              <a:gd name="connsiteX55" fmla="*/ 622865 w 1508539"/>
              <a:gd name="connsiteY55" fmla="*/ 4993030 h 6858000"/>
              <a:gd name="connsiteX56" fmla="*/ 629774 w 1508539"/>
              <a:gd name="connsiteY56" fmla="*/ 4946844 h 6858000"/>
              <a:gd name="connsiteX57" fmla="*/ 625630 w 1508539"/>
              <a:gd name="connsiteY57" fmla="*/ 4932692 h 6858000"/>
              <a:gd name="connsiteX58" fmla="*/ 641033 w 1508539"/>
              <a:gd name="connsiteY58" fmla="*/ 4858827 h 6858000"/>
              <a:gd name="connsiteX59" fmla="*/ 646936 w 1508539"/>
              <a:gd name="connsiteY59" fmla="*/ 4821170 h 6858000"/>
              <a:gd name="connsiteX60" fmla="*/ 651669 w 1508539"/>
              <a:gd name="connsiteY60" fmla="*/ 4780965 h 6858000"/>
              <a:gd name="connsiteX61" fmla="*/ 652962 w 1508539"/>
              <a:gd name="connsiteY61" fmla="*/ 4750867 h 6858000"/>
              <a:gd name="connsiteX62" fmla="*/ 650769 w 1508539"/>
              <a:gd name="connsiteY62" fmla="*/ 4690749 h 6858000"/>
              <a:gd name="connsiteX63" fmla="*/ 646249 w 1508539"/>
              <a:gd name="connsiteY63" fmla="*/ 4584173 h 6858000"/>
              <a:gd name="connsiteX64" fmla="*/ 641332 w 1508539"/>
              <a:gd name="connsiteY64" fmla="*/ 4444346 h 6858000"/>
              <a:gd name="connsiteX65" fmla="*/ 637897 w 1508539"/>
              <a:gd name="connsiteY65" fmla="*/ 4375228 h 6858000"/>
              <a:gd name="connsiteX66" fmla="*/ 618550 w 1508539"/>
              <a:gd name="connsiteY66" fmla="*/ 4214165 h 6858000"/>
              <a:gd name="connsiteX67" fmla="*/ 622623 w 1508539"/>
              <a:gd name="connsiteY67" fmla="*/ 4090296 h 6858000"/>
              <a:gd name="connsiteX68" fmla="*/ 607879 w 1508539"/>
              <a:gd name="connsiteY68" fmla="*/ 4033999 h 6858000"/>
              <a:gd name="connsiteX69" fmla="*/ 609028 w 1508539"/>
              <a:gd name="connsiteY69" fmla="*/ 4031933 h 6858000"/>
              <a:gd name="connsiteX70" fmla="*/ 607604 w 1508539"/>
              <a:gd name="connsiteY70" fmla="*/ 4013953 h 6858000"/>
              <a:gd name="connsiteX71" fmla="*/ 593899 w 1508539"/>
              <a:gd name="connsiteY71" fmla="*/ 3974753 h 6858000"/>
              <a:gd name="connsiteX72" fmla="*/ 595497 w 1508539"/>
              <a:gd name="connsiteY72" fmla="*/ 3969950 h 6858000"/>
              <a:gd name="connsiteX73" fmla="*/ 588919 w 1508539"/>
              <a:gd name="connsiteY73" fmla="*/ 3933779 h 6858000"/>
              <a:gd name="connsiteX74" fmla="*/ 590250 w 1508539"/>
              <a:gd name="connsiteY74" fmla="*/ 3933093 h 6858000"/>
              <a:gd name="connsiteX75" fmla="*/ 594604 w 1508539"/>
              <a:gd name="connsiteY75" fmla="*/ 3922082 h 6858000"/>
              <a:gd name="connsiteX76" fmla="*/ 599682 w 1508539"/>
              <a:gd name="connsiteY76" fmla="*/ 3901461 h 6858000"/>
              <a:gd name="connsiteX77" fmla="*/ 622276 w 1508539"/>
              <a:gd name="connsiteY77" fmla="*/ 3813873 h 6858000"/>
              <a:gd name="connsiteX78" fmla="*/ 621701 w 1508539"/>
              <a:gd name="connsiteY78" fmla="*/ 3806161 h 6858000"/>
              <a:gd name="connsiteX79" fmla="*/ 622008 w 1508539"/>
              <a:gd name="connsiteY79" fmla="*/ 3805957 h 6858000"/>
              <a:gd name="connsiteX80" fmla="*/ 622035 w 1508539"/>
              <a:gd name="connsiteY80" fmla="*/ 3797724 h 6858000"/>
              <a:gd name="connsiteX81" fmla="*/ 620650 w 1508539"/>
              <a:gd name="connsiteY81" fmla="*/ 3792098 h 6858000"/>
              <a:gd name="connsiteX82" fmla="*/ 619534 w 1508539"/>
              <a:gd name="connsiteY82" fmla="*/ 3777135 h 6858000"/>
              <a:gd name="connsiteX83" fmla="*/ 621267 w 1508539"/>
              <a:gd name="connsiteY83" fmla="*/ 3771656 h 6858000"/>
              <a:gd name="connsiteX84" fmla="*/ 625010 w 1508539"/>
              <a:gd name="connsiteY84" fmla="*/ 3769007 h 6858000"/>
              <a:gd name="connsiteX85" fmla="*/ 624476 w 1508539"/>
              <a:gd name="connsiteY85" fmla="*/ 3767709 h 6858000"/>
              <a:gd name="connsiteX86" fmla="*/ 633172 w 1508539"/>
              <a:gd name="connsiteY86" fmla="*/ 3738082 h 6858000"/>
              <a:gd name="connsiteX87" fmla="*/ 640518 w 1508539"/>
              <a:gd name="connsiteY87" fmla="*/ 3673397 h 6858000"/>
              <a:gd name="connsiteX88" fmla="*/ 639814 w 1508539"/>
              <a:gd name="connsiteY88" fmla="*/ 3637109 h 6858000"/>
              <a:gd name="connsiteX89" fmla="*/ 643257 w 1508539"/>
              <a:gd name="connsiteY89" fmla="*/ 3536883 h 6858000"/>
              <a:gd name="connsiteX90" fmla="*/ 650795 w 1508539"/>
              <a:gd name="connsiteY90" fmla="*/ 3435652 h 6858000"/>
              <a:gd name="connsiteX91" fmla="*/ 652466 w 1508539"/>
              <a:gd name="connsiteY91" fmla="*/ 3307769 h 6858000"/>
              <a:gd name="connsiteX92" fmla="*/ 670029 w 1508539"/>
              <a:gd name="connsiteY92" fmla="*/ 3250522 h 6858000"/>
              <a:gd name="connsiteX93" fmla="*/ 670454 w 1508539"/>
              <a:gd name="connsiteY93" fmla="*/ 3229163 h 6858000"/>
              <a:gd name="connsiteX94" fmla="*/ 672277 w 1508539"/>
              <a:gd name="connsiteY94" fmla="*/ 3217217 h 6858000"/>
              <a:gd name="connsiteX95" fmla="*/ 659112 w 1508539"/>
              <a:gd name="connsiteY95" fmla="*/ 3183755 h 6858000"/>
              <a:gd name="connsiteX96" fmla="*/ 659613 w 1508539"/>
              <a:gd name="connsiteY96" fmla="*/ 3178642 h 6858000"/>
              <a:gd name="connsiteX97" fmla="*/ 647213 w 1508539"/>
              <a:gd name="connsiteY97" fmla="*/ 3158586 h 6858000"/>
              <a:gd name="connsiteX98" fmla="*/ 632398 w 1508539"/>
              <a:gd name="connsiteY98" fmla="*/ 3129034 h 6858000"/>
              <a:gd name="connsiteX99" fmla="*/ 633063 w 1508539"/>
              <a:gd name="connsiteY99" fmla="*/ 3126682 h 6858000"/>
              <a:gd name="connsiteX100" fmla="*/ 623931 w 1508539"/>
              <a:gd name="connsiteY100" fmla="*/ 3114519 h 6858000"/>
              <a:gd name="connsiteX101" fmla="*/ 610540 w 1508539"/>
              <a:gd name="connsiteY101" fmla="*/ 3106272 h 6858000"/>
              <a:gd name="connsiteX102" fmla="*/ 583270 w 1508539"/>
              <a:gd name="connsiteY102" fmla="*/ 2958185 h 6858000"/>
              <a:gd name="connsiteX103" fmla="*/ 525884 w 1508539"/>
              <a:gd name="connsiteY103" fmla="*/ 2762989 h 6858000"/>
              <a:gd name="connsiteX104" fmla="*/ 474802 w 1508539"/>
              <a:gd name="connsiteY104" fmla="*/ 2554718 h 6858000"/>
              <a:gd name="connsiteX105" fmla="*/ 454896 w 1508539"/>
              <a:gd name="connsiteY105" fmla="*/ 2485734 h 6858000"/>
              <a:gd name="connsiteX106" fmla="*/ 445619 w 1508539"/>
              <a:gd name="connsiteY106" fmla="*/ 2447068 h 6858000"/>
              <a:gd name="connsiteX107" fmla="*/ 432580 w 1508539"/>
              <a:gd name="connsiteY107" fmla="*/ 2425819 h 6858000"/>
              <a:gd name="connsiteX108" fmla="*/ 438579 w 1508539"/>
              <a:gd name="connsiteY108" fmla="*/ 2402874 h 6858000"/>
              <a:gd name="connsiteX109" fmla="*/ 441191 w 1508539"/>
              <a:gd name="connsiteY109" fmla="*/ 2381443 h 6858000"/>
              <a:gd name="connsiteX110" fmla="*/ 417520 w 1508539"/>
              <a:gd name="connsiteY110" fmla="*/ 2261920 h 6858000"/>
              <a:gd name="connsiteX111" fmla="*/ 407407 w 1508539"/>
              <a:gd name="connsiteY111" fmla="*/ 2195378 h 6858000"/>
              <a:gd name="connsiteX112" fmla="*/ 391624 w 1508539"/>
              <a:gd name="connsiteY112" fmla="*/ 2155135 h 6858000"/>
              <a:gd name="connsiteX113" fmla="*/ 389082 w 1508539"/>
              <a:gd name="connsiteY113" fmla="*/ 2118008 h 6858000"/>
              <a:gd name="connsiteX114" fmla="*/ 390075 w 1508539"/>
              <a:gd name="connsiteY114" fmla="*/ 2050531 h 6858000"/>
              <a:gd name="connsiteX115" fmla="*/ 381881 w 1508539"/>
              <a:gd name="connsiteY115" fmla="*/ 1963269 h 6858000"/>
              <a:gd name="connsiteX116" fmla="*/ 363059 w 1508539"/>
              <a:gd name="connsiteY116" fmla="*/ 1906352 h 6858000"/>
              <a:gd name="connsiteX117" fmla="*/ 339616 w 1508539"/>
              <a:gd name="connsiteY117" fmla="*/ 1861531 h 6858000"/>
              <a:gd name="connsiteX118" fmla="*/ 293415 w 1508539"/>
              <a:gd name="connsiteY118" fmla="*/ 1732919 h 6858000"/>
              <a:gd name="connsiteX119" fmla="*/ 265726 w 1508539"/>
              <a:gd name="connsiteY119" fmla="*/ 1663540 h 6858000"/>
              <a:gd name="connsiteX120" fmla="*/ 264852 w 1508539"/>
              <a:gd name="connsiteY120" fmla="*/ 1615777 h 6858000"/>
              <a:gd name="connsiteX121" fmla="*/ 245647 w 1508539"/>
              <a:gd name="connsiteY121" fmla="*/ 1563678 h 6858000"/>
              <a:gd name="connsiteX122" fmla="*/ 258727 w 1508539"/>
              <a:gd name="connsiteY122" fmla="*/ 1519474 h 6858000"/>
              <a:gd name="connsiteX123" fmla="*/ 251469 w 1508539"/>
              <a:gd name="connsiteY123" fmla="*/ 1477995 h 6858000"/>
              <a:gd name="connsiteX124" fmla="*/ 237554 w 1508539"/>
              <a:gd name="connsiteY124" fmla="*/ 1373769 h 6858000"/>
              <a:gd name="connsiteX125" fmla="*/ 245861 w 1508539"/>
              <a:gd name="connsiteY125" fmla="*/ 1307086 h 6858000"/>
              <a:gd name="connsiteX126" fmla="*/ 247049 w 1508539"/>
              <a:gd name="connsiteY126" fmla="*/ 1189033 h 6858000"/>
              <a:gd name="connsiteX127" fmla="*/ 251734 w 1508539"/>
              <a:gd name="connsiteY127" fmla="*/ 1168288 h 6858000"/>
              <a:gd name="connsiteX128" fmla="*/ 244016 w 1508539"/>
              <a:gd name="connsiteY128" fmla="*/ 1142577 h 6858000"/>
              <a:gd name="connsiteX129" fmla="*/ 233322 w 1508539"/>
              <a:gd name="connsiteY129" fmla="*/ 1088484 h 6858000"/>
              <a:gd name="connsiteX130" fmla="*/ 222058 w 1508539"/>
              <a:gd name="connsiteY130" fmla="*/ 1016103 h 6858000"/>
              <a:gd name="connsiteX131" fmla="*/ 223514 w 1508539"/>
              <a:gd name="connsiteY131" fmla="*/ 932283 h 6858000"/>
              <a:gd name="connsiteX132" fmla="*/ 225750 w 1508539"/>
              <a:gd name="connsiteY132" fmla="*/ 915925 h 6858000"/>
              <a:gd name="connsiteX133" fmla="*/ 218379 w 1508539"/>
              <a:gd name="connsiteY133" fmla="*/ 896999 h 6858000"/>
              <a:gd name="connsiteX134" fmla="*/ 187787 w 1508539"/>
              <a:gd name="connsiteY134" fmla="*/ 821517 h 6858000"/>
              <a:gd name="connsiteX135" fmla="*/ 166737 w 1508539"/>
              <a:gd name="connsiteY135" fmla="*/ 751353 h 6858000"/>
              <a:gd name="connsiteX136" fmla="*/ 166295 w 1508539"/>
              <a:gd name="connsiteY136" fmla="*/ 721230 h 6858000"/>
              <a:gd name="connsiteX137" fmla="*/ 151966 w 1508539"/>
              <a:gd name="connsiteY137" fmla="*/ 681659 h 6858000"/>
              <a:gd name="connsiteX138" fmla="*/ 137385 w 1508539"/>
              <a:gd name="connsiteY138" fmla="*/ 635218 h 6858000"/>
              <a:gd name="connsiteX139" fmla="*/ 142396 w 1508539"/>
              <a:gd name="connsiteY139" fmla="*/ 613763 h 6858000"/>
              <a:gd name="connsiteX140" fmla="*/ 128338 w 1508539"/>
              <a:gd name="connsiteY140" fmla="*/ 598582 h 6858000"/>
              <a:gd name="connsiteX141" fmla="*/ 128019 w 1508539"/>
              <a:gd name="connsiteY141" fmla="*/ 576846 h 6858000"/>
              <a:gd name="connsiteX142" fmla="*/ 107645 w 1508539"/>
              <a:gd name="connsiteY142" fmla="*/ 530055 h 6858000"/>
              <a:gd name="connsiteX143" fmla="*/ 106893 w 1508539"/>
              <a:gd name="connsiteY143" fmla="*/ 465389 h 6858000"/>
              <a:gd name="connsiteX144" fmla="*/ 89816 w 1508539"/>
              <a:gd name="connsiteY144" fmla="*/ 424699 h 6858000"/>
              <a:gd name="connsiteX145" fmla="*/ 90191 w 1508539"/>
              <a:gd name="connsiteY145" fmla="*/ 404917 h 6858000"/>
              <a:gd name="connsiteX146" fmla="*/ 70148 w 1508539"/>
              <a:gd name="connsiteY146" fmla="*/ 367211 h 6858000"/>
              <a:gd name="connsiteX147" fmla="*/ 36452 w 1508539"/>
              <a:gd name="connsiteY147" fmla="*/ 268519 h 6858000"/>
              <a:gd name="connsiteX148" fmla="*/ 23935 w 1508539"/>
              <a:gd name="connsiteY148" fmla="*/ 160886 h 6858000"/>
              <a:gd name="connsiteX149" fmla="*/ 19312 w 1508539"/>
              <a:gd name="connsiteY149" fmla="*/ 47336 h 6858000"/>
              <a:gd name="connsiteX150" fmla="*/ 0 w 1508539"/>
              <a:gd name="connsiteY150"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880 w 1508539"/>
              <a:gd name="connsiteY24" fmla="*/ 6384857 h 6858000"/>
              <a:gd name="connsiteX25" fmla="*/ 240591 w 1508539"/>
              <a:gd name="connsiteY25" fmla="*/ 6367510 h 6858000"/>
              <a:gd name="connsiteX26" fmla="*/ 244471 w 1508539"/>
              <a:gd name="connsiteY26" fmla="*/ 6349778 h 6858000"/>
              <a:gd name="connsiteX27" fmla="*/ 246136 w 1508539"/>
              <a:gd name="connsiteY27" fmla="*/ 6348250 h 6858000"/>
              <a:gd name="connsiteX28" fmla="*/ 262170 w 1508539"/>
              <a:gd name="connsiteY28" fmla="*/ 6281972 h 6858000"/>
              <a:gd name="connsiteX29" fmla="*/ 272933 w 1508539"/>
              <a:gd name="connsiteY29" fmla="*/ 6211940 h 6858000"/>
              <a:gd name="connsiteX30" fmla="*/ 314428 w 1508539"/>
              <a:gd name="connsiteY30" fmla="*/ 6113913 h 6858000"/>
              <a:gd name="connsiteX31" fmla="*/ 318721 w 1508539"/>
              <a:gd name="connsiteY31" fmla="*/ 6028119 h 6858000"/>
              <a:gd name="connsiteX32" fmla="*/ 345501 w 1508539"/>
              <a:gd name="connsiteY32" fmla="*/ 5934687 h 6858000"/>
              <a:gd name="connsiteX33" fmla="*/ 379513 w 1508539"/>
              <a:gd name="connsiteY33" fmla="*/ 5765594 h 6858000"/>
              <a:gd name="connsiteX34" fmla="*/ 411349 w 1508539"/>
              <a:gd name="connsiteY34" fmla="*/ 5693685 h 6858000"/>
              <a:gd name="connsiteX35" fmla="*/ 431404 w 1508539"/>
              <a:gd name="connsiteY35" fmla="*/ 5665173 h 6858000"/>
              <a:gd name="connsiteX36" fmla="*/ 465121 w 1508539"/>
              <a:gd name="connsiteY36" fmla="*/ 5563435 h 6858000"/>
              <a:gd name="connsiteX37" fmla="*/ 494626 w 1508539"/>
              <a:gd name="connsiteY37" fmla="*/ 5476393 h 6858000"/>
              <a:gd name="connsiteX38" fmla="*/ 525819 w 1508539"/>
              <a:gd name="connsiteY38" fmla="*/ 5396260 h 6858000"/>
              <a:gd name="connsiteX39" fmla="*/ 541800 w 1508539"/>
              <a:gd name="connsiteY39" fmla="*/ 5330009 h 6858000"/>
              <a:gd name="connsiteX40" fmla="*/ 575293 w 1508539"/>
              <a:gd name="connsiteY40" fmla="*/ 5273739 h 6858000"/>
              <a:gd name="connsiteX41" fmla="*/ 584892 w 1508539"/>
              <a:gd name="connsiteY41" fmla="*/ 5241779 h 6858000"/>
              <a:gd name="connsiteX42" fmla="*/ 596118 w 1508539"/>
              <a:gd name="connsiteY42" fmla="*/ 5225268 h 6858000"/>
              <a:gd name="connsiteX43" fmla="*/ 597138 w 1508539"/>
              <a:gd name="connsiteY43" fmla="*/ 5217684 h 6858000"/>
              <a:gd name="connsiteX44" fmla="*/ 604479 w 1508539"/>
              <a:gd name="connsiteY44" fmla="*/ 5193377 h 6858000"/>
              <a:gd name="connsiteX45" fmla="*/ 607782 w 1508539"/>
              <a:gd name="connsiteY45" fmla="*/ 5179288 h 6858000"/>
              <a:gd name="connsiteX46" fmla="*/ 608766 w 1508539"/>
              <a:gd name="connsiteY46" fmla="*/ 5173621 h 6858000"/>
              <a:gd name="connsiteX47" fmla="*/ 604400 w 1508539"/>
              <a:gd name="connsiteY47" fmla="*/ 5159961 h 6858000"/>
              <a:gd name="connsiteX48" fmla="*/ 611077 w 1508539"/>
              <a:gd name="connsiteY48" fmla="*/ 5144295 h 6858000"/>
              <a:gd name="connsiteX49" fmla="*/ 608010 w 1508539"/>
              <a:gd name="connsiteY49" fmla="*/ 5125185 h 6858000"/>
              <a:gd name="connsiteX50" fmla="*/ 614840 w 1508539"/>
              <a:gd name="connsiteY50" fmla="*/ 5121884 h 6858000"/>
              <a:gd name="connsiteX51" fmla="*/ 621876 w 1508539"/>
              <a:gd name="connsiteY51" fmla="*/ 5067850 h 6858000"/>
              <a:gd name="connsiteX52" fmla="*/ 624607 w 1508539"/>
              <a:gd name="connsiteY52" fmla="*/ 5060861 h 6858000"/>
              <a:gd name="connsiteX53" fmla="*/ 621311 w 1508539"/>
              <a:gd name="connsiteY53" fmla="*/ 5034192 h 6858000"/>
              <a:gd name="connsiteX54" fmla="*/ 622865 w 1508539"/>
              <a:gd name="connsiteY54" fmla="*/ 4993030 h 6858000"/>
              <a:gd name="connsiteX55" fmla="*/ 629774 w 1508539"/>
              <a:gd name="connsiteY55" fmla="*/ 4946844 h 6858000"/>
              <a:gd name="connsiteX56" fmla="*/ 625630 w 1508539"/>
              <a:gd name="connsiteY56" fmla="*/ 4932692 h 6858000"/>
              <a:gd name="connsiteX57" fmla="*/ 641033 w 1508539"/>
              <a:gd name="connsiteY57" fmla="*/ 4858827 h 6858000"/>
              <a:gd name="connsiteX58" fmla="*/ 646936 w 1508539"/>
              <a:gd name="connsiteY58" fmla="*/ 4821170 h 6858000"/>
              <a:gd name="connsiteX59" fmla="*/ 651669 w 1508539"/>
              <a:gd name="connsiteY59" fmla="*/ 4780965 h 6858000"/>
              <a:gd name="connsiteX60" fmla="*/ 652962 w 1508539"/>
              <a:gd name="connsiteY60" fmla="*/ 4750867 h 6858000"/>
              <a:gd name="connsiteX61" fmla="*/ 650769 w 1508539"/>
              <a:gd name="connsiteY61" fmla="*/ 4690749 h 6858000"/>
              <a:gd name="connsiteX62" fmla="*/ 646249 w 1508539"/>
              <a:gd name="connsiteY62" fmla="*/ 4584173 h 6858000"/>
              <a:gd name="connsiteX63" fmla="*/ 641332 w 1508539"/>
              <a:gd name="connsiteY63" fmla="*/ 4444346 h 6858000"/>
              <a:gd name="connsiteX64" fmla="*/ 637897 w 1508539"/>
              <a:gd name="connsiteY64" fmla="*/ 4375228 h 6858000"/>
              <a:gd name="connsiteX65" fmla="*/ 618550 w 1508539"/>
              <a:gd name="connsiteY65" fmla="*/ 4214165 h 6858000"/>
              <a:gd name="connsiteX66" fmla="*/ 622623 w 1508539"/>
              <a:gd name="connsiteY66" fmla="*/ 4090296 h 6858000"/>
              <a:gd name="connsiteX67" fmla="*/ 607879 w 1508539"/>
              <a:gd name="connsiteY67" fmla="*/ 4033999 h 6858000"/>
              <a:gd name="connsiteX68" fmla="*/ 609028 w 1508539"/>
              <a:gd name="connsiteY68" fmla="*/ 4031933 h 6858000"/>
              <a:gd name="connsiteX69" fmla="*/ 607604 w 1508539"/>
              <a:gd name="connsiteY69" fmla="*/ 4013953 h 6858000"/>
              <a:gd name="connsiteX70" fmla="*/ 593899 w 1508539"/>
              <a:gd name="connsiteY70" fmla="*/ 3974753 h 6858000"/>
              <a:gd name="connsiteX71" fmla="*/ 595497 w 1508539"/>
              <a:gd name="connsiteY71" fmla="*/ 3969950 h 6858000"/>
              <a:gd name="connsiteX72" fmla="*/ 588919 w 1508539"/>
              <a:gd name="connsiteY72" fmla="*/ 3933779 h 6858000"/>
              <a:gd name="connsiteX73" fmla="*/ 590250 w 1508539"/>
              <a:gd name="connsiteY73" fmla="*/ 3933093 h 6858000"/>
              <a:gd name="connsiteX74" fmla="*/ 594604 w 1508539"/>
              <a:gd name="connsiteY74" fmla="*/ 3922082 h 6858000"/>
              <a:gd name="connsiteX75" fmla="*/ 599682 w 1508539"/>
              <a:gd name="connsiteY75" fmla="*/ 3901461 h 6858000"/>
              <a:gd name="connsiteX76" fmla="*/ 622276 w 1508539"/>
              <a:gd name="connsiteY76" fmla="*/ 3813873 h 6858000"/>
              <a:gd name="connsiteX77" fmla="*/ 621701 w 1508539"/>
              <a:gd name="connsiteY77" fmla="*/ 3806161 h 6858000"/>
              <a:gd name="connsiteX78" fmla="*/ 622008 w 1508539"/>
              <a:gd name="connsiteY78" fmla="*/ 3805957 h 6858000"/>
              <a:gd name="connsiteX79" fmla="*/ 622035 w 1508539"/>
              <a:gd name="connsiteY79" fmla="*/ 3797724 h 6858000"/>
              <a:gd name="connsiteX80" fmla="*/ 620650 w 1508539"/>
              <a:gd name="connsiteY80" fmla="*/ 3792098 h 6858000"/>
              <a:gd name="connsiteX81" fmla="*/ 619534 w 1508539"/>
              <a:gd name="connsiteY81" fmla="*/ 3777135 h 6858000"/>
              <a:gd name="connsiteX82" fmla="*/ 621267 w 1508539"/>
              <a:gd name="connsiteY82" fmla="*/ 3771656 h 6858000"/>
              <a:gd name="connsiteX83" fmla="*/ 625010 w 1508539"/>
              <a:gd name="connsiteY83" fmla="*/ 3769007 h 6858000"/>
              <a:gd name="connsiteX84" fmla="*/ 624476 w 1508539"/>
              <a:gd name="connsiteY84" fmla="*/ 3767709 h 6858000"/>
              <a:gd name="connsiteX85" fmla="*/ 633172 w 1508539"/>
              <a:gd name="connsiteY85" fmla="*/ 3738082 h 6858000"/>
              <a:gd name="connsiteX86" fmla="*/ 640518 w 1508539"/>
              <a:gd name="connsiteY86" fmla="*/ 3673397 h 6858000"/>
              <a:gd name="connsiteX87" fmla="*/ 639814 w 1508539"/>
              <a:gd name="connsiteY87" fmla="*/ 3637109 h 6858000"/>
              <a:gd name="connsiteX88" fmla="*/ 643257 w 1508539"/>
              <a:gd name="connsiteY88" fmla="*/ 3536883 h 6858000"/>
              <a:gd name="connsiteX89" fmla="*/ 650795 w 1508539"/>
              <a:gd name="connsiteY89" fmla="*/ 3435652 h 6858000"/>
              <a:gd name="connsiteX90" fmla="*/ 652466 w 1508539"/>
              <a:gd name="connsiteY90" fmla="*/ 3307769 h 6858000"/>
              <a:gd name="connsiteX91" fmla="*/ 670029 w 1508539"/>
              <a:gd name="connsiteY91" fmla="*/ 3250522 h 6858000"/>
              <a:gd name="connsiteX92" fmla="*/ 670454 w 1508539"/>
              <a:gd name="connsiteY92" fmla="*/ 3229163 h 6858000"/>
              <a:gd name="connsiteX93" fmla="*/ 672277 w 1508539"/>
              <a:gd name="connsiteY93" fmla="*/ 3217217 h 6858000"/>
              <a:gd name="connsiteX94" fmla="*/ 659112 w 1508539"/>
              <a:gd name="connsiteY94" fmla="*/ 3183755 h 6858000"/>
              <a:gd name="connsiteX95" fmla="*/ 659613 w 1508539"/>
              <a:gd name="connsiteY95" fmla="*/ 3178642 h 6858000"/>
              <a:gd name="connsiteX96" fmla="*/ 647213 w 1508539"/>
              <a:gd name="connsiteY96" fmla="*/ 3158586 h 6858000"/>
              <a:gd name="connsiteX97" fmla="*/ 632398 w 1508539"/>
              <a:gd name="connsiteY97" fmla="*/ 3129034 h 6858000"/>
              <a:gd name="connsiteX98" fmla="*/ 633063 w 1508539"/>
              <a:gd name="connsiteY98" fmla="*/ 3126682 h 6858000"/>
              <a:gd name="connsiteX99" fmla="*/ 623931 w 1508539"/>
              <a:gd name="connsiteY99" fmla="*/ 3114519 h 6858000"/>
              <a:gd name="connsiteX100" fmla="*/ 610540 w 1508539"/>
              <a:gd name="connsiteY100" fmla="*/ 3106272 h 6858000"/>
              <a:gd name="connsiteX101" fmla="*/ 583270 w 1508539"/>
              <a:gd name="connsiteY101" fmla="*/ 2958185 h 6858000"/>
              <a:gd name="connsiteX102" fmla="*/ 525884 w 1508539"/>
              <a:gd name="connsiteY102" fmla="*/ 2762989 h 6858000"/>
              <a:gd name="connsiteX103" fmla="*/ 474802 w 1508539"/>
              <a:gd name="connsiteY103" fmla="*/ 2554718 h 6858000"/>
              <a:gd name="connsiteX104" fmla="*/ 454896 w 1508539"/>
              <a:gd name="connsiteY104" fmla="*/ 2485734 h 6858000"/>
              <a:gd name="connsiteX105" fmla="*/ 445619 w 1508539"/>
              <a:gd name="connsiteY105" fmla="*/ 2447068 h 6858000"/>
              <a:gd name="connsiteX106" fmla="*/ 432580 w 1508539"/>
              <a:gd name="connsiteY106" fmla="*/ 2425819 h 6858000"/>
              <a:gd name="connsiteX107" fmla="*/ 438579 w 1508539"/>
              <a:gd name="connsiteY107" fmla="*/ 2402874 h 6858000"/>
              <a:gd name="connsiteX108" fmla="*/ 441191 w 1508539"/>
              <a:gd name="connsiteY108" fmla="*/ 2381443 h 6858000"/>
              <a:gd name="connsiteX109" fmla="*/ 417520 w 1508539"/>
              <a:gd name="connsiteY109" fmla="*/ 2261920 h 6858000"/>
              <a:gd name="connsiteX110" fmla="*/ 407407 w 1508539"/>
              <a:gd name="connsiteY110" fmla="*/ 2195378 h 6858000"/>
              <a:gd name="connsiteX111" fmla="*/ 391624 w 1508539"/>
              <a:gd name="connsiteY111" fmla="*/ 2155135 h 6858000"/>
              <a:gd name="connsiteX112" fmla="*/ 389082 w 1508539"/>
              <a:gd name="connsiteY112" fmla="*/ 2118008 h 6858000"/>
              <a:gd name="connsiteX113" fmla="*/ 390075 w 1508539"/>
              <a:gd name="connsiteY113" fmla="*/ 2050531 h 6858000"/>
              <a:gd name="connsiteX114" fmla="*/ 381881 w 1508539"/>
              <a:gd name="connsiteY114" fmla="*/ 1963269 h 6858000"/>
              <a:gd name="connsiteX115" fmla="*/ 363059 w 1508539"/>
              <a:gd name="connsiteY115" fmla="*/ 1906352 h 6858000"/>
              <a:gd name="connsiteX116" fmla="*/ 339616 w 1508539"/>
              <a:gd name="connsiteY116" fmla="*/ 1861531 h 6858000"/>
              <a:gd name="connsiteX117" fmla="*/ 293415 w 1508539"/>
              <a:gd name="connsiteY117" fmla="*/ 1732919 h 6858000"/>
              <a:gd name="connsiteX118" fmla="*/ 265726 w 1508539"/>
              <a:gd name="connsiteY118" fmla="*/ 1663540 h 6858000"/>
              <a:gd name="connsiteX119" fmla="*/ 264852 w 1508539"/>
              <a:gd name="connsiteY119" fmla="*/ 1615777 h 6858000"/>
              <a:gd name="connsiteX120" fmla="*/ 245647 w 1508539"/>
              <a:gd name="connsiteY120" fmla="*/ 1563678 h 6858000"/>
              <a:gd name="connsiteX121" fmla="*/ 258727 w 1508539"/>
              <a:gd name="connsiteY121" fmla="*/ 1519474 h 6858000"/>
              <a:gd name="connsiteX122" fmla="*/ 251469 w 1508539"/>
              <a:gd name="connsiteY122" fmla="*/ 1477995 h 6858000"/>
              <a:gd name="connsiteX123" fmla="*/ 237554 w 1508539"/>
              <a:gd name="connsiteY123" fmla="*/ 1373769 h 6858000"/>
              <a:gd name="connsiteX124" fmla="*/ 245861 w 1508539"/>
              <a:gd name="connsiteY124" fmla="*/ 1307086 h 6858000"/>
              <a:gd name="connsiteX125" fmla="*/ 247049 w 1508539"/>
              <a:gd name="connsiteY125" fmla="*/ 1189033 h 6858000"/>
              <a:gd name="connsiteX126" fmla="*/ 251734 w 1508539"/>
              <a:gd name="connsiteY126" fmla="*/ 1168288 h 6858000"/>
              <a:gd name="connsiteX127" fmla="*/ 244016 w 1508539"/>
              <a:gd name="connsiteY127" fmla="*/ 1142577 h 6858000"/>
              <a:gd name="connsiteX128" fmla="*/ 233322 w 1508539"/>
              <a:gd name="connsiteY128" fmla="*/ 1088484 h 6858000"/>
              <a:gd name="connsiteX129" fmla="*/ 222058 w 1508539"/>
              <a:gd name="connsiteY129" fmla="*/ 1016103 h 6858000"/>
              <a:gd name="connsiteX130" fmla="*/ 223514 w 1508539"/>
              <a:gd name="connsiteY130" fmla="*/ 932283 h 6858000"/>
              <a:gd name="connsiteX131" fmla="*/ 225750 w 1508539"/>
              <a:gd name="connsiteY131" fmla="*/ 915925 h 6858000"/>
              <a:gd name="connsiteX132" fmla="*/ 218379 w 1508539"/>
              <a:gd name="connsiteY132" fmla="*/ 896999 h 6858000"/>
              <a:gd name="connsiteX133" fmla="*/ 187787 w 1508539"/>
              <a:gd name="connsiteY133" fmla="*/ 821517 h 6858000"/>
              <a:gd name="connsiteX134" fmla="*/ 166737 w 1508539"/>
              <a:gd name="connsiteY134" fmla="*/ 751353 h 6858000"/>
              <a:gd name="connsiteX135" fmla="*/ 166295 w 1508539"/>
              <a:gd name="connsiteY135" fmla="*/ 721230 h 6858000"/>
              <a:gd name="connsiteX136" fmla="*/ 151966 w 1508539"/>
              <a:gd name="connsiteY136" fmla="*/ 681659 h 6858000"/>
              <a:gd name="connsiteX137" fmla="*/ 137385 w 1508539"/>
              <a:gd name="connsiteY137" fmla="*/ 635218 h 6858000"/>
              <a:gd name="connsiteX138" fmla="*/ 142396 w 1508539"/>
              <a:gd name="connsiteY138" fmla="*/ 613763 h 6858000"/>
              <a:gd name="connsiteX139" fmla="*/ 128338 w 1508539"/>
              <a:gd name="connsiteY139" fmla="*/ 598582 h 6858000"/>
              <a:gd name="connsiteX140" fmla="*/ 128019 w 1508539"/>
              <a:gd name="connsiteY140" fmla="*/ 576846 h 6858000"/>
              <a:gd name="connsiteX141" fmla="*/ 107645 w 1508539"/>
              <a:gd name="connsiteY141" fmla="*/ 530055 h 6858000"/>
              <a:gd name="connsiteX142" fmla="*/ 106893 w 1508539"/>
              <a:gd name="connsiteY142" fmla="*/ 465389 h 6858000"/>
              <a:gd name="connsiteX143" fmla="*/ 89816 w 1508539"/>
              <a:gd name="connsiteY143" fmla="*/ 424699 h 6858000"/>
              <a:gd name="connsiteX144" fmla="*/ 90191 w 1508539"/>
              <a:gd name="connsiteY144" fmla="*/ 404917 h 6858000"/>
              <a:gd name="connsiteX145" fmla="*/ 70148 w 1508539"/>
              <a:gd name="connsiteY145" fmla="*/ 367211 h 6858000"/>
              <a:gd name="connsiteX146" fmla="*/ 36452 w 1508539"/>
              <a:gd name="connsiteY146" fmla="*/ 268519 h 6858000"/>
              <a:gd name="connsiteX147" fmla="*/ 23935 w 1508539"/>
              <a:gd name="connsiteY147" fmla="*/ 160886 h 6858000"/>
              <a:gd name="connsiteX148" fmla="*/ 19312 w 1508539"/>
              <a:gd name="connsiteY148" fmla="*/ 47336 h 6858000"/>
              <a:gd name="connsiteX149" fmla="*/ 0 w 1508539"/>
              <a:gd name="connsiteY149"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139560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880 w 1508539"/>
              <a:gd name="connsiteY24" fmla="*/ 6384857 h 6858000"/>
              <a:gd name="connsiteX25" fmla="*/ 240591 w 1508539"/>
              <a:gd name="connsiteY25" fmla="*/ 6367510 h 6858000"/>
              <a:gd name="connsiteX26" fmla="*/ 244471 w 1508539"/>
              <a:gd name="connsiteY26" fmla="*/ 6349778 h 6858000"/>
              <a:gd name="connsiteX27" fmla="*/ 246136 w 1508539"/>
              <a:gd name="connsiteY27" fmla="*/ 6348250 h 6858000"/>
              <a:gd name="connsiteX28" fmla="*/ 262170 w 1508539"/>
              <a:gd name="connsiteY28" fmla="*/ 6281972 h 6858000"/>
              <a:gd name="connsiteX29" fmla="*/ 272933 w 1508539"/>
              <a:gd name="connsiteY29" fmla="*/ 6211940 h 6858000"/>
              <a:gd name="connsiteX30" fmla="*/ 314428 w 1508539"/>
              <a:gd name="connsiteY30" fmla="*/ 6113913 h 6858000"/>
              <a:gd name="connsiteX31" fmla="*/ 318721 w 1508539"/>
              <a:gd name="connsiteY31" fmla="*/ 6028119 h 6858000"/>
              <a:gd name="connsiteX32" fmla="*/ 345501 w 1508539"/>
              <a:gd name="connsiteY32" fmla="*/ 5934687 h 6858000"/>
              <a:gd name="connsiteX33" fmla="*/ 379513 w 1508539"/>
              <a:gd name="connsiteY33" fmla="*/ 5765594 h 6858000"/>
              <a:gd name="connsiteX34" fmla="*/ 411349 w 1508539"/>
              <a:gd name="connsiteY34" fmla="*/ 5693685 h 6858000"/>
              <a:gd name="connsiteX35" fmla="*/ 431404 w 1508539"/>
              <a:gd name="connsiteY35" fmla="*/ 5665173 h 6858000"/>
              <a:gd name="connsiteX36" fmla="*/ 465121 w 1508539"/>
              <a:gd name="connsiteY36" fmla="*/ 5563435 h 6858000"/>
              <a:gd name="connsiteX37" fmla="*/ 494626 w 1508539"/>
              <a:gd name="connsiteY37" fmla="*/ 5476393 h 6858000"/>
              <a:gd name="connsiteX38" fmla="*/ 525819 w 1508539"/>
              <a:gd name="connsiteY38" fmla="*/ 5396260 h 6858000"/>
              <a:gd name="connsiteX39" fmla="*/ 541800 w 1508539"/>
              <a:gd name="connsiteY39" fmla="*/ 5330009 h 6858000"/>
              <a:gd name="connsiteX40" fmla="*/ 575293 w 1508539"/>
              <a:gd name="connsiteY40" fmla="*/ 5273739 h 6858000"/>
              <a:gd name="connsiteX41" fmla="*/ 584892 w 1508539"/>
              <a:gd name="connsiteY41" fmla="*/ 5241779 h 6858000"/>
              <a:gd name="connsiteX42" fmla="*/ 596118 w 1508539"/>
              <a:gd name="connsiteY42" fmla="*/ 5225268 h 6858000"/>
              <a:gd name="connsiteX43" fmla="*/ 597138 w 1508539"/>
              <a:gd name="connsiteY43" fmla="*/ 5217684 h 6858000"/>
              <a:gd name="connsiteX44" fmla="*/ 604479 w 1508539"/>
              <a:gd name="connsiteY44" fmla="*/ 5193377 h 6858000"/>
              <a:gd name="connsiteX45" fmla="*/ 607782 w 1508539"/>
              <a:gd name="connsiteY45" fmla="*/ 5179288 h 6858000"/>
              <a:gd name="connsiteX46" fmla="*/ 608766 w 1508539"/>
              <a:gd name="connsiteY46" fmla="*/ 5173621 h 6858000"/>
              <a:gd name="connsiteX47" fmla="*/ 604400 w 1508539"/>
              <a:gd name="connsiteY47" fmla="*/ 5159961 h 6858000"/>
              <a:gd name="connsiteX48" fmla="*/ 611077 w 1508539"/>
              <a:gd name="connsiteY48" fmla="*/ 5144295 h 6858000"/>
              <a:gd name="connsiteX49" fmla="*/ 608010 w 1508539"/>
              <a:gd name="connsiteY49" fmla="*/ 5125185 h 6858000"/>
              <a:gd name="connsiteX50" fmla="*/ 614840 w 1508539"/>
              <a:gd name="connsiteY50" fmla="*/ 5121884 h 6858000"/>
              <a:gd name="connsiteX51" fmla="*/ 621876 w 1508539"/>
              <a:gd name="connsiteY51" fmla="*/ 5067850 h 6858000"/>
              <a:gd name="connsiteX52" fmla="*/ 624607 w 1508539"/>
              <a:gd name="connsiteY52" fmla="*/ 5060861 h 6858000"/>
              <a:gd name="connsiteX53" fmla="*/ 621311 w 1508539"/>
              <a:gd name="connsiteY53" fmla="*/ 5034192 h 6858000"/>
              <a:gd name="connsiteX54" fmla="*/ 622865 w 1508539"/>
              <a:gd name="connsiteY54" fmla="*/ 4993030 h 6858000"/>
              <a:gd name="connsiteX55" fmla="*/ 629774 w 1508539"/>
              <a:gd name="connsiteY55" fmla="*/ 4946844 h 6858000"/>
              <a:gd name="connsiteX56" fmla="*/ 625630 w 1508539"/>
              <a:gd name="connsiteY56" fmla="*/ 4932692 h 6858000"/>
              <a:gd name="connsiteX57" fmla="*/ 641033 w 1508539"/>
              <a:gd name="connsiteY57" fmla="*/ 4858827 h 6858000"/>
              <a:gd name="connsiteX58" fmla="*/ 646936 w 1508539"/>
              <a:gd name="connsiteY58" fmla="*/ 4821170 h 6858000"/>
              <a:gd name="connsiteX59" fmla="*/ 651669 w 1508539"/>
              <a:gd name="connsiteY59" fmla="*/ 4780965 h 6858000"/>
              <a:gd name="connsiteX60" fmla="*/ 652962 w 1508539"/>
              <a:gd name="connsiteY60" fmla="*/ 4750867 h 6858000"/>
              <a:gd name="connsiteX61" fmla="*/ 650769 w 1508539"/>
              <a:gd name="connsiteY61" fmla="*/ 4690749 h 6858000"/>
              <a:gd name="connsiteX62" fmla="*/ 646249 w 1508539"/>
              <a:gd name="connsiteY62" fmla="*/ 4584173 h 6858000"/>
              <a:gd name="connsiteX63" fmla="*/ 641332 w 1508539"/>
              <a:gd name="connsiteY63" fmla="*/ 4444346 h 6858000"/>
              <a:gd name="connsiteX64" fmla="*/ 637897 w 1508539"/>
              <a:gd name="connsiteY64" fmla="*/ 4375228 h 6858000"/>
              <a:gd name="connsiteX65" fmla="*/ 618550 w 1508539"/>
              <a:gd name="connsiteY65" fmla="*/ 4214165 h 6858000"/>
              <a:gd name="connsiteX66" fmla="*/ 622623 w 1508539"/>
              <a:gd name="connsiteY66" fmla="*/ 4090296 h 6858000"/>
              <a:gd name="connsiteX67" fmla="*/ 607879 w 1508539"/>
              <a:gd name="connsiteY67" fmla="*/ 4033999 h 6858000"/>
              <a:gd name="connsiteX68" fmla="*/ 609028 w 1508539"/>
              <a:gd name="connsiteY68" fmla="*/ 4031933 h 6858000"/>
              <a:gd name="connsiteX69" fmla="*/ 607604 w 1508539"/>
              <a:gd name="connsiteY69" fmla="*/ 4013953 h 6858000"/>
              <a:gd name="connsiteX70" fmla="*/ 593899 w 1508539"/>
              <a:gd name="connsiteY70" fmla="*/ 3974753 h 6858000"/>
              <a:gd name="connsiteX71" fmla="*/ 595497 w 1508539"/>
              <a:gd name="connsiteY71" fmla="*/ 3969950 h 6858000"/>
              <a:gd name="connsiteX72" fmla="*/ 588919 w 1508539"/>
              <a:gd name="connsiteY72" fmla="*/ 3933779 h 6858000"/>
              <a:gd name="connsiteX73" fmla="*/ 590250 w 1508539"/>
              <a:gd name="connsiteY73" fmla="*/ 3933093 h 6858000"/>
              <a:gd name="connsiteX74" fmla="*/ 594604 w 1508539"/>
              <a:gd name="connsiteY74" fmla="*/ 3922082 h 6858000"/>
              <a:gd name="connsiteX75" fmla="*/ 599682 w 1508539"/>
              <a:gd name="connsiteY75" fmla="*/ 3901461 h 6858000"/>
              <a:gd name="connsiteX76" fmla="*/ 622276 w 1508539"/>
              <a:gd name="connsiteY76" fmla="*/ 3813873 h 6858000"/>
              <a:gd name="connsiteX77" fmla="*/ 621701 w 1508539"/>
              <a:gd name="connsiteY77" fmla="*/ 3806161 h 6858000"/>
              <a:gd name="connsiteX78" fmla="*/ 622008 w 1508539"/>
              <a:gd name="connsiteY78" fmla="*/ 3805957 h 6858000"/>
              <a:gd name="connsiteX79" fmla="*/ 622035 w 1508539"/>
              <a:gd name="connsiteY79" fmla="*/ 3797724 h 6858000"/>
              <a:gd name="connsiteX80" fmla="*/ 620650 w 1508539"/>
              <a:gd name="connsiteY80" fmla="*/ 3792098 h 6858000"/>
              <a:gd name="connsiteX81" fmla="*/ 619534 w 1508539"/>
              <a:gd name="connsiteY81" fmla="*/ 3777135 h 6858000"/>
              <a:gd name="connsiteX82" fmla="*/ 621267 w 1508539"/>
              <a:gd name="connsiteY82" fmla="*/ 3771656 h 6858000"/>
              <a:gd name="connsiteX83" fmla="*/ 625010 w 1508539"/>
              <a:gd name="connsiteY83" fmla="*/ 3769007 h 6858000"/>
              <a:gd name="connsiteX84" fmla="*/ 624476 w 1508539"/>
              <a:gd name="connsiteY84" fmla="*/ 3767709 h 6858000"/>
              <a:gd name="connsiteX85" fmla="*/ 633172 w 1508539"/>
              <a:gd name="connsiteY85" fmla="*/ 3738082 h 6858000"/>
              <a:gd name="connsiteX86" fmla="*/ 640518 w 1508539"/>
              <a:gd name="connsiteY86" fmla="*/ 3673397 h 6858000"/>
              <a:gd name="connsiteX87" fmla="*/ 639814 w 1508539"/>
              <a:gd name="connsiteY87" fmla="*/ 3637109 h 6858000"/>
              <a:gd name="connsiteX88" fmla="*/ 643257 w 1508539"/>
              <a:gd name="connsiteY88" fmla="*/ 3536883 h 6858000"/>
              <a:gd name="connsiteX89" fmla="*/ 650795 w 1508539"/>
              <a:gd name="connsiteY89" fmla="*/ 3435652 h 6858000"/>
              <a:gd name="connsiteX90" fmla="*/ 652466 w 1508539"/>
              <a:gd name="connsiteY90" fmla="*/ 3307769 h 6858000"/>
              <a:gd name="connsiteX91" fmla="*/ 670029 w 1508539"/>
              <a:gd name="connsiteY91" fmla="*/ 3250522 h 6858000"/>
              <a:gd name="connsiteX92" fmla="*/ 670454 w 1508539"/>
              <a:gd name="connsiteY92" fmla="*/ 3229163 h 6858000"/>
              <a:gd name="connsiteX93" fmla="*/ 672277 w 1508539"/>
              <a:gd name="connsiteY93" fmla="*/ 3217217 h 6858000"/>
              <a:gd name="connsiteX94" fmla="*/ 659112 w 1508539"/>
              <a:gd name="connsiteY94" fmla="*/ 3183755 h 6858000"/>
              <a:gd name="connsiteX95" fmla="*/ 659613 w 1508539"/>
              <a:gd name="connsiteY95" fmla="*/ 3178642 h 6858000"/>
              <a:gd name="connsiteX96" fmla="*/ 647213 w 1508539"/>
              <a:gd name="connsiteY96" fmla="*/ 3158586 h 6858000"/>
              <a:gd name="connsiteX97" fmla="*/ 632398 w 1508539"/>
              <a:gd name="connsiteY97" fmla="*/ 3129034 h 6858000"/>
              <a:gd name="connsiteX98" fmla="*/ 633063 w 1508539"/>
              <a:gd name="connsiteY98" fmla="*/ 3126682 h 6858000"/>
              <a:gd name="connsiteX99" fmla="*/ 623931 w 1508539"/>
              <a:gd name="connsiteY99" fmla="*/ 3114519 h 6858000"/>
              <a:gd name="connsiteX100" fmla="*/ 610540 w 1508539"/>
              <a:gd name="connsiteY100" fmla="*/ 3106272 h 6858000"/>
              <a:gd name="connsiteX101" fmla="*/ 583270 w 1508539"/>
              <a:gd name="connsiteY101" fmla="*/ 2958185 h 6858000"/>
              <a:gd name="connsiteX102" fmla="*/ 525884 w 1508539"/>
              <a:gd name="connsiteY102" fmla="*/ 2762989 h 6858000"/>
              <a:gd name="connsiteX103" fmla="*/ 474802 w 1508539"/>
              <a:gd name="connsiteY103" fmla="*/ 2554718 h 6858000"/>
              <a:gd name="connsiteX104" fmla="*/ 454896 w 1508539"/>
              <a:gd name="connsiteY104" fmla="*/ 2485734 h 6858000"/>
              <a:gd name="connsiteX105" fmla="*/ 445619 w 1508539"/>
              <a:gd name="connsiteY105" fmla="*/ 2447068 h 6858000"/>
              <a:gd name="connsiteX106" fmla="*/ 432580 w 1508539"/>
              <a:gd name="connsiteY106" fmla="*/ 2425819 h 6858000"/>
              <a:gd name="connsiteX107" fmla="*/ 438579 w 1508539"/>
              <a:gd name="connsiteY107" fmla="*/ 2402874 h 6858000"/>
              <a:gd name="connsiteX108" fmla="*/ 441191 w 1508539"/>
              <a:gd name="connsiteY108" fmla="*/ 2381443 h 6858000"/>
              <a:gd name="connsiteX109" fmla="*/ 417520 w 1508539"/>
              <a:gd name="connsiteY109" fmla="*/ 2261920 h 6858000"/>
              <a:gd name="connsiteX110" fmla="*/ 407407 w 1508539"/>
              <a:gd name="connsiteY110" fmla="*/ 2195378 h 6858000"/>
              <a:gd name="connsiteX111" fmla="*/ 391624 w 1508539"/>
              <a:gd name="connsiteY111" fmla="*/ 2155135 h 6858000"/>
              <a:gd name="connsiteX112" fmla="*/ 389082 w 1508539"/>
              <a:gd name="connsiteY112" fmla="*/ 2118008 h 6858000"/>
              <a:gd name="connsiteX113" fmla="*/ 390075 w 1508539"/>
              <a:gd name="connsiteY113" fmla="*/ 2050531 h 6858000"/>
              <a:gd name="connsiteX114" fmla="*/ 381881 w 1508539"/>
              <a:gd name="connsiteY114" fmla="*/ 1963269 h 6858000"/>
              <a:gd name="connsiteX115" fmla="*/ 363059 w 1508539"/>
              <a:gd name="connsiteY115" fmla="*/ 1906352 h 6858000"/>
              <a:gd name="connsiteX116" fmla="*/ 339616 w 1508539"/>
              <a:gd name="connsiteY116" fmla="*/ 1861531 h 6858000"/>
              <a:gd name="connsiteX117" fmla="*/ 293415 w 1508539"/>
              <a:gd name="connsiteY117" fmla="*/ 1732919 h 6858000"/>
              <a:gd name="connsiteX118" fmla="*/ 265726 w 1508539"/>
              <a:gd name="connsiteY118" fmla="*/ 1663540 h 6858000"/>
              <a:gd name="connsiteX119" fmla="*/ 264852 w 1508539"/>
              <a:gd name="connsiteY119" fmla="*/ 1615777 h 6858000"/>
              <a:gd name="connsiteX120" fmla="*/ 245647 w 1508539"/>
              <a:gd name="connsiteY120" fmla="*/ 1563678 h 6858000"/>
              <a:gd name="connsiteX121" fmla="*/ 258727 w 1508539"/>
              <a:gd name="connsiteY121" fmla="*/ 1519474 h 6858000"/>
              <a:gd name="connsiteX122" fmla="*/ 251469 w 1508539"/>
              <a:gd name="connsiteY122" fmla="*/ 1477995 h 6858000"/>
              <a:gd name="connsiteX123" fmla="*/ 237554 w 1508539"/>
              <a:gd name="connsiteY123" fmla="*/ 1373769 h 6858000"/>
              <a:gd name="connsiteX124" fmla="*/ 245861 w 1508539"/>
              <a:gd name="connsiteY124" fmla="*/ 1307086 h 6858000"/>
              <a:gd name="connsiteX125" fmla="*/ 247049 w 1508539"/>
              <a:gd name="connsiteY125" fmla="*/ 1189033 h 6858000"/>
              <a:gd name="connsiteX126" fmla="*/ 251734 w 1508539"/>
              <a:gd name="connsiteY126" fmla="*/ 1168288 h 6858000"/>
              <a:gd name="connsiteX127" fmla="*/ 244016 w 1508539"/>
              <a:gd name="connsiteY127" fmla="*/ 1142577 h 6858000"/>
              <a:gd name="connsiteX128" fmla="*/ 233322 w 1508539"/>
              <a:gd name="connsiteY128" fmla="*/ 1088484 h 6858000"/>
              <a:gd name="connsiteX129" fmla="*/ 222058 w 1508539"/>
              <a:gd name="connsiteY129" fmla="*/ 1016103 h 6858000"/>
              <a:gd name="connsiteX130" fmla="*/ 223514 w 1508539"/>
              <a:gd name="connsiteY130" fmla="*/ 932283 h 6858000"/>
              <a:gd name="connsiteX131" fmla="*/ 225750 w 1508539"/>
              <a:gd name="connsiteY131" fmla="*/ 915925 h 6858000"/>
              <a:gd name="connsiteX132" fmla="*/ 218379 w 1508539"/>
              <a:gd name="connsiteY132" fmla="*/ 896999 h 6858000"/>
              <a:gd name="connsiteX133" fmla="*/ 187787 w 1508539"/>
              <a:gd name="connsiteY133" fmla="*/ 821517 h 6858000"/>
              <a:gd name="connsiteX134" fmla="*/ 166737 w 1508539"/>
              <a:gd name="connsiteY134" fmla="*/ 751353 h 6858000"/>
              <a:gd name="connsiteX135" fmla="*/ 166295 w 1508539"/>
              <a:gd name="connsiteY135" fmla="*/ 721230 h 6858000"/>
              <a:gd name="connsiteX136" fmla="*/ 151966 w 1508539"/>
              <a:gd name="connsiteY136" fmla="*/ 681659 h 6858000"/>
              <a:gd name="connsiteX137" fmla="*/ 137385 w 1508539"/>
              <a:gd name="connsiteY137" fmla="*/ 635218 h 6858000"/>
              <a:gd name="connsiteX138" fmla="*/ 142396 w 1508539"/>
              <a:gd name="connsiteY138" fmla="*/ 613763 h 6858000"/>
              <a:gd name="connsiteX139" fmla="*/ 128338 w 1508539"/>
              <a:gd name="connsiteY139" fmla="*/ 598582 h 6858000"/>
              <a:gd name="connsiteX140" fmla="*/ 128019 w 1508539"/>
              <a:gd name="connsiteY140" fmla="*/ 576846 h 6858000"/>
              <a:gd name="connsiteX141" fmla="*/ 107645 w 1508539"/>
              <a:gd name="connsiteY141" fmla="*/ 530055 h 6858000"/>
              <a:gd name="connsiteX142" fmla="*/ 106893 w 1508539"/>
              <a:gd name="connsiteY142" fmla="*/ 465389 h 6858000"/>
              <a:gd name="connsiteX143" fmla="*/ 89816 w 1508539"/>
              <a:gd name="connsiteY143" fmla="*/ 424699 h 6858000"/>
              <a:gd name="connsiteX144" fmla="*/ 90191 w 1508539"/>
              <a:gd name="connsiteY144" fmla="*/ 404917 h 6858000"/>
              <a:gd name="connsiteX145" fmla="*/ 70148 w 1508539"/>
              <a:gd name="connsiteY145" fmla="*/ 367211 h 6858000"/>
              <a:gd name="connsiteX146" fmla="*/ 36452 w 1508539"/>
              <a:gd name="connsiteY146" fmla="*/ 268519 h 6858000"/>
              <a:gd name="connsiteX147" fmla="*/ 23935 w 1508539"/>
              <a:gd name="connsiteY147" fmla="*/ 160886 h 6858000"/>
              <a:gd name="connsiteX148" fmla="*/ 19312 w 1508539"/>
              <a:gd name="connsiteY148" fmla="*/ 47336 h 6858000"/>
              <a:gd name="connsiteX149" fmla="*/ 0 w 1508539"/>
              <a:gd name="connsiteY149"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69364 w 1508539"/>
              <a:gd name="connsiteY4" fmla="*/ 6809549 h 6858000"/>
              <a:gd name="connsiteX5" fmla="*/ 101575 w 1508539"/>
              <a:gd name="connsiteY5" fmla="*/ 6715115 h 6858000"/>
              <a:gd name="connsiteX6" fmla="*/ 111426 w 1508539"/>
              <a:gd name="connsiteY6" fmla="*/ 6680170 h 6858000"/>
              <a:gd name="connsiteX7" fmla="*/ 136976 w 1508539"/>
              <a:gd name="connsiteY7" fmla="*/ 6621207 h 6858000"/>
              <a:gd name="connsiteX8" fmla="*/ 153633 w 1508539"/>
              <a:gd name="connsiteY8" fmla="*/ 6596265 h 6858000"/>
              <a:gd name="connsiteX9" fmla="*/ 153512 w 1508539"/>
              <a:gd name="connsiteY9" fmla="*/ 6594818 h 6858000"/>
              <a:gd name="connsiteX10" fmla="*/ 157757 w 1508539"/>
              <a:gd name="connsiteY10" fmla="*/ 6593735 h 6858000"/>
              <a:gd name="connsiteX11" fmla="*/ 160954 w 1508539"/>
              <a:gd name="connsiteY11" fmla="*/ 6589172 h 6858000"/>
              <a:gd name="connsiteX12" fmla="*/ 164248 w 1508539"/>
              <a:gd name="connsiteY12" fmla="*/ 6574442 h 6858000"/>
              <a:gd name="connsiteX13" fmla="*/ 164588 w 1508539"/>
              <a:gd name="connsiteY13" fmla="*/ 6568530 h 6858000"/>
              <a:gd name="connsiteX14" fmla="*/ 166997 w 1508539"/>
              <a:gd name="connsiteY14" fmla="*/ 6560674 h 6858000"/>
              <a:gd name="connsiteX15" fmla="*/ 167342 w 1508539"/>
              <a:gd name="connsiteY15" fmla="*/ 6560598 h 6858000"/>
              <a:gd name="connsiteX16" fmla="*/ 169039 w 1508539"/>
              <a:gd name="connsiteY16" fmla="*/ 6553006 h 6858000"/>
              <a:gd name="connsiteX17" fmla="*/ 173735 w 1508539"/>
              <a:gd name="connsiteY17" fmla="*/ 6514360 h 6858000"/>
              <a:gd name="connsiteX18" fmla="*/ 215389 w 1508539"/>
              <a:gd name="connsiteY18" fmla="*/ 6478062 h 6858000"/>
              <a:gd name="connsiteX19" fmla="*/ 226078 w 1508539"/>
              <a:gd name="connsiteY19" fmla="*/ 6460325 h 6858000"/>
              <a:gd name="connsiteX20" fmla="*/ 233311 w 1508539"/>
              <a:gd name="connsiteY20" fmla="*/ 6451488 h 6858000"/>
              <a:gd name="connsiteX21" fmla="*/ 234746 w 1508539"/>
              <a:gd name="connsiteY21" fmla="*/ 6451348 h 6858000"/>
              <a:gd name="connsiteX22" fmla="*/ 239104 w 1508539"/>
              <a:gd name="connsiteY22" fmla="*/ 6414240 h 6858000"/>
              <a:gd name="connsiteX23" fmla="*/ 241880 w 1508539"/>
              <a:gd name="connsiteY23" fmla="*/ 6384857 h 6858000"/>
              <a:gd name="connsiteX24" fmla="*/ 240591 w 1508539"/>
              <a:gd name="connsiteY24" fmla="*/ 6367510 h 6858000"/>
              <a:gd name="connsiteX25" fmla="*/ 244471 w 1508539"/>
              <a:gd name="connsiteY25" fmla="*/ 6349778 h 6858000"/>
              <a:gd name="connsiteX26" fmla="*/ 246136 w 1508539"/>
              <a:gd name="connsiteY26" fmla="*/ 6348250 h 6858000"/>
              <a:gd name="connsiteX27" fmla="*/ 262170 w 1508539"/>
              <a:gd name="connsiteY27" fmla="*/ 6281972 h 6858000"/>
              <a:gd name="connsiteX28" fmla="*/ 272933 w 1508539"/>
              <a:gd name="connsiteY28" fmla="*/ 6211940 h 6858000"/>
              <a:gd name="connsiteX29" fmla="*/ 314428 w 1508539"/>
              <a:gd name="connsiteY29" fmla="*/ 6113913 h 6858000"/>
              <a:gd name="connsiteX30" fmla="*/ 318721 w 1508539"/>
              <a:gd name="connsiteY30" fmla="*/ 6028119 h 6858000"/>
              <a:gd name="connsiteX31" fmla="*/ 345501 w 1508539"/>
              <a:gd name="connsiteY31" fmla="*/ 5934687 h 6858000"/>
              <a:gd name="connsiteX32" fmla="*/ 379513 w 1508539"/>
              <a:gd name="connsiteY32" fmla="*/ 5765594 h 6858000"/>
              <a:gd name="connsiteX33" fmla="*/ 411349 w 1508539"/>
              <a:gd name="connsiteY33" fmla="*/ 5693685 h 6858000"/>
              <a:gd name="connsiteX34" fmla="*/ 431404 w 1508539"/>
              <a:gd name="connsiteY34" fmla="*/ 5665173 h 6858000"/>
              <a:gd name="connsiteX35" fmla="*/ 465121 w 1508539"/>
              <a:gd name="connsiteY35" fmla="*/ 5563435 h 6858000"/>
              <a:gd name="connsiteX36" fmla="*/ 494626 w 1508539"/>
              <a:gd name="connsiteY36" fmla="*/ 5476393 h 6858000"/>
              <a:gd name="connsiteX37" fmla="*/ 525819 w 1508539"/>
              <a:gd name="connsiteY37" fmla="*/ 5396260 h 6858000"/>
              <a:gd name="connsiteX38" fmla="*/ 541800 w 1508539"/>
              <a:gd name="connsiteY38" fmla="*/ 5330009 h 6858000"/>
              <a:gd name="connsiteX39" fmla="*/ 575293 w 1508539"/>
              <a:gd name="connsiteY39" fmla="*/ 5273739 h 6858000"/>
              <a:gd name="connsiteX40" fmla="*/ 584892 w 1508539"/>
              <a:gd name="connsiteY40" fmla="*/ 5241779 h 6858000"/>
              <a:gd name="connsiteX41" fmla="*/ 596118 w 1508539"/>
              <a:gd name="connsiteY41" fmla="*/ 5225268 h 6858000"/>
              <a:gd name="connsiteX42" fmla="*/ 597138 w 1508539"/>
              <a:gd name="connsiteY42" fmla="*/ 5217684 h 6858000"/>
              <a:gd name="connsiteX43" fmla="*/ 604479 w 1508539"/>
              <a:gd name="connsiteY43" fmla="*/ 5193377 h 6858000"/>
              <a:gd name="connsiteX44" fmla="*/ 607782 w 1508539"/>
              <a:gd name="connsiteY44" fmla="*/ 5179288 h 6858000"/>
              <a:gd name="connsiteX45" fmla="*/ 608766 w 1508539"/>
              <a:gd name="connsiteY45" fmla="*/ 5173621 h 6858000"/>
              <a:gd name="connsiteX46" fmla="*/ 604400 w 1508539"/>
              <a:gd name="connsiteY46" fmla="*/ 5159961 h 6858000"/>
              <a:gd name="connsiteX47" fmla="*/ 611077 w 1508539"/>
              <a:gd name="connsiteY47" fmla="*/ 5144295 h 6858000"/>
              <a:gd name="connsiteX48" fmla="*/ 608010 w 1508539"/>
              <a:gd name="connsiteY48" fmla="*/ 5125185 h 6858000"/>
              <a:gd name="connsiteX49" fmla="*/ 614840 w 1508539"/>
              <a:gd name="connsiteY49" fmla="*/ 5121884 h 6858000"/>
              <a:gd name="connsiteX50" fmla="*/ 621876 w 1508539"/>
              <a:gd name="connsiteY50" fmla="*/ 5067850 h 6858000"/>
              <a:gd name="connsiteX51" fmla="*/ 624607 w 1508539"/>
              <a:gd name="connsiteY51" fmla="*/ 5060861 h 6858000"/>
              <a:gd name="connsiteX52" fmla="*/ 621311 w 1508539"/>
              <a:gd name="connsiteY52" fmla="*/ 5034192 h 6858000"/>
              <a:gd name="connsiteX53" fmla="*/ 622865 w 1508539"/>
              <a:gd name="connsiteY53" fmla="*/ 4993030 h 6858000"/>
              <a:gd name="connsiteX54" fmla="*/ 629774 w 1508539"/>
              <a:gd name="connsiteY54" fmla="*/ 4946844 h 6858000"/>
              <a:gd name="connsiteX55" fmla="*/ 625630 w 1508539"/>
              <a:gd name="connsiteY55" fmla="*/ 4932692 h 6858000"/>
              <a:gd name="connsiteX56" fmla="*/ 641033 w 1508539"/>
              <a:gd name="connsiteY56" fmla="*/ 4858827 h 6858000"/>
              <a:gd name="connsiteX57" fmla="*/ 646936 w 1508539"/>
              <a:gd name="connsiteY57" fmla="*/ 4821170 h 6858000"/>
              <a:gd name="connsiteX58" fmla="*/ 651669 w 1508539"/>
              <a:gd name="connsiteY58" fmla="*/ 4780965 h 6858000"/>
              <a:gd name="connsiteX59" fmla="*/ 652962 w 1508539"/>
              <a:gd name="connsiteY59" fmla="*/ 4750867 h 6858000"/>
              <a:gd name="connsiteX60" fmla="*/ 650769 w 1508539"/>
              <a:gd name="connsiteY60" fmla="*/ 4690749 h 6858000"/>
              <a:gd name="connsiteX61" fmla="*/ 646249 w 1508539"/>
              <a:gd name="connsiteY61" fmla="*/ 4584173 h 6858000"/>
              <a:gd name="connsiteX62" fmla="*/ 641332 w 1508539"/>
              <a:gd name="connsiteY62" fmla="*/ 4444346 h 6858000"/>
              <a:gd name="connsiteX63" fmla="*/ 637897 w 1508539"/>
              <a:gd name="connsiteY63" fmla="*/ 4375228 h 6858000"/>
              <a:gd name="connsiteX64" fmla="*/ 618550 w 1508539"/>
              <a:gd name="connsiteY64" fmla="*/ 4214165 h 6858000"/>
              <a:gd name="connsiteX65" fmla="*/ 622623 w 1508539"/>
              <a:gd name="connsiteY65" fmla="*/ 4090296 h 6858000"/>
              <a:gd name="connsiteX66" fmla="*/ 607879 w 1508539"/>
              <a:gd name="connsiteY66" fmla="*/ 4033999 h 6858000"/>
              <a:gd name="connsiteX67" fmla="*/ 609028 w 1508539"/>
              <a:gd name="connsiteY67" fmla="*/ 4031933 h 6858000"/>
              <a:gd name="connsiteX68" fmla="*/ 607604 w 1508539"/>
              <a:gd name="connsiteY68" fmla="*/ 4013953 h 6858000"/>
              <a:gd name="connsiteX69" fmla="*/ 593899 w 1508539"/>
              <a:gd name="connsiteY69" fmla="*/ 3974753 h 6858000"/>
              <a:gd name="connsiteX70" fmla="*/ 595497 w 1508539"/>
              <a:gd name="connsiteY70" fmla="*/ 3969950 h 6858000"/>
              <a:gd name="connsiteX71" fmla="*/ 588919 w 1508539"/>
              <a:gd name="connsiteY71" fmla="*/ 3933779 h 6858000"/>
              <a:gd name="connsiteX72" fmla="*/ 590250 w 1508539"/>
              <a:gd name="connsiteY72" fmla="*/ 3933093 h 6858000"/>
              <a:gd name="connsiteX73" fmla="*/ 594604 w 1508539"/>
              <a:gd name="connsiteY73" fmla="*/ 3922082 h 6858000"/>
              <a:gd name="connsiteX74" fmla="*/ 599682 w 1508539"/>
              <a:gd name="connsiteY74" fmla="*/ 3901461 h 6858000"/>
              <a:gd name="connsiteX75" fmla="*/ 622276 w 1508539"/>
              <a:gd name="connsiteY75" fmla="*/ 3813873 h 6858000"/>
              <a:gd name="connsiteX76" fmla="*/ 621701 w 1508539"/>
              <a:gd name="connsiteY76" fmla="*/ 3806161 h 6858000"/>
              <a:gd name="connsiteX77" fmla="*/ 622008 w 1508539"/>
              <a:gd name="connsiteY77" fmla="*/ 3805957 h 6858000"/>
              <a:gd name="connsiteX78" fmla="*/ 622035 w 1508539"/>
              <a:gd name="connsiteY78" fmla="*/ 3797724 h 6858000"/>
              <a:gd name="connsiteX79" fmla="*/ 620650 w 1508539"/>
              <a:gd name="connsiteY79" fmla="*/ 3792098 h 6858000"/>
              <a:gd name="connsiteX80" fmla="*/ 619534 w 1508539"/>
              <a:gd name="connsiteY80" fmla="*/ 3777135 h 6858000"/>
              <a:gd name="connsiteX81" fmla="*/ 621267 w 1508539"/>
              <a:gd name="connsiteY81" fmla="*/ 3771656 h 6858000"/>
              <a:gd name="connsiteX82" fmla="*/ 625010 w 1508539"/>
              <a:gd name="connsiteY82" fmla="*/ 3769007 h 6858000"/>
              <a:gd name="connsiteX83" fmla="*/ 624476 w 1508539"/>
              <a:gd name="connsiteY83" fmla="*/ 3767709 h 6858000"/>
              <a:gd name="connsiteX84" fmla="*/ 633172 w 1508539"/>
              <a:gd name="connsiteY84" fmla="*/ 3738082 h 6858000"/>
              <a:gd name="connsiteX85" fmla="*/ 640518 w 1508539"/>
              <a:gd name="connsiteY85" fmla="*/ 3673397 h 6858000"/>
              <a:gd name="connsiteX86" fmla="*/ 639814 w 1508539"/>
              <a:gd name="connsiteY86" fmla="*/ 3637109 h 6858000"/>
              <a:gd name="connsiteX87" fmla="*/ 643257 w 1508539"/>
              <a:gd name="connsiteY87" fmla="*/ 3536883 h 6858000"/>
              <a:gd name="connsiteX88" fmla="*/ 650795 w 1508539"/>
              <a:gd name="connsiteY88" fmla="*/ 3435652 h 6858000"/>
              <a:gd name="connsiteX89" fmla="*/ 652466 w 1508539"/>
              <a:gd name="connsiteY89" fmla="*/ 3307769 h 6858000"/>
              <a:gd name="connsiteX90" fmla="*/ 670029 w 1508539"/>
              <a:gd name="connsiteY90" fmla="*/ 3250522 h 6858000"/>
              <a:gd name="connsiteX91" fmla="*/ 670454 w 1508539"/>
              <a:gd name="connsiteY91" fmla="*/ 3229163 h 6858000"/>
              <a:gd name="connsiteX92" fmla="*/ 672277 w 1508539"/>
              <a:gd name="connsiteY92" fmla="*/ 3217217 h 6858000"/>
              <a:gd name="connsiteX93" fmla="*/ 659112 w 1508539"/>
              <a:gd name="connsiteY93" fmla="*/ 3183755 h 6858000"/>
              <a:gd name="connsiteX94" fmla="*/ 659613 w 1508539"/>
              <a:gd name="connsiteY94" fmla="*/ 3178642 h 6858000"/>
              <a:gd name="connsiteX95" fmla="*/ 647213 w 1508539"/>
              <a:gd name="connsiteY95" fmla="*/ 3158586 h 6858000"/>
              <a:gd name="connsiteX96" fmla="*/ 632398 w 1508539"/>
              <a:gd name="connsiteY96" fmla="*/ 3129034 h 6858000"/>
              <a:gd name="connsiteX97" fmla="*/ 633063 w 1508539"/>
              <a:gd name="connsiteY97" fmla="*/ 3126682 h 6858000"/>
              <a:gd name="connsiteX98" fmla="*/ 623931 w 1508539"/>
              <a:gd name="connsiteY98" fmla="*/ 3114519 h 6858000"/>
              <a:gd name="connsiteX99" fmla="*/ 610540 w 1508539"/>
              <a:gd name="connsiteY99" fmla="*/ 3106272 h 6858000"/>
              <a:gd name="connsiteX100" fmla="*/ 583270 w 1508539"/>
              <a:gd name="connsiteY100" fmla="*/ 2958185 h 6858000"/>
              <a:gd name="connsiteX101" fmla="*/ 525884 w 1508539"/>
              <a:gd name="connsiteY101" fmla="*/ 2762989 h 6858000"/>
              <a:gd name="connsiteX102" fmla="*/ 474802 w 1508539"/>
              <a:gd name="connsiteY102" fmla="*/ 2554718 h 6858000"/>
              <a:gd name="connsiteX103" fmla="*/ 454896 w 1508539"/>
              <a:gd name="connsiteY103" fmla="*/ 2485734 h 6858000"/>
              <a:gd name="connsiteX104" fmla="*/ 445619 w 1508539"/>
              <a:gd name="connsiteY104" fmla="*/ 2447068 h 6858000"/>
              <a:gd name="connsiteX105" fmla="*/ 432580 w 1508539"/>
              <a:gd name="connsiteY105" fmla="*/ 2425819 h 6858000"/>
              <a:gd name="connsiteX106" fmla="*/ 438579 w 1508539"/>
              <a:gd name="connsiteY106" fmla="*/ 2402874 h 6858000"/>
              <a:gd name="connsiteX107" fmla="*/ 441191 w 1508539"/>
              <a:gd name="connsiteY107" fmla="*/ 2381443 h 6858000"/>
              <a:gd name="connsiteX108" fmla="*/ 417520 w 1508539"/>
              <a:gd name="connsiteY108" fmla="*/ 2261920 h 6858000"/>
              <a:gd name="connsiteX109" fmla="*/ 407407 w 1508539"/>
              <a:gd name="connsiteY109" fmla="*/ 2195378 h 6858000"/>
              <a:gd name="connsiteX110" fmla="*/ 391624 w 1508539"/>
              <a:gd name="connsiteY110" fmla="*/ 2155135 h 6858000"/>
              <a:gd name="connsiteX111" fmla="*/ 389082 w 1508539"/>
              <a:gd name="connsiteY111" fmla="*/ 2118008 h 6858000"/>
              <a:gd name="connsiteX112" fmla="*/ 390075 w 1508539"/>
              <a:gd name="connsiteY112" fmla="*/ 2050531 h 6858000"/>
              <a:gd name="connsiteX113" fmla="*/ 381881 w 1508539"/>
              <a:gd name="connsiteY113" fmla="*/ 1963269 h 6858000"/>
              <a:gd name="connsiteX114" fmla="*/ 363059 w 1508539"/>
              <a:gd name="connsiteY114" fmla="*/ 1906352 h 6858000"/>
              <a:gd name="connsiteX115" fmla="*/ 339616 w 1508539"/>
              <a:gd name="connsiteY115" fmla="*/ 1861531 h 6858000"/>
              <a:gd name="connsiteX116" fmla="*/ 293415 w 1508539"/>
              <a:gd name="connsiteY116" fmla="*/ 1732919 h 6858000"/>
              <a:gd name="connsiteX117" fmla="*/ 265726 w 1508539"/>
              <a:gd name="connsiteY117" fmla="*/ 1663540 h 6858000"/>
              <a:gd name="connsiteX118" fmla="*/ 264852 w 1508539"/>
              <a:gd name="connsiteY118" fmla="*/ 1615777 h 6858000"/>
              <a:gd name="connsiteX119" fmla="*/ 245647 w 1508539"/>
              <a:gd name="connsiteY119" fmla="*/ 1563678 h 6858000"/>
              <a:gd name="connsiteX120" fmla="*/ 258727 w 1508539"/>
              <a:gd name="connsiteY120" fmla="*/ 1519474 h 6858000"/>
              <a:gd name="connsiteX121" fmla="*/ 251469 w 1508539"/>
              <a:gd name="connsiteY121" fmla="*/ 1477995 h 6858000"/>
              <a:gd name="connsiteX122" fmla="*/ 237554 w 1508539"/>
              <a:gd name="connsiteY122" fmla="*/ 1373769 h 6858000"/>
              <a:gd name="connsiteX123" fmla="*/ 245861 w 1508539"/>
              <a:gd name="connsiteY123" fmla="*/ 1307086 h 6858000"/>
              <a:gd name="connsiteX124" fmla="*/ 247049 w 1508539"/>
              <a:gd name="connsiteY124" fmla="*/ 1189033 h 6858000"/>
              <a:gd name="connsiteX125" fmla="*/ 251734 w 1508539"/>
              <a:gd name="connsiteY125" fmla="*/ 1168288 h 6858000"/>
              <a:gd name="connsiteX126" fmla="*/ 244016 w 1508539"/>
              <a:gd name="connsiteY126" fmla="*/ 1142577 h 6858000"/>
              <a:gd name="connsiteX127" fmla="*/ 233322 w 1508539"/>
              <a:gd name="connsiteY127" fmla="*/ 1088484 h 6858000"/>
              <a:gd name="connsiteX128" fmla="*/ 222058 w 1508539"/>
              <a:gd name="connsiteY128" fmla="*/ 1016103 h 6858000"/>
              <a:gd name="connsiteX129" fmla="*/ 223514 w 1508539"/>
              <a:gd name="connsiteY129" fmla="*/ 932283 h 6858000"/>
              <a:gd name="connsiteX130" fmla="*/ 225750 w 1508539"/>
              <a:gd name="connsiteY130" fmla="*/ 915925 h 6858000"/>
              <a:gd name="connsiteX131" fmla="*/ 218379 w 1508539"/>
              <a:gd name="connsiteY131" fmla="*/ 896999 h 6858000"/>
              <a:gd name="connsiteX132" fmla="*/ 187787 w 1508539"/>
              <a:gd name="connsiteY132" fmla="*/ 821517 h 6858000"/>
              <a:gd name="connsiteX133" fmla="*/ 166737 w 1508539"/>
              <a:gd name="connsiteY133" fmla="*/ 751353 h 6858000"/>
              <a:gd name="connsiteX134" fmla="*/ 166295 w 1508539"/>
              <a:gd name="connsiteY134" fmla="*/ 721230 h 6858000"/>
              <a:gd name="connsiteX135" fmla="*/ 151966 w 1508539"/>
              <a:gd name="connsiteY135" fmla="*/ 681659 h 6858000"/>
              <a:gd name="connsiteX136" fmla="*/ 137385 w 1508539"/>
              <a:gd name="connsiteY136" fmla="*/ 635218 h 6858000"/>
              <a:gd name="connsiteX137" fmla="*/ 142396 w 1508539"/>
              <a:gd name="connsiteY137" fmla="*/ 613763 h 6858000"/>
              <a:gd name="connsiteX138" fmla="*/ 128338 w 1508539"/>
              <a:gd name="connsiteY138" fmla="*/ 598582 h 6858000"/>
              <a:gd name="connsiteX139" fmla="*/ 128019 w 1508539"/>
              <a:gd name="connsiteY139" fmla="*/ 576846 h 6858000"/>
              <a:gd name="connsiteX140" fmla="*/ 107645 w 1508539"/>
              <a:gd name="connsiteY140" fmla="*/ 530055 h 6858000"/>
              <a:gd name="connsiteX141" fmla="*/ 106893 w 1508539"/>
              <a:gd name="connsiteY141" fmla="*/ 465389 h 6858000"/>
              <a:gd name="connsiteX142" fmla="*/ 89816 w 1508539"/>
              <a:gd name="connsiteY142" fmla="*/ 424699 h 6858000"/>
              <a:gd name="connsiteX143" fmla="*/ 90191 w 1508539"/>
              <a:gd name="connsiteY143" fmla="*/ 404917 h 6858000"/>
              <a:gd name="connsiteX144" fmla="*/ 70148 w 1508539"/>
              <a:gd name="connsiteY144" fmla="*/ 367211 h 6858000"/>
              <a:gd name="connsiteX145" fmla="*/ 36452 w 1508539"/>
              <a:gd name="connsiteY145" fmla="*/ 268519 h 6858000"/>
              <a:gd name="connsiteX146" fmla="*/ 23935 w 1508539"/>
              <a:gd name="connsiteY146" fmla="*/ 160886 h 6858000"/>
              <a:gd name="connsiteX147" fmla="*/ 19312 w 1508539"/>
              <a:gd name="connsiteY147" fmla="*/ 47336 h 6858000"/>
              <a:gd name="connsiteX148" fmla="*/ 0 w 1508539"/>
              <a:gd name="connsiteY148"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01575 w 1508539"/>
              <a:gd name="connsiteY4" fmla="*/ 6715115 h 6858000"/>
              <a:gd name="connsiteX5" fmla="*/ 111426 w 1508539"/>
              <a:gd name="connsiteY5" fmla="*/ 6680170 h 6858000"/>
              <a:gd name="connsiteX6" fmla="*/ 136976 w 1508539"/>
              <a:gd name="connsiteY6" fmla="*/ 6621207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0954 w 1508539"/>
              <a:gd name="connsiteY10" fmla="*/ 6589172 h 6858000"/>
              <a:gd name="connsiteX11" fmla="*/ 164248 w 1508539"/>
              <a:gd name="connsiteY11" fmla="*/ 6574442 h 6858000"/>
              <a:gd name="connsiteX12" fmla="*/ 164588 w 1508539"/>
              <a:gd name="connsiteY12" fmla="*/ 6568530 h 6858000"/>
              <a:gd name="connsiteX13" fmla="*/ 166997 w 1508539"/>
              <a:gd name="connsiteY13" fmla="*/ 6560674 h 6858000"/>
              <a:gd name="connsiteX14" fmla="*/ 167342 w 1508539"/>
              <a:gd name="connsiteY14" fmla="*/ 6560598 h 6858000"/>
              <a:gd name="connsiteX15" fmla="*/ 169039 w 1508539"/>
              <a:gd name="connsiteY15" fmla="*/ 6553006 h 6858000"/>
              <a:gd name="connsiteX16" fmla="*/ 173735 w 1508539"/>
              <a:gd name="connsiteY16" fmla="*/ 6514360 h 6858000"/>
              <a:gd name="connsiteX17" fmla="*/ 215389 w 1508539"/>
              <a:gd name="connsiteY17" fmla="*/ 6478062 h 6858000"/>
              <a:gd name="connsiteX18" fmla="*/ 226078 w 1508539"/>
              <a:gd name="connsiteY18" fmla="*/ 6460325 h 6858000"/>
              <a:gd name="connsiteX19" fmla="*/ 233311 w 1508539"/>
              <a:gd name="connsiteY19" fmla="*/ 6451488 h 6858000"/>
              <a:gd name="connsiteX20" fmla="*/ 234746 w 1508539"/>
              <a:gd name="connsiteY20" fmla="*/ 6451348 h 6858000"/>
              <a:gd name="connsiteX21" fmla="*/ 239104 w 1508539"/>
              <a:gd name="connsiteY21" fmla="*/ 6414240 h 6858000"/>
              <a:gd name="connsiteX22" fmla="*/ 241880 w 1508539"/>
              <a:gd name="connsiteY22" fmla="*/ 6384857 h 6858000"/>
              <a:gd name="connsiteX23" fmla="*/ 240591 w 1508539"/>
              <a:gd name="connsiteY23" fmla="*/ 6367510 h 6858000"/>
              <a:gd name="connsiteX24" fmla="*/ 244471 w 1508539"/>
              <a:gd name="connsiteY24" fmla="*/ 6349778 h 6858000"/>
              <a:gd name="connsiteX25" fmla="*/ 246136 w 1508539"/>
              <a:gd name="connsiteY25" fmla="*/ 6348250 h 6858000"/>
              <a:gd name="connsiteX26" fmla="*/ 262170 w 1508539"/>
              <a:gd name="connsiteY26" fmla="*/ 6281972 h 6858000"/>
              <a:gd name="connsiteX27" fmla="*/ 272933 w 1508539"/>
              <a:gd name="connsiteY27" fmla="*/ 6211940 h 6858000"/>
              <a:gd name="connsiteX28" fmla="*/ 314428 w 1508539"/>
              <a:gd name="connsiteY28" fmla="*/ 6113913 h 6858000"/>
              <a:gd name="connsiteX29" fmla="*/ 318721 w 1508539"/>
              <a:gd name="connsiteY29" fmla="*/ 6028119 h 6858000"/>
              <a:gd name="connsiteX30" fmla="*/ 345501 w 1508539"/>
              <a:gd name="connsiteY30" fmla="*/ 5934687 h 6858000"/>
              <a:gd name="connsiteX31" fmla="*/ 379513 w 1508539"/>
              <a:gd name="connsiteY31" fmla="*/ 5765594 h 6858000"/>
              <a:gd name="connsiteX32" fmla="*/ 411349 w 1508539"/>
              <a:gd name="connsiteY32" fmla="*/ 5693685 h 6858000"/>
              <a:gd name="connsiteX33" fmla="*/ 431404 w 1508539"/>
              <a:gd name="connsiteY33" fmla="*/ 5665173 h 6858000"/>
              <a:gd name="connsiteX34" fmla="*/ 465121 w 1508539"/>
              <a:gd name="connsiteY34" fmla="*/ 5563435 h 6858000"/>
              <a:gd name="connsiteX35" fmla="*/ 494626 w 1508539"/>
              <a:gd name="connsiteY35" fmla="*/ 5476393 h 6858000"/>
              <a:gd name="connsiteX36" fmla="*/ 525819 w 1508539"/>
              <a:gd name="connsiteY36" fmla="*/ 5396260 h 6858000"/>
              <a:gd name="connsiteX37" fmla="*/ 541800 w 1508539"/>
              <a:gd name="connsiteY37" fmla="*/ 5330009 h 6858000"/>
              <a:gd name="connsiteX38" fmla="*/ 575293 w 1508539"/>
              <a:gd name="connsiteY38" fmla="*/ 5273739 h 6858000"/>
              <a:gd name="connsiteX39" fmla="*/ 584892 w 1508539"/>
              <a:gd name="connsiteY39" fmla="*/ 5241779 h 6858000"/>
              <a:gd name="connsiteX40" fmla="*/ 596118 w 1508539"/>
              <a:gd name="connsiteY40" fmla="*/ 5225268 h 6858000"/>
              <a:gd name="connsiteX41" fmla="*/ 597138 w 1508539"/>
              <a:gd name="connsiteY41" fmla="*/ 5217684 h 6858000"/>
              <a:gd name="connsiteX42" fmla="*/ 604479 w 1508539"/>
              <a:gd name="connsiteY42" fmla="*/ 5193377 h 6858000"/>
              <a:gd name="connsiteX43" fmla="*/ 607782 w 1508539"/>
              <a:gd name="connsiteY43" fmla="*/ 5179288 h 6858000"/>
              <a:gd name="connsiteX44" fmla="*/ 608766 w 1508539"/>
              <a:gd name="connsiteY44" fmla="*/ 5173621 h 6858000"/>
              <a:gd name="connsiteX45" fmla="*/ 604400 w 1508539"/>
              <a:gd name="connsiteY45" fmla="*/ 5159961 h 6858000"/>
              <a:gd name="connsiteX46" fmla="*/ 611077 w 1508539"/>
              <a:gd name="connsiteY46" fmla="*/ 5144295 h 6858000"/>
              <a:gd name="connsiteX47" fmla="*/ 608010 w 1508539"/>
              <a:gd name="connsiteY47" fmla="*/ 5125185 h 6858000"/>
              <a:gd name="connsiteX48" fmla="*/ 614840 w 1508539"/>
              <a:gd name="connsiteY48" fmla="*/ 5121884 h 6858000"/>
              <a:gd name="connsiteX49" fmla="*/ 621876 w 1508539"/>
              <a:gd name="connsiteY49" fmla="*/ 5067850 h 6858000"/>
              <a:gd name="connsiteX50" fmla="*/ 624607 w 1508539"/>
              <a:gd name="connsiteY50" fmla="*/ 5060861 h 6858000"/>
              <a:gd name="connsiteX51" fmla="*/ 621311 w 1508539"/>
              <a:gd name="connsiteY51" fmla="*/ 5034192 h 6858000"/>
              <a:gd name="connsiteX52" fmla="*/ 622865 w 1508539"/>
              <a:gd name="connsiteY52" fmla="*/ 4993030 h 6858000"/>
              <a:gd name="connsiteX53" fmla="*/ 629774 w 1508539"/>
              <a:gd name="connsiteY53" fmla="*/ 4946844 h 6858000"/>
              <a:gd name="connsiteX54" fmla="*/ 625630 w 1508539"/>
              <a:gd name="connsiteY54" fmla="*/ 4932692 h 6858000"/>
              <a:gd name="connsiteX55" fmla="*/ 641033 w 1508539"/>
              <a:gd name="connsiteY55" fmla="*/ 4858827 h 6858000"/>
              <a:gd name="connsiteX56" fmla="*/ 646936 w 1508539"/>
              <a:gd name="connsiteY56" fmla="*/ 4821170 h 6858000"/>
              <a:gd name="connsiteX57" fmla="*/ 651669 w 1508539"/>
              <a:gd name="connsiteY57" fmla="*/ 4780965 h 6858000"/>
              <a:gd name="connsiteX58" fmla="*/ 652962 w 1508539"/>
              <a:gd name="connsiteY58" fmla="*/ 4750867 h 6858000"/>
              <a:gd name="connsiteX59" fmla="*/ 650769 w 1508539"/>
              <a:gd name="connsiteY59" fmla="*/ 4690749 h 6858000"/>
              <a:gd name="connsiteX60" fmla="*/ 646249 w 1508539"/>
              <a:gd name="connsiteY60" fmla="*/ 4584173 h 6858000"/>
              <a:gd name="connsiteX61" fmla="*/ 641332 w 1508539"/>
              <a:gd name="connsiteY61" fmla="*/ 4444346 h 6858000"/>
              <a:gd name="connsiteX62" fmla="*/ 637897 w 1508539"/>
              <a:gd name="connsiteY62" fmla="*/ 4375228 h 6858000"/>
              <a:gd name="connsiteX63" fmla="*/ 618550 w 1508539"/>
              <a:gd name="connsiteY63" fmla="*/ 4214165 h 6858000"/>
              <a:gd name="connsiteX64" fmla="*/ 622623 w 1508539"/>
              <a:gd name="connsiteY64" fmla="*/ 4090296 h 6858000"/>
              <a:gd name="connsiteX65" fmla="*/ 607879 w 1508539"/>
              <a:gd name="connsiteY65" fmla="*/ 4033999 h 6858000"/>
              <a:gd name="connsiteX66" fmla="*/ 609028 w 1508539"/>
              <a:gd name="connsiteY66" fmla="*/ 4031933 h 6858000"/>
              <a:gd name="connsiteX67" fmla="*/ 607604 w 1508539"/>
              <a:gd name="connsiteY67" fmla="*/ 4013953 h 6858000"/>
              <a:gd name="connsiteX68" fmla="*/ 593899 w 1508539"/>
              <a:gd name="connsiteY68" fmla="*/ 3974753 h 6858000"/>
              <a:gd name="connsiteX69" fmla="*/ 595497 w 1508539"/>
              <a:gd name="connsiteY69" fmla="*/ 3969950 h 6858000"/>
              <a:gd name="connsiteX70" fmla="*/ 588919 w 1508539"/>
              <a:gd name="connsiteY70" fmla="*/ 3933779 h 6858000"/>
              <a:gd name="connsiteX71" fmla="*/ 590250 w 1508539"/>
              <a:gd name="connsiteY71" fmla="*/ 3933093 h 6858000"/>
              <a:gd name="connsiteX72" fmla="*/ 594604 w 1508539"/>
              <a:gd name="connsiteY72" fmla="*/ 3922082 h 6858000"/>
              <a:gd name="connsiteX73" fmla="*/ 599682 w 1508539"/>
              <a:gd name="connsiteY73" fmla="*/ 3901461 h 6858000"/>
              <a:gd name="connsiteX74" fmla="*/ 622276 w 1508539"/>
              <a:gd name="connsiteY74" fmla="*/ 3813873 h 6858000"/>
              <a:gd name="connsiteX75" fmla="*/ 621701 w 1508539"/>
              <a:gd name="connsiteY75" fmla="*/ 3806161 h 6858000"/>
              <a:gd name="connsiteX76" fmla="*/ 622008 w 1508539"/>
              <a:gd name="connsiteY76" fmla="*/ 3805957 h 6858000"/>
              <a:gd name="connsiteX77" fmla="*/ 622035 w 1508539"/>
              <a:gd name="connsiteY77" fmla="*/ 3797724 h 6858000"/>
              <a:gd name="connsiteX78" fmla="*/ 620650 w 1508539"/>
              <a:gd name="connsiteY78" fmla="*/ 3792098 h 6858000"/>
              <a:gd name="connsiteX79" fmla="*/ 619534 w 1508539"/>
              <a:gd name="connsiteY79" fmla="*/ 3777135 h 6858000"/>
              <a:gd name="connsiteX80" fmla="*/ 621267 w 1508539"/>
              <a:gd name="connsiteY80" fmla="*/ 3771656 h 6858000"/>
              <a:gd name="connsiteX81" fmla="*/ 625010 w 1508539"/>
              <a:gd name="connsiteY81" fmla="*/ 3769007 h 6858000"/>
              <a:gd name="connsiteX82" fmla="*/ 624476 w 1508539"/>
              <a:gd name="connsiteY82" fmla="*/ 3767709 h 6858000"/>
              <a:gd name="connsiteX83" fmla="*/ 633172 w 1508539"/>
              <a:gd name="connsiteY83" fmla="*/ 3738082 h 6858000"/>
              <a:gd name="connsiteX84" fmla="*/ 640518 w 1508539"/>
              <a:gd name="connsiteY84" fmla="*/ 3673397 h 6858000"/>
              <a:gd name="connsiteX85" fmla="*/ 639814 w 1508539"/>
              <a:gd name="connsiteY85" fmla="*/ 3637109 h 6858000"/>
              <a:gd name="connsiteX86" fmla="*/ 643257 w 1508539"/>
              <a:gd name="connsiteY86" fmla="*/ 3536883 h 6858000"/>
              <a:gd name="connsiteX87" fmla="*/ 650795 w 1508539"/>
              <a:gd name="connsiteY87" fmla="*/ 3435652 h 6858000"/>
              <a:gd name="connsiteX88" fmla="*/ 652466 w 1508539"/>
              <a:gd name="connsiteY88" fmla="*/ 3307769 h 6858000"/>
              <a:gd name="connsiteX89" fmla="*/ 670029 w 1508539"/>
              <a:gd name="connsiteY89" fmla="*/ 3250522 h 6858000"/>
              <a:gd name="connsiteX90" fmla="*/ 670454 w 1508539"/>
              <a:gd name="connsiteY90" fmla="*/ 3229163 h 6858000"/>
              <a:gd name="connsiteX91" fmla="*/ 672277 w 1508539"/>
              <a:gd name="connsiteY91" fmla="*/ 3217217 h 6858000"/>
              <a:gd name="connsiteX92" fmla="*/ 659112 w 1508539"/>
              <a:gd name="connsiteY92" fmla="*/ 3183755 h 6858000"/>
              <a:gd name="connsiteX93" fmla="*/ 659613 w 1508539"/>
              <a:gd name="connsiteY93" fmla="*/ 3178642 h 6858000"/>
              <a:gd name="connsiteX94" fmla="*/ 647213 w 1508539"/>
              <a:gd name="connsiteY94" fmla="*/ 3158586 h 6858000"/>
              <a:gd name="connsiteX95" fmla="*/ 632398 w 1508539"/>
              <a:gd name="connsiteY95" fmla="*/ 3129034 h 6858000"/>
              <a:gd name="connsiteX96" fmla="*/ 633063 w 1508539"/>
              <a:gd name="connsiteY96" fmla="*/ 3126682 h 6858000"/>
              <a:gd name="connsiteX97" fmla="*/ 623931 w 1508539"/>
              <a:gd name="connsiteY97" fmla="*/ 3114519 h 6858000"/>
              <a:gd name="connsiteX98" fmla="*/ 610540 w 1508539"/>
              <a:gd name="connsiteY98" fmla="*/ 3106272 h 6858000"/>
              <a:gd name="connsiteX99" fmla="*/ 583270 w 1508539"/>
              <a:gd name="connsiteY99" fmla="*/ 2958185 h 6858000"/>
              <a:gd name="connsiteX100" fmla="*/ 525884 w 1508539"/>
              <a:gd name="connsiteY100" fmla="*/ 2762989 h 6858000"/>
              <a:gd name="connsiteX101" fmla="*/ 474802 w 1508539"/>
              <a:gd name="connsiteY101" fmla="*/ 2554718 h 6858000"/>
              <a:gd name="connsiteX102" fmla="*/ 454896 w 1508539"/>
              <a:gd name="connsiteY102" fmla="*/ 2485734 h 6858000"/>
              <a:gd name="connsiteX103" fmla="*/ 445619 w 1508539"/>
              <a:gd name="connsiteY103" fmla="*/ 2447068 h 6858000"/>
              <a:gd name="connsiteX104" fmla="*/ 432580 w 1508539"/>
              <a:gd name="connsiteY104" fmla="*/ 2425819 h 6858000"/>
              <a:gd name="connsiteX105" fmla="*/ 438579 w 1508539"/>
              <a:gd name="connsiteY105" fmla="*/ 2402874 h 6858000"/>
              <a:gd name="connsiteX106" fmla="*/ 441191 w 1508539"/>
              <a:gd name="connsiteY106" fmla="*/ 2381443 h 6858000"/>
              <a:gd name="connsiteX107" fmla="*/ 417520 w 1508539"/>
              <a:gd name="connsiteY107" fmla="*/ 2261920 h 6858000"/>
              <a:gd name="connsiteX108" fmla="*/ 407407 w 1508539"/>
              <a:gd name="connsiteY108" fmla="*/ 2195378 h 6858000"/>
              <a:gd name="connsiteX109" fmla="*/ 391624 w 1508539"/>
              <a:gd name="connsiteY109" fmla="*/ 2155135 h 6858000"/>
              <a:gd name="connsiteX110" fmla="*/ 389082 w 1508539"/>
              <a:gd name="connsiteY110" fmla="*/ 2118008 h 6858000"/>
              <a:gd name="connsiteX111" fmla="*/ 390075 w 1508539"/>
              <a:gd name="connsiteY111" fmla="*/ 2050531 h 6858000"/>
              <a:gd name="connsiteX112" fmla="*/ 381881 w 1508539"/>
              <a:gd name="connsiteY112" fmla="*/ 1963269 h 6858000"/>
              <a:gd name="connsiteX113" fmla="*/ 363059 w 1508539"/>
              <a:gd name="connsiteY113" fmla="*/ 1906352 h 6858000"/>
              <a:gd name="connsiteX114" fmla="*/ 339616 w 1508539"/>
              <a:gd name="connsiteY114" fmla="*/ 1861531 h 6858000"/>
              <a:gd name="connsiteX115" fmla="*/ 293415 w 1508539"/>
              <a:gd name="connsiteY115" fmla="*/ 1732919 h 6858000"/>
              <a:gd name="connsiteX116" fmla="*/ 265726 w 1508539"/>
              <a:gd name="connsiteY116" fmla="*/ 1663540 h 6858000"/>
              <a:gd name="connsiteX117" fmla="*/ 264852 w 1508539"/>
              <a:gd name="connsiteY117" fmla="*/ 1615777 h 6858000"/>
              <a:gd name="connsiteX118" fmla="*/ 245647 w 1508539"/>
              <a:gd name="connsiteY118" fmla="*/ 1563678 h 6858000"/>
              <a:gd name="connsiteX119" fmla="*/ 258727 w 1508539"/>
              <a:gd name="connsiteY119" fmla="*/ 1519474 h 6858000"/>
              <a:gd name="connsiteX120" fmla="*/ 251469 w 1508539"/>
              <a:gd name="connsiteY120" fmla="*/ 1477995 h 6858000"/>
              <a:gd name="connsiteX121" fmla="*/ 237554 w 1508539"/>
              <a:gd name="connsiteY121" fmla="*/ 1373769 h 6858000"/>
              <a:gd name="connsiteX122" fmla="*/ 245861 w 1508539"/>
              <a:gd name="connsiteY122" fmla="*/ 1307086 h 6858000"/>
              <a:gd name="connsiteX123" fmla="*/ 247049 w 1508539"/>
              <a:gd name="connsiteY123" fmla="*/ 1189033 h 6858000"/>
              <a:gd name="connsiteX124" fmla="*/ 251734 w 1508539"/>
              <a:gd name="connsiteY124" fmla="*/ 1168288 h 6858000"/>
              <a:gd name="connsiteX125" fmla="*/ 244016 w 1508539"/>
              <a:gd name="connsiteY125" fmla="*/ 1142577 h 6858000"/>
              <a:gd name="connsiteX126" fmla="*/ 233322 w 1508539"/>
              <a:gd name="connsiteY126" fmla="*/ 1088484 h 6858000"/>
              <a:gd name="connsiteX127" fmla="*/ 222058 w 1508539"/>
              <a:gd name="connsiteY127" fmla="*/ 1016103 h 6858000"/>
              <a:gd name="connsiteX128" fmla="*/ 223514 w 1508539"/>
              <a:gd name="connsiteY128" fmla="*/ 932283 h 6858000"/>
              <a:gd name="connsiteX129" fmla="*/ 225750 w 1508539"/>
              <a:gd name="connsiteY129" fmla="*/ 915925 h 6858000"/>
              <a:gd name="connsiteX130" fmla="*/ 218379 w 1508539"/>
              <a:gd name="connsiteY130" fmla="*/ 896999 h 6858000"/>
              <a:gd name="connsiteX131" fmla="*/ 187787 w 1508539"/>
              <a:gd name="connsiteY131" fmla="*/ 821517 h 6858000"/>
              <a:gd name="connsiteX132" fmla="*/ 166737 w 1508539"/>
              <a:gd name="connsiteY132" fmla="*/ 751353 h 6858000"/>
              <a:gd name="connsiteX133" fmla="*/ 166295 w 1508539"/>
              <a:gd name="connsiteY133" fmla="*/ 721230 h 6858000"/>
              <a:gd name="connsiteX134" fmla="*/ 151966 w 1508539"/>
              <a:gd name="connsiteY134" fmla="*/ 681659 h 6858000"/>
              <a:gd name="connsiteX135" fmla="*/ 137385 w 1508539"/>
              <a:gd name="connsiteY135" fmla="*/ 635218 h 6858000"/>
              <a:gd name="connsiteX136" fmla="*/ 142396 w 1508539"/>
              <a:gd name="connsiteY136" fmla="*/ 613763 h 6858000"/>
              <a:gd name="connsiteX137" fmla="*/ 128338 w 1508539"/>
              <a:gd name="connsiteY137" fmla="*/ 598582 h 6858000"/>
              <a:gd name="connsiteX138" fmla="*/ 128019 w 1508539"/>
              <a:gd name="connsiteY138" fmla="*/ 576846 h 6858000"/>
              <a:gd name="connsiteX139" fmla="*/ 107645 w 1508539"/>
              <a:gd name="connsiteY139" fmla="*/ 530055 h 6858000"/>
              <a:gd name="connsiteX140" fmla="*/ 106893 w 1508539"/>
              <a:gd name="connsiteY140" fmla="*/ 465389 h 6858000"/>
              <a:gd name="connsiteX141" fmla="*/ 89816 w 1508539"/>
              <a:gd name="connsiteY141" fmla="*/ 424699 h 6858000"/>
              <a:gd name="connsiteX142" fmla="*/ 90191 w 1508539"/>
              <a:gd name="connsiteY142" fmla="*/ 404917 h 6858000"/>
              <a:gd name="connsiteX143" fmla="*/ 70148 w 1508539"/>
              <a:gd name="connsiteY143" fmla="*/ 367211 h 6858000"/>
              <a:gd name="connsiteX144" fmla="*/ 36452 w 1508539"/>
              <a:gd name="connsiteY144" fmla="*/ 268519 h 6858000"/>
              <a:gd name="connsiteX145" fmla="*/ 23935 w 1508539"/>
              <a:gd name="connsiteY145" fmla="*/ 160886 h 6858000"/>
              <a:gd name="connsiteX146" fmla="*/ 19312 w 1508539"/>
              <a:gd name="connsiteY146" fmla="*/ 47336 h 6858000"/>
              <a:gd name="connsiteX147" fmla="*/ 0 w 1508539"/>
              <a:gd name="connsiteY147"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01575 w 1508539"/>
              <a:gd name="connsiteY4" fmla="*/ 6715115 h 6858000"/>
              <a:gd name="connsiteX5" fmla="*/ 111426 w 1508539"/>
              <a:gd name="connsiteY5" fmla="*/ 6680170 h 6858000"/>
              <a:gd name="connsiteX6" fmla="*/ 136976 w 1508539"/>
              <a:gd name="connsiteY6" fmla="*/ 6621207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0954 w 1508539"/>
              <a:gd name="connsiteY10" fmla="*/ 6589172 h 6858000"/>
              <a:gd name="connsiteX11" fmla="*/ 164248 w 1508539"/>
              <a:gd name="connsiteY11" fmla="*/ 6574442 h 6858000"/>
              <a:gd name="connsiteX12" fmla="*/ 164588 w 1508539"/>
              <a:gd name="connsiteY12" fmla="*/ 6568530 h 6858000"/>
              <a:gd name="connsiteX13" fmla="*/ 166997 w 1508539"/>
              <a:gd name="connsiteY13" fmla="*/ 6560674 h 6858000"/>
              <a:gd name="connsiteX14" fmla="*/ 167342 w 1508539"/>
              <a:gd name="connsiteY14" fmla="*/ 6560598 h 6858000"/>
              <a:gd name="connsiteX15" fmla="*/ 169039 w 1508539"/>
              <a:gd name="connsiteY15" fmla="*/ 6553006 h 6858000"/>
              <a:gd name="connsiteX16" fmla="*/ 173735 w 1508539"/>
              <a:gd name="connsiteY16" fmla="*/ 6514360 h 6858000"/>
              <a:gd name="connsiteX17" fmla="*/ 215389 w 1508539"/>
              <a:gd name="connsiteY17" fmla="*/ 6478062 h 6858000"/>
              <a:gd name="connsiteX18" fmla="*/ 226078 w 1508539"/>
              <a:gd name="connsiteY18" fmla="*/ 6460325 h 6858000"/>
              <a:gd name="connsiteX19" fmla="*/ 233311 w 1508539"/>
              <a:gd name="connsiteY19" fmla="*/ 6451488 h 6858000"/>
              <a:gd name="connsiteX20" fmla="*/ 234746 w 1508539"/>
              <a:gd name="connsiteY20" fmla="*/ 6451348 h 6858000"/>
              <a:gd name="connsiteX21" fmla="*/ 239104 w 1508539"/>
              <a:gd name="connsiteY21" fmla="*/ 6414240 h 6858000"/>
              <a:gd name="connsiteX22" fmla="*/ 241880 w 1508539"/>
              <a:gd name="connsiteY22" fmla="*/ 6384857 h 6858000"/>
              <a:gd name="connsiteX23" fmla="*/ 240591 w 1508539"/>
              <a:gd name="connsiteY23" fmla="*/ 6367510 h 6858000"/>
              <a:gd name="connsiteX24" fmla="*/ 244471 w 1508539"/>
              <a:gd name="connsiteY24" fmla="*/ 6349778 h 6858000"/>
              <a:gd name="connsiteX25" fmla="*/ 246136 w 1508539"/>
              <a:gd name="connsiteY25" fmla="*/ 6348250 h 6858000"/>
              <a:gd name="connsiteX26" fmla="*/ 262170 w 1508539"/>
              <a:gd name="connsiteY26" fmla="*/ 6281972 h 6858000"/>
              <a:gd name="connsiteX27" fmla="*/ 272933 w 1508539"/>
              <a:gd name="connsiteY27" fmla="*/ 6211940 h 6858000"/>
              <a:gd name="connsiteX28" fmla="*/ 314428 w 1508539"/>
              <a:gd name="connsiteY28" fmla="*/ 6113913 h 6858000"/>
              <a:gd name="connsiteX29" fmla="*/ 318721 w 1508539"/>
              <a:gd name="connsiteY29" fmla="*/ 6028119 h 6858000"/>
              <a:gd name="connsiteX30" fmla="*/ 345501 w 1508539"/>
              <a:gd name="connsiteY30" fmla="*/ 5934687 h 6858000"/>
              <a:gd name="connsiteX31" fmla="*/ 379513 w 1508539"/>
              <a:gd name="connsiteY31" fmla="*/ 5765594 h 6858000"/>
              <a:gd name="connsiteX32" fmla="*/ 411349 w 1508539"/>
              <a:gd name="connsiteY32" fmla="*/ 5693685 h 6858000"/>
              <a:gd name="connsiteX33" fmla="*/ 431404 w 1508539"/>
              <a:gd name="connsiteY33" fmla="*/ 5665173 h 6858000"/>
              <a:gd name="connsiteX34" fmla="*/ 465121 w 1508539"/>
              <a:gd name="connsiteY34" fmla="*/ 5563435 h 6858000"/>
              <a:gd name="connsiteX35" fmla="*/ 494626 w 1508539"/>
              <a:gd name="connsiteY35" fmla="*/ 5476393 h 6858000"/>
              <a:gd name="connsiteX36" fmla="*/ 525819 w 1508539"/>
              <a:gd name="connsiteY36" fmla="*/ 5396260 h 6858000"/>
              <a:gd name="connsiteX37" fmla="*/ 541800 w 1508539"/>
              <a:gd name="connsiteY37" fmla="*/ 5330009 h 6858000"/>
              <a:gd name="connsiteX38" fmla="*/ 575293 w 1508539"/>
              <a:gd name="connsiteY38" fmla="*/ 5273739 h 6858000"/>
              <a:gd name="connsiteX39" fmla="*/ 584892 w 1508539"/>
              <a:gd name="connsiteY39" fmla="*/ 5241779 h 6858000"/>
              <a:gd name="connsiteX40" fmla="*/ 596118 w 1508539"/>
              <a:gd name="connsiteY40" fmla="*/ 5225268 h 6858000"/>
              <a:gd name="connsiteX41" fmla="*/ 597138 w 1508539"/>
              <a:gd name="connsiteY41" fmla="*/ 5217684 h 6858000"/>
              <a:gd name="connsiteX42" fmla="*/ 604479 w 1508539"/>
              <a:gd name="connsiteY42" fmla="*/ 5193377 h 6858000"/>
              <a:gd name="connsiteX43" fmla="*/ 607782 w 1508539"/>
              <a:gd name="connsiteY43" fmla="*/ 5179288 h 6858000"/>
              <a:gd name="connsiteX44" fmla="*/ 608766 w 1508539"/>
              <a:gd name="connsiteY44" fmla="*/ 5173621 h 6858000"/>
              <a:gd name="connsiteX45" fmla="*/ 604400 w 1508539"/>
              <a:gd name="connsiteY45" fmla="*/ 5159961 h 6858000"/>
              <a:gd name="connsiteX46" fmla="*/ 611077 w 1508539"/>
              <a:gd name="connsiteY46" fmla="*/ 5144295 h 6858000"/>
              <a:gd name="connsiteX47" fmla="*/ 608010 w 1508539"/>
              <a:gd name="connsiteY47" fmla="*/ 5125185 h 6858000"/>
              <a:gd name="connsiteX48" fmla="*/ 614840 w 1508539"/>
              <a:gd name="connsiteY48" fmla="*/ 5121884 h 6858000"/>
              <a:gd name="connsiteX49" fmla="*/ 621876 w 1508539"/>
              <a:gd name="connsiteY49" fmla="*/ 5067850 h 6858000"/>
              <a:gd name="connsiteX50" fmla="*/ 624607 w 1508539"/>
              <a:gd name="connsiteY50" fmla="*/ 5060861 h 6858000"/>
              <a:gd name="connsiteX51" fmla="*/ 621311 w 1508539"/>
              <a:gd name="connsiteY51" fmla="*/ 5034192 h 6858000"/>
              <a:gd name="connsiteX52" fmla="*/ 622865 w 1508539"/>
              <a:gd name="connsiteY52" fmla="*/ 4993030 h 6858000"/>
              <a:gd name="connsiteX53" fmla="*/ 629774 w 1508539"/>
              <a:gd name="connsiteY53" fmla="*/ 4946844 h 6858000"/>
              <a:gd name="connsiteX54" fmla="*/ 625630 w 1508539"/>
              <a:gd name="connsiteY54" fmla="*/ 4932692 h 6858000"/>
              <a:gd name="connsiteX55" fmla="*/ 641033 w 1508539"/>
              <a:gd name="connsiteY55" fmla="*/ 4858827 h 6858000"/>
              <a:gd name="connsiteX56" fmla="*/ 646936 w 1508539"/>
              <a:gd name="connsiteY56" fmla="*/ 4821170 h 6858000"/>
              <a:gd name="connsiteX57" fmla="*/ 651669 w 1508539"/>
              <a:gd name="connsiteY57" fmla="*/ 4780965 h 6858000"/>
              <a:gd name="connsiteX58" fmla="*/ 652962 w 1508539"/>
              <a:gd name="connsiteY58" fmla="*/ 4750867 h 6858000"/>
              <a:gd name="connsiteX59" fmla="*/ 650769 w 1508539"/>
              <a:gd name="connsiteY59" fmla="*/ 4690749 h 6858000"/>
              <a:gd name="connsiteX60" fmla="*/ 646249 w 1508539"/>
              <a:gd name="connsiteY60" fmla="*/ 4584173 h 6858000"/>
              <a:gd name="connsiteX61" fmla="*/ 641332 w 1508539"/>
              <a:gd name="connsiteY61" fmla="*/ 4444346 h 6858000"/>
              <a:gd name="connsiteX62" fmla="*/ 637897 w 1508539"/>
              <a:gd name="connsiteY62" fmla="*/ 4375228 h 6858000"/>
              <a:gd name="connsiteX63" fmla="*/ 618550 w 1508539"/>
              <a:gd name="connsiteY63" fmla="*/ 4214165 h 6858000"/>
              <a:gd name="connsiteX64" fmla="*/ 622623 w 1508539"/>
              <a:gd name="connsiteY64" fmla="*/ 4090296 h 6858000"/>
              <a:gd name="connsiteX65" fmla="*/ 607879 w 1508539"/>
              <a:gd name="connsiteY65" fmla="*/ 4033999 h 6858000"/>
              <a:gd name="connsiteX66" fmla="*/ 609028 w 1508539"/>
              <a:gd name="connsiteY66" fmla="*/ 4031933 h 6858000"/>
              <a:gd name="connsiteX67" fmla="*/ 607604 w 1508539"/>
              <a:gd name="connsiteY67" fmla="*/ 4013953 h 6858000"/>
              <a:gd name="connsiteX68" fmla="*/ 593899 w 1508539"/>
              <a:gd name="connsiteY68" fmla="*/ 3974753 h 6858000"/>
              <a:gd name="connsiteX69" fmla="*/ 595497 w 1508539"/>
              <a:gd name="connsiteY69" fmla="*/ 3969950 h 6858000"/>
              <a:gd name="connsiteX70" fmla="*/ 588919 w 1508539"/>
              <a:gd name="connsiteY70" fmla="*/ 3933779 h 6858000"/>
              <a:gd name="connsiteX71" fmla="*/ 590250 w 1508539"/>
              <a:gd name="connsiteY71" fmla="*/ 3933093 h 6858000"/>
              <a:gd name="connsiteX72" fmla="*/ 594604 w 1508539"/>
              <a:gd name="connsiteY72" fmla="*/ 3922082 h 6858000"/>
              <a:gd name="connsiteX73" fmla="*/ 599682 w 1508539"/>
              <a:gd name="connsiteY73" fmla="*/ 3901461 h 6858000"/>
              <a:gd name="connsiteX74" fmla="*/ 622276 w 1508539"/>
              <a:gd name="connsiteY74" fmla="*/ 3813873 h 6858000"/>
              <a:gd name="connsiteX75" fmla="*/ 621701 w 1508539"/>
              <a:gd name="connsiteY75" fmla="*/ 3806161 h 6858000"/>
              <a:gd name="connsiteX76" fmla="*/ 622008 w 1508539"/>
              <a:gd name="connsiteY76" fmla="*/ 3805957 h 6858000"/>
              <a:gd name="connsiteX77" fmla="*/ 622035 w 1508539"/>
              <a:gd name="connsiteY77" fmla="*/ 3797724 h 6858000"/>
              <a:gd name="connsiteX78" fmla="*/ 620650 w 1508539"/>
              <a:gd name="connsiteY78" fmla="*/ 3792098 h 6858000"/>
              <a:gd name="connsiteX79" fmla="*/ 619534 w 1508539"/>
              <a:gd name="connsiteY79" fmla="*/ 3777135 h 6858000"/>
              <a:gd name="connsiteX80" fmla="*/ 621267 w 1508539"/>
              <a:gd name="connsiteY80" fmla="*/ 3771656 h 6858000"/>
              <a:gd name="connsiteX81" fmla="*/ 625010 w 1508539"/>
              <a:gd name="connsiteY81" fmla="*/ 3769007 h 6858000"/>
              <a:gd name="connsiteX82" fmla="*/ 624476 w 1508539"/>
              <a:gd name="connsiteY82" fmla="*/ 3767709 h 6858000"/>
              <a:gd name="connsiteX83" fmla="*/ 633172 w 1508539"/>
              <a:gd name="connsiteY83" fmla="*/ 3738082 h 6858000"/>
              <a:gd name="connsiteX84" fmla="*/ 640518 w 1508539"/>
              <a:gd name="connsiteY84" fmla="*/ 3673397 h 6858000"/>
              <a:gd name="connsiteX85" fmla="*/ 639814 w 1508539"/>
              <a:gd name="connsiteY85" fmla="*/ 3637109 h 6858000"/>
              <a:gd name="connsiteX86" fmla="*/ 643257 w 1508539"/>
              <a:gd name="connsiteY86" fmla="*/ 3536883 h 6858000"/>
              <a:gd name="connsiteX87" fmla="*/ 650795 w 1508539"/>
              <a:gd name="connsiteY87" fmla="*/ 3435652 h 6858000"/>
              <a:gd name="connsiteX88" fmla="*/ 652466 w 1508539"/>
              <a:gd name="connsiteY88" fmla="*/ 3307769 h 6858000"/>
              <a:gd name="connsiteX89" fmla="*/ 670029 w 1508539"/>
              <a:gd name="connsiteY89" fmla="*/ 3250522 h 6858000"/>
              <a:gd name="connsiteX90" fmla="*/ 670454 w 1508539"/>
              <a:gd name="connsiteY90" fmla="*/ 3229163 h 6858000"/>
              <a:gd name="connsiteX91" fmla="*/ 672277 w 1508539"/>
              <a:gd name="connsiteY91" fmla="*/ 3217217 h 6858000"/>
              <a:gd name="connsiteX92" fmla="*/ 659112 w 1508539"/>
              <a:gd name="connsiteY92" fmla="*/ 3183755 h 6858000"/>
              <a:gd name="connsiteX93" fmla="*/ 659613 w 1508539"/>
              <a:gd name="connsiteY93" fmla="*/ 3178642 h 6858000"/>
              <a:gd name="connsiteX94" fmla="*/ 647213 w 1508539"/>
              <a:gd name="connsiteY94" fmla="*/ 3158586 h 6858000"/>
              <a:gd name="connsiteX95" fmla="*/ 632398 w 1508539"/>
              <a:gd name="connsiteY95" fmla="*/ 3129034 h 6858000"/>
              <a:gd name="connsiteX96" fmla="*/ 633063 w 1508539"/>
              <a:gd name="connsiteY96" fmla="*/ 3126682 h 6858000"/>
              <a:gd name="connsiteX97" fmla="*/ 623931 w 1508539"/>
              <a:gd name="connsiteY97" fmla="*/ 3114519 h 6858000"/>
              <a:gd name="connsiteX98" fmla="*/ 610540 w 1508539"/>
              <a:gd name="connsiteY98" fmla="*/ 3106272 h 6858000"/>
              <a:gd name="connsiteX99" fmla="*/ 583270 w 1508539"/>
              <a:gd name="connsiteY99" fmla="*/ 2958185 h 6858000"/>
              <a:gd name="connsiteX100" fmla="*/ 525884 w 1508539"/>
              <a:gd name="connsiteY100" fmla="*/ 2762989 h 6858000"/>
              <a:gd name="connsiteX101" fmla="*/ 474802 w 1508539"/>
              <a:gd name="connsiteY101" fmla="*/ 2554718 h 6858000"/>
              <a:gd name="connsiteX102" fmla="*/ 454896 w 1508539"/>
              <a:gd name="connsiteY102" fmla="*/ 2485734 h 6858000"/>
              <a:gd name="connsiteX103" fmla="*/ 445619 w 1508539"/>
              <a:gd name="connsiteY103" fmla="*/ 2447068 h 6858000"/>
              <a:gd name="connsiteX104" fmla="*/ 432580 w 1508539"/>
              <a:gd name="connsiteY104" fmla="*/ 2425819 h 6858000"/>
              <a:gd name="connsiteX105" fmla="*/ 438579 w 1508539"/>
              <a:gd name="connsiteY105" fmla="*/ 2402874 h 6858000"/>
              <a:gd name="connsiteX106" fmla="*/ 441191 w 1508539"/>
              <a:gd name="connsiteY106" fmla="*/ 2381443 h 6858000"/>
              <a:gd name="connsiteX107" fmla="*/ 417520 w 1508539"/>
              <a:gd name="connsiteY107" fmla="*/ 2261920 h 6858000"/>
              <a:gd name="connsiteX108" fmla="*/ 407407 w 1508539"/>
              <a:gd name="connsiteY108" fmla="*/ 2195378 h 6858000"/>
              <a:gd name="connsiteX109" fmla="*/ 391624 w 1508539"/>
              <a:gd name="connsiteY109" fmla="*/ 2155135 h 6858000"/>
              <a:gd name="connsiteX110" fmla="*/ 389082 w 1508539"/>
              <a:gd name="connsiteY110" fmla="*/ 2118008 h 6858000"/>
              <a:gd name="connsiteX111" fmla="*/ 390075 w 1508539"/>
              <a:gd name="connsiteY111" fmla="*/ 2050531 h 6858000"/>
              <a:gd name="connsiteX112" fmla="*/ 381881 w 1508539"/>
              <a:gd name="connsiteY112" fmla="*/ 1963269 h 6858000"/>
              <a:gd name="connsiteX113" fmla="*/ 363059 w 1508539"/>
              <a:gd name="connsiteY113" fmla="*/ 1906352 h 6858000"/>
              <a:gd name="connsiteX114" fmla="*/ 339616 w 1508539"/>
              <a:gd name="connsiteY114" fmla="*/ 1861531 h 6858000"/>
              <a:gd name="connsiteX115" fmla="*/ 293415 w 1508539"/>
              <a:gd name="connsiteY115" fmla="*/ 1732919 h 6858000"/>
              <a:gd name="connsiteX116" fmla="*/ 265726 w 1508539"/>
              <a:gd name="connsiteY116" fmla="*/ 1663540 h 6858000"/>
              <a:gd name="connsiteX117" fmla="*/ 264852 w 1508539"/>
              <a:gd name="connsiteY117" fmla="*/ 1615777 h 6858000"/>
              <a:gd name="connsiteX118" fmla="*/ 245647 w 1508539"/>
              <a:gd name="connsiteY118" fmla="*/ 1563678 h 6858000"/>
              <a:gd name="connsiteX119" fmla="*/ 258727 w 1508539"/>
              <a:gd name="connsiteY119" fmla="*/ 1519474 h 6858000"/>
              <a:gd name="connsiteX120" fmla="*/ 251469 w 1508539"/>
              <a:gd name="connsiteY120" fmla="*/ 1477995 h 6858000"/>
              <a:gd name="connsiteX121" fmla="*/ 237554 w 1508539"/>
              <a:gd name="connsiteY121" fmla="*/ 1373769 h 6858000"/>
              <a:gd name="connsiteX122" fmla="*/ 245861 w 1508539"/>
              <a:gd name="connsiteY122" fmla="*/ 1307086 h 6858000"/>
              <a:gd name="connsiteX123" fmla="*/ 247049 w 1508539"/>
              <a:gd name="connsiteY123" fmla="*/ 1189033 h 6858000"/>
              <a:gd name="connsiteX124" fmla="*/ 251734 w 1508539"/>
              <a:gd name="connsiteY124" fmla="*/ 1168288 h 6858000"/>
              <a:gd name="connsiteX125" fmla="*/ 244016 w 1508539"/>
              <a:gd name="connsiteY125" fmla="*/ 1142577 h 6858000"/>
              <a:gd name="connsiteX126" fmla="*/ 233322 w 1508539"/>
              <a:gd name="connsiteY126" fmla="*/ 1088484 h 6858000"/>
              <a:gd name="connsiteX127" fmla="*/ 222058 w 1508539"/>
              <a:gd name="connsiteY127" fmla="*/ 1016103 h 6858000"/>
              <a:gd name="connsiteX128" fmla="*/ 223514 w 1508539"/>
              <a:gd name="connsiteY128" fmla="*/ 932283 h 6858000"/>
              <a:gd name="connsiteX129" fmla="*/ 225750 w 1508539"/>
              <a:gd name="connsiteY129" fmla="*/ 915925 h 6858000"/>
              <a:gd name="connsiteX130" fmla="*/ 218379 w 1508539"/>
              <a:gd name="connsiteY130" fmla="*/ 896999 h 6858000"/>
              <a:gd name="connsiteX131" fmla="*/ 187787 w 1508539"/>
              <a:gd name="connsiteY131" fmla="*/ 821517 h 6858000"/>
              <a:gd name="connsiteX132" fmla="*/ 166737 w 1508539"/>
              <a:gd name="connsiteY132" fmla="*/ 751353 h 6858000"/>
              <a:gd name="connsiteX133" fmla="*/ 166295 w 1508539"/>
              <a:gd name="connsiteY133" fmla="*/ 721230 h 6858000"/>
              <a:gd name="connsiteX134" fmla="*/ 151966 w 1508539"/>
              <a:gd name="connsiteY134" fmla="*/ 681659 h 6858000"/>
              <a:gd name="connsiteX135" fmla="*/ 137385 w 1508539"/>
              <a:gd name="connsiteY135" fmla="*/ 635218 h 6858000"/>
              <a:gd name="connsiteX136" fmla="*/ 142396 w 1508539"/>
              <a:gd name="connsiteY136" fmla="*/ 613763 h 6858000"/>
              <a:gd name="connsiteX137" fmla="*/ 128338 w 1508539"/>
              <a:gd name="connsiteY137" fmla="*/ 598582 h 6858000"/>
              <a:gd name="connsiteX138" fmla="*/ 128019 w 1508539"/>
              <a:gd name="connsiteY138" fmla="*/ 576846 h 6858000"/>
              <a:gd name="connsiteX139" fmla="*/ 107645 w 1508539"/>
              <a:gd name="connsiteY139" fmla="*/ 530055 h 6858000"/>
              <a:gd name="connsiteX140" fmla="*/ 106893 w 1508539"/>
              <a:gd name="connsiteY140" fmla="*/ 465389 h 6858000"/>
              <a:gd name="connsiteX141" fmla="*/ 89816 w 1508539"/>
              <a:gd name="connsiteY141" fmla="*/ 424699 h 6858000"/>
              <a:gd name="connsiteX142" fmla="*/ 90191 w 1508539"/>
              <a:gd name="connsiteY142" fmla="*/ 404917 h 6858000"/>
              <a:gd name="connsiteX143" fmla="*/ 70148 w 1508539"/>
              <a:gd name="connsiteY143" fmla="*/ 367211 h 6858000"/>
              <a:gd name="connsiteX144" fmla="*/ 36452 w 1508539"/>
              <a:gd name="connsiteY144" fmla="*/ 268519 h 6858000"/>
              <a:gd name="connsiteX145" fmla="*/ 23935 w 1508539"/>
              <a:gd name="connsiteY145" fmla="*/ 160886 h 6858000"/>
              <a:gd name="connsiteX146" fmla="*/ 19312 w 1508539"/>
              <a:gd name="connsiteY146" fmla="*/ 47336 h 6858000"/>
              <a:gd name="connsiteX147" fmla="*/ 0 w 1508539"/>
              <a:gd name="connsiteY147"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11426 w 1508539"/>
              <a:gd name="connsiteY5" fmla="*/ 6680170 h 6858000"/>
              <a:gd name="connsiteX6" fmla="*/ 136976 w 1508539"/>
              <a:gd name="connsiteY6" fmla="*/ 6621207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0954 w 1508539"/>
              <a:gd name="connsiteY10" fmla="*/ 6589172 h 6858000"/>
              <a:gd name="connsiteX11" fmla="*/ 164248 w 1508539"/>
              <a:gd name="connsiteY11" fmla="*/ 6574442 h 6858000"/>
              <a:gd name="connsiteX12" fmla="*/ 164588 w 1508539"/>
              <a:gd name="connsiteY12" fmla="*/ 6568530 h 6858000"/>
              <a:gd name="connsiteX13" fmla="*/ 166997 w 1508539"/>
              <a:gd name="connsiteY13" fmla="*/ 6560674 h 6858000"/>
              <a:gd name="connsiteX14" fmla="*/ 167342 w 1508539"/>
              <a:gd name="connsiteY14" fmla="*/ 6560598 h 6858000"/>
              <a:gd name="connsiteX15" fmla="*/ 169039 w 1508539"/>
              <a:gd name="connsiteY15" fmla="*/ 6553006 h 6858000"/>
              <a:gd name="connsiteX16" fmla="*/ 173735 w 1508539"/>
              <a:gd name="connsiteY16" fmla="*/ 6514360 h 6858000"/>
              <a:gd name="connsiteX17" fmla="*/ 215389 w 1508539"/>
              <a:gd name="connsiteY17" fmla="*/ 6478062 h 6858000"/>
              <a:gd name="connsiteX18" fmla="*/ 226078 w 1508539"/>
              <a:gd name="connsiteY18" fmla="*/ 6460325 h 6858000"/>
              <a:gd name="connsiteX19" fmla="*/ 233311 w 1508539"/>
              <a:gd name="connsiteY19" fmla="*/ 6451488 h 6858000"/>
              <a:gd name="connsiteX20" fmla="*/ 234746 w 1508539"/>
              <a:gd name="connsiteY20" fmla="*/ 6451348 h 6858000"/>
              <a:gd name="connsiteX21" fmla="*/ 239104 w 1508539"/>
              <a:gd name="connsiteY21" fmla="*/ 6414240 h 6858000"/>
              <a:gd name="connsiteX22" fmla="*/ 241880 w 1508539"/>
              <a:gd name="connsiteY22" fmla="*/ 6384857 h 6858000"/>
              <a:gd name="connsiteX23" fmla="*/ 240591 w 1508539"/>
              <a:gd name="connsiteY23" fmla="*/ 6367510 h 6858000"/>
              <a:gd name="connsiteX24" fmla="*/ 244471 w 1508539"/>
              <a:gd name="connsiteY24" fmla="*/ 6349778 h 6858000"/>
              <a:gd name="connsiteX25" fmla="*/ 246136 w 1508539"/>
              <a:gd name="connsiteY25" fmla="*/ 6348250 h 6858000"/>
              <a:gd name="connsiteX26" fmla="*/ 262170 w 1508539"/>
              <a:gd name="connsiteY26" fmla="*/ 6281972 h 6858000"/>
              <a:gd name="connsiteX27" fmla="*/ 272933 w 1508539"/>
              <a:gd name="connsiteY27" fmla="*/ 6211940 h 6858000"/>
              <a:gd name="connsiteX28" fmla="*/ 314428 w 1508539"/>
              <a:gd name="connsiteY28" fmla="*/ 6113913 h 6858000"/>
              <a:gd name="connsiteX29" fmla="*/ 318721 w 1508539"/>
              <a:gd name="connsiteY29" fmla="*/ 6028119 h 6858000"/>
              <a:gd name="connsiteX30" fmla="*/ 345501 w 1508539"/>
              <a:gd name="connsiteY30" fmla="*/ 5934687 h 6858000"/>
              <a:gd name="connsiteX31" fmla="*/ 379513 w 1508539"/>
              <a:gd name="connsiteY31" fmla="*/ 5765594 h 6858000"/>
              <a:gd name="connsiteX32" fmla="*/ 411349 w 1508539"/>
              <a:gd name="connsiteY32" fmla="*/ 5693685 h 6858000"/>
              <a:gd name="connsiteX33" fmla="*/ 431404 w 1508539"/>
              <a:gd name="connsiteY33" fmla="*/ 5665173 h 6858000"/>
              <a:gd name="connsiteX34" fmla="*/ 465121 w 1508539"/>
              <a:gd name="connsiteY34" fmla="*/ 5563435 h 6858000"/>
              <a:gd name="connsiteX35" fmla="*/ 494626 w 1508539"/>
              <a:gd name="connsiteY35" fmla="*/ 5476393 h 6858000"/>
              <a:gd name="connsiteX36" fmla="*/ 525819 w 1508539"/>
              <a:gd name="connsiteY36" fmla="*/ 5396260 h 6858000"/>
              <a:gd name="connsiteX37" fmla="*/ 541800 w 1508539"/>
              <a:gd name="connsiteY37" fmla="*/ 5330009 h 6858000"/>
              <a:gd name="connsiteX38" fmla="*/ 575293 w 1508539"/>
              <a:gd name="connsiteY38" fmla="*/ 5273739 h 6858000"/>
              <a:gd name="connsiteX39" fmla="*/ 584892 w 1508539"/>
              <a:gd name="connsiteY39" fmla="*/ 5241779 h 6858000"/>
              <a:gd name="connsiteX40" fmla="*/ 596118 w 1508539"/>
              <a:gd name="connsiteY40" fmla="*/ 5225268 h 6858000"/>
              <a:gd name="connsiteX41" fmla="*/ 597138 w 1508539"/>
              <a:gd name="connsiteY41" fmla="*/ 5217684 h 6858000"/>
              <a:gd name="connsiteX42" fmla="*/ 604479 w 1508539"/>
              <a:gd name="connsiteY42" fmla="*/ 5193377 h 6858000"/>
              <a:gd name="connsiteX43" fmla="*/ 607782 w 1508539"/>
              <a:gd name="connsiteY43" fmla="*/ 5179288 h 6858000"/>
              <a:gd name="connsiteX44" fmla="*/ 608766 w 1508539"/>
              <a:gd name="connsiteY44" fmla="*/ 5173621 h 6858000"/>
              <a:gd name="connsiteX45" fmla="*/ 604400 w 1508539"/>
              <a:gd name="connsiteY45" fmla="*/ 5159961 h 6858000"/>
              <a:gd name="connsiteX46" fmla="*/ 611077 w 1508539"/>
              <a:gd name="connsiteY46" fmla="*/ 5144295 h 6858000"/>
              <a:gd name="connsiteX47" fmla="*/ 608010 w 1508539"/>
              <a:gd name="connsiteY47" fmla="*/ 5125185 h 6858000"/>
              <a:gd name="connsiteX48" fmla="*/ 614840 w 1508539"/>
              <a:gd name="connsiteY48" fmla="*/ 5121884 h 6858000"/>
              <a:gd name="connsiteX49" fmla="*/ 621876 w 1508539"/>
              <a:gd name="connsiteY49" fmla="*/ 5067850 h 6858000"/>
              <a:gd name="connsiteX50" fmla="*/ 624607 w 1508539"/>
              <a:gd name="connsiteY50" fmla="*/ 5060861 h 6858000"/>
              <a:gd name="connsiteX51" fmla="*/ 621311 w 1508539"/>
              <a:gd name="connsiteY51" fmla="*/ 5034192 h 6858000"/>
              <a:gd name="connsiteX52" fmla="*/ 622865 w 1508539"/>
              <a:gd name="connsiteY52" fmla="*/ 4993030 h 6858000"/>
              <a:gd name="connsiteX53" fmla="*/ 629774 w 1508539"/>
              <a:gd name="connsiteY53" fmla="*/ 4946844 h 6858000"/>
              <a:gd name="connsiteX54" fmla="*/ 625630 w 1508539"/>
              <a:gd name="connsiteY54" fmla="*/ 4932692 h 6858000"/>
              <a:gd name="connsiteX55" fmla="*/ 641033 w 1508539"/>
              <a:gd name="connsiteY55" fmla="*/ 4858827 h 6858000"/>
              <a:gd name="connsiteX56" fmla="*/ 646936 w 1508539"/>
              <a:gd name="connsiteY56" fmla="*/ 4821170 h 6858000"/>
              <a:gd name="connsiteX57" fmla="*/ 651669 w 1508539"/>
              <a:gd name="connsiteY57" fmla="*/ 4780965 h 6858000"/>
              <a:gd name="connsiteX58" fmla="*/ 652962 w 1508539"/>
              <a:gd name="connsiteY58" fmla="*/ 4750867 h 6858000"/>
              <a:gd name="connsiteX59" fmla="*/ 650769 w 1508539"/>
              <a:gd name="connsiteY59" fmla="*/ 4690749 h 6858000"/>
              <a:gd name="connsiteX60" fmla="*/ 646249 w 1508539"/>
              <a:gd name="connsiteY60" fmla="*/ 4584173 h 6858000"/>
              <a:gd name="connsiteX61" fmla="*/ 641332 w 1508539"/>
              <a:gd name="connsiteY61" fmla="*/ 4444346 h 6858000"/>
              <a:gd name="connsiteX62" fmla="*/ 637897 w 1508539"/>
              <a:gd name="connsiteY62" fmla="*/ 4375228 h 6858000"/>
              <a:gd name="connsiteX63" fmla="*/ 618550 w 1508539"/>
              <a:gd name="connsiteY63" fmla="*/ 4214165 h 6858000"/>
              <a:gd name="connsiteX64" fmla="*/ 622623 w 1508539"/>
              <a:gd name="connsiteY64" fmla="*/ 4090296 h 6858000"/>
              <a:gd name="connsiteX65" fmla="*/ 607879 w 1508539"/>
              <a:gd name="connsiteY65" fmla="*/ 4033999 h 6858000"/>
              <a:gd name="connsiteX66" fmla="*/ 609028 w 1508539"/>
              <a:gd name="connsiteY66" fmla="*/ 4031933 h 6858000"/>
              <a:gd name="connsiteX67" fmla="*/ 607604 w 1508539"/>
              <a:gd name="connsiteY67" fmla="*/ 4013953 h 6858000"/>
              <a:gd name="connsiteX68" fmla="*/ 593899 w 1508539"/>
              <a:gd name="connsiteY68" fmla="*/ 3974753 h 6858000"/>
              <a:gd name="connsiteX69" fmla="*/ 595497 w 1508539"/>
              <a:gd name="connsiteY69" fmla="*/ 3969950 h 6858000"/>
              <a:gd name="connsiteX70" fmla="*/ 588919 w 1508539"/>
              <a:gd name="connsiteY70" fmla="*/ 3933779 h 6858000"/>
              <a:gd name="connsiteX71" fmla="*/ 590250 w 1508539"/>
              <a:gd name="connsiteY71" fmla="*/ 3933093 h 6858000"/>
              <a:gd name="connsiteX72" fmla="*/ 594604 w 1508539"/>
              <a:gd name="connsiteY72" fmla="*/ 3922082 h 6858000"/>
              <a:gd name="connsiteX73" fmla="*/ 599682 w 1508539"/>
              <a:gd name="connsiteY73" fmla="*/ 3901461 h 6858000"/>
              <a:gd name="connsiteX74" fmla="*/ 622276 w 1508539"/>
              <a:gd name="connsiteY74" fmla="*/ 3813873 h 6858000"/>
              <a:gd name="connsiteX75" fmla="*/ 621701 w 1508539"/>
              <a:gd name="connsiteY75" fmla="*/ 3806161 h 6858000"/>
              <a:gd name="connsiteX76" fmla="*/ 622008 w 1508539"/>
              <a:gd name="connsiteY76" fmla="*/ 3805957 h 6858000"/>
              <a:gd name="connsiteX77" fmla="*/ 622035 w 1508539"/>
              <a:gd name="connsiteY77" fmla="*/ 3797724 h 6858000"/>
              <a:gd name="connsiteX78" fmla="*/ 620650 w 1508539"/>
              <a:gd name="connsiteY78" fmla="*/ 3792098 h 6858000"/>
              <a:gd name="connsiteX79" fmla="*/ 619534 w 1508539"/>
              <a:gd name="connsiteY79" fmla="*/ 3777135 h 6858000"/>
              <a:gd name="connsiteX80" fmla="*/ 621267 w 1508539"/>
              <a:gd name="connsiteY80" fmla="*/ 3771656 h 6858000"/>
              <a:gd name="connsiteX81" fmla="*/ 625010 w 1508539"/>
              <a:gd name="connsiteY81" fmla="*/ 3769007 h 6858000"/>
              <a:gd name="connsiteX82" fmla="*/ 624476 w 1508539"/>
              <a:gd name="connsiteY82" fmla="*/ 3767709 h 6858000"/>
              <a:gd name="connsiteX83" fmla="*/ 633172 w 1508539"/>
              <a:gd name="connsiteY83" fmla="*/ 3738082 h 6858000"/>
              <a:gd name="connsiteX84" fmla="*/ 640518 w 1508539"/>
              <a:gd name="connsiteY84" fmla="*/ 3673397 h 6858000"/>
              <a:gd name="connsiteX85" fmla="*/ 639814 w 1508539"/>
              <a:gd name="connsiteY85" fmla="*/ 3637109 h 6858000"/>
              <a:gd name="connsiteX86" fmla="*/ 643257 w 1508539"/>
              <a:gd name="connsiteY86" fmla="*/ 3536883 h 6858000"/>
              <a:gd name="connsiteX87" fmla="*/ 650795 w 1508539"/>
              <a:gd name="connsiteY87" fmla="*/ 3435652 h 6858000"/>
              <a:gd name="connsiteX88" fmla="*/ 652466 w 1508539"/>
              <a:gd name="connsiteY88" fmla="*/ 3307769 h 6858000"/>
              <a:gd name="connsiteX89" fmla="*/ 670029 w 1508539"/>
              <a:gd name="connsiteY89" fmla="*/ 3250522 h 6858000"/>
              <a:gd name="connsiteX90" fmla="*/ 670454 w 1508539"/>
              <a:gd name="connsiteY90" fmla="*/ 3229163 h 6858000"/>
              <a:gd name="connsiteX91" fmla="*/ 672277 w 1508539"/>
              <a:gd name="connsiteY91" fmla="*/ 3217217 h 6858000"/>
              <a:gd name="connsiteX92" fmla="*/ 659112 w 1508539"/>
              <a:gd name="connsiteY92" fmla="*/ 3183755 h 6858000"/>
              <a:gd name="connsiteX93" fmla="*/ 659613 w 1508539"/>
              <a:gd name="connsiteY93" fmla="*/ 3178642 h 6858000"/>
              <a:gd name="connsiteX94" fmla="*/ 647213 w 1508539"/>
              <a:gd name="connsiteY94" fmla="*/ 3158586 h 6858000"/>
              <a:gd name="connsiteX95" fmla="*/ 632398 w 1508539"/>
              <a:gd name="connsiteY95" fmla="*/ 3129034 h 6858000"/>
              <a:gd name="connsiteX96" fmla="*/ 633063 w 1508539"/>
              <a:gd name="connsiteY96" fmla="*/ 3126682 h 6858000"/>
              <a:gd name="connsiteX97" fmla="*/ 623931 w 1508539"/>
              <a:gd name="connsiteY97" fmla="*/ 3114519 h 6858000"/>
              <a:gd name="connsiteX98" fmla="*/ 610540 w 1508539"/>
              <a:gd name="connsiteY98" fmla="*/ 3106272 h 6858000"/>
              <a:gd name="connsiteX99" fmla="*/ 583270 w 1508539"/>
              <a:gd name="connsiteY99" fmla="*/ 2958185 h 6858000"/>
              <a:gd name="connsiteX100" fmla="*/ 525884 w 1508539"/>
              <a:gd name="connsiteY100" fmla="*/ 2762989 h 6858000"/>
              <a:gd name="connsiteX101" fmla="*/ 474802 w 1508539"/>
              <a:gd name="connsiteY101" fmla="*/ 2554718 h 6858000"/>
              <a:gd name="connsiteX102" fmla="*/ 454896 w 1508539"/>
              <a:gd name="connsiteY102" fmla="*/ 2485734 h 6858000"/>
              <a:gd name="connsiteX103" fmla="*/ 445619 w 1508539"/>
              <a:gd name="connsiteY103" fmla="*/ 2447068 h 6858000"/>
              <a:gd name="connsiteX104" fmla="*/ 432580 w 1508539"/>
              <a:gd name="connsiteY104" fmla="*/ 2425819 h 6858000"/>
              <a:gd name="connsiteX105" fmla="*/ 438579 w 1508539"/>
              <a:gd name="connsiteY105" fmla="*/ 2402874 h 6858000"/>
              <a:gd name="connsiteX106" fmla="*/ 441191 w 1508539"/>
              <a:gd name="connsiteY106" fmla="*/ 2381443 h 6858000"/>
              <a:gd name="connsiteX107" fmla="*/ 417520 w 1508539"/>
              <a:gd name="connsiteY107" fmla="*/ 2261920 h 6858000"/>
              <a:gd name="connsiteX108" fmla="*/ 407407 w 1508539"/>
              <a:gd name="connsiteY108" fmla="*/ 2195378 h 6858000"/>
              <a:gd name="connsiteX109" fmla="*/ 391624 w 1508539"/>
              <a:gd name="connsiteY109" fmla="*/ 2155135 h 6858000"/>
              <a:gd name="connsiteX110" fmla="*/ 389082 w 1508539"/>
              <a:gd name="connsiteY110" fmla="*/ 2118008 h 6858000"/>
              <a:gd name="connsiteX111" fmla="*/ 390075 w 1508539"/>
              <a:gd name="connsiteY111" fmla="*/ 2050531 h 6858000"/>
              <a:gd name="connsiteX112" fmla="*/ 381881 w 1508539"/>
              <a:gd name="connsiteY112" fmla="*/ 1963269 h 6858000"/>
              <a:gd name="connsiteX113" fmla="*/ 363059 w 1508539"/>
              <a:gd name="connsiteY113" fmla="*/ 1906352 h 6858000"/>
              <a:gd name="connsiteX114" fmla="*/ 339616 w 1508539"/>
              <a:gd name="connsiteY114" fmla="*/ 1861531 h 6858000"/>
              <a:gd name="connsiteX115" fmla="*/ 293415 w 1508539"/>
              <a:gd name="connsiteY115" fmla="*/ 1732919 h 6858000"/>
              <a:gd name="connsiteX116" fmla="*/ 265726 w 1508539"/>
              <a:gd name="connsiteY116" fmla="*/ 1663540 h 6858000"/>
              <a:gd name="connsiteX117" fmla="*/ 264852 w 1508539"/>
              <a:gd name="connsiteY117" fmla="*/ 1615777 h 6858000"/>
              <a:gd name="connsiteX118" fmla="*/ 245647 w 1508539"/>
              <a:gd name="connsiteY118" fmla="*/ 1563678 h 6858000"/>
              <a:gd name="connsiteX119" fmla="*/ 258727 w 1508539"/>
              <a:gd name="connsiteY119" fmla="*/ 1519474 h 6858000"/>
              <a:gd name="connsiteX120" fmla="*/ 251469 w 1508539"/>
              <a:gd name="connsiteY120" fmla="*/ 1477995 h 6858000"/>
              <a:gd name="connsiteX121" fmla="*/ 237554 w 1508539"/>
              <a:gd name="connsiteY121" fmla="*/ 1373769 h 6858000"/>
              <a:gd name="connsiteX122" fmla="*/ 245861 w 1508539"/>
              <a:gd name="connsiteY122" fmla="*/ 1307086 h 6858000"/>
              <a:gd name="connsiteX123" fmla="*/ 247049 w 1508539"/>
              <a:gd name="connsiteY123" fmla="*/ 1189033 h 6858000"/>
              <a:gd name="connsiteX124" fmla="*/ 251734 w 1508539"/>
              <a:gd name="connsiteY124" fmla="*/ 1168288 h 6858000"/>
              <a:gd name="connsiteX125" fmla="*/ 244016 w 1508539"/>
              <a:gd name="connsiteY125" fmla="*/ 1142577 h 6858000"/>
              <a:gd name="connsiteX126" fmla="*/ 233322 w 1508539"/>
              <a:gd name="connsiteY126" fmla="*/ 1088484 h 6858000"/>
              <a:gd name="connsiteX127" fmla="*/ 222058 w 1508539"/>
              <a:gd name="connsiteY127" fmla="*/ 1016103 h 6858000"/>
              <a:gd name="connsiteX128" fmla="*/ 223514 w 1508539"/>
              <a:gd name="connsiteY128" fmla="*/ 932283 h 6858000"/>
              <a:gd name="connsiteX129" fmla="*/ 225750 w 1508539"/>
              <a:gd name="connsiteY129" fmla="*/ 915925 h 6858000"/>
              <a:gd name="connsiteX130" fmla="*/ 218379 w 1508539"/>
              <a:gd name="connsiteY130" fmla="*/ 896999 h 6858000"/>
              <a:gd name="connsiteX131" fmla="*/ 187787 w 1508539"/>
              <a:gd name="connsiteY131" fmla="*/ 821517 h 6858000"/>
              <a:gd name="connsiteX132" fmla="*/ 166737 w 1508539"/>
              <a:gd name="connsiteY132" fmla="*/ 751353 h 6858000"/>
              <a:gd name="connsiteX133" fmla="*/ 166295 w 1508539"/>
              <a:gd name="connsiteY133" fmla="*/ 721230 h 6858000"/>
              <a:gd name="connsiteX134" fmla="*/ 151966 w 1508539"/>
              <a:gd name="connsiteY134" fmla="*/ 681659 h 6858000"/>
              <a:gd name="connsiteX135" fmla="*/ 137385 w 1508539"/>
              <a:gd name="connsiteY135" fmla="*/ 635218 h 6858000"/>
              <a:gd name="connsiteX136" fmla="*/ 142396 w 1508539"/>
              <a:gd name="connsiteY136" fmla="*/ 613763 h 6858000"/>
              <a:gd name="connsiteX137" fmla="*/ 128338 w 1508539"/>
              <a:gd name="connsiteY137" fmla="*/ 598582 h 6858000"/>
              <a:gd name="connsiteX138" fmla="*/ 128019 w 1508539"/>
              <a:gd name="connsiteY138" fmla="*/ 576846 h 6858000"/>
              <a:gd name="connsiteX139" fmla="*/ 107645 w 1508539"/>
              <a:gd name="connsiteY139" fmla="*/ 530055 h 6858000"/>
              <a:gd name="connsiteX140" fmla="*/ 106893 w 1508539"/>
              <a:gd name="connsiteY140" fmla="*/ 465389 h 6858000"/>
              <a:gd name="connsiteX141" fmla="*/ 89816 w 1508539"/>
              <a:gd name="connsiteY141" fmla="*/ 424699 h 6858000"/>
              <a:gd name="connsiteX142" fmla="*/ 90191 w 1508539"/>
              <a:gd name="connsiteY142" fmla="*/ 404917 h 6858000"/>
              <a:gd name="connsiteX143" fmla="*/ 70148 w 1508539"/>
              <a:gd name="connsiteY143" fmla="*/ 367211 h 6858000"/>
              <a:gd name="connsiteX144" fmla="*/ 36452 w 1508539"/>
              <a:gd name="connsiteY144" fmla="*/ 268519 h 6858000"/>
              <a:gd name="connsiteX145" fmla="*/ 23935 w 1508539"/>
              <a:gd name="connsiteY145" fmla="*/ 160886 h 6858000"/>
              <a:gd name="connsiteX146" fmla="*/ 19312 w 1508539"/>
              <a:gd name="connsiteY146" fmla="*/ 47336 h 6858000"/>
              <a:gd name="connsiteX147" fmla="*/ 0 w 1508539"/>
              <a:gd name="connsiteY147"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36976 w 1508539"/>
              <a:gd name="connsiteY6" fmla="*/ 6621207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0954 w 1508539"/>
              <a:gd name="connsiteY10" fmla="*/ 6589172 h 6858000"/>
              <a:gd name="connsiteX11" fmla="*/ 164248 w 1508539"/>
              <a:gd name="connsiteY11" fmla="*/ 6574442 h 6858000"/>
              <a:gd name="connsiteX12" fmla="*/ 164588 w 1508539"/>
              <a:gd name="connsiteY12" fmla="*/ 6568530 h 6858000"/>
              <a:gd name="connsiteX13" fmla="*/ 166997 w 1508539"/>
              <a:gd name="connsiteY13" fmla="*/ 6560674 h 6858000"/>
              <a:gd name="connsiteX14" fmla="*/ 167342 w 1508539"/>
              <a:gd name="connsiteY14" fmla="*/ 6560598 h 6858000"/>
              <a:gd name="connsiteX15" fmla="*/ 169039 w 1508539"/>
              <a:gd name="connsiteY15" fmla="*/ 6553006 h 6858000"/>
              <a:gd name="connsiteX16" fmla="*/ 173735 w 1508539"/>
              <a:gd name="connsiteY16" fmla="*/ 6514360 h 6858000"/>
              <a:gd name="connsiteX17" fmla="*/ 215389 w 1508539"/>
              <a:gd name="connsiteY17" fmla="*/ 6478062 h 6858000"/>
              <a:gd name="connsiteX18" fmla="*/ 226078 w 1508539"/>
              <a:gd name="connsiteY18" fmla="*/ 6460325 h 6858000"/>
              <a:gd name="connsiteX19" fmla="*/ 233311 w 1508539"/>
              <a:gd name="connsiteY19" fmla="*/ 6451488 h 6858000"/>
              <a:gd name="connsiteX20" fmla="*/ 234746 w 1508539"/>
              <a:gd name="connsiteY20" fmla="*/ 6451348 h 6858000"/>
              <a:gd name="connsiteX21" fmla="*/ 239104 w 1508539"/>
              <a:gd name="connsiteY21" fmla="*/ 6414240 h 6858000"/>
              <a:gd name="connsiteX22" fmla="*/ 241880 w 1508539"/>
              <a:gd name="connsiteY22" fmla="*/ 6384857 h 6858000"/>
              <a:gd name="connsiteX23" fmla="*/ 240591 w 1508539"/>
              <a:gd name="connsiteY23" fmla="*/ 6367510 h 6858000"/>
              <a:gd name="connsiteX24" fmla="*/ 244471 w 1508539"/>
              <a:gd name="connsiteY24" fmla="*/ 6349778 h 6858000"/>
              <a:gd name="connsiteX25" fmla="*/ 246136 w 1508539"/>
              <a:gd name="connsiteY25" fmla="*/ 6348250 h 6858000"/>
              <a:gd name="connsiteX26" fmla="*/ 262170 w 1508539"/>
              <a:gd name="connsiteY26" fmla="*/ 6281972 h 6858000"/>
              <a:gd name="connsiteX27" fmla="*/ 272933 w 1508539"/>
              <a:gd name="connsiteY27" fmla="*/ 6211940 h 6858000"/>
              <a:gd name="connsiteX28" fmla="*/ 314428 w 1508539"/>
              <a:gd name="connsiteY28" fmla="*/ 6113913 h 6858000"/>
              <a:gd name="connsiteX29" fmla="*/ 318721 w 1508539"/>
              <a:gd name="connsiteY29" fmla="*/ 6028119 h 6858000"/>
              <a:gd name="connsiteX30" fmla="*/ 345501 w 1508539"/>
              <a:gd name="connsiteY30" fmla="*/ 5934687 h 6858000"/>
              <a:gd name="connsiteX31" fmla="*/ 379513 w 1508539"/>
              <a:gd name="connsiteY31" fmla="*/ 5765594 h 6858000"/>
              <a:gd name="connsiteX32" fmla="*/ 411349 w 1508539"/>
              <a:gd name="connsiteY32" fmla="*/ 5693685 h 6858000"/>
              <a:gd name="connsiteX33" fmla="*/ 431404 w 1508539"/>
              <a:gd name="connsiteY33" fmla="*/ 5665173 h 6858000"/>
              <a:gd name="connsiteX34" fmla="*/ 465121 w 1508539"/>
              <a:gd name="connsiteY34" fmla="*/ 5563435 h 6858000"/>
              <a:gd name="connsiteX35" fmla="*/ 494626 w 1508539"/>
              <a:gd name="connsiteY35" fmla="*/ 5476393 h 6858000"/>
              <a:gd name="connsiteX36" fmla="*/ 525819 w 1508539"/>
              <a:gd name="connsiteY36" fmla="*/ 5396260 h 6858000"/>
              <a:gd name="connsiteX37" fmla="*/ 541800 w 1508539"/>
              <a:gd name="connsiteY37" fmla="*/ 5330009 h 6858000"/>
              <a:gd name="connsiteX38" fmla="*/ 575293 w 1508539"/>
              <a:gd name="connsiteY38" fmla="*/ 5273739 h 6858000"/>
              <a:gd name="connsiteX39" fmla="*/ 584892 w 1508539"/>
              <a:gd name="connsiteY39" fmla="*/ 5241779 h 6858000"/>
              <a:gd name="connsiteX40" fmla="*/ 596118 w 1508539"/>
              <a:gd name="connsiteY40" fmla="*/ 5225268 h 6858000"/>
              <a:gd name="connsiteX41" fmla="*/ 597138 w 1508539"/>
              <a:gd name="connsiteY41" fmla="*/ 5217684 h 6858000"/>
              <a:gd name="connsiteX42" fmla="*/ 604479 w 1508539"/>
              <a:gd name="connsiteY42" fmla="*/ 5193377 h 6858000"/>
              <a:gd name="connsiteX43" fmla="*/ 607782 w 1508539"/>
              <a:gd name="connsiteY43" fmla="*/ 5179288 h 6858000"/>
              <a:gd name="connsiteX44" fmla="*/ 608766 w 1508539"/>
              <a:gd name="connsiteY44" fmla="*/ 5173621 h 6858000"/>
              <a:gd name="connsiteX45" fmla="*/ 604400 w 1508539"/>
              <a:gd name="connsiteY45" fmla="*/ 5159961 h 6858000"/>
              <a:gd name="connsiteX46" fmla="*/ 611077 w 1508539"/>
              <a:gd name="connsiteY46" fmla="*/ 5144295 h 6858000"/>
              <a:gd name="connsiteX47" fmla="*/ 608010 w 1508539"/>
              <a:gd name="connsiteY47" fmla="*/ 5125185 h 6858000"/>
              <a:gd name="connsiteX48" fmla="*/ 614840 w 1508539"/>
              <a:gd name="connsiteY48" fmla="*/ 5121884 h 6858000"/>
              <a:gd name="connsiteX49" fmla="*/ 621876 w 1508539"/>
              <a:gd name="connsiteY49" fmla="*/ 5067850 h 6858000"/>
              <a:gd name="connsiteX50" fmla="*/ 624607 w 1508539"/>
              <a:gd name="connsiteY50" fmla="*/ 5060861 h 6858000"/>
              <a:gd name="connsiteX51" fmla="*/ 621311 w 1508539"/>
              <a:gd name="connsiteY51" fmla="*/ 5034192 h 6858000"/>
              <a:gd name="connsiteX52" fmla="*/ 622865 w 1508539"/>
              <a:gd name="connsiteY52" fmla="*/ 4993030 h 6858000"/>
              <a:gd name="connsiteX53" fmla="*/ 629774 w 1508539"/>
              <a:gd name="connsiteY53" fmla="*/ 4946844 h 6858000"/>
              <a:gd name="connsiteX54" fmla="*/ 625630 w 1508539"/>
              <a:gd name="connsiteY54" fmla="*/ 4932692 h 6858000"/>
              <a:gd name="connsiteX55" fmla="*/ 641033 w 1508539"/>
              <a:gd name="connsiteY55" fmla="*/ 4858827 h 6858000"/>
              <a:gd name="connsiteX56" fmla="*/ 646936 w 1508539"/>
              <a:gd name="connsiteY56" fmla="*/ 4821170 h 6858000"/>
              <a:gd name="connsiteX57" fmla="*/ 651669 w 1508539"/>
              <a:gd name="connsiteY57" fmla="*/ 4780965 h 6858000"/>
              <a:gd name="connsiteX58" fmla="*/ 652962 w 1508539"/>
              <a:gd name="connsiteY58" fmla="*/ 4750867 h 6858000"/>
              <a:gd name="connsiteX59" fmla="*/ 650769 w 1508539"/>
              <a:gd name="connsiteY59" fmla="*/ 4690749 h 6858000"/>
              <a:gd name="connsiteX60" fmla="*/ 646249 w 1508539"/>
              <a:gd name="connsiteY60" fmla="*/ 4584173 h 6858000"/>
              <a:gd name="connsiteX61" fmla="*/ 641332 w 1508539"/>
              <a:gd name="connsiteY61" fmla="*/ 4444346 h 6858000"/>
              <a:gd name="connsiteX62" fmla="*/ 637897 w 1508539"/>
              <a:gd name="connsiteY62" fmla="*/ 4375228 h 6858000"/>
              <a:gd name="connsiteX63" fmla="*/ 618550 w 1508539"/>
              <a:gd name="connsiteY63" fmla="*/ 4214165 h 6858000"/>
              <a:gd name="connsiteX64" fmla="*/ 622623 w 1508539"/>
              <a:gd name="connsiteY64" fmla="*/ 4090296 h 6858000"/>
              <a:gd name="connsiteX65" fmla="*/ 607879 w 1508539"/>
              <a:gd name="connsiteY65" fmla="*/ 4033999 h 6858000"/>
              <a:gd name="connsiteX66" fmla="*/ 609028 w 1508539"/>
              <a:gd name="connsiteY66" fmla="*/ 4031933 h 6858000"/>
              <a:gd name="connsiteX67" fmla="*/ 607604 w 1508539"/>
              <a:gd name="connsiteY67" fmla="*/ 4013953 h 6858000"/>
              <a:gd name="connsiteX68" fmla="*/ 593899 w 1508539"/>
              <a:gd name="connsiteY68" fmla="*/ 3974753 h 6858000"/>
              <a:gd name="connsiteX69" fmla="*/ 595497 w 1508539"/>
              <a:gd name="connsiteY69" fmla="*/ 3969950 h 6858000"/>
              <a:gd name="connsiteX70" fmla="*/ 588919 w 1508539"/>
              <a:gd name="connsiteY70" fmla="*/ 3933779 h 6858000"/>
              <a:gd name="connsiteX71" fmla="*/ 590250 w 1508539"/>
              <a:gd name="connsiteY71" fmla="*/ 3933093 h 6858000"/>
              <a:gd name="connsiteX72" fmla="*/ 594604 w 1508539"/>
              <a:gd name="connsiteY72" fmla="*/ 3922082 h 6858000"/>
              <a:gd name="connsiteX73" fmla="*/ 599682 w 1508539"/>
              <a:gd name="connsiteY73" fmla="*/ 3901461 h 6858000"/>
              <a:gd name="connsiteX74" fmla="*/ 622276 w 1508539"/>
              <a:gd name="connsiteY74" fmla="*/ 3813873 h 6858000"/>
              <a:gd name="connsiteX75" fmla="*/ 621701 w 1508539"/>
              <a:gd name="connsiteY75" fmla="*/ 3806161 h 6858000"/>
              <a:gd name="connsiteX76" fmla="*/ 622008 w 1508539"/>
              <a:gd name="connsiteY76" fmla="*/ 3805957 h 6858000"/>
              <a:gd name="connsiteX77" fmla="*/ 622035 w 1508539"/>
              <a:gd name="connsiteY77" fmla="*/ 3797724 h 6858000"/>
              <a:gd name="connsiteX78" fmla="*/ 620650 w 1508539"/>
              <a:gd name="connsiteY78" fmla="*/ 3792098 h 6858000"/>
              <a:gd name="connsiteX79" fmla="*/ 619534 w 1508539"/>
              <a:gd name="connsiteY79" fmla="*/ 3777135 h 6858000"/>
              <a:gd name="connsiteX80" fmla="*/ 621267 w 1508539"/>
              <a:gd name="connsiteY80" fmla="*/ 3771656 h 6858000"/>
              <a:gd name="connsiteX81" fmla="*/ 625010 w 1508539"/>
              <a:gd name="connsiteY81" fmla="*/ 3769007 h 6858000"/>
              <a:gd name="connsiteX82" fmla="*/ 624476 w 1508539"/>
              <a:gd name="connsiteY82" fmla="*/ 3767709 h 6858000"/>
              <a:gd name="connsiteX83" fmla="*/ 633172 w 1508539"/>
              <a:gd name="connsiteY83" fmla="*/ 3738082 h 6858000"/>
              <a:gd name="connsiteX84" fmla="*/ 640518 w 1508539"/>
              <a:gd name="connsiteY84" fmla="*/ 3673397 h 6858000"/>
              <a:gd name="connsiteX85" fmla="*/ 639814 w 1508539"/>
              <a:gd name="connsiteY85" fmla="*/ 3637109 h 6858000"/>
              <a:gd name="connsiteX86" fmla="*/ 643257 w 1508539"/>
              <a:gd name="connsiteY86" fmla="*/ 3536883 h 6858000"/>
              <a:gd name="connsiteX87" fmla="*/ 650795 w 1508539"/>
              <a:gd name="connsiteY87" fmla="*/ 3435652 h 6858000"/>
              <a:gd name="connsiteX88" fmla="*/ 652466 w 1508539"/>
              <a:gd name="connsiteY88" fmla="*/ 3307769 h 6858000"/>
              <a:gd name="connsiteX89" fmla="*/ 670029 w 1508539"/>
              <a:gd name="connsiteY89" fmla="*/ 3250522 h 6858000"/>
              <a:gd name="connsiteX90" fmla="*/ 670454 w 1508539"/>
              <a:gd name="connsiteY90" fmla="*/ 3229163 h 6858000"/>
              <a:gd name="connsiteX91" fmla="*/ 672277 w 1508539"/>
              <a:gd name="connsiteY91" fmla="*/ 3217217 h 6858000"/>
              <a:gd name="connsiteX92" fmla="*/ 659112 w 1508539"/>
              <a:gd name="connsiteY92" fmla="*/ 3183755 h 6858000"/>
              <a:gd name="connsiteX93" fmla="*/ 659613 w 1508539"/>
              <a:gd name="connsiteY93" fmla="*/ 3178642 h 6858000"/>
              <a:gd name="connsiteX94" fmla="*/ 647213 w 1508539"/>
              <a:gd name="connsiteY94" fmla="*/ 3158586 h 6858000"/>
              <a:gd name="connsiteX95" fmla="*/ 632398 w 1508539"/>
              <a:gd name="connsiteY95" fmla="*/ 3129034 h 6858000"/>
              <a:gd name="connsiteX96" fmla="*/ 633063 w 1508539"/>
              <a:gd name="connsiteY96" fmla="*/ 3126682 h 6858000"/>
              <a:gd name="connsiteX97" fmla="*/ 623931 w 1508539"/>
              <a:gd name="connsiteY97" fmla="*/ 3114519 h 6858000"/>
              <a:gd name="connsiteX98" fmla="*/ 610540 w 1508539"/>
              <a:gd name="connsiteY98" fmla="*/ 3106272 h 6858000"/>
              <a:gd name="connsiteX99" fmla="*/ 583270 w 1508539"/>
              <a:gd name="connsiteY99" fmla="*/ 2958185 h 6858000"/>
              <a:gd name="connsiteX100" fmla="*/ 525884 w 1508539"/>
              <a:gd name="connsiteY100" fmla="*/ 2762989 h 6858000"/>
              <a:gd name="connsiteX101" fmla="*/ 474802 w 1508539"/>
              <a:gd name="connsiteY101" fmla="*/ 2554718 h 6858000"/>
              <a:gd name="connsiteX102" fmla="*/ 454896 w 1508539"/>
              <a:gd name="connsiteY102" fmla="*/ 2485734 h 6858000"/>
              <a:gd name="connsiteX103" fmla="*/ 445619 w 1508539"/>
              <a:gd name="connsiteY103" fmla="*/ 2447068 h 6858000"/>
              <a:gd name="connsiteX104" fmla="*/ 432580 w 1508539"/>
              <a:gd name="connsiteY104" fmla="*/ 2425819 h 6858000"/>
              <a:gd name="connsiteX105" fmla="*/ 438579 w 1508539"/>
              <a:gd name="connsiteY105" fmla="*/ 2402874 h 6858000"/>
              <a:gd name="connsiteX106" fmla="*/ 441191 w 1508539"/>
              <a:gd name="connsiteY106" fmla="*/ 2381443 h 6858000"/>
              <a:gd name="connsiteX107" fmla="*/ 417520 w 1508539"/>
              <a:gd name="connsiteY107" fmla="*/ 2261920 h 6858000"/>
              <a:gd name="connsiteX108" fmla="*/ 407407 w 1508539"/>
              <a:gd name="connsiteY108" fmla="*/ 2195378 h 6858000"/>
              <a:gd name="connsiteX109" fmla="*/ 391624 w 1508539"/>
              <a:gd name="connsiteY109" fmla="*/ 2155135 h 6858000"/>
              <a:gd name="connsiteX110" fmla="*/ 389082 w 1508539"/>
              <a:gd name="connsiteY110" fmla="*/ 2118008 h 6858000"/>
              <a:gd name="connsiteX111" fmla="*/ 390075 w 1508539"/>
              <a:gd name="connsiteY111" fmla="*/ 2050531 h 6858000"/>
              <a:gd name="connsiteX112" fmla="*/ 381881 w 1508539"/>
              <a:gd name="connsiteY112" fmla="*/ 1963269 h 6858000"/>
              <a:gd name="connsiteX113" fmla="*/ 363059 w 1508539"/>
              <a:gd name="connsiteY113" fmla="*/ 1906352 h 6858000"/>
              <a:gd name="connsiteX114" fmla="*/ 339616 w 1508539"/>
              <a:gd name="connsiteY114" fmla="*/ 1861531 h 6858000"/>
              <a:gd name="connsiteX115" fmla="*/ 293415 w 1508539"/>
              <a:gd name="connsiteY115" fmla="*/ 1732919 h 6858000"/>
              <a:gd name="connsiteX116" fmla="*/ 265726 w 1508539"/>
              <a:gd name="connsiteY116" fmla="*/ 1663540 h 6858000"/>
              <a:gd name="connsiteX117" fmla="*/ 264852 w 1508539"/>
              <a:gd name="connsiteY117" fmla="*/ 1615777 h 6858000"/>
              <a:gd name="connsiteX118" fmla="*/ 245647 w 1508539"/>
              <a:gd name="connsiteY118" fmla="*/ 1563678 h 6858000"/>
              <a:gd name="connsiteX119" fmla="*/ 258727 w 1508539"/>
              <a:gd name="connsiteY119" fmla="*/ 1519474 h 6858000"/>
              <a:gd name="connsiteX120" fmla="*/ 251469 w 1508539"/>
              <a:gd name="connsiteY120" fmla="*/ 1477995 h 6858000"/>
              <a:gd name="connsiteX121" fmla="*/ 237554 w 1508539"/>
              <a:gd name="connsiteY121" fmla="*/ 1373769 h 6858000"/>
              <a:gd name="connsiteX122" fmla="*/ 245861 w 1508539"/>
              <a:gd name="connsiteY122" fmla="*/ 1307086 h 6858000"/>
              <a:gd name="connsiteX123" fmla="*/ 247049 w 1508539"/>
              <a:gd name="connsiteY123" fmla="*/ 1189033 h 6858000"/>
              <a:gd name="connsiteX124" fmla="*/ 251734 w 1508539"/>
              <a:gd name="connsiteY124" fmla="*/ 1168288 h 6858000"/>
              <a:gd name="connsiteX125" fmla="*/ 244016 w 1508539"/>
              <a:gd name="connsiteY125" fmla="*/ 1142577 h 6858000"/>
              <a:gd name="connsiteX126" fmla="*/ 233322 w 1508539"/>
              <a:gd name="connsiteY126" fmla="*/ 1088484 h 6858000"/>
              <a:gd name="connsiteX127" fmla="*/ 222058 w 1508539"/>
              <a:gd name="connsiteY127" fmla="*/ 1016103 h 6858000"/>
              <a:gd name="connsiteX128" fmla="*/ 223514 w 1508539"/>
              <a:gd name="connsiteY128" fmla="*/ 932283 h 6858000"/>
              <a:gd name="connsiteX129" fmla="*/ 225750 w 1508539"/>
              <a:gd name="connsiteY129" fmla="*/ 915925 h 6858000"/>
              <a:gd name="connsiteX130" fmla="*/ 218379 w 1508539"/>
              <a:gd name="connsiteY130" fmla="*/ 896999 h 6858000"/>
              <a:gd name="connsiteX131" fmla="*/ 187787 w 1508539"/>
              <a:gd name="connsiteY131" fmla="*/ 821517 h 6858000"/>
              <a:gd name="connsiteX132" fmla="*/ 166737 w 1508539"/>
              <a:gd name="connsiteY132" fmla="*/ 751353 h 6858000"/>
              <a:gd name="connsiteX133" fmla="*/ 166295 w 1508539"/>
              <a:gd name="connsiteY133" fmla="*/ 721230 h 6858000"/>
              <a:gd name="connsiteX134" fmla="*/ 151966 w 1508539"/>
              <a:gd name="connsiteY134" fmla="*/ 681659 h 6858000"/>
              <a:gd name="connsiteX135" fmla="*/ 137385 w 1508539"/>
              <a:gd name="connsiteY135" fmla="*/ 635218 h 6858000"/>
              <a:gd name="connsiteX136" fmla="*/ 142396 w 1508539"/>
              <a:gd name="connsiteY136" fmla="*/ 613763 h 6858000"/>
              <a:gd name="connsiteX137" fmla="*/ 128338 w 1508539"/>
              <a:gd name="connsiteY137" fmla="*/ 598582 h 6858000"/>
              <a:gd name="connsiteX138" fmla="*/ 128019 w 1508539"/>
              <a:gd name="connsiteY138" fmla="*/ 576846 h 6858000"/>
              <a:gd name="connsiteX139" fmla="*/ 107645 w 1508539"/>
              <a:gd name="connsiteY139" fmla="*/ 530055 h 6858000"/>
              <a:gd name="connsiteX140" fmla="*/ 106893 w 1508539"/>
              <a:gd name="connsiteY140" fmla="*/ 465389 h 6858000"/>
              <a:gd name="connsiteX141" fmla="*/ 89816 w 1508539"/>
              <a:gd name="connsiteY141" fmla="*/ 424699 h 6858000"/>
              <a:gd name="connsiteX142" fmla="*/ 90191 w 1508539"/>
              <a:gd name="connsiteY142" fmla="*/ 404917 h 6858000"/>
              <a:gd name="connsiteX143" fmla="*/ 70148 w 1508539"/>
              <a:gd name="connsiteY143" fmla="*/ 367211 h 6858000"/>
              <a:gd name="connsiteX144" fmla="*/ 36452 w 1508539"/>
              <a:gd name="connsiteY144" fmla="*/ 268519 h 6858000"/>
              <a:gd name="connsiteX145" fmla="*/ 23935 w 1508539"/>
              <a:gd name="connsiteY145" fmla="*/ 160886 h 6858000"/>
              <a:gd name="connsiteX146" fmla="*/ 19312 w 1508539"/>
              <a:gd name="connsiteY146" fmla="*/ 47336 h 6858000"/>
              <a:gd name="connsiteX147" fmla="*/ 0 w 1508539"/>
              <a:gd name="connsiteY147"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0954 w 1508539"/>
              <a:gd name="connsiteY10" fmla="*/ 6589172 h 6858000"/>
              <a:gd name="connsiteX11" fmla="*/ 164248 w 1508539"/>
              <a:gd name="connsiteY11" fmla="*/ 6574442 h 6858000"/>
              <a:gd name="connsiteX12" fmla="*/ 164588 w 1508539"/>
              <a:gd name="connsiteY12" fmla="*/ 6568530 h 6858000"/>
              <a:gd name="connsiteX13" fmla="*/ 166997 w 1508539"/>
              <a:gd name="connsiteY13" fmla="*/ 6560674 h 6858000"/>
              <a:gd name="connsiteX14" fmla="*/ 167342 w 1508539"/>
              <a:gd name="connsiteY14" fmla="*/ 6560598 h 6858000"/>
              <a:gd name="connsiteX15" fmla="*/ 169039 w 1508539"/>
              <a:gd name="connsiteY15" fmla="*/ 6553006 h 6858000"/>
              <a:gd name="connsiteX16" fmla="*/ 173735 w 1508539"/>
              <a:gd name="connsiteY16" fmla="*/ 6514360 h 6858000"/>
              <a:gd name="connsiteX17" fmla="*/ 215389 w 1508539"/>
              <a:gd name="connsiteY17" fmla="*/ 6478062 h 6858000"/>
              <a:gd name="connsiteX18" fmla="*/ 226078 w 1508539"/>
              <a:gd name="connsiteY18" fmla="*/ 6460325 h 6858000"/>
              <a:gd name="connsiteX19" fmla="*/ 233311 w 1508539"/>
              <a:gd name="connsiteY19" fmla="*/ 6451488 h 6858000"/>
              <a:gd name="connsiteX20" fmla="*/ 234746 w 1508539"/>
              <a:gd name="connsiteY20" fmla="*/ 6451348 h 6858000"/>
              <a:gd name="connsiteX21" fmla="*/ 239104 w 1508539"/>
              <a:gd name="connsiteY21" fmla="*/ 6414240 h 6858000"/>
              <a:gd name="connsiteX22" fmla="*/ 241880 w 1508539"/>
              <a:gd name="connsiteY22" fmla="*/ 6384857 h 6858000"/>
              <a:gd name="connsiteX23" fmla="*/ 240591 w 1508539"/>
              <a:gd name="connsiteY23" fmla="*/ 6367510 h 6858000"/>
              <a:gd name="connsiteX24" fmla="*/ 244471 w 1508539"/>
              <a:gd name="connsiteY24" fmla="*/ 6349778 h 6858000"/>
              <a:gd name="connsiteX25" fmla="*/ 246136 w 1508539"/>
              <a:gd name="connsiteY25" fmla="*/ 6348250 h 6858000"/>
              <a:gd name="connsiteX26" fmla="*/ 262170 w 1508539"/>
              <a:gd name="connsiteY26" fmla="*/ 6281972 h 6858000"/>
              <a:gd name="connsiteX27" fmla="*/ 272933 w 1508539"/>
              <a:gd name="connsiteY27" fmla="*/ 6211940 h 6858000"/>
              <a:gd name="connsiteX28" fmla="*/ 314428 w 1508539"/>
              <a:gd name="connsiteY28" fmla="*/ 6113913 h 6858000"/>
              <a:gd name="connsiteX29" fmla="*/ 318721 w 1508539"/>
              <a:gd name="connsiteY29" fmla="*/ 6028119 h 6858000"/>
              <a:gd name="connsiteX30" fmla="*/ 345501 w 1508539"/>
              <a:gd name="connsiteY30" fmla="*/ 5934687 h 6858000"/>
              <a:gd name="connsiteX31" fmla="*/ 379513 w 1508539"/>
              <a:gd name="connsiteY31" fmla="*/ 5765594 h 6858000"/>
              <a:gd name="connsiteX32" fmla="*/ 411349 w 1508539"/>
              <a:gd name="connsiteY32" fmla="*/ 5693685 h 6858000"/>
              <a:gd name="connsiteX33" fmla="*/ 431404 w 1508539"/>
              <a:gd name="connsiteY33" fmla="*/ 5665173 h 6858000"/>
              <a:gd name="connsiteX34" fmla="*/ 465121 w 1508539"/>
              <a:gd name="connsiteY34" fmla="*/ 5563435 h 6858000"/>
              <a:gd name="connsiteX35" fmla="*/ 494626 w 1508539"/>
              <a:gd name="connsiteY35" fmla="*/ 5476393 h 6858000"/>
              <a:gd name="connsiteX36" fmla="*/ 525819 w 1508539"/>
              <a:gd name="connsiteY36" fmla="*/ 5396260 h 6858000"/>
              <a:gd name="connsiteX37" fmla="*/ 541800 w 1508539"/>
              <a:gd name="connsiteY37" fmla="*/ 5330009 h 6858000"/>
              <a:gd name="connsiteX38" fmla="*/ 575293 w 1508539"/>
              <a:gd name="connsiteY38" fmla="*/ 5273739 h 6858000"/>
              <a:gd name="connsiteX39" fmla="*/ 584892 w 1508539"/>
              <a:gd name="connsiteY39" fmla="*/ 5241779 h 6858000"/>
              <a:gd name="connsiteX40" fmla="*/ 596118 w 1508539"/>
              <a:gd name="connsiteY40" fmla="*/ 5225268 h 6858000"/>
              <a:gd name="connsiteX41" fmla="*/ 597138 w 1508539"/>
              <a:gd name="connsiteY41" fmla="*/ 5217684 h 6858000"/>
              <a:gd name="connsiteX42" fmla="*/ 604479 w 1508539"/>
              <a:gd name="connsiteY42" fmla="*/ 5193377 h 6858000"/>
              <a:gd name="connsiteX43" fmla="*/ 607782 w 1508539"/>
              <a:gd name="connsiteY43" fmla="*/ 5179288 h 6858000"/>
              <a:gd name="connsiteX44" fmla="*/ 608766 w 1508539"/>
              <a:gd name="connsiteY44" fmla="*/ 5173621 h 6858000"/>
              <a:gd name="connsiteX45" fmla="*/ 604400 w 1508539"/>
              <a:gd name="connsiteY45" fmla="*/ 5159961 h 6858000"/>
              <a:gd name="connsiteX46" fmla="*/ 611077 w 1508539"/>
              <a:gd name="connsiteY46" fmla="*/ 5144295 h 6858000"/>
              <a:gd name="connsiteX47" fmla="*/ 608010 w 1508539"/>
              <a:gd name="connsiteY47" fmla="*/ 5125185 h 6858000"/>
              <a:gd name="connsiteX48" fmla="*/ 614840 w 1508539"/>
              <a:gd name="connsiteY48" fmla="*/ 5121884 h 6858000"/>
              <a:gd name="connsiteX49" fmla="*/ 621876 w 1508539"/>
              <a:gd name="connsiteY49" fmla="*/ 5067850 h 6858000"/>
              <a:gd name="connsiteX50" fmla="*/ 624607 w 1508539"/>
              <a:gd name="connsiteY50" fmla="*/ 5060861 h 6858000"/>
              <a:gd name="connsiteX51" fmla="*/ 621311 w 1508539"/>
              <a:gd name="connsiteY51" fmla="*/ 5034192 h 6858000"/>
              <a:gd name="connsiteX52" fmla="*/ 622865 w 1508539"/>
              <a:gd name="connsiteY52" fmla="*/ 4993030 h 6858000"/>
              <a:gd name="connsiteX53" fmla="*/ 629774 w 1508539"/>
              <a:gd name="connsiteY53" fmla="*/ 4946844 h 6858000"/>
              <a:gd name="connsiteX54" fmla="*/ 625630 w 1508539"/>
              <a:gd name="connsiteY54" fmla="*/ 4932692 h 6858000"/>
              <a:gd name="connsiteX55" fmla="*/ 641033 w 1508539"/>
              <a:gd name="connsiteY55" fmla="*/ 4858827 h 6858000"/>
              <a:gd name="connsiteX56" fmla="*/ 646936 w 1508539"/>
              <a:gd name="connsiteY56" fmla="*/ 4821170 h 6858000"/>
              <a:gd name="connsiteX57" fmla="*/ 651669 w 1508539"/>
              <a:gd name="connsiteY57" fmla="*/ 4780965 h 6858000"/>
              <a:gd name="connsiteX58" fmla="*/ 652962 w 1508539"/>
              <a:gd name="connsiteY58" fmla="*/ 4750867 h 6858000"/>
              <a:gd name="connsiteX59" fmla="*/ 650769 w 1508539"/>
              <a:gd name="connsiteY59" fmla="*/ 4690749 h 6858000"/>
              <a:gd name="connsiteX60" fmla="*/ 646249 w 1508539"/>
              <a:gd name="connsiteY60" fmla="*/ 4584173 h 6858000"/>
              <a:gd name="connsiteX61" fmla="*/ 641332 w 1508539"/>
              <a:gd name="connsiteY61" fmla="*/ 4444346 h 6858000"/>
              <a:gd name="connsiteX62" fmla="*/ 637897 w 1508539"/>
              <a:gd name="connsiteY62" fmla="*/ 4375228 h 6858000"/>
              <a:gd name="connsiteX63" fmla="*/ 618550 w 1508539"/>
              <a:gd name="connsiteY63" fmla="*/ 4214165 h 6858000"/>
              <a:gd name="connsiteX64" fmla="*/ 622623 w 1508539"/>
              <a:gd name="connsiteY64" fmla="*/ 4090296 h 6858000"/>
              <a:gd name="connsiteX65" fmla="*/ 607879 w 1508539"/>
              <a:gd name="connsiteY65" fmla="*/ 4033999 h 6858000"/>
              <a:gd name="connsiteX66" fmla="*/ 609028 w 1508539"/>
              <a:gd name="connsiteY66" fmla="*/ 4031933 h 6858000"/>
              <a:gd name="connsiteX67" fmla="*/ 607604 w 1508539"/>
              <a:gd name="connsiteY67" fmla="*/ 4013953 h 6858000"/>
              <a:gd name="connsiteX68" fmla="*/ 593899 w 1508539"/>
              <a:gd name="connsiteY68" fmla="*/ 3974753 h 6858000"/>
              <a:gd name="connsiteX69" fmla="*/ 595497 w 1508539"/>
              <a:gd name="connsiteY69" fmla="*/ 3969950 h 6858000"/>
              <a:gd name="connsiteX70" fmla="*/ 588919 w 1508539"/>
              <a:gd name="connsiteY70" fmla="*/ 3933779 h 6858000"/>
              <a:gd name="connsiteX71" fmla="*/ 590250 w 1508539"/>
              <a:gd name="connsiteY71" fmla="*/ 3933093 h 6858000"/>
              <a:gd name="connsiteX72" fmla="*/ 594604 w 1508539"/>
              <a:gd name="connsiteY72" fmla="*/ 3922082 h 6858000"/>
              <a:gd name="connsiteX73" fmla="*/ 599682 w 1508539"/>
              <a:gd name="connsiteY73" fmla="*/ 3901461 h 6858000"/>
              <a:gd name="connsiteX74" fmla="*/ 622276 w 1508539"/>
              <a:gd name="connsiteY74" fmla="*/ 3813873 h 6858000"/>
              <a:gd name="connsiteX75" fmla="*/ 621701 w 1508539"/>
              <a:gd name="connsiteY75" fmla="*/ 3806161 h 6858000"/>
              <a:gd name="connsiteX76" fmla="*/ 622008 w 1508539"/>
              <a:gd name="connsiteY76" fmla="*/ 3805957 h 6858000"/>
              <a:gd name="connsiteX77" fmla="*/ 622035 w 1508539"/>
              <a:gd name="connsiteY77" fmla="*/ 3797724 h 6858000"/>
              <a:gd name="connsiteX78" fmla="*/ 620650 w 1508539"/>
              <a:gd name="connsiteY78" fmla="*/ 3792098 h 6858000"/>
              <a:gd name="connsiteX79" fmla="*/ 619534 w 1508539"/>
              <a:gd name="connsiteY79" fmla="*/ 3777135 h 6858000"/>
              <a:gd name="connsiteX80" fmla="*/ 621267 w 1508539"/>
              <a:gd name="connsiteY80" fmla="*/ 3771656 h 6858000"/>
              <a:gd name="connsiteX81" fmla="*/ 625010 w 1508539"/>
              <a:gd name="connsiteY81" fmla="*/ 3769007 h 6858000"/>
              <a:gd name="connsiteX82" fmla="*/ 624476 w 1508539"/>
              <a:gd name="connsiteY82" fmla="*/ 3767709 h 6858000"/>
              <a:gd name="connsiteX83" fmla="*/ 633172 w 1508539"/>
              <a:gd name="connsiteY83" fmla="*/ 3738082 h 6858000"/>
              <a:gd name="connsiteX84" fmla="*/ 640518 w 1508539"/>
              <a:gd name="connsiteY84" fmla="*/ 3673397 h 6858000"/>
              <a:gd name="connsiteX85" fmla="*/ 639814 w 1508539"/>
              <a:gd name="connsiteY85" fmla="*/ 3637109 h 6858000"/>
              <a:gd name="connsiteX86" fmla="*/ 643257 w 1508539"/>
              <a:gd name="connsiteY86" fmla="*/ 3536883 h 6858000"/>
              <a:gd name="connsiteX87" fmla="*/ 650795 w 1508539"/>
              <a:gd name="connsiteY87" fmla="*/ 3435652 h 6858000"/>
              <a:gd name="connsiteX88" fmla="*/ 652466 w 1508539"/>
              <a:gd name="connsiteY88" fmla="*/ 3307769 h 6858000"/>
              <a:gd name="connsiteX89" fmla="*/ 670029 w 1508539"/>
              <a:gd name="connsiteY89" fmla="*/ 3250522 h 6858000"/>
              <a:gd name="connsiteX90" fmla="*/ 670454 w 1508539"/>
              <a:gd name="connsiteY90" fmla="*/ 3229163 h 6858000"/>
              <a:gd name="connsiteX91" fmla="*/ 672277 w 1508539"/>
              <a:gd name="connsiteY91" fmla="*/ 3217217 h 6858000"/>
              <a:gd name="connsiteX92" fmla="*/ 659112 w 1508539"/>
              <a:gd name="connsiteY92" fmla="*/ 3183755 h 6858000"/>
              <a:gd name="connsiteX93" fmla="*/ 659613 w 1508539"/>
              <a:gd name="connsiteY93" fmla="*/ 3178642 h 6858000"/>
              <a:gd name="connsiteX94" fmla="*/ 647213 w 1508539"/>
              <a:gd name="connsiteY94" fmla="*/ 3158586 h 6858000"/>
              <a:gd name="connsiteX95" fmla="*/ 632398 w 1508539"/>
              <a:gd name="connsiteY95" fmla="*/ 3129034 h 6858000"/>
              <a:gd name="connsiteX96" fmla="*/ 633063 w 1508539"/>
              <a:gd name="connsiteY96" fmla="*/ 3126682 h 6858000"/>
              <a:gd name="connsiteX97" fmla="*/ 623931 w 1508539"/>
              <a:gd name="connsiteY97" fmla="*/ 3114519 h 6858000"/>
              <a:gd name="connsiteX98" fmla="*/ 610540 w 1508539"/>
              <a:gd name="connsiteY98" fmla="*/ 3106272 h 6858000"/>
              <a:gd name="connsiteX99" fmla="*/ 583270 w 1508539"/>
              <a:gd name="connsiteY99" fmla="*/ 2958185 h 6858000"/>
              <a:gd name="connsiteX100" fmla="*/ 525884 w 1508539"/>
              <a:gd name="connsiteY100" fmla="*/ 2762989 h 6858000"/>
              <a:gd name="connsiteX101" fmla="*/ 474802 w 1508539"/>
              <a:gd name="connsiteY101" fmla="*/ 2554718 h 6858000"/>
              <a:gd name="connsiteX102" fmla="*/ 454896 w 1508539"/>
              <a:gd name="connsiteY102" fmla="*/ 2485734 h 6858000"/>
              <a:gd name="connsiteX103" fmla="*/ 445619 w 1508539"/>
              <a:gd name="connsiteY103" fmla="*/ 2447068 h 6858000"/>
              <a:gd name="connsiteX104" fmla="*/ 432580 w 1508539"/>
              <a:gd name="connsiteY104" fmla="*/ 2425819 h 6858000"/>
              <a:gd name="connsiteX105" fmla="*/ 438579 w 1508539"/>
              <a:gd name="connsiteY105" fmla="*/ 2402874 h 6858000"/>
              <a:gd name="connsiteX106" fmla="*/ 441191 w 1508539"/>
              <a:gd name="connsiteY106" fmla="*/ 2381443 h 6858000"/>
              <a:gd name="connsiteX107" fmla="*/ 417520 w 1508539"/>
              <a:gd name="connsiteY107" fmla="*/ 2261920 h 6858000"/>
              <a:gd name="connsiteX108" fmla="*/ 407407 w 1508539"/>
              <a:gd name="connsiteY108" fmla="*/ 2195378 h 6858000"/>
              <a:gd name="connsiteX109" fmla="*/ 391624 w 1508539"/>
              <a:gd name="connsiteY109" fmla="*/ 2155135 h 6858000"/>
              <a:gd name="connsiteX110" fmla="*/ 389082 w 1508539"/>
              <a:gd name="connsiteY110" fmla="*/ 2118008 h 6858000"/>
              <a:gd name="connsiteX111" fmla="*/ 390075 w 1508539"/>
              <a:gd name="connsiteY111" fmla="*/ 2050531 h 6858000"/>
              <a:gd name="connsiteX112" fmla="*/ 381881 w 1508539"/>
              <a:gd name="connsiteY112" fmla="*/ 1963269 h 6858000"/>
              <a:gd name="connsiteX113" fmla="*/ 363059 w 1508539"/>
              <a:gd name="connsiteY113" fmla="*/ 1906352 h 6858000"/>
              <a:gd name="connsiteX114" fmla="*/ 339616 w 1508539"/>
              <a:gd name="connsiteY114" fmla="*/ 1861531 h 6858000"/>
              <a:gd name="connsiteX115" fmla="*/ 293415 w 1508539"/>
              <a:gd name="connsiteY115" fmla="*/ 1732919 h 6858000"/>
              <a:gd name="connsiteX116" fmla="*/ 265726 w 1508539"/>
              <a:gd name="connsiteY116" fmla="*/ 1663540 h 6858000"/>
              <a:gd name="connsiteX117" fmla="*/ 264852 w 1508539"/>
              <a:gd name="connsiteY117" fmla="*/ 1615777 h 6858000"/>
              <a:gd name="connsiteX118" fmla="*/ 245647 w 1508539"/>
              <a:gd name="connsiteY118" fmla="*/ 1563678 h 6858000"/>
              <a:gd name="connsiteX119" fmla="*/ 258727 w 1508539"/>
              <a:gd name="connsiteY119" fmla="*/ 1519474 h 6858000"/>
              <a:gd name="connsiteX120" fmla="*/ 251469 w 1508539"/>
              <a:gd name="connsiteY120" fmla="*/ 1477995 h 6858000"/>
              <a:gd name="connsiteX121" fmla="*/ 237554 w 1508539"/>
              <a:gd name="connsiteY121" fmla="*/ 1373769 h 6858000"/>
              <a:gd name="connsiteX122" fmla="*/ 245861 w 1508539"/>
              <a:gd name="connsiteY122" fmla="*/ 1307086 h 6858000"/>
              <a:gd name="connsiteX123" fmla="*/ 247049 w 1508539"/>
              <a:gd name="connsiteY123" fmla="*/ 1189033 h 6858000"/>
              <a:gd name="connsiteX124" fmla="*/ 251734 w 1508539"/>
              <a:gd name="connsiteY124" fmla="*/ 1168288 h 6858000"/>
              <a:gd name="connsiteX125" fmla="*/ 244016 w 1508539"/>
              <a:gd name="connsiteY125" fmla="*/ 1142577 h 6858000"/>
              <a:gd name="connsiteX126" fmla="*/ 233322 w 1508539"/>
              <a:gd name="connsiteY126" fmla="*/ 1088484 h 6858000"/>
              <a:gd name="connsiteX127" fmla="*/ 222058 w 1508539"/>
              <a:gd name="connsiteY127" fmla="*/ 1016103 h 6858000"/>
              <a:gd name="connsiteX128" fmla="*/ 223514 w 1508539"/>
              <a:gd name="connsiteY128" fmla="*/ 932283 h 6858000"/>
              <a:gd name="connsiteX129" fmla="*/ 225750 w 1508539"/>
              <a:gd name="connsiteY129" fmla="*/ 915925 h 6858000"/>
              <a:gd name="connsiteX130" fmla="*/ 218379 w 1508539"/>
              <a:gd name="connsiteY130" fmla="*/ 896999 h 6858000"/>
              <a:gd name="connsiteX131" fmla="*/ 187787 w 1508539"/>
              <a:gd name="connsiteY131" fmla="*/ 821517 h 6858000"/>
              <a:gd name="connsiteX132" fmla="*/ 166737 w 1508539"/>
              <a:gd name="connsiteY132" fmla="*/ 751353 h 6858000"/>
              <a:gd name="connsiteX133" fmla="*/ 166295 w 1508539"/>
              <a:gd name="connsiteY133" fmla="*/ 721230 h 6858000"/>
              <a:gd name="connsiteX134" fmla="*/ 151966 w 1508539"/>
              <a:gd name="connsiteY134" fmla="*/ 681659 h 6858000"/>
              <a:gd name="connsiteX135" fmla="*/ 137385 w 1508539"/>
              <a:gd name="connsiteY135" fmla="*/ 635218 h 6858000"/>
              <a:gd name="connsiteX136" fmla="*/ 142396 w 1508539"/>
              <a:gd name="connsiteY136" fmla="*/ 613763 h 6858000"/>
              <a:gd name="connsiteX137" fmla="*/ 128338 w 1508539"/>
              <a:gd name="connsiteY137" fmla="*/ 598582 h 6858000"/>
              <a:gd name="connsiteX138" fmla="*/ 128019 w 1508539"/>
              <a:gd name="connsiteY138" fmla="*/ 576846 h 6858000"/>
              <a:gd name="connsiteX139" fmla="*/ 107645 w 1508539"/>
              <a:gd name="connsiteY139" fmla="*/ 530055 h 6858000"/>
              <a:gd name="connsiteX140" fmla="*/ 106893 w 1508539"/>
              <a:gd name="connsiteY140" fmla="*/ 465389 h 6858000"/>
              <a:gd name="connsiteX141" fmla="*/ 89816 w 1508539"/>
              <a:gd name="connsiteY141" fmla="*/ 424699 h 6858000"/>
              <a:gd name="connsiteX142" fmla="*/ 90191 w 1508539"/>
              <a:gd name="connsiteY142" fmla="*/ 404917 h 6858000"/>
              <a:gd name="connsiteX143" fmla="*/ 70148 w 1508539"/>
              <a:gd name="connsiteY143" fmla="*/ 367211 h 6858000"/>
              <a:gd name="connsiteX144" fmla="*/ 36452 w 1508539"/>
              <a:gd name="connsiteY144" fmla="*/ 268519 h 6858000"/>
              <a:gd name="connsiteX145" fmla="*/ 23935 w 1508539"/>
              <a:gd name="connsiteY145" fmla="*/ 160886 h 6858000"/>
              <a:gd name="connsiteX146" fmla="*/ 19312 w 1508539"/>
              <a:gd name="connsiteY146" fmla="*/ 47336 h 6858000"/>
              <a:gd name="connsiteX147" fmla="*/ 0 w 1508539"/>
              <a:gd name="connsiteY147"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4248 w 1508539"/>
              <a:gd name="connsiteY10" fmla="*/ 6574442 h 6858000"/>
              <a:gd name="connsiteX11" fmla="*/ 164588 w 1508539"/>
              <a:gd name="connsiteY11" fmla="*/ 6568530 h 6858000"/>
              <a:gd name="connsiteX12" fmla="*/ 166997 w 1508539"/>
              <a:gd name="connsiteY12" fmla="*/ 6560674 h 6858000"/>
              <a:gd name="connsiteX13" fmla="*/ 167342 w 1508539"/>
              <a:gd name="connsiteY13" fmla="*/ 6560598 h 6858000"/>
              <a:gd name="connsiteX14" fmla="*/ 169039 w 1508539"/>
              <a:gd name="connsiteY14" fmla="*/ 6553006 h 6858000"/>
              <a:gd name="connsiteX15" fmla="*/ 173735 w 1508539"/>
              <a:gd name="connsiteY15" fmla="*/ 6514360 h 6858000"/>
              <a:gd name="connsiteX16" fmla="*/ 215389 w 1508539"/>
              <a:gd name="connsiteY16" fmla="*/ 6478062 h 6858000"/>
              <a:gd name="connsiteX17" fmla="*/ 226078 w 1508539"/>
              <a:gd name="connsiteY17" fmla="*/ 6460325 h 6858000"/>
              <a:gd name="connsiteX18" fmla="*/ 233311 w 1508539"/>
              <a:gd name="connsiteY18" fmla="*/ 6451488 h 6858000"/>
              <a:gd name="connsiteX19" fmla="*/ 234746 w 1508539"/>
              <a:gd name="connsiteY19" fmla="*/ 6451348 h 6858000"/>
              <a:gd name="connsiteX20" fmla="*/ 239104 w 1508539"/>
              <a:gd name="connsiteY20" fmla="*/ 6414240 h 6858000"/>
              <a:gd name="connsiteX21" fmla="*/ 241880 w 1508539"/>
              <a:gd name="connsiteY21" fmla="*/ 6384857 h 6858000"/>
              <a:gd name="connsiteX22" fmla="*/ 240591 w 1508539"/>
              <a:gd name="connsiteY22" fmla="*/ 6367510 h 6858000"/>
              <a:gd name="connsiteX23" fmla="*/ 244471 w 1508539"/>
              <a:gd name="connsiteY23" fmla="*/ 6349778 h 6858000"/>
              <a:gd name="connsiteX24" fmla="*/ 246136 w 1508539"/>
              <a:gd name="connsiteY24" fmla="*/ 6348250 h 6858000"/>
              <a:gd name="connsiteX25" fmla="*/ 262170 w 1508539"/>
              <a:gd name="connsiteY25" fmla="*/ 6281972 h 6858000"/>
              <a:gd name="connsiteX26" fmla="*/ 272933 w 1508539"/>
              <a:gd name="connsiteY26" fmla="*/ 6211940 h 6858000"/>
              <a:gd name="connsiteX27" fmla="*/ 314428 w 1508539"/>
              <a:gd name="connsiteY27" fmla="*/ 6113913 h 6858000"/>
              <a:gd name="connsiteX28" fmla="*/ 318721 w 1508539"/>
              <a:gd name="connsiteY28" fmla="*/ 6028119 h 6858000"/>
              <a:gd name="connsiteX29" fmla="*/ 345501 w 1508539"/>
              <a:gd name="connsiteY29" fmla="*/ 5934687 h 6858000"/>
              <a:gd name="connsiteX30" fmla="*/ 379513 w 1508539"/>
              <a:gd name="connsiteY30" fmla="*/ 5765594 h 6858000"/>
              <a:gd name="connsiteX31" fmla="*/ 411349 w 1508539"/>
              <a:gd name="connsiteY31" fmla="*/ 5693685 h 6858000"/>
              <a:gd name="connsiteX32" fmla="*/ 431404 w 1508539"/>
              <a:gd name="connsiteY32" fmla="*/ 5665173 h 6858000"/>
              <a:gd name="connsiteX33" fmla="*/ 465121 w 1508539"/>
              <a:gd name="connsiteY33" fmla="*/ 5563435 h 6858000"/>
              <a:gd name="connsiteX34" fmla="*/ 494626 w 1508539"/>
              <a:gd name="connsiteY34" fmla="*/ 5476393 h 6858000"/>
              <a:gd name="connsiteX35" fmla="*/ 525819 w 1508539"/>
              <a:gd name="connsiteY35" fmla="*/ 5396260 h 6858000"/>
              <a:gd name="connsiteX36" fmla="*/ 541800 w 1508539"/>
              <a:gd name="connsiteY36" fmla="*/ 5330009 h 6858000"/>
              <a:gd name="connsiteX37" fmla="*/ 575293 w 1508539"/>
              <a:gd name="connsiteY37" fmla="*/ 5273739 h 6858000"/>
              <a:gd name="connsiteX38" fmla="*/ 584892 w 1508539"/>
              <a:gd name="connsiteY38" fmla="*/ 5241779 h 6858000"/>
              <a:gd name="connsiteX39" fmla="*/ 596118 w 1508539"/>
              <a:gd name="connsiteY39" fmla="*/ 5225268 h 6858000"/>
              <a:gd name="connsiteX40" fmla="*/ 597138 w 1508539"/>
              <a:gd name="connsiteY40" fmla="*/ 5217684 h 6858000"/>
              <a:gd name="connsiteX41" fmla="*/ 604479 w 1508539"/>
              <a:gd name="connsiteY41" fmla="*/ 5193377 h 6858000"/>
              <a:gd name="connsiteX42" fmla="*/ 607782 w 1508539"/>
              <a:gd name="connsiteY42" fmla="*/ 5179288 h 6858000"/>
              <a:gd name="connsiteX43" fmla="*/ 608766 w 1508539"/>
              <a:gd name="connsiteY43" fmla="*/ 5173621 h 6858000"/>
              <a:gd name="connsiteX44" fmla="*/ 604400 w 1508539"/>
              <a:gd name="connsiteY44" fmla="*/ 5159961 h 6858000"/>
              <a:gd name="connsiteX45" fmla="*/ 611077 w 1508539"/>
              <a:gd name="connsiteY45" fmla="*/ 5144295 h 6858000"/>
              <a:gd name="connsiteX46" fmla="*/ 608010 w 1508539"/>
              <a:gd name="connsiteY46" fmla="*/ 5125185 h 6858000"/>
              <a:gd name="connsiteX47" fmla="*/ 614840 w 1508539"/>
              <a:gd name="connsiteY47" fmla="*/ 5121884 h 6858000"/>
              <a:gd name="connsiteX48" fmla="*/ 621876 w 1508539"/>
              <a:gd name="connsiteY48" fmla="*/ 5067850 h 6858000"/>
              <a:gd name="connsiteX49" fmla="*/ 624607 w 1508539"/>
              <a:gd name="connsiteY49" fmla="*/ 5060861 h 6858000"/>
              <a:gd name="connsiteX50" fmla="*/ 621311 w 1508539"/>
              <a:gd name="connsiteY50" fmla="*/ 5034192 h 6858000"/>
              <a:gd name="connsiteX51" fmla="*/ 622865 w 1508539"/>
              <a:gd name="connsiteY51" fmla="*/ 4993030 h 6858000"/>
              <a:gd name="connsiteX52" fmla="*/ 629774 w 1508539"/>
              <a:gd name="connsiteY52" fmla="*/ 4946844 h 6858000"/>
              <a:gd name="connsiteX53" fmla="*/ 625630 w 1508539"/>
              <a:gd name="connsiteY53" fmla="*/ 4932692 h 6858000"/>
              <a:gd name="connsiteX54" fmla="*/ 641033 w 1508539"/>
              <a:gd name="connsiteY54" fmla="*/ 4858827 h 6858000"/>
              <a:gd name="connsiteX55" fmla="*/ 646936 w 1508539"/>
              <a:gd name="connsiteY55" fmla="*/ 4821170 h 6858000"/>
              <a:gd name="connsiteX56" fmla="*/ 651669 w 1508539"/>
              <a:gd name="connsiteY56" fmla="*/ 4780965 h 6858000"/>
              <a:gd name="connsiteX57" fmla="*/ 652962 w 1508539"/>
              <a:gd name="connsiteY57" fmla="*/ 4750867 h 6858000"/>
              <a:gd name="connsiteX58" fmla="*/ 650769 w 1508539"/>
              <a:gd name="connsiteY58" fmla="*/ 4690749 h 6858000"/>
              <a:gd name="connsiteX59" fmla="*/ 646249 w 1508539"/>
              <a:gd name="connsiteY59" fmla="*/ 4584173 h 6858000"/>
              <a:gd name="connsiteX60" fmla="*/ 641332 w 1508539"/>
              <a:gd name="connsiteY60" fmla="*/ 4444346 h 6858000"/>
              <a:gd name="connsiteX61" fmla="*/ 637897 w 1508539"/>
              <a:gd name="connsiteY61" fmla="*/ 4375228 h 6858000"/>
              <a:gd name="connsiteX62" fmla="*/ 618550 w 1508539"/>
              <a:gd name="connsiteY62" fmla="*/ 4214165 h 6858000"/>
              <a:gd name="connsiteX63" fmla="*/ 622623 w 1508539"/>
              <a:gd name="connsiteY63" fmla="*/ 4090296 h 6858000"/>
              <a:gd name="connsiteX64" fmla="*/ 607879 w 1508539"/>
              <a:gd name="connsiteY64" fmla="*/ 4033999 h 6858000"/>
              <a:gd name="connsiteX65" fmla="*/ 609028 w 1508539"/>
              <a:gd name="connsiteY65" fmla="*/ 4031933 h 6858000"/>
              <a:gd name="connsiteX66" fmla="*/ 607604 w 1508539"/>
              <a:gd name="connsiteY66" fmla="*/ 4013953 h 6858000"/>
              <a:gd name="connsiteX67" fmla="*/ 593899 w 1508539"/>
              <a:gd name="connsiteY67" fmla="*/ 3974753 h 6858000"/>
              <a:gd name="connsiteX68" fmla="*/ 595497 w 1508539"/>
              <a:gd name="connsiteY68" fmla="*/ 3969950 h 6858000"/>
              <a:gd name="connsiteX69" fmla="*/ 588919 w 1508539"/>
              <a:gd name="connsiteY69" fmla="*/ 3933779 h 6858000"/>
              <a:gd name="connsiteX70" fmla="*/ 590250 w 1508539"/>
              <a:gd name="connsiteY70" fmla="*/ 3933093 h 6858000"/>
              <a:gd name="connsiteX71" fmla="*/ 594604 w 1508539"/>
              <a:gd name="connsiteY71" fmla="*/ 3922082 h 6858000"/>
              <a:gd name="connsiteX72" fmla="*/ 599682 w 1508539"/>
              <a:gd name="connsiteY72" fmla="*/ 3901461 h 6858000"/>
              <a:gd name="connsiteX73" fmla="*/ 622276 w 1508539"/>
              <a:gd name="connsiteY73" fmla="*/ 3813873 h 6858000"/>
              <a:gd name="connsiteX74" fmla="*/ 621701 w 1508539"/>
              <a:gd name="connsiteY74" fmla="*/ 3806161 h 6858000"/>
              <a:gd name="connsiteX75" fmla="*/ 622008 w 1508539"/>
              <a:gd name="connsiteY75" fmla="*/ 3805957 h 6858000"/>
              <a:gd name="connsiteX76" fmla="*/ 622035 w 1508539"/>
              <a:gd name="connsiteY76" fmla="*/ 3797724 h 6858000"/>
              <a:gd name="connsiteX77" fmla="*/ 620650 w 1508539"/>
              <a:gd name="connsiteY77" fmla="*/ 3792098 h 6858000"/>
              <a:gd name="connsiteX78" fmla="*/ 619534 w 1508539"/>
              <a:gd name="connsiteY78" fmla="*/ 3777135 h 6858000"/>
              <a:gd name="connsiteX79" fmla="*/ 621267 w 1508539"/>
              <a:gd name="connsiteY79" fmla="*/ 3771656 h 6858000"/>
              <a:gd name="connsiteX80" fmla="*/ 625010 w 1508539"/>
              <a:gd name="connsiteY80" fmla="*/ 3769007 h 6858000"/>
              <a:gd name="connsiteX81" fmla="*/ 624476 w 1508539"/>
              <a:gd name="connsiteY81" fmla="*/ 3767709 h 6858000"/>
              <a:gd name="connsiteX82" fmla="*/ 633172 w 1508539"/>
              <a:gd name="connsiteY82" fmla="*/ 3738082 h 6858000"/>
              <a:gd name="connsiteX83" fmla="*/ 640518 w 1508539"/>
              <a:gd name="connsiteY83" fmla="*/ 3673397 h 6858000"/>
              <a:gd name="connsiteX84" fmla="*/ 639814 w 1508539"/>
              <a:gd name="connsiteY84" fmla="*/ 3637109 h 6858000"/>
              <a:gd name="connsiteX85" fmla="*/ 643257 w 1508539"/>
              <a:gd name="connsiteY85" fmla="*/ 3536883 h 6858000"/>
              <a:gd name="connsiteX86" fmla="*/ 650795 w 1508539"/>
              <a:gd name="connsiteY86" fmla="*/ 3435652 h 6858000"/>
              <a:gd name="connsiteX87" fmla="*/ 652466 w 1508539"/>
              <a:gd name="connsiteY87" fmla="*/ 3307769 h 6858000"/>
              <a:gd name="connsiteX88" fmla="*/ 670029 w 1508539"/>
              <a:gd name="connsiteY88" fmla="*/ 3250522 h 6858000"/>
              <a:gd name="connsiteX89" fmla="*/ 670454 w 1508539"/>
              <a:gd name="connsiteY89" fmla="*/ 3229163 h 6858000"/>
              <a:gd name="connsiteX90" fmla="*/ 672277 w 1508539"/>
              <a:gd name="connsiteY90" fmla="*/ 3217217 h 6858000"/>
              <a:gd name="connsiteX91" fmla="*/ 659112 w 1508539"/>
              <a:gd name="connsiteY91" fmla="*/ 3183755 h 6858000"/>
              <a:gd name="connsiteX92" fmla="*/ 659613 w 1508539"/>
              <a:gd name="connsiteY92" fmla="*/ 3178642 h 6858000"/>
              <a:gd name="connsiteX93" fmla="*/ 647213 w 1508539"/>
              <a:gd name="connsiteY93" fmla="*/ 3158586 h 6858000"/>
              <a:gd name="connsiteX94" fmla="*/ 632398 w 1508539"/>
              <a:gd name="connsiteY94" fmla="*/ 3129034 h 6858000"/>
              <a:gd name="connsiteX95" fmla="*/ 633063 w 1508539"/>
              <a:gd name="connsiteY95" fmla="*/ 3126682 h 6858000"/>
              <a:gd name="connsiteX96" fmla="*/ 623931 w 1508539"/>
              <a:gd name="connsiteY96" fmla="*/ 3114519 h 6858000"/>
              <a:gd name="connsiteX97" fmla="*/ 610540 w 1508539"/>
              <a:gd name="connsiteY97" fmla="*/ 3106272 h 6858000"/>
              <a:gd name="connsiteX98" fmla="*/ 583270 w 1508539"/>
              <a:gd name="connsiteY98" fmla="*/ 2958185 h 6858000"/>
              <a:gd name="connsiteX99" fmla="*/ 525884 w 1508539"/>
              <a:gd name="connsiteY99" fmla="*/ 2762989 h 6858000"/>
              <a:gd name="connsiteX100" fmla="*/ 474802 w 1508539"/>
              <a:gd name="connsiteY100" fmla="*/ 2554718 h 6858000"/>
              <a:gd name="connsiteX101" fmla="*/ 454896 w 1508539"/>
              <a:gd name="connsiteY101" fmla="*/ 2485734 h 6858000"/>
              <a:gd name="connsiteX102" fmla="*/ 445619 w 1508539"/>
              <a:gd name="connsiteY102" fmla="*/ 2447068 h 6858000"/>
              <a:gd name="connsiteX103" fmla="*/ 432580 w 1508539"/>
              <a:gd name="connsiteY103" fmla="*/ 2425819 h 6858000"/>
              <a:gd name="connsiteX104" fmla="*/ 438579 w 1508539"/>
              <a:gd name="connsiteY104" fmla="*/ 2402874 h 6858000"/>
              <a:gd name="connsiteX105" fmla="*/ 441191 w 1508539"/>
              <a:gd name="connsiteY105" fmla="*/ 2381443 h 6858000"/>
              <a:gd name="connsiteX106" fmla="*/ 417520 w 1508539"/>
              <a:gd name="connsiteY106" fmla="*/ 2261920 h 6858000"/>
              <a:gd name="connsiteX107" fmla="*/ 407407 w 1508539"/>
              <a:gd name="connsiteY107" fmla="*/ 2195378 h 6858000"/>
              <a:gd name="connsiteX108" fmla="*/ 391624 w 1508539"/>
              <a:gd name="connsiteY108" fmla="*/ 2155135 h 6858000"/>
              <a:gd name="connsiteX109" fmla="*/ 389082 w 1508539"/>
              <a:gd name="connsiteY109" fmla="*/ 2118008 h 6858000"/>
              <a:gd name="connsiteX110" fmla="*/ 390075 w 1508539"/>
              <a:gd name="connsiteY110" fmla="*/ 2050531 h 6858000"/>
              <a:gd name="connsiteX111" fmla="*/ 381881 w 1508539"/>
              <a:gd name="connsiteY111" fmla="*/ 1963269 h 6858000"/>
              <a:gd name="connsiteX112" fmla="*/ 363059 w 1508539"/>
              <a:gd name="connsiteY112" fmla="*/ 1906352 h 6858000"/>
              <a:gd name="connsiteX113" fmla="*/ 339616 w 1508539"/>
              <a:gd name="connsiteY113" fmla="*/ 1861531 h 6858000"/>
              <a:gd name="connsiteX114" fmla="*/ 293415 w 1508539"/>
              <a:gd name="connsiteY114" fmla="*/ 1732919 h 6858000"/>
              <a:gd name="connsiteX115" fmla="*/ 265726 w 1508539"/>
              <a:gd name="connsiteY115" fmla="*/ 1663540 h 6858000"/>
              <a:gd name="connsiteX116" fmla="*/ 264852 w 1508539"/>
              <a:gd name="connsiteY116" fmla="*/ 1615777 h 6858000"/>
              <a:gd name="connsiteX117" fmla="*/ 245647 w 1508539"/>
              <a:gd name="connsiteY117" fmla="*/ 1563678 h 6858000"/>
              <a:gd name="connsiteX118" fmla="*/ 258727 w 1508539"/>
              <a:gd name="connsiteY118" fmla="*/ 1519474 h 6858000"/>
              <a:gd name="connsiteX119" fmla="*/ 251469 w 1508539"/>
              <a:gd name="connsiteY119" fmla="*/ 1477995 h 6858000"/>
              <a:gd name="connsiteX120" fmla="*/ 237554 w 1508539"/>
              <a:gd name="connsiteY120" fmla="*/ 1373769 h 6858000"/>
              <a:gd name="connsiteX121" fmla="*/ 245861 w 1508539"/>
              <a:gd name="connsiteY121" fmla="*/ 1307086 h 6858000"/>
              <a:gd name="connsiteX122" fmla="*/ 247049 w 1508539"/>
              <a:gd name="connsiteY122" fmla="*/ 1189033 h 6858000"/>
              <a:gd name="connsiteX123" fmla="*/ 251734 w 1508539"/>
              <a:gd name="connsiteY123" fmla="*/ 1168288 h 6858000"/>
              <a:gd name="connsiteX124" fmla="*/ 244016 w 1508539"/>
              <a:gd name="connsiteY124" fmla="*/ 1142577 h 6858000"/>
              <a:gd name="connsiteX125" fmla="*/ 233322 w 1508539"/>
              <a:gd name="connsiteY125" fmla="*/ 1088484 h 6858000"/>
              <a:gd name="connsiteX126" fmla="*/ 222058 w 1508539"/>
              <a:gd name="connsiteY126" fmla="*/ 1016103 h 6858000"/>
              <a:gd name="connsiteX127" fmla="*/ 223514 w 1508539"/>
              <a:gd name="connsiteY127" fmla="*/ 932283 h 6858000"/>
              <a:gd name="connsiteX128" fmla="*/ 225750 w 1508539"/>
              <a:gd name="connsiteY128" fmla="*/ 915925 h 6858000"/>
              <a:gd name="connsiteX129" fmla="*/ 218379 w 1508539"/>
              <a:gd name="connsiteY129" fmla="*/ 896999 h 6858000"/>
              <a:gd name="connsiteX130" fmla="*/ 187787 w 1508539"/>
              <a:gd name="connsiteY130" fmla="*/ 821517 h 6858000"/>
              <a:gd name="connsiteX131" fmla="*/ 166737 w 1508539"/>
              <a:gd name="connsiteY131" fmla="*/ 751353 h 6858000"/>
              <a:gd name="connsiteX132" fmla="*/ 166295 w 1508539"/>
              <a:gd name="connsiteY132" fmla="*/ 721230 h 6858000"/>
              <a:gd name="connsiteX133" fmla="*/ 151966 w 1508539"/>
              <a:gd name="connsiteY133" fmla="*/ 681659 h 6858000"/>
              <a:gd name="connsiteX134" fmla="*/ 137385 w 1508539"/>
              <a:gd name="connsiteY134" fmla="*/ 635218 h 6858000"/>
              <a:gd name="connsiteX135" fmla="*/ 142396 w 1508539"/>
              <a:gd name="connsiteY135" fmla="*/ 613763 h 6858000"/>
              <a:gd name="connsiteX136" fmla="*/ 128338 w 1508539"/>
              <a:gd name="connsiteY136" fmla="*/ 598582 h 6858000"/>
              <a:gd name="connsiteX137" fmla="*/ 128019 w 1508539"/>
              <a:gd name="connsiteY137" fmla="*/ 576846 h 6858000"/>
              <a:gd name="connsiteX138" fmla="*/ 107645 w 1508539"/>
              <a:gd name="connsiteY138" fmla="*/ 530055 h 6858000"/>
              <a:gd name="connsiteX139" fmla="*/ 106893 w 1508539"/>
              <a:gd name="connsiteY139" fmla="*/ 465389 h 6858000"/>
              <a:gd name="connsiteX140" fmla="*/ 89816 w 1508539"/>
              <a:gd name="connsiteY140" fmla="*/ 424699 h 6858000"/>
              <a:gd name="connsiteX141" fmla="*/ 90191 w 1508539"/>
              <a:gd name="connsiteY141" fmla="*/ 404917 h 6858000"/>
              <a:gd name="connsiteX142" fmla="*/ 70148 w 1508539"/>
              <a:gd name="connsiteY142" fmla="*/ 367211 h 6858000"/>
              <a:gd name="connsiteX143" fmla="*/ 36452 w 1508539"/>
              <a:gd name="connsiteY143" fmla="*/ 268519 h 6858000"/>
              <a:gd name="connsiteX144" fmla="*/ 23935 w 1508539"/>
              <a:gd name="connsiteY144" fmla="*/ 160886 h 6858000"/>
              <a:gd name="connsiteX145" fmla="*/ 19312 w 1508539"/>
              <a:gd name="connsiteY145" fmla="*/ 47336 h 6858000"/>
              <a:gd name="connsiteX146" fmla="*/ 0 w 1508539"/>
              <a:gd name="connsiteY146"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4248 w 1508539"/>
              <a:gd name="connsiteY10" fmla="*/ 6574442 h 6858000"/>
              <a:gd name="connsiteX11" fmla="*/ 164588 w 1508539"/>
              <a:gd name="connsiteY11" fmla="*/ 6568530 h 6858000"/>
              <a:gd name="connsiteX12" fmla="*/ 166997 w 1508539"/>
              <a:gd name="connsiteY12" fmla="*/ 6560674 h 6858000"/>
              <a:gd name="connsiteX13" fmla="*/ 167342 w 1508539"/>
              <a:gd name="connsiteY13" fmla="*/ 6560598 h 6858000"/>
              <a:gd name="connsiteX14" fmla="*/ 169039 w 1508539"/>
              <a:gd name="connsiteY14" fmla="*/ 6553006 h 6858000"/>
              <a:gd name="connsiteX15" fmla="*/ 215389 w 1508539"/>
              <a:gd name="connsiteY15" fmla="*/ 6478062 h 6858000"/>
              <a:gd name="connsiteX16" fmla="*/ 226078 w 1508539"/>
              <a:gd name="connsiteY16" fmla="*/ 6460325 h 6858000"/>
              <a:gd name="connsiteX17" fmla="*/ 233311 w 1508539"/>
              <a:gd name="connsiteY17" fmla="*/ 6451488 h 6858000"/>
              <a:gd name="connsiteX18" fmla="*/ 234746 w 1508539"/>
              <a:gd name="connsiteY18" fmla="*/ 6451348 h 6858000"/>
              <a:gd name="connsiteX19" fmla="*/ 239104 w 1508539"/>
              <a:gd name="connsiteY19" fmla="*/ 6414240 h 6858000"/>
              <a:gd name="connsiteX20" fmla="*/ 241880 w 1508539"/>
              <a:gd name="connsiteY20" fmla="*/ 6384857 h 6858000"/>
              <a:gd name="connsiteX21" fmla="*/ 240591 w 1508539"/>
              <a:gd name="connsiteY21" fmla="*/ 6367510 h 6858000"/>
              <a:gd name="connsiteX22" fmla="*/ 244471 w 1508539"/>
              <a:gd name="connsiteY22" fmla="*/ 6349778 h 6858000"/>
              <a:gd name="connsiteX23" fmla="*/ 246136 w 1508539"/>
              <a:gd name="connsiteY23" fmla="*/ 6348250 h 6858000"/>
              <a:gd name="connsiteX24" fmla="*/ 262170 w 1508539"/>
              <a:gd name="connsiteY24" fmla="*/ 6281972 h 6858000"/>
              <a:gd name="connsiteX25" fmla="*/ 272933 w 1508539"/>
              <a:gd name="connsiteY25" fmla="*/ 6211940 h 6858000"/>
              <a:gd name="connsiteX26" fmla="*/ 314428 w 1508539"/>
              <a:gd name="connsiteY26" fmla="*/ 6113913 h 6858000"/>
              <a:gd name="connsiteX27" fmla="*/ 318721 w 1508539"/>
              <a:gd name="connsiteY27" fmla="*/ 6028119 h 6858000"/>
              <a:gd name="connsiteX28" fmla="*/ 345501 w 1508539"/>
              <a:gd name="connsiteY28" fmla="*/ 5934687 h 6858000"/>
              <a:gd name="connsiteX29" fmla="*/ 379513 w 1508539"/>
              <a:gd name="connsiteY29" fmla="*/ 5765594 h 6858000"/>
              <a:gd name="connsiteX30" fmla="*/ 411349 w 1508539"/>
              <a:gd name="connsiteY30" fmla="*/ 5693685 h 6858000"/>
              <a:gd name="connsiteX31" fmla="*/ 431404 w 1508539"/>
              <a:gd name="connsiteY31" fmla="*/ 5665173 h 6858000"/>
              <a:gd name="connsiteX32" fmla="*/ 465121 w 1508539"/>
              <a:gd name="connsiteY32" fmla="*/ 5563435 h 6858000"/>
              <a:gd name="connsiteX33" fmla="*/ 494626 w 1508539"/>
              <a:gd name="connsiteY33" fmla="*/ 5476393 h 6858000"/>
              <a:gd name="connsiteX34" fmla="*/ 525819 w 1508539"/>
              <a:gd name="connsiteY34" fmla="*/ 5396260 h 6858000"/>
              <a:gd name="connsiteX35" fmla="*/ 541800 w 1508539"/>
              <a:gd name="connsiteY35" fmla="*/ 5330009 h 6858000"/>
              <a:gd name="connsiteX36" fmla="*/ 575293 w 1508539"/>
              <a:gd name="connsiteY36" fmla="*/ 5273739 h 6858000"/>
              <a:gd name="connsiteX37" fmla="*/ 584892 w 1508539"/>
              <a:gd name="connsiteY37" fmla="*/ 5241779 h 6858000"/>
              <a:gd name="connsiteX38" fmla="*/ 596118 w 1508539"/>
              <a:gd name="connsiteY38" fmla="*/ 5225268 h 6858000"/>
              <a:gd name="connsiteX39" fmla="*/ 597138 w 1508539"/>
              <a:gd name="connsiteY39" fmla="*/ 5217684 h 6858000"/>
              <a:gd name="connsiteX40" fmla="*/ 604479 w 1508539"/>
              <a:gd name="connsiteY40" fmla="*/ 5193377 h 6858000"/>
              <a:gd name="connsiteX41" fmla="*/ 607782 w 1508539"/>
              <a:gd name="connsiteY41" fmla="*/ 5179288 h 6858000"/>
              <a:gd name="connsiteX42" fmla="*/ 608766 w 1508539"/>
              <a:gd name="connsiteY42" fmla="*/ 5173621 h 6858000"/>
              <a:gd name="connsiteX43" fmla="*/ 604400 w 1508539"/>
              <a:gd name="connsiteY43" fmla="*/ 5159961 h 6858000"/>
              <a:gd name="connsiteX44" fmla="*/ 611077 w 1508539"/>
              <a:gd name="connsiteY44" fmla="*/ 5144295 h 6858000"/>
              <a:gd name="connsiteX45" fmla="*/ 608010 w 1508539"/>
              <a:gd name="connsiteY45" fmla="*/ 5125185 h 6858000"/>
              <a:gd name="connsiteX46" fmla="*/ 614840 w 1508539"/>
              <a:gd name="connsiteY46" fmla="*/ 5121884 h 6858000"/>
              <a:gd name="connsiteX47" fmla="*/ 621876 w 1508539"/>
              <a:gd name="connsiteY47" fmla="*/ 5067850 h 6858000"/>
              <a:gd name="connsiteX48" fmla="*/ 624607 w 1508539"/>
              <a:gd name="connsiteY48" fmla="*/ 5060861 h 6858000"/>
              <a:gd name="connsiteX49" fmla="*/ 621311 w 1508539"/>
              <a:gd name="connsiteY49" fmla="*/ 5034192 h 6858000"/>
              <a:gd name="connsiteX50" fmla="*/ 622865 w 1508539"/>
              <a:gd name="connsiteY50" fmla="*/ 4993030 h 6858000"/>
              <a:gd name="connsiteX51" fmla="*/ 629774 w 1508539"/>
              <a:gd name="connsiteY51" fmla="*/ 4946844 h 6858000"/>
              <a:gd name="connsiteX52" fmla="*/ 625630 w 1508539"/>
              <a:gd name="connsiteY52" fmla="*/ 4932692 h 6858000"/>
              <a:gd name="connsiteX53" fmla="*/ 641033 w 1508539"/>
              <a:gd name="connsiteY53" fmla="*/ 4858827 h 6858000"/>
              <a:gd name="connsiteX54" fmla="*/ 646936 w 1508539"/>
              <a:gd name="connsiteY54" fmla="*/ 4821170 h 6858000"/>
              <a:gd name="connsiteX55" fmla="*/ 651669 w 1508539"/>
              <a:gd name="connsiteY55" fmla="*/ 4780965 h 6858000"/>
              <a:gd name="connsiteX56" fmla="*/ 652962 w 1508539"/>
              <a:gd name="connsiteY56" fmla="*/ 4750867 h 6858000"/>
              <a:gd name="connsiteX57" fmla="*/ 650769 w 1508539"/>
              <a:gd name="connsiteY57" fmla="*/ 4690749 h 6858000"/>
              <a:gd name="connsiteX58" fmla="*/ 646249 w 1508539"/>
              <a:gd name="connsiteY58" fmla="*/ 4584173 h 6858000"/>
              <a:gd name="connsiteX59" fmla="*/ 641332 w 1508539"/>
              <a:gd name="connsiteY59" fmla="*/ 4444346 h 6858000"/>
              <a:gd name="connsiteX60" fmla="*/ 637897 w 1508539"/>
              <a:gd name="connsiteY60" fmla="*/ 4375228 h 6858000"/>
              <a:gd name="connsiteX61" fmla="*/ 618550 w 1508539"/>
              <a:gd name="connsiteY61" fmla="*/ 4214165 h 6858000"/>
              <a:gd name="connsiteX62" fmla="*/ 622623 w 1508539"/>
              <a:gd name="connsiteY62" fmla="*/ 4090296 h 6858000"/>
              <a:gd name="connsiteX63" fmla="*/ 607879 w 1508539"/>
              <a:gd name="connsiteY63" fmla="*/ 4033999 h 6858000"/>
              <a:gd name="connsiteX64" fmla="*/ 609028 w 1508539"/>
              <a:gd name="connsiteY64" fmla="*/ 4031933 h 6858000"/>
              <a:gd name="connsiteX65" fmla="*/ 607604 w 1508539"/>
              <a:gd name="connsiteY65" fmla="*/ 4013953 h 6858000"/>
              <a:gd name="connsiteX66" fmla="*/ 593899 w 1508539"/>
              <a:gd name="connsiteY66" fmla="*/ 3974753 h 6858000"/>
              <a:gd name="connsiteX67" fmla="*/ 595497 w 1508539"/>
              <a:gd name="connsiteY67" fmla="*/ 3969950 h 6858000"/>
              <a:gd name="connsiteX68" fmla="*/ 588919 w 1508539"/>
              <a:gd name="connsiteY68" fmla="*/ 3933779 h 6858000"/>
              <a:gd name="connsiteX69" fmla="*/ 590250 w 1508539"/>
              <a:gd name="connsiteY69" fmla="*/ 3933093 h 6858000"/>
              <a:gd name="connsiteX70" fmla="*/ 594604 w 1508539"/>
              <a:gd name="connsiteY70" fmla="*/ 3922082 h 6858000"/>
              <a:gd name="connsiteX71" fmla="*/ 599682 w 1508539"/>
              <a:gd name="connsiteY71" fmla="*/ 3901461 h 6858000"/>
              <a:gd name="connsiteX72" fmla="*/ 622276 w 1508539"/>
              <a:gd name="connsiteY72" fmla="*/ 3813873 h 6858000"/>
              <a:gd name="connsiteX73" fmla="*/ 621701 w 1508539"/>
              <a:gd name="connsiteY73" fmla="*/ 3806161 h 6858000"/>
              <a:gd name="connsiteX74" fmla="*/ 622008 w 1508539"/>
              <a:gd name="connsiteY74" fmla="*/ 3805957 h 6858000"/>
              <a:gd name="connsiteX75" fmla="*/ 622035 w 1508539"/>
              <a:gd name="connsiteY75" fmla="*/ 3797724 h 6858000"/>
              <a:gd name="connsiteX76" fmla="*/ 620650 w 1508539"/>
              <a:gd name="connsiteY76" fmla="*/ 3792098 h 6858000"/>
              <a:gd name="connsiteX77" fmla="*/ 619534 w 1508539"/>
              <a:gd name="connsiteY77" fmla="*/ 3777135 h 6858000"/>
              <a:gd name="connsiteX78" fmla="*/ 621267 w 1508539"/>
              <a:gd name="connsiteY78" fmla="*/ 3771656 h 6858000"/>
              <a:gd name="connsiteX79" fmla="*/ 625010 w 1508539"/>
              <a:gd name="connsiteY79" fmla="*/ 3769007 h 6858000"/>
              <a:gd name="connsiteX80" fmla="*/ 624476 w 1508539"/>
              <a:gd name="connsiteY80" fmla="*/ 3767709 h 6858000"/>
              <a:gd name="connsiteX81" fmla="*/ 633172 w 1508539"/>
              <a:gd name="connsiteY81" fmla="*/ 3738082 h 6858000"/>
              <a:gd name="connsiteX82" fmla="*/ 640518 w 1508539"/>
              <a:gd name="connsiteY82" fmla="*/ 3673397 h 6858000"/>
              <a:gd name="connsiteX83" fmla="*/ 639814 w 1508539"/>
              <a:gd name="connsiteY83" fmla="*/ 3637109 h 6858000"/>
              <a:gd name="connsiteX84" fmla="*/ 643257 w 1508539"/>
              <a:gd name="connsiteY84" fmla="*/ 3536883 h 6858000"/>
              <a:gd name="connsiteX85" fmla="*/ 650795 w 1508539"/>
              <a:gd name="connsiteY85" fmla="*/ 3435652 h 6858000"/>
              <a:gd name="connsiteX86" fmla="*/ 652466 w 1508539"/>
              <a:gd name="connsiteY86" fmla="*/ 3307769 h 6858000"/>
              <a:gd name="connsiteX87" fmla="*/ 670029 w 1508539"/>
              <a:gd name="connsiteY87" fmla="*/ 3250522 h 6858000"/>
              <a:gd name="connsiteX88" fmla="*/ 670454 w 1508539"/>
              <a:gd name="connsiteY88" fmla="*/ 3229163 h 6858000"/>
              <a:gd name="connsiteX89" fmla="*/ 672277 w 1508539"/>
              <a:gd name="connsiteY89" fmla="*/ 3217217 h 6858000"/>
              <a:gd name="connsiteX90" fmla="*/ 659112 w 1508539"/>
              <a:gd name="connsiteY90" fmla="*/ 3183755 h 6858000"/>
              <a:gd name="connsiteX91" fmla="*/ 659613 w 1508539"/>
              <a:gd name="connsiteY91" fmla="*/ 3178642 h 6858000"/>
              <a:gd name="connsiteX92" fmla="*/ 647213 w 1508539"/>
              <a:gd name="connsiteY92" fmla="*/ 3158586 h 6858000"/>
              <a:gd name="connsiteX93" fmla="*/ 632398 w 1508539"/>
              <a:gd name="connsiteY93" fmla="*/ 3129034 h 6858000"/>
              <a:gd name="connsiteX94" fmla="*/ 633063 w 1508539"/>
              <a:gd name="connsiteY94" fmla="*/ 3126682 h 6858000"/>
              <a:gd name="connsiteX95" fmla="*/ 623931 w 1508539"/>
              <a:gd name="connsiteY95" fmla="*/ 3114519 h 6858000"/>
              <a:gd name="connsiteX96" fmla="*/ 610540 w 1508539"/>
              <a:gd name="connsiteY96" fmla="*/ 3106272 h 6858000"/>
              <a:gd name="connsiteX97" fmla="*/ 583270 w 1508539"/>
              <a:gd name="connsiteY97" fmla="*/ 2958185 h 6858000"/>
              <a:gd name="connsiteX98" fmla="*/ 525884 w 1508539"/>
              <a:gd name="connsiteY98" fmla="*/ 2762989 h 6858000"/>
              <a:gd name="connsiteX99" fmla="*/ 474802 w 1508539"/>
              <a:gd name="connsiteY99" fmla="*/ 2554718 h 6858000"/>
              <a:gd name="connsiteX100" fmla="*/ 454896 w 1508539"/>
              <a:gd name="connsiteY100" fmla="*/ 2485734 h 6858000"/>
              <a:gd name="connsiteX101" fmla="*/ 445619 w 1508539"/>
              <a:gd name="connsiteY101" fmla="*/ 2447068 h 6858000"/>
              <a:gd name="connsiteX102" fmla="*/ 432580 w 1508539"/>
              <a:gd name="connsiteY102" fmla="*/ 2425819 h 6858000"/>
              <a:gd name="connsiteX103" fmla="*/ 438579 w 1508539"/>
              <a:gd name="connsiteY103" fmla="*/ 2402874 h 6858000"/>
              <a:gd name="connsiteX104" fmla="*/ 441191 w 1508539"/>
              <a:gd name="connsiteY104" fmla="*/ 2381443 h 6858000"/>
              <a:gd name="connsiteX105" fmla="*/ 417520 w 1508539"/>
              <a:gd name="connsiteY105" fmla="*/ 2261920 h 6858000"/>
              <a:gd name="connsiteX106" fmla="*/ 407407 w 1508539"/>
              <a:gd name="connsiteY106" fmla="*/ 2195378 h 6858000"/>
              <a:gd name="connsiteX107" fmla="*/ 391624 w 1508539"/>
              <a:gd name="connsiteY107" fmla="*/ 2155135 h 6858000"/>
              <a:gd name="connsiteX108" fmla="*/ 389082 w 1508539"/>
              <a:gd name="connsiteY108" fmla="*/ 2118008 h 6858000"/>
              <a:gd name="connsiteX109" fmla="*/ 390075 w 1508539"/>
              <a:gd name="connsiteY109" fmla="*/ 2050531 h 6858000"/>
              <a:gd name="connsiteX110" fmla="*/ 381881 w 1508539"/>
              <a:gd name="connsiteY110" fmla="*/ 1963269 h 6858000"/>
              <a:gd name="connsiteX111" fmla="*/ 363059 w 1508539"/>
              <a:gd name="connsiteY111" fmla="*/ 1906352 h 6858000"/>
              <a:gd name="connsiteX112" fmla="*/ 339616 w 1508539"/>
              <a:gd name="connsiteY112" fmla="*/ 1861531 h 6858000"/>
              <a:gd name="connsiteX113" fmla="*/ 293415 w 1508539"/>
              <a:gd name="connsiteY113" fmla="*/ 1732919 h 6858000"/>
              <a:gd name="connsiteX114" fmla="*/ 265726 w 1508539"/>
              <a:gd name="connsiteY114" fmla="*/ 1663540 h 6858000"/>
              <a:gd name="connsiteX115" fmla="*/ 264852 w 1508539"/>
              <a:gd name="connsiteY115" fmla="*/ 1615777 h 6858000"/>
              <a:gd name="connsiteX116" fmla="*/ 245647 w 1508539"/>
              <a:gd name="connsiteY116" fmla="*/ 1563678 h 6858000"/>
              <a:gd name="connsiteX117" fmla="*/ 258727 w 1508539"/>
              <a:gd name="connsiteY117" fmla="*/ 1519474 h 6858000"/>
              <a:gd name="connsiteX118" fmla="*/ 251469 w 1508539"/>
              <a:gd name="connsiteY118" fmla="*/ 1477995 h 6858000"/>
              <a:gd name="connsiteX119" fmla="*/ 237554 w 1508539"/>
              <a:gd name="connsiteY119" fmla="*/ 1373769 h 6858000"/>
              <a:gd name="connsiteX120" fmla="*/ 245861 w 1508539"/>
              <a:gd name="connsiteY120" fmla="*/ 1307086 h 6858000"/>
              <a:gd name="connsiteX121" fmla="*/ 247049 w 1508539"/>
              <a:gd name="connsiteY121" fmla="*/ 1189033 h 6858000"/>
              <a:gd name="connsiteX122" fmla="*/ 251734 w 1508539"/>
              <a:gd name="connsiteY122" fmla="*/ 1168288 h 6858000"/>
              <a:gd name="connsiteX123" fmla="*/ 244016 w 1508539"/>
              <a:gd name="connsiteY123" fmla="*/ 1142577 h 6858000"/>
              <a:gd name="connsiteX124" fmla="*/ 233322 w 1508539"/>
              <a:gd name="connsiteY124" fmla="*/ 1088484 h 6858000"/>
              <a:gd name="connsiteX125" fmla="*/ 222058 w 1508539"/>
              <a:gd name="connsiteY125" fmla="*/ 1016103 h 6858000"/>
              <a:gd name="connsiteX126" fmla="*/ 223514 w 1508539"/>
              <a:gd name="connsiteY126" fmla="*/ 932283 h 6858000"/>
              <a:gd name="connsiteX127" fmla="*/ 225750 w 1508539"/>
              <a:gd name="connsiteY127" fmla="*/ 915925 h 6858000"/>
              <a:gd name="connsiteX128" fmla="*/ 218379 w 1508539"/>
              <a:gd name="connsiteY128" fmla="*/ 896999 h 6858000"/>
              <a:gd name="connsiteX129" fmla="*/ 187787 w 1508539"/>
              <a:gd name="connsiteY129" fmla="*/ 821517 h 6858000"/>
              <a:gd name="connsiteX130" fmla="*/ 166737 w 1508539"/>
              <a:gd name="connsiteY130" fmla="*/ 751353 h 6858000"/>
              <a:gd name="connsiteX131" fmla="*/ 166295 w 1508539"/>
              <a:gd name="connsiteY131" fmla="*/ 721230 h 6858000"/>
              <a:gd name="connsiteX132" fmla="*/ 151966 w 1508539"/>
              <a:gd name="connsiteY132" fmla="*/ 681659 h 6858000"/>
              <a:gd name="connsiteX133" fmla="*/ 137385 w 1508539"/>
              <a:gd name="connsiteY133" fmla="*/ 635218 h 6858000"/>
              <a:gd name="connsiteX134" fmla="*/ 142396 w 1508539"/>
              <a:gd name="connsiteY134" fmla="*/ 613763 h 6858000"/>
              <a:gd name="connsiteX135" fmla="*/ 128338 w 1508539"/>
              <a:gd name="connsiteY135" fmla="*/ 598582 h 6858000"/>
              <a:gd name="connsiteX136" fmla="*/ 128019 w 1508539"/>
              <a:gd name="connsiteY136" fmla="*/ 576846 h 6858000"/>
              <a:gd name="connsiteX137" fmla="*/ 107645 w 1508539"/>
              <a:gd name="connsiteY137" fmla="*/ 530055 h 6858000"/>
              <a:gd name="connsiteX138" fmla="*/ 106893 w 1508539"/>
              <a:gd name="connsiteY138" fmla="*/ 465389 h 6858000"/>
              <a:gd name="connsiteX139" fmla="*/ 89816 w 1508539"/>
              <a:gd name="connsiteY139" fmla="*/ 424699 h 6858000"/>
              <a:gd name="connsiteX140" fmla="*/ 90191 w 1508539"/>
              <a:gd name="connsiteY140" fmla="*/ 404917 h 6858000"/>
              <a:gd name="connsiteX141" fmla="*/ 70148 w 1508539"/>
              <a:gd name="connsiteY141" fmla="*/ 367211 h 6858000"/>
              <a:gd name="connsiteX142" fmla="*/ 36452 w 1508539"/>
              <a:gd name="connsiteY142" fmla="*/ 268519 h 6858000"/>
              <a:gd name="connsiteX143" fmla="*/ 23935 w 1508539"/>
              <a:gd name="connsiteY143" fmla="*/ 160886 h 6858000"/>
              <a:gd name="connsiteX144" fmla="*/ 19312 w 1508539"/>
              <a:gd name="connsiteY144" fmla="*/ 47336 h 6858000"/>
              <a:gd name="connsiteX145" fmla="*/ 0 w 1508539"/>
              <a:gd name="connsiteY145"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4248 w 1508539"/>
              <a:gd name="connsiteY10" fmla="*/ 6574442 h 6858000"/>
              <a:gd name="connsiteX11" fmla="*/ 164588 w 1508539"/>
              <a:gd name="connsiteY11" fmla="*/ 6568530 h 6858000"/>
              <a:gd name="connsiteX12" fmla="*/ 166997 w 1508539"/>
              <a:gd name="connsiteY12" fmla="*/ 6560674 h 6858000"/>
              <a:gd name="connsiteX13" fmla="*/ 167342 w 1508539"/>
              <a:gd name="connsiteY13" fmla="*/ 6560598 h 6858000"/>
              <a:gd name="connsiteX14" fmla="*/ 201349 w 1508539"/>
              <a:gd name="connsiteY14" fmla="*/ 6530567 h 6858000"/>
              <a:gd name="connsiteX15" fmla="*/ 215389 w 1508539"/>
              <a:gd name="connsiteY15" fmla="*/ 6478062 h 6858000"/>
              <a:gd name="connsiteX16" fmla="*/ 226078 w 1508539"/>
              <a:gd name="connsiteY16" fmla="*/ 6460325 h 6858000"/>
              <a:gd name="connsiteX17" fmla="*/ 233311 w 1508539"/>
              <a:gd name="connsiteY17" fmla="*/ 6451488 h 6858000"/>
              <a:gd name="connsiteX18" fmla="*/ 234746 w 1508539"/>
              <a:gd name="connsiteY18" fmla="*/ 6451348 h 6858000"/>
              <a:gd name="connsiteX19" fmla="*/ 239104 w 1508539"/>
              <a:gd name="connsiteY19" fmla="*/ 6414240 h 6858000"/>
              <a:gd name="connsiteX20" fmla="*/ 241880 w 1508539"/>
              <a:gd name="connsiteY20" fmla="*/ 6384857 h 6858000"/>
              <a:gd name="connsiteX21" fmla="*/ 240591 w 1508539"/>
              <a:gd name="connsiteY21" fmla="*/ 6367510 h 6858000"/>
              <a:gd name="connsiteX22" fmla="*/ 244471 w 1508539"/>
              <a:gd name="connsiteY22" fmla="*/ 6349778 h 6858000"/>
              <a:gd name="connsiteX23" fmla="*/ 246136 w 1508539"/>
              <a:gd name="connsiteY23" fmla="*/ 6348250 h 6858000"/>
              <a:gd name="connsiteX24" fmla="*/ 262170 w 1508539"/>
              <a:gd name="connsiteY24" fmla="*/ 6281972 h 6858000"/>
              <a:gd name="connsiteX25" fmla="*/ 272933 w 1508539"/>
              <a:gd name="connsiteY25" fmla="*/ 6211940 h 6858000"/>
              <a:gd name="connsiteX26" fmla="*/ 314428 w 1508539"/>
              <a:gd name="connsiteY26" fmla="*/ 6113913 h 6858000"/>
              <a:gd name="connsiteX27" fmla="*/ 318721 w 1508539"/>
              <a:gd name="connsiteY27" fmla="*/ 6028119 h 6858000"/>
              <a:gd name="connsiteX28" fmla="*/ 345501 w 1508539"/>
              <a:gd name="connsiteY28" fmla="*/ 5934687 h 6858000"/>
              <a:gd name="connsiteX29" fmla="*/ 379513 w 1508539"/>
              <a:gd name="connsiteY29" fmla="*/ 5765594 h 6858000"/>
              <a:gd name="connsiteX30" fmla="*/ 411349 w 1508539"/>
              <a:gd name="connsiteY30" fmla="*/ 5693685 h 6858000"/>
              <a:gd name="connsiteX31" fmla="*/ 431404 w 1508539"/>
              <a:gd name="connsiteY31" fmla="*/ 5665173 h 6858000"/>
              <a:gd name="connsiteX32" fmla="*/ 465121 w 1508539"/>
              <a:gd name="connsiteY32" fmla="*/ 5563435 h 6858000"/>
              <a:gd name="connsiteX33" fmla="*/ 494626 w 1508539"/>
              <a:gd name="connsiteY33" fmla="*/ 5476393 h 6858000"/>
              <a:gd name="connsiteX34" fmla="*/ 525819 w 1508539"/>
              <a:gd name="connsiteY34" fmla="*/ 5396260 h 6858000"/>
              <a:gd name="connsiteX35" fmla="*/ 541800 w 1508539"/>
              <a:gd name="connsiteY35" fmla="*/ 5330009 h 6858000"/>
              <a:gd name="connsiteX36" fmla="*/ 575293 w 1508539"/>
              <a:gd name="connsiteY36" fmla="*/ 5273739 h 6858000"/>
              <a:gd name="connsiteX37" fmla="*/ 584892 w 1508539"/>
              <a:gd name="connsiteY37" fmla="*/ 5241779 h 6858000"/>
              <a:gd name="connsiteX38" fmla="*/ 596118 w 1508539"/>
              <a:gd name="connsiteY38" fmla="*/ 5225268 h 6858000"/>
              <a:gd name="connsiteX39" fmla="*/ 597138 w 1508539"/>
              <a:gd name="connsiteY39" fmla="*/ 5217684 h 6858000"/>
              <a:gd name="connsiteX40" fmla="*/ 604479 w 1508539"/>
              <a:gd name="connsiteY40" fmla="*/ 5193377 h 6858000"/>
              <a:gd name="connsiteX41" fmla="*/ 607782 w 1508539"/>
              <a:gd name="connsiteY41" fmla="*/ 5179288 h 6858000"/>
              <a:gd name="connsiteX42" fmla="*/ 608766 w 1508539"/>
              <a:gd name="connsiteY42" fmla="*/ 5173621 h 6858000"/>
              <a:gd name="connsiteX43" fmla="*/ 604400 w 1508539"/>
              <a:gd name="connsiteY43" fmla="*/ 5159961 h 6858000"/>
              <a:gd name="connsiteX44" fmla="*/ 611077 w 1508539"/>
              <a:gd name="connsiteY44" fmla="*/ 5144295 h 6858000"/>
              <a:gd name="connsiteX45" fmla="*/ 608010 w 1508539"/>
              <a:gd name="connsiteY45" fmla="*/ 5125185 h 6858000"/>
              <a:gd name="connsiteX46" fmla="*/ 614840 w 1508539"/>
              <a:gd name="connsiteY46" fmla="*/ 5121884 h 6858000"/>
              <a:gd name="connsiteX47" fmla="*/ 621876 w 1508539"/>
              <a:gd name="connsiteY47" fmla="*/ 5067850 h 6858000"/>
              <a:gd name="connsiteX48" fmla="*/ 624607 w 1508539"/>
              <a:gd name="connsiteY48" fmla="*/ 5060861 h 6858000"/>
              <a:gd name="connsiteX49" fmla="*/ 621311 w 1508539"/>
              <a:gd name="connsiteY49" fmla="*/ 5034192 h 6858000"/>
              <a:gd name="connsiteX50" fmla="*/ 622865 w 1508539"/>
              <a:gd name="connsiteY50" fmla="*/ 4993030 h 6858000"/>
              <a:gd name="connsiteX51" fmla="*/ 629774 w 1508539"/>
              <a:gd name="connsiteY51" fmla="*/ 4946844 h 6858000"/>
              <a:gd name="connsiteX52" fmla="*/ 625630 w 1508539"/>
              <a:gd name="connsiteY52" fmla="*/ 4932692 h 6858000"/>
              <a:gd name="connsiteX53" fmla="*/ 641033 w 1508539"/>
              <a:gd name="connsiteY53" fmla="*/ 4858827 h 6858000"/>
              <a:gd name="connsiteX54" fmla="*/ 646936 w 1508539"/>
              <a:gd name="connsiteY54" fmla="*/ 4821170 h 6858000"/>
              <a:gd name="connsiteX55" fmla="*/ 651669 w 1508539"/>
              <a:gd name="connsiteY55" fmla="*/ 4780965 h 6858000"/>
              <a:gd name="connsiteX56" fmla="*/ 652962 w 1508539"/>
              <a:gd name="connsiteY56" fmla="*/ 4750867 h 6858000"/>
              <a:gd name="connsiteX57" fmla="*/ 650769 w 1508539"/>
              <a:gd name="connsiteY57" fmla="*/ 4690749 h 6858000"/>
              <a:gd name="connsiteX58" fmla="*/ 646249 w 1508539"/>
              <a:gd name="connsiteY58" fmla="*/ 4584173 h 6858000"/>
              <a:gd name="connsiteX59" fmla="*/ 641332 w 1508539"/>
              <a:gd name="connsiteY59" fmla="*/ 4444346 h 6858000"/>
              <a:gd name="connsiteX60" fmla="*/ 637897 w 1508539"/>
              <a:gd name="connsiteY60" fmla="*/ 4375228 h 6858000"/>
              <a:gd name="connsiteX61" fmla="*/ 618550 w 1508539"/>
              <a:gd name="connsiteY61" fmla="*/ 4214165 h 6858000"/>
              <a:gd name="connsiteX62" fmla="*/ 622623 w 1508539"/>
              <a:gd name="connsiteY62" fmla="*/ 4090296 h 6858000"/>
              <a:gd name="connsiteX63" fmla="*/ 607879 w 1508539"/>
              <a:gd name="connsiteY63" fmla="*/ 4033999 h 6858000"/>
              <a:gd name="connsiteX64" fmla="*/ 609028 w 1508539"/>
              <a:gd name="connsiteY64" fmla="*/ 4031933 h 6858000"/>
              <a:gd name="connsiteX65" fmla="*/ 607604 w 1508539"/>
              <a:gd name="connsiteY65" fmla="*/ 4013953 h 6858000"/>
              <a:gd name="connsiteX66" fmla="*/ 593899 w 1508539"/>
              <a:gd name="connsiteY66" fmla="*/ 3974753 h 6858000"/>
              <a:gd name="connsiteX67" fmla="*/ 595497 w 1508539"/>
              <a:gd name="connsiteY67" fmla="*/ 3969950 h 6858000"/>
              <a:gd name="connsiteX68" fmla="*/ 588919 w 1508539"/>
              <a:gd name="connsiteY68" fmla="*/ 3933779 h 6858000"/>
              <a:gd name="connsiteX69" fmla="*/ 590250 w 1508539"/>
              <a:gd name="connsiteY69" fmla="*/ 3933093 h 6858000"/>
              <a:gd name="connsiteX70" fmla="*/ 594604 w 1508539"/>
              <a:gd name="connsiteY70" fmla="*/ 3922082 h 6858000"/>
              <a:gd name="connsiteX71" fmla="*/ 599682 w 1508539"/>
              <a:gd name="connsiteY71" fmla="*/ 3901461 h 6858000"/>
              <a:gd name="connsiteX72" fmla="*/ 622276 w 1508539"/>
              <a:gd name="connsiteY72" fmla="*/ 3813873 h 6858000"/>
              <a:gd name="connsiteX73" fmla="*/ 621701 w 1508539"/>
              <a:gd name="connsiteY73" fmla="*/ 3806161 h 6858000"/>
              <a:gd name="connsiteX74" fmla="*/ 622008 w 1508539"/>
              <a:gd name="connsiteY74" fmla="*/ 3805957 h 6858000"/>
              <a:gd name="connsiteX75" fmla="*/ 622035 w 1508539"/>
              <a:gd name="connsiteY75" fmla="*/ 3797724 h 6858000"/>
              <a:gd name="connsiteX76" fmla="*/ 620650 w 1508539"/>
              <a:gd name="connsiteY76" fmla="*/ 3792098 h 6858000"/>
              <a:gd name="connsiteX77" fmla="*/ 619534 w 1508539"/>
              <a:gd name="connsiteY77" fmla="*/ 3777135 h 6858000"/>
              <a:gd name="connsiteX78" fmla="*/ 621267 w 1508539"/>
              <a:gd name="connsiteY78" fmla="*/ 3771656 h 6858000"/>
              <a:gd name="connsiteX79" fmla="*/ 625010 w 1508539"/>
              <a:gd name="connsiteY79" fmla="*/ 3769007 h 6858000"/>
              <a:gd name="connsiteX80" fmla="*/ 624476 w 1508539"/>
              <a:gd name="connsiteY80" fmla="*/ 3767709 h 6858000"/>
              <a:gd name="connsiteX81" fmla="*/ 633172 w 1508539"/>
              <a:gd name="connsiteY81" fmla="*/ 3738082 h 6858000"/>
              <a:gd name="connsiteX82" fmla="*/ 640518 w 1508539"/>
              <a:gd name="connsiteY82" fmla="*/ 3673397 h 6858000"/>
              <a:gd name="connsiteX83" fmla="*/ 639814 w 1508539"/>
              <a:gd name="connsiteY83" fmla="*/ 3637109 h 6858000"/>
              <a:gd name="connsiteX84" fmla="*/ 643257 w 1508539"/>
              <a:gd name="connsiteY84" fmla="*/ 3536883 h 6858000"/>
              <a:gd name="connsiteX85" fmla="*/ 650795 w 1508539"/>
              <a:gd name="connsiteY85" fmla="*/ 3435652 h 6858000"/>
              <a:gd name="connsiteX86" fmla="*/ 652466 w 1508539"/>
              <a:gd name="connsiteY86" fmla="*/ 3307769 h 6858000"/>
              <a:gd name="connsiteX87" fmla="*/ 670029 w 1508539"/>
              <a:gd name="connsiteY87" fmla="*/ 3250522 h 6858000"/>
              <a:gd name="connsiteX88" fmla="*/ 670454 w 1508539"/>
              <a:gd name="connsiteY88" fmla="*/ 3229163 h 6858000"/>
              <a:gd name="connsiteX89" fmla="*/ 672277 w 1508539"/>
              <a:gd name="connsiteY89" fmla="*/ 3217217 h 6858000"/>
              <a:gd name="connsiteX90" fmla="*/ 659112 w 1508539"/>
              <a:gd name="connsiteY90" fmla="*/ 3183755 h 6858000"/>
              <a:gd name="connsiteX91" fmla="*/ 659613 w 1508539"/>
              <a:gd name="connsiteY91" fmla="*/ 3178642 h 6858000"/>
              <a:gd name="connsiteX92" fmla="*/ 647213 w 1508539"/>
              <a:gd name="connsiteY92" fmla="*/ 3158586 h 6858000"/>
              <a:gd name="connsiteX93" fmla="*/ 632398 w 1508539"/>
              <a:gd name="connsiteY93" fmla="*/ 3129034 h 6858000"/>
              <a:gd name="connsiteX94" fmla="*/ 633063 w 1508539"/>
              <a:gd name="connsiteY94" fmla="*/ 3126682 h 6858000"/>
              <a:gd name="connsiteX95" fmla="*/ 623931 w 1508539"/>
              <a:gd name="connsiteY95" fmla="*/ 3114519 h 6858000"/>
              <a:gd name="connsiteX96" fmla="*/ 610540 w 1508539"/>
              <a:gd name="connsiteY96" fmla="*/ 3106272 h 6858000"/>
              <a:gd name="connsiteX97" fmla="*/ 583270 w 1508539"/>
              <a:gd name="connsiteY97" fmla="*/ 2958185 h 6858000"/>
              <a:gd name="connsiteX98" fmla="*/ 525884 w 1508539"/>
              <a:gd name="connsiteY98" fmla="*/ 2762989 h 6858000"/>
              <a:gd name="connsiteX99" fmla="*/ 474802 w 1508539"/>
              <a:gd name="connsiteY99" fmla="*/ 2554718 h 6858000"/>
              <a:gd name="connsiteX100" fmla="*/ 454896 w 1508539"/>
              <a:gd name="connsiteY100" fmla="*/ 2485734 h 6858000"/>
              <a:gd name="connsiteX101" fmla="*/ 445619 w 1508539"/>
              <a:gd name="connsiteY101" fmla="*/ 2447068 h 6858000"/>
              <a:gd name="connsiteX102" fmla="*/ 432580 w 1508539"/>
              <a:gd name="connsiteY102" fmla="*/ 2425819 h 6858000"/>
              <a:gd name="connsiteX103" fmla="*/ 438579 w 1508539"/>
              <a:gd name="connsiteY103" fmla="*/ 2402874 h 6858000"/>
              <a:gd name="connsiteX104" fmla="*/ 441191 w 1508539"/>
              <a:gd name="connsiteY104" fmla="*/ 2381443 h 6858000"/>
              <a:gd name="connsiteX105" fmla="*/ 417520 w 1508539"/>
              <a:gd name="connsiteY105" fmla="*/ 2261920 h 6858000"/>
              <a:gd name="connsiteX106" fmla="*/ 407407 w 1508539"/>
              <a:gd name="connsiteY106" fmla="*/ 2195378 h 6858000"/>
              <a:gd name="connsiteX107" fmla="*/ 391624 w 1508539"/>
              <a:gd name="connsiteY107" fmla="*/ 2155135 h 6858000"/>
              <a:gd name="connsiteX108" fmla="*/ 389082 w 1508539"/>
              <a:gd name="connsiteY108" fmla="*/ 2118008 h 6858000"/>
              <a:gd name="connsiteX109" fmla="*/ 390075 w 1508539"/>
              <a:gd name="connsiteY109" fmla="*/ 2050531 h 6858000"/>
              <a:gd name="connsiteX110" fmla="*/ 381881 w 1508539"/>
              <a:gd name="connsiteY110" fmla="*/ 1963269 h 6858000"/>
              <a:gd name="connsiteX111" fmla="*/ 363059 w 1508539"/>
              <a:gd name="connsiteY111" fmla="*/ 1906352 h 6858000"/>
              <a:gd name="connsiteX112" fmla="*/ 339616 w 1508539"/>
              <a:gd name="connsiteY112" fmla="*/ 1861531 h 6858000"/>
              <a:gd name="connsiteX113" fmla="*/ 293415 w 1508539"/>
              <a:gd name="connsiteY113" fmla="*/ 1732919 h 6858000"/>
              <a:gd name="connsiteX114" fmla="*/ 265726 w 1508539"/>
              <a:gd name="connsiteY114" fmla="*/ 1663540 h 6858000"/>
              <a:gd name="connsiteX115" fmla="*/ 264852 w 1508539"/>
              <a:gd name="connsiteY115" fmla="*/ 1615777 h 6858000"/>
              <a:gd name="connsiteX116" fmla="*/ 245647 w 1508539"/>
              <a:gd name="connsiteY116" fmla="*/ 1563678 h 6858000"/>
              <a:gd name="connsiteX117" fmla="*/ 258727 w 1508539"/>
              <a:gd name="connsiteY117" fmla="*/ 1519474 h 6858000"/>
              <a:gd name="connsiteX118" fmla="*/ 251469 w 1508539"/>
              <a:gd name="connsiteY118" fmla="*/ 1477995 h 6858000"/>
              <a:gd name="connsiteX119" fmla="*/ 237554 w 1508539"/>
              <a:gd name="connsiteY119" fmla="*/ 1373769 h 6858000"/>
              <a:gd name="connsiteX120" fmla="*/ 245861 w 1508539"/>
              <a:gd name="connsiteY120" fmla="*/ 1307086 h 6858000"/>
              <a:gd name="connsiteX121" fmla="*/ 247049 w 1508539"/>
              <a:gd name="connsiteY121" fmla="*/ 1189033 h 6858000"/>
              <a:gd name="connsiteX122" fmla="*/ 251734 w 1508539"/>
              <a:gd name="connsiteY122" fmla="*/ 1168288 h 6858000"/>
              <a:gd name="connsiteX123" fmla="*/ 244016 w 1508539"/>
              <a:gd name="connsiteY123" fmla="*/ 1142577 h 6858000"/>
              <a:gd name="connsiteX124" fmla="*/ 233322 w 1508539"/>
              <a:gd name="connsiteY124" fmla="*/ 1088484 h 6858000"/>
              <a:gd name="connsiteX125" fmla="*/ 222058 w 1508539"/>
              <a:gd name="connsiteY125" fmla="*/ 1016103 h 6858000"/>
              <a:gd name="connsiteX126" fmla="*/ 223514 w 1508539"/>
              <a:gd name="connsiteY126" fmla="*/ 932283 h 6858000"/>
              <a:gd name="connsiteX127" fmla="*/ 225750 w 1508539"/>
              <a:gd name="connsiteY127" fmla="*/ 915925 h 6858000"/>
              <a:gd name="connsiteX128" fmla="*/ 218379 w 1508539"/>
              <a:gd name="connsiteY128" fmla="*/ 896999 h 6858000"/>
              <a:gd name="connsiteX129" fmla="*/ 187787 w 1508539"/>
              <a:gd name="connsiteY129" fmla="*/ 821517 h 6858000"/>
              <a:gd name="connsiteX130" fmla="*/ 166737 w 1508539"/>
              <a:gd name="connsiteY130" fmla="*/ 751353 h 6858000"/>
              <a:gd name="connsiteX131" fmla="*/ 166295 w 1508539"/>
              <a:gd name="connsiteY131" fmla="*/ 721230 h 6858000"/>
              <a:gd name="connsiteX132" fmla="*/ 151966 w 1508539"/>
              <a:gd name="connsiteY132" fmla="*/ 681659 h 6858000"/>
              <a:gd name="connsiteX133" fmla="*/ 137385 w 1508539"/>
              <a:gd name="connsiteY133" fmla="*/ 635218 h 6858000"/>
              <a:gd name="connsiteX134" fmla="*/ 142396 w 1508539"/>
              <a:gd name="connsiteY134" fmla="*/ 613763 h 6858000"/>
              <a:gd name="connsiteX135" fmla="*/ 128338 w 1508539"/>
              <a:gd name="connsiteY135" fmla="*/ 598582 h 6858000"/>
              <a:gd name="connsiteX136" fmla="*/ 128019 w 1508539"/>
              <a:gd name="connsiteY136" fmla="*/ 576846 h 6858000"/>
              <a:gd name="connsiteX137" fmla="*/ 107645 w 1508539"/>
              <a:gd name="connsiteY137" fmla="*/ 530055 h 6858000"/>
              <a:gd name="connsiteX138" fmla="*/ 106893 w 1508539"/>
              <a:gd name="connsiteY138" fmla="*/ 465389 h 6858000"/>
              <a:gd name="connsiteX139" fmla="*/ 89816 w 1508539"/>
              <a:gd name="connsiteY139" fmla="*/ 424699 h 6858000"/>
              <a:gd name="connsiteX140" fmla="*/ 90191 w 1508539"/>
              <a:gd name="connsiteY140" fmla="*/ 404917 h 6858000"/>
              <a:gd name="connsiteX141" fmla="*/ 70148 w 1508539"/>
              <a:gd name="connsiteY141" fmla="*/ 367211 h 6858000"/>
              <a:gd name="connsiteX142" fmla="*/ 36452 w 1508539"/>
              <a:gd name="connsiteY142" fmla="*/ 268519 h 6858000"/>
              <a:gd name="connsiteX143" fmla="*/ 23935 w 1508539"/>
              <a:gd name="connsiteY143" fmla="*/ 160886 h 6858000"/>
              <a:gd name="connsiteX144" fmla="*/ 19312 w 1508539"/>
              <a:gd name="connsiteY144" fmla="*/ 47336 h 6858000"/>
              <a:gd name="connsiteX145" fmla="*/ 0 w 1508539"/>
              <a:gd name="connsiteY145"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53512 w 1508539"/>
              <a:gd name="connsiteY8" fmla="*/ 6594818 h 6858000"/>
              <a:gd name="connsiteX9" fmla="*/ 164248 w 1508539"/>
              <a:gd name="connsiteY9" fmla="*/ 6574442 h 6858000"/>
              <a:gd name="connsiteX10" fmla="*/ 164588 w 1508539"/>
              <a:gd name="connsiteY10" fmla="*/ 6568530 h 6858000"/>
              <a:gd name="connsiteX11" fmla="*/ 166997 w 1508539"/>
              <a:gd name="connsiteY11" fmla="*/ 6560674 h 6858000"/>
              <a:gd name="connsiteX12" fmla="*/ 167342 w 1508539"/>
              <a:gd name="connsiteY12" fmla="*/ 6560598 h 6858000"/>
              <a:gd name="connsiteX13" fmla="*/ 201349 w 1508539"/>
              <a:gd name="connsiteY13" fmla="*/ 6530567 h 6858000"/>
              <a:gd name="connsiteX14" fmla="*/ 215389 w 1508539"/>
              <a:gd name="connsiteY14" fmla="*/ 6478062 h 6858000"/>
              <a:gd name="connsiteX15" fmla="*/ 226078 w 1508539"/>
              <a:gd name="connsiteY15" fmla="*/ 6460325 h 6858000"/>
              <a:gd name="connsiteX16" fmla="*/ 233311 w 1508539"/>
              <a:gd name="connsiteY16" fmla="*/ 6451488 h 6858000"/>
              <a:gd name="connsiteX17" fmla="*/ 234746 w 1508539"/>
              <a:gd name="connsiteY17" fmla="*/ 6451348 h 6858000"/>
              <a:gd name="connsiteX18" fmla="*/ 239104 w 1508539"/>
              <a:gd name="connsiteY18" fmla="*/ 6414240 h 6858000"/>
              <a:gd name="connsiteX19" fmla="*/ 241880 w 1508539"/>
              <a:gd name="connsiteY19" fmla="*/ 6384857 h 6858000"/>
              <a:gd name="connsiteX20" fmla="*/ 240591 w 1508539"/>
              <a:gd name="connsiteY20" fmla="*/ 6367510 h 6858000"/>
              <a:gd name="connsiteX21" fmla="*/ 244471 w 1508539"/>
              <a:gd name="connsiteY21" fmla="*/ 6349778 h 6858000"/>
              <a:gd name="connsiteX22" fmla="*/ 246136 w 1508539"/>
              <a:gd name="connsiteY22" fmla="*/ 6348250 h 6858000"/>
              <a:gd name="connsiteX23" fmla="*/ 262170 w 1508539"/>
              <a:gd name="connsiteY23" fmla="*/ 6281972 h 6858000"/>
              <a:gd name="connsiteX24" fmla="*/ 272933 w 1508539"/>
              <a:gd name="connsiteY24" fmla="*/ 6211940 h 6858000"/>
              <a:gd name="connsiteX25" fmla="*/ 314428 w 1508539"/>
              <a:gd name="connsiteY25" fmla="*/ 6113913 h 6858000"/>
              <a:gd name="connsiteX26" fmla="*/ 318721 w 1508539"/>
              <a:gd name="connsiteY26" fmla="*/ 6028119 h 6858000"/>
              <a:gd name="connsiteX27" fmla="*/ 345501 w 1508539"/>
              <a:gd name="connsiteY27" fmla="*/ 5934687 h 6858000"/>
              <a:gd name="connsiteX28" fmla="*/ 379513 w 1508539"/>
              <a:gd name="connsiteY28" fmla="*/ 5765594 h 6858000"/>
              <a:gd name="connsiteX29" fmla="*/ 411349 w 1508539"/>
              <a:gd name="connsiteY29" fmla="*/ 5693685 h 6858000"/>
              <a:gd name="connsiteX30" fmla="*/ 431404 w 1508539"/>
              <a:gd name="connsiteY30" fmla="*/ 5665173 h 6858000"/>
              <a:gd name="connsiteX31" fmla="*/ 465121 w 1508539"/>
              <a:gd name="connsiteY31" fmla="*/ 5563435 h 6858000"/>
              <a:gd name="connsiteX32" fmla="*/ 494626 w 1508539"/>
              <a:gd name="connsiteY32" fmla="*/ 5476393 h 6858000"/>
              <a:gd name="connsiteX33" fmla="*/ 525819 w 1508539"/>
              <a:gd name="connsiteY33" fmla="*/ 5396260 h 6858000"/>
              <a:gd name="connsiteX34" fmla="*/ 541800 w 1508539"/>
              <a:gd name="connsiteY34" fmla="*/ 5330009 h 6858000"/>
              <a:gd name="connsiteX35" fmla="*/ 575293 w 1508539"/>
              <a:gd name="connsiteY35" fmla="*/ 5273739 h 6858000"/>
              <a:gd name="connsiteX36" fmla="*/ 584892 w 1508539"/>
              <a:gd name="connsiteY36" fmla="*/ 5241779 h 6858000"/>
              <a:gd name="connsiteX37" fmla="*/ 596118 w 1508539"/>
              <a:gd name="connsiteY37" fmla="*/ 5225268 h 6858000"/>
              <a:gd name="connsiteX38" fmla="*/ 597138 w 1508539"/>
              <a:gd name="connsiteY38" fmla="*/ 5217684 h 6858000"/>
              <a:gd name="connsiteX39" fmla="*/ 604479 w 1508539"/>
              <a:gd name="connsiteY39" fmla="*/ 5193377 h 6858000"/>
              <a:gd name="connsiteX40" fmla="*/ 607782 w 1508539"/>
              <a:gd name="connsiteY40" fmla="*/ 5179288 h 6858000"/>
              <a:gd name="connsiteX41" fmla="*/ 608766 w 1508539"/>
              <a:gd name="connsiteY41" fmla="*/ 5173621 h 6858000"/>
              <a:gd name="connsiteX42" fmla="*/ 604400 w 1508539"/>
              <a:gd name="connsiteY42" fmla="*/ 5159961 h 6858000"/>
              <a:gd name="connsiteX43" fmla="*/ 611077 w 1508539"/>
              <a:gd name="connsiteY43" fmla="*/ 5144295 h 6858000"/>
              <a:gd name="connsiteX44" fmla="*/ 608010 w 1508539"/>
              <a:gd name="connsiteY44" fmla="*/ 5125185 h 6858000"/>
              <a:gd name="connsiteX45" fmla="*/ 614840 w 1508539"/>
              <a:gd name="connsiteY45" fmla="*/ 5121884 h 6858000"/>
              <a:gd name="connsiteX46" fmla="*/ 621876 w 1508539"/>
              <a:gd name="connsiteY46" fmla="*/ 5067850 h 6858000"/>
              <a:gd name="connsiteX47" fmla="*/ 624607 w 1508539"/>
              <a:gd name="connsiteY47" fmla="*/ 5060861 h 6858000"/>
              <a:gd name="connsiteX48" fmla="*/ 621311 w 1508539"/>
              <a:gd name="connsiteY48" fmla="*/ 5034192 h 6858000"/>
              <a:gd name="connsiteX49" fmla="*/ 622865 w 1508539"/>
              <a:gd name="connsiteY49" fmla="*/ 4993030 h 6858000"/>
              <a:gd name="connsiteX50" fmla="*/ 629774 w 1508539"/>
              <a:gd name="connsiteY50" fmla="*/ 4946844 h 6858000"/>
              <a:gd name="connsiteX51" fmla="*/ 625630 w 1508539"/>
              <a:gd name="connsiteY51" fmla="*/ 4932692 h 6858000"/>
              <a:gd name="connsiteX52" fmla="*/ 641033 w 1508539"/>
              <a:gd name="connsiteY52" fmla="*/ 4858827 h 6858000"/>
              <a:gd name="connsiteX53" fmla="*/ 646936 w 1508539"/>
              <a:gd name="connsiteY53" fmla="*/ 4821170 h 6858000"/>
              <a:gd name="connsiteX54" fmla="*/ 651669 w 1508539"/>
              <a:gd name="connsiteY54" fmla="*/ 4780965 h 6858000"/>
              <a:gd name="connsiteX55" fmla="*/ 652962 w 1508539"/>
              <a:gd name="connsiteY55" fmla="*/ 4750867 h 6858000"/>
              <a:gd name="connsiteX56" fmla="*/ 650769 w 1508539"/>
              <a:gd name="connsiteY56" fmla="*/ 4690749 h 6858000"/>
              <a:gd name="connsiteX57" fmla="*/ 646249 w 1508539"/>
              <a:gd name="connsiteY57" fmla="*/ 4584173 h 6858000"/>
              <a:gd name="connsiteX58" fmla="*/ 641332 w 1508539"/>
              <a:gd name="connsiteY58" fmla="*/ 4444346 h 6858000"/>
              <a:gd name="connsiteX59" fmla="*/ 637897 w 1508539"/>
              <a:gd name="connsiteY59" fmla="*/ 4375228 h 6858000"/>
              <a:gd name="connsiteX60" fmla="*/ 618550 w 1508539"/>
              <a:gd name="connsiteY60" fmla="*/ 4214165 h 6858000"/>
              <a:gd name="connsiteX61" fmla="*/ 622623 w 1508539"/>
              <a:gd name="connsiteY61" fmla="*/ 4090296 h 6858000"/>
              <a:gd name="connsiteX62" fmla="*/ 607879 w 1508539"/>
              <a:gd name="connsiteY62" fmla="*/ 4033999 h 6858000"/>
              <a:gd name="connsiteX63" fmla="*/ 609028 w 1508539"/>
              <a:gd name="connsiteY63" fmla="*/ 4031933 h 6858000"/>
              <a:gd name="connsiteX64" fmla="*/ 607604 w 1508539"/>
              <a:gd name="connsiteY64" fmla="*/ 4013953 h 6858000"/>
              <a:gd name="connsiteX65" fmla="*/ 593899 w 1508539"/>
              <a:gd name="connsiteY65" fmla="*/ 3974753 h 6858000"/>
              <a:gd name="connsiteX66" fmla="*/ 595497 w 1508539"/>
              <a:gd name="connsiteY66" fmla="*/ 3969950 h 6858000"/>
              <a:gd name="connsiteX67" fmla="*/ 588919 w 1508539"/>
              <a:gd name="connsiteY67" fmla="*/ 3933779 h 6858000"/>
              <a:gd name="connsiteX68" fmla="*/ 590250 w 1508539"/>
              <a:gd name="connsiteY68" fmla="*/ 3933093 h 6858000"/>
              <a:gd name="connsiteX69" fmla="*/ 594604 w 1508539"/>
              <a:gd name="connsiteY69" fmla="*/ 3922082 h 6858000"/>
              <a:gd name="connsiteX70" fmla="*/ 599682 w 1508539"/>
              <a:gd name="connsiteY70" fmla="*/ 3901461 h 6858000"/>
              <a:gd name="connsiteX71" fmla="*/ 622276 w 1508539"/>
              <a:gd name="connsiteY71" fmla="*/ 3813873 h 6858000"/>
              <a:gd name="connsiteX72" fmla="*/ 621701 w 1508539"/>
              <a:gd name="connsiteY72" fmla="*/ 3806161 h 6858000"/>
              <a:gd name="connsiteX73" fmla="*/ 622008 w 1508539"/>
              <a:gd name="connsiteY73" fmla="*/ 3805957 h 6858000"/>
              <a:gd name="connsiteX74" fmla="*/ 622035 w 1508539"/>
              <a:gd name="connsiteY74" fmla="*/ 3797724 h 6858000"/>
              <a:gd name="connsiteX75" fmla="*/ 620650 w 1508539"/>
              <a:gd name="connsiteY75" fmla="*/ 3792098 h 6858000"/>
              <a:gd name="connsiteX76" fmla="*/ 619534 w 1508539"/>
              <a:gd name="connsiteY76" fmla="*/ 3777135 h 6858000"/>
              <a:gd name="connsiteX77" fmla="*/ 621267 w 1508539"/>
              <a:gd name="connsiteY77" fmla="*/ 3771656 h 6858000"/>
              <a:gd name="connsiteX78" fmla="*/ 625010 w 1508539"/>
              <a:gd name="connsiteY78" fmla="*/ 3769007 h 6858000"/>
              <a:gd name="connsiteX79" fmla="*/ 624476 w 1508539"/>
              <a:gd name="connsiteY79" fmla="*/ 3767709 h 6858000"/>
              <a:gd name="connsiteX80" fmla="*/ 633172 w 1508539"/>
              <a:gd name="connsiteY80" fmla="*/ 3738082 h 6858000"/>
              <a:gd name="connsiteX81" fmla="*/ 640518 w 1508539"/>
              <a:gd name="connsiteY81" fmla="*/ 3673397 h 6858000"/>
              <a:gd name="connsiteX82" fmla="*/ 639814 w 1508539"/>
              <a:gd name="connsiteY82" fmla="*/ 3637109 h 6858000"/>
              <a:gd name="connsiteX83" fmla="*/ 643257 w 1508539"/>
              <a:gd name="connsiteY83" fmla="*/ 3536883 h 6858000"/>
              <a:gd name="connsiteX84" fmla="*/ 650795 w 1508539"/>
              <a:gd name="connsiteY84" fmla="*/ 3435652 h 6858000"/>
              <a:gd name="connsiteX85" fmla="*/ 652466 w 1508539"/>
              <a:gd name="connsiteY85" fmla="*/ 3307769 h 6858000"/>
              <a:gd name="connsiteX86" fmla="*/ 670029 w 1508539"/>
              <a:gd name="connsiteY86" fmla="*/ 3250522 h 6858000"/>
              <a:gd name="connsiteX87" fmla="*/ 670454 w 1508539"/>
              <a:gd name="connsiteY87" fmla="*/ 3229163 h 6858000"/>
              <a:gd name="connsiteX88" fmla="*/ 672277 w 1508539"/>
              <a:gd name="connsiteY88" fmla="*/ 3217217 h 6858000"/>
              <a:gd name="connsiteX89" fmla="*/ 659112 w 1508539"/>
              <a:gd name="connsiteY89" fmla="*/ 3183755 h 6858000"/>
              <a:gd name="connsiteX90" fmla="*/ 659613 w 1508539"/>
              <a:gd name="connsiteY90" fmla="*/ 3178642 h 6858000"/>
              <a:gd name="connsiteX91" fmla="*/ 647213 w 1508539"/>
              <a:gd name="connsiteY91" fmla="*/ 3158586 h 6858000"/>
              <a:gd name="connsiteX92" fmla="*/ 632398 w 1508539"/>
              <a:gd name="connsiteY92" fmla="*/ 3129034 h 6858000"/>
              <a:gd name="connsiteX93" fmla="*/ 633063 w 1508539"/>
              <a:gd name="connsiteY93" fmla="*/ 3126682 h 6858000"/>
              <a:gd name="connsiteX94" fmla="*/ 623931 w 1508539"/>
              <a:gd name="connsiteY94" fmla="*/ 3114519 h 6858000"/>
              <a:gd name="connsiteX95" fmla="*/ 610540 w 1508539"/>
              <a:gd name="connsiteY95" fmla="*/ 3106272 h 6858000"/>
              <a:gd name="connsiteX96" fmla="*/ 583270 w 1508539"/>
              <a:gd name="connsiteY96" fmla="*/ 2958185 h 6858000"/>
              <a:gd name="connsiteX97" fmla="*/ 525884 w 1508539"/>
              <a:gd name="connsiteY97" fmla="*/ 2762989 h 6858000"/>
              <a:gd name="connsiteX98" fmla="*/ 474802 w 1508539"/>
              <a:gd name="connsiteY98" fmla="*/ 2554718 h 6858000"/>
              <a:gd name="connsiteX99" fmla="*/ 454896 w 1508539"/>
              <a:gd name="connsiteY99" fmla="*/ 2485734 h 6858000"/>
              <a:gd name="connsiteX100" fmla="*/ 445619 w 1508539"/>
              <a:gd name="connsiteY100" fmla="*/ 2447068 h 6858000"/>
              <a:gd name="connsiteX101" fmla="*/ 432580 w 1508539"/>
              <a:gd name="connsiteY101" fmla="*/ 2425819 h 6858000"/>
              <a:gd name="connsiteX102" fmla="*/ 438579 w 1508539"/>
              <a:gd name="connsiteY102" fmla="*/ 2402874 h 6858000"/>
              <a:gd name="connsiteX103" fmla="*/ 441191 w 1508539"/>
              <a:gd name="connsiteY103" fmla="*/ 2381443 h 6858000"/>
              <a:gd name="connsiteX104" fmla="*/ 417520 w 1508539"/>
              <a:gd name="connsiteY104" fmla="*/ 2261920 h 6858000"/>
              <a:gd name="connsiteX105" fmla="*/ 407407 w 1508539"/>
              <a:gd name="connsiteY105" fmla="*/ 2195378 h 6858000"/>
              <a:gd name="connsiteX106" fmla="*/ 391624 w 1508539"/>
              <a:gd name="connsiteY106" fmla="*/ 2155135 h 6858000"/>
              <a:gd name="connsiteX107" fmla="*/ 389082 w 1508539"/>
              <a:gd name="connsiteY107" fmla="*/ 2118008 h 6858000"/>
              <a:gd name="connsiteX108" fmla="*/ 390075 w 1508539"/>
              <a:gd name="connsiteY108" fmla="*/ 2050531 h 6858000"/>
              <a:gd name="connsiteX109" fmla="*/ 381881 w 1508539"/>
              <a:gd name="connsiteY109" fmla="*/ 1963269 h 6858000"/>
              <a:gd name="connsiteX110" fmla="*/ 363059 w 1508539"/>
              <a:gd name="connsiteY110" fmla="*/ 1906352 h 6858000"/>
              <a:gd name="connsiteX111" fmla="*/ 339616 w 1508539"/>
              <a:gd name="connsiteY111" fmla="*/ 1861531 h 6858000"/>
              <a:gd name="connsiteX112" fmla="*/ 293415 w 1508539"/>
              <a:gd name="connsiteY112" fmla="*/ 1732919 h 6858000"/>
              <a:gd name="connsiteX113" fmla="*/ 265726 w 1508539"/>
              <a:gd name="connsiteY113" fmla="*/ 1663540 h 6858000"/>
              <a:gd name="connsiteX114" fmla="*/ 264852 w 1508539"/>
              <a:gd name="connsiteY114" fmla="*/ 1615777 h 6858000"/>
              <a:gd name="connsiteX115" fmla="*/ 245647 w 1508539"/>
              <a:gd name="connsiteY115" fmla="*/ 1563678 h 6858000"/>
              <a:gd name="connsiteX116" fmla="*/ 258727 w 1508539"/>
              <a:gd name="connsiteY116" fmla="*/ 1519474 h 6858000"/>
              <a:gd name="connsiteX117" fmla="*/ 251469 w 1508539"/>
              <a:gd name="connsiteY117" fmla="*/ 1477995 h 6858000"/>
              <a:gd name="connsiteX118" fmla="*/ 237554 w 1508539"/>
              <a:gd name="connsiteY118" fmla="*/ 1373769 h 6858000"/>
              <a:gd name="connsiteX119" fmla="*/ 245861 w 1508539"/>
              <a:gd name="connsiteY119" fmla="*/ 1307086 h 6858000"/>
              <a:gd name="connsiteX120" fmla="*/ 247049 w 1508539"/>
              <a:gd name="connsiteY120" fmla="*/ 1189033 h 6858000"/>
              <a:gd name="connsiteX121" fmla="*/ 251734 w 1508539"/>
              <a:gd name="connsiteY121" fmla="*/ 1168288 h 6858000"/>
              <a:gd name="connsiteX122" fmla="*/ 244016 w 1508539"/>
              <a:gd name="connsiteY122" fmla="*/ 1142577 h 6858000"/>
              <a:gd name="connsiteX123" fmla="*/ 233322 w 1508539"/>
              <a:gd name="connsiteY123" fmla="*/ 1088484 h 6858000"/>
              <a:gd name="connsiteX124" fmla="*/ 222058 w 1508539"/>
              <a:gd name="connsiteY124" fmla="*/ 1016103 h 6858000"/>
              <a:gd name="connsiteX125" fmla="*/ 223514 w 1508539"/>
              <a:gd name="connsiteY125" fmla="*/ 932283 h 6858000"/>
              <a:gd name="connsiteX126" fmla="*/ 225750 w 1508539"/>
              <a:gd name="connsiteY126" fmla="*/ 915925 h 6858000"/>
              <a:gd name="connsiteX127" fmla="*/ 218379 w 1508539"/>
              <a:gd name="connsiteY127" fmla="*/ 896999 h 6858000"/>
              <a:gd name="connsiteX128" fmla="*/ 187787 w 1508539"/>
              <a:gd name="connsiteY128" fmla="*/ 821517 h 6858000"/>
              <a:gd name="connsiteX129" fmla="*/ 166737 w 1508539"/>
              <a:gd name="connsiteY129" fmla="*/ 751353 h 6858000"/>
              <a:gd name="connsiteX130" fmla="*/ 166295 w 1508539"/>
              <a:gd name="connsiteY130" fmla="*/ 721230 h 6858000"/>
              <a:gd name="connsiteX131" fmla="*/ 151966 w 1508539"/>
              <a:gd name="connsiteY131" fmla="*/ 681659 h 6858000"/>
              <a:gd name="connsiteX132" fmla="*/ 137385 w 1508539"/>
              <a:gd name="connsiteY132" fmla="*/ 635218 h 6858000"/>
              <a:gd name="connsiteX133" fmla="*/ 142396 w 1508539"/>
              <a:gd name="connsiteY133" fmla="*/ 613763 h 6858000"/>
              <a:gd name="connsiteX134" fmla="*/ 128338 w 1508539"/>
              <a:gd name="connsiteY134" fmla="*/ 598582 h 6858000"/>
              <a:gd name="connsiteX135" fmla="*/ 128019 w 1508539"/>
              <a:gd name="connsiteY135" fmla="*/ 576846 h 6858000"/>
              <a:gd name="connsiteX136" fmla="*/ 107645 w 1508539"/>
              <a:gd name="connsiteY136" fmla="*/ 530055 h 6858000"/>
              <a:gd name="connsiteX137" fmla="*/ 106893 w 1508539"/>
              <a:gd name="connsiteY137" fmla="*/ 465389 h 6858000"/>
              <a:gd name="connsiteX138" fmla="*/ 89816 w 1508539"/>
              <a:gd name="connsiteY138" fmla="*/ 424699 h 6858000"/>
              <a:gd name="connsiteX139" fmla="*/ 90191 w 1508539"/>
              <a:gd name="connsiteY139" fmla="*/ 404917 h 6858000"/>
              <a:gd name="connsiteX140" fmla="*/ 70148 w 1508539"/>
              <a:gd name="connsiteY140" fmla="*/ 367211 h 6858000"/>
              <a:gd name="connsiteX141" fmla="*/ 36452 w 1508539"/>
              <a:gd name="connsiteY141" fmla="*/ 268519 h 6858000"/>
              <a:gd name="connsiteX142" fmla="*/ 23935 w 1508539"/>
              <a:gd name="connsiteY142" fmla="*/ 160886 h 6858000"/>
              <a:gd name="connsiteX143" fmla="*/ 19312 w 1508539"/>
              <a:gd name="connsiteY143" fmla="*/ 47336 h 6858000"/>
              <a:gd name="connsiteX144" fmla="*/ 0 w 1508539"/>
              <a:gd name="connsiteY144"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64248 w 1508539"/>
              <a:gd name="connsiteY8" fmla="*/ 6574442 h 6858000"/>
              <a:gd name="connsiteX9" fmla="*/ 164588 w 1508539"/>
              <a:gd name="connsiteY9" fmla="*/ 6568530 h 6858000"/>
              <a:gd name="connsiteX10" fmla="*/ 166997 w 1508539"/>
              <a:gd name="connsiteY10" fmla="*/ 6560674 h 6858000"/>
              <a:gd name="connsiteX11" fmla="*/ 167342 w 1508539"/>
              <a:gd name="connsiteY11" fmla="*/ 6560598 h 6858000"/>
              <a:gd name="connsiteX12" fmla="*/ 201349 w 1508539"/>
              <a:gd name="connsiteY12" fmla="*/ 6530567 h 6858000"/>
              <a:gd name="connsiteX13" fmla="*/ 215389 w 1508539"/>
              <a:gd name="connsiteY13" fmla="*/ 6478062 h 6858000"/>
              <a:gd name="connsiteX14" fmla="*/ 226078 w 1508539"/>
              <a:gd name="connsiteY14" fmla="*/ 6460325 h 6858000"/>
              <a:gd name="connsiteX15" fmla="*/ 233311 w 1508539"/>
              <a:gd name="connsiteY15" fmla="*/ 6451488 h 6858000"/>
              <a:gd name="connsiteX16" fmla="*/ 234746 w 1508539"/>
              <a:gd name="connsiteY16" fmla="*/ 6451348 h 6858000"/>
              <a:gd name="connsiteX17" fmla="*/ 239104 w 1508539"/>
              <a:gd name="connsiteY17" fmla="*/ 6414240 h 6858000"/>
              <a:gd name="connsiteX18" fmla="*/ 241880 w 1508539"/>
              <a:gd name="connsiteY18" fmla="*/ 6384857 h 6858000"/>
              <a:gd name="connsiteX19" fmla="*/ 240591 w 1508539"/>
              <a:gd name="connsiteY19" fmla="*/ 6367510 h 6858000"/>
              <a:gd name="connsiteX20" fmla="*/ 244471 w 1508539"/>
              <a:gd name="connsiteY20" fmla="*/ 6349778 h 6858000"/>
              <a:gd name="connsiteX21" fmla="*/ 246136 w 1508539"/>
              <a:gd name="connsiteY21" fmla="*/ 6348250 h 6858000"/>
              <a:gd name="connsiteX22" fmla="*/ 262170 w 1508539"/>
              <a:gd name="connsiteY22" fmla="*/ 6281972 h 6858000"/>
              <a:gd name="connsiteX23" fmla="*/ 272933 w 1508539"/>
              <a:gd name="connsiteY23" fmla="*/ 6211940 h 6858000"/>
              <a:gd name="connsiteX24" fmla="*/ 314428 w 1508539"/>
              <a:gd name="connsiteY24" fmla="*/ 6113913 h 6858000"/>
              <a:gd name="connsiteX25" fmla="*/ 318721 w 1508539"/>
              <a:gd name="connsiteY25" fmla="*/ 6028119 h 6858000"/>
              <a:gd name="connsiteX26" fmla="*/ 345501 w 1508539"/>
              <a:gd name="connsiteY26" fmla="*/ 5934687 h 6858000"/>
              <a:gd name="connsiteX27" fmla="*/ 379513 w 1508539"/>
              <a:gd name="connsiteY27" fmla="*/ 5765594 h 6858000"/>
              <a:gd name="connsiteX28" fmla="*/ 411349 w 1508539"/>
              <a:gd name="connsiteY28" fmla="*/ 5693685 h 6858000"/>
              <a:gd name="connsiteX29" fmla="*/ 431404 w 1508539"/>
              <a:gd name="connsiteY29" fmla="*/ 5665173 h 6858000"/>
              <a:gd name="connsiteX30" fmla="*/ 465121 w 1508539"/>
              <a:gd name="connsiteY30" fmla="*/ 5563435 h 6858000"/>
              <a:gd name="connsiteX31" fmla="*/ 494626 w 1508539"/>
              <a:gd name="connsiteY31" fmla="*/ 5476393 h 6858000"/>
              <a:gd name="connsiteX32" fmla="*/ 525819 w 1508539"/>
              <a:gd name="connsiteY32" fmla="*/ 5396260 h 6858000"/>
              <a:gd name="connsiteX33" fmla="*/ 541800 w 1508539"/>
              <a:gd name="connsiteY33" fmla="*/ 5330009 h 6858000"/>
              <a:gd name="connsiteX34" fmla="*/ 575293 w 1508539"/>
              <a:gd name="connsiteY34" fmla="*/ 5273739 h 6858000"/>
              <a:gd name="connsiteX35" fmla="*/ 584892 w 1508539"/>
              <a:gd name="connsiteY35" fmla="*/ 5241779 h 6858000"/>
              <a:gd name="connsiteX36" fmla="*/ 596118 w 1508539"/>
              <a:gd name="connsiteY36" fmla="*/ 5225268 h 6858000"/>
              <a:gd name="connsiteX37" fmla="*/ 597138 w 1508539"/>
              <a:gd name="connsiteY37" fmla="*/ 5217684 h 6858000"/>
              <a:gd name="connsiteX38" fmla="*/ 604479 w 1508539"/>
              <a:gd name="connsiteY38" fmla="*/ 5193377 h 6858000"/>
              <a:gd name="connsiteX39" fmla="*/ 607782 w 1508539"/>
              <a:gd name="connsiteY39" fmla="*/ 5179288 h 6858000"/>
              <a:gd name="connsiteX40" fmla="*/ 608766 w 1508539"/>
              <a:gd name="connsiteY40" fmla="*/ 5173621 h 6858000"/>
              <a:gd name="connsiteX41" fmla="*/ 604400 w 1508539"/>
              <a:gd name="connsiteY41" fmla="*/ 5159961 h 6858000"/>
              <a:gd name="connsiteX42" fmla="*/ 611077 w 1508539"/>
              <a:gd name="connsiteY42" fmla="*/ 5144295 h 6858000"/>
              <a:gd name="connsiteX43" fmla="*/ 608010 w 1508539"/>
              <a:gd name="connsiteY43" fmla="*/ 5125185 h 6858000"/>
              <a:gd name="connsiteX44" fmla="*/ 614840 w 1508539"/>
              <a:gd name="connsiteY44" fmla="*/ 5121884 h 6858000"/>
              <a:gd name="connsiteX45" fmla="*/ 621876 w 1508539"/>
              <a:gd name="connsiteY45" fmla="*/ 5067850 h 6858000"/>
              <a:gd name="connsiteX46" fmla="*/ 624607 w 1508539"/>
              <a:gd name="connsiteY46" fmla="*/ 5060861 h 6858000"/>
              <a:gd name="connsiteX47" fmla="*/ 621311 w 1508539"/>
              <a:gd name="connsiteY47" fmla="*/ 5034192 h 6858000"/>
              <a:gd name="connsiteX48" fmla="*/ 622865 w 1508539"/>
              <a:gd name="connsiteY48" fmla="*/ 4993030 h 6858000"/>
              <a:gd name="connsiteX49" fmla="*/ 629774 w 1508539"/>
              <a:gd name="connsiteY49" fmla="*/ 4946844 h 6858000"/>
              <a:gd name="connsiteX50" fmla="*/ 625630 w 1508539"/>
              <a:gd name="connsiteY50" fmla="*/ 4932692 h 6858000"/>
              <a:gd name="connsiteX51" fmla="*/ 641033 w 1508539"/>
              <a:gd name="connsiteY51" fmla="*/ 4858827 h 6858000"/>
              <a:gd name="connsiteX52" fmla="*/ 646936 w 1508539"/>
              <a:gd name="connsiteY52" fmla="*/ 4821170 h 6858000"/>
              <a:gd name="connsiteX53" fmla="*/ 651669 w 1508539"/>
              <a:gd name="connsiteY53" fmla="*/ 4780965 h 6858000"/>
              <a:gd name="connsiteX54" fmla="*/ 652962 w 1508539"/>
              <a:gd name="connsiteY54" fmla="*/ 4750867 h 6858000"/>
              <a:gd name="connsiteX55" fmla="*/ 650769 w 1508539"/>
              <a:gd name="connsiteY55" fmla="*/ 4690749 h 6858000"/>
              <a:gd name="connsiteX56" fmla="*/ 646249 w 1508539"/>
              <a:gd name="connsiteY56" fmla="*/ 4584173 h 6858000"/>
              <a:gd name="connsiteX57" fmla="*/ 641332 w 1508539"/>
              <a:gd name="connsiteY57" fmla="*/ 4444346 h 6858000"/>
              <a:gd name="connsiteX58" fmla="*/ 637897 w 1508539"/>
              <a:gd name="connsiteY58" fmla="*/ 4375228 h 6858000"/>
              <a:gd name="connsiteX59" fmla="*/ 618550 w 1508539"/>
              <a:gd name="connsiteY59" fmla="*/ 4214165 h 6858000"/>
              <a:gd name="connsiteX60" fmla="*/ 622623 w 1508539"/>
              <a:gd name="connsiteY60" fmla="*/ 4090296 h 6858000"/>
              <a:gd name="connsiteX61" fmla="*/ 607879 w 1508539"/>
              <a:gd name="connsiteY61" fmla="*/ 4033999 h 6858000"/>
              <a:gd name="connsiteX62" fmla="*/ 609028 w 1508539"/>
              <a:gd name="connsiteY62" fmla="*/ 4031933 h 6858000"/>
              <a:gd name="connsiteX63" fmla="*/ 607604 w 1508539"/>
              <a:gd name="connsiteY63" fmla="*/ 4013953 h 6858000"/>
              <a:gd name="connsiteX64" fmla="*/ 593899 w 1508539"/>
              <a:gd name="connsiteY64" fmla="*/ 3974753 h 6858000"/>
              <a:gd name="connsiteX65" fmla="*/ 595497 w 1508539"/>
              <a:gd name="connsiteY65" fmla="*/ 3969950 h 6858000"/>
              <a:gd name="connsiteX66" fmla="*/ 588919 w 1508539"/>
              <a:gd name="connsiteY66" fmla="*/ 3933779 h 6858000"/>
              <a:gd name="connsiteX67" fmla="*/ 590250 w 1508539"/>
              <a:gd name="connsiteY67" fmla="*/ 3933093 h 6858000"/>
              <a:gd name="connsiteX68" fmla="*/ 594604 w 1508539"/>
              <a:gd name="connsiteY68" fmla="*/ 3922082 h 6858000"/>
              <a:gd name="connsiteX69" fmla="*/ 599682 w 1508539"/>
              <a:gd name="connsiteY69" fmla="*/ 3901461 h 6858000"/>
              <a:gd name="connsiteX70" fmla="*/ 622276 w 1508539"/>
              <a:gd name="connsiteY70" fmla="*/ 3813873 h 6858000"/>
              <a:gd name="connsiteX71" fmla="*/ 621701 w 1508539"/>
              <a:gd name="connsiteY71" fmla="*/ 3806161 h 6858000"/>
              <a:gd name="connsiteX72" fmla="*/ 622008 w 1508539"/>
              <a:gd name="connsiteY72" fmla="*/ 3805957 h 6858000"/>
              <a:gd name="connsiteX73" fmla="*/ 622035 w 1508539"/>
              <a:gd name="connsiteY73" fmla="*/ 3797724 h 6858000"/>
              <a:gd name="connsiteX74" fmla="*/ 620650 w 1508539"/>
              <a:gd name="connsiteY74" fmla="*/ 3792098 h 6858000"/>
              <a:gd name="connsiteX75" fmla="*/ 619534 w 1508539"/>
              <a:gd name="connsiteY75" fmla="*/ 3777135 h 6858000"/>
              <a:gd name="connsiteX76" fmla="*/ 621267 w 1508539"/>
              <a:gd name="connsiteY76" fmla="*/ 3771656 h 6858000"/>
              <a:gd name="connsiteX77" fmla="*/ 625010 w 1508539"/>
              <a:gd name="connsiteY77" fmla="*/ 3769007 h 6858000"/>
              <a:gd name="connsiteX78" fmla="*/ 624476 w 1508539"/>
              <a:gd name="connsiteY78" fmla="*/ 3767709 h 6858000"/>
              <a:gd name="connsiteX79" fmla="*/ 633172 w 1508539"/>
              <a:gd name="connsiteY79" fmla="*/ 3738082 h 6858000"/>
              <a:gd name="connsiteX80" fmla="*/ 640518 w 1508539"/>
              <a:gd name="connsiteY80" fmla="*/ 3673397 h 6858000"/>
              <a:gd name="connsiteX81" fmla="*/ 639814 w 1508539"/>
              <a:gd name="connsiteY81" fmla="*/ 3637109 h 6858000"/>
              <a:gd name="connsiteX82" fmla="*/ 643257 w 1508539"/>
              <a:gd name="connsiteY82" fmla="*/ 3536883 h 6858000"/>
              <a:gd name="connsiteX83" fmla="*/ 650795 w 1508539"/>
              <a:gd name="connsiteY83" fmla="*/ 3435652 h 6858000"/>
              <a:gd name="connsiteX84" fmla="*/ 652466 w 1508539"/>
              <a:gd name="connsiteY84" fmla="*/ 3307769 h 6858000"/>
              <a:gd name="connsiteX85" fmla="*/ 670029 w 1508539"/>
              <a:gd name="connsiteY85" fmla="*/ 3250522 h 6858000"/>
              <a:gd name="connsiteX86" fmla="*/ 670454 w 1508539"/>
              <a:gd name="connsiteY86" fmla="*/ 3229163 h 6858000"/>
              <a:gd name="connsiteX87" fmla="*/ 672277 w 1508539"/>
              <a:gd name="connsiteY87" fmla="*/ 3217217 h 6858000"/>
              <a:gd name="connsiteX88" fmla="*/ 659112 w 1508539"/>
              <a:gd name="connsiteY88" fmla="*/ 3183755 h 6858000"/>
              <a:gd name="connsiteX89" fmla="*/ 659613 w 1508539"/>
              <a:gd name="connsiteY89" fmla="*/ 3178642 h 6858000"/>
              <a:gd name="connsiteX90" fmla="*/ 647213 w 1508539"/>
              <a:gd name="connsiteY90" fmla="*/ 3158586 h 6858000"/>
              <a:gd name="connsiteX91" fmla="*/ 632398 w 1508539"/>
              <a:gd name="connsiteY91" fmla="*/ 3129034 h 6858000"/>
              <a:gd name="connsiteX92" fmla="*/ 633063 w 1508539"/>
              <a:gd name="connsiteY92" fmla="*/ 3126682 h 6858000"/>
              <a:gd name="connsiteX93" fmla="*/ 623931 w 1508539"/>
              <a:gd name="connsiteY93" fmla="*/ 3114519 h 6858000"/>
              <a:gd name="connsiteX94" fmla="*/ 610540 w 1508539"/>
              <a:gd name="connsiteY94" fmla="*/ 3106272 h 6858000"/>
              <a:gd name="connsiteX95" fmla="*/ 583270 w 1508539"/>
              <a:gd name="connsiteY95" fmla="*/ 2958185 h 6858000"/>
              <a:gd name="connsiteX96" fmla="*/ 525884 w 1508539"/>
              <a:gd name="connsiteY96" fmla="*/ 2762989 h 6858000"/>
              <a:gd name="connsiteX97" fmla="*/ 474802 w 1508539"/>
              <a:gd name="connsiteY97" fmla="*/ 2554718 h 6858000"/>
              <a:gd name="connsiteX98" fmla="*/ 454896 w 1508539"/>
              <a:gd name="connsiteY98" fmla="*/ 2485734 h 6858000"/>
              <a:gd name="connsiteX99" fmla="*/ 445619 w 1508539"/>
              <a:gd name="connsiteY99" fmla="*/ 2447068 h 6858000"/>
              <a:gd name="connsiteX100" fmla="*/ 432580 w 1508539"/>
              <a:gd name="connsiteY100" fmla="*/ 2425819 h 6858000"/>
              <a:gd name="connsiteX101" fmla="*/ 438579 w 1508539"/>
              <a:gd name="connsiteY101" fmla="*/ 2402874 h 6858000"/>
              <a:gd name="connsiteX102" fmla="*/ 441191 w 1508539"/>
              <a:gd name="connsiteY102" fmla="*/ 2381443 h 6858000"/>
              <a:gd name="connsiteX103" fmla="*/ 417520 w 1508539"/>
              <a:gd name="connsiteY103" fmla="*/ 2261920 h 6858000"/>
              <a:gd name="connsiteX104" fmla="*/ 407407 w 1508539"/>
              <a:gd name="connsiteY104" fmla="*/ 2195378 h 6858000"/>
              <a:gd name="connsiteX105" fmla="*/ 391624 w 1508539"/>
              <a:gd name="connsiteY105" fmla="*/ 2155135 h 6858000"/>
              <a:gd name="connsiteX106" fmla="*/ 389082 w 1508539"/>
              <a:gd name="connsiteY106" fmla="*/ 2118008 h 6858000"/>
              <a:gd name="connsiteX107" fmla="*/ 390075 w 1508539"/>
              <a:gd name="connsiteY107" fmla="*/ 2050531 h 6858000"/>
              <a:gd name="connsiteX108" fmla="*/ 381881 w 1508539"/>
              <a:gd name="connsiteY108" fmla="*/ 1963269 h 6858000"/>
              <a:gd name="connsiteX109" fmla="*/ 363059 w 1508539"/>
              <a:gd name="connsiteY109" fmla="*/ 1906352 h 6858000"/>
              <a:gd name="connsiteX110" fmla="*/ 339616 w 1508539"/>
              <a:gd name="connsiteY110" fmla="*/ 1861531 h 6858000"/>
              <a:gd name="connsiteX111" fmla="*/ 293415 w 1508539"/>
              <a:gd name="connsiteY111" fmla="*/ 1732919 h 6858000"/>
              <a:gd name="connsiteX112" fmla="*/ 265726 w 1508539"/>
              <a:gd name="connsiteY112" fmla="*/ 1663540 h 6858000"/>
              <a:gd name="connsiteX113" fmla="*/ 264852 w 1508539"/>
              <a:gd name="connsiteY113" fmla="*/ 1615777 h 6858000"/>
              <a:gd name="connsiteX114" fmla="*/ 245647 w 1508539"/>
              <a:gd name="connsiteY114" fmla="*/ 1563678 h 6858000"/>
              <a:gd name="connsiteX115" fmla="*/ 258727 w 1508539"/>
              <a:gd name="connsiteY115" fmla="*/ 1519474 h 6858000"/>
              <a:gd name="connsiteX116" fmla="*/ 251469 w 1508539"/>
              <a:gd name="connsiteY116" fmla="*/ 1477995 h 6858000"/>
              <a:gd name="connsiteX117" fmla="*/ 237554 w 1508539"/>
              <a:gd name="connsiteY117" fmla="*/ 1373769 h 6858000"/>
              <a:gd name="connsiteX118" fmla="*/ 245861 w 1508539"/>
              <a:gd name="connsiteY118" fmla="*/ 1307086 h 6858000"/>
              <a:gd name="connsiteX119" fmla="*/ 247049 w 1508539"/>
              <a:gd name="connsiteY119" fmla="*/ 1189033 h 6858000"/>
              <a:gd name="connsiteX120" fmla="*/ 251734 w 1508539"/>
              <a:gd name="connsiteY120" fmla="*/ 1168288 h 6858000"/>
              <a:gd name="connsiteX121" fmla="*/ 244016 w 1508539"/>
              <a:gd name="connsiteY121" fmla="*/ 1142577 h 6858000"/>
              <a:gd name="connsiteX122" fmla="*/ 233322 w 1508539"/>
              <a:gd name="connsiteY122" fmla="*/ 1088484 h 6858000"/>
              <a:gd name="connsiteX123" fmla="*/ 222058 w 1508539"/>
              <a:gd name="connsiteY123" fmla="*/ 1016103 h 6858000"/>
              <a:gd name="connsiteX124" fmla="*/ 223514 w 1508539"/>
              <a:gd name="connsiteY124" fmla="*/ 932283 h 6858000"/>
              <a:gd name="connsiteX125" fmla="*/ 225750 w 1508539"/>
              <a:gd name="connsiteY125" fmla="*/ 915925 h 6858000"/>
              <a:gd name="connsiteX126" fmla="*/ 218379 w 1508539"/>
              <a:gd name="connsiteY126" fmla="*/ 896999 h 6858000"/>
              <a:gd name="connsiteX127" fmla="*/ 187787 w 1508539"/>
              <a:gd name="connsiteY127" fmla="*/ 821517 h 6858000"/>
              <a:gd name="connsiteX128" fmla="*/ 166737 w 1508539"/>
              <a:gd name="connsiteY128" fmla="*/ 751353 h 6858000"/>
              <a:gd name="connsiteX129" fmla="*/ 166295 w 1508539"/>
              <a:gd name="connsiteY129" fmla="*/ 721230 h 6858000"/>
              <a:gd name="connsiteX130" fmla="*/ 151966 w 1508539"/>
              <a:gd name="connsiteY130" fmla="*/ 681659 h 6858000"/>
              <a:gd name="connsiteX131" fmla="*/ 137385 w 1508539"/>
              <a:gd name="connsiteY131" fmla="*/ 635218 h 6858000"/>
              <a:gd name="connsiteX132" fmla="*/ 142396 w 1508539"/>
              <a:gd name="connsiteY132" fmla="*/ 613763 h 6858000"/>
              <a:gd name="connsiteX133" fmla="*/ 128338 w 1508539"/>
              <a:gd name="connsiteY133" fmla="*/ 598582 h 6858000"/>
              <a:gd name="connsiteX134" fmla="*/ 128019 w 1508539"/>
              <a:gd name="connsiteY134" fmla="*/ 576846 h 6858000"/>
              <a:gd name="connsiteX135" fmla="*/ 107645 w 1508539"/>
              <a:gd name="connsiteY135" fmla="*/ 530055 h 6858000"/>
              <a:gd name="connsiteX136" fmla="*/ 106893 w 1508539"/>
              <a:gd name="connsiteY136" fmla="*/ 465389 h 6858000"/>
              <a:gd name="connsiteX137" fmla="*/ 89816 w 1508539"/>
              <a:gd name="connsiteY137" fmla="*/ 424699 h 6858000"/>
              <a:gd name="connsiteX138" fmla="*/ 90191 w 1508539"/>
              <a:gd name="connsiteY138" fmla="*/ 404917 h 6858000"/>
              <a:gd name="connsiteX139" fmla="*/ 70148 w 1508539"/>
              <a:gd name="connsiteY139" fmla="*/ 367211 h 6858000"/>
              <a:gd name="connsiteX140" fmla="*/ 36452 w 1508539"/>
              <a:gd name="connsiteY140" fmla="*/ 268519 h 6858000"/>
              <a:gd name="connsiteX141" fmla="*/ 23935 w 1508539"/>
              <a:gd name="connsiteY141" fmla="*/ 160886 h 6858000"/>
              <a:gd name="connsiteX142" fmla="*/ 19312 w 1508539"/>
              <a:gd name="connsiteY142" fmla="*/ 47336 h 6858000"/>
              <a:gd name="connsiteX143" fmla="*/ 0 w 1508539"/>
              <a:gd name="connsiteY143"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64248 w 1508539"/>
              <a:gd name="connsiteY8" fmla="*/ 6574442 h 6858000"/>
              <a:gd name="connsiteX9" fmla="*/ 164588 w 1508539"/>
              <a:gd name="connsiteY9" fmla="*/ 6568530 h 6858000"/>
              <a:gd name="connsiteX10" fmla="*/ 166997 w 1508539"/>
              <a:gd name="connsiteY10" fmla="*/ 6560674 h 6858000"/>
              <a:gd name="connsiteX11" fmla="*/ 167342 w 1508539"/>
              <a:gd name="connsiteY11" fmla="*/ 6560598 h 6858000"/>
              <a:gd name="connsiteX12" fmla="*/ 201349 w 1508539"/>
              <a:gd name="connsiteY12" fmla="*/ 6530567 h 6858000"/>
              <a:gd name="connsiteX13" fmla="*/ 215389 w 1508539"/>
              <a:gd name="connsiteY13" fmla="*/ 6478062 h 6858000"/>
              <a:gd name="connsiteX14" fmla="*/ 226078 w 1508539"/>
              <a:gd name="connsiteY14" fmla="*/ 6460325 h 6858000"/>
              <a:gd name="connsiteX15" fmla="*/ 233311 w 1508539"/>
              <a:gd name="connsiteY15" fmla="*/ 6451488 h 6858000"/>
              <a:gd name="connsiteX16" fmla="*/ 234746 w 1508539"/>
              <a:gd name="connsiteY16" fmla="*/ 6451348 h 6858000"/>
              <a:gd name="connsiteX17" fmla="*/ 239104 w 1508539"/>
              <a:gd name="connsiteY17" fmla="*/ 6414240 h 6858000"/>
              <a:gd name="connsiteX18" fmla="*/ 241880 w 1508539"/>
              <a:gd name="connsiteY18" fmla="*/ 6384857 h 6858000"/>
              <a:gd name="connsiteX19" fmla="*/ 240591 w 1508539"/>
              <a:gd name="connsiteY19" fmla="*/ 6367510 h 6858000"/>
              <a:gd name="connsiteX20" fmla="*/ 244471 w 1508539"/>
              <a:gd name="connsiteY20" fmla="*/ 6349778 h 6858000"/>
              <a:gd name="connsiteX21" fmla="*/ 246136 w 1508539"/>
              <a:gd name="connsiteY21" fmla="*/ 6348250 h 6858000"/>
              <a:gd name="connsiteX22" fmla="*/ 262170 w 1508539"/>
              <a:gd name="connsiteY22" fmla="*/ 6281972 h 6858000"/>
              <a:gd name="connsiteX23" fmla="*/ 272933 w 1508539"/>
              <a:gd name="connsiteY23" fmla="*/ 6211940 h 6858000"/>
              <a:gd name="connsiteX24" fmla="*/ 314428 w 1508539"/>
              <a:gd name="connsiteY24" fmla="*/ 6113913 h 6858000"/>
              <a:gd name="connsiteX25" fmla="*/ 318721 w 1508539"/>
              <a:gd name="connsiteY25" fmla="*/ 6028119 h 6858000"/>
              <a:gd name="connsiteX26" fmla="*/ 345501 w 1508539"/>
              <a:gd name="connsiteY26" fmla="*/ 5934687 h 6858000"/>
              <a:gd name="connsiteX27" fmla="*/ 411349 w 1508539"/>
              <a:gd name="connsiteY27" fmla="*/ 5693685 h 6858000"/>
              <a:gd name="connsiteX28" fmla="*/ 431404 w 1508539"/>
              <a:gd name="connsiteY28" fmla="*/ 5665173 h 6858000"/>
              <a:gd name="connsiteX29" fmla="*/ 465121 w 1508539"/>
              <a:gd name="connsiteY29" fmla="*/ 5563435 h 6858000"/>
              <a:gd name="connsiteX30" fmla="*/ 494626 w 1508539"/>
              <a:gd name="connsiteY30" fmla="*/ 5476393 h 6858000"/>
              <a:gd name="connsiteX31" fmla="*/ 525819 w 1508539"/>
              <a:gd name="connsiteY31" fmla="*/ 5396260 h 6858000"/>
              <a:gd name="connsiteX32" fmla="*/ 541800 w 1508539"/>
              <a:gd name="connsiteY32" fmla="*/ 5330009 h 6858000"/>
              <a:gd name="connsiteX33" fmla="*/ 575293 w 1508539"/>
              <a:gd name="connsiteY33" fmla="*/ 5273739 h 6858000"/>
              <a:gd name="connsiteX34" fmla="*/ 584892 w 1508539"/>
              <a:gd name="connsiteY34" fmla="*/ 5241779 h 6858000"/>
              <a:gd name="connsiteX35" fmla="*/ 596118 w 1508539"/>
              <a:gd name="connsiteY35" fmla="*/ 5225268 h 6858000"/>
              <a:gd name="connsiteX36" fmla="*/ 597138 w 1508539"/>
              <a:gd name="connsiteY36" fmla="*/ 5217684 h 6858000"/>
              <a:gd name="connsiteX37" fmla="*/ 604479 w 1508539"/>
              <a:gd name="connsiteY37" fmla="*/ 5193377 h 6858000"/>
              <a:gd name="connsiteX38" fmla="*/ 607782 w 1508539"/>
              <a:gd name="connsiteY38" fmla="*/ 5179288 h 6858000"/>
              <a:gd name="connsiteX39" fmla="*/ 608766 w 1508539"/>
              <a:gd name="connsiteY39" fmla="*/ 5173621 h 6858000"/>
              <a:gd name="connsiteX40" fmla="*/ 604400 w 1508539"/>
              <a:gd name="connsiteY40" fmla="*/ 5159961 h 6858000"/>
              <a:gd name="connsiteX41" fmla="*/ 611077 w 1508539"/>
              <a:gd name="connsiteY41" fmla="*/ 5144295 h 6858000"/>
              <a:gd name="connsiteX42" fmla="*/ 608010 w 1508539"/>
              <a:gd name="connsiteY42" fmla="*/ 5125185 h 6858000"/>
              <a:gd name="connsiteX43" fmla="*/ 614840 w 1508539"/>
              <a:gd name="connsiteY43" fmla="*/ 5121884 h 6858000"/>
              <a:gd name="connsiteX44" fmla="*/ 621876 w 1508539"/>
              <a:gd name="connsiteY44" fmla="*/ 5067850 h 6858000"/>
              <a:gd name="connsiteX45" fmla="*/ 624607 w 1508539"/>
              <a:gd name="connsiteY45" fmla="*/ 5060861 h 6858000"/>
              <a:gd name="connsiteX46" fmla="*/ 621311 w 1508539"/>
              <a:gd name="connsiteY46" fmla="*/ 5034192 h 6858000"/>
              <a:gd name="connsiteX47" fmla="*/ 622865 w 1508539"/>
              <a:gd name="connsiteY47" fmla="*/ 4993030 h 6858000"/>
              <a:gd name="connsiteX48" fmla="*/ 629774 w 1508539"/>
              <a:gd name="connsiteY48" fmla="*/ 4946844 h 6858000"/>
              <a:gd name="connsiteX49" fmla="*/ 625630 w 1508539"/>
              <a:gd name="connsiteY49" fmla="*/ 4932692 h 6858000"/>
              <a:gd name="connsiteX50" fmla="*/ 641033 w 1508539"/>
              <a:gd name="connsiteY50" fmla="*/ 4858827 h 6858000"/>
              <a:gd name="connsiteX51" fmla="*/ 646936 w 1508539"/>
              <a:gd name="connsiteY51" fmla="*/ 4821170 h 6858000"/>
              <a:gd name="connsiteX52" fmla="*/ 651669 w 1508539"/>
              <a:gd name="connsiteY52" fmla="*/ 4780965 h 6858000"/>
              <a:gd name="connsiteX53" fmla="*/ 652962 w 1508539"/>
              <a:gd name="connsiteY53" fmla="*/ 4750867 h 6858000"/>
              <a:gd name="connsiteX54" fmla="*/ 650769 w 1508539"/>
              <a:gd name="connsiteY54" fmla="*/ 4690749 h 6858000"/>
              <a:gd name="connsiteX55" fmla="*/ 646249 w 1508539"/>
              <a:gd name="connsiteY55" fmla="*/ 4584173 h 6858000"/>
              <a:gd name="connsiteX56" fmla="*/ 641332 w 1508539"/>
              <a:gd name="connsiteY56" fmla="*/ 4444346 h 6858000"/>
              <a:gd name="connsiteX57" fmla="*/ 637897 w 1508539"/>
              <a:gd name="connsiteY57" fmla="*/ 4375228 h 6858000"/>
              <a:gd name="connsiteX58" fmla="*/ 618550 w 1508539"/>
              <a:gd name="connsiteY58" fmla="*/ 4214165 h 6858000"/>
              <a:gd name="connsiteX59" fmla="*/ 622623 w 1508539"/>
              <a:gd name="connsiteY59" fmla="*/ 4090296 h 6858000"/>
              <a:gd name="connsiteX60" fmla="*/ 607879 w 1508539"/>
              <a:gd name="connsiteY60" fmla="*/ 4033999 h 6858000"/>
              <a:gd name="connsiteX61" fmla="*/ 609028 w 1508539"/>
              <a:gd name="connsiteY61" fmla="*/ 4031933 h 6858000"/>
              <a:gd name="connsiteX62" fmla="*/ 607604 w 1508539"/>
              <a:gd name="connsiteY62" fmla="*/ 4013953 h 6858000"/>
              <a:gd name="connsiteX63" fmla="*/ 593899 w 1508539"/>
              <a:gd name="connsiteY63" fmla="*/ 3974753 h 6858000"/>
              <a:gd name="connsiteX64" fmla="*/ 595497 w 1508539"/>
              <a:gd name="connsiteY64" fmla="*/ 3969950 h 6858000"/>
              <a:gd name="connsiteX65" fmla="*/ 588919 w 1508539"/>
              <a:gd name="connsiteY65" fmla="*/ 3933779 h 6858000"/>
              <a:gd name="connsiteX66" fmla="*/ 590250 w 1508539"/>
              <a:gd name="connsiteY66" fmla="*/ 3933093 h 6858000"/>
              <a:gd name="connsiteX67" fmla="*/ 594604 w 1508539"/>
              <a:gd name="connsiteY67" fmla="*/ 3922082 h 6858000"/>
              <a:gd name="connsiteX68" fmla="*/ 599682 w 1508539"/>
              <a:gd name="connsiteY68" fmla="*/ 3901461 h 6858000"/>
              <a:gd name="connsiteX69" fmla="*/ 622276 w 1508539"/>
              <a:gd name="connsiteY69" fmla="*/ 3813873 h 6858000"/>
              <a:gd name="connsiteX70" fmla="*/ 621701 w 1508539"/>
              <a:gd name="connsiteY70" fmla="*/ 3806161 h 6858000"/>
              <a:gd name="connsiteX71" fmla="*/ 622008 w 1508539"/>
              <a:gd name="connsiteY71" fmla="*/ 3805957 h 6858000"/>
              <a:gd name="connsiteX72" fmla="*/ 622035 w 1508539"/>
              <a:gd name="connsiteY72" fmla="*/ 3797724 h 6858000"/>
              <a:gd name="connsiteX73" fmla="*/ 620650 w 1508539"/>
              <a:gd name="connsiteY73" fmla="*/ 3792098 h 6858000"/>
              <a:gd name="connsiteX74" fmla="*/ 619534 w 1508539"/>
              <a:gd name="connsiteY74" fmla="*/ 3777135 h 6858000"/>
              <a:gd name="connsiteX75" fmla="*/ 621267 w 1508539"/>
              <a:gd name="connsiteY75" fmla="*/ 3771656 h 6858000"/>
              <a:gd name="connsiteX76" fmla="*/ 625010 w 1508539"/>
              <a:gd name="connsiteY76" fmla="*/ 3769007 h 6858000"/>
              <a:gd name="connsiteX77" fmla="*/ 624476 w 1508539"/>
              <a:gd name="connsiteY77" fmla="*/ 3767709 h 6858000"/>
              <a:gd name="connsiteX78" fmla="*/ 633172 w 1508539"/>
              <a:gd name="connsiteY78" fmla="*/ 3738082 h 6858000"/>
              <a:gd name="connsiteX79" fmla="*/ 640518 w 1508539"/>
              <a:gd name="connsiteY79" fmla="*/ 3673397 h 6858000"/>
              <a:gd name="connsiteX80" fmla="*/ 639814 w 1508539"/>
              <a:gd name="connsiteY80" fmla="*/ 3637109 h 6858000"/>
              <a:gd name="connsiteX81" fmla="*/ 643257 w 1508539"/>
              <a:gd name="connsiteY81" fmla="*/ 3536883 h 6858000"/>
              <a:gd name="connsiteX82" fmla="*/ 650795 w 1508539"/>
              <a:gd name="connsiteY82" fmla="*/ 3435652 h 6858000"/>
              <a:gd name="connsiteX83" fmla="*/ 652466 w 1508539"/>
              <a:gd name="connsiteY83" fmla="*/ 3307769 h 6858000"/>
              <a:gd name="connsiteX84" fmla="*/ 670029 w 1508539"/>
              <a:gd name="connsiteY84" fmla="*/ 3250522 h 6858000"/>
              <a:gd name="connsiteX85" fmla="*/ 670454 w 1508539"/>
              <a:gd name="connsiteY85" fmla="*/ 3229163 h 6858000"/>
              <a:gd name="connsiteX86" fmla="*/ 672277 w 1508539"/>
              <a:gd name="connsiteY86" fmla="*/ 3217217 h 6858000"/>
              <a:gd name="connsiteX87" fmla="*/ 659112 w 1508539"/>
              <a:gd name="connsiteY87" fmla="*/ 3183755 h 6858000"/>
              <a:gd name="connsiteX88" fmla="*/ 659613 w 1508539"/>
              <a:gd name="connsiteY88" fmla="*/ 3178642 h 6858000"/>
              <a:gd name="connsiteX89" fmla="*/ 647213 w 1508539"/>
              <a:gd name="connsiteY89" fmla="*/ 3158586 h 6858000"/>
              <a:gd name="connsiteX90" fmla="*/ 632398 w 1508539"/>
              <a:gd name="connsiteY90" fmla="*/ 3129034 h 6858000"/>
              <a:gd name="connsiteX91" fmla="*/ 633063 w 1508539"/>
              <a:gd name="connsiteY91" fmla="*/ 3126682 h 6858000"/>
              <a:gd name="connsiteX92" fmla="*/ 623931 w 1508539"/>
              <a:gd name="connsiteY92" fmla="*/ 3114519 h 6858000"/>
              <a:gd name="connsiteX93" fmla="*/ 610540 w 1508539"/>
              <a:gd name="connsiteY93" fmla="*/ 3106272 h 6858000"/>
              <a:gd name="connsiteX94" fmla="*/ 583270 w 1508539"/>
              <a:gd name="connsiteY94" fmla="*/ 2958185 h 6858000"/>
              <a:gd name="connsiteX95" fmla="*/ 525884 w 1508539"/>
              <a:gd name="connsiteY95" fmla="*/ 2762989 h 6858000"/>
              <a:gd name="connsiteX96" fmla="*/ 474802 w 1508539"/>
              <a:gd name="connsiteY96" fmla="*/ 2554718 h 6858000"/>
              <a:gd name="connsiteX97" fmla="*/ 454896 w 1508539"/>
              <a:gd name="connsiteY97" fmla="*/ 2485734 h 6858000"/>
              <a:gd name="connsiteX98" fmla="*/ 445619 w 1508539"/>
              <a:gd name="connsiteY98" fmla="*/ 2447068 h 6858000"/>
              <a:gd name="connsiteX99" fmla="*/ 432580 w 1508539"/>
              <a:gd name="connsiteY99" fmla="*/ 2425819 h 6858000"/>
              <a:gd name="connsiteX100" fmla="*/ 438579 w 1508539"/>
              <a:gd name="connsiteY100" fmla="*/ 2402874 h 6858000"/>
              <a:gd name="connsiteX101" fmla="*/ 441191 w 1508539"/>
              <a:gd name="connsiteY101" fmla="*/ 2381443 h 6858000"/>
              <a:gd name="connsiteX102" fmla="*/ 417520 w 1508539"/>
              <a:gd name="connsiteY102" fmla="*/ 2261920 h 6858000"/>
              <a:gd name="connsiteX103" fmla="*/ 407407 w 1508539"/>
              <a:gd name="connsiteY103" fmla="*/ 2195378 h 6858000"/>
              <a:gd name="connsiteX104" fmla="*/ 391624 w 1508539"/>
              <a:gd name="connsiteY104" fmla="*/ 2155135 h 6858000"/>
              <a:gd name="connsiteX105" fmla="*/ 389082 w 1508539"/>
              <a:gd name="connsiteY105" fmla="*/ 2118008 h 6858000"/>
              <a:gd name="connsiteX106" fmla="*/ 390075 w 1508539"/>
              <a:gd name="connsiteY106" fmla="*/ 2050531 h 6858000"/>
              <a:gd name="connsiteX107" fmla="*/ 381881 w 1508539"/>
              <a:gd name="connsiteY107" fmla="*/ 1963269 h 6858000"/>
              <a:gd name="connsiteX108" fmla="*/ 363059 w 1508539"/>
              <a:gd name="connsiteY108" fmla="*/ 1906352 h 6858000"/>
              <a:gd name="connsiteX109" fmla="*/ 339616 w 1508539"/>
              <a:gd name="connsiteY109" fmla="*/ 1861531 h 6858000"/>
              <a:gd name="connsiteX110" fmla="*/ 293415 w 1508539"/>
              <a:gd name="connsiteY110" fmla="*/ 1732919 h 6858000"/>
              <a:gd name="connsiteX111" fmla="*/ 265726 w 1508539"/>
              <a:gd name="connsiteY111" fmla="*/ 1663540 h 6858000"/>
              <a:gd name="connsiteX112" fmla="*/ 264852 w 1508539"/>
              <a:gd name="connsiteY112" fmla="*/ 1615777 h 6858000"/>
              <a:gd name="connsiteX113" fmla="*/ 245647 w 1508539"/>
              <a:gd name="connsiteY113" fmla="*/ 1563678 h 6858000"/>
              <a:gd name="connsiteX114" fmla="*/ 258727 w 1508539"/>
              <a:gd name="connsiteY114" fmla="*/ 1519474 h 6858000"/>
              <a:gd name="connsiteX115" fmla="*/ 251469 w 1508539"/>
              <a:gd name="connsiteY115" fmla="*/ 1477995 h 6858000"/>
              <a:gd name="connsiteX116" fmla="*/ 237554 w 1508539"/>
              <a:gd name="connsiteY116" fmla="*/ 1373769 h 6858000"/>
              <a:gd name="connsiteX117" fmla="*/ 245861 w 1508539"/>
              <a:gd name="connsiteY117" fmla="*/ 1307086 h 6858000"/>
              <a:gd name="connsiteX118" fmla="*/ 247049 w 1508539"/>
              <a:gd name="connsiteY118" fmla="*/ 1189033 h 6858000"/>
              <a:gd name="connsiteX119" fmla="*/ 251734 w 1508539"/>
              <a:gd name="connsiteY119" fmla="*/ 1168288 h 6858000"/>
              <a:gd name="connsiteX120" fmla="*/ 244016 w 1508539"/>
              <a:gd name="connsiteY120" fmla="*/ 1142577 h 6858000"/>
              <a:gd name="connsiteX121" fmla="*/ 233322 w 1508539"/>
              <a:gd name="connsiteY121" fmla="*/ 1088484 h 6858000"/>
              <a:gd name="connsiteX122" fmla="*/ 222058 w 1508539"/>
              <a:gd name="connsiteY122" fmla="*/ 1016103 h 6858000"/>
              <a:gd name="connsiteX123" fmla="*/ 223514 w 1508539"/>
              <a:gd name="connsiteY123" fmla="*/ 932283 h 6858000"/>
              <a:gd name="connsiteX124" fmla="*/ 225750 w 1508539"/>
              <a:gd name="connsiteY124" fmla="*/ 915925 h 6858000"/>
              <a:gd name="connsiteX125" fmla="*/ 218379 w 1508539"/>
              <a:gd name="connsiteY125" fmla="*/ 896999 h 6858000"/>
              <a:gd name="connsiteX126" fmla="*/ 187787 w 1508539"/>
              <a:gd name="connsiteY126" fmla="*/ 821517 h 6858000"/>
              <a:gd name="connsiteX127" fmla="*/ 166737 w 1508539"/>
              <a:gd name="connsiteY127" fmla="*/ 751353 h 6858000"/>
              <a:gd name="connsiteX128" fmla="*/ 166295 w 1508539"/>
              <a:gd name="connsiteY128" fmla="*/ 721230 h 6858000"/>
              <a:gd name="connsiteX129" fmla="*/ 151966 w 1508539"/>
              <a:gd name="connsiteY129" fmla="*/ 681659 h 6858000"/>
              <a:gd name="connsiteX130" fmla="*/ 137385 w 1508539"/>
              <a:gd name="connsiteY130" fmla="*/ 635218 h 6858000"/>
              <a:gd name="connsiteX131" fmla="*/ 142396 w 1508539"/>
              <a:gd name="connsiteY131" fmla="*/ 613763 h 6858000"/>
              <a:gd name="connsiteX132" fmla="*/ 128338 w 1508539"/>
              <a:gd name="connsiteY132" fmla="*/ 598582 h 6858000"/>
              <a:gd name="connsiteX133" fmla="*/ 128019 w 1508539"/>
              <a:gd name="connsiteY133" fmla="*/ 576846 h 6858000"/>
              <a:gd name="connsiteX134" fmla="*/ 107645 w 1508539"/>
              <a:gd name="connsiteY134" fmla="*/ 530055 h 6858000"/>
              <a:gd name="connsiteX135" fmla="*/ 106893 w 1508539"/>
              <a:gd name="connsiteY135" fmla="*/ 465389 h 6858000"/>
              <a:gd name="connsiteX136" fmla="*/ 89816 w 1508539"/>
              <a:gd name="connsiteY136" fmla="*/ 424699 h 6858000"/>
              <a:gd name="connsiteX137" fmla="*/ 90191 w 1508539"/>
              <a:gd name="connsiteY137" fmla="*/ 404917 h 6858000"/>
              <a:gd name="connsiteX138" fmla="*/ 70148 w 1508539"/>
              <a:gd name="connsiteY138" fmla="*/ 367211 h 6858000"/>
              <a:gd name="connsiteX139" fmla="*/ 36452 w 1508539"/>
              <a:gd name="connsiteY139" fmla="*/ 268519 h 6858000"/>
              <a:gd name="connsiteX140" fmla="*/ 23935 w 1508539"/>
              <a:gd name="connsiteY140" fmla="*/ 160886 h 6858000"/>
              <a:gd name="connsiteX141" fmla="*/ 19312 w 1508539"/>
              <a:gd name="connsiteY141" fmla="*/ 47336 h 6858000"/>
              <a:gd name="connsiteX142" fmla="*/ 0 w 1508539"/>
              <a:gd name="connsiteY142"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64248 w 1508539"/>
              <a:gd name="connsiteY8" fmla="*/ 6574442 h 6858000"/>
              <a:gd name="connsiteX9" fmla="*/ 164588 w 1508539"/>
              <a:gd name="connsiteY9" fmla="*/ 6568530 h 6858000"/>
              <a:gd name="connsiteX10" fmla="*/ 166997 w 1508539"/>
              <a:gd name="connsiteY10" fmla="*/ 6560674 h 6858000"/>
              <a:gd name="connsiteX11" fmla="*/ 167342 w 1508539"/>
              <a:gd name="connsiteY11" fmla="*/ 6560598 h 6858000"/>
              <a:gd name="connsiteX12" fmla="*/ 201349 w 1508539"/>
              <a:gd name="connsiteY12" fmla="*/ 6530567 h 6858000"/>
              <a:gd name="connsiteX13" fmla="*/ 215389 w 1508539"/>
              <a:gd name="connsiteY13" fmla="*/ 6478062 h 6858000"/>
              <a:gd name="connsiteX14" fmla="*/ 226078 w 1508539"/>
              <a:gd name="connsiteY14" fmla="*/ 6460325 h 6858000"/>
              <a:gd name="connsiteX15" fmla="*/ 233311 w 1508539"/>
              <a:gd name="connsiteY15" fmla="*/ 6451488 h 6858000"/>
              <a:gd name="connsiteX16" fmla="*/ 234746 w 1508539"/>
              <a:gd name="connsiteY16" fmla="*/ 6451348 h 6858000"/>
              <a:gd name="connsiteX17" fmla="*/ 239104 w 1508539"/>
              <a:gd name="connsiteY17" fmla="*/ 6414240 h 6858000"/>
              <a:gd name="connsiteX18" fmla="*/ 241880 w 1508539"/>
              <a:gd name="connsiteY18" fmla="*/ 6384857 h 6858000"/>
              <a:gd name="connsiteX19" fmla="*/ 240591 w 1508539"/>
              <a:gd name="connsiteY19" fmla="*/ 6367510 h 6858000"/>
              <a:gd name="connsiteX20" fmla="*/ 244471 w 1508539"/>
              <a:gd name="connsiteY20" fmla="*/ 6349778 h 6858000"/>
              <a:gd name="connsiteX21" fmla="*/ 246136 w 1508539"/>
              <a:gd name="connsiteY21" fmla="*/ 6348250 h 6858000"/>
              <a:gd name="connsiteX22" fmla="*/ 262170 w 1508539"/>
              <a:gd name="connsiteY22" fmla="*/ 6281972 h 6858000"/>
              <a:gd name="connsiteX23" fmla="*/ 272933 w 1508539"/>
              <a:gd name="connsiteY23" fmla="*/ 6211940 h 6858000"/>
              <a:gd name="connsiteX24" fmla="*/ 314428 w 1508539"/>
              <a:gd name="connsiteY24" fmla="*/ 6113913 h 6858000"/>
              <a:gd name="connsiteX25" fmla="*/ 318721 w 1508539"/>
              <a:gd name="connsiteY25" fmla="*/ 6028119 h 6858000"/>
              <a:gd name="connsiteX26" fmla="*/ 363126 w 1508539"/>
              <a:gd name="connsiteY26" fmla="*/ 5934687 h 6858000"/>
              <a:gd name="connsiteX27" fmla="*/ 411349 w 1508539"/>
              <a:gd name="connsiteY27" fmla="*/ 5693685 h 6858000"/>
              <a:gd name="connsiteX28" fmla="*/ 431404 w 1508539"/>
              <a:gd name="connsiteY28" fmla="*/ 5665173 h 6858000"/>
              <a:gd name="connsiteX29" fmla="*/ 465121 w 1508539"/>
              <a:gd name="connsiteY29" fmla="*/ 5563435 h 6858000"/>
              <a:gd name="connsiteX30" fmla="*/ 494626 w 1508539"/>
              <a:gd name="connsiteY30" fmla="*/ 5476393 h 6858000"/>
              <a:gd name="connsiteX31" fmla="*/ 525819 w 1508539"/>
              <a:gd name="connsiteY31" fmla="*/ 5396260 h 6858000"/>
              <a:gd name="connsiteX32" fmla="*/ 541800 w 1508539"/>
              <a:gd name="connsiteY32" fmla="*/ 5330009 h 6858000"/>
              <a:gd name="connsiteX33" fmla="*/ 575293 w 1508539"/>
              <a:gd name="connsiteY33" fmla="*/ 5273739 h 6858000"/>
              <a:gd name="connsiteX34" fmla="*/ 584892 w 1508539"/>
              <a:gd name="connsiteY34" fmla="*/ 5241779 h 6858000"/>
              <a:gd name="connsiteX35" fmla="*/ 596118 w 1508539"/>
              <a:gd name="connsiteY35" fmla="*/ 5225268 h 6858000"/>
              <a:gd name="connsiteX36" fmla="*/ 597138 w 1508539"/>
              <a:gd name="connsiteY36" fmla="*/ 5217684 h 6858000"/>
              <a:gd name="connsiteX37" fmla="*/ 604479 w 1508539"/>
              <a:gd name="connsiteY37" fmla="*/ 5193377 h 6858000"/>
              <a:gd name="connsiteX38" fmla="*/ 607782 w 1508539"/>
              <a:gd name="connsiteY38" fmla="*/ 5179288 h 6858000"/>
              <a:gd name="connsiteX39" fmla="*/ 608766 w 1508539"/>
              <a:gd name="connsiteY39" fmla="*/ 5173621 h 6858000"/>
              <a:gd name="connsiteX40" fmla="*/ 604400 w 1508539"/>
              <a:gd name="connsiteY40" fmla="*/ 5159961 h 6858000"/>
              <a:gd name="connsiteX41" fmla="*/ 611077 w 1508539"/>
              <a:gd name="connsiteY41" fmla="*/ 5144295 h 6858000"/>
              <a:gd name="connsiteX42" fmla="*/ 608010 w 1508539"/>
              <a:gd name="connsiteY42" fmla="*/ 5125185 h 6858000"/>
              <a:gd name="connsiteX43" fmla="*/ 614840 w 1508539"/>
              <a:gd name="connsiteY43" fmla="*/ 5121884 h 6858000"/>
              <a:gd name="connsiteX44" fmla="*/ 621876 w 1508539"/>
              <a:gd name="connsiteY44" fmla="*/ 5067850 h 6858000"/>
              <a:gd name="connsiteX45" fmla="*/ 624607 w 1508539"/>
              <a:gd name="connsiteY45" fmla="*/ 5060861 h 6858000"/>
              <a:gd name="connsiteX46" fmla="*/ 621311 w 1508539"/>
              <a:gd name="connsiteY46" fmla="*/ 5034192 h 6858000"/>
              <a:gd name="connsiteX47" fmla="*/ 622865 w 1508539"/>
              <a:gd name="connsiteY47" fmla="*/ 4993030 h 6858000"/>
              <a:gd name="connsiteX48" fmla="*/ 629774 w 1508539"/>
              <a:gd name="connsiteY48" fmla="*/ 4946844 h 6858000"/>
              <a:gd name="connsiteX49" fmla="*/ 625630 w 1508539"/>
              <a:gd name="connsiteY49" fmla="*/ 4932692 h 6858000"/>
              <a:gd name="connsiteX50" fmla="*/ 641033 w 1508539"/>
              <a:gd name="connsiteY50" fmla="*/ 4858827 h 6858000"/>
              <a:gd name="connsiteX51" fmla="*/ 646936 w 1508539"/>
              <a:gd name="connsiteY51" fmla="*/ 4821170 h 6858000"/>
              <a:gd name="connsiteX52" fmla="*/ 651669 w 1508539"/>
              <a:gd name="connsiteY52" fmla="*/ 4780965 h 6858000"/>
              <a:gd name="connsiteX53" fmla="*/ 652962 w 1508539"/>
              <a:gd name="connsiteY53" fmla="*/ 4750867 h 6858000"/>
              <a:gd name="connsiteX54" fmla="*/ 650769 w 1508539"/>
              <a:gd name="connsiteY54" fmla="*/ 4690749 h 6858000"/>
              <a:gd name="connsiteX55" fmla="*/ 646249 w 1508539"/>
              <a:gd name="connsiteY55" fmla="*/ 4584173 h 6858000"/>
              <a:gd name="connsiteX56" fmla="*/ 641332 w 1508539"/>
              <a:gd name="connsiteY56" fmla="*/ 4444346 h 6858000"/>
              <a:gd name="connsiteX57" fmla="*/ 637897 w 1508539"/>
              <a:gd name="connsiteY57" fmla="*/ 4375228 h 6858000"/>
              <a:gd name="connsiteX58" fmla="*/ 618550 w 1508539"/>
              <a:gd name="connsiteY58" fmla="*/ 4214165 h 6858000"/>
              <a:gd name="connsiteX59" fmla="*/ 622623 w 1508539"/>
              <a:gd name="connsiteY59" fmla="*/ 4090296 h 6858000"/>
              <a:gd name="connsiteX60" fmla="*/ 607879 w 1508539"/>
              <a:gd name="connsiteY60" fmla="*/ 4033999 h 6858000"/>
              <a:gd name="connsiteX61" fmla="*/ 609028 w 1508539"/>
              <a:gd name="connsiteY61" fmla="*/ 4031933 h 6858000"/>
              <a:gd name="connsiteX62" fmla="*/ 607604 w 1508539"/>
              <a:gd name="connsiteY62" fmla="*/ 4013953 h 6858000"/>
              <a:gd name="connsiteX63" fmla="*/ 593899 w 1508539"/>
              <a:gd name="connsiteY63" fmla="*/ 3974753 h 6858000"/>
              <a:gd name="connsiteX64" fmla="*/ 595497 w 1508539"/>
              <a:gd name="connsiteY64" fmla="*/ 3969950 h 6858000"/>
              <a:gd name="connsiteX65" fmla="*/ 588919 w 1508539"/>
              <a:gd name="connsiteY65" fmla="*/ 3933779 h 6858000"/>
              <a:gd name="connsiteX66" fmla="*/ 590250 w 1508539"/>
              <a:gd name="connsiteY66" fmla="*/ 3933093 h 6858000"/>
              <a:gd name="connsiteX67" fmla="*/ 594604 w 1508539"/>
              <a:gd name="connsiteY67" fmla="*/ 3922082 h 6858000"/>
              <a:gd name="connsiteX68" fmla="*/ 599682 w 1508539"/>
              <a:gd name="connsiteY68" fmla="*/ 3901461 h 6858000"/>
              <a:gd name="connsiteX69" fmla="*/ 622276 w 1508539"/>
              <a:gd name="connsiteY69" fmla="*/ 3813873 h 6858000"/>
              <a:gd name="connsiteX70" fmla="*/ 621701 w 1508539"/>
              <a:gd name="connsiteY70" fmla="*/ 3806161 h 6858000"/>
              <a:gd name="connsiteX71" fmla="*/ 622008 w 1508539"/>
              <a:gd name="connsiteY71" fmla="*/ 3805957 h 6858000"/>
              <a:gd name="connsiteX72" fmla="*/ 622035 w 1508539"/>
              <a:gd name="connsiteY72" fmla="*/ 3797724 h 6858000"/>
              <a:gd name="connsiteX73" fmla="*/ 620650 w 1508539"/>
              <a:gd name="connsiteY73" fmla="*/ 3792098 h 6858000"/>
              <a:gd name="connsiteX74" fmla="*/ 619534 w 1508539"/>
              <a:gd name="connsiteY74" fmla="*/ 3777135 h 6858000"/>
              <a:gd name="connsiteX75" fmla="*/ 621267 w 1508539"/>
              <a:gd name="connsiteY75" fmla="*/ 3771656 h 6858000"/>
              <a:gd name="connsiteX76" fmla="*/ 625010 w 1508539"/>
              <a:gd name="connsiteY76" fmla="*/ 3769007 h 6858000"/>
              <a:gd name="connsiteX77" fmla="*/ 624476 w 1508539"/>
              <a:gd name="connsiteY77" fmla="*/ 3767709 h 6858000"/>
              <a:gd name="connsiteX78" fmla="*/ 633172 w 1508539"/>
              <a:gd name="connsiteY78" fmla="*/ 3738082 h 6858000"/>
              <a:gd name="connsiteX79" fmla="*/ 640518 w 1508539"/>
              <a:gd name="connsiteY79" fmla="*/ 3673397 h 6858000"/>
              <a:gd name="connsiteX80" fmla="*/ 639814 w 1508539"/>
              <a:gd name="connsiteY80" fmla="*/ 3637109 h 6858000"/>
              <a:gd name="connsiteX81" fmla="*/ 643257 w 1508539"/>
              <a:gd name="connsiteY81" fmla="*/ 3536883 h 6858000"/>
              <a:gd name="connsiteX82" fmla="*/ 650795 w 1508539"/>
              <a:gd name="connsiteY82" fmla="*/ 3435652 h 6858000"/>
              <a:gd name="connsiteX83" fmla="*/ 652466 w 1508539"/>
              <a:gd name="connsiteY83" fmla="*/ 3307769 h 6858000"/>
              <a:gd name="connsiteX84" fmla="*/ 670029 w 1508539"/>
              <a:gd name="connsiteY84" fmla="*/ 3250522 h 6858000"/>
              <a:gd name="connsiteX85" fmla="*/ 670454 w 1508539"/>
              <a:gd name="connsiteY85" fmla="*/ 3229163 h 6858000"/>
              <a:gd name="connsiteX86" fmla="*/ 672277 w 1508539"/>
              <a:gd name="connsiteY86" fmla="*/ 3217217 h 6858000"/>
              <a:gd name="connsiteX87" fmla="*/ 659112 w 1508539"/>
              <a:gd name="connsiteY87" fmla="*/ 3183755 h 6858000"/>
              <a:gd name="connsiteX88" fmla="*/ 659613 w 1508539"/>
              <a:gd name="connsiteY88" fmla="*/ 3178642 h 6858000"/>
              <a:gd name="connsiteX89" fmla="*/ 647213 w 1508539"/>
              <a:gd name="connsiteY89" fmla="*/ 3158586 h 6858000"/>
              <a:gd name="connsiteX90" fmla="*/ 632398 w 1508539"/>
              <a:gd name="connsiteY90" fmla="*/ 3129034 h 6858000"/>
              <a:gd name="connsiteX91" fmla="*/ 633063 w 1508539"/>
              <a:gd name="connsiteY91" fmla="*/ 3126682 h 6858000"/>
              <a:gd name="connsiteX92" fmla="*/ 623931 w 1508539"/>
              <a:gd name="connsiteY92" fmla="*/ 3114519 h 6858000"/>
              <a:gd name="connsiteX93" fmla="*/ 610540 w 1508539"/>
              <a:gd name="connsiteY93" fmla="*/ 3106272 h 6858000"/>
              <a:gd name="connsiteX94" fmla="*/ 583270 w 1508539"/>
              <a:gd name="connsiteY94" fmla="*/ 2958185 h 6858000"/>
              <a:gd name="connsiteX95" fmla="*/ 525884 w 1508539"/>
              <a:gd name="connsiteY95" fmla="*/ 2762989 h 6858000"/>
              <a:gd name="connsiteX96" fmla="*/ 474802 w 1508539"/>
              <a:gd name="connsiteY96" fmla="*/ 2554718 h 6858000"/>
              <a:gd name="connsiteX97" fmla="*/ 454896 w 1508539"/>
              <a:gd name="connsiteY97" fmla="*/ 2485734 h 6858000"/>
              <a:gd name="connsiteX98" fmla="*/ 445619 w 1508539"/>
              <a:gd name="connsiteY98" fmla="*/ 2447068 h 6858000"/>
              <a:gd name="connsiteX99" fmla="*/ 432580 w 1508539"/>
              <a:gd name="connsiteY99" fmla="*/ 2425819 h 6858000"/>
              <a:gd name="connsiteX100" fmla="*/ 438579 w 1508539"/>
              <a:gd name="connsiteY100" fmla="*/ 2402874 h 6858000"/>
              <a:gd name="connsiteX101" fmla="*/ 441191 w 1508539"/>
              <a:gd name="connsiteY101" fmla="*/ 2381443 h 6858000"/>
              <a:gd name="connsiteX102" fmla="*/ 417520 w 1508539"/>
              <a:gd name="connsiteY102" fmla="*/ 2261920 h 6858000"/>
              <a:gd name="connsiteX103" fmla="*/ 407407 w 1508539"/>
              <a:gd name="connsiteY103" fmla="*/ 2195378 h 6858000"/>
              <a:gd name="connsiteX104" fmla="*/ 391624 w 1508539"/>
              <a:gd name="connsiteY104" fmla="*/ 2155135 h 6858000"/>
              <a:gd name="connsiteX105" fmla="*/ 389082 w 1508539"/>
              <a:gd name="connsiteY105" fmla="*/ 2118008 h 6858000"/>
              <a:gd name="connsiteX106" fmla="*/ 390075 w 1508539"/>
              <a:gd name="connsiteY106" fmla="*/ 2050531 h 6858000"/>
              <a:gd name="connsiteX107" fmla="*/ 381881 w 1508539"/>
              <a:gd name="connsiteY107" fmla="*/ 1963269 h 6858000"/>
              <a:gd name="connsiteX108" fmla="*/ 363059 w 1508539"/>
              <a:gd name="connsiteY108" fmla="*/ 1906352 h 6858000"/>
              <a:gd name="connsiteX109" fmla="*/ 339616 w 1508539"/>
              <a:gd name="connsiteY109" fmla="*/ 1861531 h 6858000"/>
              <a:gd name="connsiteX110" fmla="*/ 293415 w 1508539"/>
              <a:gd name="connsiteY110" fmla="*/ 1732919 h 6858000"/>
              <a:gd name="connsiteX111" fmla="*/ 265726 w 1508539"/>
              <a:gd name="connsiteY111" fmla="*/ 1663540 h 6858000"/>
              <a:gd name="connsiteX112" fmla="*/ 264852 w 1508539"/>
              <a:gd name="connsiteY112" fmla="*/ 1615777 h 6858000"/>
              <a:gd name="connsiteX113" fmla="*/ 245647 w 1508539"/>
              <a:gd name="connsiteY113" fmla="*/ 1563678 h 6858000"/>
              <a:gd name="connsiteX114" fmla="*/ 258727 w 1508539"/>
              <a:gd name="connsiteY114" fmla="*/ 1519474 h 6858000"/>
              <a:gd name="connsiteX115" fmla="*/ 251469 w 1508539"/>
              <a:gd name="connsiteY115" fmla="*/ 1477995 h 6858000"/>
              <a:gd name="connsiteX116" fmla="*/ 237554 w 1508539"/>
              <a:gd name="connsiteY116" fmla="*/ 1373769 h 6858000"/>
              <a:gd name="connsiteX117" fmla="*/ 245861 w 1508539"/>
              <a:gd name="connsiteY117" fmla="*/ 1307086 h 6858000"/>
              <a:gd name="connsiteX118" fmla="*/ 247049 w 1508539"/>
              <a:gd name="connsiteY118" fmla="*/ 1189033 h 6858000"/>
              <a:gd name="connsiteX119" fmla="*/ 251734 w 1508539"/>
              <a:gd name="connsiteY119" fmla="*/ 1168288 h 6858000"/>
              <a:gd name="connsiteX120" fmla="*/ 244016 w 1508539"/>
              <a:gd name="connsiteY120" fmla="*/ 1142577 h 6858000"/>
              <a:gd name="connsiteX121" fmla="*/ 233322 w 1508539"/>
              <a:gd name="connsiteY121" fmla="*/ 1088484 h 6858000"/>
              <a:gd name="connsiteX122" fmla="*/ 222058 w 1508539"/>
              <a:gd name="connsiteY122" fmla="*/ 1016103 h 6858000"/>
              <a:gd name="connsiteX123" fmla="*/ 223514 w 1508539"/>
              <a:gd name="connsiteY123" fmla="*/ 932283 h 6858000"/>
              <a:gd name="connsiteX124" fmla="*/ 225750 w 1508539"/>
              <a:gd name="connsiteY124" fmla="*/ 915925 h 6858000"/>
              <a:gd name="connsiteX125" fmla="*/ 218379 w 1508539"/>
              <a:gd name="connsiteY125" fmla="*/ 896999 h 6858000"/>
              <a:gd name="connsiteX126" fmla="*/ 187787 w 1508539"/>
              <a:gd name="connsiteY126" fmla="*/ 821517 h 6858000"/>
              <a:gd name="connsiteX127" fmla="*/ 166737 w 1508539"/>
              <a:gd name="connsiteY127" fmla="*/ 751353 h 6858000"/>
              <a:gd name="connsiteX128" fmla="*/ 166295 w 1508539"/>
              <a:gd name="connsiteY128" fmla="*/ 721230 h 6858000"/>
              <a:gd name="connsiteX129" fmla="*/ 151966 w 1508539"/>
              <a:gd name="connsiteY129" fmla="*/ 681659 h 6858000"/>
              <a:gd name="connsiteX130" fmla="*/ 137385 w 1508539"/>
              <a:gd name="connsiteY130" fmla="*/ 635218 h 6858000"/>
              <a:gd name="connsiteX131" fmla="*/ 142396 w 1508539"/>
              <a:gd name="connsiteY131" fmla="*/ 613763 h 6858000"/>
              <a:gd name="connsiteX132" fmla="*/ 128338 w 1508539"/>
              <a:gd name="connsiteY132" fmla="*/ 598582 h 6858000"/>
              <a:gd name="connsiteX133" fmla="*/ 128019 w 1508539"/>
              <a:gd name="connsiteY133" fmla="*/ 576846 h 6858000"/>
              <a:gd name="connsiteX134" fmla="*/ 107645 w 1508539"/>
              <a:gd name="connsiteY134" fmla="*/ 530055 h 6858000"/>
              <a:gd name="connsiteX135" fmla="*/ 106893 w 1508539"/>
              <a:gd name="connsiteY135" fmla="*/ 465389 h 6858000"/>
              <a:gd name="connsiteX136" fmla="*/ 89816 w 1508539"/>
              <a:gd name="connsiteY136" fmla="*/ 424699 h 6858000"/>
              <a:gd name="connsiteX137" fmla="*/ 90191 w 1508539"/>
              <a:gd name="connsiteY137" fmla="*/ 404917 h 6858000"/>
              <a:gd name="connsiteX138" fmla="*/ 70148 w 1508539"/>
              <a:gd name="connsiteY138" fmla="*/ 367211 h 6858000"/>
              <a:gd name="connsiteX139" fmla="*/ 36452 w 1508539"/>
              <a:gd name="connsiteY139" fmla="*/ 268519 h 6858000"/>
              <a:gd name="connsiteX140" fmla="*/ 23935 w 1508539"/>
              <a:gd name="connsiteY140" fmla="*/ 160886 h 6858000"/>
              <a:gd name="connsiteX141" fmla="*/ 19312 w 1508539"/>
              <a:gd name="connsiteY141" fmla="*/ 47336 h 6858000"/>
              <a:gd name="connsiteX142" fmla="*/ 0 w 1508539"/>
              <a:gd name="connsiteY142"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64248 w 1508539"/>
              <a:gd name="connsiteY8" fmla="*/ 6574442 h 6858000"/>
              <a:gd name="connsiteX9" fmla="*/ 164588 w 1508539"/>
              <a:gd name="connsiteY9" fmla="*/ 6568530 h 6858000"/>
              <a:gd name="connsiteX10" fmla="*/ 166997 w 1508539"/>
              <a:gd name="connsiteY10" fmla="*/ 6560674 h 6858000"/>
              <a:gd name="connsiteX11" fmla="*/ 167342 w 1508539"/>
              <a:gd name="connsiteY11" fmla="*/ 6560598 h 6858000"/>
              <a:gd name="connsiteX12" fmla="*/ 201349 w 1508539"/>
              <a:gd name="connsiteY12" fmla="*/ 6530567 h 6858000"/>
              <a:gd name="connsiteX13" fmla="*/ 215389 w 1508539"/>
              <a:gd name="connsiteY13" fmla="*/ 6478062 h 6858000"/>
              <a:gd name="connsiteX14" fmla="*/ 226078 w 1508539"/>
              <a:gd name="connsiteY14" fmla="*/ 6460325 h 6858000"/>
              <a:gd name="connsiteX15" fmla="*/ 233311 w 1508539"/>
              <a:gd name="connsiteY15" fmla="*/ 6451488 h 6858000"/>
              <a:gd name="connsiteX16" fmla="*/ 234746 w 1508539"/>
              <a:gd name="connsiteY16" fmla="*/ 6451348 h 6858000"/>
              <a:gd name="connsiteX17" fmla="*/ 239104 w 1508539"/>
              <a:gd name="connsiteY17" fmla="*/ 6414240 h 6858000"/>
              <a:gd name="connsiteX18" fmla="*/ 241880 w 1508539"/>
              <a:gd name="connsiteY18" fmla="*/ 6384857 h 6858000"/>
              <a:gd name="connsiteX19" fmla="*/ 240591 w 1508539"/>
              <a:gd name="connsiteY19" fmla="*/ 6367510 h 6858000"/>
              <a:gd name="connsiteX20" fmla="*/ 244471 w 1508539"/>
              <a:gd name="connsiteY20" fmla="*/ 6349778 h 6858000"/>
              <a:gd name="connsiteX21" fmla="*/ 246136 w 1508539"/>
              <a:gd name="connsiteY21" fmla="*/ 6348250 h 6858000"/>
              <a:gd name="connsiteX22" fmla="*/ 262170 w 1508539"/>
              <a:gd name="connsiteY22" fmla="*/ 6281972 h 6858000"/>
              <a:gd name="connsiteX23" fmla="*/ 272933 w 1508539"/>
              <a:gd name="connsiteY23" fmla="*/ 6211940 h 6858000"/>
              <a:gd name="connsiteX24" fmla="*/ 314428 w 1508539"/>
              <a:gd name="connsiteY24" fmla="*/ 6113913 h 6858000"/>
              <a:gd name="connsiteX25" fmla="*/ 318721 w 1508539"/>
              <a:gd name="connsiteY25" fmla="*/ 6028119 h 6858000"/>
              <a:gd name="connsiteX26" fmla="*/ 363126 w 1508539"/>
              <a:gd name="connsiteY26" fmla="*/ 5934687 h 6858000"/>
              <a:gd name="connsiteX27" fmla="*/ 411349 w 1508539"/>
              <a:gd name="connsiteY27" fmla="*/ 5693685 h 6858000"/>
              <a:gd name="connsiteX28" fmla="*/ 431404 w 1508539"/>
              <a:gd name="connsiteY28" fmla="*/ 5665173 h 6858000"/>
              <a:gd name="connsiteX29" fmla="*/ 465121 w 1508539"/>
              <a:gd name="connsiteY29" fmla="*/ 5563435 h 6858000"/>
              <a:gd name="connsiteX30" fmla="*/ 494626 w 1508539"/>
              <a:gd name="connsiteY30" fmla="*/ 5476393 h 6858000"/>
              <a:gd name="connsiteX31" fmla="*/ 525819 w 1508539"/>
              <a:gd name="connsiteY31" fmla="*/ 5396260 h 6858000"/>
              <a:gd name="connsiteX32" fmla="*/ 541800 w 1508539"/>
              <a:gd name="connsiteY32" fmla="*/ 5330009 h 6858000"/>
              <a:gd name="connsiteX33" fmla="*/ 575293 w 1508539"/>
              <a:gd name="connsiteY33" fmla="*/ 5273739 h 6858000"/>
              <a:gd name="connsiteX34" fmla="*/ 584892 w 1508539"/>
              <a:gd name="connsiteY34" fmla="*/ 5241779 h 6858000"/>
              <a:gd name="connsiteX35" fmla="*/ 596118 w 1508539"/>
              <a:gd name="connsiteY35" fmla="*/ 5225268 h 6858000"/>
              <a:gd name="connsiteX36" fmla="*/ 597138 w 1508539"/>
              <a:gd name="connsiteY36" fmla="*/ 5217684 h 6858000"/>
              <a:gd name="connsiteX37" fmla="*/ 604479 w 1508539"/>
              <a:gd name="connsiteY37" fmla="*/ 5193377 h 6858000"/>
              <a:gd name="connsiteX38" fmla="*/ 607782 w 1508539"/>
              <a:gd name="connsiteY38" fmla="*/ 5179288 h 6858000"/>
              <a:gd name="connsiteX39" fmla="*/ 608766 w 1508539"/>
              <a:gd name="connsiteY39" fmla="*/ 5173621 h 6858000"/>
              <a:gd name="connsiteX40" fmla="*/ 604400 w 1508539"/>
              <a:gd name="connsiteY40" fmla="*/ 5159961 h 6858000"/>
              <a:gd name="connsiteX41" fmla="*/ 611077 w 1508539"/>
              <a:gd name="connsiteY41" fmla="*/ 5144295 h 6858000"/>
              <a:gd name="connsiteX42" fmla="*/ 608010 w 1508539"/>
              <a:gd name="connsiteY42" fmla="*/ 5125185 h 6858000"/>
              <a:gd name="connsiteX43" fmla="*/ 614840 w 1508539"/>
              <a:gd name="connsiteY43" fmla="*/ 5121884 h 6858000"/>
              <a:gd name="connsiteX44" fmla="*/ 621876 w 1508539"/>
              <a:gd name="connsiteY44" fmla="*/ 5067850 h 6858000"/>
              <a:gd name="connsiteX45" fmla="*/ 624607 w 1508539"/>
              <a:gd name="connsiteY45" fmla="*/ 5060861 h 6858000"/>
              <a:gd name="connsiteX46" fmla="*/ 621311 w 1508539"/>
              <a:gd name="connsiteY46" fmla="*/ 5034192 h 6858000"/>
              <a:gd name="connsiteX47" fmla="*/ 622865 w 1508539"/>
              <a:gd name="connsiteY47" fmla="*/ 4993030 h 6858000"/>
              <a:gd name="connsiteX48" fmla="*/ 629774 w 1508539"/>
              <a:gd name="connsiteY48" fmla="*/ 4946844 h 6858000"/>
              <a:gd name="connsiteX49" fmla="*/ 625630 w 1508539"/>
              <a:gd name="connsiteY49" fmla="*/ 4932692 h 6858000"/>
              <a:gd name="connsiteX50" fmla="*/ 641033 w 1508539"/>
              <a:gd name="connsiteY50" fmla="*/ 4858827 h 6858000"/>
              <a:gd name="connsiteX51" fmla="*/ 646936 w 1508539"/>
              <a:gd name="connsiteY51" fmla="*/ 4821170 h 6858000"/>
              <a:gd name="connsiteX52" fmla="*/ 651669 w 1508539"/>
              <a:gd name="connsiteY52" fmla="*/ 4780965 h 6858000"/>
              <a:gd name="connsiteX53" fmla="*/ 652962 w 1508539"/>
              <a:gd name="connsiteY53" fmla="*/ 4750867 h 6858000"/>
              <a:gd name="connsiteX54" fmla="*/ 650769 w 1508539"/>
              <a:gd name="connsiteY54" fmla="*/ 4690749 h 6858000"/>
              <a:gd name="connsiteX55" fmla="*/ 646249 w 1508539"/>
              <a:gd name="connsiteY55" fmla="*/ 4584173 h 6858000"/>
              <a:gd name="connsiteX56" fmla="*/ 641332 w 1508539"/>
              <a:gd name="connsiteY56" fmla="*/ 4444346 h 6858000"/>
              <a:gd name="connsiteX57" fmla="*/ 637897 w 1508539"/>
              <a:gd name="connsiteY57" fmla="*/ 4375228 h 6858000"/>
              <a:gd name="connsiteX58" fmla="*/ 618550 w 1508539"/>
              <a:gd name="connsiteY58" fmla="*/ 4214165 h 6858000"/>
              <a:gd name="connsiteX59" fmla="*/ 622623 w 1508539"/>
              <a:gd name="connsiteY59" fmla="*/ 4090296 h 6858000"/>
              <a:gd name="connsiteX60" fmla="*/ 607879 w 1508539"/>
              <a:gd name="connsiteY60" fmla="*/ 4033999 h 6858000"/>
              <a:gd name="connsiteX61" fmla="*/ 609028 w 1508539"/>
              <a:gd name="connsiteY61" fmla="*/ 4031933 h 6858000"/>
              <a:gd name="connsiteX62" fmla="*/ 607604 w 1508539"/>
              <a:gd name="connsiteY62" fmla="*/ 4013953 h 6858000"/>
              <a:gd name="connsiteX63" fmla="*/ 593899 w 1508539"/>
              <a:gd name="connsiteY63" fmla="*/ 3974753 h 6858000"/>
              <a:gd name="connsiteX64" fmla="*/ 595497 w 1508539"/>
              <a:gd name="connsiteY64" fmla="*/ 3969950 h 6858000"/>
              <a:gd name="connsiteX65" fmla="*/ 588919 w 1508539"/>
              <a:gd name="connsiteY65" fmla="*/ 3933779 h 6858000"/>
              <a:gd name="connsiteX66" fmla="*/ 590250 w 1508539"/>
              <a:gd name="connsiteY66" fmla="*/ 3933093 h 6858000"/>
              <a:gd name="connsiteX67" fmla="*/ 594604 w 1508539"/>
              <a:gd name="connsiteY67" fmla="*/ 3922082 h 6858000"/>
              <a:gd name="connsiteX68" fmla="*/ 599682 w 1508539"/>
              <a:gd name="connsiteY68" fmla="*/ 3901461 h 6858000"/>
              <a:gd name="connsiteX69" fmla="*/ 622276 w 1508539"/>
              <a:gd name="connsiteY69" fmla="*/ 3813873 h 6858000"/>
              <a:gd name="connsiteX70" fmla="*/ 621701 w 1508539"/>
              <a:gd name="connsiteY70" fmla="*/ 3806161 h 6858000"/>
              <a:gd name="connsiteX71" fmla="*/ 622008 w 1508539"/>
              <a:gd name="connsiteY71" fmla="*/ 3805957 h 6858000"/>
              <a:gd name="connsiteX72" fmla="*/ 622035 w 1508539"/>
              <a:gd name="connsiteY72" fmla="*/ 3797724 h 6858000"/>
              <a:gd name="connsiteX73" fmla="*/ 620650 w 1508539"/>
              <a:gd name="connsiteY73" fmla="*/ 3792098 h 6858000"/>
              <a:gd name="connsiteX74" fmla="*/ 619534 w 1508539"/>
              <a:gd name="connsiteY74" fmla="*/ 3777135 h 6858000"/>
              <a:gd name="connsiteX75" fmla="*/ 621267 w 1508539"/>
              <a:gd name="connsiteY75" fmla="*/ 3771656 h 6858000"/>
              <a:gd name="connsiteX76" fmla="*/ 625010 w 1508539"/>
              <a:gd name="connsiteY76" fmla="*/ 3769007 h 6858000"/>
              <a:gd name="connsiteX77" fmla="*/ 624476 w 1508539"/>
              <a:gd name="connsiteY77" fmla="*/ 3767709 h 6858000"/>
              <a:gd name="connsiteX78" fmla="*/ 633172 w 1508539"/>
              <a:gd name="connsiteY78" fmla="*/ 3738082 h 6858000"/>
              <a:gd name="connsiteX79" fmla="*/ 640518 w 1508539"/>
              <a:gd name="connsiteY79" fmla="*/ 3673397 h 6858000"/>
              <a:gd name="connsiteX80" fmla="*/ 639814 w 1508539"/>
              <a:gd name="connsiteY80" fmla="*/ 3637109 h 6858000"/>
              <a:gd name="connsiteX81" fmla="*/ 643257 w 1508539"/>
              <a:gd name="connsiteY81" fmla="*/ 3536883 h 6858000"/>
              <a:gd name="connsiteX82" fmla="*/ 650795 w 1508539"/>
              <a:gd name="connsiteY82" fmla="*/ 3435652 h 6858000"/>
              <a:gd name="connsiteX83" fmla="*/ 652466 w 1508539"/>
              <a:gd name="connsiteY83" fmla="*/ 3307769 h 6858000"/>
              <a:gd name="connsiteX84" fmla="*/ 670029 w 1508539"/>
              <a:gd name="connsiteY84" fmla="*/ 3250522 h 6858000"/>
              <a:gd name="connsiteX85" fmla="*/ 670454 w 1508539"/>
              <a:gd name="connsiteY85" fmla="*/ 3229163 h 6858000"/>
              <a:gd name="connsiteX86" fmla="*/ 672277 w 1508539"/>
              <a:gd name="connsiteY86" fmla="*/ 3217217 h 6858000"/>
              <a:gd name="connsiteX87" fmla="*/ 659112 w 1508539"/>
              <a:gd name="connsiteY87" fmla="*/ 3183755 h 6858000"/>
              <a:gd name="connsiteX88" fmla="*/ 659613 w 1508539"/>
              <a:gd name="connsiteY88" fmla="*/ 3178642 h 6858000"/>
              <a:gd name="connsiteX89" fmla="*/ 647213 w 1508539"/>
              <a:gd name="connsiteY89" fmla="*/ 3158586 h 6858000"/>
              <a:gd name="connsiteX90" fmla="*/ 632398 w 1508539"/>
              <a:gd name="connsiteY90" fmla="*/ 3129034 h 6858000"/>
              <a:gd name="connsiteX91" fmla="*/ 633063 w 1508539"/>
              <a:gd name="connsiteY91" fmla="*/ 3126682 h 6858000"/>
              <a:gd name="connsiteX92" fmla="*/ 623931 w 1508539"/>
              <a:gd name="connsiteY92" fmla="*/ 3114519 h 6858000"/>
              <a:gd name="connsiteX93" fmla="*/ 610540 w 1508539"/>
              <a:gd name="connsiteY93" fmla="*/ 3106272 h 6858000"/>
              <a:gd name="connsiteX94" fmla="*/ 583270 w 1508539"/>
              <a:gd name="connsiteY94" fmla="*/ 2958185 h 6858000"/>
              <a:gd name="connsiteX95" fmla="*/ 525884 w 1508539"/>
              <a:gd name="connsiteY95" fmla="*/ 2762989 h 6858000"/>
              <a:gd name="connsiteX96" fmla="*/ 474802 w 1508539"/>
              <a:gd name="connsiteY96" fmla="*/ 2554718 h 6858000"/>
              <a:gd name="connsiteX97" fmla="*/ 454896 w 1508539"/>
              <a:gd name="connsiteY97" fmla="*/ 2485734 h 6858000"/>
              <a:gd name="connsiteX98" fmla="*/ 445619 w 1508539"/>
              <a:gd name="connsiteY98" fmla="*/ 2447068 h 6858000"/>
              <a:gd name="connsiteX99" fmla="*/ 432580 w 1508539"/>
              <a:gd name="connsiteY99" fmla="*/ 2425819 h 6858000"/>
              <a:gd name="connsiteX100" fmla="*/ 438579 w 1508539"/>
              <a:gd name="connsiteY100" fmla="*/ 2402874 h 6858000"/>
              <a:gd name="connsiteX101" fmla="*/ 441191 w 1508539"/>
              <a:gd name="connsiteY101" fmla="*/ 2381443 h 6858000"/>
              <a:gd name="connsiteX102" fmla="*/ 417520 w 1508539"/>
              <a:gd name="connsiteY102" fmla="*/ 2261920 h 6858000"/>
              <a:gd name="connsiteX103" fmla="*/ 407407 w 1508539"/>
              <a:gd name="connsiteY103" fmla="*/ 2195378 h 6858000"/>
              <a:gd name="connsiteX104" fmla="*/ 391624 w 1508539"/>
              <a:gd name="connsiteY104" fmla="*/ 2155135 h 6858000"/>
              <a:gd name="connsiteX105" fmla="*/ 389082 w 1508539"/>
              <a:gd name="connsiteY105" fmla="*/ 2118008 h 6858000"/>
              <a:gd name="connsiteX106" fmla="*/ 390075 w 1508539"/>
              <a:gd name="connsiteY106" fmla="*/ 2050531 h 6858000"/>
              <a:gd name="connsiteX107" fmla="*/ 381881 w 1508539"/>
              <a:gd name="connsiteY107" fmla="*/ 1963269 h 6858000"/>
              <a:gd name="connsiteX108" fmla="*/ 363059 w 1508539"/>
              <a:gd name="connsiteY108" fmla="*/ 1906352 h 6858000"/>
              <a:gd name="connsiteX109" fmla="*/ 339616 w 1508539"/>
              <a:gd name="connsiteY109" fmla="*/ 1861531 h 6858000"/>
              <a:gd name="connsiteX110" fmla="*/ 293415 w 1508539"/>
              <a:gd name="connsiteY110" fmla="*/ 1732919 h 6858000"/>
              <a:gd name="connsiteX111" fmla="*/ 265726 w 1508539"/>
              <a:gd name="connsiteY111" fmla="*/ 1663540 h 6858000"/>
              <a:gd name="connsiteX112" fmla="*/ 264852 w 1508539"/>
              <a:gd name="connsiteY112" fmla="*/ 1615777 h 6858000"/>
              <a:gd name="connsiteX113" fmla="*/ 245647 w 1508539"/>
              <a:gd name="connsiteY113" fmla="*/ 1563678 h 6858000"/>
              <a:gd name="connsiteX114" fmla="*/ 258727 w 1508539"/>
              <a:gd name="connsiteY114" fmla="*/ 1519474 h 6858000"/>
              <a:gd name="connsiteX115" fmla="*/ 251469 w 1508539"/>
              <a:gd name="connsiteY115" fmla="*/ 1477995 h 6858000"/>
              <a:gd name="connsiteX116" fmla="*/ 237554 w 1508539"/>
              <a:gd name="connsiteY116" fmla="*/ 1373769 h 6858000"/>
              <a:gd name="connsiteX117" fmla="*/ 245861 w 1508539"/>
              <a:gd name="connsiteY117" fmla="*/ 1307086 h 6858000"/>
              <a:gd name="connsiteX118" fmla="*/ 247049 w 1508539"/>
              <a:gd name="connsiteY118" fmla="*/ 1189033 h 6858000"/>
              <a:gd name="connsiteX119" fmla="*/ 251734 w 1508539"/>
              <a:gd name="connsiteY119" fmla="*/ 1168288 h 6858000"/>
              <a:gd name="connsiteX120" fmla="*/ 244016 w 1508539"/>
              <a:gd name="connsiteY120" fmla="*/ 1142577 h 6858000"/>
              <a:gd name="connsiteX121" fmla="*/ 233322 w 1508539"/>
              <a:gd name="connsiteY121" fmla="*/ 1088484 h 6858000"/>
              <a:gd name="connsiteX122" fmla="*/ 222058 w 1508539"/>
              <a:gd name="connsiteY122" fmla="*/ 1016103 h 6858000"/>
              <a:gd name="connsiteX123" fmla="*/ 223514 w 1508539"/>
              <a:gd name="connsiteY123" fmla="*/ 932283 h 6858000"/>
              <a:gd name="connsiteX124" fmla="*/ 225750 w 1508539"/>
              <a:gd name="connsiteY124" fmla="*/ 915925 h 6858000"/>
              <a:gd name="connsiteX125" fmla="*/ 218379 w 1508539"/>
              <a:gd name="connsiteY125" fmla="*/ 896999 h 6858000"/>
              <a:gd name="connsiteX126" fmla="*/ 187787 w 1508539"/>
              <a:gd name="connsiteY126" fmla="*/ 821517 h 6858000"/>
              <a:gd name="connsiteX127" fmla="*/ 166737 w 1508539"/>
              <a:gd name="connsiteY127" fmla="*/ 751353 h 6858000"/>
              <a:gd name="connsiteX128" fmla="*/ 166295 w 1508539"/>
              <a:gd name="connsiteY128" fmla="*/ 721230 h 6858000"/>
              <a:gd name="connsiteX129" fmla="*/ 151966 w 1508539"/>
              <a:gd name="connsiteY129" fmla="*/ 681659 h 6858000"/>
              <a:gd name="connsiteX130" fmla="*/ 137385 w 1508539"/>
              <a:gd name="connsiteY130" fmla="*/ 635218 h 6858000"/>
              <a:gd name="connsiteX131" fmla="*/ 142396 w 1508539"/>
              <a:gd name="connsiteY131" fmla="*/ 613763 h 6858000"/>
              <a:gd name="connsiteX132" fmla="*/ 128338 w 1508539"/>
              <a:gd name="connsiteY132" fmla="*/ 598582 h 6858000"/>
              <a:gd name="connsiteX133" fmla="*/ 128019 w 1508539"/>
              <a:gd name="connsiteY133" fmla="*/ 576846 h 6858000"/>
              <a:gd name="connsiteX134" fmla="*/ 107645 w 1508539"/>
              <a:gd name="connsiteY134" fmla="*/ 530055 h 6858000"/>
              <a:gd name="connsiteX135" fmla="*/ 106893 w 1508539"/>
              <a:gd name="connsiteY135" fmla="*/ 465389 h 6858000"/>
              <a:gd name="connsiteX136" fmla="*/ 89816 w 1508539"/>
              <a:gd name="connsiteY136" fmla="*/ 424699 h 6858000"/>
              <a:gd name="connsiteX137" fmla="*/ 90191 w 1508539"/>
              <a:gd name="connsiteY137" fmla="*/ 404917 h 6858000"/>
              <a:gd name="connsiteX138" fmla="*/ 70148 w 1508539"/>
              <a:gd name="connsiteY138" fmla="*/ 367211 h 6858000"/>
              <a:gd name="connsiteX139" fmla="*/ 36452 w 1508539"/>
              <a:gd name="connsiteY139" fmla="*/ 268519 h 6858000"/>
              <a:gd name="connsiteX140" fmla="*/ 23935 w 1508539"/>
              <a:gd name="connsiteY140" fmla="*/ 160886 h 6858000"/>
              <a:gd name="connsiteX141" fmla="*/ 19312 w 1508539"/>
              <a:gd name="connsiteY141" fmla="*/ 47336 h 6858000"/>
              <a:gd name="connsiteX142" fmla="*/ 0 w 1508539"/>
              <a:gd name="connsiteY142"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64248 w 1508539"/>
              <a:gd name="connsiteY8" fmla="*/ 6574442 h 6858000"/>
              <a:gd name="connsiteX9" fmla="*/ 164588 w 1508539"/>
              <a:gd name="connsiteY9" fmla="*/ 6568530 h 6858000"/>
              <a:gd name="connsiteX10" fmla="*/ 166997 w 1508539"/>
              <a:gd name="connsiteY10" fmla="*/ 6560674 h 6858000"/>
              <a:gd name="connsiteX11" fmla="*/ 167342 w 1508539"/>
              <a:gd name="connsiteY11" fmla="*/ 6560598 h 6858000"/>
              <a:gd name="connsiteX12" fmla="*/ 201349 w 1508539"/>
              <a:gd name="connsiteY12" fmla="*/ 6530567 h 6858000"/>
              <a:gd name="connsiteX13" fmla="*/ 215389 w 1508539"/>
              <a:gd name="connsiteY13" fmla="*/ 6478062 h 6858000"/>
              <a:gd name="connsiteX14" fmla="*/ 226078 w 1508539"/>
              <a:gd name="connsiteY14" fmla="*/ 6460325 h 6858000"/>
              <a:gd name="connsiteX15" fmla="*/ 233311 w 1508539"/>
              <a:gd name="connsiteY15" fmla="*/ 6451488 h 6858000"/>
              <a:gd name="connsiteX16" fmla="*/ 234746 w 1508539"/>
              <a:gd name="connsiteY16" fmla="*/ 6451348 h 6858000"/>
              <a:gd name="connsiteX17" fmla="*/ 239104 w 1508539"/>
              <a:gd name="connsiteY17" fmla="*/ 6414240 h 6858000"/>
              <a:gd name="connsiteX18" fmla="*/ 241880 w 1508539"/>
              <a:gd name="connsiteY18" fmla="*/ 6384857 h 6858000"/>
              <a:gd name="connsiteX19" fmla="*/ 240591 w 1508539"/>
              <a:gd name="connsiteY19" fmla="*/ 6367510 h 6858000"/>
              <a:gd name="connsiteX20" fmla="*/ 244471 w 1508539"/>
              <a:gd name="connsiteY20" fmla="*/ 6349778 h 6858000"/>
              <a:gd name="connsiteX21" fmla="*/ 246136 w 1508539"/>
              <a:gd name="connsiteY21" fmla="*/ 6348250 h 6858000"/>
              <a:gd name="connsiteX22" fmla="*/ 262170 w 1508539"/>
              <a:gd name="connsiteY22" fmla="*/ 6281972 h 6858000"/>
              <a:gd name="connsiteX23" fmla="*/ 272933 w 1508539"/>
              <a:gd name="connsiteY23" fmla="*/ 6211940 h 6858000"/>
              <a:gd name="connsiteX24" fmla="*/ 314428 w 1508539"/>
              <a:gd name="connsiteY24" fmla="*/ 6113913 h 6858000"/>
              <a:gd name="connsiteX25" fmla="*/ 318721 w 1508539"/>
              <a:gd name="connsiteY25" fmla="*/ 6028119 h 6858000"/>
              <a:gd name="connsiteX26" fmla="*/ 363126 w 1508539"/>
              <a:gd name="connsiteY26" fmla="*/ 5934687 h 6858000"/>
              <a:gd name="connsiteX27" fmla="*/ 408411 w 1508539"/>
              <a:gd name="connsiteY27" fmla="*/ 5704905 h 6858000"/>
              <a:gd name="connsiteX28" fmla="*/ 431404 w 1508539"/>
              <a:gd name="connsiteY28" fmla="*/ 5665173 h 6858000"/>
              <a:gd name="connsiteX29" fmla="*/ 465121 w 1508539"/>
              <a:gd name="connsiteY29" fmla="*/ 5563435 h 6858000"/>
              <a:gd name="connsiteX30" fmla="*/ 494626 w 1508539"/>
              <a:gd name="connsiteY30" fmla="*/ 5476393 h 6858000"/>
              <a:gd name="connsiteX31" fmla="*/ 525819 w 1508539"/>
              <a:gd name="connsiteY31" fmla="*/ 5396260 h 6858000"/>
              <a:gd name="connsiteX32" fmla="*/ 541800 w 1508539"/>
              <a:gd name="connsiteY32" fmla="*/ 5330009 h 6858000"/>
              <a:gd name="connsiteX33" fmla="*/ 575293 w 1508539"/>
              <a:gd name="connsiteY33" fmla="*/ 5273739 h 6858000"/>
              <a:gd name="connsiteX34" fmla="*/ 584892 w 1508539"/>
              <a:gd name="connsiteY34" fmla="*/ 5241779 h 6858000"/>
              <a:gd name="connsiteX35" fmla="*/ 596118 w 1508539"/>
              <a:gd name="connsiteY35" fmla="*/ 5225268 h 6858000"/>
              <a:gd name="connsiteX36" fmla="*/ 597138 w 1508539"/>
              <a:gd name="connsiteY36" fmla="*/ 5217684 h 6858000"/>
              <a:gd name="connsiteX37" fmla="*/ 604479 w 1508539"/>
              <a:gd name="connsiteY37" fmla="*/ 5193377 h 6858000"/>
              <a:gd name="connsiteX38" fmla="*/ 607782 w 1508539"/>
              <a:gd name="connsiteY38" fmla="*/ 5179288 h 6858000"/>
              <a:gd name="connsiteX39" fmla="*/ 608766 w 1508539"/>
              <a:gd name="connsiteY39" fmla="*/ 5173621 h 6858000"/>
              <a:gd name="connsiteX40" fmla="*/ 604400 w 1508539"/>
              <a:gd name="connsiteY40" fmla="*/ 5159961 h 6858000"/>
              <a:gd name="connsiteX41" fmla="*/ 611077 w 1508539"/>
              <a:gd name="connsiteY41" fmla="*/ 5144295 h 6858000"/>
              <a:gd name="connsiteX42" fmla="*/ 608010 w 1508539"/>
              <a:gd name="connsiteY42" fmla="*/ 5125185 h 6858000"/>
              <a:gd name="connsiteX43" fmla="*/ 614840 w 1508539"/>
              <a:gd name="connsiteY43" fmla="*/ 5121884 h 6858000"/>
              <a:gd name="connsiteX44" fmla="*/ 621876 w 1508539"/>
              <a:gd name="connsiteY44" fmla="*/ 5067850 h 6858000"/>
              <a:gd name="connsiteX45" fmla="*/ 624607 w 1508539"/>
              <a:gd name="connsiteY45" fmla="*/ 5060861 h 6858000"/>
              <a:gd name="connsiteX46" fmla="*/ 621311 w 1508539"/>
              <a:gd name="connsiteY46" fmla="*/ 5034192 h 6858000"/>
              <a:gd name="connsiteX47" fmla="*/ 622865 w 1508539"/>
              <a:gd name="connsiteY47" fmla="*/ 4993030 h 6858000"/>
              <a:gd name="connsiteX48" fmla="*/ 629774 w 1508539"/>
              <a:gd name="connsiteY48" fmla="*/ 4946844 h 6858000"/>
              <a:gd name="connsiteX49" fmla="*/ 625630 w 1508539"/>
              <a:gd name="connsiteY49" fmla="*/ 4932692 h 6858000"/>
              <a:gd name="connsiteX50" fmla="*/ 641033 w 1508539"/>
              <a:gd name="connsiteY50" fmla="*/ 4858827 h 6858000"/>
              <a:gd name="connsiteX51" fmla="*/ 646936 w 1508539"/>
              <a:gd name="connsiteY51" fmla="*/ 4821170 h 6858000"/>
              <a:gd name="connsiteX52" fmla="*/ 651669 w 1508539"/>
              <a:gd name="connsiteY52" fmla="*/ 4780965 h 6858000"/>
              <a:gd name="connsiteX53" fmla="*/ 652962 w 1508539"/>
              <a:gd name="connsiteY53" fmla="*/ 4750867 h 6858000"/>
              <a:gd name="connsiteX54" fmla="*/ 650769 w 1508539"/>
              <a:gd name="connsiteY54" fmla="*/ 4690749 h 6858000"/>
              <a:gd name="connsiteX55" fmla="*/ 646249 w 1508539"/>
              <a:gd name="connsiteY55" fmla="*/ 4584173 h 6858000"/>
              <a:gd name="connsiteX56" fmla="*/ 641332 w 1508539"/>
              <a:gd name="connsiteY56" fmla="*/ 4444346 h 6858000"/>
              <a:gd name="connsiteX57" fmla="*/ 637897 w 1508539"/>
              <a:gd name="connsiteY57" fmla="*/ 4375228 h 6858000"/>
              <a:gd name="connsiteX58" fmla="*/ 618550 w 1508539"/>
              <a:gd name="connsiteY58" fmla="*/ 4214165 h 6858000"/>
              <a:gd name="connsiteX59" fmla="*/ 622623 w 1508539"/>
              <a:gd name="connsiteY59" fmla="*/ 4090296 h 6858000"/>
              <a:gd name="connsiteX60" fmla="*/ 607879 w 1508539"/>
              <a:gd name="connsiteY60" fmla="*/ 4033999 h 6858000"/>
              <a:gd name="connsiteX61" fmla="*/ 609028 w 1508539"/>
              <a:gd name="connsiteY61" fmla="*/ 4031933 h 6858000"/>
              <a:gd name="connsiteX62" fmla="*/ 607604 w 1508539"/>
              <a:gd name="connsiteY62" fmla="*/ 4013953 h 6858000"/>
              <a:gd name="connsiteX63" fmla="*/ 593899 w 1508539"/>
              <a:gd name="connsiteY63" fmla="*/ 3974753 h 6858000"/>
              <a:gd name="connsiteX64" fmla="*/ 595497 w 1508539"/>
              <a:gd name="connsiteY64" fmla="*/ 3969950 h 6858000"/>
              <a:gd name="connsiteX65" fmla="*/ 588919 w 1508539"/>
              <a:gd name="connsiteY65" fmla="*/ 3933779 h 6858000"/>
              <a:gd name="connsiteX66" fmla="*/ 590250 w 1508539"/>
              <a:gd name="connsiteY66" fmla="*/ 3933093 h 6858000"/>
              <a:gd name="connsiteX67" fmla="*/ 594604 w 1508539"/>
              <a:gd name="connsiteY67" fmla="*/ 3922082 h 6858000"/>
              <a:gd name="connsiteX68" fmla="*/ 599682 w 1508539"/>
              <a:gd name="connsiteY68" fmla="*/ 3901461 h 6858000"/>
              <a:gd name="connsiteX69" fmla="*/ 622276 w 1508539"/>
              <a:gd name="connsiteY69" fmla="*/ 3813873 h 6858000"/>
              <a:gd name="connsiteX70" fmla="*/ 621701 w 1508539"/>
              <a:gd name="connsiteY70" fmla="*/ 3806161 h 6858000"/>
              <a:gd name="connsiteX71" fmla="*/ 622008 w 1508539"/>
              <a:gd name="connsiteY71" fmla="*/ 3805957 h 6858000"/>
              <a:gd name="connsiteX72" fmla="*/ 622035 w 1508539"/>
              <a:gd name="connsiteY72" fmla="*/ 3797724 h 6858000"/>
              <a:gd name="connsiteX73" fmla="*/ 620650 w 1508539"/>
              <a:gd name="connsiteY73" fmla="*/ 3792098 h 6858000"/>
              <a:gd name="connsiteX74" fmla="*/ 619534 w 1508539"/>
              <a:gd name="connsiteY74" fmla="*/ 3777135 h 6858000"/>
              <a:gd name="connsiteX75" fmla="*/ 621267 w 1508539"/>
              <a:gd name="connsiteY75" fmla="*/ 3771656 h 6858000"/>
              <a:gd name="connsiteX76" fmla="*/ 625010 w 1508539"/>
              <a:gd name="connsiteY76" fmla="*/ 3769007 h 6858000"/>
              <a:gd name="connsiteX77" fmla="*/ 624476 w 1508539"/>
              <a:gd name="connsiteY77" fmla="*/ 3767709 h 6858000"/>
              <a:gd name="connsiteX78" fmla="*/ 633172 w 1508539"/>
              <a:gd name="connsiteY78" fmla="*/ 3738082 h 6858000"/>
              <a:gd name="connsiteX79" fmla="*/ 640518 w 1508539"/>
              <a:gd name="connsiteY79" fmla="*/ 3673397 h 6858000"/>
              <a:gd name="connsiteX80" fmla="*/ 639814 w 1508539"/>
              <a:gd name="connsiteY80" fmla="*/ 3637109 h 6858000"/>
              <a:gd name="connsiteX81" fmla="*/ 643257 w 1508539"/>
              <a:gd name="connsiteY81" fmla="*/ 3536883 h 6858000"/>
              <a:gd name="connsiteX82" fmla="*/ 650795 w 1508539"/>
              <a:gd name="connsiteY82" fmla="*/ 3435652 h 6858000"/>
              <a:gd name="connsiteX83" fmla="*/ 652466 w 1508539"/>
              <a:gd name="connsiteY83" fmla="*/ 3307769 h 6858000"/>
              <a:gd name="connsiteX84" fmla="*/ 670029 w 1508539"/>
              <a:gd name="connsiteY84" fmla="*/ 3250522 h 6858000"/>
              <a:gd name="connsiteX85" fmla="*/ 670454 w 1508539"/>
              <a:gd name="connsiteY85" fmla="*/ 3229163 h 6858000"/>
              <a:gd name="connsiteX86" fmla="*/ 672277 w 1508539"/>
              <a:gd name="connsiteY86" fmla="*/ 3217217 h 6858000"/>
              <a:gd name="connsiteX87" fmla="*/ 659112 w 1508539"/>
              <a:gd name="connsiteY87" fmla="*/ 3183755 h 6858000"/>
              <a:gd name="connsiteX88" fmla="*/ 659613 w 1508539"/>
              <a:gd name="connsiteY88" fmla="*/ 3178642 h 6858000"/>
              <a:gd name="connsiteX89" fmla="*/ 647213 w 1508539"/>
              <a:gd name="connsiteY89" fmla="*/ 3158586 h 6858000"/>
              <a:gd name="connsiteX90" fmla="*/ 632398 w 1508539"/>
              <a:gd name="connsiteY90" fmla="*/ 3129034 h 6858000"/>
              <a:gd name="connsiteX91" fmla="*/ 633063 w 1508539"/>
              <a:gd name="connsiteY91" fmla="*/ 3126682 h 6858000"/>
              <a:gd name="connsiteX92" fmla="*/ 623931 w 1508539"/>
              <a:gd name="connsiteY92" fmla="*/ 3114519 h 6858000"/>
              <a:gd name="connsiteX93" fmla="*/ 610540 w 1508539"/>
              <a:gd name="connsiteY93" fmla="*/ 3106272 h 6858000"/>
              <a:gd name="connsiteX94" fmla="*/ 583270 w 1508539"/>
              <a:gd name="connsiteY94" fmla="*/ 2958185 h 6858000"/>
              <a:gd name="connsiteX95" fmla="*/ 525884 w 1508539"/>
              <a:gd name="connsiteY95" fmla="*/ 2762989 h 6858000"/>
              <a:gd name="connsiteX96" fmla="*/ 474802 w 1508539"/>
              <a:gd name="connsiteY96" fmla="*/ 2554718 h 6858000"/>
              <a:gd name="connsiteX97" fmla="*/ 454896 w 1508539"/>
              <a:gd name="connsiteY97" fmla="*/ 2485734 h 6858000"/>
              <a:gd name="connsiteX98" fmla="*/ 445619 w 1508539"/>
              <a:gd name="connsiteY98" fmla="*/ 2447068 h 6858000"/>
              <a:gd name="connsiteX99" fmla="*/ 432580 w 1508539"/>
              <a:gd name="connsiteY99" fmla="*/ 2425819 h 6858000"/>
              <a:gd name="connsiteX100" fmla="*/ 438579 w 1508539"/>
              <a:gd name="connsiteY100" fmla="*/ 2402874 h 6858000"/>
              <a:gd name="connsiteX101" fmla="*/ 441191 w 1508539"/>
              <a:gd name="connsiteY101" fmla="*/ 2381443 h 6858000"/>
              <a:gd name="connsiteX102" fmla="*/ 417520 w 1508539"/>
              <a:gd name="connsiteY102" fmla="*/ 2261920 h 6858000"/>
              <a:gd name="connsiteX103" fmla="*/ 407407 w 1508539"/>
              <a:gd name="connsiteY103" fmla="*/ 2195378 h 6858000"/>
              <a:gd name="connsiteX104" fmla="*/ 391624 w 1508539"/>
              <a:gd name="connsiteY104" fmla="*/ 2155135 h 6858000"/>
              <a:gd name="connsiteX105" fmla="*/ 389082 w 1508539"/>
              <a:gd name="connsiteY105" fmla="*/ 2118008 h 6858000"/>
              <a:gd name="connsiteX106" fmla="*/ 390075 w 1508539"/>
              <a:gd name="connsiteY106" fmla="*/ 2050531 h 6858000"/>
              <a:gd name="connsiteX107" fmla="*/ 381881 w 1508539"/>
              <a:gd name="connsiteY107" fmla="*/ 1963269 h 6858000"/>
              <a:gd name="connsiteX108" fmla="*/ 363059 w 1508539"/>
              <a:gd name="connsiteY108" fmla="*/ 1906352 h 6858000"/>
              <a:gd name="connsiteX109" fmla="*/ 339616 w 1508539"/>
              <a:gd name="connsiteY109" fmla="*/ 1861531 h 6858000"/>
              <a:gd name="connsiteX110" fmla="*/ 293415 w 1508539"/>
              <a:gd name="connsiteY110" fmla="*/ 1732919 h 6858000"/>
              <a:gd name="connsiteX111" fmla="*/ 265726 w 1508539"/>
              <a:gd name="connsiteY111" fmla="*/ 1663540 h 6858000"/>
              <a:gd name="connsiteX112" fmla="*/ 264852 w 1508539"/>
              <a:gd name="connsiteY112" fmla="*/ 1615777 h 6858000"/>
              <a:gd name="connsiteX113" fmla="*/ 245647 w 1508539"/>
              <a:gd name="connsiteY113" fmla="*/ 1563678 h 6858000"/>
              <a:gd name="connsiteX114" fmla="*/ 258727 w 1508539"/>
              <a:gd name="connsiteY114" fmla="*/ 1519474 h 6858000"/>
              <a:gd name="connsiteX115" fmla="*/ 251469 w 1508539"/>
              <a:gd name="connsiteY115" fmla="*/ 1477995 h 6858000"/>
              <a:gd name="connsiteX116" fmla="*/ 237554 w 1508539"/>
              <a:gd name="connsiteY116" fmla="*/ 1373769 h 6858000"/>
              <a:gd name="connsiteX117" fmla="*/ 245861 w 1508539"/>
              <a:gd name="connsiteY117" fmla="*/ 1307086 h 6858000"/>
              <a:gd name="connsiteX118" fmla="*/ 247049 w 1508539"/>
              <a:gd name="connsiteY118" fmla="*/ 1189033 h 6858000"/>
              <a:gd name="connsiteX119" fmla="*/ 251734 w 1508539"/>
              <a:gd name="connsiteY119" fmla="*/ 1168288 h 6858000"/>
              <a:gd name="connsiteX120" fmla="*/ 244016 w 1508539"/>
              <a:gd name="connsiteY120" fmla="*/ 1142577 h 6858000"/>
              <a:gd name="connsiteX121" fmla="*/ 233322 w 1508539"/>
              <a:gd name="connsiteY121" fmla="*/ 1088484 h 6858000"/>
              <a:gd name="connsiteX122" fmla="*/ 222058 w 1508539"/>
              <a:gd name="connsiteY122" fmla="*/ 1016103 h 6858000"/>
              <a:gd name="connsiteX123" fmla="*/ 223514 w 1508539"/>
              <a:gd name="connsiteY123" fmla="*/ 932283 h 6858000"/>
              <a:gd name="connsiteX124" fmla="*/ 225750 w 1508539"/>
              <a:gd name="connsiteY124" fmla="*/ 915925 h 6858000"/>
              <a:gd name="connsiteX125" fmla="*/ 218379 w 1508539"/>
              <a:gd name="connsiteY125" fmla="*/ 896999 h 6858000"/>
              <a:gd name="connsiteX126" fmla="*/ 187787 w 1508539"/>
              <a:gd name="connsiteY126" fmla="*/ 821517 h 6858000"/>
              <a:gd name="connsiteX127" fmla="*/ 166737 w 1508539"/>
              <a:gd name="connsiteY127" fmla="*/ 751353 h 6858000"/>
              <a:gd name="connsiteX128" fmla="*/ 166295 w 1508539"/>
              <a:gd name="connsiteY128" fmla="*/ 721230 h 6858000"/>
              <a:gd name="connsiteX129" fmla="*/ 151966 w 1508539"/>
              <a:gd name="connsiteY129" fmla="*/ 681659 h 6858000"/>
              <a:gd name="connsiteX130" fmla="*/ 137385 w 1508539"/>
              <a:gd name="connsiteY130" fmla="*/ 635218 h 6858000"/>
              <a:gd name="connsiteX131" fmla="*/ 142396 w 1508539"/>
              <a:gd name="connsiteY131" fmla="*/ 613763 h 6858000"/>
              <a:gd name="connsiteX132" fmla="*/ 128338 w 1508539"/>
              <a:gd name="connsiteY132" fmla="*/ 598582 h 6858000"/>
              <a:gd name="connsiteX133" fmla="*/ 128019 w 1508539"/>
              <a:gd name="connsiteY133" fmla="*/ 576846 h 6858000"/>
              <a:gd name="connsiteX134" fmla="*/ 107645 w 1508539"/>
              <a:gd name="connsiteY134" fmla="*/ 530055 h 6858000"/>
              <a:gd name="connsiteX135" fmla="*/ 106893 w 1508539"/>
              <a:gd name="connsiteY135" fmla="*/ 465389 h 6858000"/>
              <a:gd name="connsiteX136" fmla="*/ 89816 w 1508539"/>
              <a:gd name="connsiteY136" fmla="*/ 424699 h 6858000"/>
              <a:gd name="connsiteX137" fmla="*/ 90191 w 1508539"/>
              <a:gd name="connsiteY137" fmla="*/ 404917 h 6858000"/>
              <a:gd name="connsiteX138" fmla="*/ 70148 w 1508539"/>
              <a:gd name="connsiteY138" fmla="*/ 367211 h 6858000"/>
              <a:gd name="connsiteX139" fmla="*/ 36452 w 1508539"/>
              <a:gd name="connsiteY139" fmla="*/ 268519 h 6858000"/>
              <a:gd name="connsiteX140" fmla="*/ 23935 w 1508539"/>
              <a:gd name="connsiteY140" fmla="*/ 160886 h 6858000"/>
              <a:gd name="connsiteX141" fmla="*/ 19312 w 1508539"/>
              <a:gd name="connsiteY141" fmla="*/ 47336 h 6858000"/>
              <a:gd name="connsiteX142" fmla="*/ 0 w 1508539"/>
              <a:gd name="connsiteY142"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64248 w 1508539"/>
              <a:gd name="connsiteY8" fmla="*/ 6574442 h 6858000"/>
              <a:gd name="connsiteX9" fmla="*/ 164588 w 1508539"/>
              <a:gd name="connsiteY9" fmla="*/ 6568530 h 6858000"/>
              <a:gd name="connsiteX10" fmla="*/ 166997 w 1508539"/>
              <a:gd name="connsiteY10" fmla="*/ 6560674 h 6858000"/>
              <a:gd name="connsiteX11" fmla="*/ 167342 w 1508539"/>
              <a:gd name="connsiteY11" fmla="*/ 6560598 h 6858000"/>
              <a:gd name="connsiteX12" fmla="*/ 201349 w 1508539"/>
              <a:gd name="connsiteY12" fmla="*/ 6530567 h 6858000"/>
              <a:gd name="connsiteX13" fmla="*/ 215389 w 1508539"/>
              <a:gd name="connsiteY13" fmla="*/ 6478062 h 6858000"/>
              <a:gd name="connsiteX14" fmla="*/ 226078 w 1508539"/>
              <a:gd name="connsiteY14" fmla="*/ 6460325 h 6858000"/>
              <a:gd name="connsiteX15" fmla="*/ 233311 w 1508539"/>
              <a:gd name="connsiteY15" fmla="*/ 6451488 h 6858000"/>
              <a:gd name="connsiteX16" fmla="*/ 234746 w 1508539"/>
              <a:gd name="connsiteY16" fmla="*/ 6451348 h 6858000"/>
              <a:gd name="connsiteX17" fmla="*/ 239104 w 1508539"/>
              <a:gd name="connsiteY17" fmla="*/ 6414240 h 6858000"/>
              <a:gd name="connsiteX18" fmla="*/ 241880 w 1508539"/>
              <a:gd name="connsiteY18" fmla="*/ 6384857 h 6858000"/>
              <a:gd name="connsiteX19" fmla="*/ 240591 w 1508539"/>
              <a:gd name="connsiteY19" fmla="*/ 6367510 h 6858000"/>
              <a:gd name="connsiteX20" fmla="*/ 244471 w 1508539"/>
              <a:gd name="connsiteY20" fmla="*/ 6349778 h 6858000"/>
              <a:gd name="connsiteX21" fmla="*/ 246136 w 1508539"/>
              <a:gd name="connsiteY21" fmla="*/ 6348250 h 6858000"/>
              <a:gd name="connsiteX22" fmla="*/ 262170 w 1508539"/>
              <a:gd name="connsiteY22" fmla="*/ 6281972 h 6858000"/>
              <a:gd name="connsiteX23" fmla="*/ 290557 w 1508539"/>
              <a:gd name="connsiteY23" fmla="*/ 6153037 h 6858000"/>
              <a:gd name="connsiteX24" fmla="*/ 314428 w 1508539"/>
              <a:gd name="connsiteY24" fmla="*/ 6113913 h 6858000"/>
              <a:gd name="connsiteX25" fmla="*/ 318721 w 1508539"/>
              <a:gd name="connsiteY25" fmla="*/ 6028119 h 6858000"/>
              <a:gd name="connsiteX26" fmla="*/ 363126 w 1508539"/>
              <a:gd name="connsiteY26" fmla="*/ 5934687 h 6858000"/>
              <a:gd name="connsiteX27" fmla="*/ 408411 w 1508539"/>
              <a:gd name="connsiteY27" fmla="*/ 5704905 h 6858000"/>
              <a:gd name="connsiteX28" fmla="*/ 431404 w 1508539"/>
              <a:gd name="connsiteY28" fmla="*/ 5665173 h 6858000"/>
              <a:gd name="connsiteX29" fmla="*/ 465121 w 1508539"/>
              <a:gd name="connsiteY29" fmla="*/ 5563435 h 6858000"/>
              <a:gd name="connsiteX30" fmla="*/ 494626 w 1508539"/>
              <a:gd name="connsiteY30" fmla="*/ 5476393 h 6858000"/>
              <a:gd name="connsiteX31" fmla="*/ 525819 w 1508539"/>
              <a:gd name="connsiteY31" fmla="*/ 5396260 h 6858000"/>
              <a:gd name="connsiteX32" fmla="*/ 541800 w 1508539"/>
              <a:gd name="connsiteY32" fmla="*/ 5330009 h 6858000"/>
              <a:gd name="connsiteX33" fmla="*/ 575293 w 1508539"/>
              <a:gd name="connsiteY33" fmla="*/ 5273739 h 6858000"/>
              <a:gd name="connsiteX34" fmla="*/ 584892 w 1508539"/>
              <a:gd name="connsiteY34" fmla="*/ 5241779 h 6858000"/>
              <a:gd name="connsiteX35" fmla="*/ 596118 w 1508539"/>
              <a:gd name="connsiteY35" fmla="*/ 5225268 h 6858000"/>
              <a:gd name="connsiteX36" fmla="*/ 597138 w 1508539"/>
              <a:gd name="connsiteY36" fmla="*/ 5217684 h 6858000"/>
              <a:gd name="connsiteX37" fmla="*/ 604479 w 1508539"/>
              <a:gd name="connsiteY37" fmla="*/ 5193377 h 6858000"/>
              <a:gd name="connsiteX38" fmla="*/ 607782 w 1508539"/>
              <a:gd name="connsiteY38" fmla="*/ 5179288 h 6858000"/>
              <a:gd name="connsiteX39" fmla="*/ 608766 w 1508539"/>
              <a:gd name="connsiteY39" fmla="*/ 5173621 h 6858000"/>
              <a:gd name="connsiteX40" fmla="*/ 604400 w 1508539"/>
              <a:gd name="connsiteY40" fmla="*/ 5159961 h 6858000"/>
              <a:gd name="connsiteX41" fmla="*/ 611077 w 1508539"/>
              <a:gd name="connsiteY41" fmla="*/ 5144295 h 6858000"/>
              <a:gd name="connsiteX42" fmla="*/ 608010 w 1508539"/>
              <a:gd name="connsiteY42" fmla="*/ 5125185 h 6858000"/>
              <a:gd name="connsiteX43" fmla="*/ 614840 w 1508539"/>
              <a:gd name="connsiteY43" fmla="*/ 5121884 h 6858000"/>
              <a:gd name="connsiteX44" fmla="*/ 621876 w 1508539"/>
              <a:gd name="connsiteY44" fmla="*/ 5067850 h 6858000"/>
              <a:gd name="connsiteX45" fmla="*/ 624607 w 1508539"/>
              <a:gd name="connsiteY45" fmla="*/ 5060861 h 6858000"/>
              <a:gd name="connsiteX46" fmla="*/ 621311 w 1508539"/>
              <a:gd name="connsiteY46" fmla="*/ 5034192 h 6858000"/>
              <a:gd name="connsiteX47" fmla="*/ 622865 w 1508539"/>
              <a:gd name="connsiteY47" fmla="*/ 4993030 h 6858000"/>
              <a:gd name="connsiteX48" fmla="*/ 629774 w 1508539"/>
              <a:gd name="connsiteY48" fmla="*/ 4946844 h 6858000"/>
              <a:gd name="connsiteX49" fmla="*/ 625630 w 1508539"/>
              <a:gd name="connsiteY49" fmla="*/ 4932692 h 6858000"/>
              <a:gd name="connsiteX50" fmla="*/ 641033 w 1508539"/>
              <a:gd name="connsiteY50" fmla="*/ 4858827 h 6858000"/>
              <a:gd name="connsiteX51" fmla="*/ 646936 w 1508539"/>
              <a:gd name="connsiteY51" fmla="*/ 4821170 h 6858000"/>
              <a:gd name="connsiteX52" fmla="*/ 651669 w 1508539"/>
              <a:gd name="connsiteY52" fmla="*/ 4780965 h 6858000"/>
              <a:gd name="connsiteX53" fmla="*/ 652962 w 1508539"/>
              <a:gd name="connsiteY53" fmla="*/ 4750867 h 6858000"/>
              <a:gd name="connsiteX54" fmla="*/ 650769 w 1508539"/>
              <a:gd name="connsiteY54" fmla="*/ 4690749 h 6858000"/>
              <a:gd name="connsiteX55" fmla="*/ 646249 w 1508539"/>
              <a:gd name="connsiteY55" fmla="*/ 4584173 h 6858000"/>
              <a:gd name="connsiteX56" fmla="*/ 641332 w 1508539"/>
              <a:gd name="connsiteY56" fmla="*/ 4444346 h 6858000"/>
              <a:gd name="connsiteX57" fmla="*/ 637897 w 1508539"/>
              <a:gd name="connsiteY57" fmla="*/ 4375228 h 6858000"/>
              <a:gd name="connsiteX58" fmla="*/ 618550 w 1508539"/>
              <a:gd name="connsiteY58" fmla="*/ 4214165 h 6858000"/>
              <a:gd name="connsiteX59" fmla="*/ 622623 w 1508539"/>
              <a:gd name="connsiteY59" fmla="*/ 4090296 h 6858000"/>
              <a:gd name="connsiteX60" fmla="*/ 607879 w 1508539"/>
              <a:gd name="connsiteY60" fmla="*/ 4033999 h 6858000"/>
              <a:gd name="connsiteX61" fmla="*/ 609028 w 1508539"/>
              <a:gd name="connsiteY61" fmla="*/ 4031933 h 6858000"/>
              <a:gd name="connsiteX62" fmla="*/ 607604 w 1508539"/>
              <a:gd name="connsiteY62" fmla="*/ 4013953 h 6858000"/>
              <a:gd name="connsiteX63" fmla="*/ 593899 w 1508539"/>
              <a:gd name="connsiteY63" fmla="*/ 3974753 h 6858000"/>
              <a:gd name="connsiteX64" fmla="*/ 595497 w 1508539"/>
              <a:gd name="connsiteY64" fmla="*/ 3969950 h 6858000"/>
              <a:gd name="connsiteX65" fmla="*/ 588919 w 1508539"/>
              <a:gd name="connsiteY65" fmla="*/ 3933779 h 6858000"/>
              <a:gd name="connsiteX66" fmla="*/ 590250 w 1508539"/>
              <a:gd name="connsiteY66" fmla="*/ 3933093 h 6858000"/>
              <a:gd name="connsiteX67" fmla="*/ 594604 w 1508539"/>
              <a:gd name="connsiteY67" fmla="*/ 3922082 h 6858000"/>
              <a:gd name="connsiteX68" fmla="*/ 599682 w 1508539"/>
              <a:gd name="connsiteY68" fmla="*/ 3901461 h 6858000"/>
              <a:gd name="connsiteX69" fmla="*/ 622276 w 1508539"/>
              <a:gd name="connsiteY69" fmla="*/ 3813873 h 6858000"/>
              <a:gd name="connsiteX70" fmla="*/ 621701 w 1508539"/>
              <a:gd name="connsiteY70" fmla="*/ 3806161 h 6858000"/>
              <a:gd name="connsiteX71" fmla="*/ 622008 w 1508539"/>
              <a:gd name="connsiteY71" fmla="*/ 3805957 h 6858000"/>
              <a:gd name="connsiteX72" fmla="*/ 622035 w 1508539"/>
              <a:gd name="connsiteY72" fmla="*/ 3797724 h 6858000"/>
              <a:gd name="connsiteX73" fmla="*/ 620650 w 1508539"/>
              <a:gd name="connsiteY73" fmla="*/ 3792098 h 6858000"/>
              <a:gd name="connsiteX74" fmla="*/ 619534 w 1508539"/>
              <a:gd name="connsiteY74" fmla="*/ 3777135 h 6858000"/>
              <a:gd name="connsiteX75" fmla="*/ 621267 w 1508539"/>
              <a:gd name="connsiteY75" fmla="*/ 3771656 h 6858000"/>
              <a:gd name="connsiteX76" fmla="*/ 625010 w 1508539"/>
              <a:gd name="connsiteY76" fmla="*/ 3769007 h 6858000"/>
              <a:gd name="connsiteX77" fmla="*/ 624476 w 1508539"/>
              <a:gd name="connsiteY77" fmla="*/ 3767709 h 6858000"/>
              <a:gd name="connsiteX78" fmla="*/ 633172 w 1508539"/>
              <a:gd name="connsiteY78" fmla="*/ 3738082 h 6858000"/>
              <a:gd name="connsiteX79" fmla="*/ 640518 w 1508539"/>
              <a:gd name="connsiteY79" fmla="*/ 3673397 h 6858000"/>
              <a:gd name="connsiteX80" fmla="*/ 639814 w 1508539"/>
              <a:gd name="connsiteY80" fmla="*/ 3637109 h 6858000"/>
              <a:gd name="connsiteX81" fmla="*/ 643257 w 1508539"/>
              <a:gd name="connsiteY81" fmla="*/ 3536883 h 6858000"/>
              <a:gd name="connsiteX82" fmla="*/ 650795 w 1508539"/>
              <a:gd name="connsiteY82" fmla="*/ 3435652 h 6858000"/>
              <a:gd name="connsiteX83" fmla="*/ 652466 w 1508539"/>
              <a:gd name="connsiteY83" fmla="*/ 3307769 h 6858000"/>
              <a:gd name="connsiteX84" fmla="*/ 670029 w 1508539"/>
              <a:gd name="connsiteY84" fmla="*/ 3250522 h 6858000"/>
              <a:gd name="connsiteX85" fmla="*/ 670454 w 1508539"/>
              <a:gd name="connsiteY85" fmla="*/ 3229163 h 6858000"/>
              <a:gd name="connsiteX86" fmla="*/ 672277 w 1508539"/>
              <a:gd name="connsiteY86" fmla="*/ 3217217 h 6858000"/>
              <a:gd name="connsiteX87" fmla="*/ 659112 w 1508539"/>
              <a:gd name="connsiteY87" fmla="*/ 3183755 h 6858000"/>
              <a:gd name="connsiteX88" fmla="*/ 659613 w 1508539"/>
              <a:gd name="connsiteY88" fmla="*/ 3178642 h 6858000"/>
              <a:gd name="connsiteX89" fmla="*/ 647213 w 1508539"/>
              <a:gd name="connsiteY89" fmla="*/ 3158586 h 6858000"/>
              <a:gd name="connsiteX90" fmla="*/ 632398 w 1508539"/>
              <a:gd name="connsiteY90" fmla="*/ 3129034 h 6858000"/>
              <a:gd name="connsiteX91" fmla="*/ 633063 w 1508539"/>
              <a:gd name="connsiteY91" fmla="*/ 3126682 h 6858000"/>
              <a:gd name="connsiteX92" fmla="*/ 623931 w 1508539"/>
              <a:gd name="connsiteY92" fmla="*/ 3114519 h 6858000"/>
              <a:gd name="connsiteX93" fmla="*/ 610540 w 1508539"/>
              <a:gd name="connsiteY93" fmla="*/ 3106272 h 6858000"/>
              <a:gd name="connsiteX94" fmla="*/ 583270 w 1508539"/>
              <a:gd name="connsiteY94" fmla="*/ 2958185 h 6858000"/>
              <a:gd name="connsiteX95" fmla="*/ 525884 w 1508539"/>
              <a:gd name="connsiteY95" fmla="*/ 2762989 h 6858000"/>
              <a:gd name="connsiteX96" fmla="*/ 474802 w 1508539"/>
              <a:gd name="connsiteY96" fmla="*/ 2554718 h 6858000"/>
              <a:gd name="connsiteX97" fmla="*/ 454896 w 1508539"/>
              <a:gd name="connsiteY97" fmla="*/ 2485734 h 6858000"/>
              <a:gd name="connsiteX98" fmla="*/ 445619 w 1508539"/>
              <a:gd name="connsiteY98" fmla="*/ 2447068 h 6858000"/>
              <a:gd name="connsiteX99" fmla="*/ 432580 w 1508539"/>
              <a:gd name="connsiteY99" fmla="*/ 2425819 h 6858000"/>
              <a:gd name="connsiteX100" fmla="*/ 438579 w 1508539"/>
              <a:gd name="connsiteY100" fmla="*/ 2402874 h 6858000"/>
              <a:gd name="connsiteX101" fmla="*/ 441191 w 1508539"/>
              <a:gd name="connsiteY101" fmla="*/ 2381443 h 6858000"/>
              <a:gd name="connsiteX102" fmla="*/ 417520 w 1508539"/>
              <a:gd name="connsiteY102" fmla="*/ 2261920 h 6858000"/>
              <a:gd name="connsiteX103" fmla="*/ 407407 w 1508539"/>
              <a:gd name="connsiteY103" fmla="*/ 2195378 h 6858000"/>
              <a:gd name="connsiteX104" fmla="*/ 391624 w 1508539"/>
              <a:gd name="connsiteY104" fmla="*/ 2155135 h 6858000"/>
              <a:gd name="connsiteX105" fmla="*/ 389082 w 1508539"/>
              <a:gd name="connsiteY105" fmla="*/ 2118008 h 6858000"/>
              <a:gd name="connsiteX106" fmla="*/ 390075 w 1508539"/>
              <a:gd name="connsiteY106" fmla="*/ 2050531 h 6858000"/>
              <a:gd name="connsiteX107" fmla="*/ 381881 w 1508539"/>
              <a:gd name="connsiteY107" fmla="*/ 1963269 h 6858000"/>
              <a:gd name="connsiteX108" fmla="*/ 363059 w 1508539"/>
              <a:gd name="connsiteY108" fmla="*/ 1906352 h 6858000"/>
              <a:gd name="connsiteX109" fmla="*/ 339616 w 1508539"/>
              <a:gd name="connsiteY109" fmla="*/ 1861531 h 6858000"/>
              <a:gd name="connsiteX110" fmla="*/ 293415 w 1508539"/>
              <a:gd name="connsiteY110" fmla="*/ 1732919 h 6858000"/>
              <a:gd name="connsiteX111" fmla="*/ 265726 w 1508539"/>
              <a:gd name="connsiteY111" fmla="*/ 1663540 h 6858000"/>
              <a:gd name="connsiteX112" fmla="*/ 264852 w 1508539"/>
              <a:gd name="connsiteY112" fmla="*/ 1615777 h 6858000"/>
              <a:gd name="connsiteX113" fmla="*/ 245647 w 1508539"/>
              <a:gd name="connsiteY113" fmla="*/ 1563678 h 6858000"/>
              <a:gd name="connsiteX114" fmla="*/ 258727 w 1508539"/>
              <a:gd name="connsiteY114" fmla="*/ 1519474 h 6858000"/>
              <a:gd name="connsiteX115" fmla="*/ 251469 w 1508539"/>
              <a:gd name="connsiteY115" fmla="*/ 1477995 h 6858000"/>
              <a:gd name="connsiteX116" fmla="*/ 237554 w 1508539"/>
              <a:gd name="connsiteY116" fmla="*/ 1373769 h 6858000"/>
              <a:gd name="connsiteX117" fmla="*/ 245861 w 1508539"/>
              <a:gd name="connsiteY117" fmla="*/ 1307086 h 6858000"/>
              <a:gd name="connsiteX118" fmla="*/ 247049 w 1508539"/>
              <a:gd name="connsiteY118" fmla="*/ 1189033 h 6858000"/>
              <a:gd name="connsiteX119" fmla="*/ 251734 w 1508539"/>
              <a:gd name="connsiteY119" fmla="*/ 1168288 h 6858000"/>
              <a:gd name="connsiteX120" fmla="*/ 244016 w 1508539"/>
              <a:gd name="connsiteY120" fmla="*/ 1142577 h 6858000"/>
              <a:gd name="connsiteX121" fmla="*/ 233322 w 1508539"/>
              <a:gd name="connsiteY121" fmla="*/ 1088484 h 6858000"/>
              <a:gd name="connsiteX122" fmla="*/ 222058 w 1508539"/>
              <a:gd name="connsiteY122" fmla="*/ 1016103 h 6858000"/>
              <a:gd name="connsiteX123" fmla="*/ 223514 w 1508539"/>
              <a:gd name="connsiteY123" fmla="*/ 932283 h 6858000"/>
              <a:gd name="connsiteX124" fmla="*/ 225750 w 1508539"/>
              <a:gd name="connsiteY124" fmla="*/ 915925 h 6858000"/>
              <a:gd name="connsiteX125" fmla="*/ 218379 w 1508539"/>
              <a:gd name="connsiteY125" fmla="*/ 896999 h 6858000"/>
              <a:gd name="connsiteX126" fmla="*/ 187787 w 1508539"/>
              <a:gd name="connsiteY126" fmla="*/ 821517 h 6858000"/>
              <a:gd name="connsiteX127" fmla="*/ 166737 w 1508539"/>
              <a:gd name="connsiteY127" fmla="*/ 751353 h 6858000"/>
              <a:gd name="connsiteX128" fmla="*/ 166295 w 1508539"/>
              <a:gd name="connsiteY128" fmla="*/ 721230 h 6858000"/>
              <a:gd name="connsiteX129" fmla="*/ 151966 w 1508539"/>
              <a:gd name="connsiteY129" fmla="*/ 681659 h 6858000"/>
              <a:gd name="connsiteX130" fmla="*/ 137385 w 1508539"/>
              <a:gd name="connsiteY130" fmla="*/ 635218 h 6858000"/>
              <a:gd name="connsiteX131" fmla="*/ 142396 w 1508539"/>
              <a:gd name="connsiteY131" fmla="*/ 613763 h 6858000"/>
              <a:gd name="connsiteX132" fmla="*/ 128338 w 1508539"/>
              <a:gd name="connsiteY132" fmla="*/ 598582 h 6858000"/>
              <a:gd name="connsiteX133" fmla="*/ 128019 w 1508539"/>
              <a:gd name="connsiteY133" fmla="*/ 576846 h 6858000"/>
              <a:gd name="connsiteX134" fmla="*/ 107645 w 1508539"/>
              <a:gd name="connsiteY134" fmla="*/ 530055 h 6858000"/>
              <a:gd name="connsiteX135" fmla="*/ 106893 w 1508539"/>
              <a:gd name="connsiteY135" fmla="*/ 465389 h 6858000"/>
              <a:gd name="connsiteX136" fmla="*/ 89816 w 1508539"/>
              <a:gd name="connsiteY136" fmla="*/ 424699 h 6858000"/>
              <a:gd name="connsiteX137" fmla="*/ 90191 w 1508539"/>
              <a:gd name="connsiteY137" fmla="*/ 404917 h 6858000"/>
              <a:gd name="connsiteX138" fmla="*/ 70148 w 1508539"/>
              <a:gd name="connsiteY138" fmla="*/ 367211 h 6858000"/>
              <a:gd name="connsiteX139" fmla="*/ 36452 w 1508539"/>
              <a:gd name="connsiteY139" fmla="*/ 268519 h 6858000"/>
              <a:gd name="connsiteX140" fmla="*/ 23935 w 1508539"/>
              <a:gd name="connsiteY140" fmla="*/ 160886 h 6858000"/>
              <a:gd name="connsiteX141" fmla="*/ 19312 w 1508539"/>
              <a:gd name="connsiteY141" fmla="*/ 47336 h 6858000"/>
              <a:gd name="connsiteX142" fmla="*/ 0 w 1508539"/>
              <a:gd name="connsiteY142"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64248 w 1508539"/>
              <a:gd name="connsiteY7" fmla="*/ 6574442 h 6858000"/>
              <a:gd name="connsiteX8" fmla="*/ 164588 w 1508539"/>
              <a:gd name="connsiteY8" fmla="*/ 6568530 h 6858000"/>
              <a:gd name="connsiteX9" fmla="*/ 166997 w 1508539"/>
              <a:gd name="connsiteY9" fmla="*/ 6560674 h 6858000"/>
              <a:gd name="connsiteX10" fmla="*/ 167342 w 1508539"/>
              <a:gd name="connsiteY10" fmla="*/ 6560598 h 6858000"/>
              <a:gd name="connsiteX11" fmla="*/ 201349 w 1508539"/>
              <a:gd name="connsiteY11" fmla="*/ 6530567 h 6858000"/>
              <a:gd name="connsiteX12" fmla="*/ 215389 w 1508539"/>
              <a:gd name="connsiteY12" fmla="*/ 6478062 h 6858000"/>
              <a:gd name="connsiteX13" fmla="*/ 226078 w 1508539"/>
              <a:gd name="connsiteY13" fmla="*/ 6460325 h 6858000"/>
              <a:gd name="connsiteX14" fmla="*/ 233311 w 1508539"/>
              <a:gd name="connsiteY14" fmla="*/ 6451488 h 6858000"/>
              <a:gd name="connsiteX15" fmla="*/ 234746 w 1508539"/>
              <a:gd name="connsiteY15" fmla="*/ 6451348 h 6858000"/>
              <a:gd name="connsiteX16" fmla="*/ 239104 w 1508539"/>
              <a:gd name="connsiteY16" fmla="*/ 6414240 h 6858000"/>
              <a:gd name="connsiteX17" fmla="*/ 241880 w 1508539"/>
              <a:gd name="connsiteY17" fmla="*/ 6384857 h 6858000"/>
              <a:gd name="connsiteX18" fmla="*/ 240591 w 1508539"/>
              <a:gd name="connsiteY18" fmla="*/ 6367510 h 6858000"/>
              <a:gd name="connsiteX19" fmla="*/ 244471 w 1508539"/>
              <a:gd name="connsiteY19" fmla="*/ 6349778 h 6858000"/>
              <a:gd name="connsiteX20" fmla="*/ 246136 w 1508539"/>
              <a:gd name="connsiteY20" fmla="*/ 6348250 h 6858000"/>
              <a:gd name="connsiteX21" fmla="*/ 262170 w 1508539"/>
              <a:gd name="connsiteY21" fmla="*/ 6281972 h 6858000"/>
              <a:gd name="connsiteX22" fmla="*/ 290557 w 1508539"/>
              <a:gd name="connsiteY22" fmla="*/ 6153037 h 6858000"/>
              <a:gd name="connsiteX23" fmla="*/ 314428 w 1508539"/>
              <a:gd name="connsiteY23" fmla="*/ 6113913 h 6858000"/>
              <a:gd name="connsiteX24" fmla="*/ 318721 w 1508539"/>
              <a:gd name="connsiteY24" fmla="*/ 6028119 h 6858000"/>
              <a:gd name="connsiteX25" fmla="*/ 363126 w 1508539"/>
              <a:gd name="connsiteY25" fmla="*/ 5934687 h 6858000"/>
              <a:gd name="connsiteX26" fmla="*/ 408411 w 1508539"/>
              <a:gd name="connsiteY26" fmla="*/ 5704905 h 6858000"/>
              <a:gd name="connsiteX27" fmla="*/ 431404 w 1508539"/>
              <a:gd name="connsiteY27" fmla="*/ 5665173 h 6858000"/>
              <a:gd name="connsiteX28" fmla="*/ 465121 w 1508539"/>
              <a:gd name="connsiteY28" fmla="*/ 5563435 h 6858000"/>
              <a:gd name="connsiteX29" fmla="*/ 494626 w 1508539"/>
              <a:gd name="connsiteY29" fmla="*/ 5476393 h 6858000"/>
              <a:gd name="connsiteX30" fmla="*/ 525819 w 1508539"/>
              <a:gd name="connsiteY30" fmla="*/ 5396260 h 6858000"/>
              <a:gd name="connsiteX31" fmla="*/ 541800 w 1508539"/>
              <a:gd name="connsiteY31" fmla="*/ 5330009 h 6858000"/>
              <a:gd name="connsiteX32" fmla="*/ 575293 w 1508539"/>
              <a:gd name="connsiteY32" fmla="*/ 5273739 h 6858000"/>
              <a:gd name="connsiteX33" fmla="*/ 584892 w 1508539"/>
              <a:gd name="connsiteY33" fmla="*/ 5241779 h 6858000"/>
              <a:gd name="connsiteX34" fmla="*/ 596118 w 1508539"/>
              <a:gd name="connsiteY34" fmla="*/ 5225268 h 6858000"/>
              <a:gd name="connsiteX35" fmla="*/ 597138 w 1508539"/>
              <a:gd name="connsiteY35" fmla="*/ 5217684 h 6858000"/>
              <a:gd name="connsiteX36" fmla="*/ 604479 w 1508539"/>
              <a:gd name="connsiteY36" fmla="*/ 5193377 h 6858000"/>
              <a:gd name="connsiteX37" fmla="*/ 607782 w 1508539"/>
              <a:gd name="connsiteY37" fmla="*/ 5179288 h 6858000"/>
              <a:gd name="connsiteX38" fmla="*/ 608766 w 1508539"/>
              <a:gd name="connsiteY38" fmla="*/ 5173621 h 6858000"/>
              <a:gd name="connsiteX39" fmla="*/ 604400 w 1508539"/>
              <a:gd name="connsiteY39" fmla="*/ 5159961 h 6858000"/>
              <a:gd name="connsiteX40" fmla="*/ 611077 w 1508539"/>
              <a:gd name="connsiteY40" fmla="*/ 5144295 h 6858000"/>
              <a:gd name="connsiteX41" fmla="*/ 608010 w 1508539"/>
              <a:gd name="connsiteY41" fmla="*/ 5125185 h 6858000"/>
              <a:gd name="connsiteX42" fmla="*/ 614840 w 1508539"/>
              <a:gd name="connsiteY42" fmla="*/ 5121884 h 6858000"/>
              <a:gd name="connsiteX43" fmla="*/ 621876 w 1508539"/>
              <a:gd name="connsiteY43" fmla="*/ 5067850 h 6858000"/>
              <a:gd name="connsiteX44" fmla="*/ 624607 w 1508539"/>
              <a:gd name="connsiteY44" fmla="*/ 5060861 h 6858000"/>
              <a:gd name="connsiteX45" fmla="*/ 621311 w 1508539"/>
              <a:gd name="connsiteY45" fmla="*/ 5034192 h 6858000"/>
              <a:gd name="connsiteX46" fmla="*/ 622865 w 1508539"/>
              <a:gd name="connsiteY46" fmla="*/ 4993030 h 6858000"/>
              <a:gd name="connsiteX47" fmla="*/ 629774 w 1508539"/>
              <a:gd name="connsiteY47" fmla="*/ 4946844 h 6858000"/>
              <a:gd name="connsiteX48" fmla="*/ 625630 w 1508539"/>
              <a:gd name="connsiteY48" fmla="*/ 4932692 h 6858000"/>
              <a:gd name="connsiteX49" fmla="*/ 641033 w 1508539"/>
              <a:gd name="connsiteY49" fmla="*/ 4858827 h 6858000"/>
              <a:gd name="connsiteX50" fmla="*/ 646936 w 1508539"/>
              <a:gd name="connsiteY50" fmla="*/ 4821170 h 6858000"/>
              <a:gd name="connsiteX51" fmla="*/ 651669 w 1508539"/>
              <a:gd name="connsiteY51" fmla="*/ 4780965 h 6858000"/>
              <a:gd name="connsiteX52" fmla="*/ 652962 w 1508539"/>
              <a:gd name="connsiteY52" fmla="*/ 4750867 h 6858000"/>
              <a:gd name="connsiteX53" fmla="*/ 650769 w 1508539"/>
              <a:gd name="connsiteY53" fmla="*/ 4690749 h 6858000"/>
              <a:gd name="connsiteX54" fmla="*/ 646249 w 1508539"/>
              <a:gd name="connsiteY54" fmla="*/ 4584173 h 6858000"/>
              <a:gd name="connsiteX55" fmla="*/ 641332 w 1508539"/>
              <a:gd name="connsiteY55" fmla="*/ 4444346 h 6858000"/>
              <a:gd name="connsiteX56" fmla="*/ 637897 w 1508539"/>
              <a:gd name="connsiteY56" fmla="*/ 4375228 h 6858000"/>
              <a:gd name="connsiteX57" fmla="*/ 618550 w 1508539"/>
              <a:gd name="connsiteY57" fmla="*/ 4214165 h 6858000"/>
              <a:gd name="connsiteX58" fmla="*/ 622623 w 1508539"/>
              <a:gd name="connsiteY58" fmla="*/ 4090296 h 6858000"/>
              <a:gd name="connsiteX59" fmla="*/ 607879 w 1508539"/>
              <a:gd name="connsiteY59" fmla="*/ 4033999 h 6858000"/>
              <a:gd name="connsiteX60" fmla="*/ 609028 w 1508539"/>
              <a:gd name="connsiteY60" fmla="*/ 4031933 h 6858000"/>
              <a:gd name="connsiteX61" fmla="*/ 607604 w 1508539"/>
              <a:gd name="connsiteY61" fmla="*/ 4013953 h 6858000"/>
              <a:gd name="connsiteX62" fmla="*/ 593899 w 1508539"/>
              <a:gd name="connsiteY62" fmla="*/ 3974753 h 6858000"/>
              <a:gd name="connsiteX63" fmla="*/ 595497 w 1508539"/>
              <a:gd name="connsiteY63" fmla="*/ 3969950 h 6858000"/>
              <a:gd name="connsiteX64" fmla="*/ 588919 w 1508539"/>
              <a:gd name="connsiteY64" fmla="*/ 3933779 h 6858000"/>
              <a:gd name="connsiteX65" fmla="*/ 590250 w 1508539"/>
              <a:gd name="connsiteY65" fmla="*/ 3933093 h 6858000"/>
              <a:gd name="connsiteX66" fmla="*/ 594604 w 1508539"/>
              <a:gd name="connsiteY66" fmla="*/ 3922082 h 6858000"/>
              <a:gd name="connsiteX67" fmla="*/ 599682 w 1508539"/>
              <a:gd name="connsiteY67" fmla="*/ 3901461 h 6858000"/>
              <a:gd name="connsiteX68" fmla="*/ 622276 w 1508539"/>
              <a:gd name="connsiteY68" fmla="*/ 3813873 h 6858000"/>
              <a:gd name="connsiteX69" fmla="*/ 621701 w 1508539"/>
              <a:gd name="connsiteY69" fmla="*/ 3806161 h 6858000"/>
              <a:gd name="connsiteX70" fmla="*/ 622008 w 1508539"/>
              <a:gd name="connsiteY70" fmla="*/ 3805957 h 6858000"/>
              <a:gd name="connsiteX71" fmla="*/ 622035 w 1508539"/>
              <a:gd name="connsiteY71" fmla="*/ 3797724 h 6858000"/>
              <a:gd name="connsiteX72" fmla="*/ 620650 w 1508539"/>
              <a:gd name="connsiteY72" fmla="*/ 3792098 h 6858000"/>
              <a:gd name="connsiteX73" fmla="*/ 619534 w 1508539"/>
              <a:gd name="connsiteY73" fmla="*/ 3777135 h 6858000"/>
              <a:gd name="connsiteX74" fmla="*/ 621267 w 1508539"/>
              <a:gd name="connsiteY74" fmla="*/ 3771656 h 6858000"/>
              <a:gd name="connsiteX75" fmla="*/ 625010 w 1508539"/>
              <a:gd name="connsiteY75" fmla="*/ 3769007 h 6858000"/>
              <a:gd name="connsiteX76" fmla="*/ 624476 w 1508539"/>
              <a:gd name="connsiteY76" fmla="*/ 3767709 h 6858000"/>
              <a:gd name="connsiteX77" fmla="*/ 633172 w 1508539"/>
              <a:gd name="connsiteY77" fmla="*/ 3738082 h 6858000"/>
              <a:gd name="connsiteX78" fmla="*/ 640518 w 1508539"/>
              <a:gd name="connsiteY78" fmla="*/ 3673397 h 6858000"/>
              <a:gd name="connsiteX79" fmla="*/ 639814 w 1508539"/>
              <a:gd name="connsiteY79" fmla="*/ 3637109 h 6858000"/>
              <a:gd name="connsiteX80" fmla="*/ 643257 w 1508539"/>
              <a:gd name="connsiteY80" fmla="*/ 3536883 h 6858000"/>
              <a:gd name="connsiteX81" fmla="*/ 650795 w 1508539"/>
              <a:gd name="connsiteY81" fmla="*/ 3435652 h 6858000"/>
              <a:gd name="connsiteX82" fmla="*/ 652466 w 1508539"/>
              <a:gd name="connsiteY82" fmla="*/ 3307769 h 6858000"/>
              <a:gd name="connsiteX83" fmla="*/ 670029 w 1508539"/>
              <a:gd name="connsiteY83" fmla="*/ 3250522 h 6858000"/>
              <a:gd name="connsiteX84" fmla="*/ 670454 w 1508539"/>
              <a:gd name="connsiteY84" fmla="*/ 3229163 h 6858000"/>
              <a:gd name="connsiteX85" fmla="*/ 672277 w 1508539"/>
              <a:gd name="connsiteY85" fmla="*/ 3217217 h 6858000"/>
              <a:gd name="connsiteX86" fmla="*/ 659112 w 1508539"/>
              <a:gd name="connsiteY86" fmla="*/ 3183755 h 6858000"/>
              <a:gd name="connsiteX87" fmla="*/ 659613 w 1508539"/>
              <a:gd name="connsiteY87" fmla="*/ 3178642 h 6858000"/>
              <a:gd name="connsiteX88" fmla="*/ 647213 w 1508539"/>
              <a:gd name="connsiteY88" fmla="*/ 3158586 h 6858000"/>
              <a:gd name="connsiteX89" fmla="*/ 632398 w 1508539"/>
              <a:gd name="connsiteY89" fmla="*/ 3129034 h 6858000"/>
              <a:gd name="connsiteX90" fmla="*/ 633063 w 1508539"/>
              <a:gd name="connsiteY90" fmla="*/ 3126682 h 6858000"/>
              <a:gd name="connsiteX91" fmla="*/ 623931 w 1508539"/>
              <a:gd name="connsiteY91" fmla="*/ 3114519 h 6858000"/>
              <a:gd name="connsiteX92" fmla="*/ 610540 w 1508539"/>
              <a:gd name="connsiteY92" fmla="*/ 3106272 h 6858000"/>
              <a:gd name="connsiteX93" fmla="*/ 583270 w 1508539"/>
              <a:gd name="connsiteY93" fmla="*/ 2958185 h 6858000"/>
              <a:gd name="connsiteX94" fmla="*/ 525884 w 1508539"/>
              <a:gd name="connsiteY94" fmla="*/ 2762989 h 6858000"/>
              <a:gd name="connsiteX95" fmla="*/ 474802 w 1508539"/>
              <a:gd name="connsiteY95" fmla="*/ 2554718 h 6858000"/>
              <a:gd name="connsiteX96" fmla="*/ 454896 w 1508539"/>
              <a:gd name="connsiteY96" fmla="*/ 2485734 h 6858000"/>
              <a:gd name="connsiteX97" fmla="*/ 445619 w 1508539"/>
              <a:gd name="connsiteY97" fmla="*/ 2447068 h 6858000"/>
              <a:gd name="connsiteX98" fmla="*/ 432580 w 1508539"/>
              <a:gd name="connsiteY98" fmla="*/ 2425819 h 6858000"/>
              <a:gd name="connsiteX99" fmla="*/ 438579 w 1508539"/>
              <a:gd name="connsiteY99" fmla="*/ 2402874 h 6858000"/>
              <a:gd name="connsiteX100" fmla="*/ 441191 w 1508539"/>
              <a:gd name="connsiteY100" fmla="*/ 2381443 h 6858000"/>
              <a:gd name="connsiteX101" fmla="*/ 417520 w 1508539"/>
              <a:gd name="connsiteY101" fmla="*/ 2261920 h 6858000"/>
              <a:gd name="connsiteX102" fmla="*/ 407407 w 1508539"/>
              <a:gd name="connsiteY102" fmla="*/ 2195378 h 6858000"/>
              <a:gd name="connsiteX103" fmla="*/ 391624 w 1508539"/>
              <a:gd name="connsiteY103" fmla="*/ 2155135 h 6858000"/>
              <a:gd name="connsiteX104" fmla="*/ 389082 w 1508539"/>
              <a:gd name="connsiteY104" fmla="*/ 2118008 h 6858000"/>
              <a:gd name="connsiteX105" fmla="*/ 390075 w 1508539"/>
              <a:gd name="connsiteY105" fmla="*/ 2050531 h 6858000"/>
              <a:gd name="connsiteX106" fmla="*/ 381881 w 1508539"/>
              <a:gd name="connsiteY106" fmla="*/ 1963269 h 6858000"/>
              <a:gd name="connsiteX107" fmla="*/ 363059 w 1508539"/>
              <a:gd name="connsiteY107" fmla="*/ 1906352 h 6858000"/>
              <a:gd name="connsiteX108" fmla="*/ 339616 w 1508539"/>
              <a:gd name="connsiteY108" fmla="*/ 1861531 h 6858000"/>
              <a:gd name="connsiteX109" fmla="*/ 293415 w 1508539"/>
              <a:gd name="connsiteY109" fmla="*/ 1732919 h 6858000"/>
              <a:gd name="connsiteX110" fmla="*/ 265726 w 1508539"/>
              <a:gd name="connsiteY110" fmla="*/ 1663540 h 6858000"/>
              <a:gd name="connsiteX111" fmla="*/ 264852 w 1508539"/>
              <a:gd name="connsiteY111" fmla="*/ 1615777 h 6858000"/>
              <a:gd name="connsiteX112" fmla="*/ 245647 w 1508539"/>
              <a:gd name="connsiteY112" fmla="*/ 1563678 h 6858000"/>
              <a:gd name="connsiteX113" fmla="*/ 258727 w 1508539"/>
              <a:gd name="connsiteY113" fmla="*/ 1519474 h 6858000"/>
              <a:gd name="connsiteX114" fmla="*/ 251469 w 1508539"/>
              <a:gd name="connsiteY114" fmla="*/ 1477995 h 6858000"/>
              <a:gd name="connsiteX115" fmla="*/ 237554 w 1508539"/>
              <a:gd name="connsiteY115" fmla="*/ 1373769 h 6858000"/>
              <a:gd name="connsiteX116" fmla="*/ 245861 w 1508539"/>
              <a:gd name="connsiteY116" fmla="*/ 1307086 h 6858000"/>
              <a:gd name="connsiteX117" fmla="*/ 247049 w 1508539"/>
              <a:gd name="connsiteY117" fmla="*/ 1189033 h 6858000"/>
              <a:gd name="connsiteX118" fmla="*/ 251734 w 1508539"/>
              <a:gd name="connsiteY118" fmla="*/ 1168288 h 6858000"/>
              <a:gd name="connsiteX119" fmla="*/ 244016 w 1508539"/>
              <a:gd name="connsiteY119" fmla="*/ 1142577 h 6858000"/>
              <a:gd name="connsiteX120" fmla="*/ 233322 w 1508539"/>
              <a:gd name="connsiteY120" fmla="*/ 1088484 h 6858000"/>
              <a:gd name="connsiteX121" fmla="*/ 222058 w 1508539"/>
              <a:gd name="connsiteY121" fmla="*/ 1016103 h 6858000"/>
              <a:gd name="connsiteX122" fmla="*/ 223514 w 1508539"/>
              <a:gd name="connsiteY122" fmla="*/ 932283 h 6858000"/>
              <a:gd name="connsiteX123" fmla="*/ 225750 w 1508539"/>
              <a:gd name="connsiteY123" fmla="*/ 915925 h 6858000"/>
              <a:gd name="connsiteX124" fmla="*/ 218379 w 1508539"/>
              <a:gd name="connsiteY124" fmla="*/ 896999 h 6858000"/>
              <a:gd name="connsiteX125" fmla="*/ 187787 w 1508539"/>
              <a:gd name="connsiteY125" fmla="*/ 821517 h 6858000"/>
              <a:gd name="connsiteX126" fmla="*/ 166737 w 1508539"/>
              <a:gd name="connsiteY126" fmla="*/ 751353 h 6858000"/>
              <a:gd name="connsiteX127" fmla="*/ 166295 w 1508539"/>
              <a:gd name="connsiteY127" fmla="*/ 721230 h 6858000"/>
              <a:gd name="connsiteX128" fmla="*/ 151966 w 1508539"/>
              <a:gd name="connsiteY128" fmla="*/ 681659 h 6858000"/>
              <a:gd name="connsiteX129" fmla="*/ 137385 w 1508539"/>
              <a:gd name="connsiteY129" fmla="*/ 635218 h 6858000"/>
              <a:gd name="connsiteX130" fmla="*/ 142396 w 1508539"/>
              <a:gd name="connsiteY130" fmla="*/ 613763 h 6858000"/>
              <a:gd name="connsiteX131" fmla="*/ 128338 w 1508539"/>
              <a:gd name="connsiteY131" fmla="*/ 598582 h 6858000"/>
              <a:gd name="connsiteX132" fmla="*/ 128019 w 1508539"/>
              <a:gd name="connsiteY132" fmla="*/ 576846 h 6858000"/>
              <a:gd name="connsiteX133" fmla="*/ 107645 w 1508539"/>
              <a:gd name="connsiteY133" fmla="*/ 530055 h 6858000"/>
              <a:gd name="connsiteX134" fmla="*/ 106893 w 1508539"/>
              <a:gd name="connsiteY134" fmla="*/ 465389 h 6858000"/>
              <a:gd name="connsiteX135" fmla="*/ 89816 w 1508539"/>
              <a:gd name="connsiteY135" fmla="*/ 424699 h 6858000"/>
              <a:gd name="connsiteX136" fmla="*/ 90191 w 1508539"/>
              <a:gd name="connsiteY136" fmla="*/ 404917 h 6858000"/>
              <a:gd name="connsiteX137" fmla="*/ 70148 w 1508539"/>
              <a:gd name="connsiteY137" fmla="*/ 367211 h 6858000"/>
              <a:gd name="connsiteX138" fmla="*/ 36452 w 1508539"/>
              <a:gd name="connsiteY138" fmla="*/ 268519 h 6858000"/>
              <a:gd name="connsiteX139" fmla="*/ 23935 w 1508539"/>
              <a:gd name="connsiteY139" fmla="*/ 160886 h 6858000"/>
              <a:gd name="connsiteX140" fmla="*/ 19312 w 1508539"/>
              <a:gd name="connsiteY140" fmla="*/ 47336 h 6858000"/>
              <a:gd name="connsiteX141" fmla="*/ 0 w 1508539"/>
              <a:gd name="connsiteY141"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64248 w 1508539"/>
              <a:gd name="connsiteY7" fmla="*/ 6574442 h 6858000"/>
              <a:gd name="connsiteX8" fmla="*/ 164588 w 1508539"/>
              <a:gd name="connsiteY8" fmla="*/ 6568530 h 6858000"/>
              <a:gd name="connsiteX9" fmla="*/ 166997 w 1508539"/>
              <a:gd name="connsiteY9" fmla="*/ 6560674 h 6858000"/>
              <a:gd name="connsiteX10" fmla="*/ 201349 w 1508539"/>
              <a:gd name="connsiteY10" fmla="*/ 6530567 h 6858000"/>
              <a:gd name="connsiteX11" fmla="*/ 215389 w 1508539"/>
              <a:gd name="connsiteY11" fmla="*/ 6478062 h 6858000"/>
              <a:gd name="connsiteX12" fmla="*/ 226078 w 1508539"/>
              <a:gd name="connsiteY12" fmla="*/ 6460325 h 6858000"/>
              <a:gd name="connsiteX13" fmla="*/ 233311 w 1508539"/>
              <a:gd name="connsiteY13" fmla="*/ 6451488 h 6858000"/>
              <a:gd name="connsiteX14" fmla="*/ 234746 w 1508539"/>
              <a:gd name="connsiteY14" fmla="*/ 6451348 h 6858000"/>
              <a:gd name="connsiteX15" fmla="*/ 239104 w 1508539"/>
              <a:gd name="connsiteY15" fmla="*/ 6414240 h 6858000"/>
              <a:gd name="connsiteX16" fmla="*/ 241880 w 1508539"/>
              <a:gd name="connsiteY16" fmla="*/ 6384857 h 6858000"/>
              <a:gd name="connsiteX17" fmla="*/ 240591 w 1508539"/>
              <a:gd name="connsiteY17" fmla="*/ 6367510 h 6858000"/>
              <a:gd name="connsiteX18" fmla="*/ 244471 w 1508539"/>
              <a:gd name="connsiteY18" fmla="*/ 6349778 h 6858000"/>
              <a:gd name="connsiteX19" fmla="*/ 246136 w 1508539"/>
              <a:gd name="connsiteY19" fmla="*/ 6348250 h 6858000"/>
              <a:gd name="connsiteX20" fmla="*/ 262170 w 1508539"/>
              <a:gd name="connsiteY20" fmla="*/ 6281972 h 6858000"/>
              <a:gd name="connsiteX21" fmla="*/ 290557 w 1508539"/>
              <a:gd name="connsiteY21" fmla="*/ 6153037 h 6858000"/>
              <a:gd name="connsiteX22" fmla="*/ 314428 w 1508539"/>
              <a:gd name="connsiteY22" fmla="*/ 6113913 h 6858000"/>
              <a:gd name="connsiteX23" fmla="*/ 318721 w 1508539"/>
              <a:gd name="connsiteY23" fmla="*/ 6028119 h 6858000"/>
              <a:gd name="connsiteX24" fmla="*/ 363126 w 1508539"/>
              <a:gd name="connsiteY24" fmla="*/ 5934687 h 6858000"/>
              <a:gd name="connsiteX25" fmla="*/ 408411 w 1508539"/>
              <a:gd name="connsiteY25" fmla="*/ 5704905 h 6858000"/>
              <a:gd name="connsiteX26" fmla="*/ 431404 w 1508539"/>
              <a:gd name="connsiteY26" fmla="*/ 5665173 h 6858000"/>
              <a:gd name="connsiteX27" fmla="*/ 465121 w 1508539"/>
              <a:gd name="connsiteY27" fmla="*/ 5563435 h 6858000"/>
              <a:gd name="connsiteX28" fmla="*/ 494626 w 1508539"/>
              <a:gd name="connsiteY28" fmla="*/ 5476393 h 6858000"/>
              <a:gd name="connsiteX29" fmla="*/ 525819 w 1508539"/>
              <a:gd name="connsiteY29" fmla="*/ 5396260 h 6858000"/>
              <a:gd name="connsiteX30" fmla="*/ 541800 w 1508539"/>
              <a:gd name="connsiteY30" fmla="*/ 5330009 h 6858000"/>
              <a:gd name="connsiteX31" fmla="*/ 575293 w 1508539"/>
              <a:gd name="connsiteY31" fmla="*/ 5273739 h 6858000"/>
              <a:gd name="connsiteX32" fmla="*/ 584892 w 1508539"/>
              <a:gd name="connsiteY32" fmla="*/ 5241779 h 6858000"/>
              <a:gd name="connsiteX33" fmla="*/ 596118 w 1508539"/>
              <a:gd name="connsiteY33" fmla="*/ 5225268 h 6858000"/>
              <a:gd name="connsiteX34" fmla="*/ 597138 w 1508539"/>
              <a:gd name="connsiteY34" fmla="*/ 5217684 h 6858000"/>
              <a:gd name="connsiteX35" fmla="*/ 604479 w 1508539"/>
              <a:gd name="connsiteY35" fmla="*/ 5193377 h 6858000"/>
              <a:gd name="connsiteX36" fmla="*/ 607782 w 1508539"/>
              <a:gd name="connsiteY36" fmla="*/ 5179288 h 6858000"/>
              <a:gd name="connsiteX37" fmla="*/ 608766 w 1508539"/>
              <a:gd name="connsiteY37" fmla="*/ 5173621 h 6858000"/>
              <a:gd name="connsiteX38" fmla="*/ 604400 w 1508539"/>
              <a:gd name="connsiteY38" fmla="*/ 5159961 h 6858000"/>
              <a:gd name="connsiteX39" fmla="*/ 611077 w 1508539"/>
              <a:gd name="connsiteY39" fmla="*/ 5144295 h 6858000"/>
              <a:gd name="connsiteX40" fmla="*/ 608010 w 1508539"/>
              <a:gd name="connsiteY40" fmla="*/ 5125185 h 6858000"/>
              <a:gd name="connsiteX41" fmla="*/ 614840 w 1508539"/>
              <a:gd name="connsiteY41" fmla="*/ 5121884 h 6858000"/>
              <a:gd name="connsiteX42" fmla="*/ 621876 w 1508539"/>
              <a:gd name="connsiteY42" fmla="*/ 5067850 h 6858000"/>
              <a:gd name="connsiteX43" fmla="*/ 624607 w 1508539"/>
              <a:gd name="connsiteY43" fmla="*/ 5060861 h 6858000"/>
              <a:gd name="connsiteX44" fmla="*/ 621311 w 1508539"/>
              <a:gd name="connsiteY44" fmla="*/ 5034192 h 6858000"/>
              <a:gd name="connsiteX45" fmla="*/ 622865 w 1508539"/>
              <a:gd name="connsiteY45" fmla="*/ 4993030 h 6858000"/>
              <a:gd name="connsiteX46" fmla="*/ 629774 w 1508539"/>
              <a:gd name="connsiteY46" fmla="*/ 4946844 h 6858000"/>
              <a:gd name="connsiteX47" fmla="*/ 625630 w 1508539"/>
              <a:gd name="connsiteY47" fmla="*/ 4932692 h 6858000"/>
              <a:gd name="connsiteX48" fmla="*/ 641033 w 1508539"/>
              <a:gd name="connsiteY48" fmla="*/ 4858827 h 6858000"/>
              <a:gd name="connsiteX49" fmla="*/ 646936 w 1508539"/>
              <a:gd name="connsiteY49" fmla="*/ 4821170 h 6858000"/>
              <a:gd name="connsiteX50" fmla="*/ 651669 w 1508539"/>
              <a:gd name="connsiteY50" fmla="*/ 4780965 h 6858000"/>
              <a:gd name="connsiteX51" fmla="*/ 652962 w 1508539"/>
              <a:gd name="connsiteY51" fmla="*/ 4750867 h 6858000"/>
              <a:gd name="connsiteX52" fmla="*/ 650769 w 1508539"/>
              <a:gd name="connsiteY52" fmla="*/ 4690749 h 6858000"/>
              <a:gd name="connsiteX53" fmla="*/ 646249 w 1508539"/>
              <a:gd name="connsiteY53" fmla="*/ 4584173 h 6858000"/>
              <a:gd name="connsiteX54" fmla="*/ 641332 w 1508539"/>
              <a:gd name="connsiteY54" fmla="*/ 4444346 h 6858000"/>
              <a:gd name="connsiteX55" fmla="*/ 637897 w 1508539"/>
              <a:gd name="connsiteY55" fmla="*/ 4375228 h 6858000"/>
              <a:gd name="connsiteX56" fmla="*/ 618550 w 1508539"/>
              <a:gd name="connsiteY56" fmla="*/ 4214165 h 6858000"/>
              <a:gd name="connsiteX57" fmla="*/ 622623 w 1508539"/>
              <a:gd name="connsiteY57" fmla="*/ 4090296 h 6858000"/>
              <a:gd name="connsiteX58" fmla="*/ 607879 w 1508539"/>
              <a:gd name="connsiteY58" fmla="*/ 4033999 h 6858000"/>
              <a:gd name="connsiteX59" fmla="*/ 609028 w 1508539"/>
              <a:gd name="connsiteY59" fmla="*/ 4031933 h 6858000"/>
              <a:gd name="connsiteX60" fmla="*/ 607604 w 1508539"/>
              <a:gd name="connsiteY60" fmla="*/ 4013953 h 6858000"/>
              <a:gd name="connsiteX61" fmla="*/ 593899 w 1508539"/>
              <a:gd name="connsiteY61" fmla="*/ 3974753 h 6858000"/>
              <a:gd name="connsiteX62" fmla="*/ 595497 w 1508539"/>
              <a:gd name="connsiteY62" fmla="*/ 3969950 h 6858000"/>
              <a:gd name="connsiteX63" fmla="*/ 588919 w 1508539"/>
              <a:gd name="connsiteY63" fmla="*/ 3933779 h 6858000"/>
              <a:gd name="connsiteX64" fmla="*/ 590250 w 1508539"/>
              <a:gd name="connsiteY64" fmla="*/ 3933093 h 6858000"/>
              <a:gd name="connsiteX65" fmla="*/ 594604 w 1508539"/>
              <a:gd name="connsiteY65" fmla="*/ 3922082 h 6858000"/>
              <a:gd name="connsiteX66" fmla="*/ 599682 w 1508539"/>
              <a:gd name="connsiteY66" fmla="*/ 3901461 h 6858000"/>
              <a:gd name="connsiteX67" fmla="*/ 622276 w 1508539"/>
              <a:gd name="connsiteY67" fmla="*/ 3813873 h 6858000"/>
              <a:gd name="connsiteX68" fmla="*/ 621701 w 1508539"/>
              <a:gd name="connsiteY68" fmla="*/ 3806161 h 6858000"/>
              <a:gd name="connsiteX69" fmla="*/ 622008 w 1508539"/>
              <a:gd name="connsiteY69" fmla="*/ 3805957 h 6858000"/>
              <a:gd name="connsiteX70" fmla="*/ 622035 w 1508539"/>
              <a:gd name="connsiteY70" fmla="*/ 3797724 h 6858000"/>
              <a:gd name="connsiteX71" fmla="*/ 620650 w 1508539"/>
              <a:gd name="connsiteY71" fmla="*/ 3792098 h 6858000"/>
              <a:gd name="connsiteX72" fmla="*/ 619534 w 1508539"/>
              <a:gd name="connsiteY72" fmla="*/ 3777135 h 6858000"/>
              <a:gd name="connsiteX73" fmla="*/ 621267 w 1508539"/>
              <a:gd name="connsiteY73" fmla="*/ 3771656 h 6858000"/>
              <a:gd name="connsiteX74" fmla="*/ 625010 w 1508539"/>
              <a:gd name="connsiteY74" fmla="*/ 3769007 h 6858000"/>
              <a:gd name="connsiteX75" fmla="*/ 624476 w 1508539"/>
              <a:gd name="connsiteY75" fmla="*/ 3767709 h 6858000"/>
              <a:gd name="connsiteX76" fmla="*/ 633172 w 1508539"/>
              <a:gd name="connsiteY76" fmla="*/ 3738082 h 6858000"/>
              <a:gd name="connsiteX77" fmla="*/ 640518 w 1508539"/>
              <a:gd name="connsiteY77" fmla="*/ 3673397 h 6858000"/>
              <a:gd name="connsiteX78" fmla="*/ 639814 w 1508539"/>
              <a:gd name="connsiteY78" fmla="*/ 3637109 h 6858000"/>
              <a:gd name="connsiteX79" fmla="*/ 643257 w 1508539"/>
              <a:gd name="connsiteY79" fmla="*/ 3536883 h 6858000"/>
              <a:gd name="connsiteX80" fmla="*/ 650795 w 1508539"/>
              <a:gd name="connsiteY80" fmla="*/ 3435652 h 6858000"/>
              <a:gd name="connsiteX81" fmla="*/ 652466 w 1508539"/>
              <a:gd name="connsiteY81" fmla="*/ 3307769 h 6858000"/>
              <a:gd name="connsiteX82" fmla="*/ 670029 w 1508539"/>
              <a:gd name="connsiteY82" fmla="*/ 3250522 h 6858000"/>
              <a:gd name="connsiteX83" fmla="*/ 670454 w 1508539"/>
              <a:gd name="connsiteY83" fmla="*/ 3229163 h 6858000"/>
              <a:gd name="connsiteX84" fmla="*/ 672277 w 1508539"/>
              <a:gd name="connsiteY84" fmla="*/ 3217217 h 6858000"/>
              <a:gd name="connsiteX85" fmla="*/ 659112 w 1508539"/>
              <a:gd name="connsiteY85" fmla="*/ 3183755 h 6858000"/>
              <a:gd name="connsiteX86" fmla="*/ 659613 w 1508539"/>
              <a:gd name="connsiteY86" fmla="*/ 3178642 h 6858000"/>
              <a:gd name="connsiteX87" fmla="*/ 647213 w 1508539"/>
              <a:gd name="connsiteY87" fmla="*/ 3158586 h 6858000"/>
              <a:gd name="connsiteX88" fmla="*/ 632398 w 1508539"/>
              <a:gd name="connsiteY88" fmla="*/ 3129034 h 6858000"/>
              <a:gd name="connsiteX89" fmla="*/ 633063 w 1508539"/>
              <a:gd name="connsiteY89" fmla="*/ 3126682 h 6858000"/>
              <a:gd name="connsiteX90" fmla="*/ 623931 w 1508539"/>
              <a:gd name="connsiteY90" fmla="*/ 3114519 h 6858000"/>
              <a:gd name="connsiteX91" fmla="*/ 610540 w 1508539"/>
              <a:gd name="connsiteY91" fmla="*/ 3106272 h 6858000"/>
              <a:gd name="connsiteX92" fmla="*/ 583270 w 1508539"/>
              <a:gd name="connsiteY92" fmla="*/ 2958185 h 6858000"/>
              <a:gd name="connsiteX93" fmla="*/ 525884 w 1508539"/>
              <a:gd name="connsiteY93" fmla="*/ 2762989 h 6858000"/>
              <a:gd name="connsiteX94" fmla="*/ 474802 w 1508539"/>
              <a:gd name="connsiteY94" fmla="*/ 2554718 h 6858000"/>
              <a:gd name="connsiteX95" fmla="*/ 454896 w 1508539"/>
              <a:gd name="connsiteY95" fmla="*/ 2485734 h 6858000"/>
              <a:gd name="connsiteX96" fmla="*/ 445619 w 1508539"/>
              <a:gd name="connsiteY96" fmla="*/ 2447068 h 6858000"/>
              <a:gd name="connsiteX97" fmla="*/ 432580 w 1508539"/>
              <a:gd name="connsiteY97" fmla="*/ 2425819 h 6858000"/>
              <a:gd name="connsiteX98" fmla="*/ 438579 w 1508539"/>
              <a:gd name="connsiteY98" fmla="*/ 2402874 h 6858000"/>
              <a:gd name="connsiteX99" fmla="*/ 441191 w 1508539"/>
              <a:gd name="connsiteY99" fmla="*/ 2381443 h 6858000"/>
              <a:gd name="connsiteX100" fmla="*/ 417520 w 1508539"/>
              <a:gd name="connsiteY100" fmla="*/ 2261920 h 6858000"/>
              <a:gd name="connsiteX101" fmla="*/ 407407 w 1508539"/>
              <a:gd name="connsiteY101" fmla="*/ 2195378 h 6858000"/>
              <a:gd name="connsiteX102" fmla="*/ 391624 w 1508539"/>
              <a:gd name="connsiteY102" fmla="*/ 2155135 h 6858000"/>
              <a:gd name="connsiteX103" fmla="*/ 389082 w 1508539"/>
              <a:gd name="connsiteY103" fmla="*/ 2118008 h 6858000"/>
              <a:gd name="connsiteX104" fmla="*/ 390075 w 1508539"/>
              <a:gd name="connsiteY104" fmla="*/ 2050531 h 6858000"/>
              <a:gd name="connsiteX105" fmla="*/ 381881 w 1508539"/>
              <a:gd name="connsiteY105" fmla="*/ 1963269 h 6858000"/>
              <a:gd name="connsiteX106" fmla="*/ 363059 w 1508539"/>
              <a:gd name="connsiteY106" fmla="*/ 1906352 h 6858000"/>
              <a:gd name="connsiteX107" fmla="*/ 339616 w 1508539"/>
              <a:gd name="connsiteY107" fmla="*/ 1861531 h 6858000"/>
              <a:gd name="connsiteX108" fmla="*/ 293415 w 1508539"/>
              <a:gd name="connsiteY108" fmla="*/ 1732919 h 6858000"/>
              <a:gd name="connsiteX109" fmla="*/ 265726 w 1508539"/>
              <a:gd name="connsiteY109" fmla="*/ 1663540 h 6858000"/>
              <a:gd name="connsiteX110" fmla="*/ 264852 w 1508539"/>
              <a:gd name="connsiteY110" fmla="*/ 1615777 h 6858000"/>
              <a:gd name="connsiteX111" fmla="*/ 245647 w 1508539"/>
              <a:gd name="connsiteY111" fmla="*/ 1563678 h 6858000"/>
              <a:gd name="connsiteX112" fmla="*/ 258727 w 1508539"/>
              <a:gd name="connsiteY112" fmla="*/ 1519474 h 6858000"/>
              <a:gd name="connsiteX113" fmla="*/ 251469 w 1508539"/>
              <a:gd name="connsiteY113" fmla="*/ 1477995 h 6858000"/>
              <a:gd name="connsiteX114" fmla="*/ 237554 w 1508539"/>
              <a:gd name="connsiteY114" fmla="*/ 1373769 h 6858000"/>
              <a:gd name="connsiteX115" fmla="*/ 245861 w 1508539"/>
              <a:gd name="connsiteY115" fmla="*/ 1307086 h 6858000"/>
              <a:gd name="connsiteX116" fmla="*/ 247049 w 1508539"/>
              <a:gd name="connsiteY116" fmla="*/ 1189033 h 6858000"/>
              <a:gd name="connsiteX117" fmla="*/ 251734 w 1508539"/>
              <a:gd name="connsiteY117" fmla="*/ 1168288 h 6858000"/>
              <a:gd name="connsiteX118" fmla="*/ 244016 w 1508539"/>
              <a:gd name="connsiteY118" fmla="*/ 1142577 h 6858000"/>
              <a:gd name="connsiteX119" fmla="*/ 233322 w 1508539"/>
              <a:gd name="connsiteY119" fmla="*/ 1088484 h 6858000"/>
              <a:gd name="connsiteX120" fmla="*/ 222058 w 1508539"/>
              <a:gd name="connsiteY120" fmla="*/ 1016103 h 6858000"/>
              <a:gd name="connsiteX121" fmla="*/ 223514 w 1508539"/>
              <a:gd name="connsiteY121" fmla="*/ 932283 h 6858000"/>
              <a:gd name="connsiteX122" fmla="*/ 225750 w 1508539"/>
              <a:gd name="connsiteY122" fmla="*/ 915925 h 6858000"/>
              <a:gd name="connsiteX123" fmla="*/ 218379 w 1508539"/>
              <a:gd name="connsiteY123" fmla="*/ 896999 h 6858000"/>
              <a:gd name="connsiteX124" fmla="*/ 187787 w 1508539"/>
              <a:gd name="connsiteY124" fmla="*/ 821517 h 6858000"/>
              <a:gd name="connsiteX125" fmla="*/ 166737 w 1508539"/>
              <a:gd name="connsiteY125" fmla="*/ 751353 h 6858000"/>
              <a:gd name="connsiteX126" fmla="*/ 166295 w 1508539"/>
              <a:gd name="connsiteY126" fmla="*/ 721230 h 6858000"/>
              <a:gd name="connsiteX127" fmla="*/ 151966 w 1508539"/>
              <a:gd name="connsiteY127" fmla="*/ 681659 h 6858000"/>
              <a:gd name="connsiteX128" fmla="*/ 137385 w 1508539"/>
              <a:gd name="connsiteY128" fmla="*/ 635218 h 6858000"/>
              <a:gd name="connsiteX129" fmla="*/ 142396 w 1508539"/>
              <a:gd name="connsiteY129" fmla="*/ 613763 h 6858000"/>
              <a:gd name="connsiteX130" fmla="*/ 128338 w 1508539"/>
              <a:gd name="connsiteY130" fmla="*/ 598582 h 6858000"/>
              <a:gd name="connsiteX131" fmla="*/ 128019 w 1508539"/>
              <a:gd name="connsiteY131" fmla="*/ 576846 h 6858000"/>
              <a:gd name="connsiteX132" fmla="*/ 107645 w 1508539"/>
              <a:gd name="connsiteY132" fmla="*/ 530055 h 6858000"/>
              <a:gd name="connsiteX133" fmla="*/ 106893 w 1508539"/>
              <a:gd name="connsiteY133" fmla="*/ 465389 h 6858000"/>
              <a:gd name="connsiteX134" fmla="*/ 89816 w 1508539"/>
              <a:gd name="connsiteY134" fmla="*/ 424699 h 6858000"/>
              <a:gd name="connsiteX135" fmla="*/ 90191 w 1508539"/>
              <a:gd name="connsiteY135" fmla="*/ 404917 h 6858000"/>
              <a:gd name="connsiteX136" fmla="*/ 70148 w 1508539"/>
              <a:gd name="connsiteY136" fmla="*/ 367211 h 6858000"/>
              <a:gd name="connsiteX137" fmla="*/ 36452 w 1508539"/>
              <a:gd name="connsiteY137" fmla="*/ 268519 h 6858000"/>
              <a:gd name="connsiteX138" fmla="*/ 23935 w 1508539"/>
              <a:gd name="connsiteY138" fmla="*/ 160886 h 6858000"/>
              <a:gd name="connsiteX139" fmla="*/ 19312 w 1508539"/>
              <a:gd name="connsiteY139" fmla="*/ 47336 h 6858000"/>
              <a:gd name="connsiteX140" fmla="*/ 0 w 1508539"/>
              <a:gd name="connsiteY140"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4248 w 1508539"/>
              <a:gd name="connsiteY6" fmla="*/ 6574442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31404 w 1508539"/>
              <a:gd name="connsiteY25" fmla="*/ 5665173 h 6858000"/>
              <a:gd name="connsiteX26" fmla="*/ 465121 w 1508539"/>
              <a:gd name="connsiteY26" fmla="*/ 5563435 h 6858000"/>
              <a:gd name="connsiteX27" fmla="*/ 494626 w 1508539"/>
              <a:gd name="connsiteY27" fmla="*/ 5476393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31404 w 1508539"/>
              <a:gd name="connsiteY25" fmla="*/ 5665173 h 6858000"/>
              <a:gd name="connsiteX26" fmla="*/ 465121 w 1508539"/>
              <a:gd name="connsiteY26" fmla="*/ 5563435 h 6858000"/>
              <a:gd name="connsiteX27" fmla="*/ 494626 w 1508539"/>
              <a:gd name="connsiteY27" fmla="*/ 5476393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9611 w 1508539"/>
              <a:gd name="connsiteY5" fmla="*/ 6666145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31404 w 1508539"/>
              <a:gd name="connsiteY25" fmla="*/ 5665173 h 6858000"/>
              <a:gd name="connsiteX26" fmla="*/ 465121 w 1508539"/>
              <a:gd name="connsiteY26" fmla="*/ 5563435 h 6858000"/>
              <a:gd name="connsiteX27" fmla="*/ 494626 w 1508539"/>
              <a:gd name="connsiteY27" fmla="*/ 5476393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33885 w 1508539"/>
              <a:gd name="connsiteY4" fmla="*/ 6729139 h 6858000"/>
              <a:gd name="connsiteX5" fmla="*/ 149611 w 1508539"/>
              <a:gd name="connsiteY5" fmla="*/ 6666145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31404 w 1508539"/>
              <a:gd name="connsiteY25" fmla="*/ 5665173 h 6858000"/>
              <a:gd name="connsiteX26" fmla="*/ 465121 w 1508539"/>
              <a:gd name="connsiteY26" fmla="*/ 5563435 h 6858000"/>
              <a:gd name="connsiteX27" fmla="*/ 494626 w 1508539"/>
              <a:gd name="connsiteY27" fmla="*/ 5476393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33885 w 1508539"/>
              <a:gd name="connsiteY4" fmla="*/ 6729139 h 6858000"/>
              <a:gd name="connsiteX5" fmla="*/ 149611 w 1508539"/>
              <a:gd name="connsiteY5" fmla="*/ 6666145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494626 w 1508539"/>
              <a:gd name="connsiteY27" fmla="*/ 5476393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33885 w 1508539"/>
              <a:gd name="connsiteY4" fmla="*/ 6729139 h 6858000"/>
              <a:gd name="connsiteX5" fmla="*/ 149611 w 1508539"/>
              <a:gd name="connsiteY5" fmla="*/ 6666145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133885 w 1508539"/>
              <a:gd name="connsiteY4" fmla="*/ 6729139 h 6858000"/>
              <a:gd name="connsiteX5" fmla="*/ 149611 w 1508539"/>
              <a:gd name="connsiteY5" fmla="*/ 6666145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149611 w 1508539"/>
              <a:gd name="connsiteY5" fmla="*/ 6666145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164588 w 1508539"/>
              <a:gd name="connsiteY7" fmla="*/ 6568530 h 6858000"/>
              <a:gd name="connsiteX8" fmla="*/ 340301 w 1508539"/>
              <a:gd name="connsiteY8" fmla="*/ 6572601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40301 w 1508539"/>
              <a:gd name="connsiteY8" fmla="*/ 6572601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226078 w 1508539"/>
              <a:gd name="connsiteY11" fmla="*/ 6460325 h 6858000"/>
              <a:gd name="connsiteX12" fmla="*/ 233311 w 1508539"/>
              <a:gd name="connsiteY12" fmla="*/ 6451488 h 6858000"/>
              <a:gd name="connsiteX13" fmla="*/ 454546 w 1508539"/>
              <a:gd name="connsiteY13" fmla="*/ 6379786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226078 w 1508539"/>
              <a:gd name="connsiteY11" fmla="*/ 6460325 h 6858000"/>
              <a:gd name="connsiteX12" fmla="*/ 410841 w 1508539"/>
              <a:gd name="connsiteY12" fmla="*/ 6431610 h 6858000"/>
              <a:gd name="connsiteX13" fmla="*/ 454546 w 1508539"/>
              <a:gd name="connsiteY13" fmla="*/ 6379786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504057 h 6858000"/>
              <a:gd name="connsiteX12" fmla="*/ 410841 w 1508539"/>
              <a:gd name="connsiteY12" fmla="*/ 6431610 h 6858000"/>
              <a:gd name="connsiteX13" fmla="*/ 454546 w 1508539"/>
              <a:gd name="connsiteY13" fmla="*/ 6379786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410113 w 1508539"/>
              <a:gd name="connsiteY19" fmla="*/ 6202459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432121 w 1508539"/>
              <a:gd name="connsiteY18" fmla="*/ 6252834 h 6858000"/>
              <a:gd name="connsiteX19" fmla="*/ 410113 w 1508539"/>
              <a:gd name="connsiteY19" fmla="*/ 6202459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432121 w 1508539"/>
              <a:gd name="connsiteY18" fmla="*/ 6252834 h 6858000"/>
              <a:gd name="connsiteX19" fmla="*/ 410113 w 1508539"/>
              <a:gd name="connsiteY19" fmla="*/ 6202459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432121 w 1508539"/>
              <a:gd name="connsiteY18" fmla="*/ 6252834 h 6858000"/>
              <a:gd name="connsiteX19" fmla="*/ 410113 w 1508539"/>
              <a:gd name="connsiteY19" fmla="*/ 6202459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14428 w 1508539"/>
              <a:gd name="connsiteY21" fmla="*/ 6113913 h 6858000"/>
              <a:gd name="connsiteX22" fmla="*/ 31872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1872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408911 w 1508539"/>
              <a:gd name="connsiteY20" fmla="*/ 6153037 h 6858000"/>
              <a:gd name="connsiteX21" fmla="*/ 394739 w 1508539"/>
              <a:gd name="connsiteY21" fmla="*/ 6090059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408911 w 1508539"/>
              <a:gd name="connsiteY20" fmla="*/ 6153037 h 6858000"/>
              <a:gd name="connsiteX21" fmla="*/ 424326 w 1508539"/>
              <a:gd name="connsiteY21" fmla="*/ 6078132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81826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408911 w 1508539"/>
              <a:gd name="connsiteY20" fmla="*/ 6153037 h 6858000"/>
              <a:gd name="connsiteX21" fmla="*/ 424326 w 1508539"/>
              <a:gd name="connsiteY21" fmla="*/ 6078132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81826 w 1508539"/>
              <a:gd name="connsiteY4" fmla="*/ 6776847 h 6858000"/>
              <a:gd name="connsiteX5" fmla="*/ 293326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408911 w 1508539"/>
              <a:gd name="connsiteY20" fmla="*/ 6153037 h 6858000"/>
              <a:gd name="connsiteX21" fmla="*/ 424326 w 1508539"/>
              <a:gd name="connsiteY21" fmla="*/ 6078132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81826 w 1508539"/>
              <a:gd name="connsiteY4" fmla="*/ 6776847 h 6858000"/>
              <a:gd name="connsiteX5" fmla="*/ 293326 w 1508539"/>
              <a:gd name="connsiteY5" fmla="*/ 6737706 h 6858000"/>
              <a:gd name="connsiteX6" fmla="*/ 318065 w 1508539"/>
              <a:gd name="connsiteY6" fmla="*/ 6691589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408911 w 1508539"/>
              <a:gd name="connsiteY20" fmla="*/ 6153037 h 6858000"/>
              <a:gd name="connsiteX21" fmla="*/ 424326 w 1508539"/>
              <a:gd name="connsiteY21" fmla="*/ 6078132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164830 w 1491612"/>
              <a:gd name="connsiteY0" fmla="*/ 0 h 6858000"/>
              <a:gd name="connsiteX1" fmla="*/ 1491612 w 1491612"/>
              <a:gd name="connsiteY1" fmla="*/ 0 h 6858000"/>
              <a:gd name="connsiteX2" fmla="*/ 1491612 w 1491612"/>
              <a:gd name="connsiteY2" fmla="*/ 6858000 h 6858000"/>
              <a:gd name="connsiteX3" fmla="*/ 228306 w 1491612"/>
              <a:gd name="connsiteY3" fmla="*/ 6857735 h 6858000"/>
              <a:gd name="connsiteX4" fmla="*/ 264899 w 1491612"/>
              <a:gd name="connsiteY4" fmla="*/ 6776847 h 6858000"/>
              <a:gd name="connsiteX5" fmla="*/ 276399 w 1491612"/>
              <a:gd name="connsiteY5" fmla="*/ 6737706 h 6858000"/>
              <a:gd name="connsiteX6" fmla="*/ 301138 w 1491612"/>
              <a:gd name="connsiteY6" fmla="*/ 6691589 h 6858000"/>
              <a:gd name="connsiteX7" fmla="*/ 278695 w 1491612"/>
              <a:gd name="connsiteY7" fmla="*/ 6659970 h 6858000"/>
              <a:gd name="connsiteX8" fmla="*/ 293786 w 1491612"/>
              <a:gd name="connsiteY8" fmla="*/ 6636211 h 6858000"/>
              <a:gd name="connsiteX9" fmla="*/ 311230 w 1491612"/>
              <a:gd name="connsiteY9" fmla="*/ 6594177 h 6858000"/>
              <a:gd name="connsiteX10" fmla="*/ 325270 w 1491612"/>
              <a:gd name="connsiteY10" fmla="*/ 6557575 h 6858000"/>
              <a:gd name="connsiteX11" fmla="*/ 378227 w 1491612"/>
              <a:gd name="connsiteY11" fmla="*/ 6492130 h 6858000"/>
              <a:gd name="connsiteX12" fmla="*/ 393914 w 1491612"/>
              <a:gd name="connsiteY12" fmla="*/ 6431610 h 6858000"/>
              <a:gd name="connsiteX13" fmla="*/ 437619 w 1491612"/>
              <a:gd name="connsiteY13" fmla="*/ 6379786 h 6858000"/>
              <a:gd name="connsiteX14" fmla="*/ 420842 w 1491612"/>
              <a:gd name="connsiteY14" fmla="*/ 6334727 h 6858000"/>
              <a:gd name="connsiteX15" fmla="*/ 398257 w 1491612"/>
              <a:gd name="connsiteY15" fmla="*/ 6313295 h 6858000"/>
              <a:gd name="connsiteX16" fmla="*/ 405421 w 1491612"/>
              <a:gd name="connsiteY16" fmla="*/ 6280046 h 6858000"/>
              <a:gd name="connsiteX17" fmla="*/ 388166 w 1491612"/>
              <a:gd name="connsiteY17" fmla="*/ 6270265 h 6858000"/>
              <a:gd name="connsiteX18" fmla="*/ 415194 w 1491612"/>
              <a:gd name="connsiteY18" fmla="*/ 6252834 h 6858000"/>
              <a:gd name="connsiteX19" fmla="*/ 393186 w 1491612"/>
              <a:gd name="connsiteY19" fmla="*/ 6202459 h 6858000"/>
              <a:gd name="connsiteX20" fmla="*/ 391984 w 1491612"/>
              <a:gd name="connsiteY20" fmla="*/ 6153037 h 6858000"/>
              <a:gd name="connsiteX21" fmla="*/ 407399 w 1491612"/>
              <a:gd name="connsiteY21" fmla="*/ 6078132 h 6858000"/>
              <a:gd name="connsiteX22" fmla="*/ 394786 w 1491612"/>
              <a:gd name="connsiteY22" fmla="*/ 6028119 h 6858000"/>
              <a:gd name="connsiteX23" fmla="*/ 380015 w 1491612"/>
              <a:gd name="connsiteY23" fmla="*/ 5926735 h 6858000"/>
              <a:gd name="connsiteX24" fmla="*/ 429527 w 1491612"/>
              <a:gd name="connsiteY24" fmla="*/ 5712857 h 6858000"/>
              <a:gd name="connsiteX25" fmla="*/ 408602 w 1491612"/>
              <a:gd name="connsiteY25" fmla="*/ 5676393 h 6858000"/>
              <a:gd name="connsiteX26" fmla="*/ 448194 w 1491612"/>
              <a:gd name="connsiteY26" fmla="*/ 5563435 h 6858000"/>
              <a:gd name="connsiteX27" fmla="*/ 495324 w 1491612"/>
              <a:gd name="connsiteY27" fmla="*/ 5437125 h 6858000"/>
              <a:gd name="connsiteX28" fmla="*/ 508892 w 1491612"/>
              <a:gd name="connsiteY28" fmla="*/ 5396260 h 6858000"/>
              <a:gd name="connsiteX29" fmla="*/ 524873 w 1491612"/>
              <a:gd name="connsiteY29" fmla="*/ 5330009 h 6858000"/>
              <a:gd name="connsiteX30" fmla="*/ 558366 w 1491612"/>
              <a:gd name="connsiteY30" fmla="*/ 5273739 h 6858000"/>
              <a:gd name="connsiteX31" fmla="*/ 567965 w 1491612"/>
              <a:gd name="connsiteY31" fmla="*/ 5241779 h 6858000"/>
              <a:gd name="connsiteX32" fmla="*/ 579191 w 1491612"/>
              <a:gd name="connsiteY32" fmla="*/ 5225268 h 6858000"/>
              <a:gd name="connsiteX33" fmla="*/ 580211 w 1491612"/>
              <a:gd name="connsiteY33" fmla="*/ 5217684 h 6858000"/>
              <a:gd name="connsiteX34" fmla="*/ 587552 w 1491612"/>
              <a:gd name="connsiteY34" fmla="*/ 5193377 h 6858000"/>
              <a:gd name="connsiteX35" fmla="*/ 590855 w 1491612"/>
              <a:gd name="connsiteY35" fmla="*/ 5179288 h 6858000"/>
              <a:gd name="connsiteX36" fmla="*/ 591839 w 1491612"/>
              <a:gd name="connsiteY36" fmla="*/ 5173621 h 6858000"/>
              <a:gd name="connsiteX37" fmla="*/ 587473 w 1491612"/>
              <a:gd name="connsiteY37" fmla="*/ 5159961 h 6858000"/>
              <a:gd name="connsiteX38" fmla="*/ 594150 w 1491612"/>
              <a:gd name="connsiteY38" fmla="*/ 5144295 h 6858000"/>
              <a:gd name="connsiteX39" fmla="*/ 591083 w 1491612"/>
              <a:gd name="connsiteY39" fmla="*/ 5125185 h 6858000"/>
              <a:gd name="connsiteX40" fmla="*/ 597913 w 1491612"/>
              <a:gd name="connsiteY40" fmla="*/ 5121884 h 6858000"/>
              <a:gd name="connsiteX41" fmla="*/ 604949 w 1491612"/>
              <a:gd name="connsiteY41" fmla="*/ 5067850 h 6858000"/>
              <a:gd name="connsiteX42" fmla="*/ 607680 w 1491612"/>
              <a:gd name="connsiteY42" fmla="*/ 5060861 h 6858000"/>
              <a:gd name="connsiteX43" fmla="*/ 604384 w 1491612"/>
              <a:gd name="connsiteY43" fmla="*/ 5034192 h 6858000"/>
              <a:gd name="connsiteX44" fmla="*/ 605938 w 1491612"/>
              <a:gd name="connsiteY44" fmla="*/ 4993030 h 6858000"/>
              <a:gd name="connsiteX45" fmla="*/ 612847 w 1491612"/>
              <a:gd name="connsiteY45" fmla="*/ 4946844 h 6858000"/>
              <a:gd name="connsiteX46" fmla="*/ 608703 w 1491612"/>
              <a:gd name="connsiteY46" fmla="*/ 4932692 h 6858000"/>
              <a:gd name="connsiteX47" fmla="*/ 624106 w 1491612"/>
              <a:gd name="connsiteY47" fmla="*/ 4858827 h 6858000"/>
              <a:gd name="connsiteX48" fmla="*/ 630009 w 1491612"/>
              <a:gd name="connsiteY48" fmla="*/ 4821170 h 6858000"/>
              <a:gd name="connsiteX49" fmla="*/ 634742 w 1491612"/>
              <a:gd name="connsiteY49" fmla="*/ 4780965 h 6858000"/>
              <a:gd name="connsiteX50" fmla="*/ 636035 w 1491612"/>
              <a:gd name="connsiteY50" fmla="*/ 4750867 h 6858000"/>
              <a:gd name="connsiteX51" fmla="*/ 633842 w 1491612"/>
              <a:gd name="connsiteY51" fmla="*/ 4690749 h 6858000"/>
              <a:gd name="connsiteX52" fmla="*/ 629322 w 1491612"/>
              <a:gd name="connsiteY52" fmla="*/ 4584173 h 6858000"/>
              <a:gd name="connsiteX53" fmla="*/ 624405 w 1491612"/>
              <a:gd name="connsiteY53" fmla="*/ 4444346 h 6858000"/>
              <a:gd name="connsiteX54" fmla="*/ 620970 w 1491612"/>
              <a:gd name="connsiteY54" fmla="*/ 4375228 h 6858000"/>
              <a:gd name="connsiteX55" fmla="*/ 601623 w 1491612"/>
              <a:gd name="connsiteY55" fmla="*/ 4214165 h 6858000"/>
              <a:gd name="connsiteX56" fmla="*/ 605696 w 1491612"/>
              <a:gd name="connsiteY56" fmla="*/ 4090296 h 6858000"/>
              <a:gd name="connsiteX57" fmla="*/ 590952 w 1491612"/>
              <a:gd name="connsiteY57" fmla="*/ 4033999 h 6858000"/>
              <a:gd name="connsiteX58" fmla="*/ 592101 w 1491612"/>
              <a:gd name="connsiteY58" fmla="*/ 4031933 h 6858000"/>
              <a:gd name="connsiteX59" fmla="*/ 590677 w 1491612"/>
              <a:gd name="connsiteY59" fmla="*/ 4013953 h 6858000"/>
              <a:gd name="connsiteX60" fmla="*/ 576972 w 1491612"/>
              <a:gd name="connsiteY60" fmla="*/ 3974753 h 6858000"/>
              <a:gd name="connsiteX61" fmla="*/ 578570 w 1491612"/>
              <a:gd name="connsiteY61" fmla="*/ 3969950 h 6858000"/>
              <a:gd name="connsiteX62" fmla="*/ 571992 w 1491612"/>
              <a:gd name="connsiteY62" fmla="*/ 3933779 h 6858000"/>
              <a:gd name="connsiteX63" fmla="*/ 573323 w 1491612"/>
              <a:gd name="connsiteY63" fmla="*/ 3933093 h 6858000"/>
              <a:gd name="connsiteX64" fmla="*/ 577677 w 1491612"/>
              <a:gd name="connsiteY64" fmla="*/ 3922082 h 6858000"/>
              <a:gd name="connsiteX65" fmla="*/ 582755 w 1491612"/>
              <a:gd name="connsiteY65" fmla="*/ 3901461 h 6858000"/>
              <a:gd name="connsiteX66" fmla="*/ 605349 w 1491612"/>
              <a:gd name="connsiteY66" fmla="*/ 3813873 h 6858000"/>
              <a:gd name="connsiteX67" fmla="*/ 604774 w 1491612"/>
              <a:gd name="connsiteY67" fmla="*/ 3806161 h 6858000"/>
              <a:gd name="connsiteX68" fmla="*/ 605081 w 1491612"/>
              <a:gd name="connsiteY68" fmla="*/ 3805957 h 6858000"/>
              <a:gd name="connsiteX69" fmla="*/ 605108 w 1491612"/>
              <a:gd name="connsiteY69" fmla="*/ 3797724 h 6858000"/>
              <a:gd name="connsiteX70" fmla="*/ 603723 w 1491612"/>
              <a:gd name="connsiteY70" fmla="*/ 3792098 h 6858000"/>
              <a:gd name="connsiteX71" fmla="*/ 602607 w 1491612"/>
              <a:gd name="connsiteY71" fmla="*/ 3777135 h 6858000"/>
              <a:gd name="connsiteX72" fmla="*/ 604340 w 1491612"/>
              <a:gd name="connsiteY72" fmla="*/ 3771656 h 6858000"/>
              <a:gd name="connsiteX73" fmla="*/ 608083 w 1491612"/>
              <a:gd name="connsiteY73" fmla="*/ 3769007 h 6858000"/>
              <a:gd name="connsiteX74" fmla="*/ 607549 w 1491612"/>
              <a:gd name="connsiteY74" fmla="*/ 3767709 h 6858000"/>
              <a:gd name="connsiteX75" fmla="*/ 616245 w 1491612"/>
              <a:gd name="connsiteY75" fmla="*/ 3738082 h 6858000"/>
              <a:gd name="connsiteX76" fmla="*/ 623591 w 1491612"/>
              <a:gd name="connsiteY76" fmla="*/ 3673397 h 6858000"/>
              <a:gd name="connsiteX77" fmla="*/ 622887 w 1491612"/>
              <a:gd name="connsiteY77" fmla="*/ 3637109 h 6858000"/>
              <a:gd name="connsiteX78" fmla="*/ 626330 w 1491612"/>
              <a:gd name="connsiteY78" fmla="*/ 3536883 h 6858000"/>
              <a:gd name="connsiteX79" fmla="*/ 633868 w 1491612"/>
              <a:gd name="connsiteY79" fmla="*/ 3435652 h 6858000"/>
              <a:gd name="connsiteX80" fmla="*/ 635539 w 1491612"/>
              <a:gd name="connsiteY80" fmla="*/ 3307769 h 6858000"/>
              <a:gd name="connsiteX81" fmla="*/ 653102 w 1491612"/>
              <a:gd name="connsiteY81" fmla="*/ 3250522 h 6858000"/>
              <a:gd name="connsiteX82" fmla="*/ 653527 w 1491612"/>
              <a:gd name="connsiteY82" fmla="*/ 3229163 h 6858000"/>
              <a:gd name="connsiteX83" fmla="*/ 655350 w 1491612"/>
              <a:gd name="connsiteY83" fmla="*/ 3217217 h 6858000"/>
              <a:gd name="connsiteX84" fmla="*/ 642185 w 1491612"/>
              <a:gd name="connsiteY84" fmla="*/ 3183755 h 6858000"/>
              <a:gd name="connsiteX85" fmla="*/ 642686 w 1491612"/>
              <a:gd name="connsiteY85" fmla="*/ 3178642 h 6858000"/>
              <a:gd name="connsiteX86" fmla="*/ 630286 w 1491612"/>
              <a:gd name="connsiteY86" fmla="*/ 3158586 h 6858000"/>
              <a:gd name="connsiteX87" fmla="*/ 615471 w 1491612"/>
              <a:gd name="connsiteY87" fmla="*/ 3129034 h 6858000"/>
              <a:gd name="connsiteX88" fmla="*/ 616136 w 1491612"/>
              <a:gd name="connsiteY88" fmla="*/ 3126682 h 6858000"/>
              <a:gd name="connsiteX89" fmla="*/ 607004 w 1491612"/>
              <a:gd name="connsiteY89" fmla="*/ 3114519 h 6858000"/>
              <a:gd name="connsiteX90" fmla="*/ 593613 w 1491612"/>
              <a:gd name="connsiteY90" fmla="*/ 3106272 h 6858000"/>
              <a:gd name="connsiteX91" fmla="*/ 566343 w 1491612"/>
              <a:gd name="connsiteY91" fmla="*/ 2958185 h 6858000"/>
              <a:gd name="connsiteX92" fmla="*/ 508957 w 1491612"/>
              <a:gd name="connsiteY92" fmla="*/ 2762989 h 6858000"/>
              <a:gd name="connsiteX93" fmla="*/ 457875 w 1491612"/>
              <a:gd name="connsiteY93" fmla="*/ 2554718 h 6858000"/>
              <a:gd name="connsiteX94" fmla="*/ 437969 w 1491612"/>
              <a:gd name="connsiteY94" fmla="*/ 2485734 h 6858000"/>
              <a:gd name="connsiteX95" fmla="*/ 428692 w 1491612"/>
              <a:gd name="connsiteY95" fmla="*/ 2447068 h 6858000"/>
              <a:gd name="connsiteX96" fmla="*/ 415653 w 1491612"/>
              <a:gd name="connsiteY96" fmla="*/ 2425819 h 6858000"/>
              <a:gd name="connsiteX97" fmla="*/ 421652 w 1491612"/>
              <a:gd name="connsiteY97" fmla="*/ 2402874 h 6858000"/>
              <a:gd name="connsiteX98" fmla="*/ 424264 w 1491612"/>
              <a:gd name="connsiteY98" fmla="*/ 2381443 h 6858000"/>
              <a:gd name="connsiteX99" fmla="*/ 400593 w 1491612"/>
              <a:gd name="connsiteY99" fmla="*/ 2261920 h 6858000"/>
              <a:gd name="connsiteX100" fmla="*/ 390480 w 1491612"/>
              <a:gd name="connsiteY100" fmla="*/ 2195378 h 6858000"/>
              <a:gd name="connsiteX101" fmla="*/ 374697 w 1491612"/>
              <a:gd name="connsiteY101" fmla="*/ 2155135 h 6858000"/>
              <a:gd name="connsiteX102" fmla="*/ 372155 w 1491612"/>
              <a:gd name="connsiteY102" fmla="*/ 2118008 h 6858000"/>
              <a:gd name="connsiteX103" fmla="*/ 373148 w 1491612"/>
              <a:gd name="connsiteY103" fmla="*/ 2050531 h 6858000"/>
              <a:gd name="connsiteX104" fmla="*/ 364954 w 1491612"/>
              <a:gd name="connsiteY104" fmla="*/ 1963269 h 6858000"/>
              <a:gd name="connsiteX105" fmla="*/ 346132 w 1491612"/>
              <a:gd name="connsiteY105" fmla="*/ 1906352 h 6858000"/>
              <a:gd name="connsiteX106" fmla="*/ 322689 w 1491612"/>
              <a:gd name="connsiteY106" fmla="*/ 1861531 h 6858000"/>
              <a:gd name="connsiteX107" fmla="*/ 276488 w 1491612"/>
              <a:gd name="connsiteY107" fmla="*/ 1732919 h 6858000"/>
              <a:gd name="connsiteX108" fmla="*/ 248799 w 1491612"/>
              <a:gd name="connsiteY108" fmla="*/ 1663540 h 6858000"/>
              <a:gd name="connsiteX109" fmla="*/ 247925 w 1491612"/>
              <a:gd name="connsiteY109" fmla="*/ 1615777 h 6858000"/>
              <a:gd name="connsiteX110" fmla="*/ 228720 w 1491612"/>
              <a:gd name="connsiteY110" fmla="*/ 1563678 h 6858000"/>
              <a:gd name="connsiteX111" fmla="*/ 241800 w 1491612"/>
              <a:gd name="connsiteY111" fmla="*/ 1519474 h 6858000"/>
              <a:gd name="connsiteX112" fmla="*/ 234542 w 1491612"/>
              <a:gd name="connsiteY112" fmla="*/ 1477995 h 6858000"/>
              <a:gd name="connsiteX113" fmla="*/ 220627 w 1491612"/>
              <a:gd name="connsiteY113" fmla="*/ 1373769 h 6858000"/>
              <a:gd name="connsiteX114" fmla="*/ 228934 w 1491612"/>
              <a:gd name="connsiteY114" fmla="*/ 1307086 h 6858000"/>
              <a:gd name="connsiteX115" fmla="*/ 230122 w 1491612"/>
              <a:gd name="connsiteY115" fmla="*/ 1189033 h 6858000"/>
              <a:gd name="connsiteX116" fmla="*/ 234807 w 1491612"/>
              <a:gd name="connsiteY116" fmla="*/ 1168288 h 6858000"/>
              <a:gd name="connsiteX117" fmla="*/ 227089 w 1491612"/>
              <a:gd name="connsiteY117" fmla="*/ 1142577 h 6858000"/>
              <a:gd name="connsiteX118" fmla="*/ 216395 w 1491612"/>
              <a:gd name="connsiteY118" fmla="*/ 1088484 h 6858000"/>
              <a:gd name="connsiteX119" fmla="*/ 205131 w 1491612"/>
              <a:gd name="connsiteY119" fmla="*/ 1016103 h 6858000"/>
              <a:gd name="connsiteX120" fmla="*/ 206587 w 1491612"/>
              <a:gd name="connsiteY120" fmla="*/ 932283 h 6858000"/>
              <a:gd name="connsiteX121" fmla="*/ 208823 w 1491612"/>
              <a:gd name="connsiteY121" fmla="*/ 915925 h 6858000"/>
              <a:gd name="connsiteX122" fmla="*/ 201452 w 1491612"/>
              <a:gd name="connsiteY122" fmla="*/ 896999 h 6858000"/>
              <a:gd name="connsiteX123" fmla="*/ 170860 w 1491612"/>
              <a:gd name="connsiteY123" fmla="*/ 821517 h 6858000"/>
              <a:gd name="connsiteX124" fmla="*/ 149810 w 1491612"/>
              <a:gd name="connsiteY124" fmla="*/ 751353 h 6858000"/>
              <a:gd name="connsiteX125" fmla="*/ 149368 w 1491612"/>
              <a:gd name="connsiteY125" fmla="*/ 721230 h 6858000"/>
              <a:gd name="connsiteX126" fmla="*/ 135039 w 1491612"/>
              <a:gd name="connsiteY126" fmla="*/ 681659 h 6858000"/>
              <a:gd name="connsiteX127" fmla="*/ 120458 w 1491612"/>
              <a:gd name="connsiteY127" fmla="*/ 635218 h 6858000"/>
              <a:gd name="connsiteX128" fmla="*/ 125469 w 1491612"/>
              <a:gd name="connsiteY128" fmla="*/ 613763 h 6858000"/>
              <a:gd name="connsiteX129" fmla="*/ 111411 w 1491612"/>
              <a:gd name="connsiteY129" fmla="*/ 598582 h 6858000"/>
              <a:gd name="connsiteX130" fmla="*/ 111092 w 1491612"/>
              <a:gd name="connsiteY130" fmla="*/ 576846 h 6858000"/>
              <a:gd name="connsiteX131" fmla="*/ 90718 w 1491612"/>
              <a:gd name="connsiteY131" fmla="*/ 530055 h 6858000"/>
              <a:gd name="connsiteX132" fmla="*/ 89966 w 1491612"/>
              <a:gd name="connsiteY132" fmla="*/ 465389 h 6858000"/>
              <a:gd name="connsiteX133" fmla="*/ 72889 w 1491612"/>
              <a:gd name="connsiteY133" fmla="*/ 424699 h 6858000"/>
              <a:gd name="connsiteX134" fmla="*/ 73264 w 1491612"/>
              <a:gd name="connsiteY134" fmla="*/ 404917 h 6858000"/>
              <a:gd name="connsiteX135" fmla="*/ 53221 w 1491612"/>
              <a:gd name="connsiteY135" fmla="*/ 367211 h 6858000"/>
              <a:gd name="connsiteX136" fmla="*/ 19525 w 1491612"/>
              <a:gd name="connsiteY136" fmla="*/ 268519 h 6858000"/>
              <a:gd name="connsiteX137" fmla="*/ 7008 w 1491612"/>
              <a:gd name="connsiteY137" fmla="*/ 160886 h 6858000"/>
              <a:gd name="connsiteX138" fmla="*/ 2385 w 1491612"/>
              <a:gd name="connsiteY138" fmla="*/ 47336 h 6858000"/>
              <a:gd name="connsiteX139" fmla="*/ 164830 w 1491612"/>
              <a:gd name="connsiteY139" fmla="*/ 0 h 6858000"/>
              <a:gd name="connsiteX0" fmla="*/ 158408 w 1485190"/>
              <a:gd name="connsiteY0" fmla="*/ 0 h 6858000"/>
              <a:gd name="connsiteX1" fmla="*/ 1485190 w 1485190"/>
              <a:gd name="connsiteY1" fmla="*/ 0 h 6858000"/>
              <a:gd name="connsiteX2" fmla="*/ 1485190 w 1485190"/>
              <a:gd name="connsiteY2" fmla="*/ 6858000 h 6858000"/>
              <a:gd name="connsiteX3" fmla="*/ 221884 w 1485190"/>
              <a:gd name="connsiteY3" fmla="*/ 6857735 h 6858000"/>
              <a:gd name="connsiteX4" fmla="*/ 258477 w 1485190"/>
              <a:gd name="connsiteY4" fmla="*/ 6776847 h 6858000"/>
              <a:gd name="connsiteX5" fmla="*/ 269977 w 1485190"/>
              <a:gd name="connsiteY5" fmla="*/ 6737706 h 6858000"/>
              <a:gd name="connsiteX6" fmla="*/ 294716 w 1485190"/>
              <a:gd name="connsiteY6" fmla="*/ 6691589 h 6858000"/>
              <a:gd name="connsiteX7" fmla="*/ 272273 w 1485190"/>
              <a:gd name="connsiteY7" fmla="*/ 6659970 h 6858000"/>
              <a:gd name="connsiteX8" fmla="*/ 287364 w 1485190"/>
              <a:gd name="connsiteY8" fmla="*/ 6636211 h 6858000"/>
              <a:gd name="connsiteX9" fmla="*/ 304808 w 1485190"/>
              <a:gd name="connsiteY9" fmla="*/ 6594177 h 6858000"/>
              <a:gd name="connsiteX10" fmla="*/ 318848 w 1485190"/>
              <a:gd name="connsiteY10" fmla="*/ 6557575 h 6858000"/>
              <a:gd name="connsiteX11" fmla="*/ 371805 w 1485190"/>
              <a:gd name="connsiteY11" fmla="*/ 6492130 h 6858000"/>
              <a:gd name="connsiteX12" fmla="*/ 387492 w 1485190"/>
              <a:gd name="connsiteY12" fmla="*/ 6431610 h 6858000"/>
              <a:gd name="connsiteX13" fmla="*/ 431197 w 1485190"/>
              <a:gd name="connsiteY13" fmla="*/ 6379786 h 6858000"/>
              <a:gd name="connsiteX14" fmla="*/ 414420 w 1485190"/>
              <a:gd name="connsiteY14" fmla="*/ 6334727 h 6858000"/>
              <a:gd name="connsiteX15" fmla="*/ 391835 w 1485190"/>
              <a:gd name="connsiteY15" fmla="*/ 6313295 h 6858000"/>
              <a:gd name="connsiteX16" fmla="*/ 398999 w 1485190"/>
              <a:gd name="connsiteY16" fmla="*/ 6280046 h 6858000"/>
              <a:gd name="connsiteX17" fmla="*/ 381744 w 1485190"/>
              <a:gd name="connsiteY17" fmla="*/ 6270265 h 6858000"/>
              <a:gd name="connsiteX18" fmla="*/ 408772 w 1485190"/>
              <a:gd name="connsiteY18" fmla="*/ 6252834 h 6858000"/>
              <a:gd name="connsiteX19" fmla="*/ 386764 w 1485190"/>
              <a:gd name="connsiteY19" fmla="*/ 6202459 h 6858000"/>
              <a:gd name="connsiteX20" fmla="*/ 385562 w 1485190"/>
              <a:gd name="connsiteY20" fmla="*/ 6153037 h 6858000"/>
              <a:gd name="connsiteX21" fmla="*/ 400977 w 1485190"/>
              <a:gd name="connsiteY21" fmla="*/ 6078132 h 6858000"/>
              <a:gd name="connsiteX22" fmla="*/ 388364 w 1485190"/>
              <a:gd name="connsiteY22" fmla="*/ 6028119 h 6858000"/>
              <a:gd name="connsiteX23" fmla="*/ 373593 w 1485190"/>
              <a:gd name="connsiteY23" fmla="*/ 5926735 h 6858000"/>
              <a:gd name="connsiteX24" fmla="*/ 423105 w 1485190"/>
              <a:gd name="connsiteY24" fmla="*/ 5712857 h 6858000"/>
              <a:gd name="connsiteX25" fmla="*/ 402180 w 1485190"/>
              <a:gd name="connsiteY25" fmla="*/ 5676393 h 6858000"/>
              <a:gd name="connsiteX26" fmla="*/ 441772 w 1485190"/>
              <a:gd name="connsiteY26" fmla="*/ 5563435 h 6858000"/>
              <a:gd name="connsiteX27" fmla="*/ 488902 w 1485190"/>
              <a:gd name="connsiteY27" fmla="*/ 5437125 h 6858000"/>
              <a:gd name="connsiteX28" fmla="*/ 502470 w 1485190"/>
              <a:gd name="connsiteY28" fmla="*/ 5396260 h 6858000"/>
              <a:gd name="connsiteX29" fmla="*/ 518451 w 1485190"/>
              <a:gd name="connsiteY29" fmla="*/ 5330009 h 6858000"/>
              <a:gd name="connsiteX30" fmla="*/ 551944 w 1485190"/>
              <a:gd name="connsiteY30" fmla="*/ 5273739 h 6858000"/>
              <a:gd name="connsiteX31" fmla="*/ 561543 w 1485190"/>
              <a:gd name="connsiteY31" fmla="*/ 5241779 h 6858000"/>
              <a:gd name="connsiteX32" fmla="*/ 572769 w 1485190"/>
              <a:gd name="connsiteY32" fmla="*/ 5225268 h 6858000"/>
              <a:gd name="connsiteX33" fmla="*/ 573789 w 1485190"/>
              <a:gd name="connsiteY33" fmla="*/ 5217684 h 6858000"/>
              <a:gd name="connsiteX34" fmla="*/ 581130 w 1485190"/>
              <a:gd name="connsiteY34" fmla="*/ 5193377 h 6858000"/>
              <a:gd name="connsiteX35" fmla="*/ 584433 w 1485190"/>
              <a:gd name="connsiteY35" fmla="*/ 5179288 h 6858000"/>
              <a:gd name="connsiteX36" fmla="*/ 585417 w 1485190"/>
              <a:gd name="connsiteY36" fmla="*/ 5173621 h 6858000"/>
              <a:gd name="connsiteX37" fmla="*/ 581051 w 1485190"/>
              <a:gd name="connsiteY37" fmla="*/ 5159961 h 6858000"/>
              <a:gd name="connsiteX38" fmla="*/ 587728 w 1485190"/>
              <a:gd name="connsiteY38" fmla="*/ 5144295 h 6858000"/>
              <a:gd name="connsiteX39" fmla="*/ 584661 w 1485190"/>
              <a:gd name="connsiteY39" fmla="*/ 5125185 h 6858000"/>
              <a:gd name="connsiteX40" fmla="*/ 591491 w 1485190"/>
              <a:gd name="connsiteY40" fmla="*/ 5121884 h 6858000"/>
              <a:gd name="connsiteX41" fmla="*/ 598527 w 1485190"/>
              <a:gd name="connsiteY41" fmla="*/ 5067850 h 6858000"/>
              <a:gd name="connsiteX42" fmla="*/ 601258 w 1485190"/>
              <a:gd name="connsiteY42" fmla="*/ 5060861 h 6858000"/>
              <a:gd name="connsiteX43" fmla="*/ 597962 w 1485190"/>
              <a:gd name="connsiteY43" fmla="*/ 5034192 h 6858000"/>
              <a:gd name="connsiteX44" fmla="*/ 599516 w 1485190"/>
              <a:gd name="connsiteY44" fmla="*/ 4993030 h 6858000"/>
              <a:gd name="connsiteX45" fmla="*/ 606425 w 1485190"/>
              <a:gd name="connsiteY45" fmla="*/ 4946844 h 6858000"/>
              <a:gd name="connsiteX46" fmla="*/ 602281 w 1485190"/>
              <a:gd name="connsiteY46" fmla="*/ 4932692 h 6858000"/>
              <a:gd name="connsiteX47" fmla="*/ 617684 w 1485190"/>
              <a:gd name="connsiteY47" fmla="*/ 4858827 h 6858000"/>
              <a:gd name="connsiteX48" fmla="*/ 623587 w 1485190"/>
              <a:gd name="connsiteY48" fmla="*/ 4821170 h 6858000"/>
              <a:gd name="connsiteX49" fmla="*/ 628320 w 1485190"/>
              <a:gd name="connsiteY49" fmla="*/ 4780965 h 6858000"/>
              <a:gd name="connsiteX50" fmla="*/ 629613 w 1485190"/>
              <a:gd name="connsiteY50" fmla="*/ 4750867 h 6858000"/>
              <a:gd name="connsiteX51" fmla="*/ 627420 w 1485190"/>
              <a:gd name="connsiteY51" fmla="*/ 4690749 h 6858000"/>
              <a:gd name="connsiteX52" fmla="*/ 622900 w 1485190"/>
              <a:gd name="connsiteY52" fmla="*/ 4584173 h 6858000"/>
              <a:gd name="connsiteX53" fmla="*/ 617983 w 1485190"/>
              <a:gd name="connsiteY53" fmla="*/ 4444346 h 6858000"/>
              <a:gd name="connsiteX54" fmla="*/ 614548 w 1485190"/>
              <a:gd name="connsiteY54" fmla="*/ 4375228 h 6858000"/>
              <a:gd name="connsiteX55" fmla="*/ 595201 w 1485190"/>
              <a:gd name="connsiteY55" fmla="*/ 4214165 h 6858000"/>
              <a:gd name="connsiteX56" fmla="*/ 599274 w 1485190"/>
              <a:gd name="connsiteY56" fmla="*/ 4090296 h 6858000"/>
              <a:gd name="connsiteX57" fmla="*/ 584530 w 1485190"/>
              <a:gd name="connsiteY57" fmla="*/ 4033999 h 6858000"/>
              <a:gd name="connsiteX58" fmla="*/ 585679 w 1485190"/>
              <a:gd name="connsiteY58" fmla="*/ 4031933 h 6858000"/>
              <a:gd name="connsiteX59" fmla="*/ 584255 w 1485190"/>
              <a:gd name="connsiteY59" fmla="*/ 4013953 h 6858000"/>
              <a:gd name="connsiteX60" fmla="*/ 570550 w 1485190"/>
              <a:gd name="connsiteY60" fmla="*/ 3974753 h 6858000"/>
              <a:gd name="connsiteX61" fmla="*/ 572148 w 1485190"/>
              <a:gd name="connsiteY61" fmla="*/ 3969950 h 6858000"/>
              <a:gd name="connsiteX62" fmla="*/ 565570 w 1485190"/>
              <a:gd name="connsiteY62" fmla="*/ 3933779 h 6858000"/>
              <a:gd name="connsiteX63" fmla="*/ 566901 w 1485190"/>
              <a:gd name="connsiteY63" fmla="*/ 3933093 h 6858000"/>
              <a:gd name="connsiteX64" fmla="*/ 571255 w 1485190"/>
              <a:gd name="connsiteY64" fmla="*/ 3922082 h 6858000"/>
              <a:gd name="connsiteX65" fmla="*/ 576333 w 1485190"/>
              <a:gd name="connsiteY65" fmla="*/ 3901461 h 6858000"/>
              <a:gd name="connsiteX66" fmla="*/ 598927 w 1485190"/>
              <a:gd name="connsiteY66" fmla="*/ 3813873 h 6858000"/>
              <a:gd name="connsiteX67" fmla="*/ 598352 w 1485190"/>
              <a:gd name="connsiteY67" fmla="*/ 3806161 h 6858000"/>
              <a:gd name="connsiteX68" fmla="*/ 598659 w 1485190"/>
              <a:gd name="connsiteY68" fmla="*/ 3805957 h 6858000"/>
              <a:gd name="connsiteX69" fmla="*/ 598686 w 1485190"/>
              <a:gd name="connsiteY69" fmla="*/ 3797724 h 6858000"/>
              <a:gd name="connsiteX70" fmla="*/ 597301 w 1485190"/>
              <a:gd name="connsiteY70" fmla="*/ 3792098 h 6858000"/>
              <a:gd name="connsiteX71" fmla="*/ 596185 w 1485190"/>
              <a:gd name="connsiteY71" fmla="*/ 3777135 h 6858000"/>
              <a:gd name="connsiteX72" fmla="*/ 597918 w 1485190"/>
              <a:gd name="connsiteY72" fmla="*/ 3771656 h 6858000"/>
              <a:gd name="connsiteX73" fmla="*/ 601661 w 1485190"/>
              <a:gd name="connsiteY73" fmla="*/ 3769007 h 6858000"/>
              <a:gd name="connsiteX74" fmla="*/ 601127 w 1485190"/>
              <a:gd name="connsiteY74" fmla="*/ 3767709 h 6858000"/>
              <a:gd name="connsiteX75" fmla="*/ 609823 w 1485190"/>
              <a:gd name="connsiteY75" fmla="*/ 3738082 h 6858000"/>
              <a:gd name="connsiteX76" fmla="*/ 617169 w 1485190"/>
              <a:gd name="connsiteY76" fmla="*/ 3673397 h 6858000"/>
              <a:gd name="connsiteX77" fmla="*/ 616465 w 1485190"/>
              <a:gd name="connsiteY77" fmla="*/ 3637109 h 6858000"/>
              <a:gd name="connsiteX78" fmla="*/ 619908 w 1485190"/>
              <a:gd name="connsiteY78" fmla="*/ 3536883 h 6858000"/>
              <a:gd name="connsiteX79" fmla="*/ 627446 w 1485190"/>
              <a:gd name="connsiteY79" fmla="*/ 3435652 h 6858000"/>
              <a:gd name="connsiteX80" fmla="*/ 629117 w 1485190"/>
              <a:gd name="connsiteY80" fmla="*/ 3307769 h 6858000"/>
              <a:gd name="connsiteX81" fmla="*/ 646680 w 1485190"/>
              <a:gd name="connsiteY81" fmla="*/ 3250522 h 6858000"/>
              <a:gd name="connsiteX82" fmla="*/ 647105 w 1485190"/>
              <a:gd name="connsiteY82" fmla="*/ 3229163 h 6858000"/>
              <a:gd name="connsiteX83" fmla="*/ 648928 w 1485190"/>
              <a:gd name="connsiteY83" fmla="*/ 3217217 h 6858000"/>
              <a:gd name="connsiteX84" fmla="*/ 635763 w 1485190"/>
              <a:gd name="connsiteY84" fmla="*/ 3183755 h 6858000"/>
              <a:gd name="connsiteX85" fmla="*/ 636264 w 1485190"/>
              <a:gd name="connsiteY85" fmla="*/ 3178642 h 6858000"/>
              <a:gd name="connsiteX86" fmla="*/ 623864 w 1485190"/>
              <a:gd name="connsiteY86" fmla="*/ 3158586 h 6858000"/>
              <a:gd name="connsiteX87" fmla="*/ 609049 w 1485190"/>
              <a:gd name="connsiteY87" fmla="*/ 3129034 h 6858000"/>
              <a:gd name="connsiteX88" fmla="*/ 609714 w 1485190"/>
              <a:gd name="connsiteY88" fmla="*/ 3126682 h 6858000"/>
              <a:gd name="connsiteX89" fmla="*/ 600582 w 1485190"/>
              <a:gd name="connsiteY89" fmla="*/ 3114519 h 6858000"/>
              <a:gd name="connsiteX90" fmla="*/ 587191 w 1485190"/>
              <a:gd name="connsiteY90" fmla="*/ 3106272 h 6858000"/>
              <a:gd name="connsiteX91" fmla="*/ 559921 w 1485190"/>
              <a:gd name="connsiteY91" fmla="*/ 2958185 h 6858000"/>
              <a:gd name="connsiteX92" fmla="*/ 502535 w 1485190"/>
              <a:gd name="connsiteY92" fmla="*/ 2762989 h 6858000"/>
              <a:gd name="connsiteX93" fmla="*/ 451453 w 1485190"/>
              <a:gd name="connsiteY93" fmla="*/ 2554718 h 6858000"/>
              <a:gd name="connsiteX94" fmla="*/ 431547 w 1485190"/>
              <a:gd name="connsiteY94" fmla="*/ 2485734 h 6858000"/>
              <a:gd name="connsiteX95" fmla="*/ 422270 w 1485190"/>
              <a:gd name="connsiteY95" fmla="*/ 2447068 h 6858000"/>
              <a:gd name="connsiteX96" fmla="*/ 409231 w 1485190"/>
              <a:gd name="connsiteY96" fmla="*/ 2425819 h 6858000"/>
              <a:gd name="connsiteX97" fmla="*/ 415230 w 1485190"/>
              <a:gd name="connsiteY97" fmla="*/ 2402874 h 6858000"/>
              <a:gd name="connsiteX98" fmla="*/ 417842 w 1485190"/>
              <a:gd name="connsiteY98" fmla="*/ 2381443 h 6858000"/>
              <a:gd name="connsiteX99" fmla="*/ 394171 w 1485190"/>
              <a:gd name="connsiteY99" fmla="*/ 2261920 h 6858000"/>
              <a:gd name="connsiteX100" fmla="*/ 384058 w 1485190"/>
              <a:gd name="connsiteY100" fmla="*/ 2195378 h 6858000"/>
              <a:gd name="connsiteX101" fmla="*/ 368275 w 1485190"/>
              <a:gd name="connsiteY101" fmla="*/ 2155135 h 6858000"/>
              <a:gd name="connsiteX102" fmla="*/ 365733 w 1485190"/>
              <a:gd name="connsiteY102" fmla="*/ 2118008 h 6858000"/>
              <a:gd name="connsiteX103" fmla="*/ 366726 w 1485190"/>
              <a:gd name="connsiteY103" fmla="*/ 2050531 h 6858000"/>
              <a:gd name="connsiteX104" fmla="*/ 358532 w 1485190"/>
              <a:gd name="connsiteY104" fmla="*/ 1963269 h 6858000"/>
              <a:gd name="connsiteX105" fmla="*/ 339710 w 1485190"/>
              <a:gd name="connsiteY105" fmla="*/ 1906352 h 6858000"/>
              <a:gd name="connsiteX106" fmla="*/ 316267 w 1485190"/>
              <a:gd name="connsiteY106" fmla="*/ 1861531 h 6858000"/>
              <a:gd name="connsiteX107" fmla="*/ 270066 w 1485190"/>
              <a:gd name="connsiteY107" fmla="*/ 1732919 h 6858000"/>
              <a:gd name="connsiteX108" fmla="*/ 242377 w 1485190"/>
              <a:gd name="connsiteY108" fmla="*/ 1663540 h 6858000"/>
              <a:gd name="connsiteX109" fmla="*/ 241503 w 1485190"/>
              <a:gd name="connsiteY109" fmla="*/ 1615777 h 6858000"/>
              <a:gd name="connsiteX110" fmla="*/ 222298 w 1485190"/>
              <a:gd name="connsiteY110" fmla="*/ 1563678 h 6858000"/>
              <a:gd name="connsiteX111" fmla="*/ 235378 w 1485190"/>
              <a:gd name="connsiteY111" fmla="*/ 1519474 h 6858000"/>
              <a:gd name="connsiteX112" fmla="*/ 228120 w 1485190"/>
              <a:gd name="connsiteY112" fmla="*/ 1477995 h 6858000"/>
              <a:gd name="connsiteX113" fmla="*/ 214205 w 1485190"/>
              <a:gd name="connsiteY113" fmla="*/ 1373769 h 6858000"/>
              <a:gd name="connsiteX114" fmla="*/ 222512 w 1485190"/>
              <a:gd name="connsiteY114" fmla="*/ 1307086 h 6858000"/>
              <a:gd name="connsiteX115" fmla="*/ 223700 w 1485190"/>
              <a:gd name="connsiteY115" fmla="*/ 1189033 h 6858000"/>
              <a:gd name="connsiteX116" fmla="*/ 228385 w 1485190"/>
              <a:gd name="connsiteY116" fmla="*/ 1168288 h 6858000"/>
              <a:gd name="connsiteX117" fmla="*/ 220667 w 1485190"/>
              <a:gd name="connsiteY117" fmla="*/ 1142577 h 6858000"/>
              <a:gd name="connsiteX118" fmla="*/ 209973 w 1485190"/>
              <a:gd name="connsiteY118" fmla="*/ 1088484 h 6858000"/>
              <a:gd name="connsiteX119" fmla="*/ 198709 w 1485190"/>
              <a:gd name="connsiteY119" fmla="*/ 1016103 h 6858000"/>
              <a:gd name="connsiteX120" fmla="*/ 200165 w 1485190"/>
              <a:gd name="connsiteY120" fmla="*/ 932283 h 6858000"/>
              <a:gd name="connsiteX121" fmla="*/ 202401 w 1485190"/>
              <a:gd name="connsiteY121" fmla="*/ 915925 h 6858000"/>
              <a:gd name="connsiteX122" fmla="*/ 195030 w 1485190"/>
              <a:gd name="connsiteY122" fmla="*/ 896999 h 6858000"/>
              <a:gd name="connsiteX123" fmla="*/ 164438 w 1485190"/>
              <a:gd name="connsiteY123" fmla="*/ 821517 h 6858000"/>
              <a:gd name="connsiteX124" fmla="*/ 143388 w 1485190"/>
              <a:gd name="connsiteY124" fmla="*/ 751353 h 6858000"/>
              <a:gd name="connsiteX125" fmla="*/ 142946 w 1485190"/>
              <a:gd name="connsiteY125" fmla="*/ 721230 h 6858000"/>
              <a:gd name="connsiteX126" fmla="*/ 128617 w 1485190"/>
              <a:gd name="connsiteY126" fmla="*/ 681659 h 6858000"/>
              <a:gd name="connsiteX127" fmla="*/ 114036 w 1485190"/>
              <a:gd name="connsiteY127" fmla="*/ 635218 h 6858000"/>
              <a:gd name="connsiteX128" fmla="*/ 119047 w 1485190"/>
              <a:gd name="connsiteY128" fmla="*/ 613763 h 6858000"/>
              <a:gd name="connsiteX129" fmla="*/ 104989 w 1485190"/>
              <a:gd name="connsiteY129" fmla="*/ 598582 h 6858000"/>
              <a:gd name="connsiteX130" fmla="*/ 104670 w 1485190"/>
              <a:gd name="connsiteY130" fmla="*/ 576846 h 6858000"/>
              <a:gd name="connsiteX131" fmla="*/ 84296 w 1485190"/>
              <a:gd name="connsiteY131" fmla="*/ 530055 h 6858000"/>
              <a:gd name="connsiteX132" fmla="*/ 83544 w 1485190"/>
              <a:gd name="connsiteY132" fmla="*/ 465389 h 6858000"/>
              <a:gd name="connsiteX133" fmla="*/ 66467 w 1485190"/>
              <a:gd name="connsiteY133" fmla="*/ 424699 h 6858000"/>
              <a:gd name="connsiteX134" fmla="*/ 66842 w 1485190"/>
              <a:gd name="connsiteY134" fmla="*/ 404917 h 6858000"/>
              <a:gd name="connsiteX135" fmla="*/ 46799 w 1485190"/>
              <a:gd name="connsiteY135" fmla="*/ 367211 h 6858000"/>
              <a:gd name="connsiteX136" fmla="*/ 13103 w 1485190"/>
              <a:gd name="connsiteY136" fmla="*/ 268519 h 6858000"/>
              <a:gd name="connsiteX137" fmla="*/ 586 w 1485190"/>
              <a:gd name="connsiteY137" fmla="*/ 160886 h 6858000"/>
              <a:gd name="connsiteX138" fmla="*/ 198854 w 1485190"/>
              <a:gd name="connsiteY138" fmla="*/ 55288 h 6858000"/>
              <a:gd name="connsiteX139" fmla="*/ 158408 w 1485190"/>
              <a:gd name="connsiteY139" fmla="*/ 0 h 6858000"/>
              <a:gd name="connsiteX0" fmla="*/ 145305 w 1472087"/>
              <a:gd name="connsiteY0" fmla="*/ 0 h 6858000"/>
              <a:gd name="connsiteX1" fmla="*/ 1472087 w 1472087"/>
              <a:gd name="connsiteY1" fmla="*/ 0 h 6858000"/>
              <a:gd name="connsiteX2" fmla="*/ 1472087 w 1472087"/>
              <a:gd name="connsiteY2" fmla="*/ 6858000 h 6858000"/>
              <a:gd name="connsiteX3" fmla="*/ 208781 w 1472087"/>
              <a:gd name="connsiteY3" fmla="*/ 6857735 h 6858000"/>
              <a:gd name="connsiteX4" fmla="*/ 245374 w 1472087"/>
              <a:gd name="connsiteY4" fmla="*/ 6776847 h 6858000"/>
              <a:gd name="connsiteX5" fmla="*/ 256874 w 1472087"/>
              <a:gd name="connsiteY5" fmla="*/ 6737706 h 6858000"/>
              <a:gd name="connsiteX6" fmla="*/ 281613 w 1472087"/>
              <a:gd name="connsiteY6" fmla="*/ 6691589 h 6858000"/>
              <a:gd name="connsiteX7" fmla="*/ 259170 w 1472087"/>
              <a:gd name="connsiteY7" fmla="*/ 6659970 h 6858000"/>
              <a:gd name="connsiteX8" fmla="*/ 274261 w 1472087"/>
              <a:gd name="connsiteY8" fmla="*/ 6636211 h 6858000"/>
              <a:gd name="connsiteX9" fmla="*/ 291705 w 1472087"/>
              <a:gd name="connsiteY9" fmla="*/ 6594177 h 6858000"/>
              <a:gd name="connsiteX10" fmla="*/ 305745 w 1472087"/>
              <a:gd name="connsiteY10" fmla="*/ 6557575 h 6858000"/>
              <a:gd name="connsiteX11" fmla="*/ 358702 w 1472087"/>
              <a:gd name="connsiteY11" fmla="*/ 6492130 h 6858000"/>
              <a:gd name="connsiteX12" fmla="*/ 374389 w 1472087"/>
              <a:gd name="connsiteY12" fmla="*/ 6431610 h 6858000"/>
              <a:gd name="connsiteX13" fmla="*/ 418094 w 1472087"/>
              <a:gd name="connsiteY13" fmla="*/ 6379786 h 6858000"/>
              <a:gd name="connsiteX14" fmla="*/ 401317 w 1472087"/>
              <a:gd name="connsiteY14" fmla="*/ 6334727 h 6858000"/>
              <a:gd name="connsiteX15" fmla="*/ 378732 w 1472087"/>
              <a:gd name="connsiteY15" fmla="*/ 6313295 h 6858000"/>
              <a:gd name="connsiteX16" fmla="*/ 385896 w 1472087"/>
              <a:gd name="connsiteY16" fmla="*/ 6280046 h 6858000"/>
              <a:gd name="connsiteX17" fmla="*/ 368641 w 1472087"/>
              <a:gd name="connsiteY17" fmla="*/ 6270265 h 6858000"/>
              <a:gd name="connsiteX18" fmla="*/ 395669 w 1472087"/>
              <a:gd name="connsiteY18" fmla="*/ 6252834 h 6858000"/>
              <a:gd name="connsiteX19" fmla="*/ 373661 w 1472087"/>
              <a:gd name="connsiteY19" fmla="*/ 6202459 h 6858000"/>
              <a:gd name="connsiteX20" fmla="*/ 372459 w 1472087"/>
              <a:gd name="connsiteY20" fmla="*/ 6153037 h 6858000"/>
              <a:gd name="connsiteX21" fmla="*/ 387874 w 1472087"/>
              <a:gd name="connsiteY21" fmla="*/ 6078132 h 6858000"/>
              <a:gd name="connsiteX22" fmla="*/ 375261 w 1472087"/>
              <a:gd name="connsiteY22" fmla="*/ 6028119 h 6858000"/>
              <a:gd name="connsiteX23" fmla="*/ 360490 w 1472087"/>
              <a:gd name="connsiteY23" fmla="*/ 5926735 h 6858000"/>
              <a:gd name="connsiteX24" fmla="*/ 410002 w 1472087"/>
              <a:gd name="connsiteY24" fmla="*/ 5712857 h 6858000"/>
              <a:gd name="connsiteX25" fmla="*/ 389077 w 1472087"/>
              <a:gd name="connsiteY25" fmla="*/ 5676393 h 6858000"/>
              <a:gd name="connsiteX26" fmla="*/ 428669 w 1472087"/>
              <a:gd name="connsiteY26" fmla="*/ 5563435 h 6858000"/>
              <a:gd name="connsiteX27" fmla="*/ 475799 w 1472087"/>
              <a:gd name="connsiteY27" fmla="*/ 5437125 h 6858000"/>
              <a:gd name="connsiteX28" fmla="*/ 489367 w 1472087"/>
              <a:gd name="connsiteY28" fmla="*/ 5396260 h 6858000"/>
              <a:gd name="connsiteX29" fmla="*/ 505348 w 1472087"/>
              <a:gd name="connsiteY29" fmla="*/ 5330009 h 6858000"/>
              <a:gd name="connsiteX30" fmla="*/ 538841 w 1472087"/>
              <a:gd name="connsiteY30" fmla="*/ 5273739 h 6858000"/>
              <a:gd name="connsiteX31" fmla="*/ 548440 w 1472087"/>
              <a:gd name="connsiteY31" fmla="*/ 5241779 h 6858000"/>
              <a:gd name="connsiteX32" fmla="*/ 559666 w 1472087"/>
              <a:gd name="connsiteY32" fmla="*/ 5225268 h 6858000"/>
              <a:gd name="connsiteX33" fmla="*/ 560686 w 1472087"/>
              <a:gd name="connsiteY33" fmla="*/ 5217684 h 6858000"/>
              <a:gd name="connsiteX34" fmla="*/ 568027 w 1472087"/>
              <a:gd name="connsiteY34" fmla="*/ 5193377 h 6858000"/>
              <a:gd name="connsiteX35" fmla="*/ 571330 w 1472087"/>
              <a:gd name="connsiteY35" fmla="*/ 5179288 h 6858000"/>
              <a:gd name="connsiteX36" fmla="*/ 572314 w 1472087"/>
              <a:gd name="connsiteY36" fmla="*/ 5173621 h 6858000"/>
              <a:gd name="connsiteX37" fmla="*/ 567948 w 1472087"/>
              <a:gd name="connsiteY37" fmla="*/ 5159961 h 6858000"/>
              <a:gd name="connsiteX38" fmla="*/ 574625 w 1472087"/>
              <a:gd name="connsiteY38" fmla="*/ 5144295 h 6858000"/>
              <a:gd name="connsiteX39" fmla="*/ 571558 w 1472087"/>
              <a:gd name="connsiteY39" fmla="*/ 5125185 h 6858000"/>
              <a:gd name="connsiteX40" fmla="*/ 578388 w 1472087"/>
              <a:gd name="connsiteY40" fmla="*/ 5121884 h 6858000"/>
              <a:gd name="connsiteX41" fmla="*/ 585424 w 1472087"/>
              <a:gd name="connsiteY41" fmla="*/ 5067850 h 6858000"/>
              <a:gd name="connsiteX42" fmla="*/ 588155 w 1472087"/>
              <a:gd name="connsiteY42" fmla="*/ 5060861 h 6858000"/>
              <a:gd name="connsiteX43" fmla="*/ 584859 w 1472087"/>
              <a:gd name="connsiteY43" fmla="*/ 5034192 h 6858000"/>
              <a:gd name="connsiteX44" fmla="*/ 586413 w 1472087"/>
              <a:gd name="connsiteY44" fmla="*/ 4993030 h 6858000"/>
              <a:gd name="connsiteX45" fmla="*/ 593322 w 1472087"/>
              <a:gd name="connsiteY45" fmla="*/ 4946844 h 6858000"/>
              <a:gd name="connsiteX46" fmla="*/ 589178 w 1472087"/>
              <a:gd name="connsiteY46" fmla="*/ 4932692 h 6858000"/>
              <a:gd name="connsiteX47" fmla="*/ 604581 w 1472087"/>
              <a:gd name="connsiteY47" fmla="*/ 4858827 h 6858000"/>
              <a:gd name="connsiteX48" fmla="*/ 610484 w 1472087"/>
              <a:gd name="connsiteY48" fmla="*/ 4821170 h 6858000"/>
              <a:gd name="connsiteX49" fmla="*/ 615217 w 1472087"/>
              <a:gd name="connsiteY49" fmla="*/ 4780965 h 6858000"/>
              <a:gd name="connsiteX50" fmla="*/ 616510 w 1472087"/>
              <a:gd name="connsiteY50" fmla="*/ 4750867 h 6858000"/>
              <a:gd name="connsiteX51" fmla="*/ 614317 w 1472087"/>
              <a:gd name="connsiteY51" fmla="*/ 4690749 h 6858000"/>
              <a:gd name="connsiteX52" fmla="*/ 609797 w 1472087"/>
              <a:gd name="connsiteY52" fmla="*/ 4584173 h 6858000"/>
              <a:gd name="connsiteX53" fmla="*/ 604880 w 1472087"/>
              <a:gd name="connsiteY53" fmla="*/ 4444346 h 6858000"/>
              <a:gd name="connsiteX54" fmla="*/ 601445 w 1472087"/>
              <a:gd name="connsiteY54" fmla="*/ 4375228 h 6858000"/>
              <a:gd name="connsiteX55" fmla="*/ 582098 w 1472087"/>
              <a:gd name="connsiteY55" fmla="*/ 4214165 h 6858000"/>
              <a:gd name="connsiteX56" fmla="*/ 586171 w 1472087"/>
              <a:gd name="connsiteY56" fmla="*/ 4090296 h 6858000"/>
              <a:gd name="connsiteX57" fmla="*/ 571427 w 1472087"/>
              <a:gd name="connsiteY57" fmla="*/ 4033999 h 6858000"/>
              <a:gd name="connsiteX58" fmla="*/ 572576 w 1472087"/>
              <a:gd name="connsiteY58" fmla="*/ 4031933 h 6858000"/>
              <a:gd name="connsiteX59" fmla="*/ 571152 w 1472087"/>
              <a:gd name="connsiteY59" fmla="*/ 4013953 h 6858000"/>
              <a:gd name="connsiteX60" fmla="*/ 557447 w 1472087"/>
              <a:gd name="connsiteY60" fmla="*/ 3974753 h 6858000"/>
              <a:gd name="connsiteX61" fmla="*/ 559045 w 1472087"/>
              <a:gd name="connsiteY61" fmla="*/ 3969950 h 6858000"/>
              <a:gd name="connsiteX62" fmla="*/ 552467 w 1472087"/>
              <a:gd name="connsiteY62" fmla="*/ 3933779 h 6858000"/>
              <a:gd name="connsiteX63" fmla="*/ 553798 w 1472087"/>
              <a:gd name="connsiteY63" fmla="*/ 3933093 h 6858000"/>
              <a:gd name="connsiteX64" fmla="*/ 558152 w 1472087"/>
              <a:gd name="connsiteY64" fmla="*/ 3922082 h 6858000"/>
              <a:gd name="connsiteX65" fmla="*/ 563230 w 1472087"/>
              <a:gd name="connsiteY65" fmla="*/ 3901461 h 6858000"/>
              <a:gd name="connsiteX66" fmla="*/ 585824 w 1472087"/>
              <a:gd name="connsiteY66" fmla="*/ 3813873 h 6858000"/>
              <a:gd name="connsiteX67" fmla="*/ 585249 w 1472087"/>
              <a:gd name="connsiteY67" fmla="*/ 3806161 h 6858000"/>
              <a:gd name="connsiteX68" fmla="*/ 585556 w 1472087"/>
              <a:gd name="connsiteY68" fmla="*/ 3805957 h 6858000"/>
              <a:gd name="connsiteX69" fmla="*/ 585583 w 1472087"/>
              <a:gd name="connsiteY69" fmla="*/ 3797724 h 6858000"/>
              <a:gd name="connsiteX70" fmla="*/ 584198 w 1472087"/>
              <a:gd name="connsiteY70" fmla="*/ 3792098 h 6858000"/>
              <a:gd name="connsiteX71" fmla="*/ 583082 w 1472087"/>
              <a:gd name="connsiteY71" fmla="*/ 3777135 h 6858000"/>
              <a:gd name="connsiteX72" fmla="*/ 584815 w 1472087"/>
              <a:gd name="connsiteY72" fmla="*/ 3771656 h 6858000"/>
              <a:gd name="connsiteX73" fmla="*/ 588558 w 1472087"/>
              <a:gd name="connsiteY73" fmla="*/ 3769007 h 6858000"/>
              <a:gd name="connsiteX74" fmla="*/ 588024 w 1472087"/>
              <a:gd name="connsiteY74" fmla="*/ 3767709 h 6858000"/>
              <a:gd name="connsiteX75" fmla="*/ 596720 w 1472087"/>
              <a:gd name="connsiteY75" fmla="*/ 3738082 h 6858000"/>
              <a:gd name="connsiteX76" fmla="*/ 604066 w 1472087"/>
              <a:gd name="connsiteY76" fmla="*/ 3673397 h 6858000"/>
              <a:gd name="connsiteX77" fmla="*/ 603362 w 1472087"/>
              <a:gd name="connsiteY77" fmla="*/ 3637109 h 6858000"/>
              <a:gd name="connsiteX78" fmla="*/ 606805 w 1472087"/>
              <a:gd name="connsiteY78" fmla="*/ 3536883 h 6858000"/>
              <a:gd name="connsiteX79" fmla="*/ 614343 w 1472087"/>
              <a:gd name="connsiteY79" fmla="*/ 3435652 h 6858000"/>
              <a:gd name="connsiteX80" fmla="*/ 616014 w 1472087"/>
              <a:gd name="connsiteY80" fmla="*/ 3307769 h 6858000"/>
              <a:gd name="connsiteX81" fmla="*/ 633577 w 1472087"/>
              <a:gd name="connsiteY81" fmla="*/ 3250522 h 6858000"/>
              <a:gd name="connsiteX82" fmla="*/ 634002 w 1472087"/>
              <a:gd name="connsiteY82" fmla="*/ 3229163 h 6858000"/>
              <a:gd name="connsiteX83" fmla="*/ 635825 w 1472087"/>
              <a:gd name="connsiteY83" fmla="*/ 3217217 h 6858000"/>
              <a:gd name="connsiteX84" fmla="*/ 622660 w 1472087"/>
              <a:gd name="connsiteY84" fmla="*/ 3183755 h 6858000"/>
              <a:gd name="connsiteX85" fmla="*/ 623161 w 1472087"/>
              <a:gd name="connsiteY85" fmla="*/ 3178642 h 6858000"/>
              <a:gd name="connsiteX86" fmla="*/ 610761 w 1472087"/>
              <a:gd name="connsiteY86" fmla="*/ 3158586 h 6858000"/>
              <a:gd name="connsiteX87" fmla="*/ 595946 w 1472087"/>
              <a:gd name="connsiteY87" fmla="*/ 3129034 h 6858000"/>
              <a:gd name="connsiteX88" fmla="*/ 596611 w 1472087"/>
              <a:gd name="connsiteY88" fmla="*/ 3126682 h 6858000"/>
              <a:gd name="connsiteX89" fmla="*/ 587479 w 1472087"/>
              <a:gd name="connsiteY89" fmla="*/ 3114519 h 6858000"/>
              <a:gd name="connsiteX90" fmla="*/ 574088 w 1472087"/>
              <a:gd name="connsiteY90" fmla="*/ 3106272 h 6858000"/>
              <a:gd name="connsiteX91" fmla="*/ 546818 w 1472087"/>
              <a:gd name="connsiteY91" fmla="*/ 2958185 h 6858000"/>
              <a:gd name="connsiteX92" fmla="*/ 489432 w 1472087"/>
              <a:gd name="connsiteY92" fmla="*/ 2762989 h 6858000"/>
              <a:gd name="connsiteX93" fmla="*/ 438350 w 1472087"/>
              <a:gd name="connsiteY93" fmla="*/ 2554718 h 6858000"/>
              <a:gd name="connsiteX94" fmla="*/ 418444 w 1472087"/>
              <a:gd name="connsiteY94" fmla="*/ 2485734 h 6858000"/>
              <a:gd name="connsiteX95" fmla="*/ 409167 w 1472087"/>
              <a:gd name="connsiteY95" fmla="*/ 2447068 h 6858000"/>
              <a:gd name="connsiteX96" fmla="*/ 396128 w 1472087"/>
              <a:gd name="connsiteY96" fmla="*/ 2425819 h 6858000"/>
              <a:gd name="connsiteX97" fmla="*/ 402127 w 1472087"/>
              <a:gd name="connsiteY97" fmla="*/ 2402874 h 6858000"/>
              <a:gd name="connsiteX98" fmla="*/ 404739 w 1472087"/>
              <a:gd name="connsiteY98" fmla="*/ 2381443 h 6858000"/>
              <a:gd name="connsiteX99" fmla="*/ 381068 w 1472087"/>
              <a:gd name="connsiteY99" fmla="*/ 2261920 h 6858000"/>
              <a:gd name="connsiteX100" fmla="*/ 370955 w 1472087"/>
              <a:gd name="connsiteY100" fmla="*/ 2195378 h 6858000"/>
              <a:gd name="connsiteX101" fmla="*/ 355172 w 1472087"/>
              <a:gd name="connsiteY101" fmla="*/ 2155135 h 6858000"/>
              <a:gd name="connsiteX102" fmla="*/ 352630 w 1472087"/>
              <a:gd name="connsiteY102" fmla="*/ 2118008 h 6858000"/>
              <a:gd name="connsiteX103" fmla="*/ 353623 w 1472087"/>
              <a:gd name="connsiteY103" fmla="*/ 2050531 h 6858000"/>
              <a:gd name="connsiteX104" fmla="*/ 345429 w 1472087"/>
              <a:gd name="connsiteY104" fmla="*/ 1963269 h 6858000"/>
              <a:gd name="connsiteX105" fmla="*/ 326607 w 1472087"/>
              <a:gd name="connsiteY105" fmla="*/ 1906352 h 6858000"/>
              <a:gd name="connsiteX106" fmla="*/ 303164 w 1472087"/>
              <a:gd name="connsiteY106" fmla="*/ 1861531 h 6858000"/>
              <a:gd name="connsiteX107" fmla="*/ 256963 w 1472087"/>
              <a:gd name="connsiteY107" fmla="*/ 1732919 h 6858000"/>
              <a:gd name="connsiteX108" fmla="*/ 229274 w 1472087"/>
              <a:gd name="connsiteY108" fmla="*/ 1663540 h 6858000"/>
              <a:gd name="connsiteX109" fmla="*/ 228400 w 1472087"/>
              <a:gd name="connsiteY109" fmla="*/ 1615777 h 6858000"/>
              <a:gd name="connsiteX110" fmla="*/ 209195 w 1472087"/>
              <a:gd name="connsiteY110" fmla="*/ 1563678 h 6858000"/>
              <a:gd name="connsiteX111" fmla="*/ 222275 w 1472087"/>
              <a:gd name="connsiteY111" fmla="*/ 1519474 h 6858000"/>
              <a:gd name="connsiteX112" fmla="*/ 215017 w 1472087"/>
              <a:gd name="connsiteY112" fmla="*/ 1477995 h 6858000"/>
              <a:gd name="connsiteX113" fmla="*/ 201102 w 1472087"/>
              <a:gd name="connsiteY113" fmla="*/ 1373769 h 6858000"/>
              <a:gd name="connsiteX114" fmla="*/ 209409 w 1472087"/>
              <a:gd name="connsiteY114" fmla="*/ 1307086 h 6858000"/>
              <a:gd name="connsiteX115" fmla="*/ 210597 w 1472087"/>
              <a:gd name="connsiteY115" fmla="*/ 1189033 h 6858000"/>
              <a:gd name="connsiteX116" fmla="*/ 215282 w 1472087"/>
              <a:gd name="connsiteY116" fmla="*/ 1168288 h 6858000"/>
              <a:gd name="connsiteX117" fmla="*/ 207564 w 1472087"/>
              <a:gd name="connsiteY117" fmla="*/ 1142577 h 6858000"/>
              <a:gd name="connsiteX118" fmla="*/ 196870 w 1472087"/>
              <a:gd name="connsiteY118" fmla="*/ 1088484 h 6858000"/>
              <a:gd name="connsiteX119" fmla="*/ 185606 w 1472087"/>
              <a:gd name="connsiteY119" fmla="*/ 1016103 h 6858000"/>
              <a:gd name="connsiteX120" fmla="*/ 187062 w 1472087"/>
              <a:gd name="connsiteY120" fmla="*/ 932283 h 6858000"/>
              <a:gd name="connsiteX121" fmla="*/ 189298 w 1472087"/>
              <a:gd name="connsiteY121" fmla="*/ 915925 h 6858000"/>
              <a:gd name="connsiteX122" fmla="*/ 181927 w 1472087"/>
              <a:gd name="connsiteY122" fmla="*/ 896999 h 6858000"/>
              <a:gd name="connsiteX123" fmla="*/ 151335 w 1472087"/>
              <a:gd name="connsiteY123" fmla="*/ 821517 h 6858000"/>
              <a:gd name="connsiteX124" fmla="*/ 130285 w 1472087"/>
              <a:gd name="connsiteY124" fmla="*/ 751353 h 6858000"/>
              <a:gd name="connsiteX125" fmla="*/ 129843 w 1472087"/>
              <a:gd name="connsiteY125" fmla="*/ 721230 h 6858000"/>
              <a:gd name="connsiteX126" fmla="*/ 115514 w 1472087"/>
              <a:gd name="connsiteY126" fmla="*/ 681659 h 6858000"/>
              <a:gd name="connsiteX127" fmla="*/ 100933 w 1472087"/>
              <a:gd name="connsiteY127" fmla="*/ 635218 h 6858000"/>
              <a:gd name="connsiteX128" fmla="*/ 105944 w 1472087"/>
              <a:gd name="connsiteY128" fmla="*/ 613763 h 6858000"/>
              <a:gd name="connsiteX129" fmla="*/ 91886 w 1472087"/>
              <a:gd name="connsiteY129" fmla="*/ 598582 h 6858000"/>
              <a:gd name="connsiteX130" fmla="*/ 91567 w 1472087"/>
              <a:gd name="connsiteY130" fmla="*/ 576846 h 6858000"/>
              <a:gd name="connsiteX131" fmla="*/ 71193 w 1472087"/>
              <a:gd name="connsiteY131" fmla="*/ 530055 h 6858000"/>
              <a:gd name="connsiteX132" fmla="*/ 70441 w 1472087"/>
              <a:gd name="connsiteY132" fmla="*/ 465389 h 6858000"/>
              <a:gd name="connsiteX133" fmla="*/ 53364 w 1472087"/>
              <a:gd name="connsiteY133" fmla="*/ 424699 h 6858000"/>
              <a:gd name="connsiteX134" fmla="*/ 53739 w 1472087"/>
              <a:gd name="connsiteY134" fmla="*/ 404917 h 6858000"/>
              <a:gd name="connsiteX135" fmla="*/ 33696 w 1472087"/>
              <a:gd name="connsiteY135" fmla="*/ 367211 h 6858000"/>
              <a:gd name="connsiteX136" fmla="*/ 0 w 1472087"/>
              <a:gd name="connsiteY136" fmla="*/ 268519 h 6858000"/>
              <a:gd name="connsiteX137" fmla="*/ 173467 w 1472087"/>
              <a:gd name="connsiteY137" fmla="*/ 144983 h 6858000"/>
              <a:gd name="connsiteX138" fmla="*/ 185751 w 1472087"/>
              <a:gd name="connsiteY138" fmla="*/ 55288 h 6858000"/>
              <a:gd name="connsiteX139" fmla="*/ 145305 w 1472087"/>
              <a:gd name="connsiteY139" fmla="*/ 0 h 6858000"/>
              <a:gd name="connsiteX0" fmla="*/ 112107 w 1438889"/>
              <a:gd name="connsiteY0" fmla="*/ 0 h 6858000"/>
              <a:gd name="connsiteX1" fmla="*/ 1438889 w 1438889"/>
              <a:gd name="connsiteY1" fmla="*/ 0 h 6858000"/>
              <a:gd name="connsiteX2" fmla="*/ 1438889 w 1438889"/>
              <a:gd name="connsiteY2" fmla="*/ 6858000 h 6858000"/>
              <a:gd name="connsiteX3" fmla="*/ 175583 w 1438889"/>
              <a:gd name="connsiteY3" fmla="*/ 6857735 h 6858000"/>
              <a:gd name="connsiteX4" fmla="*/ 212176 w 1438889"/>
              <a:gd name="connsiteY4" fmla="*/ 6776847 h 6858000"/>
              <a:gd name="connsiteX5" fmla="*/ 223676 w 1438889"/>
              <a:gd name="connsiteY5" fmla="*/ 6737706 h 6858000"/>
              <a:gd name="connsiteX6" fmla="*/ 248415 w 1438889"/>
              <a:gd name="connsiteY6" fmla="*/ 6691589 h 6858000"/>
              <a:gd name="connsiteX7" fmla="*/ 225972 w 1438889"/>
              <a:gd name="connsiteY7" fmla="*/ 6659970 h 6858000"/>
              <a:gd name="connsiteX8" fmla="*/ 241063 w 1438889"/>
              <a:gd name="connsiteY8" fmla="*/ 6636211 h 6858000"/>
              <a:gd name="connsiteX9" fmla="*/ 258507 w 1438889"/>
              <a:gd name="connsiteY9" fmla="*/ 6594177 h 6858000"/>
              <a:gd name="connsiteX10" fmla="*/ 272547 w 1438889"/>
              <a:gd name="connsiteY10" fmla="*/ 6557575 h 6858000"/>
              <a:gd name="connsiteX11" fmla="*/ 325504 w 1438889"/>
              <a:gd name="connsiteY11" fmla="*/ 6492130 h 6858000"/>
              <a:gd name="connsiteX12" fmla="*/ 341191 w 1438889"/>
              <a:gd name="connsiteY12" fmla="*/ 6431610 h 6858000"/>
              <a:gd name="connsiteX13" fmla="*/ 384896 w 1438889"/>
              <a:gd name="connsiteY13" fmla="*/ 6379786 h 6858000"/>
              <a:gd name="connsiteX14" fmla="*/ 368119 w 1438889"/>
              <a:gd name="connsiteY14" fmla="*/ 6334727 h 6858000"/>
              <a:gd name="connsiteX15" fmla="*/ 345534 w 1438889"/>
              <a:gd name="connsiteY15" fmla="*/ 6313295 h 6858000"/>
              <a:gd name="connsiteX16" fmla="*/ 352698 w 1438889"/>
              <a:gd name="connsiteY16" fmla="*/ 6280046 h 6858000"/>
              <a:gd name="connsiteX17" fmla="*/ 335443 w 1438889"/>
              <a:gd name="connsiteY17" fmla="*/ 6270265 h 6858000"/>
              <a:gd name="connsiteX18" fmla="*/ 362471 w 1438889"/>
              <a:gd name="connsiteY18" fmla="*/ 6252834 h 6858000"/>
              <a:gd name="connsiteX19" fmla="*/ 340463 w 1438889"/>
              <a:gd name="connsiteY19" fmla="*/ 6202459 h 6858000"/>
              <a:gd name="connsiteX20" fmla="*/ 339261 w 1438889"/>
              <a:gd name="connsiteY20" fmla="*/ 6153037 h 6858000"/>
              <a:gd name="connsiteX21" fmla="*/ 354676 w 1438889"/>
              <a:gd name="connsiteY21" fmla="*/ 6078132 h 6858000"/>
              <a:gd name="connsiteX22" fmla="*/ 342063 w 1438889"/>
              <a:gd name="connsiteY22" fmla="*/ 6028119 h 6858000"/>
              <a:gd name="connsiteX23" fmla="*/ 327292 w 1438889"/>
              <a:gd name="connsiteY23" fmla="*/ 5926735 h 6858000"/>
              <a:gd name="connsiteX24" fmla="*/ 376804 w 1438889"/>
              <a:gd name="connsiteY24" fmla="*/ 5712857 h 6858000"/>
              <a:gd name="connsiteX25" fmla="*/ 355879 w 1438889"/>
              <a:gd name="connsiteY25" fmla="*/ 5676393 h 6858000"/>
              <a:gd name="connsiteX26" fmla="*/ 395471 w 1438889"/>
              <a:gd name="connsiteY26" fmla="*/ 5563435 h 6858000"/>
              <a:gd name="connsiteX27" fmla="*/ 442601 w 1438889"/>
              <a:gd name="connsiteY27" fmla="*/ 5437125 h 6858000"/>
              <a:gd name="connsiteX28" fmla="*/ 456169 w 1438889"/>
              <a:gd name="connsiteY28" fmla="*/ 5396260 h 6858000"/>
              <a:gd name="connsiteX29" fmla="*/ 472150 w 1438889"/>
              <a:gd name="connsiteY29" fmla="*/ 5330009 h 6858000"/>
              <a:gd name="connsiteX30" fmla="*/ 505643 w 1438889"/>
              <a:gd name="connsiteY30" fmla="*/ 5273739 h 6858000"/>
              <a:gd name="connsiteX31" fmla="*/ 515242 w 1438889"/>
              <a:gd name="connsiteY31" fmla="*/ 5241779 h 6858000"/>
              <a:gd name="connsiteX32" fmla="*/ 526468 w 1438889"/>
              <a:gd name="connsiteY32" fmla="*/ 5225268 h 6858000"/>
              <a:gd name="connsiteX33" fmla="*/ 527488 w 1438889"/>
              <a:gd name="connsiteY33" fmla="*/ 5217684 h 6858000"/>
              <a:gd name="connsiteX34" fmla="*/ 534829 w 1438889"/>
              <a:gd name="connsiteY34" fmla="*/ 5193377 h 6858000"/>
              <a:gd name="connsiteX35" fmla="*/ 538132 w 1438889"/>
              <a:gd name="connsiteY35" fmla="*/ 5179288 h 6858000"/>
              <a:gd name="connsiteX36" fmla="*/ 539116 w 1438889"/>
              <a:gd name="connsiteY36" fmla="*/ 5173621 h 6858000"/>
              <a:gd name="connsiteX37" fmla="*/ 534750 w 1438889"/>
              <a:gd name="connsiteY37" fmla="*/ 5159961 h 6858000"/>
              <a:gd name="connsiteX38" fmla="*/ 541427 w 1438889"/>
              <a:gd name="connsiteY38" fmla="*/ 5144295 h 6858000"/>
              <a:gd name="connsiteX39" fmla="*/ 538360 w 1438889"/>
              <a:gd name="connsiteY39" fmla="*/ 5125185 h 6858000"/>
              <a:gd name="connsiteX40" fmla="*/ 545190 w 1438889"/>
              <a:gd name="connsiteY40" fmla="*/ 5121884 h 6858000"/>
              <a:gd name="connsiteX41" fmla="*/ 552226 w 1438889"/>
              <a:gd name="connsiteY41" fmla="*/ 5067850 h 6858000"/>
              <a:gd name="connsiteX42" fmla="*/ 554957 w 1438889"/>
              <a:gd name="connsiteY42" fmla="*/ 5060861 h 6858000"/>
              <a:gd name="connsiteX43" fmla="*/ 551661 w 1438889"/>
              <a:gd name="connsiteY43" fmla="*/ 5034192 h 6858000"/>
              <a:gd name="connsiteX44" fmla="*/ 553215 w 1438889"/>
              <a:gd name="connsiteY44" fmla="*/ 4993030 h 6858000"/>
              <a:gd name="connsiteX45" fmla="*/ 560124 w 1438889"/>
              <a:gd name="connsiteY45" fmla="*/ 4946844 h 6858000"/>
              <a:gd name="connsiteX46" fmla="*/ 555980 w 1438889"/>
              <a:gd name="connsiteY46" fmla="*/ 4932692 h 6858000"/>
              <a:gd name="connsiteX47" fmla="*/ 571383 w 1438889"/>
              <a:gd name="connsiteY47" fmla="*/ 4858827 h 6858000"/>
              <a:gd name="connsiteX48" fmla="*/ 577286 w 1438889"/>
              <a:gd name="connsiteY48" fmla="*/ 4821170 h 6858000"/>
              <a:gd name="connsiteX49" fmla="*/ 582019 w 1438889"/>
              <a:gd name="connsiteY49" fmla="*/ 4780965 h 6858000"/>
              <a:gd name="connsiteX50" fmla="*/ 583312 w 1438889"/>
              <a:gd name="connsiteY50" fmla="*/ 4750867 h 6858000"/>
              <a:gd name="connsiteX51" fmla="*/ 581119 w 1438889"/>
              <a:gd name="connsiteY51" fmla="*/ 4690749 h 6858000"/>
              <a:gd name="connsiteX52" fmla="*/ 576599 w 1438889"/>
              <a:gd name="connsiteY52" fmla="*/ 4584173 h 6858000"/>
              <a:gd name="connsiteX53" fmla="*/ 571682 w 1438889"/>
              <a:gd name="connsiteY53" fmla="*/ 4444346 h 6858000"/>
              <a:gd name="connsiteX54" fmla="*/ 568247 w 1438889"/>
              <a:gd name="connsiteY54" fmla="*/ 4375228 h 6858000"/>
              <a:gd name="connsiteX55" fmla="*/ 548900 w 1438889"/>
              <a:gd name="connsiteY55" fmla="*/ 4214165 h 6858000"/>
              <a:gd name="connsiteX56" fmla="*/ 552973 w 1438889"/>
              <a:gd name="connsiteY56" fmla="*/ 4090296 h 6858000"/>
              <a:gd name="connsiteX57" fmla="*/ 538229 w 1438889"/>
              <a:gd name="connsiteY57" fmla="*/ 4033999 h 6858000"/>
              <a:gd name="connsiteX58" fmla="*/ 539378 w 1438889"/>
              <a:gd name="connsiteY58" fmla="*/ 4031933 h 6858000"/>
              <a:gd name="connsiteX59" fmla="*/ 537954 w 1438889"/>
              <a:gd name="connsiteY59" fmla="*/ 4013953 h 6858000"/>
              <a:gd name="connsiteX60" fmla="*/ 524249 w 1438889"/>
              <a:gd name="connsiteY60" fmla="*/ 3974753 h 6858000"/>
              <a:gd name="connsiteX61" fmla="*/ 525847 w 1438889"/>
              <a:gd name="connsiteY61" fmla="*/ 3969950 h 6858000"/>
              <a:gd name="connsiteX62" fmla="*/ 519269 w 1438889"/>
              <a:gd name="connsiteY62" fmla="*/ 3933779 h 6858000"/>
              <a:gd name="connsiteX63" fmla="*/ 520600 w 1438889"/>
              <a:gd name="connsiteY63" fmla="*/ 3933093 h 6858000"/>
              <a:gd name="connsiteX64" fmla="*/ 524954 w 1438889"/>
              <a:gd name="connsiteY64" fmla="*/ 3922082 h 6858000"/>
              <a:gd name="connsiteX65" fmla="*/ 530032 w 1438889"/>
              <a:gd name="connsiteY65" fmla="*/ 3901461 h 6858000"/>
              <a:gd name="connsiteX66" fmla="*/ 552626 w 1438889"/>
              <a:gd name="connsiteY66" fmla="*/ 3813873 h 6858000"/>
              <a:gd name="connsiteX67" fmla="*/ 552051 w 1438889"/>
              <a:gd name="connsiteY67" fmla="*/ 3806161 h 6858000"/>
              <a:gd name="connsiteX68" fmla="*/ 552358 w 1438889"/>
              <a:gd name="connsiteY68" fmla="*/ 3805957 h 6858000"/>
              <a:gd name="connsiteX69" fmla="*/ 552385 w 1438889"/>
              <a:gd name="connsiteY69" fmla="*/ 3797724 h 6858000"/>
              <a:gd name="connsiteX70" fmla="*/ 551000 w 1438889"/>
              <a:gd name="connsiteY70" fmla="*/ 3792098 h 6858000"/>
              <a:gd name="connsiteX71" fmla="*/ 549884 w 1438889"/>
              <a:gd name="connsiteY71" fmla="*/ 3777135 h 6858000"/>
              <a:gd name="connsiteX72" fmla="*/ 551617 w 1438889"/>
              <a:gd name="connsiteY72" fmla="*/ 3771656 h 6858000"/>
              <a:gd name="connsiteX73" fmla="*/ 555360 w 1438889"/>
              <a:gd name="connsiteY73" fmla="*/ 3769007 h 6858000"/>
              <a:gd name="connsiteX74" fmla="*/ 554826 w 1438889"/>
              <a:gd name="connsiteY74" fmla="*/ 3767709 h 6858000"/>
              <a:gd name="connsiteX75" fmla="*/ 563522 w 1438889"/>
              <a:gd name="connsiteY75" fmla="*/ 3738082 h 6858000"/>
              <a:gd name="connsiteX76" fmla="*/ 570868 w 1438889"/>
              <a:gd name="connsiteY76" fmla="*/ 3673397 h 6858000"/>
              <a:gd name="connsiteX77" fmla="*/ 570164 w 1438889"/>
              <a:gd name="connsiteY77" fmla="*/ 3637109 h 6858000"/>
              <a:gd name="connsiteX78" fmla="*/ 573607 w 1438889"/>
              <a:gd name="connsiteY78" fmla="*/ 3536883 h 6858000"/>
              <a:gd name="connsiteX79" fmla="*/ 581145 w 1438889"/>
              <a:gd name="connsiteY79" fmla="*/ 3435652 h 6858000"/>
              <a:gd name="connsiteX80" fmla="*/ 582816 w 1438889"/>
              <a:gd name="connsiteY80" fmla="*/ 3307769 h 6858000"/>
              <a:gd name="connsiteX81" fmla="*/ 600379 w 1438889"/>
              <a:gd name="connsiteY81" fmla="*/ 3250522 h 6858000"/>
              <a:gd name="connsiteX82" fmla="*/ 600804 w 1438889"/>
              <a:gd name="connsiteY82" fmla="*/ 3229163 h 6858000"/>
              <a:gd name="connsiteX83" fmla="*/ 602627 w 1438889"/>
              <a:gd name="connsiteY83" fmla="*/ 3217217 h 6858000"/>
              <a:gd name="connsiteX84" fmla="*/ 589462 w 1438889"/>
              <a:gd name="connsiteY84" fmla="*/ 3183755 h 6858000"/>
              <a:gd name="connsiteX85" fmla="*/ 589963 w 1438889"/>
              <a:gd name="connsiteY85" fmla="*/ 3178642 h 6858000"/>
              <a:gd name="connsiteX86" fmla="*/ 577563 w 1438889"/>
              <a:gd name="connsiteY86" fmla="*/ 3158586 h 6858000"/>
              <a:gd name="connsiteX87" fmla="*/ 562748 w 1438889"/>
              <a:gd name="connsiteY87" fmla="*/ 3129034 h 6858000"/>
              <a:gd name="connsiteX88" fmla="*/ 563413 w 1438889"/>
              <a:gd name="connsiteY88" fmla="*/ 3126682 h 6858000"/>
              <a:gd name="connsiteX89" fmla="*/ 554281 w 1438889"/>
              <a:gd name="connsiteY89" fmla="*/ 3114519 h 6858000"/>
              <a:gd name="connsiteX90" fmla="*/ 540890 w 1438889"/>
              <a:gd name="connsiteY90" fmla="*/ 3106272 h 6858000"/>
              <a:gd name="connsiteX91" fmla="*/ 513620 w 1438889"/>
              <a:gd name="connsiteY91" fmla="*/ 2958185 h 6858000"/>
              <a:gd name="connsiteX92" fmla="*/ 456234 w 1438889"/>
              <a:gd name="connsiteY92" fmla="*/ 2762989 h 6858000"/>
              <a:gd name="connsiteX93" fmla="*/ 405152 w 1438889"/>
              <a:gd name="connsiteY93" fmla="*/ 2554718 h 6858000"/>
              <a:gd name="connsiteX94" fmla="*/ 385246 w 1438889"/>
              <a:gd name="connsiteY94" fmla="*/ 2485734 h 6858000"/>
              <a:gd name="connsiteX95" fmla="*/ 375969 w 1438889"/>
              <a:gd name="connsiteY95" fmla="*/ 2447068 h 6858000"/>
              <a:gd name="connsiteX96" fmla="*/ 362930 w 1438889"/>
              <a:gd name="connsiteY96" fmla="*/ 2425819 h 6858000"/>
              <a:gd name="connsiteX97" fmla="*/ 368929 w 1438889"/>
              <a:gd name="connsiteY97" fmla="*/ 2402874 h 6858000"/>
              <a:gd name="connsiteX98" fmla="*/ 371541 w 1438889"/>
              <a:gd name="connsiteY98" fmla="*/ 2381443 h 6858000"/>
              <a:gd name="connsiteX99" fmla="*/ 347870 w 1438889"/>
              <a:gd name="connsiteY99" fmla="*/ 2261920 h 6858000"/>
              <a:gd name="connsiteX100" fmla="*/ 337757 w 1438889"/>
              <a:gd name="connsiteY100" fmla="*/ 2195378 h 6858000"/>
              <a:gd name="connsiteX101" fmla="*/ 321974 w 1438889"/>
              <a:gd name="connsiteY101" fmla="*/ 2155135 h 6858000"/>
              <a:gd name="connsiteX102" fmla="*/ 319432 w 1438889"/>
              <a:gd name="connsiteY102" fmla="*/ 2118008 h 6858000"/>
              <a:gd name="connsiteX103" fmla="*/ 320425 w 1438889"/>
              <a:gd name="connsiteY103" fmla="*/ 2050531 h 6858000"/>
              <a:gd name="connsiteX104" fmla="*/ 312231 w 1438889"/>
              <a:gd name="connsiteY104" fmla="*/ 1963269 h 6858000"/>
              <a:gd name="connsiteX105" fmla="*/ 293409 w 1438889"/>
              <a:gd name="connsiteY105" fmla="*/ 1906352 h 6858000"/>
              <a:gd name="connsiteX106" fmla="*/ 269966 w 1438889"/>
              <a:gd name="connsiteY106" fmla="*/ 1861531 h 6858000"/>
              <a:gd name="connsiteX107" fmla="*/ 223765 w 1438889"/>
              <a:gd name="connsiteY107" fmla="*/ 1732919 h 6858000"/>
              <a:gd name="connsiteX108" fmla="*/ 196076 w 1438889"/>
              <a:gd name="connsiteY108" fmla="*/ 1663540 h 6858000"/>
              <a:gd name="connsiteX109" fmla="*/ 195202 w 1438889"/>
              <a:gd name="connsiteY109" fmla="*/ 1615777 h 6858000"/>
              <a:gd name="connsiteX110" fmla="*/ 175997 w 1438889"/>
              <a:gd name="connsiteY110" fmla="*/ 1563678 h 6858000"/>
              <a:gd name="connsiteX111" fmla="*/ 189077 w 1438889"/>
              <a:gd name="connsiteY111" fmla="*/ 1519474 h 6858000"/>
              <a:gd name="connsiteX112" fmla="*/ 181819 w 1438889"/>
              <a:gd name="connsiteY112" fmla="*/ 1477995 h 6858000"/>
              <a:gd name="connsiteX113" fmla="*/ 167904 w 1438889"/>
              <a:gd name="connsiteY113" fmla="*/ 1373769 h 6858000"/>
              <a:gd name="connsiteX114" fmla="*/ 176211 w 1438889"/>
              <a:gd name="connsiteY114" fmla="*/ 1307086 h 6858000"/>
              <a:gd name="connsiteX115" fmla="*/ 177399 w 1438889"/>
              <a:gd name="connsiteY115" fmla="*/ 1189033 h 6858000"/>
              <a:gd name="connsiteX116" fmla="*/ 182084 w 1438889"/>
              <a:gd name="connsiteY116" fmla="*/ 1168288 h 6858000"/>
              <a:gd name="connsiteX117" fmla="*/ 174366 w 1438889"/>
              <a:gd name="connsiteY117" fmla="*/ 1142577 h 6858000"/>
              <a:gd name="connsiteX118" fmla="*/ 163672 w 1438889"/>
              <a:gd name="connsiteY118" fmla="*/ 1088484 h 6858000"/>
              <a:gd name="connsiteX119" fmla="*/ 152408 w 1438889"/>
              <a:gd name="connsiteY119" fmla="*/ 1016103 h 6858000"/>
              <a:gd name="connsiteX120" fmla="*/ 153864 w 1438889"/>
              <a:gd name="connsiteY120" fmla="*/ 932283 h 6858000"/>
              <a:gd name="connsiteX121" fmla="*/ 156100 w 1438889"/>
              <a:gd name="connsiteY121" fmla="*/ 915925 h 6858000"/>
              <a:gd name="connsiteX122" fmla="*/ 148729 w 1438889"/>
              <a:gd name="connsiteY122" fmla="*/ 896999 h 6858000"/>
              <a:gd name="connsiteX123" fmla="*/ 118137 w 1438889"/>
              <a:gd name="connsiteY123" fmla="*/ 821517 h 6858000"/>
              <a:gd name="connsiteX124" fmla="*/ 97087 w 1438889"/>
              <a:gd name="connsiteY124" fmla="*/ 751353 h 6858000"/>
              <a:gd name="connsiteX125" fmla="*/ 96645 w 1438889"/>
              <a:gd name="connsiteY125" fmla="*/ 721230 h 6858000"/>
              <a:gd name="connsiteX126" fmla="*/ 82316 w 1438889"/>
              <a:gd name="connsiteY126" fmla="*/ 681659 h 6858000"/>
              <a:gd name="connsiteX127" fmla="*/ 67735 w 1438889"/>
              <a:gd name="connsiteY127" fmla="*/ 635218 h 6858000"/>
              <a:gd name="connsiteX128" fmla="*/ 72746 w 1438889"/>
              <a:gd name="connsiteY128" fmla="*/ 613763 h 6858000"/>
              <a:gd name="connsiteX129" fmla="*/ 58688 w 1438889"/>
              <a:gd name="connsiteY129" fmla="*/ 598582 h 6858000"/>
              <a:gd name="connsiteX130" fmla="*/ 58369 w 1438889"/>
              <a:gd name="connsiteY130" fmla="*/ 576846 h 6858000"/>
              <a:gd name="connsiteX131" fmla="*/ 37995 w 1438889"/>
              <a:gd name="connsiteY131" fmla="*/ 530055 h 6858000"/>
              <a:gd name="connsiteX132" fmla="*/ 37243 w 1438889"/>
              <a:gd name="connsiteY132" fmla="*/ 465389 h 6858000"/>
              <a:gd name="connsiteX133" fmla="*/ 20166 w 1438889"/>
              <a:gd name="connsiteY133" fmla="*/ 424699 h 6858000"/>
              <a:gd name="connsiteX134" fmla="*/ 20541 w 1438889"/>
              <a:gd name="connsiteY134" fmla="*/ 404917 h 6858000"/>
              <a:gd name="connsiteX135" fmla="*/ 498 w 1438889"/>
              <a:gd name="connsiteY135" fmla="*/ 367211 h 6858000"/>
              <a:gd name="connsiteX136" fmla="*/ 148559 w 1438889"/>
              <a:gd name="connsiteY136" fmla="*/ 212860 h 6858000"/>
              <a:gd name="connsiteX137" fmla="*/ 140269 w 1438889"/>
              <a:gd name="connsiteY137" fmla="*/ 144983 h 6858000"/>
              <a:gd name="connsiteX138" fmla="*/ 152553 w 1438889"/>
              <a:gd name="connsiteY138" fmla="*/ 55288 h 6858000"/>
              <a:gd name="connsiteX139" fmla="*/ 112107 w 1438889"/>
              <a:gd name="connsiteY139" fmla="*/ 0 h 6858000"/>
              <a:gd name="connsiteX0" fmla="*/ 92101 w 1418883"/>
              <a:gd name="connsiteY0" fmla="*/ 0 h 6858000"/>
              <a:gd name="connsiteX1" fmla="*/ 1418883 w 1418883"/>
              <a:gd name="connsiteY1" fmla="*/ 0 h 6858000"/>
              <a:gd name="connsiteX2" fmla="*/ 1418883 w 1418883"/>
              <a:gd name="connsiteY2" fmla="*/ 6858000 h 6858000"/>
              <a:gd name="connsiteX3" fmla="*/ 155577 w 1418883"/>
              <a:gd name="connsiteY3" fmla="*/ 6857735 h 6858000"/>
              <a:gd name="connsiteX4" fmla="*/ 192170 w 1418883"/>
              <a:gd name="connsiteY4" fmla="*/ 6776847 h 6858000"/>
              <a:gd name="connsiteX5" fmla="*/ 203670 w 1418883"/>
              <a:gd name="connsiteY5" fmla="*/ 6737706 h 6858000"/>
              <a:gd name="connsiteX6" fmla="*/ 228409 w 1418883"/>
              <a:gd name="connsiteY6" fmla="*/ 6691589 h 6858000"/>
              <a:gd name="connsiteX7" fmla="*/ 205966 w 1418883"/>
              <a:gd name="connsiteY7" fmla="*/ 6659970 h 6858000"/>
              <a:gd name="connsiteX8" fmla="*/ 221057 w 1418883"/>
              <a:gd name="connsiteY8" fmla="*/ 6636211 h 6858000"/>
              <a:gd name="connsiteX9" fmla="*/ 238501 w 1418883"/>
              <a:gd name="connsiteY9" fmla="*/ 6594177 h 6858000"/>
              <a:gd name="connsiteX10" fmla="*/ 252541 w 1418883"/>
              <a:gd name="connsiteY10" fmla="*/ 6557575 h 6858000"/>
              <a:gd name="connsiteX11" fmla="*/ 305498 w 1418883"/>
              <a:gd name="connsiteY11" fmla="*/ 6492130 h 6858000"/>
              <a:gd name="connsiteX12" fmla="*/ 321185 w 1418883"/>
              <a:gd name="connsiteY12" fmla="*/ 6431610 h 6858000"/>
              <a:gd name="connsiteX13" fmla="*/ 364890 w 1418883"/>
              <a:gd name="connsiteY13" fmla="*/ 6379786 h 6858000"/>
              <a:gd name="connsiteX14" fmla="*/ 348113 w 1418883"/>
              <a:gd name="connsiteY14" fmla="*/ 6334727 h 6858000"/>
              <a:gd name="connsiteX15" fmla="*/ 325528 w 1418883"/>
              <a:gd name="connsiteY15" fmla="*/ 6313295 h 6858000"/>
              <a:gd name="connsiteX16" fmla="*/ 332692 w 1418883"/>
              <a:gd name="connsiteY16" fmla="*/ 6280046 h 6858000"/>
              <a:gd name="connsiteX17" fmla="*/ 315437 w 1418883"/>
              <a:gd name="connsiteY17" fmla="*/ 6270265 h 6858000"/>
              <a:gd name="connsiteX18" fmla="*/ 342465 w 1418883"/>
              <a:gd name="connsiteY18" fmla="*/ 6252834 h 6858000"/>
              <a:gd name="connsiteX19" fmla="*/ 320457 w 1418883"/>
              <a:gd name="connsiteY19" fmla="*/ 6202459 h 6858000"/>
              <a:gd name="connsiteX20" fmla="*/ 319255 w 1418883"/>
              <a:gd name="connsiteY20" fmla="*/ 6153037 h 6858000"/>
              <a:gd name="connsiteX21" fmla="*/ 334670 w 1418883"/>
              <a:gd name="connsiteY21" fmla="*/ 6078132 h 6858000"/>
              <a:gd name="connsiteX22" fmla="*/ 322057 w 1418883"/>
              <a:gd name="connsiteY22" fmla="*/ 6028119 h 6858000"/>
              <a:gd name="connsiteX23" fmla="*/ 307286 w 1418883"/>
              <a:gd name="connsiteY23" fmla="*/ 5926735 h 6858000"/>
              <a:gd name="connsiteX24" fmla="*/ 356798 w 1418883"/>
              <a:gd name="connsiteY24" fmla="*/ 5712857 h 6858000"/>
              <a:gd name="connsiteX25" fmla="*/ 335873 w 1418883"/>
              <a:gd name="connsiteY25" fmla="*/ 5676393 h 6858000"/>
              <a:gd name="connsiteX26" fmla="*/ 375465 w 1418883"/>
              <a:gd name="connsiteY26" fmla="*/ 5563435 h 6858000"/>
              <a:gd name="connsiteX27" fmla="*/ 422595 w 1418883"/>
              <a:gd name="connsiteY27" fmla="*/ 5437125 h 6858000"/>
              <a:gd name="connsiteX28" fmla="*/ 436163 w 1418883"/>
              <a:gd name="connsiteY28" fmla="*/ 5396260 h 6858000"/>
              <a:gd name="connsiteX29" fmla="*/ 452144 w 1418883"/>
              <a:gd name="connsiteY29" fmla="*/ 5330009 h 6858000"/>
              <a:gd name="connsiteX30" fmla="*/ 485637 w 1418883"/>
              <a:gd name="connsiteY30" fmla="*/ 5273739 h 6858000"/>
              <a:gd name="connsiteX31" fmla="*/ 495236 w 1418883"/>
              <a:gd name="connsiteY31" fmla="*/ 5241779 h 6858000"/>
              <a:gd name="connsiteX32" fmla="*/ 506462 w 1418883"/>
              <a:gd name="connsiteY32" fmla="*/ 5225268 h 6858000"/>
              <a:gd name="connsiteX33" fmla="*/ 507482 w 1418883"/>
              <a:gd name="connsiteY33" fmla="*/ 5217684 h 6858000"/>
              <a:gd name="connsiteX34" fmla="*/ 514823 w 1418883"/>
              <a:gd name="connsiteY34" fmla="*/ 5193377 h 6858000"/>
              <a:gd name="connsiteX35" fmla="*/ 518126 w 1418883"/>
              <a:gd name="connsiteY35" fmla="*/ 5179288 h 6858000"/>
              <a:gd name="connsiteX36" fmla="*/ 519110 w 1418883"/>
              <a:gd name="connsiteY36" fmla="*/ 5173621 h 6858000"/>
              <a:gd name="connsiteX37" fmla="*/ 514744 w 1418883"/>
              <a:gd name="connsiteY37" fmla="*/ 5159961 h 6858000"/>
              <a:gd name="connsiteX38" fmla="*/ 521421 w 1418883"/>
              <a:gd name="connsiteY38" fmla="*/ 5144295 h 6858000"/>
              <a:gd name="connsiteX39" fmla="*/ 518354 w 1418883"/>
              <a:gd name="connsiteY39" fmla="*/ 5125185 h 6858000"/>
              <a:gd name="connsiteX40" fmla="*/ 525184 w 1418883"/>
              <a:gd name="connsiteY40" fmla="*/ 5121884 h 6858000"/>
              <a:gd name="connsiteX41" fmla="*/ 532220 w 1418883"/>
              <a:gd name="connsiteY41" fmla="*/ 5067850 h 6858000"/>
              <a:gd name="connsiteX42" fmla="*/ 534951 w 1418883"/>
              <a:gd name="connsiteY42" fmla="*/ 5060861 h 6858000"/>
              <a:gd name="connsiteX43" fmla="*/ 531655 w 1418883"/>
              <a:gd name="connsiteY43" fmla="*/ 5034192 h 6858000"/>
              <a:gd name="connsiteX44" fmla="*/ 533209 w 1418883"/>
              <a:gd name="connsiteY44" fmla="*/ 4993030 h 6858000"/>
              <a:gd name="connsiteX45" fmla="*/ 540118 w 1418883"/>
              <a:gd name="connsiteY45" fmla="*/ 4946844 h 6858000"/>
              <a:gd name="connsiteX46" fmla="*/ 535974 w 1418883"/>
              <a:gd name="connsiteY46" fmla="*/ 4932692 h 6858000"/>
              <a:gd name="connsiteX47" fmla="*/ 551377 w 1418883"/>
              <a:gd name="connsiteY47" fmla="*/ 4858827 h 6858000"/>
              <a:gd name="connsiteX48" fmla="*/ 557280 w 1418883"/>
              <a:gd name="connsiteY48" fmla="*/ 4821170 h 6858000"/>
              <a:gd name="connsiteX49" fmla="*/ 562013 w 1418883"/>
              <a:gd name="connsiteY49" fmla="*/ 4780965 h 6858000"/>
              <a:gd name="connsiteX50" fmla="*/ 563306 w 1418883"/>
              <a:gd name="connsiteY50" fmla="*/ 4750867 h 6858000"/>
              <a:gd name="connsiteX51" fmla="*/ 561113 w 1418883"/>
              <a:gd name="connsiteY51" fmla="*/ 4690749 h 6858000"/>
              <a:gd name="connsiteX52" fmla="*/ 556593 w 1418883"/>
              <a:gd name="connsiteY52" fmla="*/ 4584173 h 6858000"/>
              <a:gd name="connsiteX53" fmla="*/ 551676 w 1418883"/>
              <a:gd name="connsiteY53" fmla="*/ 4444346 h 6858000"/>
              <a:gd name="connsiteX54" fmla="*/ 548241 w 1418883"/>
              <a:gd name="connsiteY54" fmla="*/ 4375228 h 6858000"/>
              <a:gd name="connsiteX55" fmla="*/ 528894 w 1418883"/>
              <a:gd name="connsiteY55" fmla="*/ 4214165 h 6858000"/>
              <a:gd name="connsiteX56" fmla="*/ 532967 w 1418883"/>
              <a:gd name="connsiteY56" fmla="*/ 4090296 h 6858000"/>
              <a:gd name="connsiteX57" fmla="*/ 518223 w 1418883"/>
              <a:gd name="connsiteY57" fmla="*/ 4033999 h 6858000"/>
              <a:gd name="connsiteX58" fmla="*/ 519372 w 1418883"/>
              <a:gd name="connsiteY58" fmla="*/ 4031933 h 6858000"/>
              <a:gd name="connsiteX59" fmla="*/ 517948 w 1418883"/>
              <a:gd name="connsiteY59" fmla="*/ 4013953 h 6858000"/>
              <a:gd name="connsiteX60" fmla="*/ 504243 w 1418883"/>
              <a:gd name="connsiteY60" fmla="*/ 3974753 h 6858000"/>
              <a:gd name="connsiteX61" fmla="*/ 505841 w 1418883"/>
              <a:gd name="connsiteY61" fmla="*/ 3969950 h 6858000"/>
              <a:gd name="connsiteX62" fmla="*/ 499263 w 1418883"/>
              <a:gd name="connsiteY62" fmla="*/ 3933779 h 6858000"/>
              <a:gd name="connsiteX63" fmla="*/ 500594 w 1418883"/>
              <a:gd name="connsiteY63" fmla="*/ 3933093 h 6858000"/>
              <a:gd name="connsiteX64" fmla="*/ 504948 w 1418883"/>
              <a:gd name="connsiteY64" fmla="*/ 3922082 h 6858000"/>
              <a:gd name="connsiteX65" fmla="*/ 510026 w 1418883"/>
              <a:gd name="connsiteY65" fmla="*/ 3901461 h 6858000"/>
              <a:gd name="connsiteX66" fmla="*/ 532620 w 1418883"/>
              <a:gd name="connsiteY66" fmla="*/ 3813873 h 6858000"/>
              <a:gd name="connsiteX67" fmla="*/ 532045 w 1418883"/>
              <a:gd name="connsiteY67" fmla="*/ 3806161 h 6858000"/>
              <a:gd name="connsiteX68" fmla="*/ 532352 w 1418883"/>
              <a:gd name="connsiteY68" fmla="*/ 3805957 h 6858000"/>
              <a:gd name="connsiteX69" fmla="*/ 532379 w 1418883"/>
              <a:gd name="connsiteY69" fmla="*/ 3797724 h 6858000"/>
              <a:gd name="connsiteX70" fmla="*/ 530994 w 1418883"/>
              <a:gd name="connsiteY70" fmla="*/ 3792098 h 6858000"/>
              <a:gd name="connsiteX71" fmla="*/ 529878 w 1418883"/>
              <a:gd name="connsiteY71" fmla="*/ 3777135 h 6858000"/>
              <a:gd name="connsiteX72" fmla="*/ 531611 w 1418883"/>
              <a:gd name="connsiteY72" fmla="*/ 3771656 h 6858000"/>
              <a:gd name="connsiteX73" fmla="*/ 535354 w 1418883"/>
              <a:gd name="connsiteY73" fmla="*/ 3769007 h 6858000"/>
              <a:gd name="connsiteX74" fmla="*/ 534820 w 1418883"/>
              <a:gd name="connsiteY74" fmla="*/ 3767709 h 6858000"/>
              <a:gd name="connsiteX75" fmla="*/ 543516 w 1418883"/>
              <a:gd name="connsiteY75" fmla="*/ 3738082 h 6858000"/>
              <a:gd name="connsiteX76" fmla="*/ 550862 w 1418883"/>
              <a:gd name="connsiteY76" fmla="*/ 3673397 h 6858000"/>
              <a:gd name="connsiteX77" fmla="*/ 550158 w 1418883"/>
              <a:gd name="connsiteY77" fmla="*/ 3637109 h 6858000"/>
              <a:gd name="connsiteX78" fmla="*/ 553601 w 1418883"/>
              <a:gd name="connsiteY78" fmla="*/ 3536883 h 6858000"/>
              <a:gd name="connsiteX79" fmla="*/ 561139 w 1418883"/>
              <a:gd name="connsiteY79" fmla="*/ 3435652 h 6858000"/>
              <a:gd name="connsiteX80" fmla="*/ 562810 w 1418883"/>
              <a:gd name="connsiteY80" fmla="*/ 3307769 h 6858000"/>
              <a:gd name="connsiteX81" fmla="*/ 580373 w 1418883"/>
              <a:gd name="connsiteY81" fmla="*/ 3250522 h 6858000"/>
              <a:gd name="connsiteX82" fmla="*/ 580798 w 1418883"/>
              <a:gd name="connsiteY82" fmla="*/ 3229163 h 6858000"/>
              <a:gd name="connsiteX83" fmla="*/ 582621 w 1418883"/>
              <a:gd name="connsiteY83" fmla="*/ 3217217 h 6858000"/>
              <a:gd name="connsiteX84" fmla="*/ 569456 w 1418883"/>
              <a:gd name="connsiteY84" fmla="*/ 3183755 h 6858000"/>
              <a:gd name="connsiteX85" fmla="*/ 569957 w 1418883"/>
              <a:gd name="connsiteY85" fmla="*/ 3178642 h 6858000"/>
              <a:gd name="connsiteX86" fmla="*/ 557557 w 1418883"/>
              <a:gd name="connsiteY86" fmla="*/ 3158586 h 6858000"/>
              <a:gd name="connsiteX87" fmla="*/ 542742 w 1418883"/>
              <a:gd name="connsiteY87" fmla="*/ 3129034 h 6858000"/>
              <a:gd name="connsiteX88" fmla="*/ 543407 w 1418883"/>
              <a:gd name="connsiteY88" fmla="*/ 3126682 h 6858000"/>
              <a:gd name="connsiteX89" fmla="*/ 534275 w 1418883"/>
              <a:gd name="connsiteY89" fmla="*/ 3114519 h 6858000"/>
              <a:gd name="connsiteX90" fmla="*/ 520884 w 1418883"/>
              <a:gd name="connsiteY90" fmla="*/ 3106272 h 6858000"/>
              <a:gd name="connsiteX91" fmla="*/ 493614 w 1418883"/>
              <a:gd name="connsiteY91" fmla="*/ 2958185 h 6858000"/>
              <a:gd name="connsiteX92" fmla="*/ 436228 w 1418883"/>
              <a:gd name="connsiteY92" fmla="*/ 2762989 h 6858000"/>
              <a:gd name="connsiteX93" fmla="*/ 385146 w 1418883"/>
              <a:gd name="connsiteY93" fmla="*/ 2554718 h 6858000"/>
              <a:gd name="connsiteX94" fmla="*/ 365240 w 1418883"/>
              <a:gd name="connsiteY94" fmla="*/ 2485734 h 6858000"/>
              <a:gd name="connsiteX95" fmla="*/ 355963 w 1418883"/>
              <a:gd name="connsiteY95" fmla="*/ 2447068 h 6858000"/>
              <a:gd name="connsiteX96" fmla="*/ 342924 w 1418883"/>
              <a:gd name="connsiteY96" fmla="*/ 2425819 h 6858000"/>
              <a:gd name="connsiteX97" fmla="*/ 348923 w 1418883"/>
              <a:gd name="connsiteY97" fmla="*/ 2402874 h 6858000"/>
              <a:gd name="connsiteX98" fmla="*/ 351535 w 1418883"/>
              <a:gd name="connsiteY98" fmla="*/ 2381443 h 6858000"/>
              <a:gd name="connsiteX99" fmla="*/ 327864 w 1418883"/>
              <a:gd name="connsiteY99" fmla="*/ 2261920 h 6858000"/>
              <a:gd name="connsiteX100" fmla="*/ 317751 w 1418883"/>
              <a:gd name="connsiteY100" fmla="*/ 2195378 h 6858000"/>
              <a:gd name="connsiteX101" fmla="*/ 301968 w 1418883"/>
              <a:gd name="connsiteY101" fmla="*/ 2155135 h 6858000"/>
              <a:gd name="connsiteX102" fmla="*/ 299426 w 1418883"/>
              <a:gd name="connsiteY102" fmla="*/ 2118008 h 6858000"/>
              <a:gd name="connsiteX103" fmla="*/ 300419 w 1418883"/>
              <a:gd name="connsiteY103" fmla="*/ 2050531 h 6858000"/>
              <a:gd name="connsiteX104" fmla="*/ 292225 w 1418883"/>
              <a:gd name="connsiteY104" fmla="*/ 1963269 h 6858000"/>
              <a:gd name="connsiteX105" fmla="*/ 273403 w 1418883"/>
              <a:gd name="connsiteY105" fmla="*/ 1906352 h 6858000"/>
              <a:gd name="connsiteX106" fmla="*/ 249960 w 1418883"/>
              <a:gd name="connsiteY106" fmla="*/ 1861531 h 6858000"/>
              <a:gd name="connsiteX107" fmla="*/ 203759 w 1418883"/>
              <a:gd name="connsiteY107" fmla="*/ 1732919 h 6858000"/>
              <a:gd name="connsiteX108" fmla="*/ 176070 w 1418883"/>
              <a:gd name="connsiteY108" fmla="*/ 1663540 h 6858000"/>
              <a:gd name="connsiteX109" fmla="*/ 175196 w 1418883"/>
              <a:gd name="connsiteY109" fmla="*/ 1615777 h 6858000"/>
              <a:gd name="connsiteX110" fmla="*/ 155991 w 1418883"/>
              <a:gd name="connsiteY110" fmla="*/ 1563678 h 6858000"/>
              <a:gd name="connsiteX111" fmla="*/ 169071 w 1418883"/>
              <a:gd name="connsiteY111" fmla="*/ 1519474 h 6858000"/>
              <a:gd name="connsiteX112" fmla="*/ 161813 w 1418883"/>
              <a:gd name="connsiteY112" fmla="*/ 1477995 h 6858000"/>
              <a:gd name="connsiteX113" fmla="*/ 147898 w 1418883"/>
              <a:gd name="connsiteY113" fmla="*/ 1373769 h 6858000"/>
              <a:gd name="connsiteX114" fmla="*/ 156205 w 1418883"/>
              <a:gd name="connsiteY114" fmla="*/ 1307086 h 6858000"/>
              <a:gd name="connsiteX115" fmla="*/ 157393 w 1418883"/>
              <a:gd name="connsiteY115" fmla="*/ 1189033 h 6858000"/>
              <a:gd name="connsiteX116" fmla="*/ 162078 w 1418883"/>
              <a:gd name="connsiteY116" fmla="*/ 1168288 h 6858000"/>
              <a:gd name="connsiteX117" fmla="*/ 154360 w 1418883"/>
              <a:gd name="connsiteY117" fmla="*/ 1142577 h 6858000"/>
              <a:gd name="connsiteX118" fmla="*/ 143666 w 1418883"/>
              <a:gd name="connsiteY118" fmla="*/ 1088484 h 6858000"/>
              <a:gd name="connsiteX119" fmla="*/ 132402 w 1418883"/>
              <a:gd name="connsiteY119" fmla="*/ 1016103 h 6858000"/>
              <a:gd name="connsiteX120" fmla="*/ 133858 w 1418883"/>
              <a:gd name="connsiteY120" fmla="*/ 932283 h 6858000"/>
              <a:gd name="connsiteX121" fmla="*/ 136094 w 1418883"/>
              <a:gd name="connsiteY121" fmla="*/ 915925 h 6858000"/>
              <a:gd name="connsiteX122" fmla="*/ 128723 w 1418883"/>
              <a:gd name="connsiteY122" fmla="*/ 896999 h 6858000"/>
              <a:gd name="connsiteX123" fmla="*/ 98131 w 1418883"/>
              <a:gd name="connsiteY123" fmla="*/ 821517 h 6858000"/>
              <a:gd name="connsiteX124" fmla="*/ 77081 w 1418883"/>
              <a:gd name="connsiteY124" fmla="*/ 751353 h 6858000"/>
              <a:gd name="connsiteX125" fmla="*/ 76639 w 1418883"/>
              <a:gd name="connsiteY125" fmla="*/ 721230 h 6858000"/>
              <a:gd name="connsiteX126" fmla="*/ 62310 w 1418883"/>
              <a:gd name="connsiteY126" fmla="*/ 681659 h 6858000"/>
              <a:gd name="connsiteX127" fmla="*/ 47729 w 1418883"/>
              <a:gd name="connsiteY127" fmla="*/ 635218 h 6858000"/>
              <a:gd name="connsiteX128" fmla="*/ 52740 w 1418883"/>
              <a:gd name="connsiteY128" fmla="*/ 613763 h 6858000"/>
              <a:gd name="connsiteX129" fmla="*/ 38682 w 1418883"/>
              <a:gd name="connsiteY129" fmla="*/ 598582 h 6858000"/>
              <a:gd name="connsiteX130" fmla="*/ 38363 w 1418883"/>
              <a:gd name="connsiteY130" fmla="*/ 576846 h 6858000"/>
              <a:gd name="connsiteX131" fmla="*/ 17989 w 1418883"/>
              <a:gd name="connsiteY131" fmla="*/ 530055 h 6858000"/>
              <a:gd name="connsiteX132" fmla="*/ 17237 w 1418883"/>
              <a:gd name="connsiteY132" fmla="*/ 465389 h 6858000"/>
              <a:gd name="connsiteX133" fmla="*/ 160 w 1418883"/>
              <a:gd name="connsiteY133" fmla="*/ 424699 h 6858000"/>
              <a:gd name="connsiteX134" fmla="*/ 535 w 1418883"/>
              <a:gd name="connsiteY134" fmla="*/ 404917 h 6858000"/>
              <a:gd name="connsiteX135" fmla="*/ 111526 w 1418883"/>
              <a:gd name="connsiteY135" fmla="*/ 275771 h 6858000"/>
              <a:gd name="connsiteX136" fmla="*/ 128553 w 1418883"/>
              <a:gd name="connsiteY136" fmla="*/ 212860 h 6858000"/>
              <a:gd name="connsiteX137" fmla="*/ 120263 w 1418883"/>
              <a:gd name="connsiteY137" fmla="*/ 144983 h 6858000"/>
              <a:gd name="connsiteX138" fmla="*/ 132547 w 1418883"/>
              <a:gd name="connsiteY138" fmla="*/ 55288 h 6858000"/>
              <a:gd name="connsiteX139" fmla="*/ 92101 w 1418883"/>
              <a:gd name="connsiteY139" fmla="*/ 0 h 6858000"/>
              <a:gd name="connsiteX0" fmla="*/ 91951 w 1418733"/>
              <a:gd name="connsiteY0" fmla="*/ 0 h 6858000"/>
              <a:gd name="connsiteX1" fmla="*/ 1418733 w 1418733"/>
              <a:gd name="connsiteY1" fmla="*/ 0 h 6858000"/>
              <a:gd name="connsiteX2" fmla="*/ 1418733 w 1418733"/>
              <a:gd name="connsiteY2" fmla="*/ 6858000 h 6858000"/>
              <a:gd name="connsiteX3" fmla="*/ 155427 w 1418733"/>
              <a:gd name="connsiteY3" fmla="*/ 6857735 h 6858000"/>
              <a:gd name="connsiteX4" fmla="*/ 192020 w 1418733"/>
              <a:gd name="connsiteY4" fmla="*/ 6776847 h 6858000"/>
              <a:gd name="connsiteX5" fmla="*/ 203520 w 1418733"/>
              <a:gd name="connsiteY5" fmla="*/ 6737706 h 6858000"/>
              <a:gd name="connsiteX6" fmla="*/ 228259 w 1418733"/>
              <a:gd name="connsiteY6" fmla="*/ 6691589 h 6858000"/>
              <a:gd name="connsiteX7" fmla="*/ 205816 w 1418733"/>
              <a:gd name="connsiteY7" fmla="*/ 6659970 h 6858000"/>
              <a:gd name="connsiteX8" fmla="*/ 220907 w 1418733"/>
              <a:gd name="connsiteY8" fmla="*/ 6636211 h 6858000"/>
              <a:gd name="connsiteX9" fmla="*/ 238351 w 1418733"/>
              <a:gd name="connsiteY9" fmla="*/ 6594177 h 6858000"/>
              <a:gd name="connsiteX10" fmla="*/ 252391 w 1418733"/>
              <a:gd name="connsiteY10" fmla="*/ 6557575 h 6858000"/>
              <a:gd name="connsiteX11" fmla="*/ 305348 w 1418733"/>
              <a:gd name="connsiteY11" fmla="*/ 6492130 h 6858000"/>
              <a:gd name="connsiteX12" fmla="*/ 321035 w 1418733"/>
              <a:gd name="connsiteY12" fmla="*/ 6431610 h 6858000"/>
              <a:gd name="connsiteX13" fmla="*/ 364740 w 1418733"/>
              <a:gd name="connsiteY13" fmla="*/ 6379786 h 6858000"/>
              <a:gd name="connsiteX14" fmla="*/ 347963 w 1418733"/>
              <a:gd name="connsiteY14" fmla="*/ 6334727 h 6858000"/>
              <a:gd name="connsiteX15" fmla="*/ 325378 w 1418733"/>
              <a:gd name="connsiteY15" fmla="*/ 6313295 h 6858000"/>
              <a:gd name="connsiteX16" fmla="*/ 332542 w 1418733"/>
              <a:gd name="connsiteY16" fmla="*/ 6280046 h 6858000"/>
              <a:gd name="connsiteX17" fmla="*/ 315287 w 1418733"/>
              <a:gd name="connsiteY17" fmla="*/ 6270265 h 6858000"/>
              <a:gd name="connsiteX18" fmla="*/ 342315 w 1418733"/>
              <a:gd name="connsiteY18" fmla="*/ 6252834 h 6858000"/>
              <a:gd name="connsiteX19" fmla="*/ 320307 w 1418733"/>
              <a:gd name="connsiteY19" fmla="*/ 6202459 h 6858000"/>
              <a:gd name="connsiteX20" fmla="*/ 319105 w 1418733"/>
              <a:gd name="connsiteY20" fmla="*/ 6153037 h 6858000"/>
              <a:gd name="connsiteX21" fmla="*/ 334520 w 1418733"/>
              <a:gd name="connsiteY21" fmla="*/ 6078132 h 6858000"/>
              <a:gd name="connsiteX22" fmla="*/ 321907 w 1418733"/>
              <a:gd name="connsiteY22" fmla="*/ 6028119 h 6858000"/>
              <a:gd name="connsiteX23" fmla="*/ 307136 w 1418733"/>
              <a:gd name="connsiteY23" fmla="*/ 5926735 h 6858000"/>
              <a:gd name="connsiteX24" fmla="*/ 356648 w 1418733"/>
              <a:gd name="connsiteY24" fmla="*/ 5712857 h 6858000"/>
              <a:gd name="connsiteX25" fmla="*/ 335723 w 1418733"/>
              <a:gd name="connsiteY25" fmla="*/ 5676393 h 6858000"/>
              <a:gd name="connsiteX26" fmla="*/ 375315 w 1418733"/>
              <a:gd name="connsiteY26" fmla="*/ 5563435 h 6858000"/>
              <a:gd name="connsiteX27" fmla="*/ 422445 w 1418733"/>
              <a:gd name="connsiteY27" fmla="*/ 5437125 h 6858000"/>
              <a:gd name="connsiteX28" fmla="*/ 436013 w 1418733"/>
              <a:gd name="connsiteY28" fmla="*/ 5396260 h 6858000"/>
              <a:gd name="connsiteX29" fmla="*/ 451994 w 1418733"/>
              <a:gd name="connsiteY29" fmla="*/ 5330009 h 6858000"/>
              <a:gd name="connsiteX30" fmla="*/ 485487 w 1418733"/>
              <a:gd name="connsiteY30" fmla="*/ 5273739 h 6858000"/>
              <a:gd name="connsiteX31" fmla="*/ 495086 w 1418733"/>
              <a:gd name="connsiteY31" fmla="*/ 5241779 h 6858000"/>
              <a:gd name="connsiteX32" fmla="*/ 506312 w 1418733"/>
              <a:gd name="connsiteY32" fmla="*/ 5225268 h 6858000"/>
              <a:gd name="connsiteX33" fmla="*/ 507332 w 1418733"/>
              <a:gd name="connsiteY33" fmla="*/ 5217684 h 6858000"/>
              <a:gd name="connsiteX34" fmla="*/ 514673 w 1418733"/>
              <a:gd name="connsiteY34" fmla="*/ 5193377 h 6858000"/>
              <a:gd name="connsiteX35" fmla="*/ 517976 w 1418733"/>
              <a:gd name="connsiteY35" fmla="*/ 5179288 h 6858000"/>
              <a:gd name="connsiteX36" fmla="*/ 518960 w 1418733"/>
              <a:gd name="connsiteY36" fmla="*/ 5173621 h 6858000"/>
              <a:gd name="connsiteX37" fmla="*/ 514594 w 1418733"/>
              <a:gd name="connsiteY37" fmla="*/ 5159961 h 6858000"/>
              <a:gd name="connsiteX38" fmla="*/ 521271 w 1418733"/>
              <a:gd name="connsiteY38" fmla="*/ 5144295 h 6858000"/>
              <a:gd name="connsiteX39" fmla="*/ 518204 w 1418733"/>
              <a:gd name="connsiteY39" fmla="*/ 5125185 h 6858000"/>
              <a:gd name="connsiteX40" fmla="*/ 525034 w 1418733"/>
              <a:gd name="connsiteY40" fmla="*/ 5121884 h 6858000"/>
              <a:gd name="connsiteX41" fmla="*/ 532070 w 1418733"/>
              <a:gd name="connsiteY41" fmla="*/ 5067850 h 6858000"/>
              <a:gd name="connsiteX42" fmla="*/ 534801 w 1418733"/>
              <a:gd name="connsiteY42" fmla="*/ 5060861 h 6858000"/>
              <a:gd name="connsiteX43" fmla="*/ 531505 w 1418733"/>
              <a:gd name="connsiteY43" fmla="*/ 5034192 h 6858000"/>
              <a:gd name="connsiteX44" fmla="*/ 533059 w 1418733"/>
              <a:gd name="connsiteY44" fmla="*/ 4993030 h 6858000"/>
              <a:gd name="connsiteX45" fmla="*/ 539968 w 1418733"/>
              <a:gd name="connsiteY45" fmla="*/ 4946844 h 6858000"/>
              <a:gd name="connsiteX46" fmla="*/ 535824 w 1418733"/>
              <a:gd name="connsiteY46" fmla="*/ 4932692 h 6858000"/>
              <a:gd name="connsiteX47" fmla="*/ 551227 w 1418733"/>
              <a:gd name="connsiteY47" fmla="*/ 4858827 h 6858000"/>
              <a:gd name="connsiteX48" fmla="*/ 557130 w 1418733"/>
              <a:gd name="connsiteY48" fmla="*/ 4821170 h 6858000"/>
              <a:gd name="connsiteX49" fmla="*/ 561863 w 1418733"/>
              <a:gd name="connsiteY49" fmla="*/ 4780965 h 6858000"/>
              <a:gd name="connsiteX50" fmla="*/ 563156 w 1418733"/>
              <a:gd name="connsiteY50" fmla="*/ 4750867 h 6858000"/>
              <a:gd name="connsiteX51" fmla="*/ 560963 w 1418733"/>
              <a:gd name="connsiteY51" fmla="*/ 4690749 h 6858000"/>
              <a:gd name="connsiteX52" fmla="*/ 556443 w 1418733"/>
              <a:gd name="connsiteY52" fmla="*/ 4584173 h 6858000"/>
              <a:gd name="connsiteX53" fmla="*/ 551526 w 1418733"/>
              <a:gd name="connsiteY53" fmla="*/ 4444346 h 6858000"/>
              <a:gd name="connsiteX54" fmla="*/ 548091 w 1418733"/>
              <a:gd name="connsiteY54" fmla="*/ 4375228 h 6858000"/>
              <a:gd name="connsiteX55" fmla="*/ 528744 w 1418733"/>
              <a:gd name="connsiteY55" fmla="*/ 4214165 h 6858000"/>
              <a:gd name="connsiteX56" fmla="*/ 532817 w 1418733"/>
              <a:gd name="connsiteY56" fmla="*/ 4090296 h 6858000"/>
              <a:gd name="connsiteX57" fmla="*/ 518073 w 1418733"/>
              <a:gd name="connsiteY57" fmla="*/ 4033999 h 6858000"/>
              <a:gd name="connsiteX58" fmla="*/ 519222 w 1418733"/>
              <a:gd name="connsiteY58" fmla="*/ 4031933 h 6858000"/>
              <a:gd name="connsiteX59" fmla="*/ 517798 w 1418733"/>
              <a:gd name="connsiteY59" fmla="*/ 4013953 h 6858000"/>
              <a:gd name="connsiteX60" fmla="*/ 504093 w 1418733"/>
              <a:gd name="connsiteY60" fmla="*/ 3974753 h 6858000"/>
              <a:gd name="connsiteX61" fmla="*/ 505691 w 1418733"/>
              <a:gd name="connsiteY61" fmla="*/ 3969950 h 6858000"/>
              <a:gd name="connsiteX62" fmla="*/ 499113 w 1418733"/>
              <a:gd name="connsiteY62" fmla="*/ 3933779 h 6858000"/>
              <a:gd name="connsiteX63" fmla="*/ 500444 w 1418733"/>
              <a:gd name="connsiteY63" fmla="*/ 3933093 h 6858000"/>
              <a:gd name="connsiteX64" fmla="*/ 504798 w 1418733"/>
              <a:gd name="connsiteY64" fmla="*/ 3922082 h 6858000"/>
              <a:gd name="connsiteX65" fmla="*/ 509876 w 1418733"/>
              <a:gd name="connsiteY65" fmla="*/ 3901461 h 6858000"/>
              <a:gd name="connsiteX66" fmla="*/ 532470 w 1418733"/>
              <a:gd name="connsiteY66" fmla="*/ 3813873 h 6858000"/>
              <a:gd name="connsiteX67" fmla="*/ 531895 w 1418733"/>
              <a:gd name="connsiteY67" fmla="*/ 3806161 h 6858000"/>
              <a:gd name="connsiteX68" fmla="*/ 532202 w 1418733"/>
              <a:gd name="connsiteY68" fmla="*/ 3805957 h 6858000"/>
              <a:gd name="connsiteX69" fmla="*/ 532229 w 1418733"/>
              <a:gd name="connsiteY69" fmla="*/ 3797724 h 6858000"/>
              <a:gd name="connsiteX70" fmla="*/ 530844 w 1418733"/>
              <a:gd name="connsiteY70" fmla="*/ 3792098 h 6858000"/>
              <a:gd name="connsiteX71" fmla="*/ 529728 w 1418733"/>
              <a:gd name="connsiteY71" fmla="*/ 3777135 h 6858000"/>
              <a:gd name="connsiteX72" fmla="*/ 531461 w 1418733"/>
              <a:gd name="connsiteY72" fmla="*/ 3771656 h 6858000"/>
              <a:gd name="connsiteX73" fmla="*/ 535204 w 1418733"/>
              <a:gd name="connsiteY73" fmla="*/ 3769007 h 6858000"/>
              <a:gd name="connsiteX74" fmla="*/ 534670 w 1418733"/>
              <a:gd name="connsiteY74" fmla="*/ 3767709 h 6858000"/>
              <a:gd name="connsiteX75" fmla="*/ 543366 w 1418733"/>
              <a:gd name="connsiteY75" fmla="*/ 3738082 h 6858000"/>
              <a:gd name="connsiteX76" fmla="*/ 550712 w 1418733"/>
              <a:gd name="connsiteY76" fmla="*/ 3673397 h 6858000"/>
              <a:gd name="connsiteX77" fmla="*/ 550008 w 1418733"/>
              <a:gd name="connsiteY77" fmla="*/ 3637109 h 6858000"/>
              <a:gd name="connsiteX78" fmla="*/ 553451 w 1418733"/>
              <a:gd name="connsiteY78" fmla="*/ 3536883 h 6858000"/>
              <a:gd name="connsiteX79" fmla="*/ 560989 w 1418733"/>
              <a:gd name="connsiteY79" fmla="*/ 3435652 h 6858000"/>
              <a:gd name="connsiteX80" fmla="*/ 562660 w 1418733"/>
              <a:gd name="connsiteY80" fmla="*/ 3307769 h 6858000"/>
              <a:gd name="connsiteX81" fmla="*/ 580223 w 1418733"/>
              <a:gd name="connsiteY81" fmla="*/ 3250522 h 6858000"/>
              <a:gd name="connsiteX82" fmla="*/ 580648 w 1418733"/>
              <a:gd name="connsiteY82" fmla="*/ 3229163 h 6858000"/>
              <a:gd name="connsiteX83" fmla="*/ 582471 w 1418733"/>
              <a:gd name="connsiteY83" fmla="*/ 3217217 h 6858000"/>
              <a:gd name="connsiteX84" fmla="*/ 569306 w 1418733"/>
              <a:gd name="connsiteY84" fmla="*/ 3183755 h 6858000"/>
              <a:gd name="connsiteX85" fmla="*/ 569807 w 1418733"/>
              <a:gd name="connsiteY85" fmla="*/ 3178642 h 6858000"/>
              <a:gd name="connsiteX86" fmla="*/ 557407 w 1418733"/>
              <a:gd name="connsiteY86" fmla="*/ 3158586 h 6858000"/>
              <a:gd name="connsiteX87" fmla="*/ 542592 w 1418733"/>
              <a:gd name="connsiteY87" fmla="*/ 3129034 h 6858000"/>
              <a:gd name="connsiteX88" fmla="*/ 543257 w 1418733"/>
              <a:gd name="connsiteY88" fmla="*/ 3126682 h 6858000"/>
              <a:gd name="connsiteX89" fmla="*/ 534125 w 1418733"/>
              <a:gd name="connsiteY89" fmla="*/ 3114519 h 6858000"/>
              <a:gd name="connsiteX90" fmla="*/ 520734 w 1418733"/>
              <a:gd name="connsiteY90" fmla="*/ 3106272 h 6858000"/>
              <a:gd name="connsiteX91" fmla="*/ 493464 w 1418733"/>
              <a:gd name="connsiteY91" fmla="*/ 2958185 h 6858000"/>
              <a:gd name="connsiteX92" fmla="*/ 436078 w 1418733"/>
              <a:gd name="connsiteY92" fmla="*/ 2762989 h 6858000"/>
              <a:gd name="connsiteX93" fmla="*/ 384996 w 1418733"/>
              <a:gd name="connsiteY93" fmla="*/ 2554718 h 6858000"/>
              <a:gd name="connsiteX94" fmla="*/ 365090 w 1418733"/>
              <a:gd name="connsiteY94" fmla="*/ 2485734 h 6858000"/>
              <a:gd name="connsiteX95" fmla="*/ 355813 w 1418733"/>
              <a:gd name="connsiteY95" fmla="*/ 2447068 h 6858000"/>
              <a:gd name="connsiteX96" fmla="*/ 342774 w 1418733"/>
              <a:gd name="connsiteY96" fmla="*/ 2425819 h 6858000"/>
              <a:gd name="connsiteX97" fmla="*/ 348773 w 1418733"/>
              <a:gd name="connsiteY97" fmla="*/ 2402874 h 6858000"/>
              <a:gd name="connsiteX98" fmla="*/ 351385 w 1418733"/>
              <a:gd name="connsiteY98" fmla="*/ 2381443 h 6858000"/>
              <a:gd name="connsiteX99" fmla="*/ 327714 w 1418733"/>
              <a:gd name="connsiteY99" fmla="*/ 2261920 h 6858000"/>
              <a:gd name="connsiteX100" fmla="*/ 317601 w 1418733"/>
              <a:gd name="connsiteY100" fmla="*/ 2195378 h 6858000"/>
              <a:gd name="connsiteX101" fmla="*/ 301818 w 1418733"/>
              <a:gd name="connsiteY101" fmla="*/ 2155135 h 6858000"/>
              <a:gd name="connsiteX102" fmla="*/ 299276 w 1418733"/>
              <a:gd name="connsiteY102" fmla="*/ 2118008 h 6858000"/>
              <a:gd name="connsiteX103" fmla="*/ 300269 w 1418733"/>
              <a:gd name="connsiteY103" fmla="*/ 2050531 h 6858000"/>
              <a:gd name="connsiteX104" fmla="*/ 292075 w 1418733"/>
              <a:gd name="connsiteY104" fmla="*/ 1963269 h 6858000"/>
              <a:gd name="connsiteX105" fmla="*/ 273253 w 1418733"/>
              <a:gd name="connsiteY105" fmla="*/ 1906352 h 6858000"/>
              <a:gd name="connsiteX106" fmla="*/ 249810 w 1418733"/>
              <a:gd name="connsiteY106" fmla="*/ 1861531 h 6858000"/>
              <a:gd name="connsiteX107" fmla="*/ 203609 w 1418733"/>
              <a:gd name="connsiteY107" fmla="*/ 1732919 h 6858000"/>
              <a:gd name="connsiteX108" fmla="*/ 175920 w 1418733"/>
              <a:gd name="connsiteY108" fmla="*/ 1663540 h 6858000"/>
              <a:gd name="connsiteX109" fmla="*/ 175046 w 1418733"/>
              <a:gd name="connsiteY109" fmla="*/ 1615777 h 6858000"/>
              <a:gd name="connsiteX110" fmla="*/ 155841 w 1418733"/>
              <a:gd name="connsiteY110" fmla="*/ 1563678 h 6858000"/>
              <a:gd name="connsiteX111" fmla="*/ 168921 w 1418733"/>
              <a:gd name="connsiteY111" fmla="*/ 1519474 h 6858000"/>
              <a:gd name="connsiteX112" fmla="*/ 161663 w 1418733"/>
              <a:gd name="connsiteY112" fmla="*/ 1477995 h 6858000"/>
              <a:gd name="connsiteX113" fmla="*/ 147748 w 1418733"/>
              <a:gd name="connsiteY113" fmla="*/ 1373769 h 6858000"/>
              <a:gd name="connsiteX114" fmla="*/ 156055 w 1418733"/>
              <a:gd name="connsiteY114" fmla="*/ 1307086 h 6858000"/>
              <a:gd name="connsiteX115" fmla="*/ 157243 w 1418733"/>
              <a:gd name="connsiteY115" fmla="*/ 1189033 h 6858000"/>
              <a:gd name="connsiteX116" fmla="*/ 161928 w 1418733"/>
              <a:gd name="connsiteY116" fmla="*/ 1168288 h 6858000"/>
              <a:gd name="connsiteX117" fmla="*/ 154210 w 1418733"/>
              <a:gd name="connsiteY117" fmla="*/ 1142577 h 6858000"/>
              <a:gd name="connsiteX118" fmla="*/ 143516 w 1418733"/>
              <a:gd name="connsiteY118" fmla="*/ 1088484 h 6858000"/>
              <a:gd name="connsiteX119" fmla="*/ 132252 w 1418733"/>
              <a:gd name="connsiteY119" fmla="*/ 1016103 h 6858000"/>
              <a:gd name="connsiteX120" fmla="*/ 133708 w 1418733"/>
              <a:gd name="connsiteY120" fmla="*/ 932283 h 6858000"/>
              <a:gd name="connsiteX121" fmla="*/ 135944 w 1418733"/>
              <a:gd name="connsiteY121" fmla="*/ 915925 h 6858000"/>
              <a:gd name="connsiteX122" fmla="*/ 128573 w 1418733"/>
              <a:gd name="connsiteY122" fmla="*/ 896999 h 6858000"/>
              <a:gd name="connsiteX123" fmla="*/ 97981 w 1418733"/>
              <a:gd name="connsiteY123" fmla="*/ 821517 h 6858000"/>
              <a:gd name="connsiteX124" fmla="*/ 76931 w 1418733"/>
              <a:gd name="connsiteY124" fmla="*/ 751353 h 6858000"/>
              <a:gd name="connsiteX125" fmla="*/ 76489 w 1418733"/>
              <a:gd name="connsiteY125" fmla="*/ 721230 h 6858000"/>
              <a:gd name="connsiteX126" fmla="*/ 62160 w 1418733"/>
              <a:gd name="connsiteY126" fmla="*/ 681659 h 6858000"/>
              <a:gd name="connsiteX127" fmla="*/ 47579 w 1418733"/>
              <a:gd name="connsiteY127" fmla="*/ 635218 h 6858000"/>
              <a:gd name="connsiteX128" fmla="*/ 52590 w 1418733"/>
              <a:gd name="connsiteY128" fmla="*/ 613763 h 6858000"/>
              <a:gd name="connsiteX129" fmla="*/ 38532 w 1418733"/>
              <a:gd name="connsiteY129" fmla="*/ 598582 h 6858000"/>
              <a:gd name="connsiteX130" fmla="*/ 38213 w 1418733"/>
              <a:gd name="connsiteY130" fmla="*/ 576846 h 6858000"/>
              <a:gd name="connsiteX131" fmla="*/ 17839 w 1418733"/>
              <a:gd name="connsiteY131" fmla="*/ 530055 h 6858000"/>
              <a:gd name="connsiteX132" fmla="*/ 17087 w 1418733"/>
              <a:gd name="connsiteY132" fmla="*/ 465389 h 6858000"/>
              <a:gd name="connsiteX133" fmla="*/ 10 w 1418733"/>
              <a:gd name="connsiteY133" fmla="*/ 424699 h 6858000"/>
              <a:gd name="connsiteX134" fmla="*/ 127193 w 1418733"/>
              <a:gd name="connsiteY134" fmla="*/ 309501 h 6858000"/>
              <a:gd name="connsiteX135" fmla="*/ 111376 w 1418733"/>
              <a:gd name="connsiteY135" fmla="*/ 275771 h 6858000"/>
              <a:gd name="connsiteX136" fmla="*/ 128403 w 1418733"/>
              <a:gd name="connsiteY136" fmla="*/ 212860 h 6858000"/>
              <a:gd name="connsiteX137" fmla="*/ 120113 w 1418733"/>
              <a:gd name="connsiteY137" fmla="*/ 144983 h 6858000"/>
              <a:gd name="connsiteX138" fmla="*/ 132397 w 1418733"/>
              <a:gd name="connsiteY138" fmla="*/ 55288 h 6858000"/>
              <a:gd name="connsiteX139" fmla="*/ 91951 w 1418733"/>
              <a:gd name="connsiteY139" fmla="*/ 0 h 6858000"/>
              <a:gd name="connsiteX0" fmla="*/ 76413 w 1403195"/>
              <a:gd name="connsiteY0" fmla="*/ 0 h 6858000"/>
              <a:gd name="connsiteX1" fmla="*/ 1403195 w 1403195"/>
              <a:gd name="connsiteY1" fmla="*/ 0 h 6858000"/>
              <a:gd name="connsiteX2" fmla="*/ 1403195 w 1403195"/>
              <a:gd name="connsiteY2" fmla="*/ 6858000 h 6858000"/>
              <a:gd name="connsiteX3" fmla="*/ 139889 w 1403195"/>
              <a:gd name="connsiteY3" fmla="*/ 6857735 h 6858000"/>
              <a:gd name="connsiteX4" fmla="*/ 176482 w 1403195"/>
              <a:gd name="connsiteY4" fmla="*/ 6776847 h 6858000"/>
              <a:gd name="connsiteX5" fmla="*/ 187982 w 1403195"/>
              <a:gd name="connsiteY5" fmla="*/ 6737706 h 6858000"/>
              <a:gd name="connsiteX6" fmla="*/ 212721 w 1403195"/>
              <a:gd name="connsiteY6" fmla="*/ 6691589 h 6858000"/>
              <a:gd name="connsiteX7" fmla="*/ 190278 w 1403195"/>
              <a:gd name="connsiteY7" fmla="*/ 6659970 h 6858000"/>
              <a:gd name="connsiteX8" fmla="*/ 205369 w 1403195"/>
              <a:gd name="connsiteY8" fmla="*/ 6636211 h 6858000"/>
              <a:gd name="connsiteX9" fmla="*/ 222813 w 1403195"/>
              <a:gd name="connsiteY9" fmla="*/ 6594177 h 6858000"/>
              <a:gd name="connsiteX10" fmla="*/ 236853 w 1403195"/>
              <a:gd name="connsiteY10" fmla="*/ 6557575 h 6858000"/>
              <a:gd name="connsiteX11" fmla="*/ 289810 w 1403195"/>
              <a:gd name="connsiteY11" fmla="*/ 6492130 h 6858000"/>
              <a:gd name="connsiteX12" fmla="*/ 305497 w 1403195"/>
              <a:gd name="connsiteY12" fmla="*/ 6431610 h 6858000"/>
              <a:gd name="connsiteX13" fmla="*/ 349202 w 1403195"/>
              <a:gd name="connsiteY13" fmla="*/ 6379786 h 6858000"/>
              <a:gd name="connsiteX14" fmla="*/ 332425 w 1403195"/>
              <a:gd name="connsiteY14" fmla="*/ 6334727 h 6858000"/>
              <a:gd name="connsiteX15" fmla="*/ 309840 w 1403195"/>
              <a:gd name="connsiteY15" fmla="*/ 6313295 h 6858000"/>
              <a:gd name="connsiteX16" fmla="*/ 317004 w 1403195"/>
              <a:gd name="connsiteY16" fmla="*/ 6280046 h 6858000"/>
              <a:gd name="connsiteX17" fmla="*/ 299749 w 1403195"/>
              <a:gd name="connsiteY17" fmla="*/ 6270265 h 6858000"/>
              <a:gd name="connsiteX18" fmla="*/ 326777 w 1403195"/>
              <a:gd name="connsiteY18" fmla="*/ 6252834 h 6858000"/>
              <a:gd name="connsiteX19" fmla="*/ 304769 w 1403195"/>
              <a:gd name="connsiteY19" fmla="*/ 6202459 h 6858000"/>
              <a:gd name="connsiteX20" fmla="*/ 303567 w 1403195"/>
              <a:gd name="connsiteY20" fmla="*/ 6153037 h 6858000"/>
              <a:gd name="connsiteX21" fmla="*/ 318982 w 1403195"/>
              <a:gd name="connsiteY21" fmla="*/ 6078132 h 6858000"/>
              <a:gd name="connsiteX22" fmla="*/ 306369 w 1403195"/>
              <a:gd name="connsiteY22" fmla="*/ 6028119 h 6858000"/>
              <a:gd name="connsiteX23" fmla="*/ 291598 w 1403195"/>
              <a:gd name="connsiteY23" fmla="*/ 5926735 h 6858000"/>
              <a:gd name="connsiteX24" fmla="*/ 341110 w 1403195"/>
              <a:gd name="connsiteY24" fmla="*/ 5712857 h 6858000"/>
              <a:gd name="connsiteX25" fmla="*/ 320185 w 1403195"/>
              <a:gd name="connsiteY25" fmla="*/ 5676393 h 6858000"/>
              <a:gd name="connsiteX26" fmla="*/ 359777 w 1403195"/>
              <a:gd name="connsiteY26" fmla="*/ 5563435 h 6858000"/>
              <a:gd name="connsiteX27" fmla="*/ 406907 w 1403195"/>
              <a:gd name="connsiteY27" fmla="*/ 5437125 h 6858000"/>
              <a:gd name="connsiteX28" fmla="*/ 420475 w 1403195"/>
              <a:gd name="connsiteY28" fmla="*/ 5396260 h 6858000"/>
              <a:gd name="connsiteX29" fmla="*/ 436456 w 1403195"/>
              <a:gd name="connsiteY29" fmla="*/ 5330009 h 6858000"/>
              <a:gd name="connsiteX30" fmla="*/ 469949 w 1403195"/>
              <a:gd name="connsiteY30" fmla="*/ 5273739 h 6858000"/>
              <a:gd name="connsiteX31" fmla="*/ 479548 w 1403195"/>
              <a:gd name="connsiteY31" fmla="*/ 5241779 h 6858000"/>
              <a:gd name="connsiteX32" fmla="*/ 490774 w 1403195"/>
              <a:gd name="connsiteY32" fmla="*/ 5225268 h 6858000"/>
              <a:gd name="connsiteX33" fmla="*/ 491794 w 1403195"/>
              <a:gd name="connsiteY33" fmla="*/ 5217684 h 6858000"/>
              <a:gd name="connsiteX34" fmla="*/ 499135 w 1403195"/>
              <a:gd name="connsiteY34" fmla="*/ 5193377 h 6858000"/>
              <a:gd name="connsiteX35" fmla="*/ 502438 w 1403195"/>
              <a:gd name="connsiteY35" fmla="*/ 5179288 h 6858000"/>
              <a:gd name="connsiteX36" fmla="*/ 503422 w 1403195"/>
              <a:gd name="connsiteY36" fmla="*/ 5173621 h 6858000"/>
              <a:gd name="connsiteX37" fmla="*/ 499056 w 1403195"/>
              <a:gd name="connsiteY37" fmla="*/ 5159961 h 6858000"/>
              <a:gd name="connsiteX38" fmla="*/ 505733 w 1403195"/>
              <a:gd name="connsiteY38" fmla="*/ 5144295 h 6858000"/>
              <a:gd name="connsiteX39" fmla="*/ 502666 w 1403195"/>
              <a:gd name="connsiteY39" fmla="*/ 5125185 h 6858000"/>
              <a:gd name="connsiteX40" fmla="*/ 509496 w 1403195"/>
              <a:gd name="connsiteY40" fmla="*/ 5121884 h 6858000"/>
              <a:gd name="connsiteX41" fmla="*/ 516532 w 1403195"/>
              <a:gd name="connsiteY41" fmla="*/ 5067850 h 6858000"/>
              <a:gd name="connsiteX42" fmla="*/ 519263 w 1403195"/>
              <a:gd name="connsiteY42" fmla="*/ 5060861 h 6858000"/>
              <a:gd name="connsiteX43" fmla="*/ 515967 w 1403195"/>
              <a:gd name="connsiteY43" fmla="*/ 5034192 h 6858000"/>
              <a:gd name="connsiteX44" fmla="*/ 517521 w 1403195"/>
              <a:gd name="connsiteY44" fmla="*/ 4993030 h 6858000"/>
              <a:gd name="connsiteX45" fmla="*/ 524430 w 1403195"/>
              <a:gd name="connsiteY45" fmla="*/ 4946844 h 6858000"/>
              <a:gd name="connsiteX46" fmla="*/ 520286 w 1403195"/>
              <a:gd name="connsiteY46" fmla="*/ 4932692 h 6858000"/>
              <a:gd name="connsiteX47" fmla="*/ 535689 w 1403195"/>
              <a:gd name="connsiteY47" fmla="*/ 4858827 h 6858000"/>
              <a:gd name="connsiteX48" fmla="*/ 541592 w 1403195"/>
              <a:gd name="connsiteY48" fmla="*/ 4821170 h 6858000"/>
              <a:gd name="connsiteX49" fmla="*/ 546325 w 1403195"/>
              <a:gd name="connsiteY49" fmla="*/ 4780965 h 6858000"/>
              <a:gd name="connsiteX50" fmla="*/ 547618 w 1403195"/>
              <a:gd name="connsiteY50" fmla="*/ 4750867 h 6858000"/>
              <a:gd name="connsiteX51" fmla="*/ 545425 w 1403195"/>
              <a:gd name="connsiteY51" fmla="*/ 4690749 h 6858000"/>
              <a:gd name="connsiteX52" fmla="*/ 540905 w 1403195"/>
              <a:gd name="connsiteY52" fmla="*/ 4584173 h 6858000"/>
              <a:gd name="connsiteX53" fmla="*/ 535988 w 1403195"/>
              <a:gd name="connsiteY53" fmla="*/ 4444346 h 6858000"/>
              <a:gd name="connsiteX54" fmla="*/ 532553 w 1403195"/>
              <a:gd name="connsiteY54" fmla="*/ 4375228 h 6858000"/>
              <a:gd name="connsiteX55" fmla="*/ 513206 w 1403195"/>
              <a:gd name="connsiteY55" fmla="*/ 4214165 h 6858000"/>
              <a:gd name="connsiteX56" fmla="*/ 517279 w 1403195"/>
              <a:gd name="connsiteY56" fmla="*/ 4090296 h 6858000"/>
              <a:gd name="connsiteX57" fmla="*/ 502535 w 1403195"/>
              <a:gd name="connsiteY57" fmla="*/ 4033999 h 6858000"/>
              <a:gd name="connsiteX58" fmla="*/ 503684 w 1403195"/>
              <a:gd name="connsiteY58" fmla="*/ 4031933 h 6858000"/>
              <a:gd name="connsiteX59" fmla="*/ 502260 w 1403195"/>
              <a:gd name="connsiteY59" fmla="*/ 4013953 h 6858000"/>
              <a:gd name="connsiteX60" fmla="*/ 488555 w 1403195"/>
              <a:gd name="connsiteY60" fmla="*/ 3974753 h 6858000"/>
              <a:gd name="connsiteX61" fmla="*/ 490153 w 1403195"/>
              <a:gd name="connsiteY61" fmla="*/ 3969950 h 6858000"/>
              <a:gd name="connsiteX62" fmla="*/ 483575 w 1403195"/>
              <a:gd name="connsiteY62" fmla="*/ 3933779 h 6858000"/>
              <a:gd name="connsiteX63" fmla="*/ 484906 w 1403195"/>
              <a:gd name="connsiteY63" fmla="*/ 3933093 h 6858000"/>
              <a:gd name="connsiteX64" fmla="*/ 489260 w 1403195"/>
              <a:gd name="connsiteY64" fmla="*/ 3922082 h 6858000"/>
              <a:gd name="connsiteX65" fmla="*/ 494338 w 1403195"/>
              <a:gd name="connsiteY65" fmla="*/ 3901461 h 6858000"/>
              <a:gd name="connsiteX66" fmla="*/ 516932 w 1403195"/>
              <a:gd name="connsiteY66" fmla="*/ 3813873 h 6858000"/>
              <a:gd name="connsiteX67" fmla="*/ 516357 w 1403195"/>
              <a:gd name="connsiteY67" fmla="*/ 3806161 h 6858000"/>
              <a:gd name="connsiteX68" fmla="*/ 516664 w 1403195"/>
              <a:gd name="connsiteY68" fmla="*/ 3805957 h 6858000"/>
              <a:gd name="connsiteX69" fmla="*/ 516691 w 1403195"/>
              <a:gd name="connsiteY69" fmla="*/ 3797724 h 6858000"/>
              <a:gd name="connsiteX70" fmla="*/ 515306 w 1403195"/>
              <a:gd name="connsiteY70" fmla="*/ 3792098 h 6858000"/>
              <a:gd name="connsiteX71" fmla="*/ 514190 w 1403195"/>
              <a:gd name="connsiteY71" fmla="*/ 3777135 h 6858000"/>
              <a:gd name="connsiteX72" fmla="*/ 515923 w 1403195"/>
              <a:gd name="connsiteY72" fmla="*/ 3771656 h 6858000"/>
              <a:gd name="connsiteX73" fmla="*/ 519666 w 1403195"/>
              <a:gd name="connsiteY73" fmla="*/ 3769007 h 6858000"/>
              <a:gd name="connsiteX74" fmla="*/ 519132 w 1403195"/>
              <a:gd name="connsiteY74" fmla="*/ 3767709 h 6858000"/>
              <a:gd name="connsiteX75" fmla="*/ 527828 w 1403195"/>
              <a:gd name="connsiteY75" fmla="*/ 3738082 h 6858000"/>
              <a:gd name="connsiteX76" fmla="*/ 535174 w 1403195"/>
              <a:gd name="connsiteY76" fmla="*/ 3673397 h 6858000"/>
              <a:gd name="connsiteX77" fmla="*/ 534470 w 1403195"/>
              <a:gd name="connsiteY77" fmla="*/ 3637109 h 6858000"/>
              <a:gd name="connsiteX78" fmla="*/ 537913 w 1403195"/>
              <a:gd name="connsiteY78" fmla="*/ 3536883 h 6858000"/>
              <a:gd name="connsiteX79" fmla="*/ 545451 w 1403195"/>
              <a:gd name="connsiteY79" fmla="*/ 3435652 h 6858000"/>
              <a:gd name="connsiteX80" fmla="*/ 547122 w 1403195"/>
              <a:gd name="connsiteY80" fmla="*/ 3307769 h 6858000"/>
              <a:gd name="connsiteX81" fmla="*/ 564685 w 1403195"/>
              <a:gd name="connsiteY81" fmla="*/ 3250522 h 6858000"/>
              <a:gd name="connsiteX82" fmla="*/ 565110 w 1403195"/>
              <a:gd name="connsiteY82" fmla="*/ 3229163 h 6858000"/>
              <a:gd name="connsiteX83" fmla="*/ 566933 w 1403195"/>
              <a:gd name="connsiteY83" fmla="*/ 3217217 h 6858000"/>
              <a:gd name="connsiteX84" fmla="*/ 553768 w 1403195"/>
              <a:gd name="connsiteY84" fmla="*/ 3183755 h 6858000"/>
              <a:gd name="connsiteX85" fmla="*/ 554269 w 1403195"/>
              <a:gd name="connsiteY85" fmla="*/ 3178642 h 6858000"/>
              <a:gd name="connsiteX86" fmla="*/ 541869 w 1403195"/>
              <a:gd name="connsiteY86" fmla="*/ 3158586 h 6858000"/>
              <a:gd name="connsiteX87" fmla="*/ 527054 w 1403195"/>
              <a:gd name="connsiteY87" fmla="*/ 3129034 h 6858000"/>
              <a:gd name="connsiteX88" fmla="*/ 527719 w 1403195"/>
              <a:gd name="connsiteY88" fmla="*/ 3126682 h 6858000"/>
              <a:gd name="connsiteX89" fmla="*/ 518587 w 1403195"/>
              <a:gd name="connsiteY89" fmla="*/ 3114519 h 6858000"/>
              <a:gd name="connsiteX90" fmla="*/ 505196 w 1403195"/>
              <a:gd name="connsiteY90" fmla="*/ 3106272 h 6858000"/>
              <a:gd name="connsiteX91" fmla="*/ 477926 w 1403195"/>
              <a:gd name="connsiteY91" fmla="*/ 2958185 h 6858000"/>
              <a:gd name="connsiteX92" fmla="*/ 420540 w 1403195"/>
              <a:gd name="connsiteY92" fmla="*/ 2762989 h 6858000"/>
              <a:gd name="connsiteX93" fmla="*/ 369458 w 1403195"/>
              <a:gd name="connsiteY93" fmla="*/ 2554718 h 6858000"/>
              <a:gd name="connsiteX94" fmla="*/ 349552 w 1403195"/>
              <a:gd name="connsiteY94" fmla="*/ 2485734 h 6858000"/>
              <a:gd name="connsiteX95" fmla="*/ 340275 w 1403195"/>
              <a:gd name="connsiteY95" fmla="*/ 2447068 h 6858000"/>
              <a:gd name="connsiteX96" fmla="*/ 327236 w 1403195"/>
              <a:gd name="connsiteY96" fmla="*/ 2425819 h 6858000"/>
              <a:gd name="connsiteX97" fmla="*/ 333235 w 1403195"/>
              <a:gd name="connsiteY97" fmla="*/ 2402874 h 6858000"/>
              <a:gd name="connsiteX98" fmla="*/ 335847 w 1403195"/>
              <a:gd name="connsiteY98" fmla="*/ 2381443 h 6858000"/>
              <a:gd name="connsiteX99" fmla="*/ 312176 w 1403195"/>
              <a:gd name="connsiteY99" fmla="*/ 2261920 h 6858000"/>
              <a:gd name="connsiteX100" fmla="*/ 302063 w 1403195"/>
              <a:gd name="connsiteY100" fmla="*/ 2195378 h 6858000"/>
              <a:gd name="connsiteX101" fmla="*/ 286280 w 1403195"/>
              <a:gd name="connsiteY101" fmla="*/ 2155135 h 6858000"/>
              <a:gd name="connsiteX102" fmla="*/ 283738 w 1403195"/>
              <a:gd name="connsiteY102" fmla="*/ 2118008 h 6858000"/>
              <a:gd name="connsiteX103" fmla="*/ 284731 w 1403195"/>
              <a:gd name="connsiteY103" fmla="*/ 2050531 h 6858000"/>
              <a:gd name="connsiteX104" fmla="*/ 276537 w 1403195"/>
              <a:gd name="connsiteY104" fmla="*/ 1963269 h 6858000"/>
              <a:gd name="connsiteX105" fmla="*/ 257715 w 1403195"/>
              <a:gd name="connsiteY105" fmla="*/ 1906352 h 6858000"/>
              <a:gd name="connsiteX106" fmla="*/ 234272 w 1403195"/>
              <a:gd name="connsiteY106" fmla="*/ 1861531 h 6858000"/>
              <a:gd name="connsiteX107" fmla="*/ 188071 w 1403195"/>
              <a:gd name="connsiteY107" fmla="*/ 1732919 h 6858000"/>
              <a:gd name="connsiteX108" fmla="*/ 160382 w 1403195"/>
              <a:gd name="connsiteY108" fmla="*/ 1663540 h 6858000"/>
              <a:gd name="connsiteX109" fmla="*/ 159508 w 1403195"/>
              <a:gd name="connsiteY109" fmla="*/ 1615777 h 6858000"/>
              <a:gd name="connsiteX110" fmla="*/ 140303 w 1403195"/>
              <a:gd name="connsiteY110" fmla="*/ 1563678 h 6858000"/>
              <a:gd name="connsiteX111" fmla="*/ 153383 w 1403195"/>
              <a:gd name="connsiteY111" fmla="*/ 1519474 h 6858000"/>
              <a:gd name="connsiteX112" fmla="*/ 146125 w 1403195"/>
              <a:gd name="connsiteY112" fmla="*/ 1477995 h 6858000"/>
              <a:gd name="connsiteX113" fmla="*/ 132210 w 1403195"/>
              <a:gd name="connsiteY113" fmla="*/ 1373769 h 6858000"/>
              <a:gd name="connsiteX114" fmla="*/ 140517 w 1403195"/>
              <a:gd name="connsiteY114" fmla="*/ 1307086 h 6858000"/>
              <a:gd name="connsiteX115" fmla="*/ 141705 w 1403195"/>
              <a:gd name="connsiteY115" fmla="*/ 1189033 h 6858000"/>
              <a:gd name="connsiteX116" fmla="*/ 146390 w 1403195"/>
              <a:gd name="connsiteY116" fmla="*/ 1168288 h 6858000"/>
              <a:gd name="connsiteX117" fmla="*/ 138672 w 1403195"/>
              <a:gd name="connsiteY117" fmla="*/ 1142577 h 6858000"/>
              <a:gd name="connsiteX118" fmla="*/ 127978 w 1403195"/>
              <a:gd name="connsiteY118" fmla="*/ 1088484 h 6858000"/>
              <a:gd name="connsiteX119" fmla="*/ 116714 w 1403195"/>
              <a:gd name="connsiteY119" fmla="*/ 1016103 h 6858000"/>
              <a:gd name="connsiteX120" fmla="*/ 118170 w 1403195"/>
              <a:gd name="connsiteY120" fmla="*/ 932283 h 6858000"/>
              <a:gd name="connsiteX121" fmla="*/ 120406 w 1403195"/>
              <a:gd name="connsiteY121" fmla="*/ 915925 h 6858000"/>
              <a:gd name="connsiteX122" fmla="*/ 113035 w 1403195"/>
              <a:gd name="connsiteY122" fmla="*/ 896999 h 6858000"/>
              <a:gd name="connsiteX123" fmla="*/ 82443 w 1403195"/>
              <a:gd name="connsiteY123" fmla="*/ 821517 h 6858000"/>
              <a:gd name="connsiteX124" fmla="*/ 61393 w 1403195"/>
              <a:gd name="connsiteY124" fmla="*/ 751353 h 6858000"/>
              <a:gd name="connsiteX125" fmla="*/ 60951 w 1403195"/>
              <a:gd name="connsiteY125" fmla="*/ 721230 h 6858000"/>
              <a:gd name="connsiteX126" fmla="*/ 46622 w 1403195"/>
              <a:gd name="connsiteY126" fmla="*/ 681659 h 6858000"/>
              <a:gd name="connsiteX127" fmla="*/ 32041 w 1403195"/>
              <a:gd name="connsiteY127" fmla="*/ 635218 h 6858000"/>
              <a:gd name="connsiteX128" fmla="*/ 37052 w 1403195"/>
              <a:gd name="connsiteY128" fmla="*/ 613763 h 6858000"/>
              <a:gd name="connsiteX129" fmla="*/ 22994 w 1403195"/>
              <a:gd name="connsiteY129" fmla="*/ 598582 h 6858000"/>
              <a:gd name="connsiteX130" fmla="*/ 22675 w 1403195"/>
              <a:gd name="connsiteY130" fmla="*/ 576846 h 6858000"/>
              <a:gd name="connsiteX131" fmla="*/ 2301 w 1403195"/>
              <a:gd name="connsiteY131" fmla="*/ 530055 h 6858000"/>
              <a:gd name="connsiteX132" fmla="*/ 1549 w 1403195"/>
              <a:gd name="connsiteY132" fmla="*/ 465389 h 6858000"/>
              <a:gd name="connsiteX133" fmla="*/ 90145 w 1403195"/>
              <a:gd name="connsiteY133" fmla="*/ 353137 h 6858000"/>
              <a:gd name="connsiteX134" fmla="*/ 111655 w 1403195"/>
              <a:gd name="connsiteY134" fmla="*/ 309501 h 6858000"/>
              <a:gd name="connsiteX135" fmla="*/ 95838 w 1403195"/>
              <a:gd name="connsiteY135" fmla="*/ 275771 h 6858000"/>
              <a:gd name="connsiteX136" fmla="*/ 112865 w 1403195"/>
              <a:gd name="connsiteY136" fmla="*/ 212860 h 6858000"/>
              <a:gd name="connsiteX137" fmla="*/ 104575 w 1403195"/>
              <a:gd name="connsiteY137" fmla="*/ 144983 h 6858000"/>
              <a:gd name="connsiteX138" fmla="*/ 116859 w 1403195"/>
              <a:gd name="connsiteY138" fmla="*/ 55288 h 6858000"/>
              <a:gd name="connsiteX139" fmla="*/ 76413 w 1403195"/>
              <a:gd name="connsiteY139" fmla="*/ 0 h 6858000"/>
              <a:gd name="connsiteX0" fmla="*/ 74305 w 1401087"/>
              <a:gd name="connsiteY0" fmla="*/ 0 h 6858000"/>
              <a:gd name="connsiteX1" fmla="*/ 1401087 w 1401087"/>
              <a:gd name="connsiteY1" fmla="*/ 0 h 6858000"/>
              <a:gd name="connsiteX2" fmla="*/ 1401087 w 1401087"/>
              <a:gd name="connsiteY2" fmla="*/ 6858000 h 6858000"/>
              <a:gd name="connsiteX3" fmla="*/ 137781 w 1401087"/>
              <a:gd name="connsiteY3" fmla="*/ 6857735 h 6858000"/>
              <a:gd name="connsiteX4" fmla="*/ 174374 w 1401087"/>
              <a:gd name="connsiteY4" fmla="*/ 6776847 h 6858000"/>
              <a:gd name="connsiteX5" fmla="*/ 185874 w 1401087"/>
              <a:gd name="connsiteY5" fmla="*/ 6737706 h 6858000"/>
              <a:gd name="connsiteX6" fmla="*/ 210613 w 1401087"/>
              <a:gd name="connsiteY6" fmla="*/ 6691589 h 6858000"/>
              <a:gd name="connsiteX7" fmla="*/ 188170 w 1401087"/>
              <a:gd name="connsiteY7" fmla="*/ 6659970 h 6858000"/>
              <a:gd name="connsiteX8" fmla="*/ 203261 w 1401087"/>
              <a:gd name="connsiteY8" fmla="*/ 6636211 h 6858000"/>
              <a:gd name="connsiteX9" fmla="*/ 220705 w 1401087"/>
              <a:gd name="connsiteY9" fmla="*/ 6594177 h 6858000"/>
              <a:gd name="connsiteX10" fmla="*/ 234745 w 1401087"/>
              <a:gd name="connsiteY10" fmla="*/ 6557575 h 6858000"/>
              <a:gd name="connsiteX11" fmla="*/ 287702 w 1401087"/>
              <a:gd name="connsiteY11" fmla="*/ 6492130 h 6858000"/>
              <a:gd name="connsiteX12" fmla="*/ 303389 w 1401087"/>
              <a:gd name="connsiteY12" fmla="*/ 6431610 h 6858000"/>
              <a:gd name="connsiteX13" fmla="*/ 347094 w 1401087"/>
              <a:gd name="connsiteY13" fmla="*/ 6379786 h 6858000"/>
              <a:gd name="connsiteX14" fmla="*/ 330317 w 1401087"/>
              <a:gd name="connsiteY14" fmla="*/ 6334727 h 6858000"/>
              <a:gd name="connsiteX15" fmla="*/ 307732 w 1401087"/>
              <a:gd name="connsiteY15" fmla="*/ 6313295 h 6858000"/>
              <a:gd name="connsiteX16" fmla="*/ 314896 w 1401087"/>
              <a:gd name="connsiteY16" fmla="*/ 6280046 h 6858000"/>
              <a:gd name="connsiteX17" fmla="*/ 297641 w 1401087"/>
              <a:gd name="connsiteY17" fmla="*/ 6270265 h 6858000"/>
              <a:gd name="connsiteX18" fmla="*/ 324669 w 1401087"/>
              <a:gd name="connsiteY18" fmla="*/ 6252834 h 6858000"/>
              <a:gd name="connsiteX19" fmla="*/ 302661 w 1401087"/>
              <a:gd name="connsiteY19" fmla="*/ 6202459 h 6858000"/>
              <a:gd name="connsiteX20" fmla="*/ 301459 w 1401087"/>
              <a:gd name="connsiteY20" fmla="*/ 6153037 h 6858000"/>
              <a:gd name="connsiteX21" fmla="*/ 316874 w 1401087"/>
              <a:gd name="connsiteY21" fmla="*/ 6078132 h 6858000"/>
              <a:gd name="connsiteX22" fmla="*/ 304261 w 1401087"/>
              <a:gd name="connsiteY22" fmla="*/ 6028119 h 6858000"/>
              <a:gd name="connsiteX23" fmla="*/ 289490 w 1401087"/>
              <a:gd name="connsiteY23" fmla="*/ 5926735 h 6858000"/>
              <a:gd name="connsiteX24" fmla="*/ 339002 w 1401087"/>
              <a:gd name="connsiteY24" fmla="*/ 5712857 h 6858000"/>
              <a:gd name="connsiteX25" fmla="*/ 318077 w 1401087"/>
              <a:gd name="connsiteY25" fmla="*/ 5676393 h 6858000"/>
              <a:gd name="connsiteX26" fmla="*/ 357669 w 1401087"/>
              <a:gd name="connsiteY26" fmla="*/ 5563435 h 6858000"/>
              <a:gd name="connsiteX27" fmla="*/ 404799 w 1401087"/>
              <a:gd name="connsiteY27" fmla="*/ 5437125 h 6858000"/>
              <a:gd name="connsiteX28" fmla="*/ 418367 w 1401087"/>
              <a:gd name="connsiteY28" fmla="*/ 5396260 h 6858000"/>
              <a:gd name="connsiteX29" fmla="*/ 434348 w 1401087"/>
              <a:gd name="connsiteY29" fmla="*/ 5330009 h 6858000"/>
              <a:gd name="connsiteX30" fmla="*/ 467841 w 1401087"/>
              <a:gd name="connsiteY30" fmla="*/ 5273739 h 6858000"/>
              <a:gd name="connsiteX31" fmla="*/ 477440 w 1401087"/>
              <a:gd name="connsiteY31" fmla="*/ 5241779 h 6858000"/>
              <a:gd name="connsiteX32" fmla="*/ 488666 w 1401087"/>
              <a:gd name="connsiteY32" fmla="*/ 5225268 h 6858000"/>
              <a:gd name="connsiteX33" fmla="*/ 489686 w 1401087"/>
              <a:gd name="connsiteY33" fmla="*/ 5217684 h 6858000"/>
              <a:gd name="connsiteX34" fmla="*/ 497027 w 1401087"/>
              <a:gd name="connsiteY34" fmla="*/ 5193377 h 6858000"/>
              <a:gd name="connsiteX35" fmla="*/ 500330 w 1401087"/>
              <a:gd name="connsiteY35" fmla="*/ 5179288 h 6858000"/>
              <a:gd name="connsiteX36" fmla="*/ 501314 w 1401087"/>
              <a:gd name="connsiteY36" fmla="*/ 5173621 h 6858000"/>
              <a:gd name="connsiteX37" fmla="*/ 496948 w 1401087"/>
              <a:gd name="connsiteY37" fmla="*/ 5159961 h 6858000"/>
              <a:gd name="connsiteX38" fmla="*/ 503625 w 1401087"/>
              <a:gd name="connsiteY38" fmla="*/ 5144295 h 6858000"/>
              <a:gd name="connsiteX39" fmla="*/ 500558 w 1401087"/>
              <a:gd name="connsiteY39" fmla="*/ 5125185 h 6858000"/>
              <a:gd name="connsiteX40" fmla="*/ 507388 w 1401087"/>
              <a:gd name="connsiteY40" fmla="*/ 5121884 h 6858000"/>
              <a:gd name="connsiteX41" fmla="*/ 514424 w 1401087"/>
              <a:gd name="connsiteY41" fmla="*/ 5067850 h 6858000"/>
              <a:gd name="connsiteX42" fmla="*/ 517155 w 1401087"/>
              <a:gd name="connsiteY42" fmla="*/ 5060861 h 6858000"/>
              <a:gd name="connsiteX43" fmla="*/ 513859 w 1401087"/>
              <a:gd name="connsiteY43" fmla="*/ 5034192 h 6858000"/>
              <a:gd name="connsiteX44" fmla="*/ 515413 w 1401087"/>
              <a:gd name="connsiteY44" fmla="*/ 4993030 h 6858000"/>
              <a:gd name="connsiteX45" fmla="*/ 522322 w 1401087"/>
              <a:gd name="connsiteY45" fmla="*/ 4946844 h 6858000"/>
              <a:gd name="connsiteX46" fmla="*/ 518178 w 1401087"/>
              <a:gd name="connsiteY46" fmla="*/ 4932692 h 6858000"/>
              <a:gd name="connsiteX47" fmla="*/ 533581 w 1401087"/>
              <a:gd name="connsiteY47" fmla="*/ 4858827 h 6858000"/>
              <a:gd name="connsiteX48" fmla="*/ 539484 w 1401087"/>
              <a:gd name="connsiteY48" fmla="*/ 4821170 h 6858000"/>
              <a:gd name="connsiteX49" fmla="*/ 544217 w 1401087"/>
              <a:gd name="connsiteY49" fmla="*/ 4780965 h 6858000"/>
              <a:gd name="connsiteX50" fmla="*/ 545510 w 1401087"/>
              <a:gd name="connsiteY50" fmla="*/ 4750867 h 6858000"/>
              <a:gd name="connsiteX51" fmla="*/ 543317 w 1401087"/>
              <a:gd name="connsiteY51" fmla="*/ 4690749 h 6858000"/>
              <a:gd name="connsiteX52" fmla="*/ 538797 w 1401087"/>
              <a:gd name="connsiteY52" fmla="*/ 4584173 h 6858000"/>
              <a:gd name="connsiteX53" fmla="*/ 533880 w 1401087"/>
              <a:gd name="connsiteY53" fmla="*/ 4444346 h 6858000"/>
              <a:gd name="connsiteX54" fmla="*/ 530445 w 1401087"/>
              <a:gd name="connsiteY54" fmla="*/ 4375228 h 6858000"/>
              <a:gd name="connsiteX55" fmla="*/ 511098 w 1401087"/>
              <a:gd name="connsiteY55" fmla="*/ 4214165 h 6858000"/>
              <a:gd name="connsiteX56" fmla="*/ 515171 w 1401087"/>
              <a:gd name="connsiteY56" fmla="*/ 4090296 h 6858000"/>
              <a:gd name="connsiteX57" fmla="*/ 500427 w 1401087"/>
              <a:gd name="connsiteY57" fmla="*/ 4033999 h 6858000"/>
              <a:gd name="connsiteX58" fmla="*/ 501576 w 1401087"/>
              <a:gd name="connsiteY58" fmla="*/ 4031933 h 6858000"/>
              <a:gd name="connsiteX59" fmla="*/ 500152 w 1401087"/>
              <a:gd name="connsiteY59" fmla="*/ 4013953 h 6858000"/>
              <a:gd name="connsiteX60" fmla="*/ 486447 w 1401087"/>
              <a:gd name="connsiteY60" fmla="*/ 3974753 h 6858000"/>
              <a:gd name="connsiteX61" fmla="*/ 488045 w 1401087"/>
              <a:gd name="connsiteY61" fmla="*/ 3969950 h 6858000"/>
              <a:gd name="connsiteX62" fmla="*/ 481467 w 1401087"/>
              <a:gd name="connsiteY62" fmla="*/ 3933779 h 6858000"/>
              <a:gd name="connsiteX63" fmla="*/ 482798 w 1401087"/>
              <a:gd name="connsiteY63" fmla="*/ 3933093 h 6858000"/>
              <a:gd name="connsiteX64" fmla="*/ 487152 w 1401087"/>
              <a:gd name="connsiteY64" fmla="*/ 3922082 h 6858000"/>
              <a:gd name="connsiteX65" fmla="*/ 492230 w 1401087"/>
              <a:gd name="connsiteY65" fmla="*/ 3901461 h 6858000"/>
              <a:gd name="connsiteX66" fmla="*/ 514824 w 1401087"/>
              <a:gd name="connsiteY66" fmla="*/ 3813873 h 6858000"/>
              <a:gd name="connsiteX67" fmla="*/ 514249 w 1401087"/>
              <a:gd name="connsiteY67" fmla="*/ 3806161 h 6858000"/>
              <a:gd name="connsiteX68" fmla="*/ 514556 w 1401087"/>
              <a:gd name="connsiteY68" fmla="*/ 3805957 h 6858000"/>
              <a:gd name="connsiteX69" fmla="*/ 514583 w 1401087"/>
              <a:gd name="connsiteY69" fmla="*/ 3797724 h 6858000"/>
              <a:gd name="connsiteX70" fmla="*/ 513198 w 1401087"/>
              <a:gd name="connsiteY70" fmla="*/ 3792098 h 6858000"/>
              <a:gd name="connsiteX71" fmla="*/ 512082 w 1401087"/>
              <a:gd name="connsiteY71" fmla="*/ 3777135 h 6858000"/>
              <a:gd name="connsiteX72" fmla="*/ 513815 w 1401087"/>
              <a:gd name="connsiteY72" fmla="*/ 3771656 h 6858000"/>
              <a:gd name="connsiteX73" fmla="*/ 517558 w 1401087"/>
              <a:gd name="connsiteY73" fmla="*/ 3769007 h 6858000"/>
              <a:gd name="connsiteX74" fmla="*/ 517024 w 1401087"/>
              <a:gd name="connsiteY74" fmla="*/ 3767709 h 6858000"/>
              <a:gd name="connsiteX75" fmla="*/ 525720 w 1401087"/>
              <a:gd name="connsiteY75" fmla="*/ 3738082 h 6858000"/>
              <a:gd name="connsiteX76" fmla="*/ 533066 w 1401087"/>
              <a:gd name="connsiteY76" fmla="*/ 3673397 h 6858000"/>
              <a:gd name="connsiteX77" fmla="*/ 532362 w 1401087"/>
              <a:gd name="connsiteY77" fmla="*/ 3637109 h 6858000"/>
              <a:gd name="connsiteX78" fmla="*/ 535805 w 1401087"/>
              <a:gd name="connsiteY78" fmla="*/ 3536883 h 6858000"/>
              <a:gd name="connsiteX79" fmla="*/ 543343 w 1401087"/>
              <a:gd name="connsiteY79" fmla="*/ 3435652 h 6858000"/>
              <a:gd name="connsiteX80" fmla="*/ 545014 w 1401087"/>
              <a:gd name="connsiteY80" fmla="*/ 3307769 h 6858000"/>
              <a:gd name="connsiteX81" fmla="*/ 562577 w 1401087"/>
              <a:gd name="connsiteY81" fmla="*/ 3250522 h 6858000"/>
              <a:gd name="connsiteX82" fmla="*/ 563002 w 1401087"/>
              <a:gd name="connsiteY82" fmla="*/ 3229163 h 6858000"/>
              <a:gd name="connsiteX83" fmla="*/ 564825 w 1401087"/>
              <a:gd name="connsiteY83" fmla="*/ 3217217 h 6858000"/>
              <a:gd name="connsiteX84" fmla="*/ 551660 w 1401087"/>
              <a:gd name="connsiteY84" fmla="*/ 3183755 h 6858000"/>
              <a:gd name="connsiteX85" fmla="*/ 552161 w 1401087"/>
              <a:gd name="connsiteY85" fmla="*/ 3178642 h 6858000"/>
              <a:gd name="connsiteX86" fmla="*/ 539761 w 1401087"/>
              <a:gd name="connsiteY86" fmla="*/ 3158586 h 6858000"/>
              <a:gd name="connsiteX87" fmla="*/ 524946 w 1401087"/>
              <a:gd name="connsiteY87" fmla="*/ 3129034 h 6858000"/>
              <a:gd name="connsiteX88" fmla="*/ 525611 w 1401087"/>
              <a:gd name="connsiteY88" fmla="*/ 3126682 h 6858000"/>
              <a:gd name="connsiteX89" fmla="*/ 516479 w 1401087"/>
              <a:gd name="connsiteY89" fmla="*/ 3114519 h 6858000"/>
              <a:gd name="connsiteX90" fmla="*/ 503088 w 1401087"/>
              <a:gd name="connsiteY90" fmla="*/ 3106272 h 6858000"/>
              <a:gd name="connsiteX91" fmla="*/ 475818 w 1401087"/>
              <a:gd name="connsiteY91" fmla="*/ 2958185 h 6858000"/>
              <a:gd name="connsiteX92" fmla="*/ 418432 w 1401087"/>
              <a:gd name="connsiteY92" fmla="*/ 2762989 h 6858000"/>
              <a:gd name="connsiteX93" fmla="*/ 367350 w 1401087"/>
              <a:gd name="connsiteY93" fmla="*/ 2554718 h 6858000"/>
              <a:gd name="connsiteX94" fmla="*/ 347444 w 1401087"/>
              <a:gd name="connsiteY94" fmla="*/ 2485734 h 6858000"/>
              <a:gd name="connsiteX95" fmla="*/ 338167 w 1401087"/>
              <a:gd name="connsiteY95" fmla="*/ 2447068 h 6858000"/>
              <a:gd name="connsiteX96" fmla="*/ 325128 w 1401087"/>
              <a:gd name="connsiteY96" fmla="*/ 2425819 h 6858000"/>
              <a:gd name="connsiteX97" fmla="*/ 331127 w 1401087"/>
              <a:gd name="connsiteY97" fmla="*/ 2402874 h 6858000"/>
              <a:gd name="connsiteX98" fmla="*/ 333739 w 1401087"/>
              <a:gd name="connsiteY98" fmla="*/ 2381443 h 6858000"/>
              <a:gd name="connsiteX99" fmla="*/ 310068 w 1401087"/>
              <a:gd name="connsiteY99" fmla="*/ 2261920 h 6858000"/>
              <a:gd name="connsiteX100" fmla="*/ 299955 w 1401087"/>
              <a:gd name="connsiteY100" fmla="*/ 2195378 h 6858000"/>
              <a:gd name="connsiteX101" fmla="*/ 284172 w 1401087"/>
              <a:gd name="connsiteY101" fmla="*/ 2155135 h 6858000"/>
              <a:gd name="connsiteX102" fmla="*/ 281630 w 1401087"/>
              <a:gd name="connsiteY102" fmla="*/ 2118008 h 6858000"/>
              <a:gd name="connsiteX103" fmla="*/ 282623 w 1401087"/>
              <a:gd name="connsiteY103" fmla="*/ 2050531 h 6858000"/>
              <a:gd name="connsiteX104" fmla="*/ 274429 w 1401087"/>
              <a:gd name="connsiteY104" fmla="*/ 1963269 h 6858000"/>
              <a:gd name="connsiteX105" fmla="*/ 255607 w 1401087"/>
              <a:gd name="connsiteY105" fmla="*/ 1906352 h 6858000"/>
              <a:gd name="connsiteX106" fmla="*/ 232164 w 1401087"/>
              <a:gd name="connsiteY106" fmla="*/ 1861531 h 6858000"/>
              <a:gd name="connsiteX107" fmla="*/ 185963 w 1401087"/>
              <a:gd name="connsiteY107" fmla="*/ 1732919 h 6858000"/>
              <a:gd name="connsiteX108" fmla="*/ 158274 w 1401087"/>
              <a:gd name="connsiteY108" fmla="*/ 1663540 h 6858000"/>
              <a:gd name="connsiteX109" fmla="*/ 157400 w 1401087"/>
              <a:gd name="connsiteY109" fmla="*/ 1615777 h 6858000"/>
              <a:gd name="connsiteX110" fmla="*/ 138195 w 1401087"/>
              <a:gd name="connsiteY110" fmla="*/ 1563678 h 6858000"/>
              <a:gd name="connsiteX111" fmla="*/ 151275 w 1401087"/>
              <a:gd name="connsiteY111" fmla="*/ 1519474 h 6858000"/>
              <a:gd name="connsiteX112" fmla="*/ 144017 w 1401087"/>
              <a:gd name="connsiteY112" fmla="*/ 1477995 h 6858000"/>
              <a:gd name="connsiteX113" fmla="*/ 130102 w 1401087"/>
              <a:gd name="connsiteY113" fmla="*/ 1373769 h 6858000"/>
              <a:gd name="connsiteX114" fmla="*/ 138409 w 1401087"/>
              <a:gd name="connsiteY114" fmla="*/ 1307086 h 6858000"/>
              <a:gd name="connsiteX115" fmla="*/ 139597 w 1401087"/>
              <a:gd name="connsiteY115" fmla="*/ 1189033 h 6858000"/>
              <a:gd name="connsiteX116" fmla="*/ 144282 w 1401087"/>
              <a:gd name="connsiteY116" fmla="*/ 1168288 h 6858000"/>
              <a:gd name="connsiteX117" fmla="*/ 136564 w 1401087"/>
              <a:gd name="connsiteY117" fmla="*/ 1142577 h 6858000"/>
              <a:gd name="connsiteX118" fmla="*/ 125870 w 1401087"/>
              <a:gd name="connsiteY118" fmla="*/ 1088484 h 6858000"/>
              <a:gd name="connsiteX119" fmla="*/ 114606 w 1401087"/>
              <a:gd name="connsiteY119" fmla="*/ 1016103 h 6858000"/>
              <a:gd name="connsiteX120" fmla="*/ 116062 w 1401087"/>
              <a:gd name="connsiteY120" fmla="*/ 932283 h 6858000"/>
              <a:gd name="connsiteX121" fmla="*/ 118298 w 1401087"/>
              <a:gd name="connsiteY121" fmla="*/ 915925 h 6858000"/>
              <a:gd name="connsiteX122" fmla="*/ 110927 w 1401087"/>
              <a:gd name="connsiteY122" fmla="*/ 896999 h 6858000"/>
              <a:gd name="connsiteX123" fmla="*/ 80335 w 1401087"/>
              <a:gd name="connsiteY123" fmla="*/ 821517 h 6858000"/>
              <a:gd name="connsiteX124" fmla="*/ 59285 w 1401087"/>
              <a:gd name="connsiteY124" fmla="*/ 751353 h 6858000"/>
              <a:gd name="connsiteX125" fmla="*/ 58843 w 1401087"/>
              <a:gd name="connsiteY125" fmla="*/ 721230 h 6858000"/>
              <a:gd name="connsiteX126" fmla="*/ 44514 w 1401087"/>
              <a:gd name="connsiteY126" fmla="*/ 681659 h 6858000"/>
              <a:gd name="connsiteX127" fmla="*/ 29933 w 1401087"/>
              <a:gd name="connsiteY127" fmla="*/ 635218 h 6858000"/>
              <a:gd name="connsiteX128" fmla="*/ 34944 w 1401087"/>
              <a:gd name="connsiteY128" fmla="*/ 613763 h 6858000"/>
              <a:gd name="connsiteX129" fmla="*/ 20886 w 1401087"/>
              <a:gd name="connsiteY129" fmla="*/ 598582 h 6858000"/>
              <a:gd name="connsiteX130" fmla="*/ 20567 w 1401087"/>
              <a:gd name="connsiteY130" fmla="*/ 576846 h 6858000"/>
              <a:gd name="connsiteX131" fmla="*/ 193 w 1401087"/>
              <a:gd name="connsiteY131" fmla="*/ 530055 h 6858000"/>
              <a:gd name="connsiteX132" fmla="*/ 88207 w 1401087"/>
              <a:gd name="connsiteY132" fmla="*/ 393828 h 6858000"/>
              <a:gd name="connsiteX133" fmla="*/ 88037 w 1401087"/>
              <a:gd name="connsiteY133" fmla="*/ 353137 h 6858000"/>
              <a:gd name="connsiteX134" fmla="*/ 109547 w 1401087"/>
              <a:gd name="connsiteY134" fmla="*/ 309501 h 6858000"/>
              <a:gd name="connsiteX135" fmla="*/ 93730 w 1401087"/>
              <a:gd name="connsiteY135" fmla="*/ 275771 h 6858000"/>
              <a:gd name="connsiteX136" fmla="*/ 110757 w 1401087"/>
              <a:gd name="connsiteY136" fmla="*/ 212860 h 6858000"/>
              <a:gd name="connsiteX137" fmla="*/ 102467 w 1401087"/>
              <a:gd name="connsiteY137" fmla="*/ 144983 h 6858000"/>
              <a:gd name="connsiteX138" fmla="*/ 114751 w 1401087"/>
              <a:gd name="connsiteY138" fmla="*/ 55288 h 6858000"/>
              <a:gd name="connsiteX139" fmla="*/ 74305 w 1401087"/>
              <a:gd name="connsiteY139" fmla="*/ 0 h 6858000"/>
              <a:gd name="connsiteX0" fmla="*/ 53738 w 1380520"/>
              <a:gd name="connsiteY0" fmla="*/ 0 h 6858000"/>
              <a:gd name="connsiteX1" fmla="*/ 1380520 w 1380520"/>
              <a:gd name="connsiteY1" fmla="*/ 0 h 6858000"/>
              <a:gd name="connsiteX2" fmla="*/ 1380520 w 1380520"/>
              <a:gd name="connsiteY2" fmla="*/ 6858000 h 6858000"/>
              <a:gd name="connsiteX3" fmla="*/ 117214 w 1380520"/>
              <a:gd name="connsiteY3" fmla="*/ 6857735 h 6858000"/>
              <a:gd name="connsiteX4" fmla="*/ 153807 w 1380520"/>
              <a:gd name="connsiteY4" fmla="*/ 6776847 h 6858000"/>
              <a:gd name="connsiteX5" fmla="*/ 165307 w 1380520"/>
              <a:gd name="connsiteY5" fmla="*/ 6737706 h 6858000"/>
              <a:gd name="connsiteX6" fmla="*/ 190046 w 1380520"/>
              <a:gd name="connsiteY6" fmla="*/ 6691589 h 6858000"/>
              <a:gd name="connsiteX7" fmla="*/ 167603 w 1380520"/>
              <a:gd name="connsiteY7" fmla="*/ 6659970 h 6858000"/>
              <a:gd name="connsiteX8" fmla="*/ 182694 w 1380520"/>
              <a:gd name="connsiteY8" fmla="*/ 6636211 h 6858000"/>
              <a:gd name="connsiteX9" fmla="*/ 200138 w 1380520"/>
              <a:gd name="connsiteY9" fmla="*/ 6594177 h 6858000"/>
              <a:gd name="connsiteX10" fmla="*/ 214178 w 1380520"/>
              <a:gd name="connsiteY10" fmla="*/ 6557575 h 6858000"/>
              <a:gd name="connsiteX11" fmla="*/ 267135 w 1380520"/>
              <a:gd name="connsiteY11" fmla="*/ 6492130 h 6858000"/>
              <a:gd name="connsiteX12" fmla="*/ 282822 w 1380520"/>
              <a:gd name="connsiteY12" fmla="*/ 6431610 h 6858000"/>
              <a:gd name="connsiteX13" fmla="*/ 326527 w 1380520"/>
              <a:gd name="connsiteY13" fmla="*/ 6379786 h 6858000"/>
              <a:gd name="connsiteX14" fmla="*/ 309750 w 1380520"/>
              <a:gd name="connsiteY14" fmla="*/ 6334727 h 6858000"/>
              <a:gd name="connsiteX15" fmla="*/ 287165 w 1380520"/>
              <a:gd name="connsiteY15" fmla="*/ 6313295 h 6858000"/>
              <a:gd name="connsiteX16" fmla="*/ 294329 w 1380520"/>
              <a:gd name="connsiteY16" fmla="*/ 6280046 h 6858000"/>
              <a:gd name="connsiteX17" fmla="*/ 277074 w 1380520"/>
              <a:gd name="connsiteY17" fmla="*/ 6270265 h 6858000"/>
              <a:gd name="connsiteX18" fmla="*/ 304102 w 1380520"/>
              <a:gd name="connsiteY18" fmla="*/ 6252834 h 6858000"/>
              <a:gd name="connsiteX19" fmla="*/ 282094 w 1380520"/>
              <a:gd name="connsiteY19" fmla="*/ 6202459 h 6858000"/>
              <a:gd name="connsiteX20" fmla="*/ 280892 w 1380520"/>
              <a:gd name="connsiteY20" fmla="*/ 6153037 h 6858000"/>
              <a:gd name="connsiteX21" fmla="*/ 296307 w 1380520"/>
              <a:gd name="connsiteY21" fmla="*/ 6078132 h 6858000"/>
              <a:gd name="connsiteX22" fmla="*/ 283694 w 1380520"/>
              <a:gd name="connsiteY22" fmla="*/ 6028119 h 6858000"/>
              <a:gd name="connsiteX23" fmla="*/ 268923 w 1380520"/>
              <a:gd name="connsiteY23" fmla="*/ 5926735 h 6858000"/>
              <a:gd name="connsiteX24" fmla="*/ 318435 w 1380520"/>
              <a:gd name="connsiteY24" fmla="*/ 5712857 h 6858000"/>
              <a:gd name="connsiteX25" fmla="*/ 297510 w 1380520"/>
              <a:gd name="connsiteY25" fmla="*/ 5676393 h 6858000"/>
              <a:gd name="connsiteX26" fmla="*/ 337102 w 1380520"/>
              <a:gd name="connsiteY26" fmla="*/ 5563435 h 6858000"/>
              <a:gd name="connsiteX27" fmla="*/ 384232 w 1380520"/>
              <a:gd name="connsiteY27" fmla="*/ 5437125 h 6858000"/>
              <a:gd name="connsiteX28" fmla="*/ 397800 w 1380520"/>
              <a:gd name="connsiteY28" fmla="*/ 5396260 h 6858000"/>
              <a:gd name="connsiteX29" fmla="*/ 413781 w 1380520"/>
              <a:gd name="connsiteY29" fmla="*/ 5330009 h 6858000"/>
              <a:gd name="connsiteX30" fmla="*/ 447274 w 1380520"/>
              <a:gd name="connsiteY30" fmla="*/ 5273739 h 6858000"/>
              <a:gd name="connsiteX31" fmla="*/ 456873 w 1380520"/>
              <a:gd name="connsiteY31" fmla="*/ 5241779 h 6858000"/>
              <a:gd name="connsiteX32" fmla="*/ 468099 w 1380520"/>
              <a:gd name="connsiteY32" fmla="*/ 5225268 h 6858000"/>
              <a:gd name="connsiteX33" fmla="*/ 469119 w 1380520"/>
              <a:gd name="connsiteY33" fmla="*/ 5217684 h 6858000"/>
              <a:gd name="connsiteX34" fmla="*/ 476460 w 1380520"/>
              <a:gd name="connsiteY34" fmla="*/ 5193377 h 6858000"/>
              <a:gd name="connsiteX35" fmla="*/ 479763 w 1380520"/>
              <a:gd name="connsiteY35" fmla="*/ 5179288 h 6858000"/>
              <a:gd name="connsiteX36" fmla="*/ 480747 w 1380520"/>
              <a:gd name="connsiteY36" fmla="*/ 5173621 h 6858000"/>
              <a:gd name="connsiteX37" fmla="*/ 476381 w 1380520"/>
              <a:gd name="connsiteY37" fmla="*/ 5159961 h 6858000"/>
              <a:gd name="connsiteX38" fmla="*/ 483058 w 1380520"/>
              <a:gd name="connsiteY38" fmla="*/ 5144295 h 6858000"/>
              <a:gd name="connsiteX39" fmla="*/ 479991 w 1380520"/>
              <a:gd name="connsiteY39" fmla="*/ 5125185 h 6858000"/>
              <a:gd name="connsiteX40" fmla="*/ 486821 w 1380520"/>
              <a:gd name="connsiteY40" fmla="*/ 5121884 h 6858000"/>
              <a:gd name="connsiteX41" fmla="*/ 493857 w 1380520"/>
              <a:gd name="connsiteY41" fmla="*/ 5067850 h 6858000"/>
              <a:gd name="connsiteX42" fmla="*/ 496588 w 1380520"/>
              <a:gd name="connsiteY42" fmla="*/ 5060861 h 6858000"/>
              <a:gd name="connsiteX43" fmla="*/ 493292 w 1380520"/>
              <a:gd name="connsiteY43" fmla="*/ 5034192 h 6858000"/>
              <a:gd name="connsiteX44" fmla="*/ 494846 w 1380520"/>
              <a:gd name="connsiteY44" fmla="*/ 4993030 h 6858000"/>
              <a:gd name="connsiteX45" fmla="*/ 501755 w 1380520"/>
              <a:gd name="connsiteY45" fmla="*/ 4946844 h 6858000"/>
              <a:gd name="connsiteX46" fmla="*/ 497611 w 1380520"/>
              <a:gd name="connsiteY46" fmla="*/ 4932692 h 6858000"/>
              <a:gd name="connsiteX47" fmla="*/ 513014 w 1380520"/>
              <a:gd name="connsiteY47" fmla="*/ 4858827 h 6858000"/>
              <a:gd name="connsiteX48" fmla="*/ 518917 w 1380520"/>
              <a:gd name="connsiteY48" fmla="*/ 4821170 h 6858000"/>
              <a:gd name="connsiteX49" fmla="*/ 523650 w 1380520"/>
              <a:gd name="connsiteY49" fmla="*/ 4780965 h 6858000"/>
              <a:gd name="connsiteX50" fmla="*/ 524943 w 1380520"/>
              <a:gd name="connsiteY50" fmla="*/ 4750867 h 6858000"/>
              <a:gd name="connsiteX51" fmla="*/ 522750 w 1380520"/>
              <a:gd name="connsiteY51" fmla="*/ 4690749 h 6858000"/>
              <a:gd name="connsiteX52" fmla="*/ 518230 w 1380520"/>
              <a:gd name="connsiteY52" fmla="*/ 4584173 h 6858000"/>
              <a:gd name="connsiteX53" fmla="*/ 513313 w 1380520"/>
              <a:gd name="connsiteY53" fmla="*/ 4444346 h 6858000"/>
              <a:gd name="connsiteX54" fmla="*/ 509878 w 1380520"/>
              <a:gd name="connsiteY54" fmla="*/ 4375228 h 6858000"/>
              <a:gd name="connsiteX55" fmla="*/ 490531 w 1380520"/>
              <a:gd name="connsiteY55" fmla="*/ 4214165 h 6858000"/>
              <a:gd name="connsiteX56" fmla="*/ 494604 w 1380520"/>
              <a:gd name="connsiteY56" fmla="*/ 4090296 h 6858000"/>
              <a:gd name="connsiteX57" fmla="*/ 479860 w 1380520"/>
              <a:gd name="connsiteY57" fmla="*/ 4033999 h 6858000"/>
              <a:gd name="connsiteX58" fmla="*/ 481009 w 1380520"/>
              <a:gd name="connsiteY58" fmla="*/ 4031933 h 6858000"/>
              <a:gd name="connsiteX59" fmla="*/ 479585 w 1380520"/>
              <a:gd name="connsiteY59" fmla="*/ 4013953 h 6858000"/>
              <a:gd name="connsiteX60" fmla="*/ 465880 w 1380520"/>
              <a:gd name="connsiteY60" fmla="*/ 3974753 h 6858000"/>
              <a:gd name="connsiteX61" fmla="*/ 467478 w 1380520"/>
              <a:gd name="connsiteY61" fmla="*/ 3969950 h 6858000"/>
              <a:gd name="connsiteX62" fmla="*/ 460900 w 1380520"/>
              <a:gd name="connsiteY62" fmla="*/ 3933779 h 6858000"/>
              <a:gd name="connsiteX63" fmla="*/ 462231 w 1380520"/>
              <a:gd name="connsiteY63" fmla="*/ 3933093 h 6858000"/>
              <a:gd name="connsiteX64" fmla="*/ 466585 w 1380520"/>
              <a:gd name="connsiteY64" fmla="*/ 3922082 h 6858000"/>
              <a:gd name="connsiteX65" fmla="*/ 471663 w 1380520"/>
              <a:gd name="connsiteY65" fmla="*/ 3901461 h 6858000"/>
              <a:gd name="connsiteX66" fmla="*/ 494257 w 1380520"/>
              <a:gd name="connsiteY66" fmla="*/ 3813873 h 6858000"/>
              <a:gd name="connsiteX67" fmla="*/ 493682 w 1380520"/>
              <a:gd name="connsiteY67" fmla="*/ 3806161 h 6858000"/>
              <a:gd name="connsiteX68" fmla="*/ 493989 w 1380520"/>
              <a:gd name="connsiteY68" fmla="*/ 3805957 h 6858000"/>
              <a:gd name="connsiteX69" fmla="*/ 494016 w 1380520"/>
              <a:gd name="connsiteY69" fmla="*/ 3797724 h 6858000"/>
              <a:gd name="connsiteX70" fmla="*/ 492631 w 1380520"/>
              <a:gd name="connsiteY70" fmla="*/ 3792098 h 6858000"/>
              <a:gd name="connsiteX71" fmla="*/ 491515 w 1380520"/>
              <a:gd name="connsiteY71" fmla="*/ 3777135 h 6858000"/>
              <a:gd name="connsiteX72" fmla="*/ 493248 w 1380520"/>
              <a:gd name="connsiteY72" fmla="*/ 3771656 h 6858000"/>
              <a:gd name="connsiteX73" fmla="*/ 496991 w 1380520"/>
              <a:gd name="connsiteY73" fmla="*/ 3769007 h 6858000"/>
              <a:gd name="connsiteX74" fmla="*/ 496457 w 1380520"/>
              <a:gd name="connsiteY74" fmla="*/ 3767709 h 6858000"/>
              <a:gd name="connsiteX75" fmla="*/ 505153 w 1380520"/>
              <a:gd name="connsiteY75" fmla="*/ 3738082 h 6858000"/>
              <a:gd name="connsiteX76" fmla="*/ 512499 w 1380520"/>
              <a:gd name="connsiteY76" fmla="*/ 3673397 h 6858000"/>
              <a:gd name="connsiteX77" fmla="*/ 511795 w 1380520"/>
              <a:gd name="connsiteY77" fmla="*/ 3637109 h 6858000"/>
              <a:gd name="connsiteX78" fmla="*/ 515238 w 1380520"/>
              <a:gd name="connsiteY78" fmla="*/ 3536883 h 6858000"/>
              <a:gd name="connsiteX79" fmla="*/ 522776 w 1380520"/>
              <a:gd name="connsiteY79" fmla="*/ 3435652 h 6858000"/>
              <a:gd name="connsiteX80" fmla="*/ 524447 w 1380520"/>
              <a:gd name="connsiteY80" fmla="*/ 3307769 h 6858000"/>
              <a:gd name="connsiteX81" fmla="*/ 542010 w 1380520"/>
              <a:gd name="connsiteY81" fmla="*/ 3250522 h 6858000"/>
              <a:gd name="connsiteX82" fmla="*/ 542435 w 1380520"/>
              <a:gd name="connsiteY82" fmla="*/ 3229163 h 6858000"/>
              <a:gd name="connsiteX83" fmla="*/ 544258 w 1380520"/>
              <a:gd name="connsiteY83" fmla="*/ 3217217 h 6858000"/>
              <a:gd name="connsiteX84" fmla="*/ 531093 w 1380520"/>
              <a:gd name="connsiteY84" fmla="*/ 3183755 h 6858000"/>
              <a:gd name="connsiteX85" fmla="*/ 531594 w 1380520"/>
              <a:gd name="connsiteY85" fmla="*/ 3178642 h 6858000"/>
              <a:gd name="connsiteX86" fmla="*/ 519194 w 1380520"/>
              <a:gd name="connsiteY86" fmla="*/ 3158586 h 6858000"/>
              <a:gd name="connsiteX87" fmla="*/ 504379 w 1380520"/>
              <a:gd name="connsiteY87" fmla="*/ 3129034 h 6858000"/>
              <a:gd name="connsiteX88" fmla="*/ 505044 w 1380520"/>
              <a:gd name="connsiteY88" fmla="*/ 3126682 h 6858000"/>
              <a:gd name="connsiteX89" fmla="*/ 495912 w 1380520"/>
              <a:gd name="connsiteY89" fmla="*/ 3114519 h 6858000"/>
              <a:gd name="connsiteX90" fmla="*/ 482521 w 1380520"/>
              <a:gd name="connsiteY90" fmla="*/ 3106272 h 6858000"/>
              <a:gd name="connsiteX91" fmla="*/ 455251 w 1380520"/>
              <a:gd name="connsiteY91" fmla="*/ 2958185 h 6858000"/>
              <a:gd name="connsiteX92" fmla="*/ 397865 w 1380520"/>
              <a:gd name="connsiteY92" fmla="*/ 2762989 h 6858000"/>
              <a:gd name="connsiteX93" fmla="*/ 346783 w 1380520"/>
              <a:gd name="connsiteY93" fmla="*/ 2554718 h 6858000"/>
              <a:gd name="connsiteX94" fmla="*/ 326877 w 1380520"/>
              <a:gd name="connsiteY94" fmla="*/ 2485734 h 6858000"/>
              <a:gd name="connsiteX95" fmla="*/ 317600 w 1380520"/>
              <a:gd name="connsiteY95" fmla="*/ 2447068 h 6858000"/>
              <a:gd name="connsiteX96" fmla="*/ 304561 w 1380520"/>
              <a:gd name="connsiteY96" fmla="*/ 2425819 h 6858000"/>
              <a:gd name="connsiteX97" fmla="*/ 310560 w 1380520"/>
              <a:gd name="connsiteY97" fmla="*/ 2402874 h 6858000"/>
              <a:gd name="connsiteX98" fmla="*/ 313172 w 1380520"/>
              <a:gd name="connsiteY98" fmla="*/ 2381443 h 6858000"/>
              <a:gd name="connsiteX99" fmla="*/ 289501 w 1380520"/>
              <a:gd name="connsiteY99" fmla="*/ 2261920 h 6858000"/>
              <a:gd name="connsiteX100" fmla="*/ 279388 w 1380520"/>
              <a:gd name="connsiteY100" fmla="*/ 2195378 h 6858000"/>
              <a:gd name="connsiteX101" fmla="*/ 263605 w 1380520"/>
              <a:gd name="connsiteY101" fmla="*/ 2155135 h 6858000"/>
              <a:gd name="connsiteX102" fmla="*/ 261063 w 1380520"/>
              <a:gd name="connsiteY102" fmla="*/ 2118008 h 6858000"/>
              <a:gd name="connsiteX103" fmla="*/ 262056 w 1380520"/>
              <a:gd name="connsiteY103" fmla="*/ 2050531 h 6858000"/>
              <a:gd name="connsiteX104" fmla="*/ 253862 w 1380520"/>
              <a:gd name="connsiteY104" fmla="*/ 1963269 h 6858000"/>
              <a:gd name="connsiteX105" fmla="*/ 235040 w 1380520"/>
              <a:gd name="connsiteY105" fmla="*/ 1906352 h 6858000"/>
              <a:gd name="connsiteX106" fmla="*/ 211597 w 1380520"/>
              <a:gd name="connsiteY106" fmla="*/ 1861531 h 6858000"/>
              <a:gd name="connsiteX107" fmla="*/ 165396 w 1380520"/>
              <a:gd name="connsiteY107" fmla="*/ 1732919 h 6858000"/>
              <a:gd name="connsiteX108" fmla="*/ 137707 w 1380520"/>
              <a:gd name="connsiteY108" fmla="*/ 1663540 h 6858000"/>
              <a:gd name="connsiteX109" fmla="*/ 136833 w 1380520"/>
              <a:gd name="connsiteY109" fmla="*/ 1615777 h 6858000"/>
              <a:gd name="connsiteX110" fmla="*/ 117628 w 1380520"/>
              <a:gd name="connsiteY110" fmla="*/ 1563678 h 6858000"/>
              <a:gd name="connsiteX111" fmla="*/ 130708 w 1380520"/>
              <a:gd name="connsiteY111" fmla="*/ 1519474 h 6858000"/>
              <a:gd name="connsiteX112" fmla="*/ 123450 w 1380520"/>
              <a:gd name="connsiteY112" fmla="*/ 1477995 h 6858000"/>
              <a:gd name="connsiteX113" fmla="*/ 109535 w 1380520"/>
              <a:gd name="connsiteY113" fmla="*/ 1373769 h 6858000"/>
              <a:gd name="connsiteX114" fmla="*/ 117842 w 1380520"/>
              <a:gd name="connsiteY114" fmla="*/ 1307086 h 6858000"/>
              <a:gd name="connsiteX115" fmla="*/ 119030 w 1380520"/>
              <a:gd name="connsiteY115" fmla="*/ 1189033 h 6858000"/>
              <a:gd name="connsiteX116" fmla="*/ 123715 w 1380520"/>
              <a:gd name="connsiteY116" fmla="*/ 1168288 h 6858000"/>
              <a:gd name="connsiteX117" fmla="*/ 115997 w 1380520"/>
              <a:gd name="connsiteY117" fmla="*/ 1142577 h 6858000"/>
              <a:gd name="connsiteX118" fmla="*/ 105303 w 1380520"/>
              <a:gd name="connsiteY118" fmla="*/ 1088484 h 6858000"/>
              <a:gd name="connsiteX119" fmla="*/ 94039 w 1380520"/>
              <a:gd name="connsiteY119" fmla="*/ 1016103 h 6858000"/>
              <a:gd name="connsiteX120" fmla="*/ 95495 w 1380520"/>
              <a:gd name="connsiteY120" fmla="*/ 932283 h 6858000"/>
              <a:gd name="connsiteX121" fmla="*/ 97731 w 1380520"/>
              <a:gd name="connsiteY121" fmla="*/ 915925 h 6858000"/>
              <a:gd name="connsiteX122" fmla="*/ 90360 w 1380520"/>
              <a:gd name="connsiteY122" fmla="*/ 896999 h 6858000"/>
              <a:gd name="connsiteX123" fmla="*/ 59768 w 1380520"/>
              <a:gd name="connsiteY123" fmla="*/ 821517 h 6858000"/>
              <a:gd name="connsiteX124" fmla="*/ 38718 w 1380520"/>
              <a:gd name="connsiteY124" fmla="*/ 751353 h 6858000"/>
              <a:gd name="connsiteX125" fmla="*/ 38276 w 1380520"/>
              <a:gd name="connsiteY125" fmla="*/ 721230 h 6858000"/>
              <a:gd name="connsiteX126" fmla="*/ 23947 w 1380520"/>
              <a:gd name="connsiteY126" fmla="*/ 681659 h 6858000"/>
              <a:gd name="connsiteX127" fmla="*/ 9366 w 1380520"/>
              <a:gd name="connsiteY127" fmla="*/ 635218 h 6858000"/>
              <a:gd name="connsiteX128" fmla="*/ 14377 w 1380520"/>
              <a:gd name="connsiteY128" fmla="*/ 613763 h 6858000"/>
              <a:gd name="connsiteX129" fmla="*/ 319 w 1380520"/>
              <a:gd name="connsiteY129" fmla="*/ 598582 h 6858000"/>
              <a:gd name="connsiteX130" fmla="*/ 0 w 1380520"/>
              <a:gd name="connsiteY130" fmla="*/ 576846 h 6858000"/>
              <a:gd name="connsiteX131" fmla="*/ 68392 w 1380520"/>
              <a:gd name="connsiteY131" fmla="*/ 446567 h 6858000"/>
              <a:gd name="connsiteX132" fmla="*/ 67640 w 1380520"/>
              <a:gd name="connsiteY132" fmla="*/ 393828 h 6858000"/>
              <a:gd name="connsiteX133" fmla="*/ 67470 w 1380520"/>
              <a:gd name="connsiteY133" fmla="*/ 353137 h 6858000"/>
              <a:gd name="connsiteX134" fmla="*/ 88980 w 1380520"/>
              <a:gd name="connsiteY134" fmla="*/ 309501 h 6858000"/>
              <a:gd name="connsiteX135" fmla="*/ 73163 w 1380520"/>
              <a:gd name="connsiteY135" fmla="*/ 275771 h 6858000"/>
              <a:gd name="connsiteX136" fmla="*/ 90190 w 1380520"/>
              <a:gd name="connsiteY136" fmla="*/ 212860 h 6858000"/>
              <a:gd name="connsiteX137" fmla="*/ 81900 w 1380520"/>
              <a:gd name="connsiteY137" fmla="*/ 144983 h 6858000"/>
              <a:gd name="connsiteX138" fmla="*/ 94184 w 1380520"/>
              <a:gd name="connsiteY138" fmla="*/ 55288 h 6858000"/>
              <a:gd name="connsiteX139" fmla="*/ 53738 w 1380520"/>
              <a:gd name="connsiteY139" fmla="*/ 0 h 6858000"/>
              <a:gd name="connsiteX0" fmla="*/ 53420 w 1380202"/>
              <a:gd name="connsiteY0" fmla="*/ 0 h 6858000"/>
              <a:gd name="connsiteX1" fmla="*/ 1380202 w 1380202"/>
              <a:gd name="connsiteY1" fmla="*/ 0 h 6858000"/>
              <a:gd name="connsiteX2" fmla="*/ 1380202 w 1380202"/>
              <a:gd name="connsiteY2" fmla="*/ 6858000 h 6858000"/>
              <a:gd name="connsiteX3" fmla="*/ 116896 w 1380202"/>
              <a:gd name="connsiteY3" fmla="*/ 6857735 h 6858000"/>
              <a:gd name="connsiteX4" fmla="*/ 153489 w 1380202"/>
              <a:gd name="connsiteY4" fmla="*/ 6776847 h 6858000"/>
              <a:gd name="connsiteX5" fmla="*/ 164989 w 1380202"/>
              <a:gd name="connsiteY5" fmla="*/ 6737706 h 6858000"/>
              <a:gd name="connsiteX6" fmla="*/ 189728 w 1380202"/>
              <a:gd name="connsiteY6" fmla="*/ 6691589 h 6858000"/>
              <a:gd name="connsiteX7" fmla="*/ 167285 w 1380202"/>
              <a:gd name="connsiteY7" fmla="*/ 6659970 h 6858000"/>
              <a:gd name="connsiteX8" fmla="*/ 182376 w 1380202"/>
              <a:gd name="connsiteY8" fmla="*/ 6636211 h 6858000"/>
              <a:gd name="connsiteX9" fmla="*/ 199820 w 1380202"/>
              <a:gd name="connsiteY9" fmla="*/ 6594177 h 6858000"/>
              <a:gd name="connsiteX10" fmla="*/ 213860 w 1380202"/>
              <a:gd name="connsiteY10" fmla="*/ 6557575 h 6858000"/>
              <a:gd name="connsiteX11" fmla="*/ 266817 w 1380202"/>
              <a:gd name="connsiteY11" fmla="*/ 6492130 h 6858000"/>
              <a:gd name="connsiteX12" fmla="*/ 282504 w 1380202"/>
              <a:gd name="connsiteY12" fmla="*/ 6431610 h 6858000"/>
              <a:gd name="connsiteX13" fmla="*/ 326209 w 1380202"/>
              <a:gd name="connsiteY13" fmla="*/ 6379786 h 6858000"/>
              <a:gd name="connsiteX14" fmla="*/ 309432 w 1380202"/>
              <a:gd name="connsiteY14" fmla="*/ 6334727 h 6858000"/>
              <a:gd name="connsiteX15" fmla="*/ 286847 w 1380202"/>
              <a:gd name="connsiteY15" fmla="*/ 6313295 h 6858000"/>
              <a:gd name="connsiteX16" fmla="*/ 294011 w 1380202"/>
              <a:gd name="connsiteY16" fmla="*/ 6280046 h 6858000"/>
              <a:gd name="connsiteX17" fmla="*/ 276756 w 1380202"/>
              <a:gd name="connsiteY17" fmla="*/ 6270265 h 6858000"/>
              <a:gd name="connsiteX18" fmla="*/ 303784 w 1380202"/>
              <a:gd name="connsiteY18" fmla="*/ 6252834 h 6858000"/>
              <a:gd name="connsiteX19" fmla="*/ 281776 w 1380202"/>
              <a:gd name="connsiteY19" fmla="*/ 6202459 h 6858000"/>
              <a:gd name="connsiteX20" fmla="*/ 280574 w 1380202"/>
              <a:gd name="connsiteY20" fmla="*/ 6153037 h 6858000"/>
              <a:gd name="connsiteX21" fmla="*/ 295989 w 1380202"/>
              <a:gd name="connsiteY21" fmla="*/ 6078132 h 6858000"/>
              <a:gd name="connsiteX22" fmla="*/ 283376 w 1380202"/>
              <a:gd name="connsiteY22" fmla="*/ 6028119 h 6858000"/>
              <a:gd name="connsiteX23" fmla="*/ 268605 w 1380202"/>
              <a:gd name="connsiteY23" fmla="*/ 5926735 h 6858000"/>
              <a:gd name="connsiteX24" fmla="*/ 318117 w 1380202"/>
              <a:gd name="connsiteY24" fmla="*/ 5712857 h 6858000"/>
              <a:gd name="connsiteX25" fmla="*/ 297192 w 1380202"/>
              <a:gd name="connsiteY25" fmla="*/ 5676393 h 6858000"/>
              <a:gd name="connsiteX26" fmla="*/ 336784 w 1380202"/>
              <a:gd name="connsiteY26" fmla="*/ 5563435 h 6858000"/>
              <a:gd name="connsiteX27" fmla="*/ 383914 w 1380202"/>
              <a:gd name="connsiteY27" fmla="*/ 5437125 h 6858000"/>
              <a:gd name="connsiteX28" fmla="*/ 397482 w 1380202"/>
              <a:gd name="connsiteY28" fmla="*/ 5396260 h 6858000"/>
              <a:gd name="connsiteX29" fmla="*/ 413463 w 1380202"/>
              <a:gd name="connsiteY29" fmla="*/ 5330009 h 6858000"/>
              <a:gd name="connsiteX30" fmla="*/ 446956 w 1380202"/>
              <a:gd name="connsiteY30" fmla="*/ 5273739 h 6858000"/>
              <a:gd name="connsiteX31" fmla="*/ 456555 w 1380202"/>
              <a:gd name="connsiteY31" fmla="*/ 5241779 h 6858000"/>
              <a:gd name="connsiteX32" fmla="*/ 467781 w 1380202"/>
              <a:gd name="connsiteY32" fmla="*/ 5225268 h 6858000"/>
              <a:gd name="connsiteX33" fmla="*/ 468801 w 1380202"/>
              <a:gd name="connsiteY33" fmla="*/ 5217684 h 6858000"/>
              <a:gd name="connsiteX34" fmla="*/ 476142 w 1380202"/>
              <a:gd name="connsiteY34" fmla="*/ 5193377 h 6858000"/>
              <a:gd name="connsiteX35" fmla="*/ 479445 w 1380202"/>
              <a:gd name="connsiteY35" fmla="*/ 5179288 h 6858000"/>
              <a:gd name="connsiteX36" fmla="*/ 480429 w 1380202"/>
              <a:gd name="connsiteY36" fmla="*/ 5173621 h 6858000"/>
              <a:gd name="connsiteX37" fmla="*/ 476063 w 1380202"/>
              <a:gd name="connsiteY37" fmla="*/ 5159961 h 6858000"/>
              <a:gd name="connsiteX38" fmla="*/ 482740 w 1380202"/>
              <a:gd name="connsiteY38" fmla="*/ 5144295 h 6858000"/>
              <a:gd name="connsiteX39" fmla="*/ 479673 w 1380202"/>
              <a:gd name="connsiteY39" fmla="*/ 5125185 h 6858000"/>
              <a:gd name="connsiteX40" fmla="*/ 486503 w 1380202"/>
              <a:gd name="connsiteY40" fmla="*/ 5121884 h 6858000"/>
              <a:gd name="connsiteX41" fmla="*/ 493539 w 1380202"/>
              <a:gd name="connsiteY41" fmla="*/ 5067850 h 6858000"/>
              <a:gd name="connsiteX42" fmla="*/ 496270 w 1380202"/>
              <a:gd name="connsiteY42" fmla="*/ 5060861 h 6858000"/>
              <a:gd name="connsiteX43" fmla="*/ 492974 w 1380202"/>
              <a:gd name="connsiteY43" fmla="*/ 5034192 h 6858000"/>
              <a:gd name="connsiteX44" fmla="*/ 494528 w 1380202"/>
              <a:gd name="connsiteY44" fmla="*/ 4993030 h 6858000"/>
              <a:gd name="connsiteX45" fmla="*/ 501437 w 1380202"/>
              <a:gd name="connsiteY45" fmla="*/ 4946844 h 6858000"/>
              <a:gd name="connsiteX46" fmla="*/ 497293 w 1380202"/>
              <a:gd name="connsiteY46" fmla="*/ 4932692 h 6858000"/>
              <a:gd name="connsiteX47" fmla="*/ 512696 w 1380202"/>
              <a:gd name="connsiteY47" fmla="*/ 4858827 h 6858000"/>
              <a:gd name="connsiteX48" fmla="*/ 518599 w 1380202"/>
              <a:gd name="connsiteY48" fmla="*/ 4821170 h 6858000"/>
              <a:gd name="connsiteX49" fmla="*/ 523332 w 1380202"/>
              <a:gd name="connsiteY49" fmla="*/ 4780965 h 6858000"/>
              <a:gd name="connsiteX50" fmla="*/ 524625 w 1380202"/>
              <a:gd name="connsiteY50" fmla="*/ 4750867 h 6858000"/>
              <a:gd name="connsiteX51" fmla="*/ 522432 w 1380202"/>
              <a:gd name="connsiteY51" fmla="*/ 4690749 h 6858000"/>
              <a:gd name="connsiteX52" fmla="*/ 517912 w 1380202"/>
              <a:gd name="connsiteY52" fmla="*/ 4584173 h 6858000"/>
              <a:gd name="connsiteX53" fmla="*/ 512995 w 1380202"/>
              <a:gd name="connsiteY53" fmla="*/ 4444346 h 6858000"/>
              <a:gd name="connsiteX54" fmla="*/ 509560 w 1380202"/>
              <a:gd name="connsiteY54" fmla="*/ 4375228 h 6858000"/>
              <a:gd name="connsiteX55" fmla="*/ 490213 w 1380202"/>
              <a:gd name="connsiteY55" fmla="*/ 4214165 h 6858000"/>
              <a:gd name="connsiteX56" fmla="*/ 494286 w 1380202"/>
              <a:gd name="connsiteY56" fmla="*/ 4090296 h 6858000"/>
              <a:gd name="connsiteX57" fmla="*/ 479542 w 1380202"/>
              <a:gd name="connsiteY57" fmla="*/ 4033999 h 6858000"/>
              <a:gd name="connsiteX58" fmla="*/ 480691 w 1380202"/>
              <a:gd name="connsiteY58" fmla="*/ 4031933 h 6858000"/>
              <a:gd name="connsiteX59" fmla="*/ 479267 w 1380202"/>
              <a:gd name="connsiteY59" fmla="*/ 4013953 h 6858000"/>
              <a:gd name="connsiteX60" fmla="*/ 465562 w 1380202"/>
              <a:gd name="connsiteY60" fmla="*/ 3974753 h 6858000"/>
              <a:gd name="connsiteX61" fmla="*/ 467160 w 1380202"/>
              <a:gd name="connsiteY61" fmla="*/ 3969950 h 6858000"/>
              <a:gd name="connsiteX62" fmla="*/ 460582 w 1380202"/>
              <a:gd name="connsiteY62" fmla="*/ 3933779 h 6858000"/>
              <a:gd name="connsiteX63" fmla="*/ 461913 w 1380202"/>
              <a:gd name="connsiteY63" fmla="*/ 3933093 h 6858000"/>
              <a:gd name="connsiteX64" fmla="*/ 466267 w 1380202"/>
              <a:gd name="connsiteY64" fmla="*/ 3922082 h 6858000"/>
              <a:gd name="connsiteX65" fmla="*/ 471345 w 1380202"/>
              <a:gd name="connsiteY65" fmla="*/ 3901461 h 6858000"/>
              <a:gd name="connsiteX66" fmla="*/ 493939 w 1380202"/>
              <a:gd name="connsiteY66" fmla="*/ 3813873 h 6858000"/>
              <a:gd name="connsiteX67" fmla="*/ 493364 w 1380202"/>
              <a:gd name="connsiteY67" fmla="*/ 3806161 h 6858000"/>
              <a:gd name="connsiteX68" fmla="*/ 493671 w 1380202"/>
              <a:gd name="connsiteY68" fmla="*/ 3805957 h 6858000"/>
              <a:gd name="connsiteX69" fmla="*/ 493698 w 1380202"/>
              <a:gd name="connsiteY69" fmla="*/ 3797724 h 6858000"/>
              <a:gd name="connsiteX70" fmla="*/ 492313 w 1380202"/>
              <a:gd name="connsiteY70" fmla="*/ 3792098 h 6858000"/>
              <a:gd name="connsiteX71" fmla="*/ 491197 w 1380202"/>
              <a:gd name="connsiteY71" fmla="*/ 3777135 h 6858000"/>
              <a:gd name="connsiteX72" fmla="*/ 492930 w 1380202"/>
              <a:gd name="connsiteY72" fmla="*/ 3771656 h 6858000"/>
              <a:gd name="connsiteX73" fmla="*/ 496673 w 1380202"/>
              <a:gd name="connsiteY73" fmla="*/ 3769007 h 6858000"/>
              <a:gd name="connsiteX74" fmla="*/ 496139 w 1380202"/>
              <a:gd name="connsiteY74" fmla="*/ 3767709 h 6858000"/>
              <a:gd name="connsiteX75" fmla="*/ 504835 w 1380202"/>
              <a:gd name="connsiteY75" fmla="*/ 3738082 h 6858000"/>
              <a:gd name="connsiteX76" fmla="*/ 512181 w 1380202"/>
              <a:gd name="connsiteY76" fmla="*/ 3673397 h 6858000"/>
              <a:gd name="connsiteX77" fmla="*/ 511477 w 1380202"/>
              <a:gd name="connsiteY77" fmla="*/ 3637109 h 6858000"/>
              <a:gd name="connsiteX78" fmla="*/ 514920 w 1380202"/>
              <a:gd name="connsiteY78" fmla="*/ 3536883 h 6858000"/>
              <a:gd name="connsiteX79" fmla="*/ 522458 w 1380202"/>
              <a:gd name="connsiteY79" fmla="*/ 3435652 h 6858000"/>
              <a:gd name="connsiteX80" fmla="*/ 524129 w 1380202"/>
              <a:gd name="connsiteY80" fmla="*/ 3307769 h 6858000"/>
              <a:gd name="connsiteX81" fmla="*/ 541692 w 1380202"/>
              <a:gd name="connsiteY81" fmla="*/ 3250522 h 6858000"/>
              <a:gd name="connsiteX82" fmla="*/ 542117 w 1380202"/>
              <a:gd name="connsiteY82" fmla="*/ 3229163 h 6858000"/>
              <a:gd name="connsiteX83" fmla="*/ 543940 w 1380202"/>
              <a:gd name="connsiteY83" fmla="*/ 3217217 h 6858000"/>
              <a:gd name="connsiteX84" fmla="*/ 530775 w 1380202"/>
              <a:gd name="connsiteY84" fmla="*/ 3183755 h 6858000"/>
              <a:gd name="connsiteX85" fmla="*/ 531276 w 1380202"/>
              <a:gd name="connsiteY85" fmla="*/ 3178642 h 6858000"/>
              <a:gd name="connsiteX86" fmla="*/ 518876 w 1380202"/>
              <a:gd name="connsiteY86" fmla="*/ 3158586 h 6858000"/>
              <a:gd name="connsiteX87" fmla="*/ 504061 w 1380202"/>
              <a:gd name="connsiteY87" fmla="*/ 3129034 h 6858000"/>
              <a:gd name="connsiteX88" fmla="*/ 504726 w 1380202"/>
              <a:gd name="connsiteY88" fmla="*/ 3126682 h 6858000"/>
              <a:gd name="connsiteX89" fmla="*/ 495594 w 1380202"/>
              <a:gd name="connsiteY89" fmla="*/ 3114519 h 6858000"/>
              <a:gd name="connsiteX90" fmla="*/ 482203 w 1380202"/>
              <a:gd name="connsiteY90" fmla="*/ 3106272 h 6858000"/>
              <a:gd name="connsiteX91" fmla="*/ 454933 w 1380202"/>
              <a:gd name="connsiteY91" fmla="*/ 2958185 h 6858000"/>
              <a:gd name="connsiteX92" fmla="*/ 397547 w 1380202"/>
              <a:gd name="connsiteY92" fmla="*/ 2762989 h 6858000"/>
              <a:gd name="connsiteX93" fmla="*/ 346465 w 1380202"/>
              <a:gd name="connsiteY93" fmla="*/ 2554718 h 6858000"/>
              <a:gd name="connsiteX94" fmla="*/ 326559 w 1380202"/>
              <a:gd name="connsiteY94" fmla="*/ 2485734 h 6858000"/>
              <a:gd name="connsiteX95" fmla="*/ 317282 w 1380202"/>
              <a:gd name="connsiteY95" fmla="*/ 2447068 h 6858000"/>
              <a:gd name="connsiteX96" fmla="*/ 304243 w 1380202"/>
              <a:gd name="connsiteY96" fmla="*/ 2425819 h 6858000"/>
              <a:gd name="connsiteX97" fmla="*/ 310242 w 1380202"/>
              <a:gd name="connsiteY97" fmla="*/ 2402874 h 6858000"/>
              <a:gd name="connsiteX98" fmla="*/ 312854 w 1380202"/>
              <a:gd name="connsiteY98" fmla="*/ 2381443 h 6858000"/>
              <a:gd name="connsiteX99" fmla="*/ 289183 w 1380202"/>
              <a:gd name="connsiteY99" fmla="*/ 2261920 h 6858000"/>
              <a:gd name="connsiteX100" fmla="*/ 279070 w 1380202"/>
              <a:gd name="connsiteY100" fmla="*/ 2195378 h 6858000"/>
              <a:gd name="connsiteX101" fmla="*/ 263287 w 1380202"/>
              <a:gd name="connsiteY101" fmla="*/ 2155135 h 6858000"/>
              <a:gd name="connsiteX102" fmla="*/ 260745 w 1380202"/>
              <a:gd name="connsiteY102" fmla="*/ 2118008 h 6858000"/>
              <a:gd name="connsiteX103" fmla="*/ 261738 w 1380202"/>
              <a:gd name="connsiteY103" fmla="*/ 2050531 h 6858000"/>
              <a:gd name="connsiteX104" fmla="*/ 253544 w 1380202"/>
              <a:gd name="connsiteY104" fmla="*/ 1963269 h 6858000"/>
              <a:gd name="connsiteX105" fmla="*/ 234722 w 1380202"/>
              <a:gd name="connsiteY105" fmla="*/ 1906352 h 6858000"/>
              <a:gd name="connsiteX106" fmla="*/ 211279 w 1380202"/>
              <a:gd name="connsiteY106" fmla="*/ 1861531 h 6858000"/>
              <a:gd name="connsiteX107" fmla="*/ 165078 w 1380202"/>
              <a:gd name="connsiteY107" fmla="*/ 1732919 h 6858000"/>
              <a:gd name="connsiteX108" fmla="*/ 137389 w 1380202"/>
              <a:gd name="connsiteY108" fmla="*/ 1663540 h 6858000"/>
              <a:gd name="connsiteX109" fmla="*/ 136515 w 1380202"/>
              <a:gd name="connsiteY109" fmla="*/ 1615777 h 6858000"/>
              <a:gd name="connsiteX110" fmla="*/ 117310 w 1380202"/>
              <a:gd name="connsiteY110" fmla="*/ 1563678 h 6858000"/>
              <a:gd name="connsiteX111" fmla="*/ 130390 w 1380202"/>
              <a:gd name="connsiteY111" fmla="*/ 1519474 h 6858000"/>
              <a:gd name="connsiteX112" fmla="*/ 123132 w 1380202"/>
              <a:gd name="connsiteY112" fmla="*/ 1477995 h 6858000"/>
              <a:gd name="connsiteX113" fmla="*/ 109217 w 1380202"/>
              <a:gd name="connsiteY113" fmla="*/ 1373769 h 6858000"/>
              <a:gd name="connsiteX114" fmla="*/ 117524 w 1380202"/>
              <a:gd name="connsiteY114" fmla="*/ 1307086 h 6858000"/>
              <a:gd name="connsiteX115" fmla="*/ 118712 w 1380202"/>
              <a:gd name="connsiteY115" fmla="*/ 1189033 h 6858000"/>
              <a:gd name="connsiteX116" fmla="*/ 123397 w 1380202"/>
              <a:gd name="connsiteY116" fmla="*/ 1168288 h 6858000"/>
              <a:gd name="connsiteX117" fmla="*/ 115679 w 1380202"/>
              <a:gd name="connsiteY117" fmla="*/ 1142577 h 6858000"/>
              <a:gd name="connsiteX118" fmla="*/ 104985 w 1380202"/>
              <a:gd name="connsiteY118" fmla="*/ 1088484 h 6858000"/>
              <a:gd name="connsiteX119" fmla="*/ 93721 w 1380202"/>
              <a:gd name="connsiteY119" fmla="*/ 1016103 h 6858000"/>
              <a:gd name="connsiteX120" fmla="*/ 95177 w 1380202"/>
              <a:gd name="connsiteY120" fmla="*/ 932283 h 6858000"/>
              <a:gd name="connsiteX121" fmla="*/ 97413 w 1380202"/>
              <a:gd name="connsiteY121" fmla="*/ 915925 h 6858000"/>
              <a:gd name="connsiteX122" fmla="*/ 90042 w 1380202"/>
              <a:gd name="connsiteY122" fmla="*/ 896999 h 6858000"/>
              <a:gd name="connsiteX123" fmla="*/ 59450 w 1380202"/>
              <a:gd name="connsiteY123" fmla="*/ 821517 h 6858000"/>
              <a:gd name="connsiteX124" fmla="*/ 38400 w 1380202"/>
              <a:gd name="connsiteY124" fmla="*/ 751353 h 6858000"/>
              <a:gd name="connsiteX125" fmla="*/ 37958 w 1380202"/>
              <a:gd name="connsiteY125" fmla="*/ 721230 h 6858000"/>
              <a:gd name="connsiteX126" fmla="*/ 23629 w 1380202"/>
              <a:gd name="connsiteY126" fmla="*/ 681659 h 6858000"/>
              <a:gd name="connsiteX127" fmla="*/ 9048 w 1380202"/>
              <a:gd name="connsiteY127" fmla="*/ 635218 h 6858000"/>
              <a:gd name="connsiteX128" fmla="*/ 14059 w 1380202"/>
              <a:gd name="connsiteY128" fmla="*/ 613763 h 6858000"/>
              <a:gd name="connsiteX129" fmla="*/ 1 w 1380202"/>
              <a:gd name="connsiteY129" fmla="*/ 598582 h 6858000"/>
              <a:gd name="connsiteX130" fmla="*/ 79993 w 1380202"/>
              <a:gd name="connsiteY130" fmla="*/ 473479 h 6858000"/>
              <a:gd name="connsiteX131" fmla="*/ 68074 w 1380202"/>
              <a:gd name="connsiteY131" fmla="*/ 446567 h 6858000"/>
              <a:gd name="connsiteX132" fmla="*/ 67322 w 1380202"/>
              <a:gd name="connsiteY132" fmla="*/ 393828 h 6858000"/>
              <a:gd name="connsiteX133" fmla="*/ 67152 w 1380202"/>
              <a:gd name="connsiteY133" fmla="*/ 353137 h 6858000"/>
              <a:gd name="connsiteX134" fmla="*/ 88662 w 1380202"/>
              <a:gd name="connsiteY134" fmla="*/ 309501 h 6858000"/>
              <a:gd name="connsiteX135" fmla="*/ 72845 w 1380202"/>
              <a:gd name="connsiteY135" fmla="*/ 275771 h 6858000"/>
              <a:gd name="connsiteX136" fmla="*/ 89872 w 1380202"/>
              <a:gd name="connsiteY136" fmla="*/ 212860 h 6858000"/>
              <a:gd name="connsiteX137" fmla="*/ 81582 w 1380202"/>
              <a:gd name="connsiteY137" fmla="*/ 144983 h 6858000"/>
              <a:gd name="connsiteX138" fmla="*/ 93866 w 1380202"/>
              <a:gd name="connsiteY138" fmla="*/ 55288 h 6858000"/>
              <a:gd name="connsiteX139" fmla="*/ 53420 w 1380202"/>
              <a:gd name="connsiteY139" fmla="*/ 0 h 6858000"/>
              <a:gd name="connsiteX0" fmla="*/ 44600 w 1371382"/>
              <a:gd name="connsiteY0" fmla="*/ 0 h 6858000"/>
              <a:gd name="connsiteX1" fmla="*/ 1371382 w 1371382"/>
              <a:gd name="connsiteY1" fmla="*/ 0 h 6858000"/>
              <a:gd name="connsiteX2" fmla="*/ 1371382 w 1371382"/>
              <a:gd name="connsiteY2" fmla="*/ 6858000 h 6858000"/>
              <a:gd name="connsiteX3" fmla="*/ 108076 w 1371382"/>
              <a:gd name="connsiteY3" fmla="*/ 6857735 h 6858000"/>
              <a:gd name="connsiteX4" fmla="*/ 144669 w 1371382"/>
              <a:gd name="connsiteY4" fmla="*/ 6776847 h 6858000"/>
              <a:gd name="connsiteX5" fmla="*/ 156169 w 1371382"/>
              <a:gd name="connsiteY5" fmla="*/ 6737706 h 6858000"/>
              <a:gd name="connsiteX6" fmla="*/ 180908 w 1371382"/>
              <a:gd name="connsiteY6" fmla="*/ 6691589 h 6858000"/>
              <a:gd name="connsiteX7" fmla="*/ 158465 w 1371382"/>
              <a:gd name="connsiteY7" fmla="*/ 6659970 h 6858000"/>
              <a:gd name="connsiteX8" fmla="*/ 173556 w 1371382"/>
              <a:gd name="connsiteY8" fmla="*/ 6636211 h 6858000"/>
              <a:gd name="connsiteX9" fmla="*/ 191000 w 1371382"/>
              <a:gd name="connsiteY9" fmla="*/ 6594177 h 6858000"/>
              <a:gd name="connsiteX10" fmla="*/ 205040 w 1371382"/>
              <a:gd name="connsiteY10" fmla="*/ 6557575 h 6858000"/>
              <a:gd name="connsiteX11" fmla="*/ 257997 w 1371382"/>
              <a:gd name="connsiteY11" fmla="*/ 6492130 h 6858000"/>
              <a:gd name="connsiteX12" fmla="*/ 273684 w 1371382"/>
              <a:gd name="connsiteY12" fmla="*/ 6431610 h 6858000"/>
              <a:gd name="connsiteX13" fmla="*/ 317389 w 1371382"/>
              <a:gd name="connsiteY13" fmla="*/ 6379786 h 6858000"/>
              <a:gd name="connsiteX14" fmla="*/ 300612 w 1371382"/>
              <a:gd name="connsiteY14" fmla="*/ 6334727 h 6858000"/>
              <a:gd name="connsiteX15" fmla="*/ 278027 w 1371382"/>
              <a:gd name="connsiteY15" fmla="*/ 6313295 h 6858000"/>
              <a:gd name="connsiteX16" fmla="*/ 285191 w 1371382"/>
              <a:gd name="connsiteY16" fmla="*/ 6280046 h 6858000"/>
              <a:gd name="connsiteX17" fmla="*/ 267936 w 1371382"/>
              <a:gd name="connsiteY17" fmla="*/ 6270265 h 6858000"/>
              <a:gd name="connsiteX18" fmla="*/ 294964 w 1371382"/>
              <a:gd name="connsiteY18" fmla="*/ 6252834 h 6858000"/>
              <a:gd name="connsiteX19" fmla="*/ 272956 w 1371382"/>
              <a:gd name="connsiteY19" fmla="*/ 6202459 h 6858000"/>
              <a:gd name="connsiteX20" fmla="*/ 271754 w 1371382"/>
              <a:gd name="connsiteY20" fmla="*/ 6153037 h 6858000"/>
              <a:gd name="connsiteX21" fmla="*/ 287169 w 1371382"/>
              <a:gd name="connsiteY21" fmla="*/ 6078132 h 6858000"/>
              <a:gd name="connsiteX22" fmla="*/ 274556 w 1371382"/>
              <a:gd name="connsiteY22" fmla="*/ 6028119 h 6858000"/>
              <a:gd name="connsiteX23" fmla="*/ 259785 w 1371382"/>
              <a:gd name="connsiteY23" fmla="*/ 5926735 h 6858000"/>
              <a:gd name="connsiteX24" fmla="*/ 309297 w 1371382"/>
              <a:gd name="connsiteY24" fmla="*/ 5712857 h 6858000"/>
              <a:gd name="connsiteX25" fmla="*/ 288372 w 1371382"/>
              <a:gd name="connsiteY25" fmla="*/ 5676393 h 6858000"/>
              <a:gd name="connsiteX26" fmla="*/ 327964 w 1371382"/>
              <a:gd name="connsiteY26" fmla="*/ 5563435 h 6858000"/>
              <a:gd name="connsiteX27" fmla="*/ 375094 w 1371382"/>
              <a:gd name="connsiteY27" fmla="*/ 5437125 h 6858000"/>
              <a:gd name="connsiteX28" fmla="*/ 388662 w 1371382"/>
              <a:gd name="connsiteY28" fmla="*/ 5396260 h 6858000"/>
              <a:gd name="connsiteX29" fmla="*/ 404643 w 1371382"/>
              <a:gd name="connsiteY29" fmla="*/ 5330009 h 6858000"/>
              <a:gd name="connsiteX30" fmla="*/ 438136 w 1371382"/>
              <a:gd name="connsiteY30" fmla="*/ 5273739 h 6858000"/>
              <a:gd name="connsiteX31" fmla="*/ 447735 w 1371382"/>
              <a:gd name="connsiteY31" fmla="*/ 5241779 h 6858000"/>
              <a:gd name="connsiteX32" fmla="*/ 458961 w 1371382"/>
              <a:gd name="connsiteY32" fmla="*/ 5225268 h 6858000"/>
              <a:gd name="connsiteX33" fmla="*/ 459981 w 1371382"/>
              <a:gd name="connsiteY33" fmla="*/ 5217684 h 6858000"/>
              <a:gd name="connsiteX34" fmla="*/ 467322 w 1371382"/>
              <a:gd name="connsiteY34" fmla="*/ 5193377 h 6858000"/>
              <a:gd name="connsiteX35" fmla="*/ 470625 w 1371382"/>
              <a:gd name="connsiteY35" fmla="*/ 5179288 h 6858000"/>
              <a:gd name="connsiteX36" fmla="*/ 471609 w 1371382"/>
              <a:gd name="connsiteY36" fmla="*/ 5173621 h 6858000"/>
              <a:gd name="connsiteX37" fmla="*/ 467243 w 1371382"/>
              <a:gd name="connsiteY37" fmla="*/ 5159961 h 6858000"/>
              <a:gd name="connsiteX38" fmla="*/ 473920 w 1371382"/>
              <a:gd name="connsiteY38" fmla="*/ 5144295 h 6858000"/>
              <a:gd name="connsiteX39" fmla="*/ 470853 w 1371382"/>
              <a:gd name="connsiteY39" fmla="*/ 5125185 h 6858000"/>
              <a:gd name="connsiteX40" fmla="*/ 477683 w 1371382"/>
              <a:gd name="connsiteY40" fmla="*/ 5121884 h 6858000"/>
              <a:gd name="connsiteX41" fmla="*/ 484719 w 1371382"/>
              <a:gd name="connsiteY41" fmla="*/ 5067850 h 6858000"/>
              <a:gd name="connsiteX42" fmla="*/ 487450 w 1371382"/>
              <a:gd name="connsiteY42" fmla="*/ 5060861 h 6858000"/>
              <a:gd name="connsiteX43" fmla="*/ 484154 w 1371382"/>
              <a:gd name="connsiteY43" fmla="*/ 5034192 h 6858000"/>
              <a:gd name="connsiteX44" fmla="*/ 485708 w 1371382"/>
              <a:gd name="connsiteY44" fmla="*/ 4993030 h 6858000"/>
              <a:gd name="connsiteX45" fmla="*/ 492617 w 1371382"/>
              <a:gd name="connsiteY45" fmla="*/ 4946844 h 6858000"/>
              <a:gd name="connsiteX46" fmla="*/ 488473 w 1371382"/>
              <a:gd name="connsiteY46" fmla="*/ 4932692 h 6858000"/>
              <a:gd name="connsiteX47" fmla="*/ 503876 w 1371382"/>
              <a:gd name="connsiteY47" fmla="*/ 4858827 h 6858000"/>
              <a:gd name="connsiteX48" fmla="*/ 509779 w 1371382"/>
              <a:gd name="connsiteY48" fmla="*/ 4821170 h 6858000"/>
              <a:gd name="connsiteX49" fmla="*/ 514512 w 1371382"/>
              <a:gd name="connsiteY49" fmla="*/ 4780965 h 6858000"/>
              <a:gd name="connsiteX50" fmla="*/ 515805 w 1371382"/>
              <a:gd name="connsiteY50" fmla="*/ 4750867 h 6858000"/>
              <a:gd name="connsiteX51" fmla="*/ 513612 w 1371382"/>
              <a:gd name="connsiteY51" fmla="*/ 4690749 h 6858000"/>
              <a:gd name="connsiteX52" fmla="*/ 509092 w 1371382"/>
              <a:gd name="connsiteY52" fmla="*/ 4584173 h 6858000"/>
              <a:gd name="connsiteX53" fmla="*/ 504175 w 1371382"/>
              <a:gd name="connsiteY53" fmla="*/ 4444346 h 6858000"/>
              <a:gd name="connsiteX54" fmla="*/ 500740 w 1371382"/>
              <a:gd name="connsiteY54" fmla="*/ 4375228 h 6858000"/>
              <a:gd name="connsiteX55" fmla="*/ 481393 w 1371382"/>
              <a:gd name="connsiteY55" fmla="*/ 4214165 h 6858000"/>
              <a:gd name="connsiteX56" fmla="*/ 485466 w 1371382"/>
              <a:gd name="connsiteY56" fmla="*/ 4090296 h 6858000"/>
              <a:gd name="connsiteX57" fmla="*/ 470722 w 1371382"/>
              <a:gd name="connsiteY57" fmla="*/ 4033999 h 6858000"/>
              <a:gd name="connsiteX58" fmla="*/ 471871 w 1371382"/>
              <a:gd name="connsiteY58" fmla="*/ 4031933 h 6858000"/>
              <a:gd name="connsiteX59" fmla="*/ 470447 w 1371382"/>
              <a:gd name="connsiteY59" fmla="*/ 4013953 h 6858000"/>
              <a:gd name="connsiteX60" fmla="*/ 456742 w 1371382"/>
              <a:gd name="connsiteY60" fmla="*/ 3974753 h 6858000"/>
              <a:gd name="connsiteX61" fmla="*/ 458340 w 1371382"/>
              <a:gd name="connsiteY61" fmla="*/ 3969950 h 6858000"/>
              <a:gd name="connsiteX62" fmla="*/ 451762 w 1371382"/>
              <a:gd name="connsiteY62" fmla="*/ 3933779 h 6858000"/>
              <a:gd name="connsiteX63" fmla="*/ 453093 w 1371382"/>
              <a:gd name="connsiteY63" fmla="*/ 3933093 h 6858000"/>
              <a:gd name="connsiteX64" fmla="*/ 457447 w 1371382"/>
              <a:gd name="connsiteY64" fmla="*/ 3922082 h 6858000"/>
              <a:gd name="connsiteX65" fmla="*/ 462525 w 1371382"/>
              <a:gd name="connsiteY65" fmla="*/ 3901461 h 6858000"/>
              <a:gd name="connsiteX66" fmla="*/ 485119 w 1371382"/>
              <a:gd name="connsiteY66" fmla="*/ 3813873 h 6858000"/>
              <a:gd name="connsiteX67" fmla="*/ 484544 w 1371382"/>
              <a:gd name="connsiteY67" fmla="*/ 3806161 h 6858000"/>
              <a:gd name="connsiteX68" fmla="*/ 484851 w 1371382"/>
              <a:gd name="connsiteY68" fmla="*/ 3805957 h 6858000"/>
              <a:gd name="connsiteX69" fmla="*/ 484878 w 1371382"/>
              <a:gd name="connsiteY69" fmla="*/ 3797724 h 6858000"/>
              <a:gd name="connsiteX70" fmla="*/ 483493 w 1371382"/>
              <a:gd name="connsiteY70" fmla="*/ 3792098 h 6858000"/>
              <a:gd name="connsiteX71" fmla="*/ 482377 w 1371382"/>
              <a:gd name="connsiteY71" fmla="*/ 3777135 h 6858000"/>
              <a:gd name="connsiteX72" fmla="*/ 484110 w 1371382"/>
              <a:gd name="connsiteY72" fmla="*/ 3771656 h 6858000"/>
              <a:gd name="connsiteX73" fmla="*/ 487853 w 1371382"/>
              <a:gd name="connsiteY73" fmla="*/ 3769007 h 6858000"/>
              <a:gd name="connsiteX74" fmla="*/ 487319 w 1371382"/>
              <a:gd name="connsiteY74" fmla="*/ 3767709 h 6858000"/>
              <a:gd name="connsiteX75" fmla="*/ 496015 w 1371382"/>
              <a:gd name="connsiteY75" fmla="*/ 3738082 h 6858000"/>
              <a:gd name="connsiteX76" fmla="*/ 503361 w 1371382"/>
              <a:gd name="connsiteY76" fmla="*/ 3673397 h 6858000"/>
              <a:gd name="connsiteX77" fmla="*/ 502657 w 1371382"/>
              <a:gd name="connsiteY77" fmla="*/ 3637109 h 6858000"/>
              <a:gd name="connsiteX78" fmla="*/ 506100 w 1371382"/>
              <a:gd name="connsiteY78" fmla="*/ 3536883 h 6858000"/>
              <a:gd name="connsiteX79" fmla="*/ 513638 w 1371382"/>
              <a:gd name="connsiteY79" fmla="*/ 3435652 h 6858000"/>
              <a:gd name="connsiteX80" fmla="*/ 515309 w 1371382"/>
              <a:gd name="connsiteY80" fmla="*/ 3307769 h 6858000"/>
              <a:gd name="connsiteX81" fmla="*/ 532872 w 1371382"/>
              <a:gd name="connsiteY81" fmla="*/ 3250522 h 6858000"/>
              <a:gd name="connsiteX82" fmla="*/ 533297 w 1371382"/>
              <a:gd name="connsiteY82" fmla="*/ 3229163 h 6858000"/>
              <a:gd name="connsiteX83" fmla="*/ 535120 w 1371382"/>
              <a:gd name="connsiteY83" fmla="*/ 3217217 h 6858000"/>
              <a:gd name="connsiteX84" fmla="*/ 521955 w 1371382"/>
              <a:gd name="connsiteY84" fmla="*/ 3183755 h 6858000"/>
              <a:gd name="connsiteX85" fmla="*/ 522456 w 1371382"/>
              <a:gd name="connsiteY85" fmla="*/ 3178642 h 6858000"/>
              <a:gd name="connsiteX86" fmla="*/ 510056 w 1371382"/>
              <a:gd name="connsiteY86" fmla="*/ 3158586 h 6858000"/>
              <a:gd name="connsiteX87" fmla="*/ 495241 w 1371382"/>
              <a:gd name="connsiteY87" fmla="*/ 3129034 h 6858000"/>
              <a:gd name="connsiteX88" fmla="*/ 495906 w 1371382"/>
              <a:gd name="connsiteY88" fmla="*/ 3126682 h 6858000"/>
              <a:gd name="connsiteX89" fmla="*/ 486774 w 1371382"/>
              <a:gd name="connsiteY89" fmla="*/ 3114519 h 6858000"/>
              <a:gd name="connsiteX90" fmla="*/ 473383 w 1371382"/>
              <a:gd name="connsiteY90" fmla="*/ 3106272 h 6858000"/>
              <a:gd name="connsiteX91" fmla="*/ 446113 w 1371382"/>
              <a:gd name="connsiteY91" fmla="*/ 2958185 h 6858000"/>
              <a:gd name="connsiteX92" fmla="*/ 388727 w 1371382"/>
              <a:gd name="connsiteY92" fmla="*/ 2762989 h 6858000"/>
              <a:gd name="connsiteX93" fmla="*/ 337645 w 1371382"/>
              <a:gd name="connsiteY93" fmla="*/ 2554718 h 6858000"/>
              <a:gd name="connsiteX94" fmla="*/ 317739 w 1371382"/>
              <a:gd name="connsiteY94" fmla="*/ 2485734 h 6858000"/>
              <a:gd name="connsiteX95" fmla="*/ 308462 w 1371382"/>
              <a:gd name="connsiteY95" fmla="*/ 2447068 h 6858000"/>
              <a:gd name="connsiteX96" fmla="*/ 295423 w 1371382"/>
              <a:gd name="connsiteY96" fmla="*/ 2425819 h 6858000"/>
              <a:gd name="connsiteX97" fmla="*/ 301422 w 1371382"/>
              <a:gd name="connsiteY97" fmla="*/ 2402874 h 6858000"/>
              <a:gd name="connsiteX98" fmla="*/ 304034 w 1371382"/>
              <a:gd name="connsiteY98" fmla="*/ 2381443 h 6858000"/>
              <a:gd name="connsiteX99" fmla="*/ 280363 w 1371382"/>
              <a:gd name="connsiteY99" fmla="*/ 2261920 h 6858000"/>
              <a:gd name="connsiteX100" fmla="*/ 270250 w 1371382"/>
              <a:gd name="connsiteY100" fmla="*/ 2195378 h 6858000"/>
              <a:gd name="connsiteX101" fmla="*/ 254467 w 1371382"/>
              <a:gd name="connsiteY101" fmla="*/ 2155135 h 6858000"/>
              <a:gd name="connsiteX102" fmla="*/ 251925 w 1371382"/>
              <a:gd name="connsiteY102" fmla="*/ 2118008 h 6858000"/>
              <a:gd name="connsiteX103" fmla="*/ 252918 w 1371382"/>
              <a:gd name="connsiteY103" fmla="*/ 2050531 h 6858000"/>
              <a:gd name="connsiteX104" fmla="*/ 244724 w 1371382"/>
              <a:gd name="connsiteY104" fmla="*/ 1963269 h 6858000"/>
              <a:gd name="connsiteX105" fmla="*/ 225902 w 1371382"/>
              <a:gd name="connsiteY105" fmla="*/ 1906352 h 6858000"/>
              <a:gd name="connsiteX106" fmla="*/ 202459 w 1371382"/>
              <a:gd name="connsiteY106" fmla="*/ 1861531 h 6858000"/>
              <a:gd name="connsiteX107" fmla="*/ 156258 w 1371382"/>
              <a:gd name="connsiteY107" fmla="*/ 1732919 h 6858000"/>
              <a:gd name="connsiteX108" fmla="*/ 128569 w 1371382"/>
              <a:gd name="connsiteY108" fmla="*/ 1663540 h 6858000"/>
              <a:gd name="connsiteX109" fmla="*/ 127695 w 1371382"/>
              <a:gd name="connsiteY109" fmla="*/ 1615777 h 6858000"/>
              <a:gd name="connsiteX110" fmla="*/ 108490 w 1371382"/>
              <a:gd name="connsiteY110" fmla="*/ 1563678 h 6858000"/>
              <a:gd name="connsiteX111" fmla="*/ 121570 w 1371382"/>
              <a:gd name="connsiteY111" fmla="*/ 1519474 h 6858000"/>
              <a:gd name="connsiteX112" fmla="*/ 114312 w 1371382"/>
              <a:gd name="connsiteY112" fmla="*/ 1477995 h 6858000"/>
              <a:gd name="connsiteX113" fmla="*/ 100397 w 1371382"/>
              <a:gd name="connsiteY113" fmla="*/ 1373769 h 6858000"/>
              <a:gd name="connsiteX114" fmla="*/ 108704 w 1371382"/>
              <a:gd name="connsiteY114" fmla="*/ 1307086 h 6858000"/>
              <a:gd name="connsiteX115" fmla="*/ 109892 w 1371382"/>
              <a:gd name="connsiteY115" fmla="*/ 1189033 h 6858000"/>
              <a:gd name="connsiteX116" fmla="*/ 114577 w 1371382"/>
              <a:gd name="connsiteY116" fmla="*/ 1168288 h 6858000"/>
              <a:gd name="connsiteX117" fmla="*/ 106859 w 1371382"/>
              <a:gd name="connsiteY117" fmla="*/ 1142577 h 6858000"/>
              <a:gd name="connsiteX118" fmla="*/ 96165 w 1371382"/>
              <a:gd name="connsiteY118" fmla="*/ 1088484 h 6858000"/>
              <a:gd name="connsiteX119" fmla="*/ 84901 w 1371382"/>
              <a:gd name="connsiteY119" fmla="*/ 1016103 h 6858000"/>
              <a:gd name="connsiteX120" fmla="*/ 86357 w 1371382"/>
              <a:gd name="connsiteY120" fmla="*/ 932283 h 6858000"/>
              <a:gd name="connsiteX121" fmla="*/ 88593 w 1371382"/>
              <a:gd name="connsiteY121" fmla="*/ 915925 h 6858000"/>
              <a:gd name="connsiteX122" fmla="*/ 81222 w 1371382"/>
              <a:gd name="connsiteY122" fmla="*/ 896999 h 6858000"/>
              <a:gd name="connsiteX123" fmla="*/ 50630 w 1371382"/>
              <a:gd name="connsiteY123" fmla="*/ 821517 h 6858000"/>
              <a:gd name="connsiteX124" fmla="*/ 29580 w 1371382"/>
              <a:gd name="connsiteY124" fmla="*/ 751353 h 6858000"/>
              <a:gd name="connsiteX125" fmla="*/ 29138 w 1371382"/>
              <a:gd name="connsiteY125" fmla="*/ 721230 h 6858000"/>
              <a:gd name="connsiteX126" fmla="*/ 14809 w 1371382"/>
              <a:gd name="connsiteY126" fmla="*/ 681659 h 6858000"/>
              <a:gd name="connsiteX127" fmla="*/ 228 w 1371382"/>
              <a:gd name="connsiteY127" fmla="*/ 635218 h 6858000"/>
              <a:gd name="connsiteX128" fmla="*/ 5239 w 1371382"/>
              <a:gd name="connsiteY128" fmla="*/ 613763 h 6858000"/>
              <a:gd name="connsiteX129" fmla="*/ 20769 w 1371382"/>
              <a:gd name="connsiteY129" fmla="*/ 542923 h 6858000"/>
              <a:gd name="connsiteX130" fmla="*/ 71173 w 1371382"/>
              <a:gd name="connsiteY130" fmla="*/ 473479 h 6858000"/>
              <a:gd name="connsiteX131" fmla="*/ 59254 w 1371382"/>
              <a:gd name="connsiteY131" fmla="*/ 446567 h 6858000"/>
              <a:gd name="connsiteX132" fmla="*/ 58502 w 1371382"/>
              <a:gd name="connsiteY132" fmla="*/ 393828 h 6858000"/>
              <a:gd name="connsiteX133" fmla="*/ 58332 w 1371382"/>
              <a:gd name="connsiteY133" fmla="*/ 353137 h 6858000"/>
              <a:gd name="connsiteX134" fmla="*/ 79842 w 1371382"/>
              <a:gd name="connsiteY134" fmla="*/ 309501 h 6858000"/>
              <a:gd name="connsiteX135" fmla="*/ 64025 w 1371382"/>
              <a:gd name="connsiteY135" fmla="*/ 275771 h 6858000"/>
              <a:gd name="connsiteX136" fmla="*/ 81052 w 1371382"/>
              <a:gd name="connsiteY136" fmla="*/ 212860 h 6858000"/>
              <a:gd name="connsiteX137" fmla="*/ 72762 w 1371382"/>
              <a:gd name="connsiteY137" fmla="*/ 144983 h 6858000"/>
              <a:gd name="connsiteX138" fmla="*/ 85046 w 1371382"/>
              <a:gd name="connsiteY138" fmla="*/ 55288 h 6858000"/>
              <a:gd name="connsiteX139" fmla="*/ 44600 w 1371382"/>
              <a:gd name="connsiteY139" fmla="*/ 0 h 6858000"/>
              <a:gd name="connsiteX0" fmla="*/ 44600 w 1371382"/>
              <a:gd name="connsiteY0" fmla="*/ 0 h 6858000"/>
              <a:gd name="connsiteX1" fmla="*/ 1371382 w 1371382"/>
              <a:gd name="connsiteY1" fmla="*/ 0 h 6858000"/>
              <a:gd name="connsiteX2" fmla="*/ 1371382 w 1371382"/>
              <a:gd name="connsiteY2" fmla="*/ 6858000 h 6858000"/>
              <a:gd name="connsiteX3" fmla="*/ 108076 w 1371382"/>
              <a:gd name="connsiteY3" fmla="*/ 6857735 h 6858000"/>
              <a:gd name="connsiteX4" fmla="*/ 144669 w 1371382"/>
              <a:gd name="connsiteY4" fmla="*/ 6776847 h 6858000"/>
              <a:gd name="connsiteX5" fmla="*/ 156169 w 1371382"/>
              <a:gd name="connsiteY5" fmla="*/ 6737706 h 6858000"/>
              <a:gd name="connsiteX6" fmla="*/ 180908 w 1371382"/>
              <a:gd name="connsiteY6" fmla="*/ 6691589 h 6858000"/>
              <a:gd name="connsiteX7" fmla="*/ 158465 w 1371382"/>
              <a:gd name="connsiteY7" fmla="*/ 6659970 h 6858000"/>
              <a:gd name="connsiteX8" fmla="*/ 173556 w 1371382"/>
              <a:gd name="connsiteY8" fmla="*/ 6636211 h 6858000"/>
              <a:gd name="connsiteX9" fmla="*/ 191000 w 1371382"/>
              <a:gd name="connsiteY9" fmla="*/ 6594177 h 6858000"/>
              <a:gd name="connsiteX10" fmla="*/ 205040 w 1371382"/>
              <a:gd name="connsiteY10" fmla="*/ 6557575 h 6858000"/>
              <a:gd name="connsiteX11" fmla="*/ 257997 w 1371382"/>
              <a:gd name="connsiteY11" fmla="*/ 6492130 h 6858000"/>
              <a:gd name="connsiteX12" fmla="*/ 273684 w 1371382"/>
              <a:gd name="connsiteY12" fmla="*/ 6431610 h 6858000"/>
              <a:gd name="connsiteX13" fmla="*/ 317389 w 1371382"/>
              <a:gd name="connsiteY13" fmla="*/ 6379786 h 6858000"/>
              <a:gd name="connsiteX14" fmla="*/ 300612 w 1371382"/>
              <a:gd name="connsiteY14" fmla="*/ 6334727 h 6858000"/>
              <a:gd name="connsiteX15" fmla="*/ 278027 w 1371382"/>
              <a:gd name="connsiteY15" fmla="*/ 6313295 h 6858000"/>
              <a:gd name="connsiteX16" fmla="*/ 285191 w 1371382"/>
              <a:gd name="connsiteY16" fmla="*/ 6280046 h 6858000"/>
              <a:gd name="connsiteX17" fmla="*/ 267936 w 1371382"/>
              <a:gd name="connsiteY17" fmla="*/ 6270265 h 6858000"/>
              <a:gd name="connsiteX18" fmla="*/ 294964 w 1371382"/>
              <a:gd name="connsiteY18" fmla="*/ 6252834 h 6858000"/>
              <a:gd name="connsiteX19" fmla="*/ 272956 w 1371382"/>
              <a:gd name="connsiteY19" fmla="*/ 6202459 h 6858000"/>
              <a:gd name="connsiteX20" fmla="*/ 271754 w 1371382"/>
              <a:gd name="connsiteY20" fmla="*/ 6153037 h 6858000"/>
              <a:gd name="connsiteX21" fmla="*/ 287169 w 1371382"/>
              <a:gd name="connsiteY21" fmla="*/ 6078132 h 6858000"/>
              <a:gd name="connsiteX22" fmla="*/ 274556 w 1371382"/>
              <a:gd name="connsiteY22" fmla="*/ 6028119 h 6858000"/>
              <a:gd name="connsiteX23" fmla="*/ 259785 w 1371382"/>
              <a:gd name="connsiteY23" fmla="*/ 5926735 h 6858000"/>
              <a:gd name="connsiteX24" fmla="*/ 309297 w 1371382"/>
              <a:gd name="connsiteY24" fmla="*/ 5712857 h 6858000"/>
              <a:gd name="connsiteX25" fmla="*/ 288372 w 1371382"/>
              <a:gd name="connsiteY25" fmla="*/ 5676393 h 6858000"/>
              <a:gd name="connsiteX26" fmla="*/ 327964 w 1371382"/>
              <a:gd name="connsiteY26" fmla="*/ 5563435 h 6858000"/>
              <a:gd name="connsiteX27" fmla="*/ 375094 w 1371382"/>
              <a:gd name="connsiteY27" fmla="*/ 5437125 h 6858000"/>
              <a:gd name="connsiteX28" fmla="*/ 388662 w 1371382"/>
              <a:gd name="connsiteY28" fmla="*/ 5396260 h 6858000"/>
              <a:gd name="connsiteX29" fmla="*/ 404643 w 1371382"/>
              <a:gd name="connsiteY29" fmla="*/ 5330009 h 6858000"/>
              <a:gd name="connsiteX30" fmla="*/ 438136 w 1371382"/>
              <a:gd name="connsiteY30" fmla="*/ 5273739 h 6858000"/>
              <a:gd name="connsiteX31" fmla="*/ 447735 w 1371382"/>
              <a:gd name="connsiteY31" fmla="*/ 5241779 h 6858000"/>
              <a:gd name="connsiteX32" fmla="*/ 458961 w 1371382"/>
              <a:gd name="connsiteY32" fmla="*/ 5225268 h 6858000"/>
              <a:gd name="connsiteX33" fmla="*/ 459981 w 1371382"/>
              <a:gd name="connsiteY33" fmla="*/ 5217684 h 6858000"/>
              <a:gd name="connsiteX34" fmla="*/ 467322 w 1371382"/>
              <a:gd name="connsiteY34" fmla="*/ 5193377 h 6858000"/>
              <a:gd name="connsiteX35" fmla="*/ 470625 w 1371382"/>
              <a:gd name="connsiteY35" fmla="*/ 5179288 h 6858000"/>
              <a:gd name="connsiteX36" fmla="*/ 471609 w 1371382"/>
              <a:gd name="connsiteY36" fmla="*/ 5173621 h 6858000"/>
              <a:gd name="connsiteX37" fmla="*/ 467243 w 1371382"/>
              <a:gd name="connsiteY37" fmla="*/ 5159961 h 6858000"/>
              <a:gd name="connsiteX38" fmla="*/ 473920 w 1371382"/>
              <a:gd name="connsiteY38" fmla="*/ 5144295 h 6858000"/>
              <a:gd name="connsiteX39" fmla="*/ 470853 w 1371382"/>
              <a:gd name="connsiteY39" fmla="*/ 5125185 h 6858000"/>
              <a:gd name="connsiteX40" fmla="*/ 477683 w 1371382"/>
              <a:gd name="connsiteY40" fmla="*/ 5121884 h 6858000"/>
              <a:gd name="connsiteX41" fmla="*/ 484719 w 1371382"/>
              <a:gd name="connsiteY41" fmla="*/ 5067850 h 6858000"/>
              <a:gd name="connsiteX42" fmla="*/ 487450 w 1371382"/>
              <a:gd name="connsiteY42" fmla="*/ 5060861 h 6858000"/>
              <a:gd name="connsiteX43" fmla="*/ 484154 w 1371382"/>
              <a:gd name="connsiteY43" fmla="*/ 5034192 h 6858000"/>
              <a:gd name="connsiteX44" fmla="*/ 485708 w 1371382"/>
              <a:gd name="connsiteY44" fmla="*/ 4993030 h 6858000"/>
              <a:gd name="connsiteX45" fmla="*/ 492617 w 1371382"/>
              <a:gd name="connsiteY45" fmla="*/ 4946844 h 6858000"/>
              <a:gd name="connsiteX46" fmla="*/ 488473 w 1371382"/>
              <a:gd name="connsiteY46" fmla="*/ 4932692 h 6858000"/>
              <a:gd name="connsiteX47" fmla="*/ 503876 w 1371382"/>
              <a:gd name="connsiteY47" fmla="*/ 4858827 h 6858000"/>
              <a:gd name="connsiteX48" fmla="*/ 509779 w 1371382"/>
              <a:gd name="connsiteY48" fmla="*/ 4821170 h 6858000"/>
              <a:gd name="connsiteX49" fmla="*/ 514512 w 1371382"/>
              <a:gd name="connsiteY49" fmla="*/ 4780965 h 6858000"/>
              <a:gd name="connsiteX50" fmla="*/ 515805 w 1371382"/>
              <a:gd name="connsiteY50" fmla="*/ 4750867 h 6858000"/>
              <a:gd name="connsiteX51" fmla="*/ 513612 w 1371382"/>
              <a:gd name="connsiteY51" fmla="*/ 4690749 h 6858000"/>
              <a:gd name="connsiteX52" fmla="*/ 509092 w 1371382"/>
              <a:gd name="connsiteY52" fmla="*/ 4584173 h 6858000"/>
              <a:gd name="connsiteX53" fmla="*/ 504175 w 1371382"/>
              <a:gd name="connsiteY53" fmla="*/ 4444346 h 6858000"/>
              <a:gd name="connsiteX54" fmla="*/ 500740 w 1371382"/>
              <a:gd name="connsiteY54" fmla="*/ 4375228 h 6858000"/>
              <a:gd name="connsiteX55" fmla="*/ 481393 w 1371382"/>
              <a:gd name="connsiteY55" fmla="*/ 4214165 h 6858000"/>
              <a:gd name="connsiteX56" fmla="*/ 485466 w 1371382"/>
              <a:gd name="connsiteY56" fmla="*/ 4090296 h 6858000"/>
              <a:gd name="connsiteX57" fmla="*/ 470722 w 1371382"/>
              <a:gd name="connsiteY57" fmla="*/ 4033999 h 6858000"/>
              <a:gd name="connsiteX58" fmla="*/ 471871 w 1371382"/>
              <a:gd name="connsiteY58" fmla="*/ 4031933 h 6858000"/>
              <a:gd name="connsiteX59" fmla="*/ 470447 w 1371382"/>
              <a:gd name="connsiteY59" fmla="*/ 4013953 h 6858000"/>
              <a:gd name="connsiteX60" fmla="*/ 456742 w 1371382"/>
              <a:gd name="connsiteY60" fmla="*/ 3974753 h 6858000"/>
              <a:gd name="connsiteX61" fmla="*/ 458340 w 1371382"/>
              <a:gd name="connsiteY61" fmla="*/ 3969950 h 6858000"/>
              <a:gd name="connsiteX62" fmla="*/ 451762 w 1371382"/>
              <a:gd name="connsiteY62" fmla="*/ 3933779 h 6858000"/>
              <a:gd name="connsiteX63" fmla="*/ 453093 w 1371382"/>
              <a:gd name="connsiteY63" fmla="*/ 3933093 h 6858000"/>
              <a:gd name="connsiteX64" fmla="*/ 457447 w 1371382"/>
              <a:gd name="connsiteY64" fmla="*/ 3922082 h 6858000"/>
              <a:gd name="connsiteX65" fmla="*/ 462525 w 1371382"/>
              <a:gd name="connsiteY65" fmla="*/ 3901461 h 6858000"/>
              <a:gd name="connsiteX66" fmla="*/ 485119 w 1371382"/>
              <a:gd name="connsiteY66" fmla="*/ 3813873 h 6858000"/>
              <a:gd name="connsiteX67" fmla="*/ 484544 w 1371382"/>
              <a:gd name="connsiteY67" fmla="*/ 3806161 h 6858000"/>
              <a:gd name="connsiteX68" fmla="*/ 484851 w 1371382"/>
              <a:gd name="connsiteY68" fmla="*/ 3805957 h 6858000"/>
              <a:gd name="connsiteX69" fmla="*/ 484878 w 1371382"/>
              <a:gd name="connsiteY69" fmla="*/ 3797724 h 6858000"/>
              <a:gd name="connsiteX70" fmla="*/ 483493 w 1371382"/>
              <a:gd name="connsiteY70" fmla="*/ 3792098 h 6858000"/>
              <a:gd name="connsiteX71" fmla="*/ 482377 w 1371382"/>
              <a:gd name="connsiteY71" fmla="*/ 3777135 h 6858000"/>
              <a:gd name="connsiteX72" fmla="*/ 484110 w 1371382"/>
              <a:gd name="connsiteY72" fmla="*/ 3771656 h 6858000"/>
              <a:gd name="connsiteX73" fmla="*/ 487853 w 1371382"/>
              <a:gd name="connsiteY73" fmla="*/ 3769007 h 6858000"/>
              <a:gd name="connsiteX74" fmla="*/ 487319 w 1371382"/>
              <a:gd name="connsiteY74" fmla="*/ 3767709 h 6858000"/>
              <a:gd name="connsiteX75" fmla="*/ 496015 w 1371382"/>
              <a:gd name="connsiteY75" fmla="*/ 3738082 h 6858000"/>
              <a:gd name="connsiteX76" fmla="*/ 503361 w 1371382"/>
              <a:gd name="connsiteY76" fmla="*/ 3673397 h 6858000"/>
              <a:gd name="connsiteX77" fmla="*/ 502657 w 1371382"/>
              <a:gd name="connsiteY77" fmla="*/ 3637109 h 6858000"/>
              <a:gd name="connsiteX78" fmla="*/ 506100 w 1371382"/>
              <a:gd name="connsiteY78" fmla="*/ 3536883 h 6858000"/>
              <a:gd name="connsiteX79" fmla="*/ 513638 w 1371382"/>
              <a:gd name="connsiteY79" fmla="*/ 3435652 h 6858000"/>
              <a:gd name="connsiteX80" fmla="*/ 515309 w 1371382"/>
              <a:gd name="connsiteY80" fmla="*/ 3307769 h 6858000"/>
              <a:gd name="connsiteX81" fmla="*/ 532872 w 1371382"/>
              <a:gd name="connsiteY81" fmla="*/ 3250522 h 6858000"/>
              <a:gd name="connsiteX82" fmla="*/ 533297 w 1371382"/>
              <a:gd name="connsiteY82" fmla="*/ 3229163 h 6858000"/>
              <a:gd name="connsiteX83" fmla="*/ 535120 w 1371382"/>
              <a:gd name="connsiteY83" fmla="*/ 3217217 h 6858000"/>
              <a:gd name="connsiteX84" fmla="*/ 521955 w 1371382"/>
              <a:gd name="connsiteY84" fmla="*/ 3183755 h 6858000"/>
              <a:gd name="connsiteX85" fmla="*/ 522456 w 1371382"/>
              <a:gd name="connsiteY85" fmla="*/ 3178642 h 6858000"/>
              <a:gd name="connsiteX86" fmla="*/ 510056 w 1371382"/>
              <a:gd name="connsiteY86" fmla="*/ 3158586 h 6858000"/>
              <a:gd name="connsiteX87" fmla="*/ 495241 w 1371382"/>
              <a:gd name="connsiteY87" fmla="*/ 3129034 h 6858000"/>
              <a:gd name="connsiteX88" fmla="*/ 495906 w 1371382"/>
              <a:gd name="connsiteY88" fmla="*/ 3126682 h 6858000"/>
              <a:gd name="connsiteX89" fmla="*/ 486774 w 1371382"/>
              <a:gd name="connsiteY89" fmla="*/ 3114519 h 6858000"/>
              <a:gd name="connsiteX90" fmla="*/ 473383 w 1371382"/>
              <a:gd name="connsiteY90" fmla="*/ 3106272 h 6858000"/>
              <a:gd name="connsiteX91" fmla="*/ 446113 w 1371382"/>
              <a:gd name="connsiteY91" fmla="*/ 2958185 h 6858000"/>
              <a:gd name="connsiteX92" fmla="*/ 388727 w 1371382"/>
              <a:gd name="connsiteY92" fmla="*/ 2762989 h 6858000"/>
              <a:gd name="connsiteX93" fmla="*/ 337645 w 1371382"/>
              <a:gd name="connsiteY93" fmla="*/ 2554718 h 6858000"/>
              <a:gd name="connsiteX94" fmla="*/ 317739 w 1371382"/>
              <a:gd name="connsiteY94" fmla="*/ 2485734 h 6858000"/>
              <a:gd name="connsiteX95" fmla="*/ 308462 w 1371382"/>
              <a:gd name="connsiteY95" fmla="*/ 2447068 h 6858000"/>
              <a:gd name="connsiteX96" fmla="*/ 295423 w 1371382"/>
              <a:gd name="connsiteY96" fmla="*/ 2425819 h 6858000"/>
              <a:gd name="connsiteX97" fmla="*/ 301422 w 1371382"/>
              <a:gd name="connsiteY97" fmla="*/ 2402874 h 6858000"/>
              <a:gd name="connsiteX98" fmla="*/ 304034 w 1371382"/>
              <a:gd name="connsiteY98" fmla="*/ 2381443 h 6858000"/>
              <a:gd name="connsiteX99" fmla="*/ 280363 w 1371382"/>
              <a:gd name="connsiteY99" fmla="*/ 2261920 h 6858000"/>
              <a:gd name="connsiteX100" fmla="*/ 270250 w 1371382"/>
              <a:gd name="connsiteY100" fmla="*/ 2195378 h 6858000"/>
              <a:gd name="connsiteX101" fmla="*/ 254467 w 1371382"/>
              <a:gd name="connsiteY101" fmla="*/ 2155135 h 6858000"/>
              <a:gd name="connsiteX102" fmla="*/ 251925 w 1371382"/>
              <a:gd name="connsiteY102" fmla="*/ 2118008 h 6858000"/>
              <a:gd name="connsiteX103" fmla="*/ 252918 w 1371382"/>
              <a:gd name="connsiteY103" fmla="*/ 2050531 h 6858000"/>
              <a:gd name="connsiteX104" fmla="*/ 244724 w 1371382"/>
              <a:gd name="connsiteY104" fmla="*/ 1963269 h 6858000"/>
              <a:gd name="connsiteX105" fmla="*/ 225902 w 1371382"/>
              <a:gd name="connsiteY105" fmla="*/ 1906352 h 6858000"/>
              <a:gd name="connsiteX106" fmla="*/ 202459 w 1371382"/>
              <a:gd name="connsiteY106" fmla="*/ 1861531 h 6858000"/>
              <a:gd name="connsiteX107" fmla="*/ 156258 w 1371382"/>
              <a:gd name="connsiteY107" fmla="*/ 1732919 h 6858000"/>
              <a:gd name="connsiteX108" fmla="*/ 128569 w 1371382"/>
              <a:gd name="connsiteY108" fmla="*/ 1663540 h 6858000"/>
              <a:gd name="connsiteX109" fmla="*/ 127695 w 1371382"/>
              <a:gd name="connsiteY109" fmla="*/ 1615777 h 6858000"/>
              <a:gd name="connsiteX110" fmla="*/ 108490 w 1371382"/>
              <a:gd name="connsiteY110" fmla="*/ 1563678 h 6858000"/>
              <a:gd name="connsiteX111" fmla="*/ 121570 w 1371382"/>
              <a:gd name="connsiteY111" fmla="*/ 1519474 h 6858000"/>
              <a:gd name="connsiteX112" fmla="*/ 114312 w 1371382"/>
              <a:gd name="connsiteY112" fmla="*/ 1477995 h 6858000"/>
              <a:gd name="connsiteX113" fmla="*/ 100397 w 1371382"/>
              <a:gd name="connsiteY113" fmla="*/ 1373769 h 6858000"/>
              <a:gd name="connsiteX114" fmla="*/ 108704 w 1371382"/>
              <a:gd name="connsiteY114" fmla="*/ 1307086 h 6858000"/>
              <a:gd name="connsiteX115" fmla="*/ 109892 w 1371382"/>
              <a:gd name="connsiteY115" fmla="*/ 1189033 h 6858000"/>
              <a:gd name="connsiteX116" fmla="*/ 114577 w 1371382"/>
              <a:gd name="connsiteY116" fmla="*/ 1168288 h 6858000"/>
              <a:gd name="connsiteX117" fmla="*/ 106859 w 1371382"/>
              <a:gd name="connsiteY117" fmla="*/ 1142577 h 6858000"/>
              <a:gd name="connsiteX118" fmla="*/ 96165 w 1371382"/>
              <a:gd name="connsiteY118" fmla="*/ 1088484 h 6858000"/>
              <a:gd name="connsiteX119" fmla="*/ 84901 w 1371382"/>
              <a:gd name="connsiteY119" fmla="*/ 1016103 h 6858000"/>
              <a:gd name="connsiteX120" fmla="*/ 86357 w 1371382"/>
              <a:gd name="connsiteY120" fmla="*/ 932283 h 6858000"/>
              <a:gd name="connsiteX121" fmla="*/ 88593 w 1371382"/>
              <a:gd name="connsiteY121" fmla="*/ 915925 h 6858000"/>
              <a:gd name="connsiteX122" fmla="*/ 81222 w 1371382"/>
              <a:gd name="connsiteY122" fmla="*/ 896999 h 6858000"/>
              <a:gd name="connsiteX123" fmla="*/ 50630 w 1371382"/>
              <a:gd name="connsiteY123" fmla="*/ 821517 h 6858000"/>
              <a:gd name="connsiteX124" fmla="*/ 29580 w 1371382"/>
              <a:gd name="connsiteY124" fmla="*/ 751353 h 6858000"/>
              <a:gd name="connsiteX125" fmla="*/ 29138 w 1371382"/>
              <a:gd name="connsiteY125" fmla="*/ 721230 h 6858000"/>
              <a:gd name="connsiteX126" fmla="*/ 14809 w 1371382"/>
              <a:gd name="connsiteY126" fmla="*/ 681659 h 6858000"/>
              <a:gd name="connsiteX127" fmla="*/ 228 w 1371382"/>
              <a:gd name="connsiteY127" fmla="*/ 635218 h 6858000"/>
              <a:gd name="connsiteX128" fmla="*/ 22148 w 1371382"/>
              <a:gd name="connsiteY128" fmla="*/ 585934 h 6858000"/>
              <a:gd name="connsiteX129" fmla="*/ 20769 w 1371382"/>
              <a:gd name="connsiteY129" fmla="*/ 542923 h 6858000"/>
              <a:gd name="connsiteX130" fmla="*/ 71173 w 1371382"/>
              <a:gd name="connsiteY130" fmla="*/ 473479 h 6858000"/>
              <a:gd name="connsiteX131" fmla="*/ 59254 w 1371382"/>
              <a:gd name="connsiteY131" fmla="*/ 446567 h 6858000"/>
              <a:gd name="connsiteX132" fmla="*/ 58502 w 1371382"/>
              <a:gd name="connsiteY132" fmla="*/ 393828 h 6858000"/>
              <a:gd name="connsiteX133" fmla="*/ 58332 w 1371382"/>
              <a:gd name="connsiteY133" fmla="*/ 353137 h 6858000"/>
              <a:gd name="connsiteX134" fmla="*/ 79842 w 1371382"/>
              <a:gd name="connsiteY134" fmla="*/ 309501 h 6858000"/>
              <a:gd name="connsiteX135" fmla="*/ 64025 w 1371382"/>
              <a:gd name="connsiteY135" fmla="*/ 275771 h 6858000"/>
              <a:gd name="connsiteX136" fmla="*/ 81052 w 1371382"/>
              <a:gd name="connsiteY136" fmla="*/ 212860 h 6858000"/>
              <a:gd name="connsiteX137" fmla="*/ 72762 w 1371382"/>
              <a:gd name="connsiteY137" fmla="*/ 144983 h 6858000"/>
              <a:gd name="connsiteX138" fmla="*/ 85046 w 1371382"/>
              <a:gd name="connsiteY138" fmla="*/ 55288 h 6858000"/>
              <a:gd name="connsiteX139" fmla="*/ 44600 w 1371382"/>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281408 w 1364418"/>
              <a:gd name="connsiteY25" fmla="*/ 5676393 h 6858000"/>
              <a:gd name="connsiteX26" fmla="*/ 321000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13805 w 1364418"/>
              <a:gd name="connsiteY129" fmla="*/ 542923 h 6858000"/>
              <a:gd name="connsiteX130" fmla="*/ 64209 w 1364418"/>
              <a:gd name="connsiteY130" fmla="*/ 473479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72878 w 1364418"/>
              <a:gd name="connsiteY134" fmla="*/ 309501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281408 w 1364418"/>
              <a:gd name="connsiteY25" fmla="*/ 5676393 h 6858000"/>
              <a:gd name="connsiteX26" fmla="*/ 321000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64209 w 1364418"/>
              <a:gd name="connsiteY130" fmla="*/ 473479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72878 w 1364418"/>
              <a:gd name="connsiteY134" fmla="*/ 309501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281408 w 1364418"/>
              <a:gd name="connsiteY25" fmla="*/ 5676393 h 6858000"/>
              <a:gd name="connsiteX26" fmla="*/ 321000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72878 w 1364418"/>
              <a:gd name="connsiteY134" fmla="*/ 309501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281408 w 1364418"/>
              <a:gd name="connsiteY25" fmla="*/ 5676393 h 6858000"/>
              <a:gd name="connsiteX26" fmla="*/ 321000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21000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21000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41254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41254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41254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65968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41254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65968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81226 w 1364418"/>
              <a:gd name="connsiteY17" fmla="*/ 6272987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41254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65968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81226 w 1364418"/>
              <a:gd name="connsiteY17" fmla="*/ 6272987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41254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54054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65968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81226 w 1364418"/>
              <a:gd name="connsiteY17" fmla="*/ 6272987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41254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54054 h 6858000"/>
              <a:gd name="connsiteX121" fmla="*/ 90309 w 1364418"/>
              <a:gd name="connsiteY121" fmla="*/ 921368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Lst>
            <a:rect l="l" t="t" r="r" b="b"/>
            <a:pathLst>
              <a:path w="1364418" h="6858000">
                <a:moveTo>
                  <a:pt x="37636" y="0"/>
                </a:moveTo>
                <a:lnTo>
                  <a:pt x="1364418" y="0"/>
                </a:lnTo>
                <a:lnTo>
                  <a:pt x="1364418" y="6858000"/>
                </a:lnTo>
                <a:lnTo>
                  <a:pt x="101112" y="6857735"/>
                </a:lnTo>
                <a:cubicBezTo>
                  <a:pt x="115369" y="6839114"/>
                  <a:pt x="142394" y="6806441"/>
                  <a:pt x="137705" y="6776847"/>
                </a:cubicBezTo>
                <a:cubicBezTo>
                  <a:pt x="148424" y="6767643"/>
                  <a:pt x="156380" y="6753187"/>
                  <a:pt x="149205" y="6737706"/>
                </a:cubicBezTo>
                <a:cubicBezTo>
                  <a:pt x="155245" y="6708183"/>
                  <a:pt x="170958" y="6713000"/>
                  <a:pt x="173944" y="6691589"/>
                </a:cubicBezTo>
                <a:cubicBezTo>
                  <a:pt x="174057" y="6689618"/>
                  <a:pt x="165855" y="6661941"/>
                  <a:pt x="165968" y="6659970"/>
                </a:cubicBezTo>
                <a:cubicBezTo>
                  <a:pt x="166538" y="6656036"/>
                  <a:pt x="165560" y="6637698"/>
                  <a:pt x="166592" y="6636211"/>
                </a:cubicBezTo>
                <a:lnTo>
                  <a:pt x="184036" y="6594177"/>
                </a:lnTo>
                <a:cubicBezTo>
                  <a:pt x="192044" y="6580421"/>
                  <a:pt x="188570" y="6573022"/>
                  <a:pt x="198076" y="6557575"/>
                </a:cubicBezTo>
                <a:cubicBezTo>
                  <a:pt x="200255" y="6540981"/>
                  <a:pt x="232864" y="6478671"/>
                  <a:pt x="251033" y="6492130"/>
                </a:cubicBezTo>
                <a:cubicBezTo>
                  <a:pt x="252316" y="6486906"/>
                  <a:pt x="263405" y="6432771"/>
                  <a:pt x="266720" y="6431610"/>
                </a:cubicBezTo>
                <a:lnTo>
                  <a:pt x="310425" y="6379786"/>
                </a:lnTo>
                <a:cubicBezTo>
                  <a:pt x="310468" y="6347539"/>
                  <a:pt x="314739" y="6343120"/>
                  <a:pt x="293648" y="6334727"/>
                </a:cubicBezTo>
                <a:cubicBezTo>
                  <a:pt x="293165" y="6323607"/>
                  <a:pt x="271546" y="6324415"/>
                  <a:pt x="271063" y="6313295"/>
                </a:cubicBezTo>
                <a:cubicBezTo>
                  <a:pt x="270633" y="6307513"/>
                  <a:pt x="278657" y="6285828"/>
                  <a:pt x="278227" y="6280046"/>
                </a:cubicBezTo>
                <a:cubicBezTo>
                  <a:pt x="276993" y="6275532"/>
                  <a:pt x="276658" y="6280700"/>
                  <a:pt x="281226" y="6272987"/>
                </a:cubicBezTo>
                <a:lnTo>
                  <a:pt x="288000" y="6252834"/>
                </a:lnTo>
                <a:lnTo>
                  <a:pt x="265992" y="6202459"/>
                </a:lnTo>
                <a:cubicBezTo>
                  <a:pt x="264772" y="6196814"/>
                  <a:pt x="268092" y="6158095"/>
                  <a:pt x="264790" y="6153037"/>
                </a:cubicBezTo>
                <a:cubicBezTo>
                  <a:pt x="302335" y="6114354"/>
                  <a:pt x="260378" y="6128837"/>
                  <a:pt x="280205" y="6078132"/>
                </a:cubicBezTo>
                <a:cubicBezTo>
                  <a:pt x="283657" y="6049622"/>
                  <a:pt x="275724" y="6059673"/>
                  <a:pt x="267592" y="6028119"/>
                </a:cubicBezTo>
                <a:cubicBezTo>
                  <a:pt x="277113" y="5988572"/>
                  <a:pt x="234727" y="5976018"/>
                  <a:pt x="252821" y="5926735"/>
                </a:cubicBezTo>
                <a:cubicBezTo>
                  <a:pt x="290324" y="5823532"/>
                  <a:pt x="288016" y="5757776"/>
                  <a:pt x="302333" y="5712857"/>
                </a:cubicBezTo>
                <a:cubicBezTo>
                  <a:pt x="310258" y="5688518"/>
                  <a:pt x="328236" y="5675288"/>
                  <a:pt x="332131" y="5660491"/>
                </a:cubicBezTo>
                <a:cubicBezTo>
                  <a:pt x="345782" y="5622696"/>
                  <a:pt x="344964" y="5595787"/>
                  <a:pt x="341254" y="5563435"/>
                </a:cubicBezTo>
                <a:cubicBezTo>
                  <a:pt x="335745" y="5537661"/>
                  <a:pt x="359171" y="5479228"/>
                  <a:pt x="368130" y="5437125"/>
                </a:cubicBezTo>
                <a:cubicBezTo>
                  <a:pt x="379868" y="5399640"/>
                  <a:pt x="373836" y="5420657"/>
                  <a:pt x="381698" y="5396260"/>
                </a:cubicBezTo>
                <a:cubicBezTo>
                  <a:pt x="395995" y="5391935"/>
                  <a:pt x="389433" y="5350429"/>
                  <a:pt x="397679" y="5330009"/>
                </a:cubicBezTo>
                <a:cubicBezTo>
                  <a:pt x="405925" y="5309589"/>
                  <a:pt x="420210" y="5291626"/>
                  <a:pt x="431172" y="5273739"/>
                </a:cubicBezTo>
                <a:cubicBezTo>
                  <a:pt x="426568" y="5263245"/>
                  <a:pt x="432286" y="5253790"/>
                  <a:pt x="440771" y="5241779"/>
                </a:cubicBezTo>
                <a:lnTo>
                  <a:pt x="451997" y="5225268"/>
                </a:lnTo>
                <a:lnTo>
                  <a:pt x="453017" y="5217684"/>
                </a:lnTo>
                <a:cubicBezTo>
                  <a:pt x="455252" y="5208685"/>
                  <a:pt x="458044" y="5200600"/>
                  <a:pt x="460358" y="5193377"/>
                </a:cubicBezTo>
                <a:lnTo>
                  <a:pt x="463661" y="5179288"/>
                </a:lnTo>
                <a:lnTo>
                  <a:pt x="464645" y="5173621"/>
                </a:lnTo>
                <a:lnTo>
                  <a:pt x="460279" y="5159961"/>
                </a:lnTo>
                <a:lnTo>
                  <a:pt x="466956" y="5144295"/>
                </a:lnTo>
                <a:lnTo>
                  <a:pt x="463889" y="5125185"/>
                </a:lnTo>
                <a:cubicBezTo>
                  <a:pt x="466252" y="5124475"/>
                  <a:pt x="468554" y="5123363"/>
                  <a:pt x="470719" y="5121884"/>
                </a:cubicBezTo>
                <a:lnTo>
                  <a:pt x="477755" y="5067850"/>
                </a:lnTo>
                <a:lnTo>
                  <a:pt x="480486" y="5060861"/>
                </a:lnTo>
                <a:lnTo>
                  <a:pt x="477190" y="5034192"/>
                </a:lnTo>
                <a:cubicBezTo>
                  <a:pt x="476699" y="5019824"/>
                  <a:pt x="477403" y="5006180"/>
                  <a:pt x="478744" y="4993030"/>
                </a:cubicBezTo>
                <a:lnTo>
                  <a:pt x="485653" y="4946844"/>
                </a:lnTo>
                <a:lnTo>
                  <a:pt x="481509" y="4932692"/>
                </a:lnTo>
                <a:cubicBezTo>
                  <a:pt x="481214" y="4911802"/>
                  <a:pt x="495319" y="4880686"/>
                  <a:pt x="496912" y="4858827"/>
                </a:cubicBezTo>
                <a:lnTo>
                  <a:pt x="502815" y="4821170"/>
                </a:lnTo>
                <a:lnTo>
                  <a:pt x="507548" y="4780965"/>
                </a:lnTo>
                <a:lnTo>
                  <a:pt x="508841" y="4750867"/>
                </a:lnTo>
                <a:lnTo>
                  <a:pt x="506648" y="4690749"/>
                </a:lnTo>
                <a:cubicBezTo>
                  <a:pt x="512729" y="4654213"/>
                  <a:pt x="491337" y="4623546"/>
                  <a:pt x="502128" y="4584173"/>
                </a:cubicBezTo>
                <a:cubicBezTo>
                  <a:pt x="488693" y="4519562"/>
                  <a:pt x="492047" y="4501522"/>
                  <a:pt x="497211" y="4444346"/>
                </a:cubicBezTo>
                <a:cubicBezTo>
                  <a:pt x="511033" y="4454946"/>
                  <a:pt x="497584" y="4394050"/>
                  <a:pt x="493776" y="4375228"/>
                </a:cubicBezTo>
                <a:cubicBezTo>
                  <a:pt x="491426" y="4334791"/>
                  <a:pt x="480594" y="4270639"/>
                  <a:pt x="474429" y="4214165"/>
                </a:cubicBezTo>
                <a:cubicBezTo>
                  <a:pt x="465297" y="4170832"/>
                  <a:pt x="480280" y="4120324"/>
                  <a:pt x="478502" y="4090296"/>
                </a:cubicBezTo>
                <a:lnTo>
                  <a:pt x="463758" y="4033999"/>
                </a:lnTo>
                <a:lnTo>
                  <a:pt x="464907" y="4031933"/>
                </a:lnTo>
                <a:cubicBezTo>
                  <a:pt x="467040" y="4022997"/>
                  <a:pt x="465967" y="4017669"/>
                  <a:pt x="463483" y="4013953"/>
                </a:cubicBezTo>
                <a:lnTo>
                  <a:pt x="449778" y="3974753"/>
                </a:lnTo>
                <a:lnTo>
                  <a:pt x="451376" y="3969950"/>
                </a:lnTo>
                <a:lnTo>
                  <a:pt x="444798" y="3933779"/>
                </a:lnTo>
                <a:lnTo>
                  <a:pt x="446129" y="3933093"/>
                </a:lnTo>
                <a:cubicBezTo>
                  <a:pt x="448961" y="3930731"/>
                  <a:pt x="450769" y="3927433"/>
                  <a:pt x="450483" y="3922082"/>
                </a:cubicBezTo>
                <a:cubicBezTo>
                  <a:pt x="471740" y="3927556"/>
                  <a:pt x="458283" y="3917724"/>
                  <a:pt x="455561" y="3901461"/>
                </a:cubicBezTo>
                <a:cubicBezTo>
                  <a:pt x="460173" y="3883426"/>
                  <a:pt x="474485" y="3829756"/>
                  <a:pt x="478155" y="3813873"/>
                </a:cubicBezTo>
                <a:cubicBezTo>
                  <a:pt x="477963" y="3811302"/>
                  <a:pt x="477772" y="3808732"/>
                  <a:pt x="477580" y="3806161"/>
                </a:cubicBezTo>
                <a:lnTo>
                  <a:pt x="477887" y="3805957"/>
                </a:lnTo>
                <a:cubicBezTo>
                  <a:pt x="478443" y="3804175"/>
                  <a:pt x="478509" y="3801600"/>
                  <a:pt x="477914" y="3797724"/>
                </a:cubicBezTo>
                <a:lnTo>
                  <a:pt x="476529" y="3792098"/>
                </a:lnTo>
                <a:lnTo>
                  <a:pt x="475413" y="3777135"/>
                </a:lnTo>
                <a:lnTo>
                  <a:pt x="477146" y="3771656"/>
                </a:lnTo>
                <a:lnTo>
                  <a:pt x="480889" y="3769007"/>
                </a:lnTo>
                <a:lnTo>
                  <a:pt x="480355" y="3767709"/>
                </a:lnTo>
                <a:cubicBezTo>
                  <a:pt x="472854" y="3758603"/>
                  <a:pt x="462858" y="3757457"/>
                  <a:pt x="489051" y="3738082"/>
                </a:cubicBezTo>
                <a:cubicBezTo>
                  <a:pt x="476420" y="3716230"/>
                  <a:pt x="492614" y="3707883"/>
                  <a:pt x="496397" y="3673397"/>
                </a:cubicBezTo>
                <a:cubicBezTo>
                  <a:pt x="485059" y="3661788"/>
                  <a:pt x="488117" y="3649813"/>
                  <a:pt x="495693" y="3637109"/>
                </a:cubicBezTo>
                <a:cubicBezTo>
                  <a:pt x="488827" y="3605834"/>
                  <a:pt x="498565" y="3573837"/>
                  <a:pt x="499136" y="3536883"/>
                </a:cubicBezTo>
                <a:cubicBezTo>
                  <a:pt x="483096" y="3500539"/>
                  <a:pt x="506170" y="3475121"/>
                  <a:pt x="506674" y="3435652"/>
                </a:cubicBezTo>
                <a:cubicBezTo>
                  <a:pt x="508209" y="3397466"/>
                  <a:pt x="505139" y="3338624"/>
                  <a:pt x="508345" y="3307769"/>
                </a:cubicBezTo>
                <a:cubicBezTo>
                  <a:pt x="522826" y="3292381"/>
                  <a:pt x="493343" y="3256540"/>
                  <a:pt x="525908" y="3250522"/>
                </a:cubicBezTo>
                <a:cubicBezTo>
                  <a:pt x="519705" y="3235893"/>
                  <a:pt x="504475" y="3230937"/>
                  <a:pt x="526333" y="3229163"/>
                </a:cubicBezTo>
                <a:cubicBezTo>
                  <a:pt x="524884" y="3224149"/>
                  <a:pt x="525919" y="3220404"/>
                  <a:pt x="528156" y="3217217"/>
                </a:cubicBezTo>
                <a:lnTo>
                  <a:pt x="514991" y="3183755"/>
                </a:lnTo>
                <a:lnTo>
                  <a:pt x="515492" y="3178642"/>
                </a:lnTo>
                <a:lnTo>
                  <a:pt x="503092" y="3158586"/>
                </a:lnTo>
                <a:lnTo>
                  <a:pt x="488277" y="3129034"/>
                </a:lnTo>
                <a:lnTo>
                  <a:pt x="488942" y="3126682"/>
                </a:lnTo>
                <a:lnTo>
                  <a:pt x="479810" y="3114519"/>
                </a:lnTo>
                <a:cubicBezTo>
                  <a:pt x="476044" y="3110886"/>
                  <a:pt x="471657" y="3108020"/>
                  <a:pt x="466419" y="3106272"/>
                </a:cubicBezTo>
                <a:cubicBezTo>
                  <a:pt x="479357" y="3049949"/>
                  <a:pt x="446991" y="3011906"/>
                  <a:pt x="439149" y="2958185"/>
                </a:cubicBezTo>
                <a:cubicBezTo>
                  <a:pt x="423473" y="2895670"/>
                  <a:pt x="402616" y="2832884"/>
                  <a:pt x="381763" y="2762989"/>
                </a:cubicBezTo>
                <a:cubicBezTo>
                  <a:pt x="340504" y="2718141"/>
                  <a:pt x="357875" y="2611979"/>
                  <a:pt x="330681" y="2554718"/>
                </a:cubicBezTo>
                <a:cubicBezTo>
                  <a:pt x="354561" y="2510384"/>
                  <a:pt x="312857" y="2522616"/>
                  <a:pt x="310775" y="2485734"/>
                </a:cubicBezTo>
                <a:cubicBezTo>
                  <a:pt x="283880" y="2505125"/>
                  <a:pt x="334754" y="2437857"/>
                  <a:pt x="301498" y="2447068"/>
                </a:cubicBezTo>
                <a:cubicBezTo>
                  <a:pt x="302171" y="2440064"/>
                  <a:pt x="286502" y="2432988"/>
                  <a:pt x="288459" y="2425819"/>
                </a:cubicBezTo>
                <a:lnTo>
                  <a:pt x="294458" y="2402874"/>
                </a:lnTo>
                <a:lnTo>
                  <a:pt x="297070" y="2381443"/>
                </a:lnTo>
                <a:cubicBezTo>
                  <a:pt x="291389" y="2355877"/>
                  <a:pt x="281925" y="2295004"/>
                  <a:pt x="273399" y="2261920"/>
                </a:cubicBezTo>
                <a:cubicBezTo>
                  <a:pt x="264489" y="2250852"/>
                  <a:pt x="256407" y="2208397"/>
                  <a:pt x="263286" y="2195378"/>
                </a:cubicBezTo>
                <a:cubicBezTo>
                  <a:pt x="262597" y="2185499"/>
                  <a:pt x="238753" y="2164596"/>
                  <a:pt x="247503" y="2155135"/>
                </a:cubicBezTo>
                <a:cubicBezTo>
                  <a:pt x="257474" y="2141929"/>
                  <a:pt x="229406" y="2121310"/>
                  <a:pt x="244961" y="2118008"/>
                </a:cubicBezTo>
                <a:cubicBezTo>
                  <a:pt x="225493" y="2103116"/>
                  <a:pt x="245373" y="2072196"/>
                  <a:pt x="245954" y="2050531"/>
                </a:cubicBezTo>
                <a:cubicBezTo>
                  <a:pt x="228015" y="2040209"/>
                  <a:pt x="246924" y="2004931"/>
                  <a:pt x="237760" y="1963269"/>
                </a:cubicBezTo>
                <a:cubicBezTo>
                  <a:pt x="217314" y="1952304"/>
                  <a:pt x="249162" y="1930958"/>
                  <a:pt x="218938" y="1906352"/>
                </a:cubicBezTo>
                <a:cubicBezTo>
                  <a:pt x="211894" y="1889396"/>
                  <a:pt x="204207" y="1891128"/>
                  <a:pt x="195495" y="1861531"/>
                </a:cubicBezTo>
                <a:cubicBezTo>
                  <a:pt x="152756" y="1820122"/>
                  <a:pt x="167197" y="1775736"/>
                  <a:pt x="149294" y="1732919"/>
                </a:cubicBezTo>
                <a:cubicBezTo>
                  <a:pt x="132272" y="1683226"/>
                  <a:pt x="131129" y="1708347"/>
                  <a:pt x="121605" y="1663540"/>
                </a:cubicBezTo>
                <a:cubicBezTo>
                  <a:pt x="131383" y="1652207"/>
                  <a:pt x="129824" y="1627305"/>
                  <a:pt x="120731" y="1615777"/>
                </a:cubicBezTo>
                <a:cubicBezTo>
                  <a:pt x="113324" y="1591298"/>
                  <a:pt x="125561" y="1582061"/>
                  <a:pt x="101526" y="1563678"/>
                </a:cubicBezTo>
                <a:cubicBezTo>
                  <a:pt x="118336" y="1562186"/>
                  <a:pt x="95368" y="1514217"/>
                  <a:pt x="114606" y="1519474"/>
                </a:cubicBezTo>
                <a:cubicBezTo>
                  <a:pt x="124662" y="1497831"/>
                  <a:pt x="99126" y="1498809"/>
                  <a:pt x="107348" y="1477995"/>
                </a:cubicBezTo>
                <a:cubicBezTo>
                  <a:pt x="102372" y="1450946"/>
                  <a:pt x="98082" y="1395585"/>
                  <a:pt x="93433" y="1373769"/>
                </a:cubicBezTo>
                <a:lnTo>
                  <a:pt x="101740" y="1307086"/>
                </a:lnTo>
                <a:cubicBezTo>
                  <a:pt x="61518" y="1238798"/>
                  <a:pt x="128597" y="1302829"/>
                  <a:pt x="102928" y="1189033"/>
                </a:cubicBezTo>
                <a:cubicBezTo>
                  <a:pt x="96991" y="1183619"/>
                  <a:pt x="100433" y="1168361"/>
                  <a:pt x="107613" y="1168288"/>
                </a:cubicBezTo>
                <a:cubicBezTo>
                  <a:pt x="104521" y="1161401"/>
                  <a:pt x="88898" y="1146763"/>
                  <a:pt x="99895" y="1142577"/>
                </a:cubicBezTo>
                <a:cubicBezTo>
                  <a:pt x="98248" y="1123927"/>
                  <a:pt x="94639" y="1105753"/>
                  <a:pt x="89201" y="1088484"/>
                </a:cubicBezTo>
                <a:lnTo>
                  <a:pt x="77937" y="1016103"/>
                </a:lnTo>
                <a:cubicBezTo>
                  <a:pt x="78422" y="988163"/>
                  <a:pt x="78908" y="981994"/>
                  <a:pt x="79393" y="954054"/>
                </a:cubicBezTo>
                <a:cubicBezTo>
                  <a:pt x="74607" y="950500"/>
                  <a:pt x="84928" y="922140"/>
                  <a:pt x="90309" y="921368"/>
                </a:cubicBezTo>
                <a:cubicBezTo>
                  <a:pt x="87566" y="916400"/>
                  <a:pt x="66268" y="901306"/>
                  <a:pt x="74258" y="896999"/>
                </a:cubicBezTo>
                <a:cubicBezTo>
                  <a:pt x="69492" y="868759"/>
                  <a:pt x="58957" y="842759"/>
                  <a:pt x="43666" y="821517"/>
                </a:cubicBezTo>
                <a:cubicBezTo>
                  <a:pt x="35059" y="797243"/>
                  <a:pt x="27646" y="764612"/>
                  <a:pt x="22616" y="751353"/>
                </a:cubicBezTo>
                <a:cubicBezTo>
                  <a:pt x="22469" y="741312"/>
                  <a:pt x="22321" y="731271"/>
                  <a:pt x="22174" y="721230"/>
                </a:cubicBezTo>
                <a:lnTo>
                  <a:pt x="7845" y="681659"/>
                </a:lnTo>
                <a:cubicBezTo>
                  <a:pt x="-21513" y="678654"/>
                  <a:pt x="41748" y="630810"/>
                  <a:pt x="31306" y="619315"/>
                </a:cubicBezTo>
                <a:cubicBezTo>
                  <a:pt x="37997" y="611016"/>
                  <a:pt x="17724" y="592108"/>
                  <a:pt x="15184" y="585934"/>
                </a:cubicBezTo>
                <a:cubicBezTo>
                  <a:pt x="14724" y="571597"/>
                  <a:pt x="22718" y="553285"/>
                  <a:pt x="22258" y="538948"/>
                </a:cubicBezTo>
                <a:cubicBezTo>
                  <a:pt x="22152" y="531703"/>
                  <a:pt x="26272" y="532408"/>
                  <a:pt x="26166" y="525163"/>
                </a:cubicBezTo>
                <a:cubicBezTo>
                  <a:pt x="28507" y="511668"/>
                  <a:pt x="56166" y="464433"/>
                  <a:pt x="52290" y="446567"/>
                </a:cubicBezTo>
                <a:cubicBezTo>
                  <a:pt x="47300" y="425186"/>
                  <a:pt x="52062" y="408582"/>
                  <a:pt x="51538" y="393828"/>
                </a:cubicBezTo>
                <a:cubicBezTo>
                  <a:pt x="51481" y="380264"/>
                  <a:pt x="51425" y="366701"/>
                  <a:pt x="51368" y="353137"/>
                </a:cubicBezTo>
                <a:cubicBezTo>
                  <a:pt x="50053" y="345863"/>
                  <a:pt x="61696" y="333814"/>
                  <a:pt x="55970" y="321428"/>
                </a:cubicBezTo>
                <a:cubicBezTo>
                  <a:pt x="56334" y="306209"/>
                  <a:pt x="56697" y="290990"/>
                  <a:pt x="57061" y="275771"/>
                </a:cubicBezTo>
                <a:cubicBezTo>
                  <a:pt x="46146" y="254441"/>
                  <a:pt x="87623" y="243671"/>
                  <a:pt x="74088" y="212860"/>
                </a:cubicBezTo>
                <a:cubicBezTo>
                  <a:pt x="92367" y="188146"/>
                  <a:pt x="68261" y="179672"/>
                  <a:pt x="65798" y="144983"/>
                </a:cubicBezTo>
                <a:cubicBezTo>
                  <a:pt x="52661" y="119338"/>
                  <a:pt x="79134" y="90517"/>
                  <a:pt x="78082" y="55288"/>
                </a:cubicBezTo>
                <a:lnTo>
                  <a:pt x="37636" y="0"/>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1457961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3ADC744-42DA-B344-917A-0526CD55BE77}"/>
              </a:ext>
            </a:extLst>
          </p:cNvPr>
          <p:cNvSpPr>
            <a:spLocks noGrp="1"/>
          </p:cNvSpPr>
          <p:nvPr>
            <p:ph type="title"/>
          </p:nvPr>
        </p:nvSpPr>
        <p:spPr>
          <a:xfrm>
            <a:off x="964381" y="340012"/>
            <a:ext cx="9810604" cy="527221"/>
          </a:xfrm>
        </p:spPr>
        <p:txBody>
          <a:bodyPr>
            <a:normAutofit fontScale="90000"/>
          </a:bodyPr>
          <a:lstStyle/>
          <a:p>
            <a:r>
              <a:rPr lang="en-US" dirty="0">
                <a:solidFill>
                  <a:schemeClr val="accent6"/>
                </a:solidFill>
              </a:rPr>
              <a:t>Rhetorical strategies</a:t>
            </a:r>
            <a:endParaRPr lang="el-GR" dirty="0">
              <a:solidFill>
                <a:schemeClr val="accent6"/>
              </a:solidFill>
            </a:endParaRPr>
          </a:p>
        </p:txBody>
      </p:sp>
      <p:sp>
        <p:nvSpPr>
          <p:cNvPr id="3" name="Θέση περιεχομένου 2">
            <a:extLst>
              <a:ext uri="{FF2B5EF4-FFF2-40B4-BE49-F238E27FC236}">
                <a16:creationId xmlns:a16="http://schemas.microsoft.com/office/drawing/2014/main" id="{5B3AFE77-40CC-374B-8A7B-C7C1BEBEA52E}"/>
              </a:ext>
            </a:extLst>
          </p:cNvPr>
          <p:cNvSpPr>
            <a:spLocks noGrp="1"/>
          </p:cNvSpPr>
          <p:nvPr>
            <p:ph idx="1"/>
          </p:nvPr>
        </p:nvSpPr>
        <p:spPr>
          <a:xfrm>
            <a:off x="1050879" y="867234"/>
            <a:ext cx="9810604" cy="6806312"/>
          </a:xfrm>
        </p:spPr>
        <p:txBody>
          <a:bodyPr>
            <a:normAutofit/>
          </a:bodyPr>
          <a:lstStyle/>
          <a:p>
            <a:r>
              <a:rPr lang="en-US" sz="2400" dirty="0"/>
              <a:t>Which strategies are used in her conclusion? "</a:t>
            </a:r>
            <a:r>
              <a:rPr lang="en-US" sz="2400" b="1" dirty="0"/>
              <a:t>When people use technology to exploit and harm others, they're preying on our human fears and vulnerabilities. If we ever thought that we could build an internet insulated from the dark side of humanity, we were wrong. If we want today to build technology that can overcome the challenges that we face, we have to throw our entire selves into understanding the issues and into building solutions that are as human as the problems they aim to solve. Let's make that happen.</a:t>
            </a:r>
            <a:r>
              <a:rPr lang="en-US" sz="2400" dirty="0"/>
              <a:t>”</a:t>
            </a:r>
          </a:p>
          <a:p>
            <a:r>
              <a:rPr lang="en-US" sz="2400" dirty="0"/>
              <a:t>What type of questions are the following and what are they aimed at? (in the example of the woman who was harassed online by receiving threats ) "</a:t>
            </a:r>
            <a:r>
              <a:rPr lang="en-US" sz="2400" b="1" dirty="0"/>
              <a:t>Do you think you'd go home? Do you think you'd continue doing the same thing that you were doing? Would you continue doing that thing that's irritating your attacker</a:t>
            </a:r>
            <a:r>
              <a:rPr lang="en-US" sz="2400" dirty="0"/>
              <a:t>?"</a:t>
            </a:r>
            <a:endParaRPr lang="el-GR" sz="2400" dirty="0"/>
          </a:p>
        </p:txBody>
      </p:sp>
    </p:spTree>
    <p:extLst>
      <p:ext uri="{BB962C8B-B14F-4D97-AF65-F5344CB8AC3E}">
        <p14:creationId xmlns:p14="http://schemas.microsoft.com/office/powerpoint/2010/main" val="2101346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id="{DEB2E8C4-C3E7-4048-A43D-9859510CFA9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10905744" y="0"/>
            <a:ext cx="1286256" cy="6858000"/>
          </a:xfrm>
          <a:prstGeom prst="rect">
            <a:avLst/>
          </a:prstGeom>
        </p:spPr>
      </p:pic>
      <mc:AlternateContent xmlns:mc="http://schemas.openxmlformats.org/markup-compatibility/2006" xmlns:p14="http://schemas.microsoft.com/office/powerpoint/2010/main">
        <mc:Choice Requires="p14">
          <p:contentPart p14:bwMode="auto" r:id="rId3">
            <p14:nvContentPartPr>
              <p14:cNvPr id="25" name="Ink 24">
                <a:extLst>
                  <a:ext uri="{FF2B5EF4-FFF2-40B4-BE49-F238E27FC236}">
                    <a16:creationId xmlns:a16="http://schemas.microsoft.com/office/drawing/2014/main" id="{24D29CCB-7956-4E3E-8880-304085F04BF4}"/>
                  </a:ext>
                  <a:ext uri="{C183D7F6-B498-43B3-948B-1728B52AA6E4}">
                    <adec:decorative xmlns:adec="http://schemas.microsoft.com/office/drawing/2017/decorative" val="1"/>
                  </a:ext>
                </a:extLst>
              </p14:cNvPr>
              <p14:cNvContentPartPr>
                <a14:cpLocks xmlns:a14="http://schemas.microsoft.com/office/drawing/2010/main" noGrp="1" noRot="1" noChangeAspect="1" noMove="1" noResize="1" noEditPoints="1" noAdjustHandles="1" noChangeArrowheads="1" noChangeShapeType="1"/>
              </p14:cNvContentPartPr>
              <p14:nvPr>
                <p:extLst>
                  <p:ext uri="{386F3935-93C4-4BCD-93E2-E3B085C9AB24}">
                    <p16:designElem xmlns:p16="http://schemas.microsoft.com/office/powerpoint/2015/main" val="1"/>
                  </p:ext>
                </p:extLst>
              </p14:nvPr>
            </p14:nvContentPartPr>
            <p14:xfrm>
              <a:off x="12490710" y="6342652"/>
              <a:ext cx="360" cy="360"/>
            </p14:xfrm>
          </p:contentPart>
        </mc:Choice>
        <mc:Fallback xmlns="">
          <p:pic>
            <p:nvPicPr>
              <p:cNvPr id="25" name="Ink 24">
                <a:extLst>
                  <a:ext uri="{FF2B5EF4-FFF2-40B4-BE49-F238E27FC236}">
                    <a16:creationId xmlns:a16="http://schemas.microsoft.com/office/drawing/2014/main" id="{24D29CCB-7956-4E3E-8880-304085F04BF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p:cNvPicPr>
              <p:nvPr/>
            </p:nvPicPr>
            <p:blipFill>
              <a:blip r:embed="rId4"/>
              <a:stretch>
                <a:fillRect/>
              </a:stretch>
            </p:blipFill>
            <p:spPr>
              <a:xfrm>
                <a:off x="12481710" y="6333652"/>
                <a:ext cx="18000" cy="18000"/>
              </a:xfrm>
              <a:prstGeom prst="rect">
                <a:avLst/>
              </a:prstGeom>
            </p:spPr>
          </p:pic>
        </mc:Fallback>
      </mc:AlternateContent>
      <p:sp useBgFill="1">
        <p:nvSpPr>
          <p:cNvPr id="27" name="Rectangle 26">
            <a:extLst>
              <a:ext uri="{FF2B5EF4-FFF2-40B4-BE49-F238E27FC236}">
                <a16:creationId xmlns:a16="http://schemas.microsoft.com/office/drawing/2014/main" id="{07CD24CB-ADB7-42D5-B7CA-D6B8E1847F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A1336EE8-6EC4-DA4E-A91D-EB16E58B3F5C}"/>
              </a:ext>
            </a:extLst>
          </p:cNvPr>
          <p:cNvSpPr>
            <a:spLocks noGrp="1"/>
          </p:cNvSpPr>
          <p:nvPr>
            <p:ph type="title" idx="4294967295"/>
          </p:nvPr>
        </p:nvSpPr>
        <p:spPr>
          <a:xfrm>
            <a:off x="1950892" y="2000765"/>
            <a:ext cx="8106770" cy="2010201"/>
          </a:xfrm>
        </p:spPr>
        <p:txBody>
          <a:bodyPr vert="horz" lIns="91440" tIns="45720" rIns="91440" bIns="45720" rtlCol="0" anchor="b">
            <a:normAutofit/>
          </a:bodyPr>
          <a:lstStyle/>
          <a:p>
            <a:pPr algn="ctr">
              <a:lnSpc>
                <a:spcPct val="100000"/>
              </a:lnSpc>
            </a:pPr>
            <a:r>
              <a:rPr lang="en-US" sz="2400" dirty="0">
                <a:solidFill>
                  <a:schemeClr val="accent6"/>
                </a:solidFill>
              </a:rPr>
              <a:t>What do you think about the redirect method &amp; perspective as Ways of dealing with violent extremism?</a:t>
            </a:r>
            <a:br>
              <a:rPr lang="en-US" sz="2400" dirty="0">
                <a:solidFill>
                  <a:schemeClr val="accent6"/>
                </a:solidFill>
              </a:rPr>
            </a:br>
            <a:endParaRPr lang="en-US" sz="2400" dirty="0">
              <a:solidFill>
                <a:schemeClr val="accent6"/>
              </a:solidFill>
            </a:endParaRPr>
          </a:p>
        </p:txBody>
      </p:sp>
      <p:sp>
        <p:nvSpPr>
          <p:cNvPr id="29" name="Freeform: Shape 28">
            <a:extLst>
              <a:ext uri="{FF2B5EF4-FFF2-40B4-BE49-F238E27FC236}">
                <a16:creationId xmlns:a16="http://schemas.microsoft.com/office/drawing/2014/main" id="{F49168E3-50B5-4B32-B3BA-B533522787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610"/>
            <a:ext cx="12192000" cy="1371600"/>
          </a:xfrm>
          <a:custGeom>
            <a:avLst/>
            <a:gdLst>
              <a:gd name="connsiteX0" fmla="*/ 0 w 12192000"/>
              <a:gd name="connsiteY0" fmla="*/ 0 h 1008346"/>
              <a:gd name="connsiteX1" fmla="*/ 12187583 w 12192000"/>
              <a:gd name="connsiteY1" fmla="*/ 0 h 1008346"/>
              <a:gd name="connsiteX2" fmla="*/ 12192000 w 12192000"/>
              <a:gd name="connsiteY2" fmla="*/ 65613 h 1008346"/>
              <a:gd name="connsiteX3" fmla="*/ 12192000 w 12192000"/>
              <a:gd name="connsiteY3" fmla="*/ 84629 h 1008346"/>
              <a:gd name="connsiteX4" fmla="*/ 12176433 w 12192000"/>
              <a:gd name="connsiteY4" fmla="*/ 86996 h 1008346"/>
              <a:gd name="connsiteX5" fmla="*/ 11966438 w 12192000"/>
              <a:gd name="connsiteY5" fmla="*/ 112672 h 1008346"/>
              <a:gd name="connsiteX6" fmla="*/ 11916918 w 12192000"/>
              <a:gd name="connsiteY6" fmla="*/ 131001 h 1008346"/>
              <a:gd name="connsiteX7" fmla="*/ 11785675 w 12192000"/>
              <a:gd name="connsiteY7" fmla="*/ 200504 h 1008346"/>
              <a:gd name="connsiteX8" fmla="*/ 11710307 w 12192000"/>
              <a:gd name="connsiteY8" fmla="*/ 219266 h 1008346"/>
              <a:gd name="connsiteX9" fmla="*/ 11488515 w 12192000"/>
              <a:gd name="connsiteY9" fmla="*/ 272573 h 1008346"/>
              <a:gd name="connsiteX10" fmla="*/ 11419631 w 12192000"/>
              <a:gd name="connsiteY10" fmla="*/ 292041 h 1008346"/>
              <a:gd name="connsiteX11" fmla="*/ 11247844 w 12192000"/>
              <a:gd name="connsiteY11" fmla="*/ 350265 h 1008346"/>
              <a:gd name="connsiteX12" fmla="*/ 11126425 w 12192000"/>
              <a:gd name="connsiteY12" fmla="*/ 419544 h 1008346"/>
              <a:gd name="connsiteX13" fmla="*/ 11017611 w 12192000"/>
              <a:gd name="connsiteY13" fmla="*/ 445382 h 1008346"/>
              <a:gd name="connsiteX14" fmla="*/ 10964524 w 12192000"/>
              <a:gd name="connsiteY14" fmla="*/ 459636 h 1008346"/>
              <a:gd name="connsiteX15" fmla="*/ 10937482 w 12192000"/>
              <a:gd name="connsiteY15" fmla="*/ 479175 h 1008346"/>
              <a:gd name="connsiteX16" fmla="*/ 10920340 w 12192000"/>
              <a:gd name="connsiteY16" fmla="*/ 481765 h 1008346"/>
              <a:gd name="connsiteX17" fmla="*/ 10920133 w 12192000"/>
              <a:gd name="connsiteY17" fmla="*/ 482186 h 1008346"/>
              <a:gd name="connsiteX18" fmla="*/ 10815604 w 12192000"/>
              <a:gd name="connsiteY18" fmla="*/ 500583 h 1008346"/>
              <a:gd name="connsiteX19" fmla="*/ 10736979 w 12192000"/>
              <a:gd name="connsiteY19" fmla="*/ 537354 h 1008346"/>
              <a:gd name="connsiteX20" fmla="*/ 10697572 w 12192000"/>
              <a:gd name="connsiteY20" fmla="*/ 549656 h 1008346"/>
              <a:gd name="connsiteX21" fmla="*/ 10677680 w 12192000"/>
              <a:gd name="connsiteY21" fmla="*/ 558131 h 1008346"/>
              <a:gd name="connsiteX22" fmla="*/ 10677187 w 12192000"/>
              <a:gd name="connsiteY22" fmla="*/ 559888 h 1008346"/>
              <a:gd name="connsiteX23" fmla="*/ 10588288 w 12192000"/>
              <a:gd name="connsiteY23" fmla="*/ 566845 h 1008346"/>
              <a:gd name="connsiteX24" fmla="*/ 10533913 w 12192000"/>
              <a:gd name="connsiteY24" fmla="*/ 565526 h 1008346"/>
              <a:gd name="connsiteX25" fmla="*/ 10427096 w 12192000"/>
              <a:gd name="connsiteY25" fmla="*/ 571439 h 1008346"/>
              <a:gd name="connsiteX26" fmla="*/ 10283366 w 12192000"/>
              <a:gd name="connsiteY26" fmla="*/ 601076 h 1008346"/>
              <a:gd name="connsiteX27" fmla="*/ 10071988 w 12192000"/>
              <a:gd name="connsiteY27" fmla="*/ 612649 h 1008346"/>
              <a:gd name="connsiteX28" fmla="*/ 10019577 w 12192000"/>
              <a:gd name="connsiteY28" fmla="*/ 623784 h 1008346"/>
              <a:gd name="connsiteX29" fmla="*/ 9996598 w 12192000"/>
              <a:gd name="connsiteY29" fmla="*/ 629362 h 1008346"/>
              <a:gd name="connsiteX30" fmla="*/ 9994226 w 12192000"/>
              <a:gd name="connsiteY30" fmla="*/ 629693 h 1008346"/>
              <a:gd name="connsiteX31" fmla="*/ 9886928 w 12192000"/>
              <a:gd name="connsiteY31" fmla="*/ 637803 h 1008346"/>
              <a:gd name="connsiteX32" fmla="*/ 9757216 w 12192000"/>
              <a:gd name="connsiteY32" fmla="*/ 637903 h 1008346"/>
              <a:gd name="connsiteX33" fmla="*/ 9630666 w 12192000"/>
              <a:gd name="connsiteY33" fmla="*/ 634301 h 1008346"/>
              <a:gd name="connsiteX34" fmla="*/ 9552588 w 12192000"/>
              <a:gd name="connsiteY34" fmla="*/ 654919 h 1008346"/>
              <a:gd name="connsiteX35" fmla="*/ 9415821 w 12192000"/>
              <a:gd name="connsiteY35" fmla="*/ 653970 h 1008346"/>
              <a:gd name="connsiteX36" fmla="*/ 9163817 w 12192000"/>
              <a:gd name="connsiteY36" fmla="*/ 650641 h 1008346"/>
              <a:gd name="connsiteX37" fmla="*/ 9050386 w 12192000"/>
              <a:gd name="connsiteY37" fmla="*/ 653852 h 1008346"/>
              <a:gd name="connsiteX38" fmla="*/ 8929125 w 12192000"/>
              <a:gd name="connsiteY38" fmla="*/ 654038 h 1008346"/>
              <a:gd name="connsiteX39" fmla="*/ 8848784 w 12192000"/>
              <a:gd name="connsiteY39" fmla="*/ 653686 h 1008346"/>
              <a:gd name="connsiteX40" fmla="*/ 8846477 w 12192000"/>
              <a:gd name="connsiteY40" fmla="*/ 654426 h 1008346"/>
              <a:gd name="connsiteX41" fmla="*/ 8826356 w 12192000"/>
              <a:gd name="connsiteY41" fmla="*/ 654200 h 1008346"/>
              <a:gd name="connsiteX42" fmla="*/ 8788426 w 12192000"/>
              <a:gd name="connsiteY42" fmla="*/ 644734 h 1008346"/>
              <a:gd name="connsiteX43" fmla="*/ 8715784 w 12192000"/>
              <a:gd name="connsiteY43" fmla="*/ 655804 h 1008346"/>
              <a:gd name="connsiteX44" fmla="*/ 8652446 w 12192000"/>
              <a:gd name="connsiteY44" fmla="*/ 660966 h 1008346"/>
              <a:gd name="connsiteX45" fmla="*/ 8602565 w 12192000"/>
              <a:gd name="connsiteY45" fmla="*/ 669503 h 1008346"/>
              <a:gd name="connsiteX46" fmla="*/ 8593932 w 12192000"/>
              <a:gd name="connsiteY46" fmla="*/ 669427 h 1008346"/>
              <a:gd name="connsiteX47" fmla="*/ 8593705 w 12192000"/>
              <a:gd name="connsiteY47" fmla="*/ 669613 h 1008346"/>
              <a:gd name="connsiteX48" fmla="*/ 8584494 w 12192000"/>
              <a:gd name="connsiteY48" fmla="*/ 669906 h 1008346"/>
              <a:gd name="connsiteX49" fmla="*/ 8578197 w 12192000"/>
              <a:gd name="connsiteY49" fmla="*/ 669287 h 1008346"/>
              <a:gd name="connsiteX50" fmla="*/ 8506463 w 12192000"/>
              <a:gd name="connsiteY50" fmla="*/ 693584 h 1008346"/>
              <a:gd name="connsiteX51" fmla="*/ 8399267 w 12192000"/>
              <a:gd name="connsiteY51" fmla="*/ 713948 h 1008346"/>
              <a:gd name="connsiteX52" fmla="*/ 8291640 w 12192000"/>
              <a:gd name="connsiteY52" fmla="*/ 731915 h 1008346"/>
              <a:gd name="connsiteX53" fmla="*/ 8251948 w 12192000"/>
              <a:gd name="connsiteY53" fmla="*/ 737355 h 1008346"/>
              <a:gd name="connsiteX54" fmla="*/ 8184393 w 12192000"/>
              <a:gd name="connsiteY54" fmla="*/ 751751 h 1008346"/>
              <a:gd name="connsiteX55" fmla="*/ 8155434 w 12192000"/>
              <a:gd name="connsiteY55" fmla="*/ 761257 h 1008346"/>
              <a:gd name="connsiteX56" fmla="*/ 8153823 w 12192000"/>
              <a:gd name="connsiteY56" fmla="*/ 761173 h 1008346"/>
              <a:gd name="connsiteX57" fmla="*/ 8152337 w 12192000"/>
              <a:gd name="connsiteY57" fmla="*/ 763644 h 1008346"/>
              <a:gd name="connsiteX58" fmla="*/ 8147026 w 12192000"/>
              <a:gd name="connsiteY58" fmla="*/ 765472 h 1008346"/>
              <a:gd name="connsiteX59" fmla="*/ 8130352 w 12192000"/>
              <a:gd name="connsiteY59" fmla="*/ 767262 h 1008346"/>
              <a:gd name="connsiteX60" fmla="*/ 8123725 w 12192000"/>
              <a:gd name="connsiteY60" fmla="*/ 767408 h 1008346"/>
              <a:gd name="connsiteX61" fmla="*/ 8114787 w 12192000"/>
              <a:gd name="connsiteY61" fmla="*/ 768745 h 1008346"/>
              <a:gd name="connsiteX62" fmla="*/ 8114681 w 12192000"/>
              <a:gd name="connsiteY62" fmla="*/ 768946 h 1008346"/>
              <a:gd name="connsiteX63" fmla="*/ 8106087 w 12192000"/>
              <a:gd name="connsiteY63" fmla="*/ 769868 h 1008346"/>
              <a:gd name="connsiteX64" fmla="*/ 8047050 w 12192000"/>
              <a:gd name="connsiteY64" fmla="*/ 789846 h 1008346"/>
              <a:gd name="connsiteX65" fmla="*/ 7998793 w 12192000"/>
              <a:gd name="connsiteY65" fmla="*/ 802356 h 1008346"/>
              <a:gd name="connsiteX66" fmla="*/ 7988446 w 12192000"/>
              <a:gd name="connsiteY66" fmla="*/ 806503 h 1008346"/>
              <a:gd name="connsiteX67" fmla="*/ 7988194 w 12192000"/>
              <a:gd name="connsiteY67" fmla="*/ 807340 h 1008346"/>
              <a:gd name="connsiteX68" fmla="*/ 7941821 w 12192000"/>
              <a:gd name="connsiteY68" fmla="*/ 811196 h 1008346"/>
              <a:gd name="connsiteX69" fmla="*/ 7913431 w 12192000"/>
              <a:gd name="connsiteY69" fmla="*/ 810908 h 1008346"/>
              <a:gd name="connsiteX70" fmla="*/ 7899391 w 12192000"/>
              <a:gd name="connsiteY70" fmla="*/ 811681 h 1008346"/>
              <a:gd name="connsiteX71" fmla="*/ 7894134 w 12192000"/>
              <a:gd name="connsiteY71" fmla="*/ 809997 h 1008346"/>
              <a:gd name="connsiteX72" fmla="*/ 7874065 w 12192000"/>
              <a:gd name="connsiteY72" fmla="*/ 812104 h 1008346"/>
              <a:gd name="connsiteX73" fmla="*/ 7872250 w 12192000"/>
              <a:gd name="connsiteY73" fmla="*/ 813063 h 1008346"/>
              <a:gd name="connsiteX74" fmla="*/ 7825620 w 12192000"/>
              <a:gd name="connsiteY74" fmla="*/ 810757 h 1008346"/>
              <a:gd name="connsiteX75" fmla="*/ 7759398 w 12192000"/>
              <a:gd name="connsiteY75" fmla="*/ 814526 h 1008346"/>
              <a:gd name="connsiteX76" fmla="*/ 7671781 w 12192000"/>
              <a:gd name="connsiteY76" fmla="*/ 825332 h 1008346"/>
              <a:gd name="connsiteX77" fmla="*/ 7470640 w 12192000"/>
              <a:gd name="connsiteY77" fmla="*/ 840596 h 1008346"/>
              <a:gd name="connsiteX78" fmla="*/ 7464881 w 12192000"/>
              <a:gd name="connsiteY78" fmla="*/ 840011 h 1008346"/>
              <a:gd name="connsiteX79" fmla="*/ 7468828 w 12192000"/>
              <a:gd name="connsiteY79" fmla="*/ 838867 h 1008346"/>
              <a:gd name="connsiteX80" fmla="*/ 7463929 w 12192000"/>
              <a:gd name="connsiteY80" fmla="*/ 839915 h 1008346"/>
              <a:gd name="connsiteX81" fmla="*/ 7464881 w 12192000"/>
              <a:gd name="connsiteY81" fmla="*/ 840011 h 1008346"/>
              <a:gd name="connsiteX82" fmla="*/ 7462887 w 12192000"/>
              <a:gd name="connsiteY82" fmla="*/ 840589 h 1008346"/>
              <a:gd name="connsiteX83" fmla="*/ 7423655 w 12192000"/>
              <a:gd name="connsiteY83" fmla="*/ 848212 h 1008346"/>
              <a:gd name="connsiteX84" fmla="*/ 7346156 w 12192000"/>
              <a:gd name="connsiteY84" fmla="*/ 869806 h 1008346"/>
              <a:gd name="connsiteX85" fmla="*/ 7174543 w 12192000"/>
              <a:gd name="connsiteY85" fmla="*/ 893041 h 1008346"/>
              <a:gd name="connsiteX86" fmla="*/ 7120480 w 12192000"/>
              <a:gd name="connsiteY86" fmla="*/ 906142 h 1008346"/>
              <a:gd name="connsiteX87" fmla="*/ 7063799 w 12192000"/>
              <a:gd name="connsiteY87" fmla="*/ 904302 h 1008346"/>
              <a:gd name="connsiteX88" fmla="*/ 7046174 w 12192000"/>
              <a:gd name="connsiteY88" fmla="*/ 912191 h 1008346"/>
              <a:gd name="connsiteX89" fmla="*/ 7043236 w 12192000"/>
              <a:gd name="connsiteY89" fmla="*/ 913697 h 1008346"/>
              <a:gd name="connsiteX90" fmla="*/ 7029299 w 12192000"/>
              <a:gd name="connsiteY90" fmla="*/ 916535 h 1008346"/>
              <a:gd name="connsiteX91" fmla="*/ 7011341 w 12192000"/>
              <a:gd name="connsiteY91" fmla="*/ 922055 h 1008346"/>
              <a:gd name="connsiteX92" fmla="*/ 6962721 w 12192000"/>
              <a:gd name="connsiteY92" fmla="*/ 926136 h 1008346"/>
              <a:gd name="connsiteX93" fmla="*/ 6924046 w 12192000"/>
              <a:gd name="connsiteY93" fmla="*/ 935119 h 1008346"/>
              <a:gd name="connsiteX94" fmla="*/ 6803921 w 12192000"/>
              <a:gd name="connsiteY94" fmla="*/ 953749 h 1008346"/>
              <a:gd name="connsiteX95" fmla="*/ 6753130 w 12192000"/>
              <a:gd name="connsiteY95" fmla="*/ 967574 h 1008346"/>
              <a:gd name="connsiteX96" fmla="*/ 6715125 w 12192000"/>
              <a:gd name="connsiteY96" fmla="*/ 976612 h 1008346"/>
              <a:gd name="connsiteX97" fmla="*/ 6558230 w 12192000"/>
              <a:gd name="connsiteY97" fmla="*/ 992648 h 1008346"/>
              <a:gd name="connsiteX98" fmla="*/ 6424995 w 12192000"/>
              <a:gd name="connsiteY98" fmla="*/ 997785 h 1008346"/>
              <a:gd name="connsiteX99" fmla="*/ 6223993 w 12192000"/>
              <a:gd name="connsiteY99" fmla="*/ 996254 h 1008346"/>
              <a:gd name="connsiteX100" fmla="*/ 6170626 w 12192000"/>
              <a:gd name="connsiteY100" fmla="*/ 996191 h 1008346"/>
              <a:gd name="connsiteX101" fmla="*/ 6139366 w 12192000"/>
              <a:gd name="connsiteY101" fmla="*/ 1000894 h 1008346"/>
              <a:gd name="connsiteX102" fmla="*/ 6132311 w 12192000"/>
              <a:gd name="connsiteY102" fmla="*/ 1006678 h 1008346"/>
              <a:gd name="connsiteX103" fmla="*/ 6112202 w 12192000"/>
              <a:gd name="connsiteY103" fmla="*/ 1007107 h 1008346"/>
              <a:gd name="connsiteX104" fmla="*/ 6106903 w 12192000"/>
              <a:gd name="connsiteY104" fmla="*/ 1008346 h 1008346"/>
              <a:gd name="connsiteX105" fmla="*/ 6010290 w 12192000"/>
              <a:gd name="connsiteY105" fmla="*/ 999136 h 1008346"/>
              <a:gd name="connsiteX106" fmla="*/ 5859922 w 12192000"/>
              <a:gd name="connsiteY106" fmla="*/ 1004321 h 1008346"/>
              <a:gd name="connsiteX107" fmla="*/ 5623801 w 12192000"/>
              <a:gd name="connsiteY107" fmla="*/ 983916 h 1008346"/>
              <a:gd name="connsiteX108" fmla="*/ 5462286 w 12192000"/>
              <a:gd name="connsiteY108" fmla="*/ 972082 h 1008346"/>
              <a:gd name="connsiteX109" fmla="*/ 5263300 w 12192000"/>
              <a:gd name="connsiteY109" fmla="*/ 962419 h 1008346"/>
              <a:gd name="connsiteX110" fmla="*/ 5146583 w 12192000"/>
              <a:gd name="connsiteY110" fmla="*/ 948153 h 1008346"/>
              <a:gd name="connsiteX111" fmla="*/ 5067376 w 12192000"/>
              <a:gd name="connsiteY111" fmla="*/ 951851 h 1008346"/>
              <a:gd name="connsiteX112" fmla="*/ 4992329 w 12192000"/>
              <a:gd name="connsiteY112" fmla="*/ 947102 h 1008346"/>
              <a:gd name="connsiteX113" fmla="*/ 4965683 w 12192000"/>
              <a:gd name="connsiteY113" fmla="*/ 945215 h 1008346"/>
              <a:gd name="connsiteX114" fmla="*/ 4961310 w 12192000"/>
              <a:gd name="connsiteY114" fmla="*/ 941890 h 1008346"/>
              <a:gd name="connsiteX115" fmla="*/ 4943488 w 12192000"/>
              <a:gd name="connsiteY115" fmla="*/ 939683 h 1008346"/>
              <a:gd name="connsiteX116" fmla="*/ 4849224 w 12192000"/>
              <a:gd name="connsiteY116" fmla="*/ 927230 h 1008346"/>
              <a:gd name="connsiteX117" fmla="*/ 4847947 w 12192000"/>
              <a:gd name="connsiteY117" fmla="*/ 928231 h 1008346"/>
              <a:gd name="connsiteX118" fmla="*/ 4754288 w 12192000"/>
              <a:gd name="connsiteY118" fmla="*/ 938607 h 1008346"/>
              <a:gd name="connsiteX119" fmla="*/ 4663397 w 12192000"/>
              <a:gd name="connsiteY119" fmla="*/ 947888 h 1008346"/>
              <a:gd name="connsiteX120" fmla="*/ 4651959 w 12192000"/>
              <a:gd name="connsiteY120" fmla="*/ 947106 h 1008346"/>
              <a:gd name="connsiteX121" fmla="*/ 4651598 w 12192000"/>
              <a:gd name="connsiteY121" fmla="*/ 947335 h 1008346"/>
              <a:gd name="connsiteX122" fmla="*/ 4639268 w 12192000"/>
              <a:gd name="connsiteY122" fmla="*/ 946997 h 1008346"/>
              <a:gd name="connsiteX123" fmla="*/ 4631109 w 12192000"/>
              <a:gd name="connsiteY123" fmla="*/ 945679 h 1008346"/>
              <a:gd name="connsiteX124" fmla="*/ 4543237 w 12192000"/>
              <a:gd name="connsiteY124" fmla="*/ 945685 h 1008346"/>
              <a:gd name="connsiteX125" fmla="*/ 4438018 w 12192000"/>
              <a:gd name="connsiteY125" fmla="*/ 952550 h 1008346"/>
              <a:gd name="connsiteX126" fmla="*/ 4248478 w 12192000"/>
              <a:gd name="connsiteY126" fmla="*/ 943944 h 1008346"/>
              <a:gd name="connsiteX127" fmla="*/ 4060040 w 12192000"/>
              <a:gd name="connsiteY127" fmla="*/ 924627 h 1008346"/>
              <a:gd name="connsiteX128" fmla="*/ 3900993 w 12192000"/>
              <a:gd name="connsiteY128" fmla="*/ 901281 h 1008346"/>
              <a:gd name="connsiteX129" fmla="*/ 3894163 w 12192000"/>
              <a:gd name="connsiteY129" fmla="*/ 893057 h 1008346"/>
              <a:gd name="connsiteX130" fmla="*/ 3882282 w 12192000"/>
              <a:gd name="connsiteY130" fmla="*/ 887118 h 1008346"/>
              <a:gd name="connsiteX131" fmla="*/ 3879568 w 12192000"/>
              <a:gd name="connsiteY131" fmla="*/ 887386 h 1008346"/>
              <a:gd name="connsiteX132" fmla="*/ 3862018 w 12192000"/>
              <a:gd name="connsiteY132" fmla="*/ 883446 h 1008346"/>
              <a:gd name="connsiteX133" fmla="*/ 3860685 w 12192000"/>
              <a:gd name="connsiteY133" fmla="*/ 880589 h 1008346"/>
              <a:gd name="connsiteX134" fmla="*/ 3849430 w 12192000"/>
              <a:gd name="connsiteY134" fmla="*/ 877261 h 1008346"/>
              <a:gd name="connsiteX135" fmla="*/ 3829379 w 12192000"/>
              <a:gd name="connsiteY135" fmla="*/ 869021 h 1008346"/>
              <a:gd name="connsiteX136" fmla="*/ 3823641 w 12192000"/>
              <a:gd name="connsiteY136" fmla="*/ 869057 h 1008346"/>
              <a:gd name="connsiteX137" fmla="*/ 3790304 w 12192000"/>
              <a:gd name="connsiteY137" fmla="*/ 859084 h 1008346"/>
              <a:gd name="connsiteX138" fmla="*/ 3788900 w 12192000"/>
              <a:gd name="connsiteY138" fmla="*/ 859697 h 1008346"/>
              <a:gd name="connsiteX139" fmla="*/ 3775383 w 12192000"/>
              <a:gd name="connsiteY139" fmla="*/ 860158 h 1008346"/>
              <a:gd name="connsiteX140" fmla="*/ 3650549 w 12192000"/>
              <a:gd name="connsiteY140" fmla="*/ 856389 h 1008346"/>
              <a:gd name="connsiteX141" fmla="*/ 3643002 w 12192000"/>
              <a:gd name="connsiteY141" fmla="*/ 854718 h 1008346"/>
              <a:gd name="connsiteX142" fmla="*/ 3642633 w 12192000"/>
              <a:gd name="connsiteY142" fmla="*/ 854851 h 1008346"/>
              <a:gd name="connsiteX143" fmla="*/ 3634236 w 12192000"/>
              <a:gd name="connsiteY143" fmla="*/ 853421 h 1008346"/>
              <a:gd name="connsiteX144" fmla="*/ 3629243 w 12192000"/>
              <a:gd name="connsiteY144" fmla="*/ 851670 h 1008346"/>
              <a:gd name="connsiteX145" fmla="*/ 3614602 w 12192000"/>
              <a:gd name="connsiteY145" fmla="*/ 848429 h 1008346"/>
              <a:gd name="connsiteX146" fmla="*/ 3543752 w 12192000"/>
              <a:gd name="connsiteY146" fmla="*/ 861253 h 1008346"/>
              <a:gd name="connsiteX147" fmla="*/ 3430556 w 12192000"/>
              <a:gd name="connsiteY147" fmla="*/ 860564 h 1008346"/>
              <a:gd name="connsiteX148" fmla="*/ 3385450 w 12192000"/>
              <a:gd name="connsiteY148" fmla="*/ 861153 h 1008346"/>
              <a:gd name="connsiteX149" fmla="*/ 3206411 w 12192000"/>
              <a:gd name="connsiteY149" fmla="*/ 856342 h 1008346"/>
              <a:gd name="connsiteX150" fmla="*/ 3172172 w 12192000"/>
              <a:gd name="connsiteY150" fmla="*/ 859926 h 1008346"/>
              <a:gd name="connsiteX151" fmla="*/ 3167260 w 12192000"/>
              <a:gd name="connsiteY151" fmla="*/ 861600 h 1008346"/>
              <a:gd name="connsiteX152" fmla="*/ 3160907 w 12192000"/>
              <a:gd name="connsiteY152" fmla="*/ 862337 h 1008346"/>
              <a:gd name="connsiteX153" fmla="*/ 3144557 w 12192000"/>
              <a:gd name="connsiteY153" fmla="*/ 860933 h 1008346"/>
              <a:gd name="connsiteX154" fmla="*/ 3138575 w 12192000"/>
              <a:gd name="connsiteY154" fmla="*/ 859842 h 1008346"/>
              <a:gd name="connsiteX155" fmla="*/ 3129468 w 12192000"/>
              <a:gd name="connsiteY155" fmla="*/ 859445 h 1008346"/>
              <a:gd name="connsiteX156" fmla="*/ 3129191 w 12192000"/>
              <a:gd name="connsiteY156" fmla="*/ 859614 h 1008346"/>
              <a:gd name="connsiteX157" fmla="*/ 3080632 w 12192000"/>
              <a:gd name="connsiteY157" fmla="*/ 859576 h 1008346"/>
              <a:gd name="connsiteX158" fmla="*/ 3020075 w 12192000"/>
              <a:gd name="connsiteY158" fmla="*/ 867669 h 1008346"/>
              <a:gd name="connsiteX159" fmla="*/ 2996410 w 12192000"/>
              <a:gd name="connsiteY159" fmla="*/ 869598 h 1008346"/>
              <a:gd name="connsiteX160" fmla="*/ 2983493 w 12192000"/>
              <a:gd name="connsiteY160" fmla="*/ 871583 h 1008346"/>
              <a:gd name="connsiteX161" fmla="*/ 2982508 w 12192000"/>
              <a:gd name="connsiteY161" fmla="*/ 872324 h 1008346"/>
              <a:gd name="connsiteX162" fmla="*/ 2943646 w 12192000"/>
              <a:gd name="connsiteY162" fmla="*/ 866671 h 1008346"/>
              <a:gd name="connsiteX163" fmla="*/ 2937624 w 12192000"/>
              <a:gd name="connsiteY163" fmla="*/ 860873 h 1008346"/>
              <a:gd name="connsiteX164" fmla="*/ 2900278 w 12192000"/>
              <a:gd name="connsiteY164" fmla="*/ 855890 h 1008346"/>
              <a:gd name="connsiteX165" fmla="*/ 2877094 w 12192000"/>
              <a:gd name="connsiteY165" fmla="*/ 850038 h 1008346"/>
              <a:gd name="connsiteX166" fmla="*/ 2876089 w 12192000"/>
              <a:gd name="connsiteY166" fmla="*/ 849428 h 1008346"/>
              <a:gd name="connsiteX167" fmla="*/ 2858491 w 12192000"/>
              <a:gd name="connsiteY167" fmla="*/ 836891 h 1008346"/>
              <a:gd name="connsiteX168" fmla="*/ 2853221 w 12192000"/>
              <a:gd name="connsiteY168" fmla="*/ 836141 h 1008346"/>
              <a:gd name="connsiteX169" fmla="*/ 2809798 w 12192000"/>
              <a:gd name="connsiteY169" fmla="*/ 818931 h 1008346"/>
              <a:gd name="connsiteX170" fmla="*/ 2788143 w 12192000"/>
              <a:gd name="connsiteY170" fmla="*/ 814680 h 1008346"/>
              <a:gd name="connsiteX171" fmla="*/ 2726584 w 12192000"/>
              <a:gd name="connsiteY171" fmla="*/ 814258 h 1008346"/>
              <a:gd name="connsiteX172" fmla="*/ 2695593 w 12192000"/>
              <a:gd name="connsiteY172" fmla="*/ 797218 h 1008346"/>
              <a:gd name="connsiteX173" fmla="*/ 2688833 w 12192000"/>
              <a:gd name="connsiteY173" fmla="*/ 794195 h 1008346"/>
              <a:gd name="connsiteX174" fmla="*/ 2688479 w 12192000"/>
              <a:gd name="connsiteY174" fmla="*/ 794303 h 1008346"/>
              <a:gd name="connsiteX175" fmla="*/ 2680911 w 12192000"/>
              <a:gd name="connsiteY175" fmla="*/ 791446 h 1008346"/>
              <a:gd name="connsiteX176" fmla="*/ 2676500 w 12192000"/>
              <a:gd name="connsiteY176" fmla="*/ 788684 h 1008346"/>
              <a:gd name="connsiteX177" fmla="*/ 2597106 w 12192000"/>
              <a:gd name="connsiteY177" fmla="*/ 788233 h 1008346"/>
              <a:gd name="connsiteX178" fmla="*/ 2493284 w 12192000"/>
              <a:gd name="connsiteY178" fmla="*/ 771780 h 1008346"/>
              <a:gd name="connsiteX179" fmla="*/ 2391347 w 12192000"/>
              <a:gd name="connsiteY179" fmla="*/ 752808 h 1008346"/>
              <a:gd name="connsiteX180" fmla="*/ 2354862 w 12192000"/>
              <a:gd name="connsiteY180" fmla="*/ 744636 h 1008346"/>
              <a:gd name="connsiteX181" fmla="*/ 2287979 w 12192000"/>
              <a:gd name="connsiteY181" fmla="*/ 735811 h 1008346"/>
              <a:gd name="connsiteX182" fmla="*/ 2255010 w 12192000"/>
              <a:gd name="connsiteY182" fmla="*/ 734698 h 1008346"/>
              <a:gd name="connsiteX183" fmla="*/ 2251535 w 12192000"/>
              <a:gd name="connsiteY183" fmla="*/ 736637 h 1008346"/>
              <a:gd name="connsiteX184" fmla="*/ 2245631 w 12192000"/>
              <a:gd name="connsiteY184" fmla="*/ 736631 h 1008346"/>
              <a:gd name="connsiteX185" fmla="*/ 2230763 w 12192000"/>
              <a:gd name="connsiteY185" fmla="*/ 732710 h 1008346"/>
              <a:gd name="connsiteX186" fmla="*/ 2225379 w 12192000"/>
              <a:gd name="connsiteY186" fmla="*/ 730591 h 1008346"/>
              <a:gd name="connsiteX187" fmla="*/ 2217057 w 12192000"/>
              <a:gd name="connsiteY187" fmla="*/ 728862 h 1008346"/>
              <a:gd name="connsiteX188" fmla="*/ 2216788 w 12192000"/>
              <a:gd name="connsiteY188" fmla="*/ 729024 h 1008346"/>
              <a:gd name="connsiteX189" fmla="*/ 2209124 w 12192000"/>
              <a:gd name="connsiteY189" fmla="*/ 727003 h 1008346"/>
              <a:gd name="connsiteX190" fmla="*/ 2172459 w 12192000"/>
              <a:gd name="connsiteY190" fmla="*/ 714519 h 1008346"/>
              <a:gd name="connsiteX191" fmla="*/ 2115857 w 12192000"/>
              <a:gd name="connsiteY191" fmla="*/ 723498 h 1008346"/>
              <a:gd name="connsiteX192" fmla="*/ 2093949 w 12192000"/>
              <a:gd name="connsiteY192" fmla="*/ 722515 h 1008346"/>
              <a:gd name="connsiteX193" fmla="*/ 2080925 w 12192000"/>
              <a:gd name="connsiteY193" fmla="*/ 723827 h 1008346"/>
              <a:gd name="connsiteX194" fmla="*/ 1983785 w 12192000"/>
              <a:gd name="connsiteY194" fmla="*/ 689896 h 1008346"/>
              <a:gd name="connsiteX195" fmla="*/ 1959913 w 12192000"/>
              <a:gd name="connsiteY195" fmla="*/ 672734 h 1008346"/>
              <a:gd name="connsiteX196" fmla="*/ 1804159 w 12192000"/>
              <a:gd name="connsiteY196" fmla="*/ 644533 h 1008346"/>
              <a:gd name="connsiteX197" fmla="*/ 1591576 w 12192000"/>
              <a:gd name="connsiteY197" fmla="*/ 571258 h 1008346"/>
              <a:gd name="connsiteX198" fmla="*/ 1496826 w 12192000"/>
              <a:gd name="connsiteY198" fmla="*/ 568535 h 1008346"/>
              <a:gd name="connsiteX199" fmla="*/ 1356936 w 12192000"/>
              <a:gd name="connsiteY199" fmla="*/ 530781 h 1008346"/>
              <a:gd name="connsiteX200" fmla="*/ 1269628 w 12192000"/>
              <a:gd name="connsiteY200" fmla="*/ 539232 h 1008346"/>
              <a:gd name="connsiteX201" fmla="*/ 1194874 w 12192000"/>
              <a:gd name="connsiteY201" fmla="*/ 523525 h 1008346"/>
              <a:gd name="connsiteX202" fmla="*/ 1138189 w 12192000"/>
              <a:gd name="connsiteY202" fmla="*/ 509746 h 1008346"/>
              <a:gd name="connsiteX203" fmla="*/ 976781 w 12192000"/>
              <a:gd name="connsiteY203" fmla="*/ 468644 h 1008346"/>
              <a:gd name="connsiteX204" fmla="*/ 882061 w 12192000"/>
              <a:gd name="connsiteY204" fmla="*/ 458215 h 1008346"/>
              <a:gd name="connsiteX205" fmla="*/ 833317 w 12192000"/>
              <a:gd name="connsiteY205" fmla="*/ 447431 h 1008346"/>
              <a:gd name="connsiteX206" fmla="*/ 827386 w 12192000"/>
              <a:gd name="connsiteY206" fmla="*/ 446883 h 1008346"/>
              <a:gd name="connsiteX207" fmla="*/ 786341 w 12192000"/>
              <a:gd name="connsiteY207" fmla="*/ 445842 h 1008346"/>
              <a:gd name="connsiteX208" fmla="*/ 725073 w 12192000"/>
              <a:gd name="connsiteY208" fmla="*/ 448531 h 1008346"/>
              <a:gd name="connsiteX209" fmla="*/ 624284 w 12192000"/>
              <a:gd name="connsiteY209" fmla="*/ 462606 h 1008346"/>
              <a:gd name="connsiteX210" fmla="*/ 527403 w 12192000"/>
              <a:gd name="connsiteY210" fmla="*/ 467566 h 1008346"/>
              <a:gd name="connsiteX211" fmla="*/ 407139 w 12192000"/>
              <a:gd name="connsiteY211" fmla="*/ 461890 h 1008346"/>
              <a:gd name="connsiteX212" fmla="*/ 363011 w 12192000"/>
              <a:gd name="connsiteY212" fmla="*/ 466758 h 1008346"/>
              <a:gd name="connsiteX213" fmla="*/ 360644 w 12192000"/>
              <a:gd name="connsiteY213" fmla="*/ 472114 h 1008346"/>
              <a:gd name="connsiteX214" fmla="*/ 347271 w 12192000"/>
              <a:gd name="connsiteY214" fmla="*/ 472897 h 1008346"/>
              <a:gd name="connsiteX215" fmla="*/ 344210 w 12192000"/>
              <a:gd name="connsiteY215" fmla="*/ 474119 h 1008346"/>
              <a:gd name="connsiteX216" fmla="*/ 326160 w 12192000"/>
              <a:gd name="connsiteY216" fmla="*/ 480110 h 1008346"/>
              <a:gd name="connsiteX217" fmla="*/ 275309 w 12192000"/>
              <a:gd name="connsiteY217" fmla="*/ 467738 h 1008346"/>
              <a:gd name="connsiteX218" fmla="*/ 251787 w 12192000"/>
              <a:gd name="connsiteY218" fmla="*/ 466296 h 1008346"/>
              <a:gd name="connsiteX219" fmla="*/ 229585 w 12192000"/>
              <a:gd name="connsiteY219" fmla="*/ 458043 h 1008346"/>
              <a:gd name="connsiteX220" fmla="*/ 218012 w 12192000"/>
              <a:gd name="connsiteY220" fmla="*/ 449412 h 1008346"/>
              <a:gd name="connsiteX221" fmla="*/ 133735 w 12192000"/>
              <a:gd name="connsiteY221" fmla="*/ 416518 h 1008346"/>
              <a:gd name="connsiteX222" fmla="*/ 77108 w 12192000"/>
              <a:gd name="connsiteY222" fmla="*/ 390937 h 1008346"/>
              <a:gd name="connsiteX223" fmla="*/ 65936 w 12192000"/>
              <a:gd name="connsiteY223" fmla="*/ 382568 h 1008346"/>
              <a:gd name="connsiteX224" fmla="*/ 49890 w 12192000"/>
              <a:gd name="connsiteY224" fmla="*/ 382282 h 1008346"/>
              <a:gd name="connsiteX225" fmla="*/ 44249 w 12192000"/>
              <a:gd name="connsiteY225" fmla="*/ 384936 h 1008346"/>
              <a:gd name="connsiteX226" fmla="*/ 0 w 12192000"/>
              <a:gd name="connsiteY226" fmla="*/ 363641 h 1008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Lst>
            <a:rect l="l" t="t" r="r" b="b"/>
            <a:pathLst>
              <a:path w="12192000" h="1008346">
                <a:moveTo>
                  <a:pt x="0" y="0"/>
                </a:moveTo>
                <a:lnTo>
                  <a:pt x="12187583" y="0"/>
                </a:lnTo>
                <a:lnTo>
                  <a:pt x="12192000" y="65613"/>
                </a:lnTo>
                <a:lnTo>
                  <a:pt x="12192000" y="84629"/>
                </a:lnTo>
                <a:lnTo>
                  <a:pt x="12176433" y="86996"/>
                </a:lnTo>
                <a:cubicBezTo>
                  <a:pt x="12073182" y="101789"/>
                  <a:pt x="12117356" y="120931"/>
                  <a:pt x="11966438" y="112672"/>
                </a:cubicBezTo>
                <a:cubicBezTo>
                  <a:pt x="11964149" y="128655"/>
                  <a:pt x="11948882" y="132320"/>
                  <a:pt x="11916918" y="131001"/>
                </a:cubicBezTo>
                <a:cubicBezTo>
                  <a:pt x="11886791" y="145641"/>
                  <a:pt x="11820109" y="185794"/>
                  <a:pt x="11785675" y="200504"/>
                </a:cubicBezTo>
                <a:cubicBezTo>
                  <a:pt x="11767893" y="223073"/>
                  <a:pt x="11729657" y="198901"/>
                  <a:pt x="11710307" y="219266"/>
                </a:cubicBezTo>
                <a:lnTo>
                  <a:pt x="11488515" y="272573"/>
                </a:lnTo>
                <a:cubicBezTo>
                  <a:pt x="11451393" y="267628"/>
                  <a:pt x="11433126" y="277361"/>
                  <a:pt x="11419631" y="292041"/>
                </a:cubicBezTo>
                <a:cubicBezTo>
                  <a:pt x="11351766" y="302526"/>
                  <a:pt x="11316239" y="329144"/>
                  <a:pt x="11247844" y="350265"/>
                </a:cubicBezTo>
                <a:cubicBezTo>
                  <a:pt x="11176630" y="380253"/>
                  <a:pt x="11168845" y="398802"/>
                  <a:pt x="11126425" y="419544"/>
                </a:cubicBezTo>
                <a:lnTo>
                  <a:pt x="11017611" y="445382"/>
                </a:lnTo>
                <a:lnTo>
                  <a:pt x="10964524" y="459636"/>
                </a:lnTo>
                <a:lnTo>
                  <a:pt x="10937482" y="479175"/>
                </a:lnTo>
                <a:cubicBezTo>
                  <a:pt x="10928984" y="479690"/>
                  <a:pt x="10923663" y="480566"/>
                  <a:pt x="10920340" y="481765"/>
                </a:cubicBezTo>
                <a:cubicBezTo>
                  <a:pt x="10920271" y="481905"/>
                  <a:pt x="10920203" y="482045"/>
                  <a:pt x="10920133" y="482186"/>
                </a:cubicBezTo>
                <a:lnTo>
                  <a:pt x="10815604" y="500583"/>
                </a:lnTo>
                <a:lnTo>
                  <a:pt x="10736979" y="537354"/>
                </a:lnTo>
                <a:cubicBezTo>
                  <a:pt x="10701168" y="539251"/>
                  <a:pt x="10671225" y="526691"/>
                  <a:pt x="10697572" y="549656"/>
                </a:cubicBezTo>
                <a:cubicBezTo>
                  <a:pt x="10686217" y="550987"/>
                  <a:pt x="10680616" y="554110"/>
                  <a:pt x="10677680" y="558131"/>
                </a:cubicBezTo>
                <a:lnTo>
                  <a:pt x="10677187" y="559888"/>
                </a:lnTo>
                <a:lnTo>
                  <a:pt x="10588288" y="566845"/>
                </a:lnTo>
                <a:lnTo>
                  <a:pt x="10533913" y="565526"/>
                </a:lnTo>
                <a:lnTo>
                  <a:pt x="10427096" y="571439"/>
                </a:lnTo>
                <a:lnTo>
                  <a:pt x="10283366" y="601076"/>
                </a:lnTo>
                <a:cubicBezTo>
                  <a:pt x="10219534" y="608345"/>
                  <a:pt x="10191304" y="590560"/>
                  <a:pt x="10071988" y="612649"/>
                </a:cubicBezTo>
                <a:cubicBezTo>
                  <a:pt x="10057074" y="615410"/>
                  <a:pt x="10039347" y="619216"/>
                  <a:pt x="10019577" y="623784"/>
                </a:cubicBezTo>
                <a:lnTo>
                  <a:pt x="9996598" y="629362"/>
                </a:lnTo>
                <a:lnTo>
                  <a:pt x="9994226" y="629693"/>
                </a:lnTo>
                <a:cubicBezTo>
                  <a:pt x="9969462" y="631806"/>
                  <a:pt x="9926429" y="636434"/>
                  <a:pt x="9886928" y="637803"/>
                </a:cubicBezTo>
                <a:cubicBezTo>
                  <a:pt x="9846681" y="625129"/>
                  <a:pt x="9789914" y="647341"/>
                  <a:pt x="9757216" y="637903"/>
                </a:cubicBezTo>
                <a:lnTo>
                  <a:pt x="9630666" y="634301"/>
                </a:lnTo>
                <a:cubicBezTo>
                  <a:pt x="9589814" y="639083"/>
                  <a:pt x="9614560" y="612902"/>
                  <a:pt x="9552588" y="654919"/>
                </a:cubicBezTo>
                <a:cubicBezTo>
                  <a:pt x="9480258" y="649249"/>
                  <a:pt x="9479892" y="669316"/>
                  <a:pt x="9415821" y="653970"/>
                </a:cubicBezTo>
                <a:lnTo>
                  <a:pt x="9163817" y="650641"/>
                </a:lnTo>
                <a:cubicBezTo>
                  <a:pt x="9121629" y="655493"/>
                  <a:pt x="9110866" y="652022"/>
                  <a:pt x="9050386" y="653852"/>
                </a:cubicBezTo>
                <a:cubicBezTo>
                  <a:pt x="8989096" y="658189"/>
                  <a:pt x="8982352" y="653254"/>
                  <a:pt x="8929125" y="654038"/>
                </a:cubicBezTo>
                <a:cubicBezTo>
                  <a:pt x="8895525" y="654011"/>
                  <a:pt x="8854261" y="655068"/>
                  <a:pt x="8848784" y="653686"/>
                </a:cubicBezTo>
                <a:lnTo>
                  <a:pt x="8846477" y="654426"/>
                </a:lnTo>
                <a:cubicBezTo>
                  <a:pt x="8836488" y="655974"/>
                  <a:pt x="8830524" y="655525"/>
                  <a:pt x="8826356" y="654200"/>
                </a:cubicBezTo>
                <a:lnTo>
                  <a:pt x="8788426" y="644734"/>
                </a:lnTo>
                <a:lnTo>
                  <a:pt x="8715784" y="655804"/>
                </a:lnTo>
                <a:cubicBezTo>
                  <a:pt x="8700486" y="660164"/>
                  <a:pt x="8674656" y="657180"/>
                  <a:pt x="8652446" y="660966"/>
                </a:cubicBezTo>
                <a:cubicBezTo>
                  <a:pt x="8638945" y="659778"/>
                  <a:pt x="8617129" y="670043"/>
                  <a:pt x="8602565" y="669503"/>
                </a:cubicBezTo>
                <a:lnTo>
                  <a:pt x="8593932" y="669427"/>
                </a:lnTo>
                <a:lnTo>
                  <a:pt x="8593705" y="669613"/>
                </a:lnTo>
                <a:cubicBezTo>
                  <a:pt x="8591714" y="669998"/>
                  <a:pt x="8588833" y="670123"/>
                  <a:pt x="8584494" y="669906"/>
                </a:cubicBezTo>
                <a:lnTo>
                  <a:pt x="8578197" y="669287"/>
                </a:lnTo>
                <a:lnTo>
                  <a:pt x="8506463" y="693584"/>
                </a:lnTo>
                <a:cubicBezTo>
                  <a:pt x="8463764" y="700193"/>
                  <a:pt x="8447826" y="702186"/>
                  <a:pt x="8399267" y="713948"/>
                </a:cubicBezTo>
                <a:cubicBezTo>
                  <a:pt x="8359327" y="720193"/>
                  <a:pt x="8328180" y="730649"/>
                  <a:pt x="8291640" y="731915"/>
                </a:cubicBezTo>
                <a:cubicBezTo>
                  <a:pt x="8280654" y="738095"/>
                  <a:pt x="8268777" y="741688"/>
                  <a:pt x="8251948" y="737355"/>
                </a:cubicBezTo>
                <a:cubicBezTo>
                  <a:pt x="8215882" y="744957"/>
                  <a:pt x="8212832" y="755146"/>
                  <a:pt x="8184393" y="751751"/>
                </a:cubicBezTo>
                <a:cubicBezTo>
                  <a:pt x="8173075" y="769174"/>
                  <a:pt x="8168114" y="763895"/>
                  <a:pt x="8155434" y="761257"/>
                </a:cubicBezTo>
                <a:lnTo>
                  <a:pt x="8153823" y="761173"/>
                </a:lnTo>
                <a:lnTo>
                  <a:pt x="8152337" y="763644"/>
                </a:lnTo>
                <a:lnTo>
                  <a:pt x="8147026" y="765472"/>
                </a:lnTo>
                <a:lnTo>
                  <a:pt x="8130352" y="767262"/>
                </a:lnTo>
                <a:lnTo>
                  <a:pt x="8123725" y="767408"/>
                </a:lnTo>
                <a:cubicBezTo>
                  <a:pt x="8119291" y="767706"/>
                  <a:pt x="8116515" y="768155"/>
                  <a:pt x="8114787" y="768745"/>
                </a:cubicBezTo>
                <a:cubicBezTo>
                  <a:pt x="8114753" y="768812"/>
                  <a:pt x="8114716" y="768878"/>
                  <a:pt x="8114681" y="768946"/>
                </a:cubicBezTo>
                <a:lnTo>
                  <a:pt x="8106087" y="769868"/>
                </a:lnTo>
                <a:cubicBezTo>
                  <a:pt x="8090192" y="774423"/>
                  <a:pt x="8064932" y="784432"/>
                  <a:pt x="8047050" y="789846"/>
                </a:cubicBezTo>
                <a:cubicBezTo>
                  <a:pt x="8028366" y="790970"/>
                  <a:pt x="7984943" y="791619"/>
                  <a:pt x="7998793" y="802356"/>
                </a:cubicBezTo>
                <a:cubicBezTo>
                  <a:pt x="7992871" y="803059"/>
                  <a:pt x="7989962" y="804576"/>
                  <a:pt x="7988446" y="806503"/>
                </a:cubicBezTo>
                <a:cubicBezTo>
                  <a:pt x="7988363" y="806782"/>
                  <a:pt x="7988279" y="807061"/>
                  <a:pt x="7988194" y="807340"/>
                </a:cubicBezTo>
                <a:lnTo>
                  <a:pt x="7941821" y="811196"/>
                </a:lnTo>
                <a:lnTo>
                  <a:pt x="7913431" y="810908"/>
                </a:lnTo>
                <a:lnTo>
                  <a:pt x="7899391" y="811681"/>
                </a:lnTo>
                <a:lnTo>
                  <a:pt x="7894134" y="809997"/>
                </a:lnTo>
                <a:cubicBezTo>
                  <a:pt x="7889170" y="809235"/>
                  <a:pt x="7882983" y="809505"/>
                  <a:pt x="7874065" y="812104"/>
                </a:cubicBezTo>
                <a:lnTo>
                  <a:pt x="7872250" y="813063"/>
                </a:lnTo>
                <a:lnTo>
                  <a:pt x="7825620" y="810757"/>
                </a:lnTo>
                <a:cubicBezTo>
                  <a:pt x="7819392" y="809994"/>
                  <a:pt x="7764833" y="816501"/>
                  <a:pt x="7759398" y="814526"/>
                </a:cubicBezTo>
                <a:cubicBezTo>
                  <a:pt x="7724819" y="813934"/>
                  <a:pt x="7729736" y="814205"/>
                  <a:pt x="7671781" y="825332"/>
                </a:cubicBezTo>
                <a:cubicBezTo>
                  <a:pt x="7662860" y="827124"/>
                  <a:pt x="7506038" y="834490"/>
                  <a:pt x="7470640" y="840596"/>
                </a:cubicBezTo>
                <a:lnTo>
                  <a:pt x="7464881" y="840011"/>
                </a:lnTo>
                <a:lnTo>
                  <a:pt x="7468828" y="838867"/>
                </a:lnTo>
                <a:cubicBezTo>
                  <a:pt x="7467755" y="838929"/>
                  <a:pt x="7464874" y="839452"/>
                  <a:pt x="7463929" y="839915"/>
                </a:cubicBezTo>
                <a:lnTo>
                  <a:pt x="7464881" y="840011"/>
                </a:lnTo>
                <a:lnTo>
                  <a:pt x="7462887" y="840589"/>
                </a:lnTo>
                <a:cubicBezTo>
                  <a:pt x="7456605" y="841972"/>
                  <a:pt x="7444775" y="844340"/>
                  <a:pt x="7423655" y="848212"/>
                </a:cubicBezTo>
                <a:cubicBezTo>
                  <a:pt x="7401789" y="849153"/>
                  <a:pt x="7379434" y="857438"/>
                  <a:pt x="7346156" y="869806"/>
                </a:cubicBezTo>
                <a:cubicBezTo>
                  <a:pt x="7271178" y="897611"/>
                  <a:pt x="7249743" y="890013"/>
                  <a:pt x="7174543" y="893041"/>
                </a:cubicBezTo>
                <a:cubicBezTo>
                  <a:pt x="7148347" y="916454"/>
                  <a:pt x="7157917" y="896956"/>
                  <a:pt x="7120480" y="906142"/>
                </a:cubicBezTo>
                <a:cubicBezTo>
                  <a:pt x="7120216" y="888189"/>
                  <a:pt x="7078525" y="922435"/>
                  <a:pt x="7063799" y="904302"/>
                </a:cubicBezTo>
                <a:cubicBezTo>
                  <a:pt x="7057452" y="906549"/>
                  <a:pt x="7051768" y="909296"/>
                  <a:pt x="7046174" y="912191"/>
                </a:cubicBezTo>
                <a:lnTo>
                  <a:pt x="7043236" y="913697"/>
                </a:lnTo>
                <a:lnTo>
                  <a:pt x="7029299" y="916535"/>
                </a:lnTo>
                <a:lnTo>
                  <a:pt x="7011341" y="922055"/>
                </a:lnTo>
                <a:lnTo>
                  <a:pt x="6962721" y="926136"/>
                </a:lnTo>
                <a:cubicBezTo>
                  <a:pt x="6955177" y="928190"/>
                  <a:pt x="6934298" y="934551"/>
                  <a:pt x="6924046" y="935119"/>
                </a:cubicBezTo>
                <a:lnTo>
                  <a:pt x="6803921" y="953749"/>
                </a:lnTo>
                <a:cubicBezTo>
                  <a:pt x="6793798" y="956148"/>
                  <a:pt x="6756114" y="960863"/>
                  <a:pt x="6753130" y="967574"/>
                </a:cubicBezTo>
                <a:cubicBezTo>
                  <a:pt x="6747365" y="975888"/>
                  <a:pt x="6707255" y="968409"/>
                  <a:pt x="6715125" y="976612"/>
                </a:cubicBezTo>
                <a:lnTo>
                  <a:pt x="6558230" y="992648"/>
                </a:lnTo>
                <a:lnTo>
                  <a:pt x="6424995" y="997785"/>
                </a:lnTo>
                <a:lnTo>
                  <a:pt x="6223993" y="996254"/>
                </a:lnTo>
                <a:cubicBezTo>
                  <a:pt x="6210976" y="994645"/>
                  <a:pt x="6182117" y="995304"/>
                  <a:pt x="6170626" y="996191"/>
                </a:cubicBezTo>
                <a:lnTo>
                  <a:pt x="6139366" y="1000894"/>
                </a:lnTo>
                <a:lnTo>
                  <a:pt x="6132311" y="1006678"/>
                </a:lnTo>
                <a:lnTo>
                  <a:pt x="6112202" y="1007107"/>
                </a:lnTo>
                <a:lnTo>
                  <a:pt x="6106903" y="1008346"/>
                </a:lnTo>
                <a:cubicBezTo>
                  <a:pt x="6089917" y="1007017"/>
                  <a:pt x="6051453" y="999806"/>
                  <a:pt x="6010290" y="999136"/>
                </a:cubicBezTo>
                <a:cubicBezTo>
                  <a:pt x="5969128" y="998465"/>
                  <a:pt x="5880801" y="1013593"/>
                  <a:pt x="5859922" y="1004321"/>
                </a:cubicBezTo>
                <a:cubicBezTo>
                  <a:pt x="5765762" y="991088"/>
                  <a:pt x="5703766" y="1009352"/>
                  <a:pt x="5623801" y="983916"/>
                </a:cubicBezTo>
                <a:cubicBezTo>
                  <a:pt x="5544186" y="983963"/>
                  <a:pt x="5522368" y="975664"/>
                  <a:pt x="5462286" y="972082"/>
                </a:cubicBezTo>
                <a:cubicBezTo>
                  <a:pt x="5381152" y="966377"/>
                  <a:pt x="5295596" y="957595"/>
                  <a:pt x="5263300" y="962419"/>
                </a:cubicBezTo>
                <a:cubicBezTo>
                  <a:pt x="5223679" y="967819"/>
                  <a:pt x="5228790" y="951744"/>
                  <a:pt x="5146583" y="948153"/>
                </a:cubicBezTo>
                <a:cubicBezTo>
                  <a:pt x="5114696" y="951070"/>
                  <a:pt x="5103593" y="950913"/>
                  <a:pt x="5067376" y="951851"/>
                </a:cubicBezTo>
                <a:lnTo>
                  <a:pt x="4992329" y="947102"/>
                </a:lnTo>
                <a:cubicBezTo>
                  <a:pt x="4978545" y="948367"/>
                  <a:pt x="4970776" y="947303"/>
                  <a:pt x="4965683" y="945215"/>
                </a:cubicBezTo>
                <a:lnTo>
                  <a:pt x="4961310" y="941890"/>
                </a:lnTo>
                <a:lnTo>
                  <a:pt x="4943488" y="939683"/>
                </a:lnTo>
                <a:lnTo>
                  <a:pt x="4849224" y="927230"/>
                </a:lnTo>
                <a:lnTo>
                  <a:pt x="4847947" y="928231"/>
                </a:lnTo>
                <a:cubicBezTo>
                  <a:pt x="4826178" y="932813"/>
                  <a:pt x="4785045" y="935332"/>
                  <a:pt x="4754288" y="938607"/>
                </a:cubicBezTo>
                <a:cubicBezTo>
                  <a:pt x="4736761" y="935966"/>
                  <a:pt x="4682562" y="949752"/>
                  <a:pt x="4663397" y="947888"/>
                </a:cubicBezTo>
                <a:lnTo>
                  <a:pt x="4651959" y="947106"/>
                </a:lnTo>
                <a:lnTo>
                  <a:pt x="4651598" y="947335"/>
                </a:lnTo>
                <a:cubicBezTo>
                  <a:pt x="4648828" y="947687"/>
                  <a:pt x="4644956" y="947627"/>
                  <a:pt x="4639268" y="946997"/>
                </a:cubicBezTo>
                <a:lnTo>
                  <a:pt x="4631109" y="945679"/>
                </a:lnTo>
                <a:lnTo>
                  <a:pt x="4543237" y="945685"/>
                </a:lnTo>
                <a:lnTo>
                  <a:pt x="4438018" y="952550"/>
                </a:lnTo>
                <a:cubicBezTo>
                  <a:pt x="4374838" y="949681"/>
                  <a:pt x="4320080" y="950605"/>
                  <a:pt x="4248478" y="943944"/>
                </a:cubicBezTo>
                <a:cubicBezTo>
                  <a:pt x="4186345" y="948231"/>
                  <a:pt x="4126469" y="936911"/>
                  <a:pt x="4060040" y="924627"/>
                </a:cubicBezTo>
                <a:cubicBezTo>
                  <a:pt x="4001992" y="917353"/>
                  <a:pt x="3965469" y="896563"/>
                  <a:pt x="3900993" y="901281"/>
                </a:cubicBezTo>
                <a:cubicBezTo>
                  <a:pt x="3899958" y="898137"/>
                  <a:pt x="3897537" y="895435"/>
                  <a:pt x="3894163" y="893057"/>
                </a:cubicBezTo>
                <a:lnTo>
                  <a:pt x="3882282" y="887118"/>
                </a:lnTo>
                <a:lnTo>
                  <a:pt x="3879568" y="887386"/>
                </a:lnTo>
                <a:cubicBezTo>
                  <a:pt x="3869341" y="886992"/>
                  <a:pt x="3864486" y="885466"/>
                  <a:pt x="3862018" y="883446"/>
                </a:cubicBezTo>
                <a:lnTo>
                  <a:pt x="3860685" y="880589"/>
                </a:lnTo>
                <a:lnTo>
                  <a:pt x="3849430" y="877261"/>
                </a:lnTo>
                <a:lnTo>
                  <a:pt x="3829379" y="869021"/>
                </a:lnTo>
                <a:lnTo>
                  <a:pt x="3823641" y="869057"/>
                </a:lnTo>
                <a:lnTo>
                  <a:pt x="3790304" y="859084"/>
                </a:lnTo>
                <a:lnTo>
                  <a:pt x="3788900" y="859697"/>
                </a:lnTo>
                <a:cubicBezTo>
                  <a:pt x="3784995" y="860839"/>
                  <a:pt x="3780679" y="861255"/>
                  <a:pt x="3775383" y="860158"/>
                </a:cubicBezTo>
                <a:lnTo>
                  <a:pt x="3650549" y="856389"/>
                </a:lnTo>
                <a:lnTo>
                  <a:pt x="3643002" y="854718"/>
                </a:lnTo>
                <a:lnTo>
                  <a:pt x="3642633" y="854851"/>
                </a:lnTo>
                <a:cubicBezTo>
                  <a:pt x="3640525" y="854845"/>
                  <a:pt x="3637865" y="854429"/>
                  <a:pt x="3634236" y="853421"/>
                </a:cubicBezTo>
                <a:lnTo>
                  <a:pt x="3629243" y="851670"/>
                </a:lnTo>
                <a:lnTo>
                  <a:pt x="3614602" y="848429"/>
                </a:lnTo>
                <a:lnTo>
                  <a:pt x="3543752" y="861253"/>
                </a:lnTo>
                <a:cubicBezTo>
                  <a:pt x="3500035" y="859566"/>
                  <a:pt x="3467992" y="871747"/>
                  <a:pt x="3430556" y="860564"/>
                </a:cubicBezTo>
                <a:cubicBezTo>
                  <a:pt x="3389606" y="859043"/>
                  <a:pt x="3418847" y="866729"/>
                  <a:pt x="3385450" y="861153"/>
                </a:cubicBezTo>
                <a:cubicBezTo>
                  <a:pt x="3348090" y="860448"/>
                  <a:pt x="3237697" y="855648"/>
                  <a:pt x="3206411" y="856342"/>
                </a:cubicBezTo>
                <a:cubicBezTo>
                  <a:pt x="3180515" y="870648"/>
                  <a:pt x="3180956" y="864759"/>
                  <a:pt x="3172172" y="859926"/>
                </a:cubicBezTo>
                <a:lnTo>
                  <a:pt x="3167260" y="861600"/>
                </a:lnTo>
                <a:lnTo>
                  <a:pt x="3160907" y="862337"/>
                </a:lnTo>
                <a:lnTo>
                  <a:pt x="3144557" y="860933"/>
                </a:lnTo>
                <a:lnTo>
                  <a:pt x="3138575" y="859842"/>
                </a:lnTo>
                <a:cubicBezTo>
                  <a:pt x="3134393" y="859301"/>
                  <a:pt x="3131532" y="859210"/>
                  <a:pt x="3129468" y="859445"/>
                </a:cubicBezTo>
                <a:lnTo>
                  <a:pt x="3129191" y="859614"/>
                </a:lnTo>
                <a:lnTo>
                  <a:pt x="3080632" y="859576"/>
                </a:lnTo>
                <a:cubicBezTo>
                  <a:pt x="3066428" y="869092"/>
                  <a:pt x="3020225" y="848520"/>
                  <a:pt x="3020075" y="867669"/>
                </a:cubicBezTo>
                <a:cubicBezTo>
                  <a:pt x="3002560" y="865266"/>
                  <a:pt x="2993991" y="856922"/>
                  <a:pt x="2996410" y="869598"/>
                </a:cubicBezTo>
                <a:cubicBezTo>
                  <a:pt x="2990543" y="869161"/>
                  <a:pt x="2986591" y="870051"/>
                  <a:pt x="2983493" y="871583"/>
                </a:cubicBezTo>
                <a:lnTo>
                  <a:pt x="2982508" y="872324"/>
                </a:lnTo>
                <a:lnTo>
                  <a:pt x="2943646" y="866671"/>
                </a:lnTo>
                <a:lnTo>
                  <a:pt x="2937624" y="860873"/>
                </a:lnTo>
                <a:lnTo>
                  <a:pt x="2900278" y="855890"/>
                </a:lnTo>
                <a:lnTo>
                  <a:pt x="2877094" y="850038"/>
                </a:lnTo>
                <a:lnTo>
                  <a:pt x="2876089" y="849428"/>
                </a:lnTo>
                <a:lnTo>
                  <a:pt x="2858491" y="836891"/>
                </a:lnTo>
                <a:lnTo>
                  <a:pt x="2853221" y="836141"/>
                </a:lnTo>
                <a:cubicBezTo>
                  <a:pt x="2845104" y="833148"/>
                  <a:pt x="2820643" y="822508"/>
                  <a:pt x="2809798" y="818931"/>
                </a:cubicBezTo>
                <a:cubicBezTo>
                  <a:pt x="2803336" y="833150"/>
                  <a:pt x="2801586" y="821927"/>
                  <a:pt x="2788143" y="814680"/>
                </a:cubicBezTo>
                <a:cubicBezTo>
                  <a:pt x="2775104" y="835149"/>
                  <a:pt x="2745218" y="807855"/>
                  <a:pt x="2726584" y="814258"/>
                </a:cubicBezTo>
                <a:cubicBezTo>
                  <a:pt x="2717002" y="808472"/>
                  <a:pt x="2706629" y="802727"/>
                  <a:pt x="2695593" y="797218"/>
                </a:cubicBezTo>
                <a:lnTo>
                  <a:pt x="2688833" y="794195"/>
                </a:lnTo>
                <a:lnTo>
                  <a:pt x="2688479" y="794303"/>
                </a:lnTo>
                <a:cubicBezTo>
                  <a:pt x="2686546" y="794003"/>
                  <a:pt x="2684146" y="793143"/>
                  <a:pt x="2680911" y="791446"/>
                </a:cubicBezTo>
                <a:lnTo>
                  <a:pt x="2676500" y="788684"/>
                </a:lnTo>
                <a:lnTo>
                  <a:pt x="2597106" y="788233"/>
                </a:lnTo>
                <a:cubicBezTo>
                  <a:pt x="2557147" y="780192"/>
                  <a:pt x="2526549" y="790205"/>
                  <a:pt x="2493284" y="771780"/>
                </a:cubicBezTo>
                <a:cubicBezTo>
                  <a:pt x="2455850" y="764319"/>
                  <a:pt x="2421460" y="764032"/>
                  <a:pt x="2391347" y="752808"/>
                </a:cubicBezTo>
                <a:cubicBezTo>
                  <a:pt x="2376903" y="755171"/>
                  <a:pt x="2364156" y="754671"/>
                  <a:pt x="2354862" y="744636"/>
                </a:cubicBezTo>
                <a:cubicBezTo>
                  <a:pt x="2319232" y="739843"/>
                  <a:pt x="2307341" y="748884"/>
                  <a:pt x="2287979" y="735811"/>
                </a:cubicBezTo>
                <a:lnTo>
                  <a:pt x="2255010" y="734698"/>
                </a:lnTo>
                <a:lnTo>
                  <a:pt x="2251535" y="736637"/>
                </a:lnTo>
                <a:lnTo>
                  <a:pt x="2245631" y="736631"/>
                </a:lnTo>
                <a:lnTo>
                  <a:pt x="2230763" y="732710"/>
                </a:lnTo>
                <a:lnTo>
                  <a:pt x="2225379" y="730591"/>
                </a:lnTo>
                <a:cubicBezTo>
                  <a:pt x="2221589" y="729370"/>
                  <a:pt x="2218976" y="728867"/>
                  <a:pt x="2217057" y="728862"/>
                </a:cubicBezTo>
                <a:lnTo>
                  <a:pt x="2216788" y="729024"/>
                </a:lnTo>
                <a:lnTo>
                  <a:pt x="2209124" y="727003"/>
                </a:lnTo>
                <a:cubicBezTo>
                  <a:pt x="2196342" y="723123"/>
                  <a:pt x="2184048" y="718901"/>
                  <a:pt x="2172459" y="714519"/>
                </a:cubicBezTo>
                <a:cubicBezTo>
                  <a:pt x="2158494" y="723838"/>
                  <a:pt x="2117863" y="700822"/>
                  <a:pt x="2115857" y="723498"/>
                </a:cubicBezTo>
                <a:cubicBezTo>
                  <a:pt x="2100018" y="718231"/>
                  <a:pt x="2092968" y="707158"/>
                  <a:pt x="2093949" y="722515"/>
                </a:cubicBezTo>
                <a:lnTo>
                  <a:pt x="2080925" y="723827"/>
                </a:lnTo>
                <a:lnTo>
                  <a:pt x="1983785" y="689896"/>
                </a:lnTo>
                <a:cubicBezTo>
                  <a:pt x="1963617" y="681381"/>
                  <a:pt x="1989851" y="680295"/>
                  <a:pt x="1959913" y="672734"/>
                </a:cubicBezTo>
                <a:cubicBezTo>
                  <a:pt x="1903668" y="678499"/>
                  <a:pt x="1860398" y="653313"/>
                  <a:pt x="1804159" y="644533"/>
                </a:cubicBezTo>
                <a:cubicBezTo>
                  <a:pt x="1743487" y="627658"/>
                  <a:pt x="1612652" y="582310"/>
                  <a:pt x="1591576" y="571258"/>
                </a:cubicBezTo>
                <a:cubicBezTo>
                  <a:pt x="1573388" y="564719"/>
                  <a:pt x="1489080" y="557055"/>
                  <a:pt x="1496826" y="568535"/>
                </a:cubicBezTo>
                <a:cubicBezTo>
                  <a:pt x="1445419" y="536648"/>
                  <a:pt x="1419299" y="553467"/>
                  <a:pt x="1356936" y="530781"/>
                </a:cubicBezTo>
                <a:lnTo>
                  <a:pt x="1269628" y="539232"/>
                </a:lnTo>
                <a:lnTo>
                  <a:pt x="1194874" y="523525"/>
                </a:lnTo>
                <a:lnTo>
                  <a:pt x="1138189" y="509746"/>
                </a:lnTo>
                <a:lnTo>
                  <a:pt x="976781" y="468644"/>
                </a:lnTo>
                <a:cubicBezTo>
                  <a:pt x="929088" y="460952"/>
                  <a:pt x="905972" y="461750"/>
                  <a:pt x="882061" y="458215"/>
                </a:cubicBezTo>
                <a:lnTo>
                  <a:pt x="833317" y="447431"/>
                </a:lnTo>
                <a:lnTo>
                  <a:pt x="827386" y="446883"/>
                </a:lnTo>
                <a:lnTo>
                  <a:pt x="786341" y="445842"/>
                </a:lnTo>
                <a:lnTo>
                  <a:pt x="725073" y="448531"/>
                </a:lnTo>
                <a:cubicBezTo>
                  <a:pt x="698064" y="451325"/>
                  <a:pt x="645372" y="459412"/>
                  <a:pt x="624284" y="462606"/>
                </a:cubicBezTo>
                <a:cubicBezTo>
                  <a:pt x="591338" y="465778"/>
                  <a:pt x="563594" y="467685"/>
                  <a:pt x="527403" y="467566"/>
                </a:cubicBezTo>
                <a:cubicBezTo>
                  <a:pt x="485975" y="450521"/>
                  <a:pt x="440521" y="474706"/>
                  <a:pt x="407139" y="461890"/>
                </a:cubicBezTo>
                <a:cubicBezTo>
                  <a:pt x="379741" y="461756"/>
                  <a:pt x="370760" y="465054"/>
                  <a:pt x="363011" y="466758"/>
                </a:cubicBezTo>
                <a:lnTo>
                  <a:pt x="360644" y="472114"/>
                </a:lnTo>
                <a:lnTo>
                  <a:pt x="347271" y="472897"/>
                </a:lnTo>
                <a:lnTo>
                  <a:pt x="344210" y="474119"/>
                </a:lnTo>
                <a:cubicBezTo>
                  <a:pt x="338378" y="476473"/>
                  <a:pt x="332503" y="478642"/>
                  <a:pt x="326160" y="480110"/>
                </a:cubicBezTo>
                <a:cubicBezTo>
                  <a:pt x="317620" y="456362"/>
                  <a:pt x="270799" y="488667"/>
                  <a:pt x="275309" y="467738"/>
                </a:cubicBezTo>
                <a:lnTo>
                  <a:pt x="251787" y="466296"/>
                </a:lnTo>
                <a:lnTo>
                  <a:pt x="229585" y="458043"/>
                </a:lnTo>
                <a:lnTo>
                  <a:pt x="218012" y="449412"/>
                </a:lnTo>
                <a:lnTo>
                  <a:pt x="133735" y="416518"/>
                </a:lnTo>
                <a:lnTo>
                  <a:pt x="77108" y="390937"/>
                </a:lnTo>
                <a:lnTo>
                  <a:pt x="65936" y="382568"/>
                </a:lnTo>
                <a:lnTo>
                  <a:pt x="49890" y="382282"/>
                </a:lnTo>
                <a:cubicBezTo>
                  <a:pt x="47699" y="382935"/>
                  <a:pt x="45800" y="383830"/>
                  <a:pt x="44249" y="384936"/>
                </a:cubicBezTo>
                <a:lnTo>
                  <a:pt x="0" y="363641"/>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C0A61ECB-521C-4BFC-9F12-1BA566BC24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694068"/>
            <a:ext cx="12192000" cy="1163932"/>
          </a:xfrm>
          <a:custGeom>
            <a:avLst/>
            <a:gdLst>
              <a:gd name="connsiteX0" fmla="*/ 2955508 w 12192000"/>
              <a:gd name="connsiteY0" fmla="*/ 929 h 1163932"/>
              <a:gd name="connsiteX1" fmla="*/ 2973472 w 12192000"/>
              <a:gd name="connsiteY1" fmla="*/ 2369 h 1163932"/>
              <a:gd name="connsiteX2" fmla="*/ 3052621 w 12192000"/>
              <a:gd name="connsiteY2" fmla="*/ 14030 h 1163932"/>
              <a:gd name="connsiteX3" fmla="*/ 3145220 w 12192000"/>
              <a:gd name="connsiteY3" fmla="*/ 16277 h 1163932"/>
              <a:gd name="connsiteX4" fmla="*/ 3233309 w 12192000"/>
              <a:gd name="connsiteY4" fmla="*/ 8968 h 1163932"/>
              <a:gd name="connsiteX5" fmla="*/ 3320851 w 12192000"/>
              <a:gd name="connsiteY5" fmla="*/ 18902 h 1163932"/>
              <a:gd name="connsiteX6" fmla="*/ 3394552 w 12192000"/>
              <a:gd name="connsiteY6" fmla="*/ 38279 h 1163932"/>
              <a:gd name="connsiteX7" fmla="*/ 3462252 w 12192000"/>
              <a:gd name="connsiteY7" fmla="*/ 68646 h 1163932"/>
              <a:gd name="connsiteX8" fmla="*/ 3504799 w 12192000"/>
              <a:gd name="connsiteY8" fmla="*/ 93363 h 1163932"/>
              <a:gd name="connsiteX9" fmla="*/ 3568807 w 12192000"/>
              <a:gd name="connsiteY9" fmla="*/ 84557 h 1163932"/>
              <a:gd name="connsiteX10" fmla="*/ 3571993 w 12192000"/>
              <a:gd name="connsiteY10" fmla="*/ 87105 h 1163932"/>
              <a:gd name="connsiteX11" fmla="*/ 3590879 w 12192000"/>
              <a:gd name="connsiteY11" fmla="*/ 100115 h 1163932"/>
              <a:gd name="connsiteX12" fmla="*/ 3623973 w 12192000"/>
              <a:gd name="connsiteY12" fmla="*/ 93084 h 1163932"/>
              <a:gd name="connsiteX13" fmla="*/ 3636728 w 12192000"/>
              <a:gd name="connsiteY13" fmla="*/ 98019 h 1163932"/>
              <a:gd name="connsiteX14" fmla="*/ 3676976 w 12192000"/>
              <a:gd name="connsiteY14" fmla="*/ 96600 h 1163932"/>
              <a:gd name="connsiteX15" fmla="*/ 3722653 w 12192000"/>
              <a:gd name="connsiteY15" fmla="*/ 115363 h 1163932"/>
              <a:gd name="connsiteX16" fmla="*/ 3775112 w 12192000"/>
              <a:gd name="connsiteY16" fmla="*/ 98970 h 1163932"/>
              <a:gd name="connsiteX17" fmla="*/ 3932956 w 12192000"/>
              <a:gd name="connsiteY17" fmla="*/ 122337 h 1163932"/>
              <a:gd name="connsiteX18" fmla="*/ 4100593 w 12192000"/>
              <a:gd name="connsiteY18" fmla="*/ 163834 h 1163932"/>
              <a:gd name="connsiteX19" fmla="*/ 4316364 w 12192000"/>
              <a:gd name="connsiteY19" fmla="*/ 177453 h 1163932"/>
              <a:gd name="connsiteX20" fmla="*/ 4387387 w 12192000"/>
              <a:gd name="connsiteY20" fmla="*/ 164360 h 1163932"/>
              <a:gd name="connsiteX21" fmla="*/ 4427957 w 12192000"/>
              <a:gd name="connsiteY21" fmla="*/ 177526 h 1163932"/>
              <a:gd name="connsiteX22" fmla="*/ 4502291 w 12192000"/>
              <a:gd name="connsiteY22" fmla="*/ 188197 h 1163932"/>
              <a:gd name="connsiteX23" fmla="*/ 4600771 w 12192000"/>
              <a:gd name="connsiteY23" fmla="*/ 212143 h 1163932"/>
              <a:gd name="connsiteX24" fmla="*/ 4644102 w 12192000"/>
              <a:gd name="connsiteY24" fmla="*/ 210363 h 1163932"/>
              <a:gd name="connsiteX25" fmla="*/ 4652752 w 12192000"/>
              <a:gd name="connsiteY25" fmla="*/ 210902 h 1163932"/>
              <a:gd name="connsiteX26" fmla="*/ 4652896 w 12192000"/>
              <a:gd name="connsiteY26" fmla="*/ 211286 h 1163932"/>
              <a:gd name="connsiteX27" fmla="*/ 4685303 w 12192000"/>
              <a:gd name="connsiteY27" fmla="*/ 212939 h 1163932"/>
              <a:gd name="connsiteX28" fmla="*/ 4690886 w 12192000"/>
              <a:gd name="connsiteY28" fmla="*/ 215767 h 1163932"/>
              <a:gd name="connsiteX29" fmla="*/ 4725430 w 12192000"/>
              <a:gd name="connsiteY29" fmla="*/ 238732 h 1163932"/>
              <a:gd name="connsiteX30" fmla="*/ 4800051 w 12192000"/>
              <a:gd name="connsiteY30" fmla="*/ 231099 h 1163932"/>
              <a:gd name="connsiteX31" fmla="*/ 4875115 w 12192000"/>
              <a:gd name="connsiteY31" fmla="*/ 264350 h 1163932"/>
              <a:gd name="connsiteX32" fmla="*/ 4936450 w 12192000"/>
              <a:gd name="connsiteY32" fmla="*/ 280902 h 1163932"/>
              <a:gd name="connsiteX33" fmla="*/ 5030961 w 12192000"/>
              <a:gd name="connsiteY33" fmla="*/ 305912 h 1163932"/>
              <a:gd name="connsiteX34" fmla="*/ 5082734 w 12192000"/>
              <a:gd name="connsiteY34" fmla="*/ 308581 h 1163932"/>
              <a:gd name="connsiteX35" fmla="*/ 5138799 w 12192000"/>
              <a:gd name="connsiteY35" fmla="*/ 303800 h 1163932"/>
              <a:gd name="connsiteX36" fmla="*/ 5259695 w 12192000"/>
              <a:gd name="connsiteY36" fmla="*/ 330476 h 1163932"/>
              <a:gd name="connsiteX37" fmla="*/ 5359642 w 12192000"/>
              <a:gd name="connsiteY37" fmla="*/ 340575 h 1163932"/>
              <a:gd name="connsiteX38" fmla="*/ 5372918 w 12192000"/>
              <a:gd name="connsiteY38" fmla="*/ 336834 h 1163932"/>
              <a:gd name="connsiteX39" fmla="*/ 5396084 w 12192000"/>
              <a:gd name="connsiteY39" fmla="*/ 328268 h 1163932"/>
              <a:gd name="connsiteX40" fmla="*/ 5414292 w 12192000"/>
              <a:gd name="connsiteY40" fmla="*/ 320863 h 1163932"/>
              <a:gd name="connsiteX41" fmla="*/ 5487276 w 12192000"/>
              <a:gd name="connsiteY41" fmla="*/ 307350 h 1163932"/>
              <a:gd name="connsiteX42" fmla="*/ 5612716 w 12192000"/>
              <a:gd name="connsiteY42" fmla="*/ 308118 h 1163932"/>
              <a:gd name="connsiteX43" fmla="*/ 5864813 w 12192000"/>
              <a:gd name="connsiteY43" fmla="*/ 257852 h 1163932"/>
              <a:gd name="connsiteX44" fmla="*/ 6151392 w 12192000"/>
              <a:gd name="connsiteY44" fmla="*/ 225732 h 1163932"/>
              <a:gd name="connsiteX45" fmla="*/ 6209396 w 12192000"/>
              <a:gd name="connsiteY45" fmla="*/ 220469 h 1163932"/>
              <a:gd name="connsiteX46" fmla="*/ 6269898 w 12192000"/>
              <a:gd name="connsiteY46" fmla="*/ 226300 h 1163932"/>
              <a:gd name="connsiteX47" fmla="*/ 6297029 w 12192000"/>
              <a:gd name="connsiteY47" fmla="*/ 224230 h 1163932"/>
              <a:gd name="connsiteX48" fmla="*/ 6352373 w 12192000"/>
              <a:gd name="connsiteY48" fmla="*/ 209161 h 1163932"/>
              <a:gd name="connsiteX49" fmla="*/ 6353759 w 12192000"/>
              <a:gd name="connsiteY49" fmla="*/ 209135 h 1163932"/>
              <a:gd name="connsiteX50" fmla="*/ 6363346 w 12192000"/>
              <a:gd name="connsiteY50" fmla="*/ 196700 h 1163932"/>
              <a:gd name="connsiteX51" fmla="*/ 6400681 w 12192000"/>
              <a:gd name="connsiteY51" fmla="*/ 204402 h 1163932"/>
              <a:gd name="connsiteX52" fmla="*/ 6402041 w 12192000"/>
              <a:gd name="connsiteY52" fmla="*/ 207073 h 1163932"/>
              <a:gd name="connsiteX53" fmla="*/ 6424912 w 12192000"/>
              <a:gd name="connsiteY53" fmla="*/ 204940 h 1163932"/>
              <a:gd name="connsiteX54" fmla="*/ 6502019 w 12192000"/>
              <a:gd name="connsiteY54" fmla="*/ 198788 h 1163932"/>
              <a:gd name="connsiteX55" fmla="*/ 6518229 w 12192000"/>
              <a:gd name="connsiteY55" fmla="*/ 197839 h 1163932"/>
              <a:gd name="connsiteX56" fmla="*/ 6519089 w 12192000"/>
              <a:gd name="connsiteY56" fmla="*/ 198274 h 1163932"/>
              <a:gd name="connsiteX57" fmla="*/ 6561047 w 12192000"/>
              <a:gd name="connsiteY57" fmla="*/ 182276 h 1163932"/>
              <a:gd name="connsiteX58" fmla="*/ 6595639 w 12192000"/>
              <a:gd name="connsiteY58" fmla="*/ 174596 h 1163932"/>
              <a:gd name="connsiteX59" fmla="*/ 6692265 w 12192000"/>
              <a:gd name="connsiteY59" fmla="*/ 171261 h 1163932"/>
              <a:gd name="connsiteX60" fmla="*/ 6697219 w 12192000"/>
              <a:gd name="connsiteY60" fmla="*/ 171733 h 1163932"/>
              <a:gd name="connsiteX61" fmla="*/ 6713656 w 12192000"/>
              <a:gd name="connsiteY61" fmla="*/ 160032 h 1163932"/>
              <a:gd name="connsiteX62" fmla="*/ 6714383 w 12192000"/>
              <a:gd name="connsiteY62" fmla="*/ 156857 h 1163932"/>
              <a:gd name="connsiteX63" fmla="*/ 6774793 w 12192000"/>
              <a:gd name="connsiteY63" fmla="*/ 166145 h 1163932"/>
              <a:gd name="connsiteX64" fmla="*/ 6782112 w 12192000"/>
              <a:gd name="connsiteY64" fmla="*/ 161687 h 1163932"/>
              <a:gd name="connsiteX65" fmla="*/ 6822392 w 12192000"/>
              <a:gd name="connsiteY65" fmla="*/ 175020 h 1163932"/>
              <a:gd name="connsiteX66" fmla="*/ 6842719 w 12192000"/>
              <a:gd name="connsiteY66" fmla="*/ 178025 h 1163932"/>
              <a:gd name="connsiteX67" fmla="*/ 6878958 w 12192000"/>
              <a:gd name="connsiteY67" fmla="*/ 187256 h 1163932"/>
              <a:gd name="connsiteX68" fmla="*/ 6881972 w 12192000"/>
              <a:gd name="connsiteY68" fmla="*/ 184277 h 1163932"/>
              <a:gd name="connsiteX69" fmla="*/ 6889133 w 12192000"/>
              <a:gd name="connsiteY69" fmla="*/ 187492 h 1163932"/>
              <a:gd name="connsiteX70" fmla="*/ 6894439 w 12192000"/>
              <a:gd name="connsiteY70" fmla="*/ 184074 h 1163932"/>
              <a:gd name="connsiteX71" fmla="*/ 6900419 w 12192000"/>
              <a:gd name="connsiteY71" fmla="*/ 185342 h 1163932"/>
              <a:gd name="connsiteX72" fmla="*/ 6963220 w 12192000"/>
              <a:gd name="connsiteY72" fmla="*/ 173736 h 1163932"/>
              <a:gd name="connsiteX73" fmla="*/ 6976706 w 12192000"/>
              <a:gd name="connsiteY73" fmla="*/ 177326 h 1163932"/>
              <a:gd name="connsiteX74" fmla="*/ 6987064 w 12192000"/>
              <a:gd name="connsiteY74" fmla="*/ 166834 h 1163932"/>
              <a:gd name="connsiteX75" fmla="*/ 7030230 w 12192000"/>
              <a:gd name="connsiteY75" fmla="*/ 166147 h 1163932"/>
              <a:gd name="connsiteX76" fmla="*/ 7045014 w 12192000"/>
              <a:gd name="connsiteY76" fmla="*/ 175533 h 1163932"/>
              <a:gd name="connsiteX77" fmla="*/ 7058714 w 12192000"/>
              <a:gd name="connsiteY77" fmla="*/ 182424 h 1163932"/>
              <a:gd name="connsiteX78" fmla="*/ 7060499 w 12192000"/>
              <a:gd name="connsiteY78" fmla="*/ 182495 h 1163932"/>
              <a:gd name="connsiteX79" fmla="*/ 7078430 w 12192000"/>
              <a:gd name="connsiteY79" fmla="*/ 183225 h 1163932"/>
              <a:gd name="connsiteX80" fmla="*/ 7176563 w 12192000"/>
              <a:gd name="connsiteY80" fmla="*/ 179676 h 1163932"/>
              <a:gd name="connsiteX81" fmla="*/ 7205529 w 12192000"/>
              <a:gd name="connsiteY81" fmla="*/ 187443 h 1163932"/>
              <a:gd name="connsiteX82" fmla="*/ 7310118 w 12192000"/>
              <a:gd name="connsiteY82" fmla="*/ 169037 h 1163932"/>
              <a:gd name="connsiteX83" fmla="*/ 7673859 w 12192000"/>
              <a:gd name="connsiteY83" fmla="*/ 156768 h 1163932"/>
              <a:gd name="connsiteX84" fmla="*/ 7692748 w 12192000"/>
              <a:gd name="connsiteY84" fmla="*/ 167969 h 1163932"/>
              <a:gd name="connsiteX85" fmla="*/ 7715729 w 12192000"/>
              <a:gd name="connsiteY85" fmla="*/ 163804 h 1163932"/>
              <a:gd name="connsiteX86" fmla="*/ 7974189 w 12192000"/>
              <a:gd name="connsiteY86" fmla="*/ 161251 h 1163932"/>
              <a:gd name="connsiteX87" fmla="*/ 8101969 w 12192000"/>
              <a:gd name="connsiteY87" fmla="*/ 150927 h 1163932"/>
              <a:gd name="connsiteX88" fmla="*/ 8106826 w 12192000"/>
              <a:gd name="connsiteY88" fmla="*/ 146285 h 1163932"/>
              <a:gd name="connsiteX89" fmla="*/ 8162058 w 12192000"/>
              <a:gd name="connsiteY89" fmla="*/ 103136 h 1163932"/>
              <a:gd name="connsiteX90" fmla="*/ 8184568 w 12192000"/>
              <a:gd name="connsiteY90" fmla="*/ 100422 h 1163932"/>
              <a:gd name="connsiteX91" fmla="*/ 8205350 w 12192000"/>
              <a:gd name="connsiteY91" fmla="*/ 106344 h 1163932"/>
              <a:gd name="connsiteX92" fmla="*/ 8228227 w 12192000"/>
              <a:gd name="connsiteY92" fmla="*/ 112404 h 1163932"/>
              <a:gd name="connsiteX93" fmla="*/ 8229109 w 12192000"/>
              <a:gd name="connsiteY93" fmla="*/ 109777 h 1163932"/>
              <a:gd name="connsiteX94" fmla="*/ 8237963 w 12192000"/>
              <a:gd name="connsiteY94" fmla="*/ 113428 h 1163932"/>
              <a:gd name="connsiteX95" fmla="*/ 8248358 w 12192000"/>
              <a:gd name="connsiteY95" fmla="*/ 112494 h 1163932"/>
              <a:gd name="connsiteX96" fmla="*/ 8249309 w 12192000"/>
              <a:gd name="connsiteY96" fmla="*/ 113130 h 1163932"/>
              <a:gd name="connsiteX97" fmla="*/ 8249997 w 12192000"/>
              <a:gd name="connsiteY97" fmla="*/ 112347 h 1163932"/>
              <a:gd name="connsiteX98" fmla="*/ 8272162 w 12192000"/>
              <a:gd name="connsiteY98" fmla="*/ 110356 h 1163932"/>
              <a:gd name="connsiteX99" fmla="*/ 8292349 w 12192000"/>
              <a:gd name="connsiteY99" fmla="*/ 103912 h 1163932"/>
              <a:gd name="connsiteX100" fmla="*/ 8292491 w 12192000"/>
              <a:gd name="connsiteY100" fmla="*/ 103935 h 1163932"/>
              <a:gd name="connsiteX101" fmla="*/ 8307239 w 12192000"/>
              <a:gd name="connsiteY101" fmla="*/ 101023 h 1163932"/>
              <a:gd name="connsiteX102" fmla="*/ 8339282 w 12192000"/>
              <a:gd name="connsiteY102" fmla="*/ 115374 h 1163932"/>
              <a:gd name="connsiteX103" fmla="*/ 8346156 w 12192000"/>
              <a:gd name="connsiteY103" fmla="*/ 117659 h 1163932"/>
              <a:gd name="connsiteX104" fmla="*/ 8346467 w 12192000"/>
              <a:gd name="connsiteY104" fmla="*/ 117456 h 1163932"/>
              <a:gd name="connsiteX105" fmla="*/ 8354069 w 12192000"/>
              <a:gd name="connsiteY105" fmla="*/ 119374 h 1163932"/>
              <a:gd name="connsiteX106" fmla="*/ 8358687 w 12192000"/>
              <a:gd name="connsiteY106" fmla="*/ 121825 h 1163932"/>
              <a:gd name="connsiteX107" fmla="*/ 8433385 w 12192000"/>
              <a:gd name="connsiteY107" fmla="*/ 106101 h 1163932"/>
              <a:gd name="connsiteX108" fmla="*/ 8533779 w 12192000"/>
              <a:gd name="connsiteY108" fmla="*/ 104806 h 1163932"/>
              <a:gd name="connsiteX109" fmla="*/ 8632833 w 12192000"/>
              <a:gd name="connsiteY109" fmla="*/ 106964 h 1163932"/>
              <a:gd name="connsiteX110" fmla="*/ 8668523 w 12192000"/>
              <a:gd name="connsiteY110" fmla="*/ 109411 h 1163932"/>
              <a:gd name="connsiteX111" fmla="*/ 8732893 w 12192000"/>
              <a:gd name="connsiteY111" fmla="*/ 106423 h 1163932"/>
              <a:gd name="connsiteX112" fmla="*/ 8764071 w 12192000"/>
              <a:gd name="connsiteY112" fmla="*/ 101019 h 1163932"/>
              <a:gd name="connsiteX113" fmla="*/ 8767004 w 12192000"/>
              <a:gd name="connsiteY113" fmla="*/ 97951 h 1163932"/>
              <a:gd name="connsiteX114" fmla="*/ 8772553 w 12192000"/>
              <a:gd name="connsiteY114" fmla="*/ 96746 h 1163932"/>
              <a:gd name="connsiteX115" fmla="*/ 8787201 w 12192000"/>
              <a:gd name="connsiteY115" fmla="*/ 98465 h 1163932"/>
              <a:gd name="connsiteX116" fmla="*/ 8792624 w 12192000"/>
              <a:gd name="connsiteY116" fmla="*/ 99935 h 1163932"/>
              <a:gd name="connsiteX117" fmla="*/ 8800741 w 12192000"/>
              <a:gd name="connsiteY117" fmla="*/ 100329 h 1163932"/>
              <a:gd name="connsiteX118" fmla="*/ 8800966 w 12192000"/>
              <a:gd name="connsiteY118" fmla="*/ 100077 h 1163932"/>
              <a:gd name="connsiteX119" fmla="*/ 8808513 w 12192000"/>
              <a:gd name="connsiteY119" fmla="*/ 100962 h 1163932"/>
              <a:gd name="connsiteX120" fmla="*/ 8845110 w 12192000"/>
              <a:gd name="connsiteY120" fmla="*/ 108611 h 1163932"/>
              <a:gd name="connsiteX121" fmla="*/ 8896773 w 12192000"/>
              <a:gd name="connsiteY121" fmla="*/ 86101 h 1163932"/>
              <a:gd name="connsiteX122" fmla="*/ 8917529 w 12192000"/>
              <a:gd name="connsiteY122" fmla="*/ 82805 h 1163932"/>
              <a:gd name="connsiteX123" fmla="*/ 8929546 w 12192000"/>
              <a:gd name="connsiteY123" fmla="*/ 78543 h 1163932"/>
              <a:gd name="connsiteX124" fmla="*/ 9026654 w 12192000"/>
              <a:gd name="connsiteY124" fmla="*/ 99852 h 1163932"/>
              <a:gd name="connsiteX125" fmla="*/ 9040737 w 12192000"/>
              <a:gd name="connsiteY125" fmla="*/ 105786 h 1163932"/>
              <a:gd name="connsiteX126" fmla="*/ 9052026 w 12192000"/>
              <a:gd name="connsiteY126" fmla="*/ 115808 h 1163932"/>
              <a:gd name="connsiteX127" fmla="*/ 9203241 w 12192000"/>
              <a:gd name="connsiteY127" fmla="*/ 118145 h 1163932"/>
              <a:gd name="connsiteX128" fmla="*/ 9415584 w 12192000"/>
              <a:gd name="connsiteY128" fmla="*/ 163588 h 1163932"/>
              <a:gd name="connsiteX129" fmla="*/ 9505102 w 12192000"/>
              <a:gd name="connsiteY129" fmla="*/ 147474 h 1163932"/>
              <a:gd name="connsiteX130" fmla="*/ 9643040 w 12192000"/>
              <a:gd name="connsiteY130" fmla="*/ 164665 h 1163932"/>
              <a:gd name="connsiteX131" fmla="*/ 9762999 w 12192000"/>
              <a:gd name="connsiteY131" fmla="*/ 169055 h 1163932"/>
              <a:gd name="connsiteX132" fmla="*/ 9776183 w 12192000"/>
              <a:gd name="connsiteY132" fmla="*/ 168623 h 1163932"/>
              <a:gd name="connsiteX133" fmla="*/ 9780532 w 12192000"/>
              <a:gd name="connsiteY133" fmla="*/ 162255 h 1163932"/>
              <a:gd name="connsiteX134" fmla="*/ 9824924 w 12192000"/>
              <a:gd name="connsiteY134" fmla="*/ 158079 h 1163932"/>
              <a:gd name="connsiteX135" fmla="*/ 9910588 w 12192000"/>
              <a:gd name="connsiteY135" fmla="*/ 160759 h 1163932"/>
              <a:gd name="connsiteX136" fmla="*/ 9924173 w 12192000"/>
              <a:gd name="connsiteY136" fmla="*/ 165023 h 1163932"/>
              <a:gd name="connsiteX137" fmla="*/ 10010969 w 12192000"/>
              <a:gd name="connsiteY137" fmla="*/ 162234 h 1163932"/>
              <a:gd name="connsiteX138" fmla="*/ 10070699 w 12192000"/>
              <a:gd name="connsiteY138" fmla="*/ 164286 h 1163932"/>
              <a:gd name="connsiteX139" fmla="*/ 10083825 w 12192000"/>
              <a:gd name="connsiteY139" fmla="*/ 168444 h 1163932"/>
              <a:gd name="connsiteX140" fmla="*/ 10097932 w 12192000"/>
              <a:gd name="connsiteY140" fmla="*/ 161160 h 1163932"/>
              <a:gd name="connsiteX141" fmla="*/ 10101779 w 12192000"/>
              <a:gd name="connsiteY141" fmla="*/ 155488 h 1163932"/>
              <a:gd name="connsiteX142" fmla="*/ 10149437 w 12192000"/>
              <a:gd name="connsiteY142" fmla="*/ 158598 h 1163932"/>
              <a:gd name="connsiteX143" fmla="*/ 10155104 w 12192000"/>
              <a:gd name="connsiteY143" fmla="*/ 158045 h 1163932"/>
              <a:gd name="connsiteX144" fmla="*/ 10250982 w 12192000"/>
              <a:gd name="connsiteY144" fmla="*/ 135074 h 1163932"/>
              <a:gd name="connsiteX145" fmla="*/ 10343301 w 12192000"/>
              <a:gd name="connsiteY145" fmla="*/ 97316 h 1163932"/>
              <a:gd name="connsiteX146" fmla="*/ 10366625 w 12192000"/>
              <a:gd name="connsiteY146" fmla="*/ 85860 h 1163932"/>
              <a:gd name="connsiteX147" fmla="*/ 10433505 w 12192000"/>
              <a:gd name="connsiteY147" fmla="*/ 71432 h 1163932"/>
              <a:gd name="connsiteX148" fmla="*/ 10547510 w 12192000"/>
              <a:gd name="connsiteY148" fmla="*/ 53678 h 1163932"/>
              <a:gd name="connsiteX149" fmla="*/ 10588150 w 12192000"/>
              <a:gd name="connsiteY149" fmla="*/ 38719 h 1163932"/>
              <a:gd name="connsiteX150" fmla="*/ 10589457 w 12192000"/>
              <a:gd name="connsiteY150" fmla="*/ 31728 h 1163932"/>
              <a:gd name="connsiteX151" fmla="*/ 10699976 w 12192000"/>
              <a:gd name="connsiteY151" fmla="*/ 49777 h 1163932"/>
              <a:gd name="connsiteX152" fmla="*/ 10812237 w 12192000"/>
              <a:gd name="connsiteY152" fmla="*/ 52759 h 1163932"/>
              <a:gd name="connsiteX153" fmla="*/ 10869837 w 12192000"/>
              <a:gd name="connsiteY153" fmla="*/ 72227 h 1163932"/>
              <a:gd name="connsiteX154" fmla="*/ 10881770 w 12192000"/>
              <a:gd name="connsiteY154" fmla="*/ 80104 h 1163932"/>
              <a:gd name="connsiteX155" fmla="*/ 10896899 w 12192000"/>
              <a:gd name="connsiteY155" fmla="*/ 77163 h 1163932"/>
              <a:gd name="connsiteX156" fmla="*/ 10901748 w 12192000"/>
              <a:gd name="connsiteY156" fmla="*/ 72784 h 1163932"/>
              <a:gd name="connsiteX157" fmla="*/ 10947419 w 12192000"/>
              <a:gd name="connsiteY157" fmla="*/ 89748 h 1163932"/>
              <a:gd name="connsiteX158" fmla="*/ 10953034 w 12192000"/>
              <a:gd name="connsiteY158" fmla="*/ 90870 h 1163932"/>
              <a:gd name="connsiteX159" fmla="*/ 10992070 w 12192000"/>
              <a:gd name="connsiteY159" fmla="*/ 95273 h 1163932"/>
              <a:gd name="connsiteX160" fmla="*/ 11112372 w 12192000"/>
              <a:gd name="connsiteY160" fmla="*/ 88679 h 1163932"/>
              <a:gd name="connsiteX161" fmla="*/ 11147719 w 12192000"/>
              <a:gd name="connsiteY161" fmla="*/ 86992 h 1163932"/>
              <a:gd name="connsiteX162" fmla="*/ 11172617 w 12192000"/>
              <a:gd name="connsiteY162" fmla="*/ 82697 h 1163932"/>
              <a:gd name="connsiteX163" fmla="*/ 11240397 w 12192000"/>
              <a:gd name="connsiteY163" fmla="*/ 88262 h 1163932"/>
              <a:gd name="connsiteX164" fmla="*/ 11270034 w 12192000"/>
              <a:gd name="connsiteY164" fmla="*/ 98379 h 1163932"/>
              <a:gd name="connsiteX165" fmla="*/ 11293091 w 12192000"/>
              <a:gd name="connsiteY165" fmla="*/ 98474 h 1163932"/>
              <a:gd name="connsiteX166" fmla="*/ 11310949 w 12192000"/>
              <a:gd name="connsiteY166" fmla="*/ 104274 h 1163932"/>
              <a:gd name="connsiteX167" fmla="*/ 11345279 w 12192000"/>
              <a:gd name="connsiteY167" fmla="*/ 101883 h 1163932"/>
              <a:gd name="connsiteX168" fmla="*/ 11354597 w 12192000"/>
              <a:gd name="connsiteY168" fmla="*/ 104385 h 1163932"/>
              <a:gd name="connsiteX169" fmla="*/ 11367725 w 12192000"/>
              <a:gd name="connsiteY169" fmla="*/ 104431 h 1163932"/>
              <a:gd name="connsiteX170" fmla="*/ 11399832 w 12192000"/>
              <a:gd name="connsiteY170" fmla="*/ 117048 h 1163932"/>
              <a:gd name="connsiteX171" fmla="*/ 11487595 w 12192000"/>
              <a:gd name="connsiteY171" fmla="*/ 158754 h 1163932"/>
              <a:gd name="connsiteX172" fmla="*/ 11590850 w 12192000"/>
              <a:gd name="connsiteY172" fmla="*/ 244984 h 1163932"/>
              <a:gd name="connsiteX173" fmla="*/ 11736204 w 12192000"/>
              <a:gd name="connsiteY173" fmla="*/ 283941 h 1163932"/>
              <a:gd name="connsiteX174" fmla="*/ 11760331 w 12192000"/>
              <a:gd name="connsiteY174" fmla="*/ 298368 h 1163932"/>
              <a:gd name="connsiteX175" fmla="*/ 11819139 w 12192000"/>
              <a:gd name="connsiteY175" fmla="*/ 310575 h 1163932"/>
              <a:gd name="connsiteX176" fmla="*/ 11821967 w 12192000"/>
              <a:gd name="connsiteY176" fmla="*/ 312222 h 1163932"/>
              <a:gd name="connsiteX177" fmla="*/ 11847125 w 12192000"/>
              <a:gd name="connsiteY177" fmla="*/ 303833 h 1163932"/>
              <a:gd name="connsiteX178" fmla="*/ 11980134 w 12192000"/>
              <a:gd name="connsiteY178" fmla="*/ 328343 h 1163932"/>
              <a:gd name="connsiteX179" fmla="*/ 12174576 w 12192000"/>
              <a:gd name="connsiteY179" fmla="*/ 382540 h 1163932"/>
              <a:gd name="connsiteX180" fmla="*/ 12192000 w 12192000"/>
              <a:gd name="connsiteY180" fmla="*/ 385665 h 1163932"/>
              <a:gd name="connsiteX181" fmla="*/ 12192000 w 12192000"/>
              <a:gd name="connsiteY181" fmla="*/ 1163932 h 1163932"/>
              <a:gd name="connsiteX182" fmla="*/ 0 w 12192000"/>
              <a:gd name="connsiteY182" fmla="*/ 1163932 h 1163932"/>
              <a:gd name="connsiteX183" fmla="*/ 0 w 12192000"/>
              <a:gd name="connsiteY183" fmla="*/ 489977 h 1163932"/>
              <a:gd name="connsiteX184" fmla="*/ 5331 w 12192000"/>
              <a:gd name="connsiteY184" fmla="*/ 489229 h 1163932"/>
              <a:gd name="connsiteX185" fmla="*/ 39902 w 12192000"/>
              <a:gd name="connsiteY185" fmla="*/ 478716 h 1163932"/>
              <a:gd name="connsiteX186" fmla="*/ 117880 w 12192000"/>
              <a:gd name="connsiteY186" fmla="*/ 427388 h 1163932"/>
              <a:gd name="connsiteX187" fmla="*/ 238140 w 12192000"/>
              <a:gd name="connsiteY187" fmla="*/ 385729 h 1163932"/>
              <a:gd name="connsiteX188" fmla="*/ 249589 w 12192000"/>
              <a:gd name="connsiteY188" fmla="*/ 385949 h 1163932"/>
              <a:gd name="connsiteX189" fmla="*/ 296963 w 12192000"/>
              <a:gd name="connsiteY189" fmla="*/ 362534 h 1163932"/>
              <a:gd name="connsiteX190" fmla="*/ 339235 w 12192000"/>
              <a:gd name="connsiteY190" fmla="*/ 330857 h 1163932"/>
              <a:gd name="connsiteX191" fmla="*/ 447152 w 12192000"/>
              <a:gd name="connsiteY191" fmla="*/ 333855 h 1163932"/>
              <a:gd name="connsiteX192" fmla="*/ 475247 w 12192000"/>
              <a:gd name="connsiteY192" fmla="*/ 343146 h 1163932"/>
              <a:gd name="connsiteX193" fmla="*/ 477967 w 12192000"/>
              <a:gd name="connsiteY193" fmla="*/ 344392 h 1163932"/>
              <a:gd name="connsiteX194" fmla="*/ 527683 w 12192000"/>
              <a:gd name="connsiteY194" fmla="*/ 339655 h 1163932"/>
              <a:gd name="connsiteX195" fmla="*/ 703732 w 12192000"/>
              <a:gd name="connsiteY195" fmla="*/ 323031 h 1163932"/>
              <a:gd name="connsiteX196" fmla="*/ 853391 w 12192000"/>
              <a:gd name="connsiteY196" fmla="*/ 310023 h 1163932"/>
              <a:gd name="connsiteX197" fmla="*/ 925332 w 12192000"/>
              <a:gd name="connsiteY197" fmla="*/ 305118 h 1163932"/>
              <a:gd name="connsiteX198" fmla="*/ 941286 w 12192000"/>
              <a:gd name="connsiteY198" fmla="*/ 295364 h 1163932"/>
              <a:gd name="connsiteX199" fmla="*/ 950845 w 12192000"/>
              <a:gd name="connsiteY199" fmla="*/ 293027 h 1163932"/>
              <a:gd name="connsiteX200" fmla="*/ 953292 w 12192000"/>
              <a:gd name="connsiteY200" fmla="*/ 287324 h 1163932"/>
              <a:gd name="connsiteX201" fmla="*/ 967499 w 12192000"/>
              <a:gd name="connsiteY201" fmla="*/ 280192 h 1163932"/>
              <a:gd name="connsiteX202" fmla="*/ 985161 w 12192000"/>
              <a:gd name="connsiteY202" fmla="*/ 277297 h 1163932"/>
              <a:gd name="connsiteX203" fmla="*/ 1069267 w 12192000"/>
              <a:gd name="connsiteY203" fmla="*/ 269198 h 1163932"/>
              <a:gd name="connsiteX204" fmla="*/ 1138407 w 12192000"/>
              <a:gd name="connsiteY204" fmla="*/ 252999 h 1163932"/>
              <a:gd name="connsiteX205" fmla="*/ 1164931 w 12192000"/>
              <a:gd name="connsiteY205" fmla="*/ 245054 h 1163932"/>
              <a:gd name="connsiteX206" fmla="*/ 1211622 w 12192000"/>
              <a:gd name="connsiteY206" fmla="*/ 227108 h 1163932"/>
              <a:gd name="connsiteX207" fmla="*/ 1274567 w 12192000"/>
              <a:gd name="connsiteY207" fmla="*/ 209812 h 1163932"/>
              <a:gd name="connsiteX208" fmla="*/ 1325029 w 12192000"/>
              <a:gd name="connsiteY208" fmla="*/ 214369 h 1163932"/>
              <a:gd name="connsiteX209" fmla="*/ 1356805 w 12192000"/>
              <a:gd name="connsiteY209" fmla="*/ 210054 h 1163932"/>
              <a:gd name="connsiteX210" fmla="*/ 1468752 w 12192000"/>
              <a:gd name="connsiteY210" fmla="*/ 221036 h 1163932"/>
              <a:gd name="connsiteX211" fmla="*/ 1650750 w 12192000"/>
              <a:gd name="connsiteY211" fmla="*/ 171522 h 1163932"/>
              <a:gd name="connsiteX212" fmla="*/ 1655056 w 12192000"/>
              <a:gd name="connsiteY212" fmla="*/ 178538 h 1163932"/>
              <a:gd name="connsiteX213" fmla="*/ 1683220 w 12192000"/>
              <a:gd name="connsiteY213" fmla="*/ 176084 h 1163932"/>
              <a:gd name="connsiteX214" fmla="*/ 1685599 w 12192000"/>
              <a:gd name="connsiteY214" fmla="*/ 171820 h 1163932"/>
              <a:gd name="connsiteX215" fmla="*/ 1689230 w 12192000"/>
              <a:gd name="connsiteY215" fmla="*/ 171091 h 1163932"/>
              <a:gd name="connsiteX216" fmla="*/ 1691052 w 12192000"/>
              <a:gd name="connsiteY216" fmla="*/ 175010 h 1163932"/>
              <a:gd name="connsiteX217" fmla="*/ 1735783 w 12192000"/>
              <a:gd name="connsiteY217" fmla="*/ 183832 h 1163932"/>
              <a:gd name="connsiteX218" fmla="*/ 1797102 w 12192000"/>
              <a:gd name="connsiteY218" fmla="*/ 188721 h 1163932"/>
              <a:gd name="connsiteX219" fmla="*/ 1845638 w 12192000"/>
              <a:gd name="connsiteY219" fmla="*/ 170206 h 1163932"/>
              <a:gd name="connsiteX220" fmla="*/ 1848980 w 12192000"/>
              <a:gd name="connsiteY220" fmla="*/ 173948 h 1163932"/>
              <a:gd name="connsiteX221" fmla="*/ 1880587 w 12192000"/>
              <a:gd name="connsiteY221" fmla="*/ 171938 h 1163932"/>
              <a:gd name="connsiteX222" fmla="*/ 1995803 w 12192000"/>
              <a:gd name="connsiteY222" fmla="*/ 138279 h 1163932"/>
              <a:gd name="connsiteX223" fmla="*/ 2057448 w 12192000"/>
              <a:gd name="connsiteY223" fmla="*/ 135082 h 1163932"/>
              <a:gd name="connsiteX224" fmla="*/ 2119088 w 12192000"/>
              <a:gd name="connsiteY224" fmla="*/ 119940 h 1163932"/>
              <a:gd name="connsiteX225" fmla="*/ 2138831 w 12192000"/>
              <a:gd name="connsiteY225" fmla="*/ 122626 h 1163932"/>
              <a:gd name="connsiteX226" fmla="*/ 2174180 w 12192000"/>
              <a:gd name="connsiteY226" fmla="*/ 117121 h 1163932"/>
              <a:gd name="connsiteX227" fmla="*/ 2214259 w 12192000"/>
              <a:gd name="connsiteY227" fmla="*/ 116974 h 1163932"/>
              <a:gd name="connsiteX228" fmla="*/ 2264911 w 12192000"/>
              <a:gd name="connsiteY228" fmla="*/ 108071 h 1163932"/>
              <a:gd name="connsiteX229" fmla="*/ 2298963 w 12192000"/>
              <a:gd name="connsiteY229" fmla="*/ 107788 h 1163932"/>
              <a:gd name="connsiteX230" fmla="*/ 2454058 w 12192000"/>
              <a:gd name="connsiteY230" fmla="*/ 73698 h 1163932"/>
              <a:gd name="connsiteX231" fmla="*/ 2534188 w 12192000"/>
              <a:gd name="connsiteY231" fmla="*/ 70162 h 1163932"/>
              <a:gd name="connsiteX232" fmla="*/ 2616912 w 12192000"/>
              <a:gd name="connsiteY232" fmla="*/ 51189 h 1163932"/>
              <a:gd name="connsiteX233" fmla="*/ 2698592 w 12192000"/>
              <a:gd name="connsiteY233" fmla="*/ 42305 h 1163932"/>
              <a:gd name="connsiteX234" fmla="*/ 2891953 w 12192000"/>
              <a:gd name="connsiteY234" fmla="*/ 34973 h 1163932"/>
              <a:gd name="connsiteX235" fmla="*/ 2955508 w 12192000"/>
              <a:gd name="connsiteY235" fmla="*/ 929 h 1163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Lst>
            <a:rect l="l" t="t" r="r" b="b"/>
            <a:pathLst>
              <a:path w="12192000" h="1163932">
                <a:moveTo>
                  <a:pt x="2955508" y="929"/>
                </a:moveTo>
                <a:cubicBezTo>
                  <a:pt x="2962603" y="-560"/>
                  <a:pt x="2968871" y="-381"/>
                  <a:pt x="2973472" y="2369"/>
                </a:cubicBezTo>
                <a:cubicBezTo>
                  <a:pt x="2988398" y="1582"/>
                  <a:pt x="3039854" y="237"/>
                  <a:pt x="3052621" y="14030"/>
                </a:cubicBezTo>
                <a:cubicBezTo>
                  <a:pt x="3074269" y="13590"/>
                  <a:pt x="3124337" y="16403"/>
                  <a:pt x="3145220" y="16277"/>
                </a:cubicBezTo>
                <a:cubicBezTo>
                  <a:pt x="3177400" y="20825"/>
                  <a:pt x="3204801" y="-725"/>
                  <a:pt x="3233309" y="8968"/>
                </a:cubicBezTo>
                <a:cubicBezTo>
                  <a:pt x="3255675" y="17814"/>
                  <a:pt x="3297066" y="12790"/>
                  <a:pt x="3320851" y="18902"/>
                </a:cubicBezTo>
                <a:cubicBezTo>
                  <a:pt x="3329831" y="31255"/>
                  <a:pt x="3377875" y="43091"/>
                  <a:pt x="3394552" y="38279"/>
                </a:cubicBezTo>
                <a:cubicBezTo>
                  <a:pt x="3429790" y="45194"/>
                  <a:pt x="3435943" y="63076"/>
                  <a:pt x="3462252" y="68646"/>
                </a:cubicBezTo>
                <a:lnTo>
                  <a:pt x="3504799" y="93363"/>
                </a:lnTo>
                <a:lnTo>
                  <a:pt x="3568807" y="84557"/>
                </a:lnTo>
                <a:lnTo>
                  <a:pt x="3571993" y="87105"/>
                </a:lnTo>
                <a:cubicBezTo>
                  <a:pt x="3578062" y="92009"/>
                  <a:pt x="3584192" y="96609"/>
                  <a:pt x="3590879" y="100115"/>
                </a:cubicBezTo>
                <a:cubicBezTo>
                  <a:pt x="3596400" y="81013"/>
                  <a:pt x="3611075" y="86890"/>
                  <a:pt x="3623973" y="93084"/>
                </a:cubicBezTo>
                <a:lnTo>
                  <a:pt x="3636728" y="98019"/>
                </a:lnTo>
                <a:lnTo>
                  <a:pt x="3676976" y="96600"/>
                </a:lnTo>
                <a:cubicBezTo>
                  <a:pt x="3705974" y="106056"/>
                  <a:pt x="3711759" y="107306"/>
                  <a:pt x="3722653" y="115363"/>
                </a:cubicBezTo>
                <a:lnTo>
                  <a:pt x="3775112" y="98970"/>
                </a:lnTo>
                <a:lnTo>
                  <a:pt x="3932956" y="122337"/>
                </a:lnTo>
                <a:cubicBezTo>
                  <a:pt x="3980745" y="133345"/>
                  <a:pt x="4055421" y="160233"/>
                  <a:pt x="4100593" y="163834"/>
                </a:cubicBezTo>
                <a:cubicBezTo>
                  <a:pt x="4235789" y="175679"/>
                  <a:pt x="4169239" y="187722"/>
                  <a:pt x="4316364" y="177453"/>
                </a:cubicBezTo>
                <a:cubicBezTo>
                  <a:pt x="4321343" y="172718"/>
                  <a:pt x="4381395" y="166811"/>
                  <a:pt x="4387387" y="164360"/>
                </a:cubicBezTo>
                <a:lnTo>
                  <a:pt x="4427957" y="177526"/>
                </a:lnTo>
                <a:lnTo>
                  <a:pt x="4502291" y="188197"/>
                </a:lnTo>
                <a:lnTo>
                  <a:pt x="4600771" y="212143"/>
                </a:lnTo>
                <a:cubicBezTo>
                  <a:pt x="4614771" y="210903"/>
                  <a:pt x="4629325" y="210251"/>
                  <a:pt x="4644102" y="210363"/>
                </a:cubicBezTo>
                <a:lnTo>
                  <a:pt x="4652752" y="210902"/>
                </a:lnTo>
                <a:cubicBezTo>
                  <a:pt x="4652799" y="211030"/>
                  <a:pt x="4652848" y="211157"/>
                  <a:pt x="4652896" y="211286"/>
                </a:cubicBezTo>
                <a:cubicBezTo>
                  <a:pt x="4658320" y="211626"/>
                  <a:pt x="4678972" y="212192"/>
                  <a:pt x="4685303" y="212939"/>
                </a:cubicBezTo>
                <a:lnTo>
                  <a:pt x="4690886" y="215767"/>
                </a:lnTo>
                <a:lnTo>
                  <a:pt x="4725430" y="238732"/>
                </a:lnTo>
                <a:cubicBezTo>
                  <a:pt x="4737427" y="231591"/>
                  <a:pt x="4775104" y="226830"/>
                  <a:pt x="4800051" y="231099"/>
                </a:cubicBezTo>
                <a:cubicBezTo>
                  <a:pt x="4824999" y="235370"/>
                  <a:pt x="4838104" y="254681"/>
                  <a:pt x="4875115" y="264350"/>
                </a:cubicBezTo>
                <a:cubicBezTo>
                  <a:pt x="4910396" y="272074"/>
                  <a:pt x="4896976" y="272080"/>
                  <a:pt x="4936450" y="280902"/>
                </a:cubicBezTo>
                <a:cubicBezTo>
                  <a:pt x="4977972" y="291139"/>
                  <a:pt x="4987604" y="299206"/>
                  <a:pt x="5030961" y="305912"/>
                </a:cubicBezTo>
                <a:cubicBezTo>
                  <a:pt x="5067269" y="323566"/>
                  <a:pt x="5060686" y="296079"/>
                  <a:pt x="5082734" y="308581"/>
                </a:cubicBezTo>
                <a:lnTo>
                  <a:pt x="5138799" y="303800"/>
                </a:lnTo>
                <a:cubicBezTo>
                  <a:pt x="5159783" y="303972"/>
                  <a:pt x="5222232" y="329865"/>
                  <a:pt x="5259695" y="330476"/>
                </a:cubicBezTo>
                <a:cubicBezTo>
                  <a:pt x="5294177" y="331408"/>
                  <a:pt x="5329952" y="341580"/>
                  <a:pt x="5359642" y="340575"/>
                </a:cubicBezTo>
                <a:lnTo>
                  <a:pt x="5372918" y="336834"/>
                </a:lnTo>
                <a:lnTo>
                  <a:pt x="5396084" y="328268"/>
                </a:lnTo>
                <a:lnTo>
                  <a:pt x="5414292" y="320863"/>
                </a:lnTo>
                <a:cubicBezTo>
                  <a:pt x="5419283" y="317134"/>
                  <a:pt x="5483979" y="313053"/>
                  <a:pt x="5487276" y="307350"/>
                </a:cubicBezTo>
                <a:cubicBezTo>
                  <a:pt x="5545059" y="311386"/>
                  <a:pt x="5551468" y="308718"/>
                  <a:pt x="5612716" y="308118"/>
                </a:cubicBezTo>
                <a:cubicBezTo>
                  <a:pt x="5706701" y="319100"/>
                  <a:pt x="5706403" y="275903"/>
                  <a:pt x="5864813" y="257852"/>
                </a:cubicBezTo>
                <a:cubicBezTo>
                  <a:pt x="5919383" y="252630"/>
                  <a:pt x="6095366" y="235151"/>
                  <a:pt x="6151392" y="225732"/>
                </a:cubicBezTo>
                <a:cubicBezTo>
                  <a:pt x="6137061" y="192047"/>
                  <a:pt x="6183146" y="231837"/>
                  <a:pt x="6209396" y="220469"/>
                </a:cubicBezTo>
                <a:cubicBezTo>
                  <a:pt x="6229147" y="220563"/>
                  <a:pt x="6253887" y="222487"/>
                  <a:pt x="6269898" y="226300"/>
                </a:cubicBezTo>
                <a:cubicBezTo>
                  <a:pt x="6278362" y="227355"/>
                  <a:pt x="6287329" y="226959"/>
                  <a:pt x="6297029" y="224230"/>
                </a:cubicBezTo>
                <a:cubicBezTo>
                  <a:pt x="6312240" y="212407"/>
                  <a:pt x="6330874" y="209880"/>
                  <a:pt x="6352373" y="209161"/>
                </a:cubicBezTo>
                <a:lnTo>
                  <a:pt x="6353759" y="209135"/>
                </a:lnTo>
                <a:lnTo>
                  <a:pt x="6363346" y="196700"/>
                </a:lnTo>
                <a:cubicBezTo>
                  <a:pt x="6374599" y="188260"/>
                  <a:pt x="6378877" y="205848"/>
                  <a:pt x="6400681" y="204402"/>
                </a:cubicBezTo>
                <a:lnTo>
                  <a:pt x="6402041" y="207073"/>
                </a:lnTo>
                <a:lnTo>
                  <a:pt x="6424912" y="204940"/>
                </a:lnTo>
                <a:cubicBezTo>
                  <a:pt x="6440035" y="209475"/>
                  <a:pt x="6489474" y="188920"/>
                  <a:pt x="6502019" y="198788"/>
                </a:cubicBezTo>
                <a:cubicBezTo>
                  <a:pt x="6507553" y="199163"/>
                  <a:pt x="6513074" y="197832"/>
                  <a:pt x="6518229" y="197839"/>
                </a:cubicBezTo>
                <a:lnTo>
                  <a:pt x="6519089" y="198274"/>
                </a:lnTo>
                <a:lnTo>
                  <a:pt x="6561047" y="182276"/>
                </a:lnTo>
                <a:cubicBezTo>
                  <a:pt x="6576908" y="188273"/>
                  <a:pt x="6586597" y="187556"/>
                  <a:pt x="6595639" y="174596"/>
                </a:cubicBezTo>
                <a:cubicBezTo>
                  <a:pt x="6669524" y="204588"/>
                  <a:pt x="6631660" y="167763"/>
                  <a:pt x="6692265" y="171261"/>
                </a:cubicBezTo>
                <a:lnTo>
                  <a:pt x="6697219" y="171733"/>
                </a:lnTo>
                <a:lnTo>
                  <a:pt x="6713656" y="160032"/>
                </a:lnTo>
                <a:cubicBezTo>
                  <a:pt x="6713896" y="158972"/>
                  <a:pt x="6714141" y="157917"/>
                  <a:pt x="6714383" y="156857"/>
                </a:cubicBezTo>
                <a:lnTo>
                  <a:pt x="6774793" y="166145"/>
                </a:lnTo>
                <a:lnTo>
                  <a:pt x="6782112" y="161687"/>
                </a:lnTo>
                <a:lnTo>
                  <a:pt x="6822392" y="175020"/>
                </a:lnTo>
                <a:lnTo>
                  <a:pt x="6842719" y="178025"/>
                </a:lnTo>
                <a:lnTo>
                  <a:pt x="6878958" y="187256"/>
                </a:lnTo>
                <a:lnTo>
                  <a:pt x="6881972" y="184277"/>
                </a:lnTo>
                <a:lnTo>
                  <a:pt x="6889133" y="187492"/>
                </a:lnTo>
                <a:lnTo>
                  <a:pt x="6894439" y="184074"/>
                </a:lnTo>
                <a:lnTo>
                  <a:pt x="6900419" y="185342"/>
                </a:lnTo>
                <a:cubicBezTo>
                  <a:pt x="6911884" y="183619"/>
                  <a:pt x="6950507" y="175071"/>
                  <a:pt x="6963220" y="173736"/>
                </a:cubicBezTo>
                <a:lnTo>
                  <a:pt x="6976706" y="177326"/>
                </a:lnTo>
                <a:lnTo>
                  <a:pt x="6987064" y="166834"/>
                </a:lnTo>
                <a:lnTo>
                  <a:pt x="7030230" y="166147"/>
                </a:lnTo>
                <a:lnTo>
                  <a:pt x="7045014" y="175533"/>
                </a:lnTo>
                <a:lnTo>
                  <a:pt x="7058714" y="182424"/>
                </a:lnTo>
                <a:lnTo>
                  <a:pt x="7060499" y="182495"/>
                </a:lnTo>
                <a:lnTo>
                  <a:pt x="7078430" y="183225"/>
                </a:lnTo>
                <a:lnTo>
                  <a:pt x="7176563" y="179676"/>
                </a:lnTo>
                <a:lnTo>
                  <a:pt x="7205529" y="187443"/>
                </a:lnTo>
                <a:lnTo>
                  <a:pt x="7310118" y="169037"/>
                </a:lnTo>
                <a:cubicBezTo>
                  <a:pt x="7440488" y="161452"/>
                  <a:pt x="7553495" y="197026"/>
                  <a:pt x="7673859" y="156768"/>
                </a:cubicBezTo>
                <a:lnTo>
                  <a:pt x="7692748" y="167969"/>
                </a:lnTo>
                <a:lnTo>
                  <a:pt x="7715729" y="163804"/>
                </a:lnTo>
                <a:cubicBezTo>
                  <a:pt x="7811110" y="149060"/>
                  <a:pt x="7909958" y="141152"/>
                  <a:pt x="7974189" y="161251"/>
                </a:cubicBezTo>
                <a:cubicBezTo>
                  <a:pt x="8006066" y="157939"/>
                  <a:pt x="8083084" y="150326"/>
                  <a:pt x="8101969" y="150927"/>
                </a:cubicBezTo>
                <a:lnTo>
                  <a:pt x="8106826" y="146285"/>
                </a:lnTo>
                <a:lnTo>
                  <a:pt x="8162058" y="103136"/>
                </a:lnTo>
                <a:lnTo>
                  <a:pt x="8184568" y="100422"/>
                </a:lnTo>
                <a:lnTo>
                  <a:pt x="8205350" y="106344"/>
                </a:lnTo>
                <a:cubicBezTo>
                  <a:pt x="8213920" y="108834"/>
                  <a:pt x="8222826" y="111343"/>
                  <a:pt x="8228227" y="112404"/>
                </a:cubicBezTo>
                <a:lnTo>
                  <a:pt x="8229109" y="109777"/>
                </a:lnTo>
                <a:lnTo>
                  <a:pt x="8237963" y="113428"/>
                </a:lnTo>
                <a:lnTo>
                  <a:pt x="8248358" y="112494"/>
                </a:lnTo>
                <a:lnTo>
                  <a:pt x="8249309" y="113130"/>
                </a:lnTo>
                <a:lnTo>
                  <a:pt x="8249997" y="112347"/>
                </a:lnTo>
                <a:lnTo>
                  <a:pt x="8272162" y="110356"/>
                </a:lnTo>
                <a:lnTo>
                  <a:pt x="8292349" y="103912"/>
                </a:lnTo>
                <a:lnTo>
                  <a:pt x="8292491" y="103935"/>
                </a:lnTo>
                <a:cubicBezTo>
                  <a:pt x="8298009" y="104409"/>
                  <a:pt x="8303135" y="103922"/>
                  <a:pt x="8307239" y="101023"/>
                </a:cubicBezTo>
                <a:cubicBezTo>
                  <a:pt x="8317233" y="106089"/>
                  <a:pt x="8327966" y="110943"/>
                  <a:pt x="8339282" y="115374"/>
                </a:cubicBezTo>
                <a:lnTo>
                  <a:pt x="8346156" y="117659"/>
                </a:lnTo>
                <a:lnTo>
                  <a:pt x="8346467" y="117456"/>
                </a:lnTo>
                <a:cubicBezTo>
                  <a:pt x="8348336" y="117423"/>
                  <a:pt x="8350739" y="117978"/>
                  <a:pt x="8354069" y="119374"/>
                </a:cubicBezTo>
                <a:lnTo>
                  <a:pt x="8358687" y="121825"/>
                </a:lnTo>
                <a:lnTo>
                  <a:pt x="8433385" y="106101"/>
                </a:lnTo>
                <a:cubicBezTo>
                  <a:pt x="8472316" y="107679"/>
                  <a:pt x="8499361" y="89243"/>
                  <a:pt x="8533779" y="104806"/>
                </a:cubicBezTo>
                <a:cubicBezTo>
                  <a:pt x="8570237" y="106199"/>
                  <a:pt x="8602608" y="99501"/>
                  <a:pt x="8632833" y="106964"/>
                </a:cubicBezTo>
                <a:cubicBezTo>
                  <a:pt x="8646003" y="101130"/>
                  <a:pt x="8658069" y="99126"/>
                  <a:pt x="8668523" y="109411"/>
                </a:cubicBezTo>
                <a:cubicBezTo>
                  <a:pt x="8702829" y="107932"/>
                  <a:pt x="8712456" y="94511"/>
                  <a:pt x="8732893" y="106423"/>
                </a:cubicBezTo>
                <a:lnTo>
                  <a:pt x="8764071" y="101019"/>
                </a:lnTo>
                <a:lnTo>
                  <a:pt x="8767004" y="97951"/>
                </a:lnTo>
                <a:lnTo>
                  <a:pt x="8772553" y="96746"/>
                </a:lnTo>
                <a:lnTo>
                  <a:pt x="8787201" y="98465"/>
                </a:lnTo>
                <a:lnTo>
                  <a:pt x="8792624" y="99935"/>
                </a:lnTo>
                <a:cubicBezTo>
                  <a:pt x="8796395" y="100640"/>
                  <a:pt x="8798936" y="100714"/>
                  <a:pt x="8800741" y="100329"/>
                </a:cubicBezTo>
                <a:lnTo>
                  <a:pt x="8800966" y="100077"/>
                </a:lnTo>
                <a:lnTo>
                  <a:pt x="8808513" y="100962"/>
                </a:lnTo>
                <a:cubicBezTo>
                  <a:pt x="8821191" y="103057"/>
                  <a:pt x="8833467" y="105663"/>
                  <a:pt x="8845110" y="108611"/>
                </a:cubicBezTo>
                <a:cubicBezTo>
                  <a:pt x="8856640" y="94429"/>
                  <a:pt x="8898769" y="114061"/>
                  <a:pt x="8896773" y="86101"/>
                </a:cubicBezTo>
                <a:cubicBezTo>
                  <a:pt x="8912560" y="89254"/>
                  <a:pt x="8921083" y="101262"/>
                  <a:pt x="8917529" y="82805"/>
                </a:cubicBezTo>
                <a:lnTo>
                  <a:pt x="8929546" y="78543"/>
                </a:lnTo>
                <a:lnTo>
                  <a:pt x="9026654" y="99852"/>
                </a:lnTo>
                <a:lnTo>
                  <a:pt x="9040737" y="105786"/>
                </a:lnTo>
                <a:cubicBezTo>
                  <a:pt x="9045198" y="108424"/>
                  <a:pt x="9049055" y="111684"/>
                  <a:pt x="9052026" y="115808"/>
                </a:cubicBezTo>
                <a:cubicBezTo>
                  <a:pt x="9103902" y="97277"/>
                  <a:pt x="9148883" y="119005"/>
                  <a:pt x="9203241" y="118145"/>
                </a:cubicBezTo>
                <a:cubicBezTo>
                  <a:pt x="9263154" y="126206"/>
                  <a:pt x="9393882" y="154481"/>
                  <a:pt x="9415584" y="163588"/>
                </a:cubicBezTo>
                <a:cubicBezTo>
                  <a:pt x="9433796" y="167802"/>
                  <a:pt x="9514347" y="159834"/>
                  <a:pt x="9505102" y="147474"/>
                </a:cubicBezTo>
                <a:cubicBezTo>
                  <a:pt x="9558875" y="175676"/>
                  <a:pt x="9580546" y="149889"/>
                  <a:pt x="9643040" y="164665"/>
                </a:cubicBezTo>
                <a:lnTo>
                  <a:pt x="9762999" y="169055"/>
                </a:lnTo>
                <a:lnTo>
                  <a:pt x="9776183" y="168623"/>
                </a:lnTo>
                <a:lnTo>
                  <a:pt x="9780532" y="162255"/>
                </a:lnTo>
                <a:lnTo>
                  <a:pt x="9824924" y="158079"/>
                </a:lnTo>
                <a:cubicBezTo>
                  <a:pt x="9845325" y="170634"/>
                  <a:pt x="9880317" y="158344"/>
                  <a:pt x="9910588" y="160759"/>
                </a:cubicBezTo>
                <a:lnTo>
                  <a:pt x="9924173" y="165023"/>
                </a:lnTo>
                <a:lnTo>
                  <a:pt x="10010969" y="162234"/>
                </a:lnTo>
                <a:lnTo>
                  <a:pt x="10070699" y="164286"/>
                </a:lnTo>
                <a:lnTo>
                  <a:pt x="10083825" y="168444"/>
                </a:lnTo>
                <a:lnTo>
                  <a:pt x="10097932" y="161160"/>
                </a:lnTo>
                <a:cubicBezTo>
                  <a:pt x="10099580" y="159385"/>
                  <a:pt x="10100873" y="157473"/>
                  <a:pt x="10101779" y="155488"/>
                </a:cubicBezTo>
                <a:lnTo>
                  <a:pt x="10149437" y="158598"/>
                </a:lnTo>
                <a:lnTo>
                  <a:pt x="10155104" y="158045"/>
                </a:lnTo>
                <a:lnTo>
                  <a:pt x="10250982" y="135074"/>
                </a:lnTo>
                <a:cubicBezTo>
                  <a:pt x="10282349" y="124953"/>
                  <a:pt x="10324027" y="105518"/>
                  <a:pt x="10343301" y="97316"/>
                </a:cubicBezTo>
                <a:cubicBezTo>
                  <a:pt x="10346266" y="87573"/>
                  <a:pt x="10357577" y="89038"/>
                  <a:pt x="10366625" y="85860"/>
                </a:cubicBezTo>
                <a:cubicBezTo>
                  <a:pt x="10373832" y="76124"/>
                  <a:pt x="10418445" y="69199"/>
                  <a:pt x="10433505" y="71432"/>
                </a:cubicBezTo>
                <a:cubicBezTo>
                  <a:pt x="10475361" y="83650"/>
                  <a:pt x="10513941" y="44949"/>
                  <a:pt x="10547510" y="53678"/>
                </a:cubicBezTo>
                <a:cubicBezTo>
                  <a:pt x="10573283" y="48227"/>
                  <a:pt x="10581157" y="42377"/>
                  <a:pt x="10588150" y="38719"/>
                </a:cubicBezTo>
                <a:lnTo>
                  <a:pt x="10589457" y="31728"/>
                </a:lnTo>
                <a:lnTo>
                  <a:pt x="10699976" y="49777"/>
                </a:lnTo>
                <a:cubicBezTo>
                  <a:pt x="10735033" y="53897"/>
                  <a:pt x="10768025" y="45042"/>
                  <a:pt x="10812237" y="52759"/>
                </a:cubicBezTo>
                <a:lnTo>
                  <a:pt x="10869837" y="72227"/>
                </a:lnTo>
                <a:lnTo>
                  <a:pt x="10881770" y="80104"/>
                </a:lnTo>
                <a:lnTo>
                  <a:pt x="10896899" y="77163"/>
                </a:lnTo>
                <a:cubicBezTo>
                  <a:pt x="10898848" y="75922"/>
                  <a:pt x="10900479" y="74444"/>
                  <a:pt x="10901748" y="72784"/>
                </a:cubicBezTo>
                <a:lnTo>
                  <a:pt x="10947419" y="89748"/>
                </a:lnTo>
                <a:lnTo>
                  <a:pt x="10953034" y="90870"/>
                </a:lnTo>
                <a:lnTo>
                  <a:pt x="10992070" y="95273"/>
                </a:lnTo>
                <a:lnTo>
                  <a:pt x="11112372" y="88679"/>
                </a:lnTo>
                <a:cubicBezTo>
                  <a:pt x="11108439" y="74830"/>
                  <a:pt x="11140018" y="97031"/>
                  <a:pt x="11147719" y="86992"/>
                </a:cubicBezTo>
                <a:cubicBezTo>
                  <a:pt x="11152509" y="78401"/>
                  <a:pt x="11163205" y="83136"/>
                  <a:pt x="11172617" y="82697"/>
                </a:cubicBezTo>
                <a:cubicBezTo>
                  <a:pt x="11181525" y="75359"/>
                  <a:pt x="11226208" y="81688"/>
                  <a:pt x="11240397" y="88262"/>
                </a:cubicBezTo>
                <a:cubicBezTo>
                  <a:pt x="11249960" y="94287"/>
                  <a:pt x="11259949" y="97164"/>
                  <a:pt x="11270034" y="98379"/>
                </a:cubicBezTo>
                <a:lnTo>
                  <a:pt x="11293091" y="98474"/>
                </a:lnTo>
                <a:lnTo>
                  <a:pt x="11310949" y="104274"/>
                </a:lnTo>
                <a:lnTo>
                  <a:pt x="11345279" y="101883"/>
                </a:lnTo>
                <a:lnTo>
                  <a:pt x="11354597" y="104385"/>
                </a:lnTo>
                <a:lnTo>
                  <a:pt x="11367725" y="104431"/>
                </a:lnTo>
                <a:lnTo>
                  <a:pt x="11399832" y="117048"/>
                </a:lnTo>
                <a:cubicBezTo>
                  <a:pt x="11426330" y="131555"/>
                  <a:pt x="11452641" y="150886"/>
                  <a:pt x="11487595" y="158754"/>
                </a:cubicBezTo>
                <a:cubicBezTo>
                  <a:pt x="11515406" y="151514"/>
                  <a:pt x="11531776" y="244887"/>
                  <a:pt x="11590850" y="244984"/>
                </a:cubicBezTo>
                <a:cubicBezTo>
                  <a:pt x="11687863" y="198241"/>
                  <a:pt x="11587614" y="291800"/>
                  <a:pt x="11736204" y="283941"/>
                </a:cubicBezTo>
                <a:cubicBezTo>
                  <a:pt x="11744762" y="275580"/>
                  <a:pt x="11762511" y="286184"/>
                  <a:pt x="11760331" y="298368"/>
                </a:cubicBezTo>
                <a:cubicBezTo>
                  <a:pt x="11769810" y="295289"/>
                  <a:pt x="11817448" y="290644"/>
                  <a:pt x="11819139" y="310575"/>
                </a:cubicBezTo>
                <a:lnTo>
                  <a:pt x="11821967" y="312222"/>
                </a:lnTo>
                <a:lnTo>
                  <a:pt x="11847125" y="303833"/>
                </a:lnTo>
                <a:cubicBezTo>
                  <a:pt x="11890550" y="301151"/>
                  <a:pt x="11927400" y="329991"/>
                  <a:pt x="11980134" y="328343"/>
                </a:cubicBezTo>
                <a:cubicBezTo>
                  <a:pt x="11999877" y="317657"/>
                  <a:pt x="12100908" y="364667"/>
                  <a:pt x="12174576" y="382540"/>
                </a:cubicBezTo>
                <a:lnTo>
                  <a:pt x="12192000" y="385665"/>
                </a:lnTo>
                <a:lnTo>
                  <a:pt x="12192000" y="1163932"/>
                </a:lnTo>
                <a:lnTo>
                  <a:pt x="0" y="1163932"/>
                </a:lnTo>
                <a:lnTo>
                  <a:pt x="0" y="489977"/>
                </a:lnTo>
                <a:lnTo>
                  <a:pt x="5331" y="489229"/>
                </a:lnTo>
                <a:cubicBezTo>
                  <a:pt x="18193" y="486710"/>
                  <a:pt x="30228" y="483363"/>
                  <a:pt x="39902" y="478716"/>
                </a:cubicBezTo>
                <a:lnTo>
                  <a:pt x="117880" y="427388"/>
                </a:lnTo>
                <a:lnTo>
                  <a:pt x="238140" y="385729"/>
                </a:lnTo>
                <a:lnTo>
                  <a:pt x="249589" y="385949"/>
                </a:lnTo>
                <a:lnTo>
                  <a:pt x="296963" y="362534"/>
                </a:lnTo>
                <a:cubicBezTo>
                  <a:pt x="312678" y="353496"/>
                  <a:pt x="327245" y="343226"/>
                  <a:pt x="339235" y="330857"/>
                </a:cubicBezTo>
                <a:cubicBezTo>
                  <a:pt x="358017" y="316348"/>
                  <a:pt x="430593" y="324331"/>
                  <a:pt x="447152" y="333855"/>
                </a:cubicBezTo>
                <a:cubicBezTo>
                  <a:pt x="455944" y="335789"/>
                  <a:pt x="465515" y="339134"/>
                  <a:pt x="475247" y="343146"/>
                </a:cubicBezTo>
                <a:lnTo>
                  <a:pt x="477967" y="344392"/>
                </a:lnTo>
                <a:lnTo>
                  <a:pt x="527683" y="339655"/>
                </a:lnTo>
                <a:lnTo>
                  <a:pt x="703732" y="323031"/>
                </a:lnTo>
                <a:cubicBezTo>
                  <a:pt x="746107" y="337252"/>
                  <a:pt x="806181" y="307763"/>
                  <a:pt x="853391" y="310023"/>
                </a:cubicBezTo>
                <a:cubicBezTo>
                  <a:pt x="890324" y="307038"/>
                  <a:pt x="911072" y="307293"/>
                  <a:pt x="925332" y="305118"/>
                </a:cubicBezTo>
                <a:lnTo>
                  <a:pt x="941286" y="295364"/>
                </a:lnTo>
                <a:lnTo>
                  <a:pt x="950845" y="293027"/>
                </a:lnTo>
                <a:lnTo>
                  <a:pt x="953292" y="287324"/>
                </a:lnTo>
                <a:lnTo>
                  <a:pt x="967499" y="280192"/>
                </a:lnTo>
                <a:cubicBezTo>
                  <a:pt x="972860" y="278300"/>
                  <a:pt x="978671" y="277177"/>
                  <a:pt x="985161" y="277297"/>
                </a:cubicBezTo>
                <a:cubicBezTo>
                  <a:pt x="1006876" y="286454"/>
                  <a:pt x="1042482" y="256677"/>
                  <a:pt x="1069267" y="269198"/>
                </a:cubicBezTo>
                <a:cubicBezTo>
                  <a:pt x="1094808" y="265150"/>
                  <a:pt x="1122462" y="257023"/>
                  <a:pt x="1138407" y="252999"/>
                </a:cubicBezTo>
                <a:cubicBezTo>
                  <a:pt x="1144898" y="243390"/>
                  <a:pt x="1166843" y="255604"/>
                  <a:pt x="1164931" y="245054"/>
                </a:cubicBezTo>
                <a:cubicBezTo>
                  <a:pt x="1180564" y="253372"/>
                  <a:pt x="1196701" y="233033"/>
                  <a:pt x="1211622" y="227108"/>
                </a:cubicBezTo>
                <a:cubicBezTo>
                  <a:pt x="1223659" y="235648"/>
                  <a:pt x="1243095" y="214792"/>
                  <a:pt x="1274567" y="209812"/>
                </a:cubicBezTo>
                <a:cubicBezTo>
                  <a:pt x="1293468" y="207689"/>
                  <a:pt x="1311321" y="214329"/>
                  <a:pt x="1325029" y="214369"/>
                </a:cubicBezTo>
                <a:cubicBezTo>
                  <a:pt x="1338735" y="214409"/>
                  <a:pt x="1348238" y="204450"/>
                  <a:pt x="1356805" y="210054"/>
                </a:cubicBezTo>
                <a:cubicBezTo>
                  <a:pt x="1397191" y="226080"/>
                  <a:pt x="1434108" y="220864"/>
                  <a:pt x="1468752" y="221036"/>
                </a:cubicBezTo>
                <a:lnTo>
                  <a:pt x="1650750" y="171522"/>
                </a:lnTo>
                <a:cubicBezTo>
                  <a:pt x="1648963" y="175128"/>
                  <a:pt x="1647366" y="179078"/>
                  <a:pt x="1655056" y="178538"/>
                </a:cubicBezTo>
                <a:cubicBezTo>
                  <a:pt x="1671361" y="175610"/>
                  <a:pt x="1673472" y="191103"/>
                  <a:pt x="1683220" y="176084"/>
                </a:cubicBezTo>
                <a:lnTo>
                  <a:pt x="1685599" y="171820"/>
                </a:lnTo>
                <a:lnTo>
                  <a:pt x="1689230" y="171091"/>
                </a:lnTo>
                <a:cubicBezTo>
                  <a:pt x="1691077" y="171209"/>
                  <a:pt x="1691927" y="172238"/>
                  <a:pt x="1691052" y="175010"/>
                </a:cubicBezTo>
                <a:cubicBezTo>
                  <a:pt x="1708143" y="163422"/>
                  <a:pt x="1721518" y="180819"/>
                  <a:pt x="1735783" y="183832"/>
                </a:cubicBezTo>
                <a:cubicBezTo>
                  <a:pt x="1749257" y="172743"/>
                  <a:pt x="1765900" y="189995"/>
                  <a:pt x="1797102" y="188721"/>
                </a:cubicBezTo>
                <a:cubicBezTo>
                  <a:pt x="1811926" y="175989"/>
                  <a:pt x="1818113" y="188014"/>
                  <a:pt x="1845638" y="170206"/>
                </a:cubicBezTo>
                <a:cubicBezTo>
                  <a:pt x="1846487" y="171605"/>
                  <a:pt x="1847613" y="172863"/>
                  <a:pt x="1848980" y="173948"/>
                </a:cubicBezTo>
                <a:cubicBezTo>
                  <a:pt x="1856916" y="180245"/>
                  <a:pt x="1871067" y="179345"/>
                  <a:pt x="1880587" y="171938"/>
                </a:cubicBezTo>
                <a:cubicBezTo>
                  <a:pt x="1923931" y="147552"/>
                  <a:pt x="1960626" y="145420"/>
                  <a:pt x="1995803" y="138279"/>
                </a:cubicBezTo>
                <a:cubicBezTo>
                  <a:pt x="2035252" y="132570"/>
                  <a:pt x="2005733" y="159108"/>
                  <a:pt x="2057448" y="135082"/>
                </a:cubicBezTo>
                <a:lnTo>
                  <a:pt x="2119088" y="119940"/>
                </a:lnTo>
                <a:lnTo>
                  <a:pt x="2138831" y="122626"/>
                </a:lnTo>
                <a:lnTo>
                  <a:pt x="2174180" y="117121"/>
                </a:lnTo>
                <a:lnTo>
                  <a:pt x="2214259" y="116974"/>
                </a:lnTo>
                <a:cubicBezTo>
                  <a:pt x="2231866" y="115824"/>
                  <a:pt x="2248895" y="113224"/>
                  <a:pt x="2264911" y="108071"/>
                </a:cubicBezTo>
                <a:lnTo>
                  <a:pt x="2298963" y="107788"/>
                </a:lnTo>
                <a:cubicBezTo>
                  <a:pt x="2352919" y="99467"/>
                  <a:pt x="2408915" y="93907"/>
                  <a:pt x="2454058" y="73698"/>
                </a:cubicBezTo>
                <a:cubicBezTo>
                  <a:pt x="2493261" y="67427"/>
                  <a:pt x="2507044" y="73914"/>
                  <a:pt x="2534188" y="70162"/>
                </a:cubicBezTo>
                <a:cubicBezTo>
                  <a:pt x="2561369" y="61552"/>
                  <a:pt x="2595762" y="55004"/>
                  <a:pt x="2616912" y="51189"/>
                </a:cubicBezTo>
                <a:lnTo>
                  <a:pt x="2698592" y="42305"/>
                </a:lnTo>
                <a:lnTo>
                  <a:pt x="2891953" y="34973"/>
                </a:lnTo>
                <a:cubicBezTo>
                  <a:pt x="2905485" y="24878"/>
                  <a:pt x="2934220" y="5398"/>
                  <a:pt x="2955508" y="929"/>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493177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BEDC5F89-B3EE-184C-BF53-EB3168A79BE4}"/>
              </a:ext>
            </a:extLst>
          </p:cNvPr>
          <p:cNvSpPr>
            <a:spLocks noGrp="1"/>
          </p:cNvSpPr>
          <p:nvPr>
            <p:ph type="title"/>
          </p:nvPr>
        </p:nvSpPr>
        <p:spPr>
          <a:xfrm>
            <a:off x="9393336" y="148246"/>
            <a:ext cx="2739969" cy="741406"/>
          </a:xfrm>
        </p:spPr>
        <p:txBody>
          <a:bodyPr>
            <a:normAutofit/>
          </a:bodyPr>
          <a:lstStyle/>
          <a:p>
            <a:r>
              <a:rPr lang="en-US" sz="2000" b="1" dirty="0">
                <a:solidFill>
                  <a:srgbClr val="FF0000"/>
                </a:solidFill>
              </a:rPr>
              <a:t>Vocabulary</a:t>
            </a:r>
            <a:endParaRPr lang="el-GR" sz="2000" b="1" dirty="0">
              <a:solidFill>
                <a:srgbClr val="FF0000"/>
              </a:solidFill>
            </a:endParaRPr>
          </a:p>
        </p:txBody>
      </p:sp>
      <p:sp>
        <p:nvSpPr>
          <p:cNvPr id="3" name="Θέση περιεχομένου 2">
            <a:extLst>
              <a:ext uri="{FF2B5EF4-FFF2-40B4-BE49-F238E27FC236}">
                <a16:creationId xmlns:a16="http://schemas.microsoft.com/office/drawing/2014/main" id="{5C3A0C68-0068-2E48-832E-15CAFF82A360}"/>
              </a:ext>
            </a:extLst>
          </p:cNvPr>
          <p:cNvSpPr>
            <a:spLocks noGrp="1"/>
          </p:cNvSpPr>
          <p:nvPr>
            <p:ph sz="half" idx="1"/>
          </p:nvPr>
        </p:nvSpPr>
        <p:spPr>
          <a:xfrm>
            <a:off x="223948" y="148246"/>
            <a:ext cx="9169388" cy="6442843"/>
          </a:xfrm>
        </p:spPr>
        <p:txBody>
          <a:bodyPr>
            <a:noAutofit/>
          </a:bodyPr>
          <a:lstStyle/>
          <a:p>
            <a:r>
              <a:rPr lang="en-US" dirty="0"/>
              <a:t>But when such dispute is transmitted online to the world in real time, it can ____ with U.S. diplomacy.</a:t>
            </a:r>
          </a:p>
          <a:p>
            <a:r>
              <a:rPr lang="en-US" dirty="0"/>
              <a:t>The President was elected with a clear ___ to tackle violent crime. </a:t>
            </a:r>
          </a:p>
          <a:p>
            <a:r>
              <a:rPr lang="en-US" dirty="0"/>
              <a:t>The group claimed it was not the ___ of the terror attack.</a:t>
            </a:r>
          </a:p>
          <a:p>
            <a:r>
              <a:rPr lang="en-US" dirty="0"/>
              <a:t>Does people’s lack of techno-___ really matter today?</a:t>
            </a:r>
          </a:p>
          <a:p>
            <a:r>
              <a:rPr lang="en-US" dirty="0"/>
              <a:t>James Bond travelled to Istanbul to meet with a woman who ___ from Russia.</a:t>
            </a:r>
          </a:p>
          <a:p>
            <a:r>
              <a:rPr lang="en-US" dirty="0"/>
              <a:t>Myth Busters is a popular television show using physics, chemistry and experimentation to bust myths and ____ many urban legends.</a:t>
            </a:r>
          </a:p>
          <a:p>
            <a:r>
              <a:rPr lang="en-US" dirty="0"/>
              <a:t>Can he be ____ in our favor?</a:t>
            </a:r>
          </a:p>
          <a:p>
            <a:r>
              <a:rPr lang="en-US" dirty="0"/>
              <a:t>This argument certainly ___ with some of your respondents, and with many in the country, but it doesn't withstand scrutiny.</a:t>
            </a:r>
          </a:p>
          <a:p>
            <a:r>
              <a:rPr lang="en-US" dirty="0"/>
              <a:t>You can ____ the risk. </a:t>
            </a:r>
          </a:p>
          <a:p>
            <a:r>
              <a:rPr lang="en-US" dirty="0"/>
              <a:t>Honesty makes better people and creates human relationships based on trust, integrity, ___ and altruism.</a:t>
            </a:r>
          </a:p>
          <a:p>
            <a:r>
              <a:rPr lang="en-US" dirty="0"/>
              <a:t>The troops were __ for battle. </a:t>
            </a:r>
          </a:p>
          <a:p>
            <a:r>
              <a:rPr lang="en-US" dirty="0"/>
              <a:t>To make customers sit up and take notice, __ messages that answer the questions uppermost in their minds.</a:t>
            </a:r>
            <a:endParaRPr lang="el-GR" dirty="0"/>
          </a:p>
        </p:txBody>
      </p:sp>
      <p:sp>
        <p:nvSpPr>
          <p:cNvPr id="5" name="Θέση περιεχομένου 4">
            <a:extLst>
              <a:ext uri="{FF2B5EF4-FFF2-40B4-BE49-F238E27FC236}">
                <a16:creationId xmlns:a16="http://schemas.microsoft.com/office/drawing/2014/main" id="{E00EA98A-7D4A-4145-A5C6-7CEF33AFC5DB}"/>
              </a:ext>
            </a:extLst>
          </p:cNvPr>
          <p:cNvSpPr>
            <a:spLocks noGrp="1"/>
          </p:cNvSpPr>
          <p:nvPr>
            <p:ph sz="half" idx="2"/>
          </p:nvPr>
        </p:nvSpPr>
        <p:spPr>
          <a:xfrm>
            <a:off x="9558591" y="1229710"/>
            <a:ext cx="2409461" cy="5160580"/>
          </a:xfrm>
        </p:spPr>
        <p:txBody>
          <a:bodyPr>
            <a:normAutofit fontScale="92500" lnSpcReduction="10000"/>
          </a:bodyPr>
          <a:lstStyle/>
          <a:p>
            <a:pPr marL="0" indent="0">
              <a:buNone/>
            </a:pPr>
            <a:endParaRPr lang="en-US" dirty="0"/>
          </a:p>
          <a:p>
            <a:r>
              <a:rPr lang="en-US" sz="2100" b="1" dirty="0"/>
              <a:t>Gauge</a:t>
            </a:r>
          </a:p>
          <a:p>
            <a:r>
              <a:rPr lang="en-US" sz="2100" b="1" dirty="0"/>
              <a:t>Deployed</a:t>
            </a:r>
          </a:p>
          <a:p>
            <a:r>
              <a:rPr lang="en-US" sz="2100" b="1" dirty="0"/>
              <a:t>Swayed</a:t>
            </a:r>
          </a:p>
          <a:p>
            <a:r>
              <a:rPr lang="en-US" sz="2100" b="1" dirty="0"/>
              <a:t>Debunk </a:t>
            </a:r>
          </a:p>
          <a:p>
            <a:r>
              <a:rPr lang="en-US" sz="2100" b="1" dirty="0"/>
              <a:t>Righteousness</a:t>
            </a:r>
          </a:p>
          <a:p>
            <a:r>
              <a:rPr lang="en-US" sz="2100" b="1" dirty="0"/>
              <a:t>Defected</a:t>
            </a:r>
          </a:p>
          <a:p>
            <a:r>
              <a:rPr lang="en-US" sz="2100" b="1" dirty="0"/>
              <a:t>Perpetrator</a:t>
            </a:r>
          </a:p>
          <a:p>
            <a:r>
              <a:rPr lang="en-US" sz="2100" b="1" dirty="0"/>
              <a:t>Craft</a:t>
            </a:r>
          </a:p>
          <a:p>
            <a:r>
              <a:rPr lang="en-US" sz="2100" b="1" dirty="0"/>
              <a:t>Wreak havoc</a:t>
            </a:r>
          </a:p>
          <a:p>
            <a:r>
              <a:rPr lang="en-US" sz="2100" b="1" dirty="0"/>
              <a:t>Mandate </a:t>
            </a:r>
          </a:p>
          <a:p>
            <a:r>
              <a:rPr lang="en-US" sz="2100" b="1" dirty="0"/>
              <a:t>Savviness</a:t>
            </a:r>
          </a:p>
          <a:p>
            <a:r>
              <a:rPr lang="en-US" sz="2100" b="1" dirty="0"/>
              <a:t>Resonates</a:t>
            </a:r>
          </a:p>
          <a:p>
            <a:endParaRPr lang="el-GR" dirty="0"/>
          </a:p>
        </p:txBody>
      </p:sp>
    </p:spTree>
    <p:extLst>
      <p:ext uri="{BB962C8B-B14F-4D97-AF65-F5344CB8AC3E}">
        <p14:creationId xmlns:p14="http://schemas.microsoft.com/office/powerpoint/2010/main" val="32532829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BEDC5F89-B3EE-184C-BF53-EB3168A79BE4}"/>
              </a:ext>
            </a:extLst>
          </p:cNvPr>
          <p:cNvSpPr>
            <a:spLocks noGrp="1"/>
          </p:cNvSpPr>
          <p:nvPr>
            <p:ph type="title"/>
          </p:nvPr>
        </p:nvSpPr>
        <p:spPr>
          <a:xfrm>
            <a:off x="9393336" y="148246"/>
            <a:ext cx="2739969" cy="741406"/>
          </a:xfrm>
        </p:spPr>
        <p:txBody>
          <a:bodyPr>
            <a:normAutofit/>
          </a:bodyPr>
          <a:lstStyle/>
          <a:p>
            <a:r>
              <a:rPr lang="en-US" sz="2000" b="1" dirty="0">
                <a:solidFill>
                  <a:srgbClr val="FF0000"/>
                </a:solidFill>
              </a:rPr>
              <a:t>Vocabulary</a:t>
            </a:r>
            <a:endParaRPr lang="el-GR" sz="2000" b="1" dirty="0">
              <a:solidFill>
                <a:srgbClr val="FF0000"/>
              </a:solidFill>
            </a:endParaRPr>
          </a:p>
        </p:txBody>
      </p:sp>
      <p:sp>
        <p:nvSpPr>
          <p:cNvPr id="3" name="Θέση περιεχομένου 2">
            <a:extLst>
              <a:ext uri="{FF2B5EF4-FFF2-40B4-BE49-F238E27FC236}">
                <a16:creationId xmlns:a16="http://schemas.microsoft.com/office/drawing/2014/main" id="{5C3A0C68-0068-2E48-832E-15CAFF82A360}"/>
              </a:ext>
            </a:extLst>
          </p:cNvPr>
          <p:cNvSpPr>
            <a:spLocks noGrp="1"/>
          </p:cNvSpPr>
          <p:nvPr>
            <p:ph sz="half" idx="1"/>
          </p:nvPr>
        </p:nvSpPr>
        <p:spPr>
          <a:xfrm>
            <a:off x="333948" y="748310"/>
            <a:ext cx="11524104" cy="5361379"/>
          </a:xfrm>
        </p:spPr>
        <p:txBody>
          <a:bodyPr>
            <a:noAutofit/>
          </a:bodyPr>
          <a:lstStyle/>
          <a:p>
            <a:r>
              <a:rPr lang="en-US" sz="1600" dirty="0"/>
              <a:t>But when such dispute is transmitted online to the world in real time, it can __</a:t>
            </a:r>
            <a:r>
              <a:rPr lang="en-US" sz="1600" b="1" dirty="0"/>
              <a:t>Wreak havoc</a:t>
            </a:r>
            <a:r>
              <a:rPr lang="en-US" sz="1600" dirty="0"/>
              <a:t>__ with U.S. diplomacy.</a:t>
            </a:r>
          </a:p>
          <a:p>
            <a:r>
              <a:rPr lang="en-US" sz="1600" dirty="0"/>
              <a:t>The President was elected with a clear _</a:t>
            </a:r>
            <a:r>
              <a:rPr lang="en-US" sz="1600" b="1" dirty="0"/>
              <a:t>mandate</a:t>
            </a:r>
            <a:r>
              <a:rPr lang="en-US" sz="1600" dirty="0"/>
              <a:t>__ to tackle violent crime. </a:t>
            </a:r>
          </a:p>
          <a:p>
            <a:r>
              <a:rPr lang="en-US" sz="1600" dirty="0"/>
              <a:t>The group claimed it was not the _</a:t>
            </a:r>
            <a:r>
              <a:rPr lang="en-US" sz="1600" b="1" dirty="0"/>
              <a:t>Perpetrator</a:t>
            </a:r>
            <a:r>
              <a:rPr lang="en-US" sz="1600" dirty="0"/>
              <a:t>__ of the terror attack.</a:t>
            </a:r>
          </a:p>
          <a:p>
            <a:r>
              <a:rPr lang="en-US" sz="1600" dirty="0"/>
              <a:t>Does people’s lack of techno-_</a:t>
            </a:r>
            <a:r>
              <a:rPr lang="en-US" sz="1600" b="1" dirty="0"/>
              <a:t>Savviness __</a:t>
            </a:r>
            <a:r>
              <a:rPr lang="en-US" sz="1600" dirty="0"/>
              <a:t>really matter today?</a:t>
            </a:r>
          </a:p>
          <a:p>
            <a:r>
              <a:rPr lang="en-US" sz="1600" dirty="0"/>
              <a:t>James Bond travelled to Istanbul to meet with a woman who _</a:t>
            </a:r>
            <a:r>
              <a:rPr lang="en-US" sz="1600" b="1" dirty="0"/>
              <a:t>Defected</a:t>
            </a:r>
            <a:r>
              <a:rPr lang="en-US" sz="1600" dirty="0"/>
              <a:t>__ from Russia.</a:t>
            </a:r>
          </a:p>
          <a:p>
            <a:r>
              <a:rPr lang="en-US" sz="1600" dirty="0"/>
              <a:t>Myth Busters is a popular television show using physics, chemistry and experimentation to bust myths and __</a:t>
            </a:r>
            <a:r>
              <a:rPr lang="en-US" sz="1600" b="1" dirty="0"/>
              <a:t>Debunk</a:t>
            </a:r>
            <a:r>
              <a:rPr lang="en-US" sz="1600" dirty="0"/>
              <a:t>__ many urban legends.</a:t>
            </a:r>
          </a:p>
          <a:p>
            <a:r>
              <a:rPr lang="en-US" sz="1600" dirty="0"/>
              <a:t>Can he be __</a:t>
            </a:r>
            <a:r>
              <a:rPr lang="en-US" sz="1600" b="1" dirty="0"/>
              <a:t>Swayed</a:t>
            </a:r>
            <a:r>
              <a:rPr lang="en-US" sz="1600" dirty="0"/>
              <a:t>__ in our favor?</a:t>
            </a:r>
          </a:p>
          <a:p>
            <a:r>
              <a:rPr lang="en-US" sz="1600" dirty="0"/>
              <a:t>This argument certainly __</a:t>
            </a:r>
            <a:r>
              <a:rPr lang="en-US" sz="1600" b="1" dirty="0"/>
              <a:t>Resonates</a:t>
            </a:r>
            <a:r>
              <a:rPr lang="en-US" sz="1600" dirty="0"/>
              <a:t>_ with some of your respondents, and with many in the country, but it doesn't withstand scrutiny.</a:t>
            </a:r>
          </a:p>
          <a:p>
            <a:r>
              <a:rPr lang="en-US" sz="1600" dirty="0"/>
              <a:t>You can __</a:t>
            </a:r>
            <a:r>
              <a:rPr lang="en-US" sz="1600" b="1" dirty="0"/>
              <a:t>Gauge</a:t>
            </a:r>
            <a:r>
              <a:rPr lang="en-US" sz="1600" dirty="0"/>
              <a:t>__ the risk. </a:t>
            </a:r>
          </a:p>
          <a:p>
            <a:r>
              <a:rPr lang="en-US" sz="1600" dirty="0"/>
              <a:t>Honesty makes better people and creates human relationships based on trust, integrity, __</a:t>
            </a:r>
            <a:r>
              <a:rPr lang="en-US" sz="1600" b="1" dirty="0"/>
              <a:t>Righteousness</a:t>
            </a:r>
            <a:r>
              <a:rPr lang="en-US" sz="1600" dirty="0"/>
              <a:t>_ and altruism.</a:t>
            </a:r>
          </a:p>
          <a:p>
            <a:r>
              <a:rPr lang="en-US" sz="1600" dirty="0"/>
              <a:t>The troops were </a:t>
            </a:r>
            <a:r>
              <a:rPr lang="en-US" sz="1600" b="1" dirty="0"/>
              <a:t>Deployed</a:t>
            </a:r>
            <a:r>
              <a:rPr lang="en-US" sz="1600" dirty="0"/>
              <a:t> for battle. </a:t>
            </a:r>
          </a:p>
          <a:p>
            <a:r>
              <a:rPr lang="en-US" sz="1600" dirty="0"/>
              <a:t>To make customers sit up and take notice, _</a:t>
            </a:r>
            <a:r>
              <a:rPr lang="en-US" sz="1600" b="1" dirty="0"/>
              <a:t>Craft</a:t>
            </a:r>
            <a:r>
              <a:rPr lang="en-US" sz="1600" dirty="0"/>
              <a:t>_ messages that answer the questions uppermost in their minds</a:t>
            </a:r>
            <a:r>
              <a:rPr lang="en-US" dirty="0"/>
              <a:t>.</a:t>
            </a:r>
            <a:endParaRPr lang="el-GR" dirty="0"/>
          </a:p>
        </p:txBody>
      </p:sp>
      <p:sp>
        <p:nvSpPr>
          <p:cNvPr id="5" name="Θέση περιεχομένου 4">
            <a:extLst>
              <a:ext uri="{FF2B5EF4-FFF2-40B4-BE49-F238E27FC236}">
                <a16:creationId xmlns:a16="http://schemas.microsoft.com/office/drawing/2014/main" id="{E00EA98A-7D4A-4145-A5C6-7CEF33AFC5DB}"/>
              </a:ext>
            </a:extLst>
          </p:cNvPr>
          <p:cNvSpPr>
            <a:spLocks noGrp="1"/>
          </p:cNvSpPr>
          <p:nvPr>
            <p:ph sz="half" idx="2"/>
          </p:nvPr>
        </p:nvSpPr>
        <p:spPr>
          <a:xfrm>
            <a:off x="9558591" y="1229710"/>
            <a:ext cx="2409461" cy="5160580"/>
          </a:xfrm>
        </p:spPr>
        <p:txBody>
          <a:bodyPr>
            <a:normAutofit/>
          </a:bodyPr>
          <a:lstStyle/>
          <a:p>
            <a:pPr marL="0" indent="0">
              <a:buNone/>
            </a:pPr>
            <a:endParaRPr lang="en-US" dirty="0"/>
          </a:p>
          <a:p>
            <a:pPr marL="0" indent="0">
              <a:buNone/>
            </a:pPr>
            <a:r>
              <a:rPr lang="en-US" sz="2100" b="1" dirty="0"/>
              <a:t> </a:t>
            </a:r>
          </a:p>
          <a:p>
            <a:pPr marL="0" indent="0">
              <a:buNone/>
            </a:pPr>
            <a:endParaRPr lang="en-US" sz="2100" b="1" dirty="0"/>
          </a:p>
          <a:p>
            <a:pPr marL="0" indent="0">
              <a:buNone/>
            </a:pPr>
            <a:endParaRPr lang="en-US" sz="2100" b="1" dirty="0"/>
          </a:p>
          <a:p>
            <a:endParaRPr lang="el-GR" dirty="0"/>
          </a:p>
        </p:txBody>
      </p:sp>
    </p:spTree>
    <p:extLst>
      <p:ext uri="{BB962C8B-B14F-4D97-AF65-F5344CB8AC3E}">
        <p14:creationId xmlns:p14="http://schemas.microsoft.com/office/powerpoint/2010/main" val="3952044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3AA6387-EA0B-4830-8A2F-1D210770C3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Τέσσερις prisms κύβου σε μια γραμμή">
            <a:extLst>
              <a:ext uri="{FF2B5EF4-FFF2-40B4-BE49-F238E27FC236}">
                <a16:creationId xmlns:a16="http://schemas.microsoft.com/office/drawing/2014/main" id="{327D31E5-1453-4890-9BD6-8DAA16B4296E}"/>
              </a:ext>
            </a:extLst>
          </p:cNvPr>
          <p:cNvPicPr>
            <a:picLocks noChangeAspect="1"/>
          </p:cNvPicPr>
          <p:nvPr/>
        </p:nvPicPr>
        <p:blipFill rotWithShape="1">
          <a:blip r:embed="rId2"/>
          <a:srcRect t="3845" b="11816"/>
          <a:stretch/>
        </p:blipFill>
        <p:spPr>
          <a:xfrm>
            <a:off x="9963" y="1"/>
            <a:ext cx="12182036" cy="6857999"/>
          </a:xfrm>
          <a:prstGeom prst="rect">
            <a:avLst/>
          </a:prstGeom>
        </p:spPr>
      </p:pic>
      <p:sp useBgFill="1">
        <p:nvSpPr>
          <p:cNvPr id="11" name="Freeform: Shape 10">
            <a:extLst>
              <a:ext uri="{FF2B5EF4-FFF2-40B4-BE49-F238E27FC236}">
                <a16:creationId xmlns:a16="http://schemas.microsoft.com/office/drawing/2014/main" id="{1F4B87A8-B35E-46BD-8A29-7417D44209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911930" cy="6858000"/>
          </a:xfrm>
          <a:custGeom>
            <a:avLst/>
            <a:gdLst>
              <a:gd name="connsiteX0" fmla="*/ 0 w 3911930"/>
              <a:gd name="connsiteY0" fmla="*/ 0 h 6858000"/>
              <a:gd name="connsiteX1" fmla="*/ 1102136 w 3911930"/>
              <a:gd name="connsiteY1" fmla="*/ 0 h 6858000"/>
              <a:gd name="connsiteX2" fmla="*/ 1116562 w 3911930"/>
              <a:gd name="connsiteY2" fmla="*/ 6576 h 6858000"/>
              <a:gd name="connsiteX3" fmla="*/ 1168011 w 3911930"/>
              <a:gd name="connsiteY3" fmla="*/ 32097 h 6858000"/>
              <a:gd name="connsiteX4" fmla="*/ 1234521 w 3911930"/>
              <a:gd name="connsiteY4" fmla="*/ 157539 h 6858000"/>
              <a:gd name="connsiteX5" fmla="*/ 1249824 w 3911930"/>
              <a:gd name="connsiteY5" fmla="*/ 288336 h 6858000"/>
              <a:gd name="connsiteX6" fmla="*/ 1413083 w 3911930"/>
              <a:gd name="connsiteY6" fmla="*/ 419140 h 6858000"/>
              <a:gd name="connsiteX7" fmla="*/ 1414695 w 3911930"/>
              <a:gd name="connsiteY7" fmla="*/ 421273 h 6858000"/>
              <a:gd name="connsiteX8" fmla="*/ 1579457 w 3911930"/>
              <a:gd name="connsiteY8" fmla="*/ 531517 h 6858000"/>
              <a:gd name="connsiteX9" fmla="*/ 1799438 w 3911930"/>
              <a:gd name="connsiteY9" fmla="*/ 753715 h 6858000"/>
              <a:gd name="connsiteX10" fmla="*/ 1906418 w 3911930"/>
              <a:gd name="connsiteY10" fmla="*/ 1027281 h 6858000"/>
              <a:gd name="connsiteX11" fmla="*/ 1993121 w 3911930"/>
              <a:gd name="connsiteY11" fmla="*/ 1148547 h 6858000"/>
              <a:gd name="connsiteX12" fmla="*/ 2022086 w 3911930"/>
              <a:gd name="connsiteY12" fmla="*/ 1250358 h 6858000"/>
              <a:gd name="connsiteX13" fmla="*/ 2037442 w 3911930"/>
              <a:gd name="connsiteY13" fmla="*/ 1281973 h 6858000"/>
              <a:gd name="connsiteX14" fmla="*/ 2057749 w 3911930"/>
              <a:gd name="connsiteY14" fmla="*/ 1279462 h 6858000"/>
              <a:gd name="connsiteX15" fmla="*/ 2076916 w 3911930"/>
              <a:gd name="connsiteY15" fmla="*/ 1306359 h 6858000"/>
              <a:gd name="connsiteX16" fmla="*/ 2077448 w 3911930"/>
              <a:gd name="connsiteY16" fmla="*/ 1339577 h 6858000"/>
              <a:gd name="connsiteX17" fmla="*/ 2094559 w 3911930"/>
              <a:gd name="connsiteY17" fmla="*/ 1374954 h 6858000"/>
              <a:gd name="connsiteX18" fmla="*/ 2104586 w 3911930"/>
              <a:gd name="connsiteY18" fmla="*/ 1396174 h 6858000"/>
              <a:gd name="connsiteX19" fmla="*/ 2146872 w 3911930"/>
              <a:gd name="connsiteY19" fmla="*/ 1448205 h 6858000"/>
              <a:gd name="connsiteX20" fmla="*/ 2255070 w 3911930"/>
              <a:gd name="connsiteY20" fmla="*/ 1523574 h 6858000"/>
              <a:gd name="connsiteX21" fmla="*/ 2277146 w 3911930"/>
              <a:gd name="connsiteY21" fmla="*/ 1549959 h 6858000"/>
              <a:gd name="connsiteX22" fmla="*/ 2275311 w 3911930"/>
              <a:gd name="connsiteY22" fmla="*/ 1555875 h 6858000"/>
              <a:gd name="connsiteX23" fmla="*/ 2325460 w 3911930"/>
              <a:gd name="connsiteY23" fmla="*/ 1584198 h 6858000"/>
              <a:gd name="connsiteX24" fmla="*/ 2359019 w 3911930"/>
              <a:gd name="connsiteY24" fmla="*/ 1642332 h 6858000"/>
              <a:gd name="connsiteX25" fmla="*/ 2377962 w 3911930"/>
              <a:gd name="connsiteY25" fmla="*/ 1688890 h 6858000"/>
              <a:gd name="connsiteX26" fmla="*/ 2391339 w 3911930"/>
              <a:gd name="connsiteY26" fmla="*/ 1713831 h 6858000"/>
              <a:gd name="connsiteX27" fmla="*/ 2398019 w 3911930"/>
              <a:gd name="connsiteY27" fmla="*/ 1733270 h 6858000"/>
              <a:gd name="connsiteX28" fmla="*/ 2431451 w 3911930"/>
              <a:gd name="connsiteY28" fmla="*/ 1775805 h 6858000"/>
              <a:gd name="connsiteX29" fmla="*/ 2493739 w 3911930"/>
              <a:gd name="connsiteY29" fmla="*/ 1843408 h 6858000"/>
              <a:gd name="connsiteX30" fmla="*/ 2505432 w 3911930"/>
              <a:gd name="connsiteY30" fmla="*/ 1858404 h 6858000"/>
              <a:gd name="connsiteX31" fmla="*/ 2509253 w 3911930"/>
              <a:gd name="connsiteY31" fmla="*/ 1873693 h 6858000"/>
              <a:gd name="connsiteX32" fmla="*/ 2504712 w 3911930"/>
              <a:gd name="connsiteY32" fmla="*/ 1879330 h 6858000"/>
              <a:gd name="connsiteX33" fmla="*/ 2510142 w 3911930"/>
              <a:gd name="connsiteY33" fmla="*/ 1887965 h 6858000"/>
              <a:gd name="connsiteX34" fmla="*/ 2510286 w 3911930"/>
              <a:gd name="connsiteY34" fmla="*/ 1890763 h 6858000"/>
              <a:gd name="connsiteX35" fmla="*/ 2512408 w 3911930"/>
              <a:gd name="connsiteY35" fmla="*/ 1906303 h 6858000"/>
              <a:gd name="connsiteX36" fmla="*/ 2549279 w 3911930"/>
              <a:gd name="connsiteY36" fmla="*/ 1927029 h 6858000"/>
              <a:gd name="connsiteX37" fmla="*/ 2568037 w 3911930"/>
              <a:gd name="connsiteY37" fmla="*/ 1962771 h 6858000"/>
              <a:gd name="connsiteX38" fmla="*/ 2680502 w 3911930"/>
              <a:gd name="connsiteY38" fmla="*/ 2082121 h 6858000"/>
              <a:gd name="connsiteX39" fmla="*/ 2743190 w 3911930"/>
              <a:gd name="connsiteY39" fmla="*/ 2164892 h 6858000"/>
              <a:gd name="connsiteX40" fmla="*/ 2794909 w 3911930"/>
              <a:gd name="connsiteY40" fmla="*/ 2276195 h 6858000"/>
              <a:gd name="connsiteX41" fmla="*/ 2933495 w 3911930"/>
              <a:gd name="connsiteY41" fmla="*/ 2457699 h 6858000"/>
              <a:gd name="connsiteX42" fmla="*/ 3016563 w 3911930"/>
              <a:gd name="connsiteY42" fmla="*/ 2536535 h 6858000"/>
              <a:gd name="connsiteX43" fmla="*/ 3039203 w 3911930"/>
              <a:gd name="connsiteY43" fmla="*/ 2607702 h 6858000"/>
              <a:gd name="connsiteX44" fmla="*/ 3065460 w 3911930"/>
              <a:gd name="connsiteY44" fmla="*/ 2677285 h 6858000"/>
              <a:gd name="connsiteX45" fmla="*/ 3076831 w 3911930"/>
              <a:gd name="connsiteY45" fmla="*/ 2702052 h 6858000"/>
              <a:gd name="connsiteX46" fmla="*/ 3088882 w 3911930"/>
              <a:gd name="connsiteY46" fmla="*/ 2748080 h 6858000"/>
              <a:gd name="connsiteX47" fmla="*/ 3089305 w 3911930"/>
              <a:gd name="connsiteY47" fmla="*/ 2770328 h 6858000"/>
              <a:gd name="connsiteX48" fmla="*/ 3090198 w 3911930"/>
              <a:gd name="connsiteY48" fmla="*/ 2771102 h 6858000"/>
              <a:gd name="connsiteX49" fmla="*/ 3087402 w 3911930"/>
              <a:gd name="connsiteY49" fmla="*/ 2773742 h 6858000"/>
              <a:gd name="connsiteX50" fmla="*/ 3087359 w 3911930"/>
              <a:gd name="connsiteY50" fmla="*/ 2777882 h 6858000"/>
              <a:gd name="connsiteX51" fmla="*/ 3092838 w 3911930"/>
              <a:gd name="connsiteY51" fmla="*/ 2787915 h 6858000"/>
              <a:gd name="connsiteX52" fmla="*/ 3095820 w 3911930"/>
              <a:gd name="connsiteY52" fmla="*/ 2791475 h 6858000"/>
              <a:gd name="connsiteX53" fmla="*/ 3098222 w 3911930"/>
              <a:gd name="connsiteY53" fmla="*/ 2797134 h 6858000"/>
              <a:gd name="connsiteX54" fmla="*/ 3097988 w 3911930"/>
              <a:gd name="connsiteY54" fmla="*/ 2797342 h 6858000"/>
              <a:gd name="connsiteX55" fmla="*/ 3100812 w 3911930"/>
              <a:gd name="connsiteY55" fmla="*/ 2802512 h 6858000"/>
              <a:gd name="connsiteX56" fmla="*/ 3118340 w 3911930"/>
              <a:gd name="connsiteY56" fmla="*/ 2826959 h 6858000"/>
              <a:gd name="connsiteX57" fmla="*/ 3105041 w 3911930"/>
              <a:gd name="connsiteY57" fmla="*/ 2867605 h 6858000"/>
              <a:gd name="connsiteX58" fmla="*/ 3106265 w 3911930"/>
              <a:gd name="connsiteY58" fmla="*/ 2882876 h 6858000"/>
              <a:gd name="connsiteX59" fmla="*/ 3105352 w 3911930"/>
              <a:gd name="connsiteY59" fmla="*/ 2891390 h 6858000"/>
              <a:gd name="connsiteX60" fmla="*/ 3104283 w 3911930"/>
              <a:gd name="connsiteY60" fmla="*/ 2892152 h 6858000"/>
              <a:gd name="connsiteX61" fmla="*/ 3121233 w 3911930"/>
              <a:gd name="connsiteY61" fmla="*/ 2915554 h 6858000"/>
              <a:gd name="connsiteX62" fmla="*/ 3121120 w 3911930"/>
              <a:gd name="connsiteY62" fmla="*/ 2919202 h 6858000"/>
              <a:gd name="connsiteX63" fmla="*/ 3135195 w 3911930"/>
              <a:gd name="connsiteY63" fmla="*/ 2933764 h 6858000"/>
              <a:gd name="connsiteX64" fmla="*/ 3140851 w 3911930"/>
              <a:gd name="connsiteY64" fmla="*/ 2941657 h 6858000"/>
              <a:gd name="connsiteX65" fmla="*/ 3145776 w 3911930"/>
              <a:gd name="connsiteY65" fmla="*/ 2943125 h 6858000"/>
              <a:gd name="connsiteX66" fmla="*/ 3152438 w 3911930"/>
              <a:gd name="connsiteY66" fmla="*/ 2955162 h 6858000"/>
              <a:gd name="connsiteX67" fmla="*/ 3151949 w 3911930"/>
              <a:gd name="connsiteY67" fmla="*/ 2956832 h 6858000"/>
              <a:gd name="connsiteX68" fmla="*/ 3162110 w 3911930"/>
              <a:gd name="connsiteY68" fmla="*/ 2965689 h 6858000"/>
              <a:gd name="connsiteX69" fmla="*/ 3176268 w 3911930"/>
              <a:gd name="connsiteY69" fmla="*/ 2971822 h 6858000"/>
              <a:gd name="connsiteX70" fmla="*/ 3215263 w 3911930"/>
              <a:gd name="connsiteY70" fmla="*/ 3078225 h 6858000"/>
              <a:gd name="connsiteX71" fmla="*/ 3264180 w 3911930"/>
              <a:gd name="connsiteY71" fmla="*/ 3149203 h 6858000"/>
              <a:gd name="connsiteX72" fmla="*/ 3266796 w 3911930"/>
              <a:gd name="connsiteY72" fmla="*/ 3149949 h 6858000"/>
              <a:gd name="connsiteX73" fmla="*/ 3324951 w 3911930"/>
              <a:gd name="connsiteY73" fmla="*/ 3364269 h 6858000"/>
              <a:gd name="connsiteX74" fmla="*/ 3374024 w 3911930"/>
              <a:gd name="connsiteY74" fmla="*/ 3558777 h 6858000"/>
              <a:gd name="connsiteX75" fmla="*/ 3458183 w 3911930"/>
              <a:gd name="connsiteY75" fmla="*/ 3740660 h 6858000"/>
              <a:gd name="connsiteX76" fmla="*/ 3465360 w 3911930"/>
              <a:gd name="connsiteY76" fmla="*/ 3887518 h 6858000"/>
              <a:gd name="connsiteX77" fmla="*/ 3457877 w 3911930"/>
              <a:gd name="connsiteY77" fmla="*/ 3906107 h 6858000"/>
              <a:gd name="connsiteX78" fmla="*/ 3457467 w 3911930"/>
              <a:gd name="connsiteY78" fmla="*/ 3956017 h 6858000"/>
              <a:gd name="connsiteX79" fmla="*/ 3464577 w 3911930"/>
              <a:gd name="connsiteY79" fmla="*/ 4039830 h 6858000"/>
              <a:gd name="connsiteX80" fmla="*/ 3464354 w 3911930"/>
              <a:gd name="connsiteY80" fmla="*/ 4057379 h 6858000"/>
              <a:gd name="connsiteX81" fmla="*/ 3457255 w 3911930"/>
              <a:gd name="connsiteY81" fmla="*/ 4071299 h 6858000"/>
              <a:gd name="connsiteX82" fmla="*/ 3449587 w 3911930"/>
              <a:gd name="connsiteY82" fmla="*/ 4073511 h 6858000"/>
              <a:gd name="connsiteX83" fmla="*/ 3448354 w 3911930"/>
              <a:gd name="connsiteY83" fmla="*/ 4082976 h 6858000"/>
              <a:gd name="connsiteX84" fmla="*/ 3446585 w 3911930"/>
              <a:gd name="connsiteY84" fmla="*/ 4085249 h 6858000"/>
              <a:gd name="connsiteX85" fmla="*/ 3439113 w 3911930"/>
              <a:gd name="connsiteY85" fmla="*/ 4096645 h 6858000"/>
              <a:gd name="connsiteX86" fmla="*/ 3440408 w 3911930"/>
              <a:gd name="connsiteY86" fmla="*/ 4100045 h 6858000"/>
              <a:gd name="connsiteX87" fmla="*/ 3450643 w 3911930"/>
              <a:gd name="connsiteY87" fmla="*/ 4106155 h 6858000"/>
              <a:gd name="connsiteX88" fmla="*/ 3447970 w 3911930"/>
              <a:gd name="connsiteY88" fmla="*/ 4119065 h 6858000"/>
              <a:gd name="connsiteX89" fmla="*/ 3447077 w 3911930"/>
              <a:gd name="connsiteY89" fmla="*/ 4122013 h 6858000"/>
              <a:gd name="connsiteX90" fmla="*/ 3449971 w 3911930"/>
              <a:gd name="connsiteY90" fmla="*/ 4131661 h 6858000"/>
              <a:gd name="connsiteX91" fmla="*/ 3455129 w 3911930"/>
              <a:gd name="connsiteY91" fmla="*/ 4132946 h 6858000"/>
              <a:gd name="connsiteX92" fmla="*/ 3475101 w 3911930"/>
              <a:gd name="connsiteY92" fmla="*/ 4213256 h 6858000"/>
              <a:gd name="connsiteX93" fmla="*/ 3503702 w 3911930"/>
              <a:gd name="connsiteY93" fmla="*/ 4242685 h 6858000"/>
              <a:gd name="connsiteX94" fmla="*/ 3500296 w 3911930"/>
              <a:gd name="connsiteY94" fmla="*/ 4257672 h 6858000"/>
              <a:gd name="connsiteX95" fmla="*/ 3499449 w 3911930"/>
              <a:gd name="connsiteY95" fmla="*/ 4260305 h 6858000"/>
              <a:gd name="connsiteX96" fmla="*/ 3501701 w 3911930"/>
              <a:gd name="connsiteY96" fmla="*/ 4269810 h 6858000"/>
              <a:gd name="connsiteX97" fmla="*/ 3495288 w 3911930"/>
              <a:gd name="connsiteY97" fmla="*/ 4273772 h 6858000"/>
              <a:gd name="connsiteX98" fmla="*/ 3493625 w 3911930"/>
              <a:gd name="connsiteY98" fmla="*/ 4288998 h 6858000"/>
              <a:gd name="connsiteX99" fmla="*/ 3499731 w 3911930"/>
              <a:gd name="connsiteY99" fmla="*/ 4306137 h 6858000"/>
              <a:gd name="connsiteX100" fmla="*/ 3520653 w 3911930"/>
              <a:gd name="connsiteY100" fmla="*/ 4367163 h 6858000"/>
              <a:gd name="connsiteX101" fmla="*/ 3528382 w 3911930"/>
              <a:gd name="connsiteY101" fmla="*/ 4376332 h 6858000"/>
              <a:gd name="connsiteX102" fmla="*/ 3533897 w 3911930"/>
              <a:gd name="connsiteY102" fmla="*/ 4409841 h 6858000"/>
              <a:gd name="connsiteX103" fmla="*/ 3543250 w 3911930"/>
              <a:gd name="connsiteY103" fmla="*/ 4438895 h 6858000"/>
              <a:gd name="connsiteX104" fmla="*/ 3553461 w 3911930"/>
              <a:gd name="connsiteY104" fmla="*/ 4456966 h 6858000"/>
              <a:gd name="connsiteX105" fmla="*/ 3552669 w 3911930"/>
              <a:gd name="connsiteY105" fmla="*/ 4462332 h 6858000"/>
              <a:gd name="connsiteX106" fmla="*/ 3558050 w 3911930"/>
              <a:gd name="connsiteY106" fmla="*/ 4481420 h 6858000"/>
              <a:gd name="connsiteX107" fmla="*/ 3565562 w 3911930"/>
              <a:gd name="connsiteY107" fmla="*/ 4490273 h 6858000"/>
              <a:gd name="connsiteX108" fmla="*/ 3560130 w 3911930"/>
              <a:gd name="connsiteY108" fmla="*/ 4501352 h 6858000"/>
              <a:gd name="connsiteX109" fmla="*/ 3554413 w 3911930"/>
              <a:gd name="connsiteY109" fmla="*/ 4504860 h 6858000"/>
              <a:gd name="connsiteX110" fmla="*/ 3562409 w 3911930"/>
              <a:gd name="connsiteY110" fmla="*/ 4517683 h 6858000"/>
              <a:gd name="connsiteX111" fmla="*/ 3560101 w 3911930"/>
              <a:gd name="connsiteY111" fmla="*/ 4529812 h 6858000"/>
              <a:gd name="connsiteX112" fmla="*/ 3567912 w 3911930"/>
              <a:gd name="connsiteY112" fmla="*/ 4538596 h 6858000"/>
              <a:gd name="connsiteX113" fmla="*/ 3568458 w 3911930"/>
              <a:gd name="connsiteY113" fmla="*/ 4583574 h 6858000"/>
              <a:gd name="connsiteX114" fmla="*/ 3544552 w 3911930"/>
              <a:gd name="connsiteY114" fmla="*/ 4659716 h 6858000"/>
              <a:gd name="connsiteX115" fmla="*/ 3537857 w 3911930"/>
              <a:gd name="connsiteY115" fmla="*/ 4685651 h 6858000"/>
              <a:gd name="connsiteX116" fmla="*/ 3529547 w 3911930"/>
              <a:gd name="connsiteY116" fmla="*/ 4703886 h 6858000"/>
              <a:gd name="connsiteX117" fmla="*/ 3526895 w 3911930"/>
              <a:gd name="connsiteY117" fmla="*/ 4753727 h 6858000"/>
              <a:gd name="connsiteX118" fmla="*/ 3530234 w 3911930"/>
              <a:gd name="connsiteY118" fmla="*/ 4837773 h 6858000"/>
              <a:gd name="connsiteX119" fmla="*/ 3529222 w 3911930"/>
              <a:gd name="connsiteY119" fmla="*/ 4855295 h 6858000"/>
              <a:gd name="connsiteX120" fmla="*/ 3521505 w 3911930"/>
              <a:gd name="connsiteY120" fmla="*/ 4868882 h 6858000"/>
              <a:gd name="connsiteX121" fmla="*/ 3513745 w 3911930"/>
              <a:gd name="connsiteY121" fmla="*/ 4870749 h 6858000"/>
              <a:gd name="connsiteX122" fmla="*/ 3512090 w 3911930"/>
              <a:gd name="connsiteY122" fmla="*/ 4880149 h 6858000"/>
              <a:gd name="connsiteX123" fmla="*/ 3510219 w 3911930"/>
              <a:gd name="connsiteY123" fmla="*/ 4882341 h 6858000"/>
              <a:gd name="connsiteX124" fmla="*/ 3500921 w 3911930"/>
              <a:gd name="connsiteY124" fmla="*/ 4895221 h 6858000"/>
              <a:gd name="connsiteX125" fmla="*/ 3516611 w 3911930"/>
              <a:gd name="connsiteY125" fmla="*/ 4930373 h 6858000"/>
              <a:gd name="connsiteX126" fmla="*/ 3511218 w 3911930"/>
              <a:gd name="connsiteY126" fmla="*/ 5012704 h 6858000"/>
              <a:gd name="connsiteX127" fmla="*/ 3486959 w 3911930"/>
              <a:gd name="connsiteY127" fmla="*/ 5134007 h 6858000"/>
              <a:gd name="connsiteX128" fmla="*/ 3522095 w 3911930"/>
              <a:gd name="connsiteY128" fmla="*/ 5292981 h 6858000"/>
              <a:gd name="connsiteX129" fmla="*/ 3523378 w 3911930"/>
              <a:gd name="connsiteY129" fmla="*/ 5376449 h 6858000"/>
              <a:gd name="connsiteX130" fmla="*/ 3515853 w 3911930"/>
              <a:gd name="connsiteY130" fmla="*/ 5392879 h 6858000"/>
              <a:gd name="connsiteX131" fmla="*/ 3518590 w 3911930"/>
              <a:gd name="connsiteY131" fmla="*/ 5400822 h 6858000"/>
              <a:gd name="connsiteX132" fmla="*/ 3515056 w 3911930"/>
              <a:gd name="connsiteY132" fmla="*/ 5405562 h 6858000"/>
              <a:gd name="connsiteX133" fmla="*/ 3522190 w 3911930"/>
              <a:gd name="connsiteY133" fmla="*/ 5412352 h 6858000"/>
              <a:gd name="connsiteX134" fmla="*/ 3527834 w 3911930"/>
              <a:gd name="connsiteY134" fmla="*/ 5423666 h 6858000"/>
              <a:gd name="connsiteX135" fmla="*/ 3526632 w 3911930"/>
              <a:gd name="connsiteY135" fmla="*/ 5425026 h 6858000"/>
              <a:gd name="connsiteX136" fmla="*/ 3527564 w 3911930"/>
              <a:gd name="connsiteY136" fmla="*/ 5438106 h 6858000"/>
              <a:gd name="connsiteX137" fmla="*/ 3531555 w 3911930"/>
              <a:gd name="connsiteY137" fmla="*/ 5441019 h 6858000"/>
              <a:gd name="connsiteX138" fmla="*/ 3533380 w 3911930"/>
              <a:gd name="connsiteY138" fmla="*/ 5450011 h 6858000"/>
              <a:gd name="connsiteX139" fmla="*/ 3535524 w 3911930"/>
              <a:gd name="connsiteY139" fmla="*/ 5455608 h 6858000"/>
              <a:gd name="connsiteX140" fmla="*/ 3586681 w 3911930"/>
              <a:gd name="connsiteY140" fmla="*/ 5568327 h 6858000"/>
              <a:gd name="connsiteX141" fmla="*/ 3646119 w 3911930"/>
              <a:gd name="connsiteY141" fmla="*/ 5710384 h 6858000"/>
              <a:gd name="connsiteX142" fmla="*/ 3649647 w 3911930"/>
              <a:gd name="connsiteY142" fmla="*/ 5748779 h 6858000"/>
              <a:gd name="connsiteX143" fmla="*/ 3676551 w 3911930"/>
              <a:gd name="connsiteY143" fmla="*/ 5778267 h 6858000"/>
              <a:gd name="connsiteX144" fmla="*/ 3672315 w 3911930"/>
              <a:gd name="connsiteY144" fmla="*/ 5793285 h 6858000"/>
              <a:gd name="connsiteX145" fmla="*/ 3671325 w 3911930"/>
              <a:gd name="connsiteY145" fmla="*/ 5795922 h 6858000"/>
              <a:gd name="connsiteX146" fmla="*/ 3673037 w 3911930"/>
              <a:gd name="connsiteY146" fmla="*/ 5805444 h 6858000"/>
              <a:gd name="connsiteX147" fmla="*/ 3666420 w 3911930"/>
              <a:gd name="connsiteY147" fmla="*/ 5809418 h 6858000"/>
              <a:gd name="connsiteX148" fmla="*/ 3663908 w 3911930"/>
              <a:gd name="connsiteY148" fmla="*/ 5824674 h 6858000"/>
              <a:gd name="connsiteX149" fmla="*/ 3669045 w 3911930"/>
              <a:gd name="connsiteY149" fmla="*/ 5841846 h 6858000"/>
              <a:gd name="connsiteX150" fmla="*/ 3701358 w 3911930"/>
              <a:gd name="connsiteY150" fmla="*/ 5921917 h 6858000"/>
              <a:gd name="connsiteX151" fmla="*/ 3716185 w 3911930"/>
              <a:gd name="connsiteY151" fmla="*/ 5970698 h 6858000"/>
              <a:gd name="connsiteX152" fmla="*/ 3714732 w 3911930"/>
              <a:gd name="connsiteY152" fmla="*/ 5990602 h 6858000"/>
              <a:gd name="connsiteX153" fmla="*/ 3717468 w 3911930"/>
              <a:gd name="connsiteY153" fmla="*/ 6017473 h 6858000"/>
              <a:gd name="connsiteX154" fmla="*/ 3716813 w 3911930"/>
              <a:gd name="connsiteY154" fmla="*/ 6065962 h 6858000"/>
              <a:gd name="connsiteX155" fmla="*/ 3725468 w 3911930"/>
              <a:gd name="connsiteY155" fmla="*/ 6129258 h 6858000"/>
              <a:gd name="connsiteX156" fmla="*/ 3762009 w 3911930"/>
              <a:gd name="connsiteY156" fmla="*/ 6169490 h 6858000"/>
              <a:gd name="connsiteX157" fmla="*/ 3757871 w 3911930"/>
              <a:gd name="connsiteY157" fmla="*/ 6174474 h 6858000"/>
              <a:gd name="connsiteX158" fmla="*/ 3768344 w 3911930"/>
              <a:gd name="connsiteY158" fmla="*/ 6205103 h 6858000"/>
              <a:gd name="connsiteX159" fmla="*/ 3841437 w 3911930"/>
              <a:gd name="connsiteY159" fmla="*/ 6305143 h 6858000"/>
              <a:gd name="connsiteX160" fmla="*/ 3860896 w 3911930"/>
              <a:gd name="connsiteY160" fmla="*/ 6365201 h 6858000"/>
              <a:gd name="connsiteX161" fmla="*/ 3861931 w 3911930"/>
              <a:gd name="connsiteY161" fmla="*/ 6387686 h 6858000"/>
              <a:gd name="connsiteX162" fmla="*/ 3864030 w 3911930"/>
              <a:gd name="connsiteY162" fmla="*/ 6425287 h 6858000"/>
              <a:gd name="connsiteX163" fmla="*/ 3851144 w 3911930"/>
              <a:gd name="connsiteY163" fmla="*/ 6456271 h 6858000"/>
              <a:gd name="connsiteX164" fmla="*/ 3858628 w 3911930"/>
              <a:gd name="connsiteY164" fmla="*/ 6486571 h 6858000"/>
              <a:gd name="connsiteX165" fmla="*/ 3879064 w 3911930"/>
              <a:gd name="connsiteY165" fmla="*/ 6489882 h 6858000"/>
              <a:gd name="connsiteX166" fmla="*/ 3881893 w 3911930"/>
              <a:gd name="connsiteY166" fmla="*/ 6574910 h 6858000"/>
              <a:gd name="connsiteX167" fmla="*/ 3896578 w 3911930"/>
              <a:gd name="connsiteY167" fmla="*/ 6683001 h 6858000"/>
              <a:gd name="connsiteX168" fmla="*/ 3901943 w 3911930"/>
              <a:gd name="connsiteY168" fmla="*/ 6763331 h 6858000"/>
              <a:gd name="connsiteX169" fmla="*/ 3882556 w 3911930"/>
              <a:gd name="connsiteY169" fmla="*/ 6815408 h 6858000"/>
              <a:gd name="connsiteX170" fmla="*/ 3883725 w 3911930"/>
              <a:gd name="connsiteY170" fmla="*/ 6843863 h 6858000"/>
              <a:gd name="connsiteX171" fmla="*/ 3883034 w 3911930"/>
              <a:gd name="connsiteY171" fmla="*/ 6858000 h 6858000"/>
              <a:gd name="connsiteX172" fmla="*/ 0 w 3911930"/>
              <a:gd name="connsiteY172"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Lst>
            <a:rect l="l" t="t" r="r" b="b"/>
            <a:pathLst>
              <a:path w="3911930" h="6858000">
                <a:moveTo>
                  <a:pt x="0" y="0"/>
                </a:moveTo>
                <a:lnTo>
                  <a:pt x="1102136" y="0"/>
                </a:lnTo>
                <a:lnTo>
                  <a:pt x="1116562" y="6576"/>
                </a:lnTo>
                <a:cubicBezTo>
                  <a:pt x="1145356" y="-5557"/>
                  <a:pt x="1145499" y="34287"/>
                  <a:pt x="1168011" y="32097"/>
                </a:cubicBezTo>
                <a:cubicBezTo>
                  <a:pt x="1181512" y="52152"/>
                  <a:pt x="1193683" y="149861"/>
                  <a:pt x="1234521" y="157539"/>
                </a:cubicBezTo>
                <a:cubicBezTo>
                  <a:pt x="1269042" y="196429"/>
                  <a:pt x="1241096" y="270448"/>
                  <a:pt x="1249824" y="288336"/>
                </a:cubicBezTo>
                <a:cubicBezTo>
                  <a:pt x="1360682" y="456262"/>
                  <a:pt x="1350691" y="358203"/>
                  <a:pt x="1413083" y="419140"/>
                </a:cubicBezTo>
                <a:lnTo>
                  <a:pt x="1414695" y="421273"/>
                </a:lnTo>
                <a:lnTo>
                  <a:pt x="1579457" y="531517"/>
                </a:lnTo>
                <a:cubicBezTo>
                  <a:pt x="1673215" y="666299"/>
                  <a:pt x="1744945" y="671088"/>
                  <a:pt x="1799438" y="753715"/>
                </a:cubicBezTo>
                <a:cubicBezTo>
                  <a:pt x="1853932" y="836343"/>
                  <a:pt x="1851913" y="966767"/>
                  <a:pt x="1906418" y="1027281"/>
                </a:cubicBezTo>
                <a:lnTo>
                  <a:pt x="1993121" y="1148547"/>
                </a:lnTo>
                <a:cubicBezTo>
                  <a:pt x="1995855" y="1163191"/>
                  <a:pt x="2006208" y="1241468"/>
                  <a:pt x="2022086" y="1250358"/>
                </a:cubicBezTo>
                <a:cubicBezTo>
                  <a:pt x="2001291" y="1279789"/>
                  <a:pt x="2025450" y="1265954"/>
                  <a:pt x="2037442" y="1281973"/>
                </a:cubicBezTo>
                <a:cubicBezTo>
                  <a:pt x="2049299" y="1294066"/>
                  <a:pt x="2050353" y="1266645"/>
                  <a:pt x="2057749" y="1279462"/>
                </a:cubicBezTo>
                <a:cubicBezTo>
                  <a:pt x="2056028" y="1295554"/>
                  <a:pt x="2080145" y="1289296"/>
                  <a:pt x="2076916" y="1306359"/>
                </a:cubicBezTo>
                <a:cubicBezTo>
                  <a:pt x="2056979" y="1306956"/>
                  <a:pt x="2093073" y="1334875"/>
                  <a:pt x="2077448" y="1339577"/>
                </a:cubicBezTo>
                <a:cubicBezTo>
                  <a:pt x="2105838" y="1346944"/>
                  <a:pt x="2080264" y="1359764"/>
                  <a:pt x="2094559" y="1374954"/>
                </a:cubicBezTo>
                <a:cubicBezTo>
                  <a:pt x="2106649" y="1380882"/>
                  <a:pt x="2110592" y="1386252"/>
                  <a:pt x="2104586" y="1396174"/>
                </a:cubicBezTo>
                <a:cubicBezTo>
                  <a:pt x="2162550" y="1422958"/>
                  <a:pt x="2115953" y="1417802"/>
                  <a:pt x="2146872" y="1448205"/>
                </a:cubicBezTo>
                <a:cubicBezTo>
                  <a:pt x="2176606" y="1473695"/>
                  <a:pt x="2202015" y="1504484"/>
                  <a:pt x="2255070" y="1523574"/>
                </a:cubicBezTo>
                <a:cubicBezTo>
                  <a:pt x="2268884" y="1526148"/>
                  <a:pt x="2278768" y="1537961"/>
                  <a:pt x="2277146" y="1549959"/>
                </a:cubicBezTo>
                <a:cubicBezTo>
                  <a:pt x="2276866" y="1552024"/>
                  <a:pt x="2276247" y="1554016"/>
                  <a:pt x="2275311" y="1555875"/>
                </a:cubicBezTo>
                <a:cubicBezTo>
                  <a:pt x="2311452" y="1566161"/>
                  <a:pt x="2302686" y="1581140"/>
                  <a:pt x="2325460" y="1584198"/>
                </a:cubicBezTo>
                <a:cubicBezTo>
                  <a:pt x="2346500" y="1610804"/>
                  <a:pt x="2338829" y="1639168"/>
                  <a:pt x="2359019" y="1642332"/>
                </a:cubicBezTo>
                <a:cubicBezTo>
                  <a:pt x="2364851" y="1657338"/>
                  <a:pt x="2354967" y="1682920"/>
                  <a:pt x="2377962" y="1688890"/>
                </a:cubicBezTo>
                <a:cubicBezTo>
                  <a:pt x="2364069" y="1694558"/>
                  <a:pt x="2396975" y="1702580"/>
                  <a:pt x="2391339" y="1713831"/>
                </a:cubicBezTo>
                <a:cubicBezTo>
                  <a:pt x="2385764" y="1722240"/>
                  <a:pt x="2394447" y="1726637"/>
                  <a:pt x="2398019" y="1733270"/>
                </a:cubicBezTo>
                <a:cubicBezTo>
                  <a:pt x="2395281" y="1743715"/>
                  <a:pt x="2419671" y="1770153"/>
                  <a:pt x="2431451" y="1775805"/>
                </a:cubicBezTo>
                <a:cubicBezTo>
                  <a:pt x="2468841" y="1787197"/>
                  <a:pt x="2464585" y="1833504"/>
                  <a:pt x="2493739" y="1843408"/>
                </a:cubicBezTo>
                <a:cubicBezTo>
                  <a:pt x="2499415" y="1848124"/>
                  <a:pt x="2503062" y="1853174"/>
                  <a:pt x="2505432" y="1858404"/>
                </a:cubicBezTo>
                <a:lnTo>
                  <a:pt x="2509253" y="1873693"/>
                </a:lnTo>
                <a:lnTo>
                  <a:pt x="2504712" y="1879330"/>
                </a:lnTo>
                <a:lnTo>
                  <a:pt x="2510142" y="1887965"/>
                </a:lnTo>
                <a:lnTo>
                  <a:pt x="2510286" y="1890763"/>
                </a:lnTo>
                <a:cubicBezTo>
                  <a:pt x="2510528" y="1896114"/>
                  <a:pt x="2510987" y="1901346"/>
                  <a:pt x="2512408" y="1906303"/>
                </a:cubicBezTo>
                <a:cubicBezTo>
                  <a:pt x="2541477" y="1892704"/>
                  <a:pt x="2529290" y="1946227"/>
                  <a:pt x="2549279" y="1927029"/>
                </a:cubicBezTo>
                <a:cubicBezTo>
                  <a:pt x="2562141" y="1951902"/>
                  <a:pt x="2577789" y="1927102"/>
                  <a:pt x="2568037" y="1962771"/>
                </a:cubicBezTo>
                <a:cubicBezTo>
                  <a:pt x="2610907" y="1996147"/>
                  <a:pt x="2627846" y="2060345"/>
                  <a:pt x="2680502" y="2082121"/>
                </a:cubicBezTo>
                <a:cubicBezTo>
                  <a:pt x="2709694" y="2115808"/>
                  <a:pt x="2721097" y="2145404"/>
                  <a:pt x="2743190" y="2164892"/>
                </a:cubicBezTo>
                <a:lnTo>
                  <a:pt x="2794909" y="2276195"/>
                </a:lnTo>
                <a:cubicBezTo>
                  <a:pt x="2833433" y="2324997"/>
                  <a:pt x="2899579" y="2401452"/>
                  <a:pt x="2933495" y="2457699"/>
                </a:cubicBezTo>
                <a:lnTo>
                  <a:pt x="3016563" y="2536535"/>
                </a:lnTo>
                <a:cubicBezTo>
                  <a:pt x="3027716" y="2563749"/>
                  <a:pt x="3013158" y="2586251"/>
                  <a:pt x="3039203" y="2607702"/>
                </a:cubicBezTo>
                <a:cubicBezTo>
                  <a:pt x="3049552" y="2633205"/>
                  <a:pt x="3049678" y="2657308"/>
                  <a:pt x="3065460" y="2677285"/>
                </a:cubicBezTo>
                <a:cubicBezTo>
                  <a:pt x="3061964" y="2687666"/>
                  <a:pt x="3062572" y="2696560"/>
                  <a:pt x="3076831" y="2702052"/>
                </a:cubicBezTo>
                <a:cubicBezTo>
                  <a:pt x="3083382" y="2726562"/>
                  <a:pt x="3070368" y="2735836"/>
                  <a:pt x="3088882" y="2748080"/>
                </a:cubicBezTo>
                <a:cubicBezTo>
                  <a:pt x="3069559" y="2767115"/>
                  <a:pt x="3079451" y="2765715"/>
                  <a:pt x="3089305" y="2770328"/>
                </a:cubicBezTo>
                <a:lnTo>
                  <a:pt x="3090198" y="2771102"/>
                </a:lnTo>
                <a:cubicBezTo>
                  <a:pt x="3089265" y="2771982"/>
                  <a:pt x="3088334" y="2772862"/>
                  <a:pt x="3087402" y="2773742"/>
                </a:cubicBezTo>
                <a:lnTo>
                  <a:pt x="3087359" y="2777882"/>
                </a:lnTo>
                <a:lnTo>
                  <a:pt x="3092838" y="2787915"/>
                </a:lnTo>
                <a:lnTo>
                  <a:pt x="3095820" y="2791475"/>
                </a:lnTo>
                <a:cubicBezTo>
                  <a:pt x="3097533" y="2794007"/>
                  <a:pt x="3098228" y="2795789"/>
                  <a:pt x="3098222" y="2797134"/>
                </a:cubicBezTo>
                <a:cubicBezTo>
                  <a:pt x="3098144" y="2797204"/>
                  <a:pt x="3098066" y="2797272"/>
                  <a:pt x="3097988" y="2797342"/>
                </a:cubicBezTo>
                <a:lnTo>
                  <a:pt x="3100812" y="2802512"/>
                </a:lnTo>
                <a:cubicBezTo>
                  <a:pt x="3106251" y="2811083"/>
                  <a:pt x="3112177" y="2819277"/>
                  <a:pt x="3118340" y="2826959"/>
                </a:cubicBezTo>
                <a:cubicBezTo>
                  <a:pt x="3104914" y="2837717"/>
                  <a:pt x="3137453" y="2863865"/>
                  <a:pt x="3105041" y="2867605"/>
                </a:cubicBezTo>
                <a:cubicBezTo>
                  <a:pt x="3112436" y="2878178"/>
                  <a:pt x="3128196" y="2881987"/>
                  <a:pt x="3106265" y="2882876"/>
                </a:cubicBezTo>
                <a:cubicBezTo>
                  <a:pt x="3108117" y="2886490"/>
                  <a:pt x="3107362" y="2889150"/>
                  <a:pt x="3105352" y="2891390"/>
                </a:cubicBezTo>
                <a:cubicBezTo>
                  <a:pt x="3104996" y="2891643"/>
                  <a:pt x="3104640" y="2891899"/>
                  <a:pt x="3104283" y="2892152"/>
                </a:cubicBezTo>
                <a:lnTo>
                  <a:pt x="3121233" y="2915554"/>
                </a:lnTo>
                <a:lnTo>
                  <a:pt x="3121120" y="2919202"/>
                </a:lnTo>
                <a:lnTo>
                  <a:pt x="3135195" y="2933764"/>
                </a:lnTo>
                <a:lnTo>
                  <a:pt x="3140851" y="2941657"/>
                </a:lnTo>
                <a:lnTo>
                  <a:pt x="3145776" y="2943125"/>
                </a:lnTo>
                <a:cubicBezTo>
                  <a:pt x="3149248" y="2945134"/>
                  <a:pt x="3151842" y="2948559"/>
                  <a:pt x="3152438" y="2955162"/>
                </a:cubicBezTo>
                <a:lnTo>
                  <a:pt x="3151949" y="2956832"/>
                </a:lnTo>
                <a:lnTo>
                  <a:pt x="3162110" y="2965689"/>
                </a:lnTo>
                <a:cubicBezTo>
                  <a:pt x="3166195" y="2968355"/>
                  <a:pt x="3170846" y="2970481"/>
                  <a:pt x="3176268" y="2971822"/>
                </a:cubicBezTo>
                <a:cubicBezTo>
                  <a:pt x="3167568" y="3011884"/>
                  <a:pt x="3203188" y="3039660"/>
                  <a:pt x="3215263" y="3078225"/>
                </a:cubicBezTo>
                <a:cubicBezTo>
                  <a:pt x="3192982" y="3096725"/>
                  <a:pt x="3228385" y="3132144"/>
                  <a:pt x="3264180" y="3149203"/>
                </a:cubicBezTo>
                <a:lnTo>
                  <a:pt x="3266796" y="3149949"/>
                </a:lnTo>
                <a:lnTo>
                  <a:pt x="3324951" y="3364269"/>
                </a:lnTo>
                <a:cubicBezTo>
                  <a:pt x="3377602" y="3433632"/>
                  <a:pt x="3321373" y="3413214"/>
                  <a:pt x="3374024" y="3558777"/>
                </a:cubicBezTo>
                <a:cubicBezTo>
                  <a:pt x="3398346" y="3641617"/>
                  <a:pt x="3450523" y="3677550"/>
                  <a:pt x="3458183" y="3740660"/>
                </a:cubicBezTo>
                <a:cubicBezTo>
                  <a:pt x="3442562" y="3738307"/>
                  <a:pt x="3477748" y="3881422"/>
                  <a:pt x="3465360" y="3887518"/>
                </a:cubicBezTo>
                <a:cubicBezTo>
                  <a:pt x="3454942" y="3891408"/>
                  <a:pt x="3459335" y="3899129"/>
                  <a:pt x="3457877" y="3906107"/>
                </a:cubicBezTo>
                <a:cubicBezTo>
                  <a:pt x="3448491" y="3912992"/>
                  <a:pt x="3451298" y="3945787"/>
                  <a:pt x="3457467" y="3956017"/>
                </a:cubicBezTo>
                <a:cubicBezTo>
                  <a:pt x="3481476" y="3983336"/>
                  <a:pt x="3446546" y="4017722"/>
                  <a:pt x="3464577" y="4039830"/>
                </a:cubicBezTo>
                <a:cubicBezTo>
                  <a:pt x="3466200" y="4046329"/>
                  <a:pt x="3465881" y="4052097"/>
                  <a:pt x="3464354" y="4057379"/>
                </a:cubicBezTo>
                <a:lnTo>
                  <a:pt x="3457255" y="4071299"/>
                </a:lnTo>
                <a:lnTo>
                  <a:pt x="3449587" y="4073511"/>
                </a:lnTo>
                <a:lnTo>
                  <a:pt x="3448354" y="4082976"/>
                </a:lnTo>
                <a:lnTo>
                  <a:pt x="3446585" y="4085249"/>
                </a:lnTo>
                <a:lnTo>
                  <a:pt x="3439113" y="4096645"/>
                </a:lnTo>
                <a:lnTo>
                  <a:pt x="3440408" y="4100045"/>
                </a:lnTo>
                <a:lnTo>
                  <a:pt x="3450643" y="4106155"/>
                </a:lnTo>
                <a:cubicBezTo>
                  <a:pt x="3451509" y="4109964"/>
                  <a:pt x="3449801" y="4114653"/>
                  <a:pt x="3447970" y="4119065"/>
                </a:cubicBezTo>
                <a:lnTo>
                  <a:pt x="3447077" y="4122013"/>
                </a:lnTo>
                <a:lnTo>
                  <a:pt x="3449971" y="4131661"/>
                </a:lnTo>
                <a:lnTo>
                  <a:pt x="3455129" y="4132946"/>
                </a:lnTo>
                <a:cubicBezTo>
                  <a:pt x="3459317" y="4146545"/>
                  <a:pt x="3467006" y="4194967"/>
                  <a:pt x="3475101" y="4213256"/>
                </a:cubicBezTo>
                <a:cubicBezTo>
                  <a:pt x="3501328" y="4201013"/>
                  <a:pt x="3470602" y="4247220"/>
                  <a:pt x="3503702" y="4242685"/>
                </a:cubicBezTo>
                <a:cubicBezTo>
                  <a:pt x="3503339" y="4247673"/>
                  <a:pt x="3501946" y="4252646"/>
                  <a:pt x="3500296" y="4257672"/>
                </a:cubicBezTo>
                <a:lnTo>
                  <a:pt x="3499449" y="4260305"/>
                </a:lnTo>
                <a:lnTo>
                  <a:pt x="3501701" y="4269810"/>
                </a:lnTo>
                <a:lnTo>
                  <a:pt x="3495288" y="4273772"/>
                </a:lnTo>
                <a:lnTo>
                  <a:pt x="3493625" y="4288998"/>
                </a:lnTo>
                <a:cubicBezTo>
                  <a:pt x="3494091" y="4294503"/>
                  <a:pt x="3495865" y="4300195"/>
                  <a:pt x="3499731" y="4306137"/>
                </a:cubicBezTo>
                <a:cubicBezTo>
                  <a:pt x="3518409" y="4319087"/>
                  <a:pt x="3511572" y="4345792"/>
                  <a:pt x="3520653" y="4367163"/>
                </a:cubicBezTo>
                <a:lnTo>
                  <a:pt x="3528382" y="4376332"/>
                </a:lnTo>
                <a:lnTo>
                  <a:pt x="3533897" y="4409841"/>
                </a:lnTo>
                <a:cubicBezTo>
                  <a:pt x="3536069" y="4419270"/>
                  <a:pt x="3538988" y="4428935"/>
                  <a:pt x="3543250" y="4438895"/>
                </a:cubicBezTo>
                <a:lnTo>
                  <a:pt x="3553461" y="4456966"/>
                </a:lnTo>
                <a:lnTo>
                  <a:pt x="3552669" y="4462332"/>
                </a:lnTo>
                <a:cubicBezTo>
                  <a:pt x="3556172" y="4470794"/>
                  <a:pt x="3569696" y="4480372"/>
                  <a:pt x="3558050" y="4481420"/>
                </a:cubicBezTo>
                <a:lnTo>
                  <a:pt x="3565562" y="4490273"/>
                </a:lnTo>
                <a:lnTo>
                  <a:pt x="3560130" y="4501352"/>
                </a:lnTo>
                <a:cubicBezTo>
                  <a:pt x="3558431" y="4502766"/>
                  <a:pt x="3556504" y="4503948"/>
                  <a:pt x="3554413" y="4504860"/>
                </a:cubicBezTo>
                <a:lnTo>
                  <a:pt x="3562409" y="4517683"/>
                </a:lnTo>
                <a:lnTo>
                  <a:pt x="3560101" y="4529812"/>
                </a:lnTo>
                <a:lnTo>
                  <a:pt x="3567912" y="4538596"/>
                </a:lnTo>
                <a:lnTo>
                  <a:pt x="3568458" y="4583574"/>
                </a:lnTo>
                <a:lnTo>
                  <a:pt x="3544552" y="4659716"/>
                </a:lnTo>
                <a:cubicBezTo>
                  <a:pt x="3529053" y="4656666"/>
                  <a:pt x="3550507" y="4680114"/>
                  <a:pt x="3537857" y="4685651"/>
                </a:cubicBezTo>
                <a:cubicBezTo>
                  <a:pt x="3527274" y="4689071"/>
                  <a:pt x="3531317" y="4696980"/>
                  <a:pt x="3529547" y="4703886"/>
                </a:cubicBezTo>
                <a:cubicBezTo>
                  <a:pt x="3519861" y="4710342"/>
                  <a:pt x="3521192" y="4743230"/>
                  <a:pt x="3526895" y="4753727"/>
                </a:cubicBezTo>
                <a:cubicBezTo>
                  <a:pt x="3549653" y="4782092"/>
                  <a:pt x="3513213" y="4814881"/>
                  <a:pt x="3530234" y="4837773"/>
                </a:cubicBezTo>
                <a:cubicBezTo>
                  <a:pt x="3531563" y="4844338"/>
                  <a:pt x="3530985" y="4850086"/>
                  <a:pt x="3529222" y="4855295"/>
                </a:cubicBezTo>
                <a:lnTo>
                  <a:pt x="3521505" y="4868882"/>
                </a:lnTo>
                <a:lnTo>
                  <a:pt x="3513745" y="4870749"/>
                </a:lnTo>
                <a:lnTo>
                  <a:pt x="3512090" y="4880149"/>
                </a:lnTo>
                <a:lnTo>
                  <a:pt x="3510219" y="4882341"/>
                </a:lnTo>
                <a:cubicBezTo>
                  <a:pt x="3506614" y="4886518"/>
                  <a:pt x="3503273" y="4890719"/>
                  <a:pt x="3500921" y="4895221"/>
                </a:cubicBezTo>
                <a:cubicBezTo>
                  <a:pt x="3534583" y="4900285"/>
                  <a:pt x="3486464" y="4934344"/>
                  <a:pt x="3516611" y="4930373"/>
                </a:cubicBezTo>
                <a:cubicBezTo>
                  <a:pt x="3509544" y="4955987"/>
                  <a:pt x="3544633" y="4990868"/>
                  <a:pt x="3511218" y="5012704"/>
                </a:cubicBezTo>
                <a:cubicBezTo>
                  <a:pt x="3506276" y="5046643"/>
                  <a:pt x="3484389" y="5079731"/>
                  <a:pt x="3486959" y="5134007"/>
                </a:cubicBezTo>
                <a:cubicBezTo>
                  <a:pt x="3488201" y="5163333"/>
                  <a:pt x="3516025" y="5252574"/>
                  <a:pt x="3522095" y="5292981"/>
                </a:cubicBezTo>
                <a:cubicBezTo>
                  <a:pt x="3517778" y="5322186"/>
                  <a:pt x="3528648" y="5350115"/>
                  <a:pt x="3523378" y="5376449"/>
                </a:cubicBezTo>
                <a:lnTo>
                  <a:pt x="3515853" y="5392879"/>
                </a:lnTo>
                <a:lnTo>
                  <a:pt x="3518590" y="5400822"/>
                </a:lnTo>
                <a:lnTo>
                  <a:pt x="3515056" y="5405562"/>
                </a:lnTo>
                <a:lnTo>
                  <a:pt x="3522190" y="5412352"/>
                </a:lnTo>
                <a:lnTo>
                  <a:pt x="3527834" y="5423666"/>
                </a:lnTo>
                <a:lnTo>
                  <a:pt x="3526632" y="5425026"/>
                </a:lnTo>
                <a:cubicBezTo>
                  <a:pt x="3524258" y="5431222"/>
                  <a:pt x="3525183" y="5435167"/>
                  <a:pt x="3527564" y="5438106"/>
                </a:cubicBezTo>
                <a:lnTo>
                  <a:pt x="3531555" y="5441019"/>
                </a:lnTo>
                <a:lnTo>
                  <a:pt x="3533380" y="5450011"/>
                </a:lnTo>
                <a:lnTo>
                  <a:pt x="3535524" y="5455608"/>
                </a:lnTo>
                <a:lnTo>
                  <a:pt x="3586681" y="5568327"/>
                </a:lnTo>
                <a:cubicBezTo>
                  <a:pt x="3628262" y="5603175"/>
                  <a:pt x="3618572" y="5667483"/>
                  <a:pt x="3646119" y="5710384"/>
                </a:cubicBezTo>
                <a:cubicBezTo>
                  <a:pt x="3622406" y="5740787"/>
                  <a:pt x="3647374" y="5722113"/>
                  <a:pt x="3649647" y="5748779"/>
                </a:cubicBezTo>
                <a:cubicBezTo>
                  <a:pt x="3676506" y="5736511"/>
                  <a:pt x="3643265" y="5782813"/>
                  <a:pt x="3676551" y="5778267"/>
                </a:cubicBezTo>
                <a:cubicBezTo>
                  <a:pt x="3675912" y="5783265"/>
                  <a:pt x="3674241" y="5788247"/>
                  <a:pt x="3672315" y="5793285"/>
                </a:cubicBezTo>
                <a:lnTo>
                  <a:pt x="3671325" y="5795922"/>
                </a:lnTo>
                <a:lnTo>
                  <a:pt x="3673037" y="5805444"/>
                </a:lnTo>
                <a:lnTo>
                  <a:pt x="3666420" y="5809418"/>
                </a:lnTo>
                <a:lnTo>
                  <a:pt x="3663908" y="5824674"/>
                </a:lnTo>
                <a:cubicBezTo>
                  <a:pt x="3664066" y="5830187"/>
                  <a:pt x="3665519" y="5835891"/>
                  <a:pt x="3669045" y="5841846"/>
                </a:cubicBezTo>
                <a:cubicBezTo>
                  <a:pt x="3692937" y="5859142"/>
                  <a:pt x="3670192" y="5900949"/>
                  <a:pt x="3701358" y="5921917"/>
                </a:cubicBezTo>
                <a:cubicBezTo>
                  <a:pt x="3710345" y="5930438"/>
                  <a:pt x="3723014" y="5961761"/>
                  <a:pt x="3716185" y="5970698"/>
                </a:cubicBezTo>
                <a:cubicBezTo>
                  <a:pt x="3716924" y="5977849"/>
                  <a:pt x="3723456" y="5984342"/>
                  <a:pt x="3714732" y="5990602"/>
                </a:cubicBezTo>
                <a:cubicBezTo>
                  <a:pt x="3704805" y="5999478"/>
                  <a:pt x="3733042" y="6016071"/>
                  <a:pt x="3717468" y="6017473"/>
                </a:cubicBezTo>
                <a:cubicBezTo>
                  <a:pt x="3737055" y="6029408"/>
                  <a:pt x="3717285" y="6050409"/>
                  <a:pt x="3716813" y="6065962"/>
                </a:cubicBezTo>
                <a:cubicBezTo>
                  <a:pt x="3734846" y="6074510"/>
                  <a:pt x="3716071" y="6098707"/>
                  <a:pt x="3725468" y="6129258"/>
                </a:cubicBezTo>
                <a:cubicBezTo>
                  <a:pt x="3746016" y="6138426"/>
                  <a:pt x="3731591" y="6149895"/>
                  <a:pt x="3762009" y="6169490"/>
                </a:cubicBezTo>
                <a:cubicBezTo>
                  <a:pt x="3760365" y="6170956"/>
                  <a:pt x="3758971" y="6172634"/>
                  <a:pt x="3757871" y="6174474"/>
                </a:cubicBezTo>
                <a:cubicBezTo>
                  <a:pt x="3751478" y="6185163"/>
                  <a:pt x="3756167" y="6198873"/>
                  <a:pt x="3768344" y="6205103"/>
                </a:cubicBezTo>
                <a:cubicBezTo>
                  <a:pt x="3811389" y="6237571"/>
                  <a:pt x="3823277" y="6273218"/>
                  <a:pt x="3841437" y="6305143"/>
                </a:cubicBezTo>
                <a:cubicBezTo>
                  <a:pt x="3858750" y="6341961"/>
                  <a:pt x="3816260" y="6324225"/>
                  <a:pt x="3860896" y="6365201"/>
                </a:cubicBezTo>
                <a:cubicBezTo>
                  <a:pt x="3851154" y="6372744"/>
                  <a:pt x="3852756" y="6378823"/>
                  <a:pt x="3861931" y="6387686"/>
                </a:cubicBezTo>
                <a:cubicBezTo>
                  <a:pt x="3869479" y="6405761"/>
                  <a:pt x="3839849" y="6410555"/>
                  <a:pt x="3864030" y="6425287"/>
                </a:cubicBezTo>
                <a:cubicBezTo>
                  <a:pt x="3847191" y="6425308"/>
                  <a:pt x="3870453" y="6461256"/>
                  <a:pt x="3851144" y="6456271"/>
                </a:cubicBezTo>
                <a:cubicBezTo>
                  <a:pt x="3841173" y="6471214"/>
                  <a:pt x="3866766" y="6472108"/>
                  <a:pt x="3858628" y="6486571"/>
                </a:cubicBezTo>
                <a:cubicBezTo>
                  <a:pt x="3860535" y="6500524"/>
                  <a:pt x="3872601" y="6475359"/>
                  <a:pt x="3879064" y="6489882"/>
                </a:cubicBezTo>
                <a:cubicBezTo>
                  <a:pt x="3882941" y="6504606"/>
                  <a:pt x="3880531" y="6555957"/>
                  <a:pt x="3881893" y="6574910"/>
                </a:cubicBezTo>
                <a:cubicBezTo>
                  <a:pt x="3884811" y="6607096"/>
                  <a:pt x="3893235" y="6651597"/>
                  <a:pt x="3896578" y="6683001"/>
                </a:cubicBezTo>
                <a:cubicBezTo>
                  <a:pt x="3917322" y="6711248"/>
                  <a:pt x="3897408" y="6732089"/>
                  <a:pt x="3901943" y="6763331"/>
                </a:cubicBezTo>
                <a:cubicBezTo>
                  <a:pt x="3935411" y="6788212"/>
                  <a:pt x="3873260" y="6790251"/>
                  <a:pt x="3882556" y="6815408"/>
                </a:cubicBezTo>
                <a:cubicBezTo>
                  <a:pt x="3905323" y="6839622"/>
                  <a:pt x="3889639" y="6833361"/>
                  <a:pt x="3883725" y="6843863"/>
                </a:cubicBezTo>
                <a:lnTo>
                  <a:pt x="3883034" y="6858000"/>
                </a:lnTo>
                <a:lnTo>
                  <a:pt x="0" y="6858000"/>
                </a:lnTo>
                <a:close/>
              </a:path>
            </a:pathLst>
          </a:cu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741354B6-32D1-4D6B-A425-733EAF0F3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911930" cy="6858000"/>
          </a:xfrm>
          <a:custGeom>
            <a:avLst/>
            <a:gdLst>
              <a:gd name="connsiteX0" fmla="*/ 0 w 3911930"/>
              <a:gd name="connsiteY0" fmla="*/ 0 h 6858000"/>
              <a:gd name="connsiteX1" fmla="*/ 1102136 w 3911930"/>
              <a:gd name="connsiteY1" fmla="*/ 0 h 6858000"/>
              <a:gd name="connsiteX2" fmla="*/ 1116562 w 3911930"/>
              <a:gd name="connsiteY2" fmla="*/ 6576 h 6858000"/>
              <a:gd name="connsiteX3" fmla="*/ 1168011 w 3911930"/>
              <a:gd name="connsiteY3" fmla="*/ 32097 h 6858000"/>
              <a:gd name="connsiteX4" fmla="*/ 1234521 w 3911930"/>
              <a:gd name="connsiteY4" fmla="*/ 157539 h 6858000"/>
              <a:gd name="connsiteX5" fmla="*/ 1249824 w 3911930"/>
              <a:gd name="connsiteY5" fmla="*/ 288336 h 6858000"/>
              <a:gd name="connsiteX6" fmla="*/ 1413083 w 3911930"/>
              <a:gd name="connsiteY6" fmla="*/ 419140 h 6858000"/>
              <a:gd name="connsiteX7" fmla="*/ 1414695 w 3911930"/>
              <a:gd name="connsiteY7" fmla="*/ 421273 h 6858000"/>
              <a:gd name="connsiteX8" fmla="*/ 1579457 w 3911930"/>
              <a:gd name="connsiteY8" fmla="*/ 531517 h 6858000"/>
              <a:gd name="connsiteX9" fmla="*/ 1799438 w 3911930"/>
              <a:gd name="connsiteY9" fmla="*/ 753715 h 6858000"/>
              <a:gd name="connsiteX10" fmla="*/ 1906418 w 3911930"/>
              <a:gd name="connsiteY10" fmla="*/ 1027281 h 6858000"/>
              <a:gd name="connsiteX11" fmla="*/ 1993121 w 3911930"/>
              <a:gd name="connsiteY11" fmla="*/ 1148547 h 6858000"/>
              <a:gd name="connsiteX12" fmla="*/ 2022086 w 3911930"/>
              <a:gd name="connsiteY12" fmla="*/ 1250358 h 6858000"/>
              <a:gd name="connsiteX13" fmla="*/ 2037442 w 3911930"/>
              <a:gd name="connsiteY13" fmla="*/ 1281973 h 6858000"/>
              <a:gd name="connsiteX14" fmla="*/ 2057749 w 3911930"/>
              <a:gd name="connsiteY14" fmla="*/ 1279462 h 6858000"/>
              <a:gd name="connsiteX15" fmla="*/ 2076916 w 3911930"/>
              <a:gd name="connsiteY15" fmla="*/ 1306359 h 6858000"/>
              <a:gd name="connsiteX16" fmla="*/ 2077448 w 3911930"/>
              <a:gd name="connsiteY16" fmla="*/ 1339577 h 6858000"/>
              <a:gd name="connsiteX17" fmla="*/ 2094559 w 3911930"/>
              <a:gd name="connsiteY17" fmla="*/ 1374954 h 6858000"/>
              <a:gd name="connsiteX18" fmla="*/ 2104586 w 3911930"/>
              <a:gd name="connsiteY18" fmla="*/ 1396174 h 6858000"/>
              <a:gd name="connsiteX19" fmla="*/ 2146872 w 3911930"/>
              <a:gd name="connsiteY19" fmla="*/ 1448205 h 6858000"/>
              <a:gd name="connsiteX20" fmla="*/ 2255070 w 3911930"/>
              <a:gd name="connsiteY20" fmla="*/ 1523574 h 6858000"/>
              <a:gd name="connsiteX21" fmla="*/ 2277146 w 3911930"/>
              <a:gd name="connsiteY21" fmla="*/ 1549959 h 6858000"/>
              <a:gd name="connsiteX22" fmla="*/ 2275311 w 3911930"/>
              <a:gd name="connsiteY22" fmla="*/ 1555875 h 6858000"/>
              <a:gd name="connsiteX23" fmla="*/ 2325460 w 3911930"/>
              <a:gd name="connsiteY23" fmla="*/ 1584198 h 6858000"/>
              <a:gd name="connsiteX24" fmla="*/ 2359019 w 3911930"/>
              <a:gd name="connsiteY24" fmla="*/ 1642332 h 6858000"/>
              <a:gd name="connsiteX25" fmla="*/ 2377962 w 3911930"/>
              <a:gd name="connsiteY25" fmla="*/ 1688890 h 6858000"/>
              <a:gd name="connsiteX26" fmla="*/ 2391339 w 3911930"/>
              <a:gd name="connsiteY26" fmla="*/ 1713831 h 6858000"/>
              <a:gd name="connsiteX27" fmla="*/ 2398019 w 3911930"/>
              <a:gd name="connsiteY27" fmla="*/ 1733270 h 6858000"/>
              <a:gd name="connsiteX28" fmla="*/ 2431451 w 3911930"/>
              <a:gd name="connsiteY28" fmla="*/ 1775805 h 6858000"/>
              <a:gd name="connsiteX29" fmla="*/ 2493739 w 3911930"/>
              <a:gd name="connsiteY29" fmla="*/ 1843408 h 6858000"/>
              <a:gd name="connsiteX30" fmla="*/ 2505432 w 3911930"/>
              <a:gd name="connsiteY30" fmla="*/ 1858404 h 6858000"/>
              <a:gd name="connsiteX31" fmla="*/ 2509253 w 3911930"/>
              <a:gd name="connsiteY31" fmla="*/ 1873693 h 6858000"/>
              <a:gd name="connsiteX32" fmla="*/ 2504712 w 3911930"/>
              <a:gd name="connsiteY32" fmla="*/ 1879330 h 6858000"/>
              <a:gd name="connsiteX33" fmla="*/ 2510142 w 3911930"/>
              <a:gd name="connsiteY33" fmla="*/ 1887965 h 6858000"/>
              <a:gd name="connsiteX34" fmla="*/ 2510286 w 3911930"/>
              <a:gd name="connsiteY34" fmla="*/ 1890763 h 6858000"/>
              <a:gd name="connsiteX35" fmla="*/ 2512408 w 3911930"/>
              <a:gd name="connsiteY35" fmla="*/ 1906303 h 6858000"/>
              <a:gd name="connsiteX36" fmla="*/ 2549279 w 3911930"/>
              <a:gd name="connsiteY36" fmla="*/ 1927029 h 6858000"/>
              <a:gd name="connsiteX37" fmla="*/ 2568037 w 3911930"/>
              <a:gd name="connsiteY37" fmla="*/ 1962771 h 6858000"/>
              <a:gd name="connsiteX38" fmla="*/ 2680502 w 3911930"/>
              <a:gd name="connsiteY38" fmla="*/ 2082121 h 6858000"/>
              <a:gd name="connsiteX39" fmla="*/ 2743190 w 3911930"/>
              <a:gd name="connsiteY39" fmla="*/ 2164892 h 6858000"/>
              <a:gd name="connsiteX40" fmla="*/ 2794909 w 3911930"/>
              <a:gd name="connsiteY40" fmla="*/ 2276195 h 6858000"/>
              <a:gd name="connsiteX41" fmla="*/ 2933495 w 3911930"/>
              <a:gd name="connsiteY41" fmla="*/ 2457699 h 6858000"/>
              <a:gd name="connsiteX42" fmla="*/ 3016563 w 3911930"/>
              <a:gd name="connsiteY42" fmla="*/ 2536535 h 6858000"/>
              <a:gd name="connsiteX43" fmla="*/ 3039203 w 3911930"/>
              <a:gd name="connsiteY43" fmla="*/ 2607702 h 6858000"/>
              <a:gd name="connsiteX44" fmla="*/ 3065460 w 3911930"/>
              <a:gd name="connsiteY44" fmla="*/ 2677285 h 6858000"/>
              <a:gd name="connsiteX45" fmla="*/ 3076831 w 3911930"/>
              <a:gd name="connsiteY45" fmla="*/ 2702052 h 6858000"/>
              <a:gd name="connsiteX46" fmla="*/ 3088882 w 3911930"/>
              <a:gd name="connsiteY46" fmla="*/ 2748080 h 6858000"/>
              <a:gd name="connsiteX47" fmla="*/ 3089305 w 3911930"/>
              <a:gd name="connsiteY47" fmla="*/ 2770328 h 6858000"/>
              <a:gd name="connsiteX48" fmla="*/ 3090198 w 3911930"/>
              <a:gd name="connsiteY48" fmla="*/ 2771102 h 6858000"/>
              <a:gd name="connsiteX49" fmla="*/ 3087402 w 3911930"/>
              <a:gd name="connsiteY49" fmla="*/ 2773742 h 6858000"/>
              <a:gd name="connsiteX50" fmla="*/ 3087359 w 3911930"/>
              <a:gd name="connsiteY50" fmla="*/ 2777882 h 6858000"/>
              <a:gd name="connsiteX51" fmla="*/ 3092838 w 3911930"/>
              <a:gd name="connsiteY51" fmla="*/ 2787915 h 6858000"/>
              <a:gd name="connsiteX52" fmla="*/ 3095820 w 3911930"/>
              <a:gd name="connsiteY52" fmla="*/ 2791475 h 6858000"/>
              <a:gd name="connsiteX53" fmla="*/ 3098222 w 3911930"/>
              <a:gd name="connsiteY53" fmla="*/ 2797134 h 6858000"/>
              <a:gd name="connsiteX54" fmla="*/ 3097988 w 3911930"/>
              <a:gd name="connsiteY54" fmla="*/ 2797342 h 6858000"/>
              <a:gd name="connsiteX55" fmla="*/ 3100812 w 3911930"/>
              <a:gd name="connsiteY55" fmla="*/ 2802512 h 6858000"/>
              <a:gd name="connsiteX56" fmla="*/ 3118340 w 3911930"/>
              <a:gd name="connsiteY56" fmla="*/ 2826959 h 6858000"/>
              <a:gd name="connsiteX57" fmla="*/ 3105041 w 3911930"/>
              <a:gd name="connsiteY57" fmla="*/ 2867605 h 6858000"/>
              <a:gd name="connsiteX58" fmla="*/ 3106265 w 3911930"/>
              <a:gd name="connsiteY58" fmla="*/ 2882876 h 6858000"/>
              <a:gd name="connsiteX59" fmla="*/ 3105352 w 3911930"/>
              <a:gd name="connsiteY59" fmla="*/ 2891390 h 6858000"/>
              <a:gd name="connsiteX60" fmla="*/ 3104283 w 3911930"/>
              <a:gd name="connsiteY60" fmla="*/ 2892152 h 6858000"/>
              <a:gd name="connsiteX61" fmla="*/ 3121233 w 3911930"/>
              <a:gd name="connsiteY61" fmla="*/ 2915554 h 6858000"/>
              <a:gd name="connsiteX62" fmla="*/ 3121120 w 3911930"/>
              <a:gd name="connsiteY62" fmla="*/ 2919202 h 6858000"/>
              <a:gd name="connsiteX63" fmla="*/ 3135195 w 3911930"/>
              <a:gd name="connsiteY63" fmla="*/ 2933764 h 6858000"/>
              <a:gd name="connsiteX64" fmla="*/ 3140851 w 3911930"/>
              <a:gd name="connsiteY64" fmla="*/ 2941657 h 6858000"/>
              <a:gd name="connsiteX65" fmla="*/ 3145776 w 3911930"/>
              <a:gd name="connsiteY65" fmla="*/ 2943125 h 6858000"/>
              <a:gd name="connsiteX66" fmla="*/ 3152438 w 3911930"/>
              <a:gd name="connsiteY66" fmla="*/ 2955162 h 6858000"/>
              <a:gd name="connsiteX67" fmla="*/ 3151949 w 3911930"/>
              <a:gd name="connsiteY67" fmla="*/ 2956832 h 6858000"/>
              <a:gd name="connsiteX68" fmla="*/ 3162110 w 3911930"/>
              <a:gd name="connsiteY68" fmla="*/ 2965689 h 6858000"/>
              <a:gd name="connsiteX69" fmla="*/ 3176268 w 3911930"/>
              <a:gd name="connsiteY69" fmla="*/ 2971822 h 6858000"/>
              <a:gd name="connsiteX70" fmla="*/ 3215263 w 3911930"/>
              <a:gd name="connsiteY70" fmla="*/ 3078225 h 6858000"/>
              <a:gd name="connsiteX71" fmla="*/ 3264180 w 3911930"/>
              <a:gd name="connsiteY71" fmla="*/ 3149203 h 6858000"/>
              <a:gd name="connsiteX72" fmla="*/ 3266796 w 3911930"/>
              <a:gd name="connsiteY72" fmla="*/ 3149949 h 6858000"/>
              <a:gd name="connsiteX73" fmla="*/ 3324951 w 3911930"/>
              <a:gd name="connsiteY73" fmla="*/ 3364269 h 6858000"/>
              <a:gd name="connsiteX74" fmla="*/ 3374024 w 3911930"/>
              <a:gd name="connsiteY74" fmla="*/ 3558777 h 6858000"/>
              <a:gd name="connsiteX75" fmla="*/ 3458183 w 3911930"/>
              <a:gd name="connsiteY75" fmla="*/ 3740660 h 6858000"/>
              <a:gd name="connsiteX76" fmla="*/ 3465360 w 3911930"/>
              <a:gd name="connsiteY76" fmla="*/ 3887518 h 6858000"/>
              <a:gd name="connsiteX77" fmla="*/ 3457877 w 3911930"/>
              <a:gd name="connsiteY77" fmla="*/ 3906107 h 6858000"/>
              <a:gd name="connsiteX78" fmla="*/ 3457467 w 3911930"/>
              <a:gd name="connsiteY78" fmla="*/ 3956017 h 6858000"/>
              <a:gd name="connsiteX79" fmla="*/ 3464577 w 3911930"/>
              <a:gd name="connsiteY79" fmla="*/ 4039830 h 6858000"/>
              <a:gd name="connsiteX80" fmla="*/ 3464354 w 3911930"/>
              <a:gd name="connsiteY80" fmla="*/ 4057379 h 6858000"/>
              <a:gd name="connsiteX81" fmla="*/ 3457255 w 3911930"/>
              <a:gd name="connsiteY81" fmla="*/ 4071299 h 6858000"/>
              <a:gd name="connsiteX82" fmla="*/ 3449587 w 3911930"/>
              <a:gd name="connsiteY82" fmla="*/ 4073511 h 6858000"/>
              <a:gd name="connsiteX83" fmla="*/ 3448354 w 3911930"/>
              <a:gd name="connsiteY83" fmla="*/ 4082976 h 6858000"/>
              <a:gd name="connsiteX84" fmla="*/ 3446585 w 3911930"/>
              <a:gd name="connsiteY84" fmla="*/ 4085249 h 6858000"/>
              <a:gd name="connsiteX85" fmla="*/ 3439113 w 3911930"/>
              <a:gd name="connsiteY85" fmla="*/ 4096645 h 6858000"/>
              <a:gd name="connsiteX86" fmla="*/ 3440408 w 3911930"/>
              <a:gd name="connsiteY86" fmla="*/ 4100045 h 6858000"/>
              <a:gd name="connsiteX87" fmla="*/ 3450643 w 3911930"/>
              <a:gd name="connsiteY87" fmla="*/ 4106155 h 6858000"/>
              <a:gd name="connsiteX88" fmla="*/ 3447970 w 3911930"/>
              <a:gd name="connsiteY88" fmla="*/ 4119065 h 6858000"/>
              <a:gd name="connsiteX89" fmla="*/ 3447077 w 3911930"/>
              <a:gd name="connsiteY89" fmla="*/ 4122013 h 6858000"/>
              <a:gd name="connsiteX90" fmla="*/ 3449971 w 3911930"/>
              <a:gd name="connsiteY90" fmla="*/ 4131661 h 6858000"/>
              <a:gd name="connsiteX91" fmla="*/ 3455129 w 3911930"/>
              <a:gd name="connsiteY91" fmla="*/ 4132946 h 6858000"/>
              <a:gd name="connsiteX92" fmla="*/ 3475101 w 3911930"/>
              <a:gd name="connsiteY92" fmla="*/ 4213256 h 6858000"/>
              <a:gd name="connsiteX93" fmla="*/ 3503702 w 3911930"/>
              <a:gd name="connsiteY93" fmla="*/ 4242685 h 6858000"/>
              <a:gd name="connsiteX94" fmla="*/ 3500296 w 3911930"/>
              <a:gd name="connsiteY94" fmla="*/ 4257672 h 6858000"/>
              <a:gd name="connsiteX95" fmla="*/ 3499449 w 3911930"/>
              <a:gd name="connsiteY95" fmla="*/ 4260305 h 6858000"/>
              <a:gd name="connsiteX96" fmla="*/ 3501701 w 3911930"/>
              <a:gd name="connsiteY96" fmla="*/ 4269810 h 6858000"/>
              <a:gd name="connsiteX97" fmla="*/ 3495288 w 3911930"/>
              <a:gd name="connsiteY97" fmla="*/ 4273772 h 6858000"/>
              <a:gd name="connsiteX98" fmla="*/ 3493625 w 3911930"/>
              <a:gd name="connsiteY98" fmla="*/ 4288998 h 6858000"/>
              <a:gd name="connsiteX99" fmla="*/ 3499731 w 3911930"/>
              <a:gd name="connsiteY99" fmla="*/ 4306137 h 6858000"/>
              <a:gd name="connsiteX100" fmla="*/ 3520653 w 3911930"/>
              <a:gd name="connsiteY100" fmla="*/ 4367163 h 6858000"/>
              <a:gd name="connsiteX101" fmla="*/ 3528382 w 3911930"/>
              <a:gd name="connsiteY101" fmla="*/ 4376332 h 6858000"/>
              <a:gd name="connsiteX102" fmla="*/ 3533897 w 3911930"/>
              <a:gd name="connsiteY102" fmla="*/ 4409841 h 6858000"/>
              <a:gd name="connsiteX103" fmla="*/ 3543250 w 3911930"/>
              <a:gd name="connsiteY103" fmla="*/ 4438895 h 6858000"/>
              <a:gd name="connsiteX104" fmla="*/ 3553461 w 3911930"/>
              <a:gd name="connsiteY104" fmla="*/ 4456966 h 6858000"/>
              <a:gd name="connsiteX105" fmla="*/ 3552669 w 3911930"/>
              <a:gd name="connsiteY105" fmla="*/ 4462332 h 6858000"/>
              <a:gd name="connsiteX106" fmla="*/ 3558050 w 3911930"/>
              <a:gd name="connsiteY106" fmla="*/ 4481420 h 6858000"/>
              <a:gd name="connsiteX107" fmla="*/ 3565562 w 3911930"/>
              <a:gd name="connsiteY107" fmla="*/ 4490273 h 6858000"/>
              <a:gd name="connsiteX108" fmla="*/ 3560130 w 3911930"/>
              <a:gd name="connsiteY108" fmla="*/ 4501352 h 6858000"/>
              <a:gd name="connsiteX109" fmla="*/ 3554413 w 3911930"/>
              <a:gd name="connsiteY109" fmla="*/ 4504860 h 6858000"/>
              <a:gd name="connsiteX110" fmla="*/ 3562409 w 3911930"/>
              <a:gd name="connsiteY110" fmla="*/ 4517683 h 6858000"/>
              <a:gd name="connsiteX111" fmla="*/ 3560101 w 3911930"/>
              <a:gd name="connsiteY111" fmla="*/ 4529812 h 6858000"/>
              <a:gd name="connsiteX112" fmla="*/ 3567912 w 3911930"/>
              <a:gd name="connsiteY112" fmla="*/ 4538596 h 6858000"/>
              <a:gd name="connsiteX113" fmla="*/ 3568458 w 3911930"/>
              <a:gd name="connsiteY113" fmla="*/ 4583574 h 6858000"/>
              <a:gd name="connsiteX114" fmla="*/ 3544552 w 3911930"/>
              <a:gd name="connsiteY114" fmla="*/ 4659716 h 6858000"/>
              <a:gd name="connsiteX115" fmla="*/ 3537857 w 3911930"/>
              <a:gd name="connsiteY115" fmla="*/ 4685651 h 6858000"/>
              <a:gd name="connsiteX116" fmla="*/ 3529547 w 3911930"/>
              <a:gd name="connsiteY116" fmla="*/ 4703886 h 6858000"/>
              <a:gd name="connsiteX117" fmla="*/ 3526895 w 3911930"/>
              <a:gd name="connsiteY117" fmla="*/ 4753727 h 6858000"/>
              <a:gd name="connsiteX118" fmla="*/ 3530234 w 3911930"/>
              <a:gd name="connsiteY118" fmla="*/ 4837773 h 6858000"/>
              <a:gd name="connsiteX119" fmla="*/ 3529222 w 3911930"/>
              <a:gd name="connsiteY119" fmla="*/ 4855295 h 6858000"/>
              <a:gd name="connsiteX120" fmla="*/ 3521505 w 3911930"/>
              <a:gd name="connsiteY120" fmla="*/ 4868882 h 6858000"/>
              <a:gd name="connsiteX121" fmla="*/ 3513745 w 3911930"/>
              <a:gd name="connsiteY121" fmla="*/ 4870749 h 6858000"/>
              <a:gd name="connsiteX122" fmla="*/ 3512090 w 3911930"/>
              <a:gd name="connsiteY122" fmla="*/ 4880149 h 6858000"/>
              <a:gd name="connsiteX123" fmla="*/ 3510219 w 3911930"/>
              <a:gd name="connsiteY123" fmla="*/ 4882341 h 6858000"/>
              <a:gd name="connsiteX124" fmla="*/ 3500921 w 3911930"/>
              <a:gd name="connsiteY124" fmla="*/ 4895221 h 6858000"/>
              <a:gd name="connsiteX125" fmla="*/ 3516611 w 3911930"/>
              <a:gd name="connsiteY125" fmla="*/ 4930373 h 6858000"/>
              <a:gd name="connsiteX126" fmla="*/ 3511218 w 3911930"/>
              <a:gd name="connsiteY126" fmla="*/ 5012704 h 6858000"/>
              <a:gd name="connsiteX127" fmla="*/ 3486959 w 3911930"/>
              <a:gd name="connsiteY127" fmla="*/ 5134007 h 6858000"/>
              <a:gd name="connsiteX128" fmla="*/ 3522095 w 3911930"/>
              <a:gd name="connsiteY128" fmla="*/ 5292981 h 6858000"/>
              <a:gd name="connsiteX129" fmla="*/ 3523378 w 3911930"/>
              <a:gd name="connsiteY129" fmla="*/ 5376449 h 6858000"/>
              <a:gd name="connsiteX130" fmla="*/ 3515853 w 3911930"/>
              <a:gd name="connsiteY130" fmla="*/ 5392879 h 6858000"/>
              <a:gd name="connsiteX131" fmla="*/ 3518590 w 3911930"/>
              <a:gd name="connsiteY131" fmla="*/ 5400822 h 6858000"/>
              <a:gd name="connsiteX132" fmla="*/ 3515056 w 3911930"/>
              <a:gd name="connsiteY132" fmla="*/ 5405562 h 6858000"/>
              <a:gd name="connsiteX133" fmla="*/ 3522190 w 3911930"/>
              <a:gd name="connsiteY133" fmla="*/ 5412352 h 6858000"/>
              <a:gd name="connsiteX134" fmla="*/ 3527834 w 3911930"/>
              <a:gd name="connsiteY134" fmla="*/ 5423666 h 6858000"/>
              <a:gd name="connsiteX135" fmla="*/ 3526632 w 3911930"/>
              <a:gd name="connsiteY135" fmla="*/ 5425026 h 6858000"/>
              <a:gd name="connsiteX136" fmla="*/ 3527564 w 3911930"/>
              <a:gd name="connsiteY136" fmla="*/ 5438106 h 6858000"/>
              <a:gd name="connsiteX137" fmla="*/ 3531555 w 3911930"/>
              <a:gd name="connsiteY137" fmla="*/ 5441019 h 6858000"/>
              <a:gd name="connsiteX138" fmla="*/ 3533380 w 3911930"/>
              <a:gd name="connsiteY138" fmla="*/ 5450011 h 6858000"/>
              <a:gd name="connsiteX139" fmla="*/ 3535524 w 3911930"/>
              <a:gd name="connsiteY139" fmla="*/ 5455608 h 6858000"/>
              <a:gd name="connsiteX140" fmla="*/ 3586681 w 3911930"/>
              <a:gd name="connsiteY140" fmla="*/ 5568327 h 6858000"/>
              <a:gd name="connsiteX141" fmla="*/ 3646119 w 3911930"/>
              <a:gd name="connsiteY141" fmla="*/ 5710384 h 6858000"/>
              <a:gd name="connsiteX142" fmla="*/ 3649647 w 3911930"/>
              <a:gd name="connsiteY142" fmla="*/ 5748779 h 6858000"/>
              <a:gd name="connsiteX143" fmla="*/ 3676551 w 3911930"/>
              <a:gd name="connsiteY143" fmla="*/ 5778267 h 6858000"/>
              <a:gd name="connsiteX144" fmla="*/ 3672315 w 3911930"/>
              <a:gd name="connsiteY144" fmla="*/ 5793285 h 6858000"/>
              <a:gd name="connsiteX145" fmla="*/ 3671325 w 3911930"/>
              <a:gd name="connsiteY145" fmla="*/ 5795922 h 6858000"/>
              <a:gd name="connsiteX146" fmla="*/ 3673037 w 3911930"/>
              <a:gd name="connsiteY146" fmla="*/ 5805444 h 6858000"/>
              <a:gd name="connsiteX147" fmla="*/ 3666420 w 3911930"/>
              <a:gd name="connsiteY147" fmla="*/ 5809418 h 6858000"/>
              <a:gd name="connsiteX148" fmla="*/ 3663908 w 3911930"/>
              <a:gd name="connsiteY148" fmla="*/ 5824674 h 6858000"/>
              <a:gd name="connsiteX149" fmla="*/ 3669045 w 3911930"/>
              <a:gd name="connsiteY149" fmla="*/ 5841846 h 6858000"/>
              <a:gd name="connsiteX150" fmla="*/ 3701358 w 3911930"/>
              <a:gd name="connsiteY150" fmla="*/ 5921917 h 6858000"/>
              <a:gd name="connsiteX151" fmla="*/ 3716185 w 3911930"/>
              <a:gd name="connsiteY151" fmla="*/ 5970698 h 6858000"/>
              <a:gd name="connsiteX152" fmla="*/ 3714732 w 3911930"/>
              <a:gd name="connsiteY152" fmla="*/ 5990602 h 6858000"/>
              <a:gd name="connsiteX153" fmla="*/ 3717468 w 3911930"/>
              <a:gd name="connsiteY153" fmla="*/ 6017473 h 6858000"/>
              <a:gd name="connsiteX154" fmla="*/ 3716813 w 3911930"/>
              <a:gd name="connsiteY154" fmla="*/ 6065962 h 6858000"/>
              <a:gd name="connsiteX155" fmla="*/ 3725468 w 3911930"/>
              <a:gd name="connsiteY155" fmla="*/ 6129258 h 6858000"/>
              <a:gd name="connsiteX156" fmla="*/ 3762009 w 3911930"/>
              <a:gd name="connsiteY156" fmla="*/ 6169490 h 6858000"/>
              <a:gd name="connsiteX157" fmla="*/ 3757871 w 3911930"/>
              <a:gd name="connsiteY157" fmla="*/ 6174474 h 6858000"/>
              <a:gd name="connsiteX158" fmla="*/ 3768344 w 3911930"/>
              <a:gd name="connsiteY158" fmla="*/ 6205103 h 6858000"/>
              <a:gd name="connsiteX159" fmla="*/ 3841437 w 3911930"/>
              <a:gd name="connsiteY159" fmla="*/ 6305143 h 6858000"/>
              <a:gd name="connsiteX160" fmla="*/ 3860896 w 3911930"/>
              <a:gd name="connsiteY160" fmla="*/ 6365201 h 6858000"/>
              <a:gd name="connsiteX161" fmla="*/ 3861931 w 3911930"/>
              <a:gd name="connsiteY161" fmla="*/ 6387686 h 6858000"/>
              <a:gd name="connsiteX162" fmla="*/ 3864030 w 3911930"/>
              <a:gd name="connsiteY162" fmla="*/ 6425287 h 6858000"/>
              <a:gd name="connsiteX163" fmla="*/ 3851144 w 3911930"/>
              <a:gd name="connsiteY163" fmla="*/ 6456271 h 6858000"/>
              <a:gd name="connsiteX164" fmla="*/ 3858628 w 3911930"/>
              <a:gd name="connsiteY164" fmla="*/ 6486571 h 6858000"/>
              <a:gd name="connsiteX165" fmla="*/ 3879064 w 3911930"/>
              <a:gd name="connsiteY165" fmla="*/ 6489882 h 6858000"/>
              <a:gd name="connsiteX166" fmla="*/ 3881893 w 3911930"/>
              <a:gd name="connsiteY166" fmla="*/ 6574910 h 6858000"/>
              <a:gd name="connsiteX167" fmla="*/ 3896578 w 3911930"/>
              <a:gd name="connsiteY167" fmla="*/ 6683001 h 6858000"/>
              <a:gd name="connsiteX168" fmla="*/ 3901943 w 3911930"/>
              <a:gd name="connsiteY168" fmla="*/ 6763331 h 6858000"/>
              <a:gd name="connsiteX169" fmla="*/ 3882556 w 3911930"/>
              <a:gd name="connsiteY169" fmla="*/ 6815408 h 6858000"/>
              <a:gd name="connsiteX170" fmla="*/ 3883725 w 3911930"/>
              <a:gd name="connsiteY170" fmla="*/ 6843863 h 6858000"/>
              <a:gd name="connsiteX171" fmla="*/ 3883034 w 3911930"/>
              <a:gd name="connsiteY171" fmla="*/ 6858000 h 6858000"/>
              <a:gd name="connsiteX172" fmla="*/ 0 w 3911930"/>
              <a:gd name="connsiteY172"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Lst>
            <a:rect l="l" t="t" r="r" b="b"/>
            <a:pathLst>
              <a:path w="3911930" h="6858000">
                <a:moveTo>
                  <a:pt x="0" y="0"/>
                </a:moveTo>
                <a:lnTo>
                  <a:pt x="1102136" y="0"/>
                </a:lnTo>
                <a:lnTo>
                  <a:pt x="1116562" y="6576"/>
                </a:lnTo>
                <a:cubicBezTo>
                  <a:pt x="1145356" y="-5557"/>
                  <a:pt x="1145499" y="34287"/>
                  <a:pt x="1168011" y="32097"/>
                </a:cubicBezTo>
                <a:cubicBezTo>
                  <a:pt x="1181512" y="52152"/>
                  <a:pt x="1193683" y="149861"/>
                  <a:pt x="1234521" y="157539"/>
                </a:cubicBezTo>
                <a:cubicBezTo>
                  <a:pt x="1269042" y="196429"/>
                  <a:pt x="1241096" y="270448"/>
                  <a:pt x="1249824" y="288336"/>
                </a:cubicBezTo>
                <a:cubicBezTo>
                  <a:pt x="1360682" y="456262"/>
                  <a:pt x="1350691" y="358203"/>
                  <a:pt x="1413083" y="419140"/>
                </a:cubicBezTo>
                <a:lnTo>
                  <a:pt x="1414695" y="421273"/>
                </a:lnTo>
                <a:lnTo>
                  <a:pt x="1579457" y="531517"/>
                </a:lnTo>
                <a:cubicBezTo>
                  <a:pt x="1673215" y="666299"/>
                  <a:pt x="1744945" y="671088"/>
                  <a:pt x="1799438" y="753715"/>
                </a:cubicBezTo>
                <a:cubicBezTo>
                  <a:pt x="1853932" y="836343"/>
                  <a:pt x="1851913" y="966767"/>
                  <a:pt x="1906418" y="1027281"/>
                </a:cubicBezTo>
                <a:lnTo>
                  <a:pt x="1993121" y="1148547"/>
                </a:lnTo>
                <a:cubicBezTo>
                  <a:pt x="1995855" y="1163191"/>
                  <a:pt x="2006208" y="1241468"/>
                  <a:pt x="2022086" y="1250358"/>
                </a:cubicBezTo>
                <a:cubicBezTo>
                  <a:pt x="2001291" y="1279789"/>
                  <a:pt x="2025450" y="1265954"/>
                  <a:pt x="2037442" y="1281973"/>
                </a:cubicBezTo>
                <a:cubicBezTo>
                  <a:pt x="2049299" y="1294066"/>
                  <a:pt x="2050353" y="1266645"/>
                  <a:pt x="2057749" y="1279462"/>
                </a:cubicBezTo>
                <a:cubicBezTo>
                  <a:pt x="2056028" y="1295554"/>
                  <a:pt x="2080145" y="1289296"/>
                  <a:pt x="2076916" y="1306359"/>
                </a:cubicBezTo>
                <a:cubicBezTo>
                  <a:pt x="2056979" y="1306956"/>
                  <a:pt x="2093073" y="1334875"/>
                  <a:pt x="2077448" y="1339577"/>
                </a:cubicBezTo>
                <a:cubicBezTo>
                  <a:pt x="2105838" y="1346944"/>
                  <a:pt x="2080264" y="1359764"/>
                  <a:pt x="2094559" y="1374954"/>
                </a:cubicBezTo>
                <a:cubicBezTo>
                  <a:pt x="2106649" y="1380882"/>
                  <a:pt x="2110592" y="1386252"/>
                  <a:pt x="2104586" y="1396174"/>
                </a:cubicBezTo>
                <a:cubicBezTo>
                  <a:pt x="2162550" y="1422958"/>
                  <a:pt x="2115953" y="1417802"/>
                  <a:pt x="2146872" y="1448205"/>
                </a:cubicBezTo>
                <a:cubicBezTo>
                  <a:pt x="2176606" y="1473695"/>
                  <a:pt x="2202015" y="1504484"/>
                  <a:pt x="2255070" y="1523574"/>
                </a:cubicBezTo>
                <a:cubicBezTo>
                  <a:pt x="2268884" y="1526148"/>
                  <a:pt x="2278768" y="1537961"/>
                  <a:pt x="2277146" y="1549959"/>
                </a:cubicBezTo>
                <a:cubicBezTo>
                  <a:pt x="2276866" y="1552024"/>
                  <a:pt x="2276247" y="1554016"/>
                  <a:pt x="2275311" y="1555875"/>
                </a:cubicBezTo>
                <a:cubicBezTo>
                  <a:pt x="2311452" y="1566161"/>
                  <a:pt x="2302686" y="1581140"/>
                  <a:pt x="2325460" y="1584198"/>
                </a:cubicBezTo>
                <a:cubicBezTo>
                  <a:pt x="2346500" y="1610804"/>
                  <a:pt x="2338829" y="1639168"/>
                  <a:pt x="2359019" y="1642332"/>
                </a:cubicBezTo>
                <a:cubicBezTo>
                  <a:pt x="2364851" y="1657338"/>
                  <a:pt x="2354967" y="1682920"/>
                  <a:pt x="2377962" y="1688890"/>
                </a:cubicBezTo>
                <a:cubicBezTo>
                  <a:pt x="2364069" y="1694558"/>
                  <a:pt x="2396975" y="1702580"/>
                  <a:pt x="2391339" y="1713831"/>
                </a:cubicBezTo>
                <a:cubicBezTo>
                  <a:pt x="2385764" y="1722240"/>
                  <a:pt x="2394447" y="1726637"/>
                  <a:pt x="2398019" y="1733270"/>
                </a:cubicBezTo>
                <a:cubicBezTo>
                  <a:pt x="2395281" y="1743715"/>
                  <a:pt x="2419671" y="1770153"/>
                  <a:pt x="2431451" y="1775805"/>
                </a:cubicBezTo>
                <a:cubicBezTo>
                  <a:pt x="2468841" y="1787197"/>
                  <a:pt x="2464585" y="1833504"/>
                  <a:pt x="2493739" y="1843408"/>
                </a:cubicBezTo>
                <a:cubicBezTo>
                  <a:pt x="2499415" y="1848124"/>
                  <a:pt x="2503062" y="1853174"/>
                  <a:pt x="2505432" y="1858404"/>
                </a:cubicBezTo>
                <a:lnTo>
                  <a:pt x="2509253" y="1873693"/>
                </a:lnTo>
                <a:lnTo>
                  <a:pt x="2504712" y="1879330"/>
                </a:lnTo>
                <a:lnTo>
                  <a:pt x="2510142" y="1887965"/>
                </a:lnTo>
                <a:lnTo>
                  <a:pt x="2510286" y="1890763"/>
                </a:lnTo>
                <a:cubicBezTo>
                  <a:pt x="2510528" y="1896114"/>
                  <a:pt x="2510987" y="1901346"/>
                  <a:pt x="2512408" y="1906303"/>
                </a:cubicBezTo>
                <a:cubicBezTo>
                  <a:pt x="2541477" y="1892704"/>
                  <a:pt x="2529290" y="1946227"/>
                  <a:pt x="2549279" y="1927029"/>
                </a:cubicBezTo>
                <a:cubicBezTo>
                  <a:pt x="2562141" y="1951902"/>
                  <a:pt x="2577789" y="1927102"/>
                  <a:pt x="2568037" y="1962771"/>
                </a:cubicBezTo>
                <a:cubicBezTo>
                  <a:pt x="2610907" y="1996147"/>
                  <a:pt x="2627846" y="2060345"/>
                  <a:pt x="2680502" y="2082121"/>
                </a:cubicBezTo>
                <a:cubicBezTo>
                  <a:pt x="2709694" y="2115808"/>
                  <a:pt x="2721097" y="2145404"/>
                  <a:pt x="2743190" y="2164892"/>
                </a:cubicBezTo>
                <a:lnTo>
                  <a:pt x="2794909" y="2276195"/>
                </a:lnTo>
                <a:cubicBezTo>
                  <a:pt x="2833433" y="2324997"/>
                  <a:pt x="2899579" y="2401452"/>
                  <a:pt x="2933495" y="2457699"/>
                </a:cubicBezTo>
                <a:lnTo>
                  <a:pt x="3016563" y="2536535"/>
                </a:lnTo>
                <a:cubicBezTo>
                  <a:pt x="3027716" y="2563749"/>
                  <a:pt x="3013158" y="2586251"/>
                  <a:pt x="3039203" y="2607702"/>
                </a:cubicBezTo>
                <a:cubicBezTo>
                  <a:pt x="3049552" y="2633205"/>
                  <a:pt x="3049678" y="2657308"/>
                  <a:pt x="3065460" y="2677285"/>
                </a:cubicBezTo>
                <a:cubicBezTo>
                  <a:pt x="3061964" y="2687666"/>
                  <a:pt x="3062572" y="2696560"/>
                  <a:pt x="3076831" y="2702052"/>
                </a:cubicBezTo>
                <a:cubicBezTo>
                  <a:pt x="3083382" y="2726562"/>
                  <a:pt x="3070368" y="2735836"/>
                  <a:pt x="3088882" y="2748080"/>
                </a:cubicBezTo>
                <a:cubicBezTo>
                  <a:pt x="3069559" y="2767115"/>
                  <a:pt x="3079451" y="2765715"/>
                  <a:pt x="3089305" y="2770328"/>
                </a:cubicBezTo>
                <a:lnTo>
                  <a:pt x="3090198" y="2771102"/>
                </a:lnTo>
                <a:cubicBezTo>
                  <a:pt x="3089265" y="2771982"/>
                  <a:pt x="3088334" y="2772862"/>
                  <a:pt x="3087402" y="2773742"/>
                </a:cubicBezTo>
                <a:lnTo>
                  <a:pt x="3087359" y="2777882"/>
                </a:lnTo>
                <a:lnTo>
                  <a:pt x="3092838" y="2787915"/>
                </a:lnTo>
                <a:lnTo>
                  <a:pt x="3095820" y="2791475"/>
                </a:lnTo>
                <a:cubicBezTo>
                  <a:pt x="3097533" y="2794007"/>
                  <a:pt x="3098228" y="2795789"/>
                  <a:pt x="3098222" y="2797134"/>
                </a:cubicBezTo>
                <a:cubicBezTo>
                  <a:pt x="3098144" y="2797204"/>
                  <a:pt x="3098066" y="2797272"/>
                  <a:pt x="3097988" y="2797342"/>
                </a:cubicBezTo>
                <a:lnTo>
                  <a:pt x="3100812" y="2802512"/>
                </a:lnTo>
                <a:cubicBezTo>
                  <a:pt x="3106251" y="2811083"/>
                  <a:pt x="3112177" y="2819277"/>
                  <a:pt x="3118340" y="2826959"/>
                </a:cubicBezTo>
                <a:cubicBezTo>
                  <a:pt x="3104914" y="2837717"/>
                  <a:pt x="3137453" y="2863865"/>
                  <a:pt x="3105041" y="2867605"/>
                </a:cubicBezTo>
                <a:cubicBezTo>
                  <a:pt x="3112436" y="2878178"/>
                  <a:pt x="3128196" y="2881987"/>
                  <a:pt x="3106265" y="2882876"/>
                </a:cubicBezTo>
                <a:cubicBezTo>
                  <a:pt x="3108117" y="2886490"/>
                  <a:pt x="3107362" y="2889150"/>
                  <a:pt x="3105352" y="2891390"/>
                </a:cubicBezTo>
                <a:cubicBezTo>
                  <a:pt x="3104996" y="2891643"/>
                  <a:pt x="3104640" y="2891899"/>
                  <a:pt x="3104283" y="2892152"/>
                </a:cubicBezTo>
                <a:lnTo>
                  <a:pt x="3121233" y="2915554"/>
                </a:lnTo>
                <a:lnTo>
                  <a:pt x="3121120" y="2919202"/>
                </a:lnTo>
                <a:lnTo>
                  <a:pt x="3135195" y="2933764"/>
                </a:lnTo>
                <a:lnTo>
                  <a:pt x="3140851" y="2941657"/>
                </a:lnTo>
                <a:lnTo>
                  <a:pt x="3145776" y="2943125"/>
                </a:lnTo>
                <a:cubicBezTo>
                  <a:pt x="3149248" y="2945134"/>
                  <a:pt x="3151842" y="2948559"/>
                  <a:pt x="3152438" y="2955162"/>
                </a:cubicBezTo>
                <a:lnTo>
                  <a:pt x="3151949" y="2956832"/>
                </a:lnTo>
                <a:lnTo>
                  <a:pt x="3162110" y="2965689"/>
                </a:lnTo>
                <a:cubicBezTo>
                  <a:pt x="3166195" y="2968355"/>
                  <a:pt x="3170846" y="2970481"/>
                  <a:pt x="3176268" y="2971822"/>
                </a:cubicBezTo>
                <a:cubicBezTo>
                  <a:pt x="3167568" y="3011884"/>
                  <a:pt x="3203188" y="3039660"/>
                  <a:pt x="3215263" y="3078225"/>
                </a:cubicBezTo>
                <a:cubicBezTo>
                  <a:pt x="3192982" y="3096725"/>
                  <a:pt x="3228385" y="3132144"/>
                  <a:pt x="3264180" y="3149203"/>
                </a:cubicBezTo>
                <a:lnTo>
                  <a:pt x="3266796" y="3149949"/>
                </a:lnTo>
                <a:lnTo>
                  <a:pt x="3324951" y="3364269"/>
                </a:lnTo>
                <a:cubicBezTo>
                  <a:pt x="3377602" y="3433632"/>
                  <a:pt x="3321373" y="3413214"/>
                  <a:pt x="3374024" y="3558777"/>
                </a:cubicBezTo>
                <a:cubicBezTo>
                  <a:pt x="3398346" y="3641617"/>
                  <a:pt x="3450523" y="3677550"/>
                  <a:pt x="3458183" y="3740660"/>
                </a:cubicBezTo>
                <a:cubicBezTo>
                  <a:pt x="3442562" y="3738307"/>
                  <a:pt x="3477748" y="3881422"/>
                  <a:pt x="3465360" y="3887518"/>
                </a:cubicBezTo>
                <a:cubicBezTo>
                  <a:pt x="3454942" y="3891408"/>
                  <a:pt x="3459335" y="3899129"/>
                  <a:pt x="3457877" y="3906107"/>
                </a:cubicBezTo>
                <a:cubicBezTo>
                  <a:pt x="3448491" y="3912992"/>
                  <a:pt x="3451298" y="3945787"/>
                  <a:pt x="3457467" y="3956017"/>
                </a:cubicBezTo>
                <a:cubicBezTo>
                  <a:pt x="3481476" y="3983336"/>
                  <a:pt x="3446546" y="4017722"/>
                  <a:pt x="3464577" y="4039830"/>
                </a:cubicBezTo>
                <a:cubicBezTo>
                  <a:pt x="3466200" y="4046329"/>
                  <a:pt x="3465881" y="4052097"/>
                  <a:pt x="3464354" y="4057379"/>
                </a:cubicBezTo>
                <a:lnTo>
                  <a:pt x="3457255" y="4071299"/>
                </a:lnTo>
                <a:lnTo>
                  <a:pt x="3449587" y="4073511"/>
                </a:lnTo>
                <a:lnTo>
                  <a:pt x="3448354" y="4082976"/>
                </a:lnTo>
                <a:lnTo>
                  <a:pt x="3446585" y="4085249"/>
                </a:lnTo>
                <a:lnTo>
                  <a:pt x="3439113" y="4096645"/>
                </a:lnTo>
                <a:lnTo>
                  <a:pt x="3440408" y="4100045"/>
                </a:lnTo>
                <a:lnTo>
                  <a:pt x="3450643" y="4106155"/>
                </a:lnTo>
                <a:cubicBezTo>
                  <a:pt x="3451509" y="4109964"/>
                  <a:pt x="3449801" y="4114653"/>
                  <a:pt x="3447970" y="4119065"/>
                </a:cubicBezTo>
                <a:lnTo>
                  <a:pt x="3447077" y="4122013"/>
                </a:lnTo>
                <a:lnTo>
                  <a:pt x="3449971" y="4131661"/>
                </a:lnTo>
                <a:lnTo>
                  <a:pt x="3455129" y="4132946"/>
                </a:lnTo>
                <a:cubicBezTo>
                  <a:pt x="3459317" y="4146545"/>
                  <a:pt x="3467006" y="4194967"/>
                  <a:pt x="3475101" y="4213256"/>
                </a:cubicBezTo>
                <a:cubicBezTo>
                  <a:pt x="3501328" y="4201013"/>
                  <a:pt x="3470602" y="4247220"/>
                  <a:pt x="3503702" y="4242685"/>
                </a:cubicBezTo>
                <a:cubicBezTo>
                  <a:pt x="3503339" y="4247673"/>
                  <a:pt x="3501946" y="4252646"/>
                  <a:pt x="3500296" y="4257672"/>
                </a:cubicBezTo>
                <a:lnTo>
                  <a:pt x="3499449" y="4260305"/>
                </a:lnTo>
                <a:lnTo>
                  <a:pt x="3501701" y="4269810"/>
                </a:lnTo>
                <a:lnTo>
                  <a:pt x="3495288" y="4273772"/>
                </a:lnTo>
                <a:lnTo>
                  <a:pt x="3493625" y="4288998"/>
                </a:lnTo>
                <a:cubicBezTo>
                  <a:pt x="3494091" y="4294503"/>
                  <a:pt x="3495865" y="4300195"/>
                  <a:pt x="3499731" y="4306137"/>
                </a:cubicBezTo>
                <a:cubicBezTo>
                  <a:pt x="3518409" y="4319087"/>
                  <a:pt x="3511572" y="4345792"/>
                  <a:pt x="3520653" y="4367163"/>
                </a:cubicBezTo>
                <a:lnTo>
                  <a:pt x="3528382" y="4376332"/>
                </a:lnTo>
                <a:lnTo>
                  <a:pt x="3533897" y="4409841"/>
                </a:lnTo>
                <a:cubicBezTo>
                  <a:pt x="3536069" y="4419270"/>
                  <a:pt x="3538988" y="4428935"/>
                  <a:pt x="3543250" y="4438895"/>
                </a:cubicBezTo>
                <a:lnTo>
                  <a:pt x="3553461" y="4456966"/>
                </a:lnTo>
                <a:lnTo>
                  <a:pt x="3552669" y="4462332"/>
                </a:lnTo>
                <a:cubicBezTo>
                  <a:pt x="3556172" y="4470794"/>
                  <a:pt x="3569696" y="4480372"/>
                  <a:pt x="3558050" y="4481420"/>
                </a:cubicBezTo>
                <a:lnTo>
                  <a:pt x="3565562" y="4490273"/>
                </a:lnTo>
                <a:lnTo>
                  <a:pt x="3560130" y="4501352"/>
                </a:lnTo>
                <a:cubicBezTo>
                  <a:pt x="3558431" y="4502766"/>
                  <a:pt x="3556504" y="4503948"/>
                  <a:pt x="3554413" y="4504860"/>
                </a:cubicBezTo>
                <a:lnTo>
                  <a:pt x="3562409" y="4517683"/>
                </a:lnTo>
                <a:lnTo>
                  <a:pt x="3560101" y="4529812"/>
                </a:lnTo>
                <a:lnTo>
                  <a:pt x="3567912" y="4538596"/>
                </a:lnTo>
                <a:lnTo>
                  <a:pt x="3568458" y="4583574"/>
                </a:lnTo>
                <a:lnTo>
                  <a:pt x="3544552" y="4659716"/>
                </a:lnTo>
                <a:cubicBezTo>
                  <a:pt x="3529053" y="4656666"/>
                  <a:pt x="3550507" y="4680114"/>
                  <a:pt x="3537857" y="4685651"/>
                </a:cubicBezTo>
                <a:cubicBezTo>
                  <a:pt x="3527274" y="4689071"/>
                  <a:pt x="3531317" y="4696980"/>
                  <a:pt x="3529547" y="4703886"/>
                </a:cubicBezTo>
                <a:cubicBezTo>
                  <a:pt x="3519861" y="4710342"/>
                  <a:pt x="3521192" y="4743230"/>
                  <a:pt x="3526895" y="4753727"/>
                </a:cubicBezTo>
                <a:cubicBezTo>
                  <a:pt x="3549653" y="4782092"/>
                  <a:pt x="3513213" y="4814881"/>
                  <a:pt x="3530234" y="4837773"/>
                </a:cubicBezTo>
                <a:cubicBezTo>
                  <a:pt x="3531563" y="4844338"/>
                  <a:pt x="3530985" y="4850086"/>
                  <a:pt x="3529222" y="4855295"/>
                </a:cubicBezTo>
                <a:lnTo>
                  <a:pt x="3521505" y="4868882"/>
                </a:lnTo>
                <a:lnTo>
                  <a:pt x="3513745" y="4870749"/>
                </a:lnTo>
                <a:lnTo>
                  <a:pt x="3512090" y="4880149"/>
                </a:lnTo>
                <a:lnTo>
                  <a:pt x="3510219" y="4882341"/>
                </a:lnTo>
                <a:cubicBezTo>
                  <a:pt x="3506614" y="4886518"/>
                  <a:pt x="3503273" y="4890719"/>
                  <a:pt x="3500921" y="4895221"/>
                </a:cubicBezTo>
                <a:cubicBezTo>
                  <a:pt x="3534583" y="4900285"/>
                  <a:pt x="3486464" y="4934344"/>
                  <a:pt x="3516611" y="4930373"/>
                </a:cubicBezTo>
                <a:cubicBezTo>
                  <a:pt x="3509544" y="4955987"/>
                  <a:pt x="3544633" y="4990868"/>
                  <a:pt x="3511218" y="5012704"/>
                </a:cubicBezTo>
                <a:cubicBezTo>
                  <a:pt x="3506276" y="5046643"/>
                  <a:pt x="3484389" y="5079731"/>
                  <a:pt x="3486959" y="5134007"/>
                </a:cubicBezTo>
                <a:cubicBezTo>
                  <a:pt x="3488201" y="5163333"/>
                  <a:pt x="3516025" y="5252574"/>
                  <a:pt x="3522095" y="5292981"/>
                </a:cubicBezTo>
                <a:cubicBezTo>
                  <a:pt x="3517778" y="5322186"/>
                  <a:pt x="3528648" y="5350115"/>
                  <a:pt x="3523378" y="5376449"/>
                </a:cubicBezTo>
                <a:lnTo>
                  <a:pt x="3515853" y="5392879"/>
                </a:lnTo>
                <a:lnTo>
                  <a:pt x="3518590" y="5400822"/>
                </a:lnTo>
                <a:lnTo>
                  <a:pt x="3515056" y="5405562"/>
                </a:lnTo>
                <a:lnTo>
                  <a:pt x="3522190" y="5412352"/>
                </a:lnTo>
                <a:lnTo>
                  <a:pt x="3527834" y="5423666"/>
                </a:lnTo>
                <a:lnTo>
                  <a:pt x="3526632" y="5425026"/>
                </a:lnTo>
                <a:cubicBezTo>
                  <a:pt x="3524258" y="5431222"/>
                  <a:pt x="3525183" y="5435167"/>
                  <a:pt x="3527564" y="5438106"/>
                </a:cubicBezTo>
                <a:lnTo>
                  <a:pt x="3531555" y="5441019"/>
                </a:lnTo>
                <a:lnTo>
                  <a:pt x="3533380" y="5450011"/>
                </a:lnTo>
                <a:lnTo>
                  <a:pt x="3535524" y="5455608"/>
                </a:lnTo>
                <a:lnTo>
                  <a:pt x="3586681" y="5568327"/>
                </a:lnTo>
                <a:cubicBezTo>
                  <a:pt x="3628262" y="5603175"/>
                  <a:pt x="3618572" y="5667483"/>
                  <a:pt x="3646119" y="5710384"/>
                </a:cubicBezTo>
                <a:cubicBezTo>
                  <a:pt x="3622406" y="5740787"/>
                  <a:pt x="3647374" y="5722113"/>
                  <a:pt x="3649647" y="5748779"/>
                </a:cubicBezTo>
                <a:cubicBezTo>
                  <a:pt x="3676506" y="5736511"/>
                  <a:pt x="3643265" y="5782813"/>
                  <a:pt x="3676551" y="5778267"/>
                </a:cubicBezTo>
                <a:cubicBezTo>
                  <a:pt x="3675912" y="5783265"/>
                  <a:pt x="3674241" y="5788247"/>
                  <a:pt x="3672315" y="5793285"/>
                </a:cubicBezTo>
                <a:lnTo>
                  <a:pt x="3671325" y="5795922"/>
                </a:lnTo>
                <a:lnTo>
                  <a:pt x="3673037" y="5805444"/>
                </a:lnTo>
                <a:lnTo>
                  <a:pt x="3666420" y="5809418"/>
                </a:lnTo>
                <a:lnTo>
                  <a:pt x="3663908" y="5824674"/>
                </a:lnTo>
                <a:cubicBezTo>
                  <a:pt x="3664066" y="5830187"/>
                  <a:pt x="3665519" y="5835891"/>
                  <a:pt x="3669045" y="5841846"/>
                </a:cubicBezTo>
                <a:cubicBezTo>
                  <a:pt x="3692937" y="5859142"/>
                  <a:pt x="3670192" y="5900949"/>
                  <a:pt x="3701358" y="5921917"/>
                </a:cubicBezTo>
                <a:cubicBezTo>
                  <a:pt x="3710345" y="5930438"/>
                  <a:pt x="3723014" y="5961761"/>
                  <a:pt x="3716185" y="5970698"/>
                </a:cubicBezTo>
                <a:cubicBezTo>
                  <a:pt x="3716924" y="5977849"/>
                  <a:pt x="3723456" y="5984342"/>
                  <a:pt x="3714732" y="5990602"/>
                </a:cubicBezTo>
                <a:cubicBezTo>
                  <a:pt x="3704805" y="5999478"/>
                  <a:pt x="3733042" y="6016071"/>
                  <a:pt x="3717468" y="6017473"/>
                </a:cubicBezTo>
                <a:cubicBezTo>
                  <a:pt x="3737055" y="6029408"/>
                  <a:pt x="3717285" y="6050409"/>
                  <a:pt x="3716813" y="6065962"/>
                </a:cubicBezTo>
                <a:cubicBezTo>
                  <a:pt x="3734846" y="6074510"/>
                  <a:pt x="3716071" y="6098707"/>
                  <a:pt x="3725468" y="6129258"/>
                </a:cubicBezTo>
                <a:cubicBezTo>
                  <a:pt x="3746016" y="6138426"/>
                  <a:pt x="3731591" y="6149895"/>
                  <a:pt x="3762009" y="6169490"/>
                </a:cubicBezTo>
                <a:cubicBezTo>
                  <a:pt x="3760365" y="6170956"/>
                  <a:pt x="3758971" y="6172634"/>
                  <a:pt x="3757871" y="6174474"/>
                </a:cubicBezTo>
                <a:cubicBezTo>
                  <a:pt x="3751478" y="6185163"/>
                  <a:pt x="3756167" y="6198873"/>
                  <a:pt x="3768344" y="6205103"/>
                </a:cubicBezTo>
                <a:cubicBezTo>
                  <a:pt x="3811389" y="6237571"/>
                  <a:pt x="3823277" y="6273218"/>
                  <a:pt x="3841437" y="6305143"/>
                </a:cubicBezTo>
                <a:cubicBezTo>
                  <a:pt x="3858750" y="6341961"/>
                  <a:pt x="3816260" y="6324225"/>
                  <a:pt x="3860896" y="6365201"/>
                </a:cubicBezTo>
                <a:cubicBezTo>
                  <a:pt x="3851154" y="6372744"/>
                  <a:pt x="3852756" y="6378823"/>
                  <a:pt x="3861931" y="6387686"/>
                </a:cubicBezTo>
                <a:cubicBezTo>
                  <a:pt x="3869479" y="6405761"/>
                  <a:pt x="3839849" y="6410555"/>
                  <a:pt x="3864030" y="6425287"/>
                </a:cubicBezTo>
                <a:cubicBezTo>
                  <a:pt x="3847191" y="6425308"/>
                  <a:pt x="3870453" y="6461256"/>
                  <a:pt x="3851144" y="6456271"/>
                </a:cubicBezTo>
                <a:cubicBezTo>
                  <a:pt x="3841173" y="6471214"/>
                  <a:pt x="3866766" y="6472108"/>
                  <a:pt x="3858628" y="6486571"/>
                </a:cubicBezTo>
                <a:cubicBezTo>
                  <a:pt x="3860535" y="6500524"/>
                  <a:pt x="3872601" y="6475359"/>
                  <a:pt x="3879064" y="6489882"/>
                </a:cubicBezTo>
                <a:cubicBezTo>
                  <a:pt x="3882941" y="6504606"/>
                  <a:pt x="3880531" y="6555957"/>
                  <a:pt x="3881893" y="6574910"/>
                </a:cubicBezTo>
                <a:cubicBezTo>
                  <a:pt x="3884811" y="6607096"/>
                  <a:pt x="3893235" y="6651597"/>
                  <a:pt x="3896578" y="6683001"/>
                </a:cubicBezTo>
                <a:cubicBezTo>
                  <a:pt x="3917322" y="6711248"/>
                  <a:pt x="3897408" y="6732089"/>
                  <a:pt x="3901943" y="6763331"/>
                </a:cubicBezTo>
                <a:cubicBezTo>
                  <a:pt x="3935411" y="6788212"/>
                  <a:pt x="3873260" y="6790251"/>
                  <a:pt x="3882556" y="6815408"/>
                </a:cubicBezTo>
                <a:cubicBezTo>
                  <a:pt x="3905323" y="6839622"/>
                  <a:pt x="3889639" y="6833361"/>
                  <a:pt x="3883725" y="6843863"/>
                </a:cubicBezTo>
                <a:lnTo>
                  <a:pt x="3883034" y="6858000"/>
                </a:lnTo>
                <a:lnTo>
                  <a:pt x="0" y="685800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Τίτλος 1">
            <a:extLst>
              <a:ext uri="{FF2B5EF4-FFF2-40B4-BE49-F238E27FC236}">
                <a16:creationId xmlns:a16="http://schemas.microsoft.com/office/drawing/2014/main" id="{C8B10534-15D2-D249-8D0B-9576CC8880B4}"/>
              </a:ext>
            </a:extLst>
          </p:cNvPr>
          <p:cNvSpPr>
            <a:spLocks noGrp="1"/>
          </p:cNvSpPr>
          <p:nvPr>
            <p:ph type="ctrTitle"/>
          </p:nvPr>
        </p:nvSpPr>
        <p:spPr>
          <a:xfrm>
            <a:off x="492981" y="3138985"/>
            <a:ext cx="2953080" cy="2575571"/>
          </a:xfrm>
        </p:spPr>
        <p:txBody>
          <a:bodyPr>
            <a:normAutofit/>
          </a:bodyPr>
          <a:lstStyle/>
          <a:p>
            <a:pPr algn="l"/>
            <a:r>
              <a:rPr lang="en-US"/>
              <a:t>Why fascism is so tempting</a:t>
            </a:r>
            <a:endParaRPr lang="el-GR"/>
          </a:p>
        </p:txBody>
      </p:sp>
      <p:sp>
        <p:nvSpPr>
          <p:cNvPr id="3" name="Υπότιτλος 2">
            <a:extLst>
              <a:ext uri="{FF2B5EF4-FFF2-40B4-BE49-F238E27FC236}">
                <a16:creationId xmlns:a16="http://schemas.microsoft.com/office/drawing/2014/main" id="{434A8DAD-7DE7-1947-A76A-4B77E435CD3B}"/>
              </a:ext>
            </a:extLst>
          </p:cNvPr>
          <p:cNvSpPr>
            <a:spLocks noGrp="1"/>
          </p:cNvSpPr>
          <p:nvPr>
            <p:ph type="subTitle" idx="1"/>
          </p:nvPr>
        </p:nvSpPr>
        <p:spPr>
          <a:xfrm>
            <a:off x="492981" y="5828306"/>
            <a:ext cx="3061251" cy="803909"/>
          </a:xfrm>
        </p:spPr>
        <p:txBody>
          <a:bodyPr>
            <a:normAutofit/>
          </a:bodyPr>
          <a:lstStyle/>
          <a:p>
            <a:pPr algn="l"/>
            <a:r>
              <a:rPr lang="en-US" dirty="0"/>
              <a:t>Yuval </a:t>
            </a:r>
            <a:r>
              <a:rPr lang="en-US" dirty="0" err="1"/>
              <a:t>Harrari</a:t>
            </a:r>
            <a:endParaRPr lang="el-GR" dirty="0"/>
          </a:p>
        </p:txBody>
      </p:sp>
    </p:spTree>
    <p:extLst>
      <p:ext uri="{BB962C8B-B14F-4D97-AF65-F5344CB8AC3E}">
        <p14:creationId xmlns:p14="http://schemas.microsoft.com/office/powerpoint/2010/main" val="1399778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37">
            <a:extLst>
              <a:ext uri="{FF2B5EF4-FFF2-40B4-BE49-F238E27FC236}">
                <a16:creationId xmlns:a16="http://schemas.microsoft.com/office/drawing/2014/main" id="{0F584D22-CD28-4363-A679-ACA953A2A6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5B0E491B-5098-4794-9326-BC6DB47556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7" y="2992"/>
            <a:ext cx="12193149" cy="2344739"/>
          </a:xfrm>
          <a:custGeom>
            <a:avLst/>
            <a:gdLst>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57107 w 12192001"/>
              <a:gd name="connsiteY22" fmla="*/ 792050 h 2344739"/>
              <a:gd name="connsiteX23" fmla="*/ 11810326 w 12192001"/>
              <a:gd name="connsiteY23" fmla="*/ 799074 h 2344739"/>
              <a:gd name="connsiteX24" fmla="*/ 11550277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57107 w 12192001"/>
              <a:gd name="connsiteY22" fmla="*/ 792050 h 2344739"/>
              <a:gd name="connsiteX23" fmla="*/ 11810326 w 12192001"/>
              <a:gd name="connsiteY23" fmla="*/ 799074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236" fmla="*/ 0 w 12192001"/>
              <a:gd name="connsiteY23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57107 w 12192001"/>
              <a:gd name="connsiteY22" fmla="*/ 792050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236" fmla="*/ 0 w 12192001"/>
              <a:gd name="connsiteY23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236" fmla="*/ 0 w 12192001"/>
              <a:gd name="connsiteY23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415912 w 12192001"/>
              <a:gd name="connsiteY26" fmla="*/ 1173869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415912 w 12192001"/>
              <a:gd name="connsiteY26" fmla="*/ 1173869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415912 w 12192001"/>
              <a:gd name="connsiteY26" fmla="*/ 1173869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522499 w 12192001"/>
              <a:gd name="connsiteY26" fmla="*/ 1207528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1207528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1207528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1207528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999965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37318 w 12192001"/>
              <a:gd name="connsiteY70" fmla="*/ 1920435 h 2344739"/>
              <a:gd name="connsiteX71" fmla="*/ 9113812 w 12192001"/>
              <a:gd name="connsiteY71" fmla="*/ 1919069 h 2344739"/>
              <a:gd name="connsiteX72" fmla="*/ 9053453 w 12192001"/>
              <a:gd name="connsiteY72" fmla="*/ 1910755 h 2344739"/>
              <a:gd name="connsiteX73" fmla="*/ 9005486 w 12192001"/>
              <a:gd name="connsiteY73" fmla="*/ 1914040 h 2344739"/>
              <a:gd name="connsiteX74" fmla="*/ 9005201 w 12192001"/>
              <a:gd name="connsiteY74" fmla="*/ 1913800 h 2344739"/>
              <a:gd name="connsiteX75" fmla="*/ 8996232 w 12192001"/>
              <a:gd name="connsiteY75" fmla="*/ 1915011 h 2344739"/>
              <a:gd name="connsiteX76" fmla="*/ 8990394 w 12192001"/>
              <a:gd name="connsiteY76" fmla="*/ 1917072 h 2344739"/>
              <a:gd name="connsiteX77" fmla="*/ 8974337 w 12192001"/>
              <a:gd name="connsiteY77" fmla="*/ 1920298 h 2344739"/>
              <a:gd name="connsiteX78" fmla="*/ 8968011 w 12192001"/>
              <a:gd name="connsiteY78" fmla="*/ 1919598 h 2344739"/>
              <a:gd name="connsiteX79" fmla="*/ 8963048 w 12192001"/>
              <a:gd name="connsiteY79" fmla="*/ 1917373 h 2344739"/>
              <a:gd name="connsiteX80" fmla="*/ 8928988 w 12192001"/>
              <a:gd name="connsiteY80" fmla="*/ 1914185 h 2344739"/>
              <a:gd name="connsiteX81" fmla="*/ 8752444 w 12192001"/>
              <a:gd name="connsiteY81" fmla="*/ 1933417 h 2344739"/>
              <a:gd name="connsiteX82" fmla="*/ 8707847 w 12192001"/>
              <a:gd name="connsiteY82" fmla="*/ 1935518 h 2344739"/>
              <a:gd name="connsiteX83" fmla="*/ 8596071 w 12192001"/>
              <a:gd name="connsiteY83" fmla="*/ 1944090 h 2344739"/>
              <a:gd name="connsiteX84" fmla="*/ 8525230 w 12192001"/>
              <a:gd name="connsiteY84" fmla="*/ 1929248 h 2344739"/>
              <a:gd name="connsiteX85" fmla="*/ 8510983 w 12192001"/>
              <a:gd name="connsiteY85" fmla="*/ 1935163 h 2344739"/>
              <a:gd name="connsiteX86" fmla="*/ 8506167 w 12192001"/>
              <a:gd name="connsiteY86" fmla="*/ 1938164 h 2344739"/>
              <a:gd name="connsiteX87" fmla="*/ 8497968 w 12192001"/>
              <a:gd name="connsiteY87" fmla="*/ 1940902 h 2344739"/>
              <a:gd name="connsiteX88" fmla="*/ 8497594 w 12192001"/>
              <a:gd name="connsiteY88" fmla="*/ 1940723 h 2344739"/>
              <a:gd name="connsiteX89" fmla="*/ 8490249 w 12192001"/>
              <a:gd name="connsiteY89" fmla="*/ 1943773 h 2344739"/>
              <a:gd name="connsiteX90" fmla="*/ 8367182 w 12192001"/>
              <a:gd name="connsiteY90" fmla="*/ 1957815 h 2344739"/>
              <a:gd name="connsiteX91" fmla="*/ 8353799 w 12192001"/>
              <a:gd name="connsiteY91" fmla="*/ 1958009 h 2344739"/>
              <a:gd name="connsiteX92" fmla="*/ 8352373 w 12192001"/>
              <a:gd name="connsiteY92" fmla="*/ 1957169 h 2344739"/>
              <a:gd name="connsiteX93" fmla="*/ 8320104 w 12192001"/>
              <a:gd name="connsiteY93" fmla="*/ 1974587 h 2344739"/>
              <a:gd name="connsiteX94" fmla="*/ 8314433 w 12192001"/>
              <a:gd name="connsiteY94" fmla="*/ 1974913 h 2344739"/>
              <a:gd name="connsiteX95" fmla="*/ 8295174 w 12192001"/>
              <a:gd name="connsiteY95" fmla="*/ 1988808 h 2344739"/>
              <a:gd name="connsiteX96" fmla="*/ 8284276 w 12192001"/>
              <a:gd name="connsiteY96" fmla="*/ 1994631 h 2344739"/>
              <a:gd name="connsiteX97" fmla="*/ 8283150 w 12192001"/>
              <a:gd name="connsiteY97" fmla="*/ 1999074 h 2344739"/>
              <a:gd name="connsiteX98" fmla="*/ 8266076 w 12192001"/>
              <a:gd name="connsiteY98" fmla="*/ 2006249 h 2344739"/>
              <a:gd name="connsiteX99" fmla="*/ 8263377 w 12192001"/>
              <a:gd name="connsiteY99" fmla="*/ 2006019 h 2344739"/>
              <a:gd name="connsiteX100" fmla="*/ 8252033 w 12192001"/>
              <a:gd name="connsiteY100" fmla="*/ 2015862 h 2344739"/>
              <a:gd name="connsiteX101" fmla="*/ 8245834 w 12192001"/>
              <a:gd name="connsiteY101" fmla="*/ 2028854 h 2344739"/>
              <a:gd name="connsiteX102" fmla="*/ 8090272 w 12192001"/>
              <a:gd name="connsiteY102" fmla="*/ 2075015 h 2344739"/>
              <a:gd name="connsiteX103" fmla="*/ 7905407 w 12192001"/>
              <a:gd name="connsiteY103" fmla="*/ 2116988 h 2344739"/>
              <a:gd name="connsiteX104" fmla="*/ 7718745 w 12192001"/>
              <a:gd name="connsiteY104" fmla="*/ 2142703 h 2344739"/>
              <a:gd name="connsiteX105" fmla="*/ 7614347 w 12192001"/>
              <a:gd name="connsiteY105" fmla="*/ 2139232 h 2344739"/>
              <a:gd name="connsiteX106" fmla="*/ 7527543 w 12192001"/>
              <a:gd name="connsiteY106" fmla="*/ 2145060 h 2344739"/>
              <a:gd name="connsiteX107" fmla="*/ 7519571 w 12192001"/>
              <a:gd name="connsiteY107" fmla="*/ 2147613 h 2344739"/>
              <a:gd name="connsiteX108" fmla="*/ 7507411 w 12192001"/>
              <a:gd name="connsiteY108" fmla="*/ 2148948 h 2344739"/>
              <a:gd name="connsiteX109" fmla="*/ 7507040 w 12192001"/>
              <a:gd name="connsiteY109" fmla="*/ 2148621 h 2344739"/>
              <a:gd name="connsiteX110" fmla="*/ 7495795 w 12192001"/>
              <a:gd name="connsiteY110" fmla="*/ 2150573 h 2344739"/>
              <a:gd name="connsiteX111" fmla="*/ 7405391 w 12192001"/>
              <a:gd name="connsiteY111" fmla="*/ 2142468 h 2344739"/>
              <a:gd name="connsiteX112" fmla="*/ 7312180 w 12192001"/>
              <a:gd name="connsiteY112" fmla="*/ 2132873 h 2344739"/>
              <a:gd name="connsiteX113" fmla="*/ 7310853 w 12192001"/>
              <a:gd name="connsiteY113" fmla="*/ 2131431 h 2344739"/>
              <a:gd name="connsiteX114" fmla="*/ 7218559 w 12192001"/>
              <a:gd name="connsiteY114" fmla="*/ 2156680 h 2344739"/>
              <a:gd name="connsiteX115" fmla="*/ 7201101 w 12192001"/>
              <a:gd name="connsiteY115" fmla="*/ 2161230 h 2344739"/>
              <a:gd name="connsiteX116" fmla="*/ 7197004 w 12192001"/>
              <a:gd name="connsiteY116" fmla="*/ 2166588 h 2344739"/>
              <a:gd name="connsiteX117" fmla="*/ 7170808 w 12192001"/>
              <a:gd name="connsiteY117" fmla="*/ 2171236 h 2344739"/>
              <a:gd name="connsiteX118" fmla="*/ 7096988 w 12192001"/>
              <a:gd name="connsiteY118" fmla="*/ 2183464 h 2344739"/>
              <a:gd name="connsiteX119" fmla="*/ 7018496 w 12192001"/>
              <a:gd name="connsiteY119" fmla="*/ 2183090 h 2344739"/>
              <a:gd name="connsiteX120" fmla="*/ 6904146 w 12192001"/>
              <a:gd name="connsiteY120" fmla="*/ 2212596 h 2344739"/>
              <a:gd name="connsiteX121" fmla="*/ 6708222 w 12192001"/>
              <a:gd name="connsiteY121" fmla="*/ 2240551 h 2344739"/>
              <a:gd name="connsiteX122" fmla="*/ 6549454 w 12192001"/>
              <a:gd name="connsiteY122" fmla="*/ 2269327 h 2344739"/>
              <a:gd name="connsiteX123" fmla="*/ 6317560 w 12192001"/>
              <a:gd name="connsiteY123" fmla="*/ 2316127 h 2344739"/>
              <a:gd name="connsiteX124" fmla="*/ 6168674 w 12192001"/>
              <a:gd name="connsiteY124" fmla="*/ 2318214 h 2344739"/>
              <a:gd name="connsiteX125" fmla="*/ 6073848 w 12192001"/>
              <a:gd name="connsiteY125" fmla="*/ 2338676 h 2344739"/>
              <a:gd name="connsiteX126" fmla="*/ 6068529 w 12192001"/>
              <a:gd name="connsiteY126" fmla="*/ 2337139 h 2344739"/>
              <a:gd name="connsiteX127" fmla="*/ 6048638 w 12192001"/>
              <a:gd name="connsiteY127" fmla="*/ 2337822 h 2344739"/>
              <a:gd name="connsiteX128" fmla="*/ 6041285 w 12192001"/>
              <a:gd name="connsiteY128" fmla="*/ 2329473 h 2344739"/>
              <a:gd name="connsiteX129" fmla="*/ 6010090 w 12192001"/>
              <a:gd name="connsiteY129" fmla="*/ 2324380 h 2344739"/>
              <a:gd name="connsiteX130" fmla="*/ 5957375 w 12192001"/>
              <a:gd name="connsiteY130" fmla="*/ 2328024 h 2344739"/>
              <a:gd name="connsiteX131" fmla="*/ 5758919 w 12192001"/>
              <a:gd name="connsiteY131" fmla="*/ 2343716 h 2344739"/>
              <a:gd name="connsiteX132" fmla="*/ 5626960 w 12192001"/>
              <a:gd name="connsiteY132" fmla="*/ 2344739 h 2344739"/>
              <a:gd name="connsiteX133" fmla="*/ 5470906 w 12192001"/>
              <a:gd name="connsiteY133" fmla="*/ 2330719 h 2344739"/>
              <a:gd name="connsiteX134" fmla="*/ 5432761 w 12192001"/>
              <a:gd name="connsiteY134" fmla="*/ 2319466 h 2344739"/>
              <a:gd name="connsiteX135" fmla="*/ 5381669 w 12192001"/>
              <a:gd name="connsiteY135" fmla="*/ 2301764 h 2344739"/>
              <a:gd name="connsiteX136" fmla="*/ 5261764 w 12192001"/>
              <a:gd name="connsiteY136" fmla="*/ 2281347 h 2344739"/>
              <a:gd name="connsiteX137" fmla="*/ 5222961 w 12192001"/>
              <a:gd name="connsiteY137" fmla="*/ 2270223 h 2344739"/>
              <a:gd name="connsiteX138" fmla="*/ 5174660 w 12192001"/>
              <a:gd name="connsiteY138" fmla="*/ 2267233 h 2344739"/>
              <a:gd name="connsiteX139" fmla="*/ 5156554 w 12192001"/>
              <a:gd name="connsiteY139" fmla="*/ 2260010 h 2344739"/>
              <a:gd name="connsiteX140" fmla="*/ 5142599 w 12192001"/>
              <a:gd name="connsiteY140" fmla="*/ 2256610 h 2344739"/>
              <a:gd name="connsiteX141" fmla="*/ 5139596 w 12192001"/>
              <a:gd name="connsiteY141" fmla="*/ 2254509 h 2344739"/>
              <a:gd name="connsiteX142" fmla="*/ 5121659 w 12192001"/>
              <a:gd name="connsiteY142" fmla="*/ 2243656 h 2344739"/>
              <a:gd name="connsiteX143" fmla="*/ 5065790 w 12192001"/>
              <a:gd name="connsiteY143" fmla="*/ 2250227 h 2344739"/>
              <a:gd name="connsiteX144" fmla="*/ 5011514 w 12192001"/>
              <a:gd name="connsiteY144" fmla="*/ 2233846 h 2344739"/>
              <a:gd name="connsiteX145" fmla="*/ 4840441 w 12192001"/>
              <a:gd name="connsiteY145" fmla="*/ 2209829 h 2344739"/>
              <a:gd name="connsiteX146" fmla="*/ 4762447 w 12192001"/>
              <a:gd name="connsiteY146" fmla="*/ 2182061 h 2344739"/>
              <a:gd name="connsiteX147" fmla="*/ 4723186 w 12192001"/>
              <a:gd name="connsiteY147" fmla="*/ 2173047 h 2344739"/>
              <a:gd name="connsiteX148" fmla="*/ 4721176 w 12192001"/>
              <a:gd name="connsiteY148" fmla="*/ 2172298 h 2344739"/>
              <a:gd name="connsiteX149" fmla="*/ 4722111 w 12192001"/>
              <a:gd name="connsiteY149" fmla="*/ 2172087 h 2344739"/>
              <a:gd name="connsiteX150" fmla="*/ 4717202 w 12192001"/>
              <a:gd name="connsiteY150" fmla="*/ 2170817 h 2344739"/>
              <a:gd name="connsiteX151" fmla="*/ 4721176 w 12192001"/>
              <a:gd name="connsiteY151" fmla="*/ 2172298 h 2344739"/>
              <a:gd name="connsiteX152" fmla="*/ 4715526 w 12192001"/>
              <a:gd name="connsiteY152" fmla="*/ 2173573 h 2344739"/>
              <a:gd name="connsiteX153" fmla="*/ 4515814 w 12192001"/>
              <a:gd name="connsiteY153" fmla="*/ 2163671 h 2344739"/>
              <a:gd name="connsiteX154" fmla="*/ 4428543 w 12192001"/>
              <a:gd name="connsiteY154" fmla="*/ 2153020 h 2344739"/>
              <a:gd name="connsiteX155" fmla="*/ 4362875 w 12192001"/>
              <a:gd name="connsiteY155" fmla="*/ 2151674 h 2344739"/>
              <a:gd name="connsiteX156" fmla="*/ 4316966 w 12192001"/>
              <a:gd name="connsiteY156" fmla="*/ 2158289 h 2344739"/>
              <a:gd name="connsiteX157" fmla="*/ 4315110 w 12192001"/>
              <a:gd name="connsiteY157" fmla="*/ 2156948 h 2344739"/>
              <a:gd name="connsiteX158" fmla="*/ 4295144 w 12192001"/>
              <a:gd name="connsiteY158" fmla="*/ 2155069 h 2344739"/>
              <a:gd name="connsiteX159" fmla="*/ 4290064 w 12192001"/>
              <a:gd name="connsiteY159" fmla="*/ 2157986 h 2344739"/>
              <a:gd name="connsiteX160" fmla="*/ 4276142 w 12192001"/>
              <a:gd name="connsiteY160" fmla="*/ 2157740 h 2344739"/>
              <a:gd name="connsiteX161" fmla="*/ 4248117 w 12192001"/>
              <a:gd name="connsiteY161" fmla="*/ 2160064 h 2344739"/>
              <a:gd name="connsiteX162" fmla="*/ 4202051 w 12192001"/>
              <a:gd name="connsiteY162" fmla="*/ 2157269 h 2344739"/>
              <a:gd name="connsiteX163" fmla="*/ 4201745 w 12192001"/>
              <a:gd name="connsiteY163" fmla="*/ 2156010 h 2344739"/>
              <a:gd name="connsiteX164" fmla="*/ 4191248 w 12192001"/>
              <a:gd name="connsiteY164" fmla="*/ 2150376 h 2344739"/>
              <a:gd name="connsiteX165" fmla="*/ 4142745 w 12192001"/>
              <a:gd name="connsiteY165" fmla="*/ 2134511 h 2344739"/>
              <a:gd name="connsiteX166" fmla="*/ 4083097 w 12192001"/>
              <a:gd name="connsiteY166" fmla="*/ 2107978 h 2344739"/>
              <a:gd name="connsiteX167" fmla="*/ 4074546 w 12192001"/>
              <a:gd name="connsiteY167" fmla="*/ 2107143 h 2344739"/>
              <a:gd name="connsiteX168" fmla="*/ 4074427 w 12192001"/>
              <a:gd name="connsiteY168" fmla="*/ 2106844 h 2344739"/>
              <a:gd name="connsiteX169" fmla="*/ 4065510 w 12192001"/>
              <a:gd name="connsiteY169" fmla="*/ 2105400 h 2344739"/>
              <a:gd name="connsiteX170" fmla="*/ 4058954 w 12192001"/>
              <a:gd name="connsiteY170" fmla="*/ 2105618 h 2344739"/>
              <a:gd name="connsiteX171" fmla="*/ 4042364 w 12192001"/>
              <a:gd name="connsiteY171" fmla="*/ 2103997 h 2344739"/>
              <a:gd name="connsiteX172" fmla="*/ 4036997 w 12192001"/>
              <a:gd name="connsiteY172" fmla="*/ 2101563 h 2344739"/>
              <a:gd name="connsiteX173" fmla="*/ 4035363 w 12192001"/>
              <a:gd name="connsiteY173" fmla="*/ 2097896 h 2344739"/>
              <a:gd name="connsiteX174" fmla="*/ 4033778 w 12192001"/>
              <a:gd name="connsiteY174" fmla="*/ 2098131 h 2344739"/>
              <a:gd name="connsiteX175" fmla="*/ 4004538 w 12192001"/>
              <a:gd name="connsiteY175" fmla="*/ 2085563 h 2344739"/>
              <a:gd name="connsiteX176" fmla="*/ 3936846 w 12192001"/>
              <a:gd name="connsiteY176" fmla="*/ 2068106 h 2344739"/>
              <a:gd name="connsiteX177" fmla="*/ 3897275 w 12192001"/>
              <a:gd name="connsiteY177" fmla="*/ 2062451 h 2344739"/>
              <a:gd name="connsiteX178" fmla="*/ 3789760 w 12192001"/>
              <a:gd name="connsiteY178" fmla="*/ 2042213 h 2344739"/>
              <a:gd name="connsiteX179" fmla="*/ 3682513 w 12192001"/>
              <a:gd name="connsiteY179" fmla="*/ 2018290 h 2344739"/>
              <a:gd name="connsiteX180" fmla="*/ 3610035 w 12192001"/>
              <a:gd name="connsiteY180" fmla="*/ 1986019 h 2344739"/>
              <a:gd name="connsiteX181" fmla="*/ 3603855 w 12192001"/>
              <a:gd name="connsiteY181" fmla="*/ 1987381 h 2344739"/>
              <a:gd name="connsiteX182" fmla="*/ 3594736 w 12192001"/>
              <a:gd name="connsiteY182" fmla="*/ 1987545 h 2344739"/>
              <a:gd name="connsiteX183" fmla="*/ 3594501 w 12192001"/>
              <a:gd name="connsiteY183" fmla="*/ 1987276 h 2344739"/>
              <a:gd name="connsiteX184" fmla="*/ 3585978 w 12192001"/>
              <a:gd name="connsiteY184" fmla="*/ 1987966 h 2344739"/>
              <a:gd name="connsiteX185" fmla="*/ 3536135 w 12192001"/>
              <a:gd name="connsiteY185" fmla="*/ 1978267 h 2344739"/>
              <a:gd name="connsiteX186" fmla="*/ 3473223 w 12192001"/>
              <a:gd name="connsiteY186" fmla="*/ 1974606 h 2344739"/>
              <a:gd name="connsiteX187" fmla="*/ 3400728 w 12192001"/>
              <a:gd name="connsiteY187" fmla="*/ 1962558 h 2344739"/>
              <a:gd name="connsiteX188" fmla="*/ 3363888 w 12192001"/>
              <a:gd name="connsiteY188" fmla="*/ 1979510 h 2344739"/>
              <a:gd name="connsiteX189" fmla="*/ 3344026 w 12192001"/>
              <a:gd name="connsiteY189" fmla="*/ 1981192 h 2344739"/>
              <a:gd name="connsiteX190" fmla="*/ 3341698 w 12192001"/>
              <a:gd name="connsiteY190" fmla="*/ 1980217 h 2344739"/>
              <a:gd name="connsiteX191" fmla="*/ 3262356 w 12192001"/>
              <a:gd name="connsiteY191" fmla="*/ 1986094 h 2344739"/>
              <a:gd name="connsiteX192" fmla="*/ 3142556 w 12192001"/>
              <a:gd name="connsiteY192" fmla="*/ 1993869 h 2344739"/>
              <a:gd name="connsiteX193" fmla="*/ 3030291 w 12192001"/>
              <a:gd name="connsiteY193" fmla="*/ 1996512 h 2344739"/>
              <a:gd name="connsiteX194" fmla="*/ 2781569 w 12192001"/>
              <a:gd name="connsiteY194" fmla="*/ 2018333 h 2344739"/>
              <a:gd name="connsiteX195" fmla="*/ 2646527 w 12192001"/>
              <a:gd name="connsiteY195" fmla="*/ 2028869 h 2344739"/>
              <a:gd name="connsiteX196" fmla="*/ 2568028 w 12192001"/>
              <a:gd name="connsiteY196" fmla="*/ 2002628 h 2344739"/>
              <a:gd name="connsiteX197" fmla="*/ 2443255 w 12192001"/>
              <a:gd name="connsiteY197" fmla="*/ 2016529 h 2344739"/>
              <a:gd name="connsiteX198" fmla="*/ 2315112 w 12192001"/>
              <a:gd name="connsiteY198" fmla="*/ 2024996 h 2344739"/>
              <a:gd name="connsiteX199" fmla="*/ 2208578 w 12192001"/>
              <a:gd name="connsiteY199" fmla="*/ 2019763 h 2344739"/>
              <a:gd name="connsiteX200" fmla="*/ 2094665 w 12192001"/>
              <a:gd name="connsiteY200" fmla="*/ 2003052 h 2344739"/>
              <a:gd name="connsiteX201" fmla="*/ 1997356 w 12192001"/>
              <a:gd name="connsiteY201" fmla="*/ 1995032 h 2344739"/>
              <a:gd name="connsiteX202" fmla="*/ 1928172 w 12192001"/>
              <a:gd name="connsiteY202" fmla="*/ 2016977 h 2344739"/>
              <a:gd name="connsiteX203" fmla="*/ 1921650 w 12192001"/>
              <a:gd name="connsiteY203" fmla="*/ 2012146 h 2344739"/>
              <a:gd name="connsiteX204" fmla="*/ 1873080 w 12192001"/>
              <a:gd name="connsiteY204" fmla="*/ 2013741 h 2344739"/>
              <a:gd name="connsiteX205" fmla="*/ 1786655 w 12192001"/>
              <a:gd name="connsiteY205" fmla="*/ 2041363 h 2344739"/>
              <a:gd name="connsiteX206" fmla="*/ 1738204 w 12192001"/>
              <a:gd name="connsiteY206" fmla="*/ 2036312 h 2344739"/>
              <a:gd name="connsiteX207" fmla="*/ 1675071 w 12192001"/>
              <a:gd name="connsiteY207" fmla="*/ 2019963 h 2344739"/>
              <a:gd name="connsiteX208" fmla="*/ 1608669 w 12192001"/>
              <a:gd name="connsiteY208" fmla="*/ 2013066 h 2344739"/>
              <a:gd name="connsiteX209" fmla="*/ 1496110 w 12192001"/>
              <a:gd name="connsiteY209" fmla="*/ 1987476 h 2344739"/>
              <a:gd name="connsiteX210" fmla="*/ 1149979 w 12192001"/>
              <a:gd name="connsiteY210" fmla="*/ 1938041 h 2344739"/>
              <a:gd name="connsiteX211" fmla="*/ 858269 w 12192001"/>
              <a:gd name="connsiteY211" fmla="*/ 1928608 h 2344739"/>
              <a:gd name="connsiteX212" fmla="*/ 837540 w 12192001"/>
              <a:gd name="connsiteY212" fmla="*/ 1929821 h 2344739"/>
              <a:gd name="connsiteX213" fmla="*/ 816809 w 12192001"/>
              <a:gd name="connsiteY213" fmla="*/ 1927857 h 2344739"/>
              <a:gd name="connsiteX214" fmla="*/ 811506 w 12192001"/>
              <a:gd name="connsiteY214" fmla="*/ 1930751 h 2344739"/>
              <a:gd name="connsiteX215" fmla="*/ 797041 w 12192001"/>
              <a:gd name="connsiteY215" fmla="*/ 1930446 h 2344739"/>
              <a:gd name="connsiteX216" fmla="*/ 767901 w 12192001"/>
              <a:gd name="connsiteY216" fmla="*/ 1932653 h 2344739"/>
              <a:gd name="connsiteX217" fmla="*/ 763053 w 12192001"/>
              <a:gd name="connsiteY217" fmla="*/ 1930432 h 2344739"/>
              <a:gd name="connsiteX218" fmla="*/ 720047 w 12192001"/>
              <a:gd name="connsiteY218" fmla="*/ 1929661 h 2344739"/>
              <a:gd name="connsiteX219" fmla="*/ 719742 w 12192001"/>
              <a:gd name="connsiteY219" fmla="*/ 1928399 h 2344739"/>
              <a:gd name="connsiteX220" fmla="*/ 708875 w 12192001"/>
              <a:gd name="connsiteY220" fmla="*/ 1922722 h 2344739"/>
              <a:gd name="connsiteX221" fmla="*/ 596792 w 12192001"/>
              <a:gd name="connsiteY221" fmla="*/ 1879864 h 2344739"/>
              <a:gd name="connsiteX222" fmla="*/ 578535 w 12192001"/>
              <a:gd name="connsiteY222" fmla="*/ 1877212 h 2344739"/>
              <a:gd name="connsiteX223" fmla="*/ 571717 w 12192001"/>
              <a:gd name="connsiteY223" fmla="*/ 1877401 h 2344739"/>
              <a:gd name="connsiteX224" fmla="*/ 445099 w 12192001"/>
              <a:gd name="connsiteY224" fmla="*/ 1839371 h 2344739"/>
              <a:gd name="connsiteX225" fmla="*/ 404015 w 12192001"/>
              <a:gd name="connsiteY225" fmla="*/ 1833548 h 2344739"/>
              <a:gd name="connsiteX226" fmla="*/ 292435 w 12192001"/>
              <a:gd name="connsiteY226" fmla="*/ 1812852 h 2344739"/>
              <a:gd name="connsiteX227" fmla="*/ 118381 w 12192001"/>
              <a:gd name="connsiteY227" fmla="*/ 1761047 h 2344739"/>
              <a:gd name="connsiteX228" fmla="*/ 15526 w 12192001"/>
              <a:gd name="connsiteY228" fmla="*/ 1758191 h 2344739"/>
              <a:gd name="connsiteX229" fmla="*/ 2 w 12192001"/>
              <a:gd name="connsiteY229" fmla="*/ 1752722 h 2344739"/>
              <a:gd name="connsiteX230" fmla="*/ 1 w 12192001"/>
              <a:gd name="connsiteY230" fmla="*/ 762497 h 2344739"/>
              <a:gd name="connsiteX231" fmla="*/ 0 w 12192001"/>
              <a:gd name="connsiteY231" fmla="*/ 762497 h 2344739"/>
              <a:gd name="connsiteX232" fmla="*/ 0 w 12192001"/>
              <a:gd name="connsiteY232" fmla="*/ 222213 h 2344739"/>
              <a:gd name="connsiteX233" fmla="*/ 0 w 12192001"/>
              <a:gd name="connsiteY233"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13812 w 12192001"/>
              <a:gd name="connsiteY70" fmla="*/ 1919069 h 2344739"/>
              <a:gd name="connsiteX71" fmla="*/ 9053453 w 12192001"/>
              <a:gd name="connsiteY71" fmla="*/ 1910755 h 2344739"/>
              <a:gd name="connsiteX72" fmla="*/ 9005486 w 12192001"/>
              <a:gd name="connsiteY72" fmla="*/ 1914040 h 2344739"/>
              <a:gd name="connsiteX73" fmla="*/ 9005201 w 12192001"/>
              <a:gd name="connsiteY73" fmla="*/ 1913800 h 2344739"/>
              <a:gd name="connsiteX74" fmla="*/ 8996232 w 12192001"/>
              <a:gd name="connsiteY74" fmla="*/ 1915011 h 2344739"/>
              <a:gd name="connsiteX75" fmla="*/ 8990394 w 12192001"/>
              <a:gd name="connsiteY75" fmla="*/ 1917072 h 2344739"/>
              <a:gd name="connsiteX76" fmla="*/ 8974337 w 12192001"/>
              <a:gd name="connsiteY76" fmla="*/ 1920298 h 2344739"/>
              <a:gd name="connsiteX77" fmla="*/ 8968011 w 12192001"/>
              <a:gd name="connsiteY77" fmla="*/ 1919598 h 2344739"/>
              <a:gd name="connsiteX78" fmla="*/ 8963048 w 12192001"/>
              <a:gd name="connsiteY78" fmla="*/ 1917373 h 2344739"/>
              <a:gd name="connsiteX79" fmla="*/ 8928988 w 12192001"/>
              <a:gd name="connsiteY79" fmla="*/ 1914185 h 2344739"/>
              <a:gd name="connsiteX80" fmla="*/ 8752444 w 12192001"/>
              <a:gd name="connsiteY80" fmla="*/ 1933417 h 2344739"/>
              <a:gd name="connsiteX81" fmla="*/ 8707847 w 12192001"/>
              <a:gd name="connsiteY81" fmla="*/ 1935518 h 2344739"/>
              <a:gd name="connsiteX82" fmla="*/ 8596071 w 12192001"/>
              <a:gd name="connsiteY82" fmla="*/ 1944090 h 2344739"/>
              <a:gd name="connsiteX83" fmla="*/ 8525230 w 12192001"/>
              <a:gd name="connsiteY83" fmla="*/ 1929248 h 2344739"/>
              <a:gd name="connsiteX84" fmla="*/ 8510983 w 12192001"/>
              <a:gd name="connsiteY84" fmla="*/ 1935163 h 2344739"/>
              <a:gd name="connsiteX85" fmla="*/ 8506167 w 12192001"/>
              <a:gd name="connsiteY85" fmla="*/ 1938164 h 2344739"/>
              <a:gd name="connsiteX86" fmla="*/ 8497968 w 12192001"/>
              <a:gd name="connsiteY86" fmla="*/ 1940902 h 2344739"/>
              <a:gd name="connsiteX87" fmla="*/ 8497594 w 12192001"/>
              <a:gd name="connsiteY87" fmla="*/ 1940723 h 2344739"/>
              <a:gd name="connsiteX88" fmla="*/ 8490249 w 12192001"/>
              <a:gd name="connsiteY88" fmla="*/ 1943773 h 2344739"/>
              <a:gd name="connsiteX89" fmla="*/ 8367182 w 12192001"/>
              <a:gd name="connsiteY89" fmla="*/ 1957815 h 2344739"/>
              <a:gd name="connsiteX90" fmla="*/ 8353799 w 12192001"/>
              <a:gd name="connsiteY90" fmla="*/ 1958009 h 2344739"/>
              <a:gd name="connsiteX91" fmla="*/ 8352373 w 12192001"/>
              <a:gd name="connsiteY91" fmla="*/ 1957169 h 2344739"/>
              <a:gd name="connsiteX92" fmla="*/ 8320104 w 12192001"/>
              <a:gd name="connsiteY92" fmla="*/ 1974587 h 2344739"/>
              <a:gd name="connsiteX93" fmla="*/ 8314433 w 12192001"/>
              <a:gd name="connsiteY93" fmla="*/ 1974913 h 2344739"/>
              <a:gd name="connsiteX94" fmla="*/ 8295174 w 12192001"/>
              <a:gd name="connsiteY94" fmla="*/ 1988808 h 2344739"/>
              <a:gd name="connsiteX95" fmla="*/ 8284276 w 12192001"/>
              <a:gd name="connsiteY95" fmla="*/ 1994631 h 2344739"/>
              <a:gd name="connsiteX96" fmla="*/ 8283150 w 12192001"/>
              <a:gd name="connsiteY96" fmla="*/ 1999074 h 2344739"/>
              <a:gd name="connsiteX97" fmla="*/ 8266076 w 12192001"/>
              <a:gd name="connsiteY97" fmla="*/ 2006249 h 2344739"/>
              <a:gd name="connsiteX98" fmla="*/ 8263377 w 12192001"/>
              <a:gd name="connsiteY98" fmla="*/ 2006019 h 2344739"/>
              <a:gd name="connsiteX99" fmla="*/ 8252033 w 12192001"/>
              <a:gd name="connsiteY99" fmla="*/ 2015862 h 2344739"/>
              <a:gd name="connsiteX100" fmla="*/ 8245834 w 12192001"/>
              <a:gd name="connsiteY100" fmla="*/ 2028854 h 2344739"/>
              <a:gd name="connsiteX101" fmla="*/ 8090272 w 12192001"/>
              <a:gd name="connsiteY101" fmla="*/ 2075015 h 2344739"/>
              <a:gd name="connsiteX102" fmla="*/ 7905407 w 12192001"/>
              <a:gd name="connsiteY102" fmla="*/ 2116988 h 2344739"/>
              <a:gd name="connsiteX103" fmla="*/ 7718745 w 12192001"/>
              <a:gd name="connsiteY103" fmla="*/ 2142703 h 2344739"/>
              <a:gd name="connsiteX104" fmla="*/ 7614347 w 12192001"/>
              <a:gd name="connsiteY104" fmla="*/ 2139232 h 2344739"/>
              <a:gd name="connsiteX105" fmla="*/ 7527543 w 12192001"/>
              <a:gd name="connsiteY105" fmla="*/ 2145060 h 2344739"/>
              <a:gd name="connsiteX106" fmla="*/ 7519571 w 12192001"/>
              <a:gd name="connsiteY106" fmla="*/ 2147613 h 2344739"/>
              <a:gd name="connsiteX107" fmla="*/ 7507411 w 12192001"/>
              <a:gd name="connsiteY107" fmla="*/ 2148948 h 2344739"/>
              <a:gd name="connsiteX108" fmla="*/ 7507040 w 12192001"/>
              <a:gd name="connsiteY108" fmla="*/ 2148621 h 2344739"/>
              <a:gd name="connsiteX109" fmla="*/ 7495795 w 12192001"/>
              <a:gd name="connsiteY109" fmla="*/ 2150573 h 2344739"/>
              <a:gd name="connsiteX110" fmla="*/ 7405391 w 12192001"/>
              <a:gd name="connsiteY110" fmla="*/ 2142468 h 2344739"/>
              <a:gd name="connsiteX111" fmla="*/ 7312180 w 12192001"/>
              <a:gd name="connsiteY111" fmla="*/ 2132873 h 2344739"/>
              <a:gd name="connsiteX112" fmla="*/ 7310853 w 12192001"/>
              <a:gd name="connsiteY112" fmla="*/ 2131431 h 2344739"/>
              <a:gd name="connsiteX113" fmla="*/ 7218559 w 12192001"/>
              <a:gd name="connsiteY113" fmla="*/ 2156680 h 2344739"/>
              <a:gd name="connsiteX114" fmla="*/ 7201101 w 12192001"/>
              <a:gd name="connsiteY114" fmla="*/ 2161230 h 2344739"/>
              <a:gd name="connsiteX115" fmla="*/ 7197004 w 12192001"/>
              <a:gd name="connsiteY115" fmla="*/ 2166588 h 2344739"/>
              <a:gd name="connsiteX116" fmla="*/ 7170808 w 12192001"/>
              <a:gd name="connsiteY116" fmla="*/ 2171236 h 2344739"/>
              <a:gd name="connsiteX117" fmla="*/ 7096988 w 12192001"/>
              <a:gd name="connsiteY117" fmla="*/ 2183464 h 2344739"/>
              <a:gd name="connsiteX118" fmla="*/ 7018496 w 12192001"/>
              <a:gd name="connsiteY118" fmla="*/ 2183090 h 2344739"/>
              <a:gd name="connsiteX119" fmla="*/ 6904146 w 12192001"/>
              <a:gd name="connsiteY119" fmla="*/ 2212596 h 2344739"/>
              <a:gd name="connsiteX120" fmla="*/ 6708222 w 12192001"/>
              <a:gd name="connsiteY120" fmla="*/ 2240551 h 2344739"/>
              <a:gd name="connsiteX121" fmla="*/ 6549454 w 12192001"/>
              <a:gd name="connsiteY121" fmla="*/ 2269327 h 2344739"/>
              <a:gd name="connsiteX122" fmla="*/ 6317560 w 12192001"/>
              <a:gd name="connsiteY122" fmla="*/ 2316127 h 2344739"/>
              <a:gd name="connsiteX123" fmla="*/ 6168674 w 12192001"/>
              <a:gd name="connsiteY123" fmla="*/ 2318214 h 2344739"/>
              <a:gd name="connsiteX124" fmla="*/ 6073848 w 12192001"/>
              <a:gd name="connsiteY124" fmla="*/ 2338676 h 2344739"/>
              <a:gd name="connsiteX125" fmla="*/ 6068529 w 12192001"/>
              <a:gd name="connsiteY125" fmla="*/ 2337139 h 2344739"/>
              <a:gd name="connsiteX126" fmla="*/ 6048638 w 12192001"/>
              <a:gd name="connsiteY126" fmla="*/ 2337822 h 2344739"/>
              <a:gd name="connsiteX127" fmla="*/ 6041285 w 12192001"/>
              <a:gd name="connsiteY127" fmla="*/ 2329473 h 2344739"/>
              <a:gd name="connsiteX128" fmla="*/ 6010090 w 12192001"/>
              <a:gd name="connsiteY128" fmla="*/ 2324380 h 2344739"/>
              <a:gd name="connsiteX129" fmla="*/ 5957375 w 12192001"/>
              <a:gd name="connsiteY129" fmla="*/ 2328024 h 2344739"/>
              <a:gd name="connsiteX130" fmla="*/ 5758919 w 12192001"/>
              <a:gd name="connsiteY130" fmla="*/ 2343716 h 2344739"/>
              <a:gd name="connsiteX131" fmla="*/ 5626960 w 12192001"/>
              <a:gd name="connsiteY131" fmla="*/ 2344739 h 2344739"/>
              <a:gd name="connsiteX132" fmla="*/ 5470906 w 12192001"/>
              <a:gd name="connsiteY132" fmla="*/ 2330719 h 2344739"/>
              <a:gd name="connsiteX133" fmla="*/ 5432761 w 12192001"/>
              <a:gd name="connsiteY133" fmla="*/ 2319466 h 2344739"/>
              <a:gd name="connsiteX134" fmla="*/ 5381669 w 12192001"/>
              <a:gd name="connsiteY134" fmla="*/ 2301764 h 2344739"/>
              <a:gd name="connsiteX135" fmla="*/ 5261764 w 12192001"/>
              <a:gd name="connsiteY135" fmla="*/ 2281347 h 2344739"/>
              <a:gd name="connsiteX136" fmla="*/ 5222961 w 12192001"/>
              <a:gd name="connsiteY136" fmla="*/ 2270223 h 2344739"/>
              <a:gd name="connsiteX137" fmla="*/ 5174660 w 12192001"/>
              <a:gd name="connsiteY137" fmla="*/ 2267233 h 2344739"/>
              <a:gd name="connsiteX138" fmla="*/ 5156554 w 12192001"/>
              <a:gd name="connsiteY138" fmla="*/ 2260010 h 2344739"/>
              <a:gd name="connsiteX139" fmla="*/ 5142599 w 12192001"/>
              <a:gd name="connsiteY139" fmla="*/ 2256610 h 2344739"/>
              <a:gd name="connsiteX140" fmla="*/ 5139596 w 12192001"/>
              <a:gd name="connsiteY140" fmla="*/ 2254509 h 2344739"/>
              <a:gd name="connsiteX141" fmla="*/ 5121659 w 12192001"/>
              <a:gd name="connsiteY141" fmla="*/ 2243656 h 2344739"/>
              <a:gd name="connsiteX142" fmla="*/ 5065790 w 12192001"/>
              <a:gd name="connsiteY142" fmla="*/ 2250227 h 2344739"/>
              <a:gd name="connsiteX143" fmla="*/ 5011514 w 12192001"/>
              <a:gd name="connsiteY143" fmla="*/ 2233846 h 2344739"/>
              <a:gd name="connsiteX144" fmla="*/ 4840441 w 12192001"/>
              <a:gd name="connsiteY144" fmla="*/ 2209829 h 2344739"/>
              <a:gd name="connsiteX145" fmla="*/ 4762447 w 12192001"/>
              <a:gd name="connsiteY145" fmla="*/ 2182061 h 2344739"/>
              <a:gd name="connsiteX146" fmla="*/ 4723186 w 12192001"/>
              <a:gd name="connsiteY146" fmla="*/ 2173047 h 2344739"/>
              <a:gd name="connsiteX147" fmla="*/ 4721176 w 12192001"/>
              <a:gd name="connsiteY147" fmla="*/ 2172298 h 2344739"/>
              <a:gd name="connsiteX148" fmla="*/ 4722111 w 12192001"/>
              <a:gd name="connsiteY148" fmla="*/ 2172087 h 2344739"/>
              <a:gd name="connsiteX149" fmla="*/ 4717202 w 12192001"/>
              <a:gd name="connsiteY149" fmla="*/ 2170817 h 2344739"/>
              <a:gd name="connsiteX150" fmla="*/ 4721176 w 12192001"/>
              <a:gd name="connsiteY150" fmla="*/ 2172298 h 2344739"/>
              <a:gd name="connsiteX151" fmla="*/ 4715526 w 12192001"/>
              <a:gd name="connsiteY151" fmla="*/ 2173573 h 2344739"/>
              <a:gd name="connsiteX152" fmla="*/ 4515814 w 12192001"/>
              <a:gd name="connsiteY152" fmla="*/ 2163671 h 2344739"/>
              <a:gd name="connsiteX153" fmla="*/ 4428543 w 12192001"/>
              <a:gd name="connsiteY153" fmla="*/ 2153020 h 2344739"/>
              <a:gd name="connsiteX154" fmla="*/ 4362875 w 12192001"/>
              <a:gd name="connsiteY154" fmla="*/ 2151674 h 2344739"/>
              <a:gd name="connsiteX155" fmla="*/ 4316966 w 12192001"/>
              <a:gd name="connsiteY155" fmla="*/ 2158289 h 2344739"/>
              <a:gd name="connsiteX156" fmla="*/ 4315110 w 12192001"/>
              <a:gd name="connsiteY156" fmla="*/ 2156948 h 2344739"/>
              <a:gd name="connsiteX157" fmla="*/ 4295144 w 12192001"/>
              <a:gd name="connsiteY157" fmla="*/ 2155069 h 2344739"/>
              <a:gd name="connsiteX158" fmla="*/ 4290064 w 12192001"/>
              <a:gd name="connsiteY158" fmla="*/ 2157986 h 2344739"/>
              <a:gd name="connsiteX159" fmla="*/ 4276142 w 12192001"/>
              <a:gd name="connsiteY159" fmla="*/ 2157740 h 2344739"/>
              <a:gd name="connsiteX160" fmla="*/ 4248117 w 12192001"/>
              <a:gd name="connsiteY160" fmla="*/ 2160064 h 2344739"/>
              <a:gd name="connsiteX161" fmla="*/ 4202051 w 12192001"/>
              <a:gd name="connsiteY161" fmla="*/ 2157269 h 2344739"/>
              <a:gd name="connsiteX162" fmla="*/ 4201745 w 12192001"/>
              <a:gd name="connsiteY162" fmla="*/ 2156010 h 2344739"/>
              <a:gd name="connsiteX163" fmla="*/ 4191248 w 12192001"/>
              <a:gd name="connsiteY163" fmla="*/ 2150376 h 2344739"/>
              <a:gd name="connsiteX164" fmla="*/ 4142745 w 12192001"/>
              <a:gd name="connsiteY164" fmla="*/ 2134511 h 2344739"/>
              <a:gd name="connsiteX165" fmla="*/ 4083097 w 12192001"/>
              <a:gd name="connsiteY165" fmla="*/ 2107978 h 2344739"/>
              <a:gd name="connsiteX166" fmla="*/ 4074546 w 12192001"/>
              <a:gd name="connsiteY166" fmla="*/ 2107143 h 2344739"/>
              <a:gd name="connsiteX167" fmla="*/ 4074427 w 12192001"/>
              <a:gd name="connsiteY167" fmla="*/ 2106844 h 2344739"/>
              <a:gd name="connsiteX168" fmla="*/ 4065510 w 12192001"/>
              <a:gd name="connsiteY168" fmla="*/ 2105400 h 2344739"/>
              <a:gd name="connsiteX169" fmla="*/ 4058954 w 12192001"/>
              <a:gd name="connsiteY169" fmla="*/ 2105618 h 2344739"/>
              <a:gd name="connsiteX170" fmla="*/ 4042364 w 12192001"/>
              <a:gd name="connsiteY170" fmla="*/ 2103997 h 2344739"/>
              <a:gd name="connsiteX171" fmla="*/ 4036997 w 12192001"/>
              <a:gd name="connsiteY171" fmla="*/ 2101563 h 2344739"/>
              <a:gd name="connsiteX172" fmla="*/ 4035363 w 12192001"/>
              <a:gd name="connsiteY172" fmla="*/ 2097896 h 2344739"/>
              <a:gd name="connsiteX173" fmla="*/ 4033778 w 12192001"/>
              <a:gd name="connsiteY173" fmla="*/ 2098131 h 2344739"/>
              <a:gd name="connsiteX174" fmla="*/ 4004538 w 12192001"/>
              <a:gd name="connsiteY174" fmla="*/ 2085563 h 2344739"/>
              <a:gd name="connsiteX175" fmla="*/ 3936846 w 12192001"/>
              <a:gd name="connsiteY175" fmla="*/ 2068106 h 2344739"/>
              <a:gd name="connsiteX176" fmla="*/ 3897275 w 12192001"/>
              <a:gd name="connsiteY176" fmla="*/ 2062451 h 2344739"/>
              <a:gd name="connsiteX177" fmla="*/ 3789760 w 12192001"/>
              <a:gd name="connsiteY177" fmla="*/ 2042213 h 2344739"/>
              <a:gd name="connsiteX178" fmla="*/ 3682513 w 12192001"/>
              <a:gd name="connsiteY178" fmla="*/ 2018290 h 2344739"/>
              <a:gd name="connsiteX179" fmla="*/ 3610035 w 12192001"/>
              <a:gd name="connsiteY179" fmla="*/ 1986019 h 2344739"/>
              <a:gd name="connsiteX180" fmla="*/ 3603855 w 12192001"/>
              <a:gd name="connsiteY180" fmla="*/ 1987381 h 2344739"/>
              <a:gd name="connsiteX181" fmla="*/ 3594736 w 12192001"/>
              <a:gd name="connsiteY181" fmla="*/ 1987545 h 2344739"/>
              <a:gd name="connsiteX182" fmla="*/ 3594501 w 12192001"/>
              <a:gd name="connsiteY182" fmla="*/ 1987276 h 2344739"/>
              <a:gd name="connsiteX183" fmla="*/ 3585978 w 12192001"/>
              <a:gd name="connsiteY183" fmla="*/ 1987966 h 2344739"/>
              <a:gd name="connsiteX184" fmla="*/ 3536135 w 12192001"/>
              <a:gd name="connsiteY184" fmla="*/ 1978267 h 2344739"/>
              <a:gd name="connsiteX185" fmla="*/ 3473223 w 12192001"/>
              <a:gd name="connsiteY185" fmla="*/ 1974606 h 2344739"/>
              <a:gd name="connsiteX186" fmla="*/ 3400728 w 12192001"/>
              <a:gd name="connsiteY186" fmla="*/ 1962558 h 2344739"/>
              <a:gd name="connsiteX187" fmla="*/ 3363888 w 12192001"/>
              <a:gd name="connsiteY187" fmla="*/ 1979510 h 2344739"/>
              <a:gd name="connsiteX188" fmla="*/ 3344026 w 12192001"/>
              <a:gd name="connsiteY188" fmla="*/ 1981192 h 2344739"/>
              <a:gd name="connsiteX189" fmla="*/ 3341698 w 12192001"/>
              <a:gd name="connsiteY189" fmla="*/ 1980217 h 2344739"/>
              <a:gd name="connsiteX190" fmla="*/ 3262356 w 12192001"/>
              <a:gd name="connsiteY190" fmla="*/ 1986094 h 2344739"/>
              <a:gd name="connsiteX191" fmla="*/ 3142556 w 12192001"/>
              <a:gd name="connsiteY191" fmla="*/ 1993869 h 2344739"/>
              <a:gd name="connsiteX192" fmla="*/ 3030291 w 12192001"/>
              <a:gd name="connsiteY192" fmla="*/ 1996512 h 2344739"/>
              <a:gd name="connsiteX193" fmla="*/ 2781569 w 12192001"/>
              <a:gd name="connsiteY193" fmla="*/ 2018333 h 2344739"/>
              <a:gd name="connsiteX194" fmla="*/ 2646527 w 12192001"/>
              <a:gd name="connsiteY194" fmla="*/ 2028869 h 2344739"/>
              <a:gd name="connsiteX195" fmla="*/ 2568028 w 12192001"/>
              <a:gd name="connsiteY195" fmla="*/ 2002628 h 2344739"/>
              <a:gd name="connsiteX196" fmla="*/ 2443255 w 12192001"/>
              <a:gd name="connsiteY196" fmla="*/ 2016529 h 2344739"/>
              <a:gd name="connsiteX197" fmla="*/ 2315112 w 12192001"/>
              <a:gd name="connsiteY197" fmla="*/ 2024996 h 2344739"/>
              <a:gd name="connsiteX198" fmla="*/ 2208578 w 12192001"/>
              <a:gd name="connsiteY198" fmla="*/ 2019763 h 2344739"/>
              <a:gd name="connsiteX199" fmla="*/ 2094665 w 12192001"/>
              <a:gd name="connsiteY199" fmla="*/ 2003052 h 2344739"/>
              <a:gd name="connsiteX200" fmla="*/ 1997356 w 12192001"/>
              <a:gd name="connsiteY200" fmla="*/ 1995032 h 2344739"/>
              <a:gd name="connsiteX201" fmla="*/ 1928172 w 12192001"/>
              <a:gd name="connsiteY201" fmla="*/ 2016977 h 2344739"/>
              <a:gd name="connsiteX202" fmla="*/ 1921650 w 12192001"/>
              <a:gd name="connsiteY202" fmla="*/ 2012146 h 2344739"/>
              <a:gd name="connsiteX203" fmla="*/ 1873080 w 12192001"/>
              <a:gd name="connsiteY203" fmla="*/ 2013741 h 2344739"/>
              <a:gd name="connsiteX204" fmla="*/ 1786655 w 12192001"/>
              <a:gd name="connsiteY204" fmla="*/ 2041363 h 2344739"/>
              <a:gd name="connsiteX205" fmla="*/ 1738204 w 12192001"/>
              <a:gd name="connsiteY205" fmla="*/ 2036312 h 2344739"/>
              <a:gd name="connsiteX206" fmla="*/ 1675071 w 12192001"/>
              <a:gd name="connsiteY206" fmla="*/ 2019963 h 2344739"/>
              <a:gd name="connsiteX207" fmla="*/ 1608669 w 12192001"/>
              <a:gd name="connsiteY207" fmla="*/ 2013066 h 2344739"/>
              <a:gd name="connsiteX208" fmla="*/ 1496110 w 12192001"/>
              <a:gd name="connsiteY208" fmla="*/ 1987476 h 2344739"/>
              <a:gd name="connsiteX209" fmla="*/ 1149979 w 12192001"/>
              <a:gd name="connsiteY209" fmla="*/ 1938041 h 2344739"/>
              <a:gd name="connsiteX210" fmla="*/ 858269 w 12192001"/>
              <a:gd name="connsiteY210" fmla="*/ 1928608 h 2344739"/>
              <a:gd name="connsiteX211" fmla="*/ 837540 w 12192001"/>
              <a:gd name="connsiteY211" fmla="*/ 1929821 h 2344739"/>
              <a:gd name="connsiteX212" fmla="*/ 816809 w 12192001"/>
              <a:gd name="connsiteY212" fmla="*/ 1927857 h 2344739"/>
              <a:gd name="connsiteX213" fmla="*/ 811506 w 12192001"/>
              <a:gd name="connsiteY213" fmla="*/ 1930751 h 2344739"/>
              <a:gd name="connsiteX214" fmla="*/ 797041 w 12192001"/>
              <a:gd name="connsiteY214" fmla="*/ 1930446 h 2344739"/>
              <a:gd name="connsiteX215" fmla="*/ 767901 w 12192001"/>
              <a:gd name="connsiteY215" fmla="*/ 1932653 h 2344739"/>
              <a:gd name="connsiteX216" fmla="*/ 763053 w 12192001"/>
              <a:gd name="connsiteY216" fmla="*/ 1930432 h 2344739"/>
              <a:gd name="connsiteX217" fmla="*/ 720047 w 12192001"/>
              <a:gd name="connsiteY217" fmla="*/ 1929661 h 2344739"/>
              <a:gd name="connsiteX218" fmla="*/ 719742 w 12192001"/>
              <a:gd name="connsiteY218" fmla="*/ 1928399 h 2344739"/>
              <a:gd name="connsiteX219" fmla="*/ 708875 w 12192001"/>
              <a:gd name="connsiteY219" fmla="*/ 1922722 h 2344739"/>
              <a:gd name="connsiteX220" fmla="*/ 596792 w 12192001"/>
              <a:gd name="connsiteY220" fmla="*/ 1879864 h 2344739"/>
              <a:gd name="connsiteX221" fmla="*/ 578535 w 12192001"/>
              <a:gd name="connsiteY221" fmla="*/ 1877212 h 2344739"/>
              <a:gd name="connsiteX222" fmla="*/ 571717 w 12192001"/>
              <a:gd name="connsiteY222" fmla="*/ 1877401 h 2344739"/>
              <a:gd name="connsiteX223" fmla="*/ 445099 w 12192001"/>
              <a:gd name="connsiteY223" fmla="*/ 1839371 h 2344739"/>
              <a:gd name="connsiteX224" fmla="*/ 404015 w 12192001"/>
              <a:gd name="connsiteY224" fmla="*/ 1833548 h 2344739"/>
              <a:gd name="connsiteX225" fmla="*/ 292435 w 12192001"/>
              <a:gd name="connsiteY225" fmla="*/ 1812852 h 2344739"/>
              <a:gd name="connsiteX226" fmla="*/ 118381 w 12192001"/>
              <a:gd name="connsiteY226" fmla="*/ 1761047 h 2344739"/>
              <a:gd name="connsiteX227" fmla="*/ 15526 w 12192001"/>
              <a:gd name="connsiteY227" fmla="*/ 1758191 h 2344739"/>
              <a:gd name="connsiteX228" fmla="*/ 2 w 12192001"/>
              <a:gd name="connsiteY228" fmla="*/ 1752722 h 2344739"/>
              <a:gd name="connsiteX229" fmla="*/ 1 w 12192001"/>
              <a:gd name="connsiteY229" fmla="*/ 762497 h 2344739"/>
              <a:gd name="connsiteX230" fmla="*/ 0 w 12192001"/>
              <a:gd name="connsiteY230" fmla="*/ 762497 h 2344739"/>
              <a:gd name="connsiteX231" fmla="*/ 0 w 12192001"/>
              <a:gd name="connsiteY231" fmla="*/ 222213 h 2344739"/>
              <a:gd name="connsiteX232" fmla="*/ 0 w 12192001"/>
              <a:gd name="connsiteY232"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312180 w 12192001"/>
              <a:gd name="connsiteY110" fmla="*/ 2132873 h 2344739"/>
              <a:gd name="connsiteX111" fmla="*/ 7310853 w 12192001"/>
              <a:gd name="connsiteY111" fmla="*/ 2131431 h 2344739"/>
              <a:gd name="connsiteX112" fmla="*/ 7218559 w 12192001"/>
              <a:gd name="connsiteY112" fmla="*/ 2156680 h 2344739"/>
              <a:gd name="connsiteX113" fmla="*/ 7201101 w 12192001"/>
              <a:gd name="connsiteY113" fmla="*/ 2161230 h 2344739"/>
              <a:gd name="connsiteX114" fmla="*/ 7197004 w 12192001"/>
              <a:gd name="connsiteY114" fmla="*/ 2166588 h 2344739"/>
              <a:gd name="connsiteX115" fmla="*/ 7170808 w 12192001"/>
              <a:gd name="connsiteY115" fmla="*/ 2171236 h 2344739"/>
              <a:gd name="connsiteX116" fmla="*/ 7096988 w 12192001"/>
              <a:gd name="connsiteY116" fmla="*/ 2183464 h 2344739"/>
              <a:gd name="connsiteX117" fmla="*/ 7018496 w 12192001"/>
              <a:gd name="connsiteY117" fmla="*/ 2183090 h 2344739"/>
              <a:gd name="connsiteX118" fmla="*/ 6904146 w 12192001"/>
              <a:gd name="connsiteY118" fmla="*/ 2212596 h 2344739"/>
              <a:gd name="connsiteX119" fmla="*/ 6708222 w 12192001"/>
              <a:gd name="connsiteY119" fmla="*/ 2240551 h 2344739"/>
              <a:gd name="connsiteX120" fmla="*/ 6549454 w 12192001"/>
              <a:gd name="connsiteY120" fmla="*/ 2269327 h 2344739"/>
              <a:gd name="connsiteX121" fmla="*/ 6317560 w 12192001"/>
              <a:gd name="connsiteY121" fmla="*/ 2316127 h 2344739"/>
              <a:gd name="connsiteX122" fmla="*/ 6168674 w 12192001"/>
              <a:gd name="connsiteY122" fmla="*/ 2318214 h 2344739"/>
              <a:gd name="connsiteX123" fmla="*/ 6073848 w 12192001"/>
              <a:gd name="connsiteY123" fmla="*/ 2338676 h 2344739"/>
              <a:gd name="connsiteX124" fmla="*/ 6068529 w 12192001"/>
              <a:gd name="connsiteY124" fmla="*/ 2337139 h 2344739"/>
              <a:gd name="connsiteX125" fmla="*/ 6048638 w 12192001"/>
              <a:gd name="connsiteY125" fmla="*/ 2337822 h 2344739"/>
              <a:gd name="connsiteX126" fmla="*/ 6041285 w 12192001"/>
              <a:gd name="connsiteY126" fmla="*/ 2329473 h 2344739"/>
              <a:gd name="connsiteX127" fmla="*/ 6010090 w 12192001"/>
              <a:gd name="connsiteY127" fmla="*/ 2324380 h 2344739"/>
              <a:gd name="connsiteX128" fmla="*/ 5957375 w 12192001"/>
              <a:gd name="connsiteY128" fmla="*/ 2328024 h 2344739"/>
              <a:gd name="connsiteX129" fmla="*/ 5758919 w 12192001"/>
              <a:gd name="connsiteY129" fmla="*/ 2343716 h 2344739"/>
              <a:gd name="connsiteX130" fmla="*/ 5626960 w 12192001"/>
              <a:gd name="connsiteY130" fmla="*/ 2344739 h 2344739"/>
              <a:gd name="connsiteX131" fmla="*/ 5470906 w 12192001"/>
              <a:gd name="connsiteY131" fmla="*/ 2330719 h 2344739"/>
              <a:gd name="connsiteX132" fmla="*/ 5432761 w 12192001"/>
              <a:gd name="connsiteY132" fmla="*/ 2319466 h 2344739"/>
              <a:gd name="connsiteX133" fmla="*/ 5381669 w 12192001"/>
              <a:gd name="connsiteY133" fmla="*/ 2301764 h 2344739"/>
              <a:gd name="connsiteX134" fmla="*/ 5261764 w 12192001"/>
              <a:gd name="connsiteY134" fmla="*/ 2281347 h 2344739"/>
              <a:gd name="connsiteX135" fmla="*/ 5222961 w 12192001"/>
              <a:gd name="connsiteY135" fmla="*/ 2270223 h 2344739"/>
              <a:gd name="connsiteX136" fmla="*/ 5174660 w 12192001"/>
              <a:gd name="connsiteY136" fmla="*/ 2267233 h 2344739"/>
              <a:gd name="connsiteX137" fmla="*/ 5156554 w 12192001"/>
              <a:gd name="connsiteY137" fmla="*/ 2260010 h 2344739"/>
              <a:gd name="connsiteX138" fmla="*/ 5142599 w 12192001"/>
              <a:gd name="connsiteY138" fmla="*/ 2256610 h 2344739"/>
              <a:gd name="connsiteX139" fmla="*/ 5139596 w 12192001"/>
              <a:gd name="connsiteY139" fmla="*/ 2254509 h 2344739"/>
              <a:gd name="connsiteX140" fmla="*/ 5121659 w 12192001"/>
              <a:gd name="connsiteY140" fmla="*/ 2243656 h 2344739"/>
              <a:gd name="connsiteX141" fmla="*/ 5065790 w 12192001"/>
              <a:gd name="connsiteY141" fmla="*/ 2250227 h 2344739"/>
              <a:gd name="connsiteX142" fmla="*/ 5011514 w 12192001"/>
              <a:gd name="connsiteY142" fmla="*/ 2233846 h 2344739"/>
              <a:gd name="connsiteX143" fmla="*/ 4840441 w 12192001"/>
              <a:gd name="connsiteY143" fmla="*/ 2209829 h 2344739"/>
              <a:gd name="connsiteX144" fmla="*/ 4762447 w 12192001"/>
              <a:gd name="connsiteY144" fmla="*/ 2182061 h 2344739"/>
              <a:gd name="connsiteX145" fmla="*/ 4723186 w 12192001"/>
              <a:gd name="connsiteY145" fmla="*/ 2173047 h 2344739"/>
              <a:gd name="connsiteX146" fmla="*/ 4721176 w 12192001"/>
              <a:gd name="connsiteY146" fmla="*/ 2172298 h 2344739"/>
              <a:gd name="connsiteX147" fmla="*/ 4722111 w 12192001"/>
              <a:gd name="connsiteY147" fmla="*/ 2172087 h 2344739"/>
              <a:gd name="connsiteX148" fmla="*/ 4717202 w 12192001"/>
              <a:gd name="connsiteY148" fmla="*/ 2170817 h 2344739"/>
              <a:gd name="connsiteX149" fmla="*/ 4721176 w 12192001"/>
              <a:gd name="connsiteY149" fmla="*/ 2172298 h 2344739"/>
              <a:gd name="connsiteX150" fmla="*/ 4715526 w 12192001"/>
              <a:gd name="connsiteY150" fmla="*/ 2173573 h 2344739"/>
              <a:gd name="connsiteX151" fmla="*/ 4515814 w 12192001"/>
              <a:gd name="connsiteY151" fmla="*/ 2163671 h 2344739"/>
              <a:gd name="connsiteX152" fmla="*/ 4428543 w 12192001"/>
              <a:gd name="connsiteY152" fmla="*/ 2153020 h 2344739"/>
              <a:gd name="connsiteX153" fmla="*/ 4362875 w 12192001"/>
              <a:gd name="connsiteY153" fmla="*/ 2151674 h 2344739"/>
              <a:gd name="connsiteX154" fmla="*/ 4316966 w 12192001"/>
              <a:gd name="connsiteY154" fmla="*/ 2158289 h 2344739"/>
              <a:gd name="connsiteX155" fmla="*/ 4315110 w 12192001"/>
              <a:gd name="connsiteY155" fmla="*/ 2156948 h 2344739"/>
              <a:gd name="connsiteX156" fmla="*/ 4295144 w 12192001"/>
              <a:gd name="connsiteY156" fmla="*/ 2155069 h 2344739"/>
              <a:gd name="connsiteX157" fmla="*/ 4290064 w 12192001"/>
              <a:gd name="connsiteY157" fmla="*/ 2157986 h 2344739"/>
              <a:gd name="connsiteX158" fmla="*/ 4276142 w 12192001"/>
              <a:gd name="connsiteY158" fmla="*/ 2157740 h 2344739"/>
              <a:gd name="connsiteX159" fmla="*/ 4248117 w 12192001"/>
              <a:gd name="connsiteY159" fmla="*/ 2160064 h 2344739"/>
              <a:gd name="connsiteX160" fmla="*/ 4202051 w 12192001"/>
              <a:gd name="connsiteY160" fmla="*/ 2157269 h 2344739"/>
              <a:gd name="connsiteX161" fmla="*/ 4201745 w 12192001"/>
              <a:gd name="connsiteY161" fmla="*/ 2156010 h 2344739"/>
              <a:gd name="connsiteX162" fmla="*/ 4191248 w 12192001"/>
              <a:gd name="connsiteY162" fmla="*/ 2150376 h 2344739"/>
              <a:gd name="connsiteX163" fmla="*/ 4142745 w 12192001"/>
              <a:gd name="connsiteY163" fmla="*/ 2134511 h 2344739"/>
              <a:gd name="connsiteX164" fmla="*/ 4083097 w 12192001"/>
              <a:gd name="connsiteY164" fmla="*/ 2107978 h 2344739"/>
              <a:gd name="connsiteX165" fmla="*/ 4074546 w 12192001"/>
              <a:gd name="connsiteY165" fmla="*/ 2107143 h 2344739"/>
              <a:gd name="connsiteX166" fmla="*/ 4074427 w 12192001"/>
              <a:gd name="connsiteY166" fmla="*/ 2106844 h 2344739"/>
              <a:gd name="connsiteX167" fmla="*/ 4065510 w 12192001"/>
              <a:gd name="connsiteY167" fmla="*/ 2105400 h 2344739"/>
              <a:gd name="connsiteX168" fmla="*/ 4058954 w 12192001"/>
              <a:gd name="connsiteY168" fmla="*/ 2105618 h 2344739"/>
              <a:gd name="connsiteX169" fmla="*/ 4042364 w 12192001"/>
              <a:gd name="connsiteY169" fmla="*/ 2103997 h 2344739"/>
              <a:gd name="connsiteX170" fmla="*/ 4036997 w 12192001"/>
              <a:gd name="connsiteY170" fmla="*/ 2101563 h 2344739"/>
              <a:gd name="connsiteX171" fmla="*/ 4035363 w 12192001"/>
              <a:gd name="connsiteY171" fmla="*/ 2097896 h 2344739"/>
              <a:gd name="connsiteX172" fmla="*/ 4033778 w 12192001"/>
              <a:gd name="connsiteY172" fmla="*/ 2098131 h 2344739"/>
              <a:gd name="connsiteX173" fmla="*/ 4004538 w 12192001"/>
              <a:gd name="connsiteY173" fmla="*/ 2085563 h 2344739"/>
              <a:gd name="connsiteX174" fmla="*/ 3936846 w 12192001"/>
              <a:gd name="connsiteY174" fmla="*/ 2068106 h 2344739"/>
              <a:gd name="connsiteX175" fmla="*/ 3897275 w 12192001"/>
              <a:gd name="connsiteY175" fmla="*/ 2062451 h 2344739"/>
              <a:gd name="connsiteX176" fmla="*/ 3789760 w 12192001"/>
              <a:gd name="connsiteY176" fmla="*/ 2042213 h 2344739"/>
              <a:gd name="connsiteX177" fmla="*/ 3682513 w 12192001"/>
              <a:gd name="connsiteY177" fmla="*/ 2018290 h 2344739"/>
              <a:gd name="connsiteX178" fmla="*/ 3610035 w 12192001"/>
              <a:gd name="connsiteY178" fmla="*/ 1986019 h 2344739"/>
              <a:gd name="connsiteX179" fmla="*/ 3603855 w 12192001"/>
              <a:gd name="connsiteY179" fmla="*/ 1987381 h 2344739"/>
              <a:gd name="connsiteX180" fmla="*/ 3594736 w 12192001"/>
              <a:gd name="connsiteY180" fmla="*/ 1987545 h 2344739"/>
              <a:gd name="connsiteX181" fmla="*/ 3594501 w 12192001"/>
              <a:gd name="connsiteY181" fmla="*/ 1987276 h 2344739"/>
              <a:gd name="connsiteX182" fmla="*/ 3585978 w 12192001"/>
              <a:gd name="connsiteY182" fmla="*/ 1987966 h 2344739"/>
              <a:gd name="connsiteX183" fmla="*/ 3536135 w 12192001"/>
              <a:gd name="connsiteY183" fmla="*/ 1978267 h 2344739"/>
              <a:gd name="connsiteX184" fmla="*/ 3473223 w 12192001"/>
              <a:gd name="connsiteY184" fmla="*/ 1974606 h 2344739"/>
              <a:gd name="connsiteX185" fmla="*/ 3400728 w 12192001"/>
              <a:gd name="connsiteY185" fmla="*/ 1962558 h 2344739"/>
              <a:gd name="connsiteX186" fmla="*/ 3363888 w 12192001"/>
              <a:gd name="connsiteY186" fmla="*/ 1979510 h 2344739"/>
              <a:gd name="connsiteX187" fmla="*/ 3344026 w 12192001"/>
              <a:gd name="connsiteY187" fmla="*/ 1981192 h 2344739"/>
              <a:gd name="connsiteX188" fmla="*/ 3341698 w 12192001"/>
              <a:gd name="connsiteY188" fmla="*/ 1980217 h 2344739"/>
              <a:gd name="connsiteX189" fmla="*/ 3262356 w 12192001"/>
              <a:gd name="connsiteY189" fmla="*/ 1986094 h 2344739"/>
              <a:gd name="connsiteX190" fmla="*/ 3142556 w 12192001"/>
              <a:gd name="connsiteY190" fmla="*/ 1993869 h 2344739"/>
              <a:gd name="connsiteX191" fmla="*/ 3030291 w 12192001"/>
              <a:gd name="connsiteY191" fmla="*/ 1996512 h 2344739"/>
              <a:gd name="connsiteX192" fmla="*/ 2781569 w 12192001"/>
              <a:gd name="connsiteY192" fmla="*/ 2018333 h 2344739"/>
              <a:gd name="connsiteX193" fmla="*/ 2646527 w 12192001"/>
              <a:gd name="connsiteY193" fmla="*/ 2028869 h 2344739"/>
              <a:gd name="connsiteX194" fmla="*/ 2568028 w 12192001"/>
              <a:gd name="connsiteY194" fmla="*/ 2002628 h 2344739"/>
              <a:gd name="connsiteX195" fmla="*/ 2443255 w 12192001"/>
              <a:gd name="connsiteY195" fmla="*/ 2016529 h 2344739"/>
              <a:gd name="connsiteX196" fmla="*/ 2315112 w 12192001"/>
              <a:gd name="connsiteY196" fmla="*/ 2024996 h 2344739"/>
              <a:gd name="connsiteX197" fmla="*/ 2208578 w 12192001"/>
              <a:gd name="connsiteY197" fmla="*/ 2019763 h 2344739"/>
              <a:gd name="connsiteX198" fmla="*/ 2094665 w 12192001"/>
              <a:gd name="connsiteY198" fmla="*/ 2003052 h 2344739"/>
              <a:gd name="connsiteX199" fmla="*/ 1997356 w 12192001"/>
              <a:gd name="connsiteY199" fmla="*/ 1995032 h 2344739"/>
              <a:gd name="connsiteX200" fmla="*/ 1928172 w 12192001"/>
              <a:gd name="connsiteY200" fmla="*/ 2016977 h 2344739"/>
              <a:gd name="connsiteX201" fmla="*/ 1921650 w 12192001"/>
              <a:gd name="connsiteY201" fmla="*/ 2012146 h 2344739"/>
              <a:gd name="connsiteX202" fmla="*/ 1873080 w 12192001"/>
              <a:gd name="connsiteY202" fmla="*/ 2013741 h 2344739"/>
              <a:gd name="connsiteX203" fmla="*/ 1786655 w 12192001"/>
              <a:gd name="connsiteY203" fmla="*/ 2041363 h 2344739"/>
              <a:gd name="connsiteX204" fmla="*/ 1738204 w 12192001"/>
              <a:gd name="connsiteY204" fmla="*/ 2036312 h 2344739"/>
              <a:gd name="connsiteX205" fmla="*/ 1675071 w 12192001"/>
              <a:gd name="connsiteY205" fmla="*/ 2019963 h 2344739"/>
              <a:gd name="connsiteX206" fmla="*/ 1608669 w 12192001"/>
              <a:gd name="connsiteY206" fmla="*/ 2013066 h 2344739"/>
              <a:gd name="connsiteX207" fmla="*/ 1496110 w 12192001"/>
              <a:gd name="connsiteY207" fmla="*/ 1987476 h 2344739"/>
              <a:gd name="connsiteX208" fmla="*/ 1149979 w 12192001"/>
              <a:gd name="connsiteY208" fmla="*/ 1938041 h 2344739"/>
              <a:gd name="connsiteX209" fmla="*/ 858269 w 12192001"/>
              <a:gd name="connsiteY209" fmla="*/ 1928608 h 2344739"/>
              <a:gd name="connsiteX210" fmla="*/ 837540 w 12192001"/>
              <a:gd name="connsiteY210" fmla="*/ 1929821 h 2344739"/>
              <a:gd name="connsiteX211" fmla="*/ 816809 w 12192001"/>
              <a:gd name="connsiteY211" fmla="*/ 1927857 h 2344739"/>
              <a:gd name="connsiteX212" fmla="*/ 811506 w 12192001"/>
              <a:gd name="connsiteY212" fmla="*/ 1930751 h 2344739"/>
              <a:gd name="connsiteX213" fmla="*/ 797041 w 12192001"/>
              <a:gd name="connsiteY213" fmla="*/ 1930446 h 2344739"/>
              <a:gd name="connsiteX214" fmla="*/ 767901 w 12192001"/>
              <a:gd name="connsiteY214" fmla="*/ 1932653 h 2344739"/>
              <a:gd name="connsiteX215" fmla="*/ 763053 w 12192001"/>
              <a:gd name="connsiteY215" fmla="*/ 1930432 h 2344739"/>
              <a:gd name="connsiteX216" fmla="*/ 720047 w 12192001"/>
              <a:gd name="connsiteY216" fmla="*/ 1929661 h 2344739"/>
              <a:gd name="connsiteX217" fmla="*/ 719742 w 12192001"/>
              <a:gd name="connsiteY217" fmla="*/ 1928399 h 2344739"/>
              <a:gd name="connsiteX218" fmla="*/ 708875 w 12192001"/>
              <a:gd name="connsiteY218" fmla="*/ 1922722 h 2344739"/>
              <a:gd name="connsiteX219" fmla="*/ 596792 w 12192001"/>
              <a:gd name="connsiteY219" fmla="*/ 1879864 h 2344739"/>
              <a:gd name="connsiteX220" fmla="*/ 578535 w 12192001"/>
              <a:gd name="connsiteY220" fmla="*/ 1877212 h 2344739"/>
              <a:gd name="connsiteX221" fmla="*/ 571717 w 12192001"/>
              <a:gd name="connsiteY221" fmla="*/ 1877401 h 2344739"/>
              <a:gd name="connsiteX222" fmla="*/ 445099 w 12192001"/>
              <a:gd name="connsiteY222" fmla="*/ 1839371 h 2344739"/>
              <a:gd name="connsiteX223" fmla="*/ 404015 w 12192001"/>
              <a:gd name="connsiteY223" fmla="*/ 1833548 h 2344739"/>
              <a:gd name="connsiteX224" fmla="*/ 292435 w 12192001"/>
              <a:gd name="connsiteY224" fmla="*/ 1812852 h 2344739"/>
              <a:gd name="connsiteX225" fmla="*/ 118381 w 12192001"/>
              <a:gd name="connsiteY225" fmla="*/ 1761047 h 2344739"/>
              <a:gd name="connsiteX226" fmla="*/ 15526 w 12192001"/>
              <a:gd name="connsiteY226" fmla="*/ 1758191 h 2344739"/>
              <a:gd name="connsiteX227" fmla="*/ 2 w 12192001"/>
              <a:gd name="connsiteY227" fmla="*/ 1752722 h 2344739"/>
              <a:gd name="connsiteX228" fmla="*/ 1 w 12192001"/>
              <a:gd name="connsiteY228" fmla="*/ 762497 h 2344739"/>
              <a:gd name="connsiteX229" fmla="*/ 0 w 12192001"/>
              <a:gd name="connsiteY229" fmla="*/ 762497 h 2344739"/>
              <a:gd name="connsiteX230" fmla="*/ 0 w 12192001"/>
              <a:gd name="connsiteY230" fmla="*/ 222213 h 2344739"/>
              <a:gd name="connsiteX231" fmla="*/ 0 w 12192001"/>
              <a:gd name="connsiteY231"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312180 w 12192001"/>
              <a:gd name="connsiteY110" fmla="*/ 2132873 h 2344739"/>
              <a:gd name="connsiteX111" fmla="*/ 7218559 w 12192001"/>
              <a:gd name="connsiteY111" fmla="*/ 2156680 h 2344739"/>
              <a:gd name="connsiteX112" fmla="*/ 7201101 w 12192001"/>
              <a:gd name="connsiteY112" fmla="*/ 2161230 h 2344739"/>
              <a:gd name="connsiteX113" fmla="*/ 7197004 w 12192001"/>
              <a:gd name="connsiteY113" fmla="*/ 2166588 h 2344739"/>
              <a:gd name="connsiteX114" fmla="*/ 7170808 w 12192001"/>
              <a:gd name="connsiteY114" fmla="*/ 2171236 h 2344739"/>
              <a:gd name="connsiteX115" fmla="*/ 7096988 w 12192001"/>
              <a:gd name="connsiteY115" fmla="*/ 2183464 h 2344739"/>
              <a:gd name="connsiteX116" fmla="*/ 7018496 w 12192001"/>
              <a:gd name="connsiteY116" fmla="*/ 2183090 h 2344739"/>
              <a:gd name="connsiteX117" fmla="*/ 6904146 w 12192001"/>
              <a:gd name="connsiteY117" fmla="*/ 2212596 h 2344739"/>
              <a:gd name="connsiteX118" fmla="*/ 6708222 w 12192001"/>
              <a:gd name="connsiteY118" fmla="*/ 2240551 h 2344739"/>
              <a:gd name="connsiteX119" fmla="*/ 6549454 w 12192001"/>
              <a:gd name="connsiteY119" fmla="*/ 2269327 h 2344739"/>
              <a:gd name="connsiteX120" fmla="*/ 6317560 w 12192001"/>
              <a:gd name="connsiteY120" fmla="*/ 2316127 h 2344739"/>
              <a:gd name="connsiteX121" fmla="*/ 6168674 w 12192001"/>
              <a:gd name="connsiteY121" fmla="*/ 2318214 h 2344739"/>
              <a:gd name="connsiteX122" fmla="*/ 6073848 w 12192001"/>
              <a:gd name="connsiteY122" fmla="*/ 2338676 h 2344739"/>
              <a:gd name="connsiteX123" fmla="*/ 6068529 w 12192001"/>
              <a:gd name="connsiteY123" fmla="*/ 2337139 h 2344739"/>
              <a:gd name="connsiteX124" fmla="*/ 6048638 w 12192001"/>
              <a:gd name="connsiteY124" fmla="*/ 2337822 h 2344739"/>
              <a:gd name="connsiteX125" fmla="*/ 6041285 w 12192001"/>
              <a:gd name="connsiteY125" fmla="*/ 2329473 h 2344739"/>
              <a:gd name="connsiteX126" fmla="*/ 6010090 w 12192001"/>
              <a:gd name="connsiteY126" fmla="*/ 2324380 h 2344739"/>
              <a:gd name="connsiteX127" fmla="*/ 5957375 w 12192001"/>
              <a:gd name="connsiteY127" fmla="*/ 2328024 h 2344739"/>
              <a:gd name="connsiteX128" fmla="*/ 5758919 w 12192001"/>
              <a:gd name="connsiteY128" fmla="*/ 2343716 h 2344739"/>
              <a:gd name="connsiteX129" fmla="*/ 5626960 w 12192001"/>
              <a:gd name="connsiteY129" fmla="*/ 2344739 h 2344739"/>
              <a:gd name="connsiteX130" fmla="*/ 5470906 w 12192001"/>
              <a:gd name="connsiteY130" fmla="*/ 2330719 h 2344739"/>
              <a:gd name="connsiteX131" fmla="*/ 5432761 w 12192001"/>
              <a:gd name="connsiteY131" fmla="*/ 2319466 h 2344739"/>
              <a:gd name="connsiteX132" fmla="*/ 5381669 w 12192001"/>
              <a:gd name="connsiteY132" fmla="*/ 2301764 h 2344739"/>
              <a:gd name="connsiteX133" fmla="*/ 5261764 w 12192001"/>
              <a:gd name="connsiteY133" fmla="*/ 2281347 h 2344739"/>
              <a:gd name="connsiteX134" fmla="*/ 5222961 w 12192001"/>
              <a:gd name="connsiteY134" fmla="*/ 2270223 h 2344739"/>
              <a:gd name="connsiteX135" fmla="*/ 5174660 w 12192001"/>
              <a:gd name="connsiteY135" fmla="*/ 2267233 h 2344739"/>
              <a:gd name="connsiteX136" fmla="*/ 5156554 w 12192001"/>
              <a:gd name="connsiteY136" fmla="*/ 2260010 h 2344739"/>
              <a:gd name="connsiteX137" fmla="*/ 5142599 w 12192001"/>
              <a:gd name="connsiteY137" fmla="*/ 2256610 h 2344739"/>
              <a:gd name="connsiteX138" fmla="*/ 5139596 w 12192001"/>
              <a:gd name="connsiteY138" fmla="*/ 2254509 h 2344739"/>
              <a:gd name="connsiteX139" fmla="*/ 5121659 w 12192001"/>
              <a:gd name="connsiteY139" fmla="*/ 2243656 h 2344739"/>
              <a:gd name="connsiteX140" fmla="*/ 5065790 w 12192001"/>
              <a:gd name="connsiteY140" fmla="*/ 2250227 h 2344739"/>
              <a:gd name="connsiteX141" fmla="*/ 5011514 w 12192001"/>
              <a:gd name="connsiteY141" fmla="*/ 2233846 h 2344739"/>
              <a:gd name="connsiteX142" fmla="*/ 4840441 w 12192001"/>
              <a:gd name="connsiteY142" fmla="*/ 2209829 h 2344739"/>
              <a:gd name="connsiteX143" fmla="*/ 4762447 w 12192001"/>
              <a:gd name="connsiteY143" fmla="*/ 2182061 h 2344739"/>
              <a:gd name="connsiteX144" fmla="*/ 4723186 w 12192001"/>
              <a:gd name="connsiteY144" fmla="*/ 2173047 h 2344739"/>
              <a:gd name="connsiteX145" fmla="*/ 4721176 w 12192001"/>
              <a:gd name="connsiteY145" fmla="*/ 2172298 h 2344739"/>
              <a:gd name="connsiteX146" fmla="*/ 4722111 w 12192001"/>
              <a:gd name="connsiteY146" fmla="*/ 2172087 h 2344739"/>
              <a:gd name="connsiteX147" fmla="*/ 4717202 w 12192001"/>
              <a:gd name="connsiteY147" fmla="*/ 2170817 h 2344739"/>
              <a:gd name="connsiteX148" fmla="*/ 4721176 w 12192001"/>
              <a:gd name="connsiteY148" fmla="*/ 2172298 h 2344739"/>
              <a:gd name="connsiteX149" fmla="*/ 4715526 w 12192001"/>
              <a:gd name="connsiteY149" fmla="*/ 2173573 h 2344739"/>
              <a:gd name="connsiteX150" fmla="*/ 4515814 w 12192001"/>
              <a:gd name="connsiteY150" fmla="*/ 2163671 h 2344739"/>
              <a:gd name="connsiteX151" fmla="*/ 4428543 w 12192001"/>
              <a:gd name="connsiteY151" fmla="*/ 2153020 h 2344739"/>
              <a:gd name="connsiteX152" fmla="*/ 4362875 w 12192001"/>
              <a:gd name="connsiteY152" fmla="*/ 2151674 h 2344739"/>
              <a:gd name="connsiteX153" fmla="*/ 4316966 w 12192001"/>
              <a:gd name="connsiteY153" fmla="*/ 2158289 h 2344739"/>
              <a:gd name="connsiteX154" fmla="*/ 4315110 w 12192001"/>
              <a:gd name="connsiteY154" fmla="*/ 2156948 h 2344739"/>
              <a:gd name="connsiteX155" fmla="*/ 4295144 w 12192001"/>
              <a:gd name="connsiteY155" fmla="*/ 2155069 h 2344739"/>
              <a:gd name="connsiteX156" fmla="*/ 4290064 w 12192001"/>
              <a:gd name="connsiteY156" fmla="*/ 2157986 h 2344739"/>
              <a:gd name="connsiteX157" fmla="*/ 4276142 w 12192001"/>
              <a:gd name="connsiteY157" fmla="*/ 2157740 h 2344739"/>
              <a:gd name="connsiteX158" fmla="*/ 4248117 w 12192001"/>
              <a:gd name="connsiteY158" fmla="*/ 2160064 h 2344739"/>
              <a:gd name="connsiteX159" fmla="*/ 4202051 w 12192001"/>
              <a:gd name="connsiteY159" fmla="*/ 2157269 h 2344739"/>
              <a:gd name="connsiteX160" fmla="*/ 4201745 w 12192001"/>
              <a:gd name="connsiteY160" fmla="*/ 2156010 h 2344739"/>
              <a:gd name="connsiteX161" fmla="*/ 4191248 w 12192001"/>
              <a:gd name="connsiteY161" fmla="*/ 2150376 h 2344739"/>
              <a:gd name="connsiteX162" fmla="*/ 4142745 w 12192001"/>
              <a:gd name="connsiteY162" fmla="*/ 2134511 h 2344739"/>
              <a:gd name="connsiteX163" fmla="*/ 4083097 w 12192001"/>
              <a:gd name="connsiteY163" fmla="*/ 2107978 h 2344739"/>
              <a:gd name="connsiteX164" fmla="*/ 4074546 w 12192001"/>
              <a:gd name="connsiteY164" fmla="*/ 2107143 h 2344739"/>
              <a:gd name="connsiteX165" fmla="*/ 4074427 w 12192001"/>
              <a:gd name="connsiteY165" fmla="*/ 2106844 h 2344739"/>
              <a:gd name="connsiteX166" fmla="*/ 4065510 w 12192001"/>
              <a:gd name="connsiteY166" fmla="*/ 2105400 h 2344739"/>
              <a:gd name="connsiteX167" fmla="*/ 4058954 w 12192001"/>
              <a:gd name="connsiteY167" fmla="*/ 2105618 h 2344739"/>
              <a:gd name="connsiteX168" fmla="*/ 4042364 w 12192001"/>
              <a:gd name="connsiteY168" fmla="*/ 2103997 h 2344739"/>
              <a:gd name="connsiteX169" fmla="*/ 4036997 w 12192001"/>
              <a:gd name="connsiteY169" fmla="*/ 2101563 h 2344739"/>
              <a:gd name="connsiteX170" fmla="*/ 4035363 w 12192001"/>
              <a:gd name="connsiteY170" fmla="*/ 2097896 h 2344739"/>
              <a:gd name="connsiteX171" fmla="*/ 4033778 w 12192001"/>
              <a:gd name="connsiteY171" fmla="*/ 2098131 h 2344739"/>
              <a:gd name="connsiteX172" fmla="*/ 4004538 w 12192001"/>
              <a:gd name="connsiteY172" fmla="*/ 2085563 h 2344739"/>
              <a:gd name="connsiteX173" fmla="*/ 3936846 w 12192001"/>
              <a:gd name="connsiteY173" fmla="*/ 2068106 h 2344739"/>
              <a:gd name="connsiteX174" fmla="*/ 3897275 w 12192001"/>
              <a:gd name="connsiteY174" fmla="*/ 2062451 h 2344739"/>
              <a:gd name="connsiteX175" fmla="*/ 3789760 w 12192001"/>
              <a:gd name="connsiteY175" fmla="*/ 2042213 h 2344739"/>
              <a:gd name="connsiteX176" fmla="*/ 3682513 w 12192001"/>
              <a:gd name="connsiteY176" fmla="*/ 2018290 h 2344739"/>
              <a:gd name="connsiteX177" fmla="*/ 3610035 w 12192001"/>
              <a:gd name="connsiteY177" fmla="*/ 1986019 h 2344739"/>
              <a:gd name="connsiteX178" fmla="*/ 3603855 w 12192001"/>
              <a:gd name="connsiteY178" fmla="*/ 1987381 h 2344739"/>
              <a:gd name="connsiteX179" fmla="*/ 3594736 w 12192001"/>
              <a:gd name="connsiteY179" fmla="*/ 1987545 h 2344739"/>
              <a:gd name="connsiteX180" fmla="*/ 3594501 w 12192001"/>
              <a:gd name="connsiteY180" fmla="*/ 1987276 h 2344739"/>
              <a:gd name="connsiteX181" fmla="*/ 3585978 w 12192001"/>
              <a:gd name="connsiteY181" fmla="*/ 1987966 h 2344739"/>
              <a:gd name="connsiteX182" fmla="*/ 3536135 w 12192001"/>
              <a:gd name="connsiteY182" fmla="*/ 1978267 h 2344739"/>
              <a:gd name="connsiteX183" fmla="*/ 3473223 w 12192001"/>
              <a:gd name="connsiteY183" fmla="*/ 1974606 h 2344739"/>
              <a:gd name="connsiteX184" fmla="*/ 3400728 w 12192001"/>
              <a:gd name="connsiteY184" fmla="*/ 1962558 h 2344739"/>
              <a:gd name="connsiteX185" fmla="*/ 3363888 w 12192001"/>
              <a:gd name="connsiteY185" fmla="*/ 1979510 h 2344739"/>
              <a:gd name="connsiteX186" fmla="*/ 3344026 w 12192001"/>
              <a:gd name="connsiteY186" fmla="*/ 1981192 h 2344739"/>
              <a:gd name="connsiteX187" fmla="*/ 3341698 w 12192001"/>
              <a:gd name="connsiteY187" fmla="*/ 1980217 h 2344739"/>
              <a:gd name="connsiteX188" fmla="*/ 3262356 w 12192001"/>
              <a:gd name="connsiteY188" fmla="*/ 1986094 h 2344739"/>
              <a:gd name="connsiteX189" fmla="*/ 3142556 w 12192001"/>
              <a:gd name="connsiteY189" fmla="*/ 1993869 h 2344739"/>
              <a:gd name="connsiteX190" fmla="*/ 3030291 w 12192001"/>
              <a:gd name="connsiteY190" fmla="*/ 1996512 h 2344739"/>
              <a:gd name="connsiteX191" fmla="*/ 2781569 w 12192001"/>
              <a:gd name="connsiteY191" fmla="*/ 2018333 h 2344739"/>
              <a:gd name="connsiteX192" fmla="*/ 2646527 w 12192001"/>
              <a:gd name="connsiteY192" fmla="*/ 2028869 h 2344739"/>
              <a:gd name="connsiteX193" fmla="*/ 2568028 w 12192001"/>
              <a:gd name="connsiteY193" fmla="*/ 2002628 h 2344739"/>
              <a:gd name="connsiteX194" fmla="*/ 2443255 w 12192001"/>
              <a:gd name="connsiteY194" fmla="*/ 2016529 h 2344739"/>
              <a:gd name="connsiteX195" fmla="*/ 2315112 w 12192001"/>
              <a:gd name="connsiteY195" fmla="*/ 2024996 h 2344739"/>
              <a:gd name="connsiteX196" fmla="*/ 2208578 w 12192001"/>
              <a:gd name="connsiteY196" fmla="*/ 2019763 h 2344739"/>
              <a:gd name="connsiteX197" fmla="*/ 2094665 w 12192001"/>
              <a:gd name="connsiteY197" fmla="*/ 2003052 h 2344739"/>
              <a:gd name="connsiteX198" fmla="*/ 1997356 w 12192001"/>
              <a:gd name="connsiteY198" fmla="*/ 1995032 h 2344739"/>
              <a:gd name="connsiteX199" fmla="*/ 1928172 w 12192001"/>
              <a:gd name="connsiteY199" fmla="*/ 2016977 h 2344739"/>
              <a:gd name="connsiteX200" fmla="*/ 1921650 w 12192001"/>
              <a:gd name="connsiteY200" fmla="*/ 2012146 h 2344739"/>
              <a:gd name="connsiteX201" fmla="*/ 1873080 w 12192001"/>
              <a:gd name="connsiteY201" fmla="*/ 2013741 h 2344739"/>
              <a:gd name="connsiteX202" fmla="*/ 1786655 w 12192001"/>
              <a:gd name="connsiteY202" fmla="*/ 2041363 h 2344739"/>
              <a:gd name="connsiteX203" fmla="*/ 1738204 w 12192001"/>
              <a:gd name="connsiteY203" fmla="*/ 2036312 h 2344739"/>
              <a:gd name="connsiteX204" fmla="*/ 1675071 w 12192001"/>
              <a:gd name="connsiteY204" fmla="*/ 2019963 h 2344739"/>
              <a:gd name="connsiteX205" fmla="*/ 1608669 w 12192001"/>
              <a:gd name="connsiteY205" fmla="*/ 2013066 h 2344739"/>
              <a:gd name="connsiteX206" fmla="*/ 1496110 w 12192001"/>
              <a:gd name="connsiteY206" fmla="*/ 1987476 h 2344739"/>
              <a:gd name="connsiteX207" fmla="*/ 1149979 w 12192001"/>
              <a:gd name="connsiteY207" fmla="*/ 1938041 h 2344739"/>
              <a:gd name="connsiteX208" fmla="*/ 858269 w 12192001"/>
              <a:gd name="connsiteY208" fmla="*/ 1928608 h 2344739"/>
              <a:gd name="connsiteX209" fmla="*/ 837540 w 12192001"/>
              <a:gd name="connsiteY209" fmla="*/ 1929821 h 2344739"/>
              <a:gd name="connsiteX210" fmla="*/ 816809 w 12192001"/>
              <a:gd name="connsiteY210" fmla="*/ 1927857 h 2344739"/>
              <a:gd name="connsiteX211" fmla="*/ 811506 w 12192001"/>
              <a:gd name="connsiteY211" fmla="*/ 1930751 h 2344739"/>
              <a:gd name="connsiteX212" fmla="*/ 797041 w 12192001"/>
              <a:gd name="connsiteY212" fmla="*/ 1930446 h 2344739"/>
              <a:gd name="connsiteX213" fmla="*/ 767901 w 12192001"/>
              <a:gd name="connsiteY213" fmla="*/ 1932653 h 2344739"/>
              <a:gd name="connsiteX214" fmla="*/ 763053 w 12192001"/>
              <a:gd name="connsiteY214" fmla="*/ 1930432 h 2344739"/>
              <a:gd name="connsiteX215" fmla="*/ 720047 w 12192001"/>
              <a:gd name="connsiteY215" fmla="*/ 1929661 h 2344739"/>
              <a:gd name="connsiteX216" fmla="*/ 719742 w 12192001"/>
              <a:gd name="connsiteY216" fmla="*/ 1928399 h 2344739"/>
              <a:gd name="connsiteX217" fmla="*/ 708875 w 12192001"/>
              <a:gd name="connsiteY217" fmla="*/ 1922722 h 2344739"/>
              <a:gd name="connsiteX218" fmla="*/ 596792 w 12192001"/>
              <a:gd name="connsiteY218" fmla="*/ 1879864 h 2344739"/>
              <a:gd name="connsiteX219" fmla="*/ 578535 w 12192001"/>
              <a:gd name="connsiteY219" fmla="*/ 1877212 h 2344739"/>
              <a:gd name="connsiteX220" fmla="*/ 571717 w 12192001"/>
              <a:gd name="connsiteY220" fmla="*/ 1877401 h 2344739"/>
              <a:gd name="connsiteX221" fmla="*/ 445099 w 12192001"/>
              <a:gd name="connsiteY221" fmla="*/ 1839371 h 2344739"/>
              <a:gd name="connsiteX222" fmla="*/ 404015 w 12192001"/>
              <a:gd name="connsiteY222" fmla="*/ 1833548 h 2344739"/>
              <a:gd name="connsiteX223" fmla="*/ 292435 w 12192001"/>
              <a:gd name="connsiteY223" fmla="*/ 1812852 h 2344739"/>
              <a:gd name="connsiteX224" fmla="*/ 118381 w 12192001"/>
              <a:gd name="connsiteY224" fmla="*/ 1761047 h 2344739"/>
              <a:gd name="connsiteX225" fmla="*/ 15526 w 12192001"/>
              <a:gd name="connsiteY225" fmla="*/ 1758191 h 2344739"/>
              <a:gd name="connsiteX226" fmla="*/ 2 w 12192001"/>
              <a:gd name="connsiteY226" fmla="*/ 1752722 h 2344739"/>
              <a:gd name="connsiteX227" fmla="*/ 1 w 12192001"/>
              <a:gd name="connsiteY227" fmla="*/ 762497 h 2344739"/>
              <a:gd name="connsiteX228" fmla="*/ 0 w 12192001"/>
              <a:gd name="connsiteY228" fmla="*/ 762497 h 2344739"/>
              <a:gd name="connsiteX229" fmla="*/ 0 w 12192001"/>
              <a:gd name="connsiteY229" fmla="*/ 222213 h 2344739"/>
              <a:gd name="connsiteX230" fmla="*/ 0 w 12192001"/>
              <a:gd name="connsiteY230"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63053 w 12192001"/>
              <a:gd name="connsiteY213" fmla="*/ 1930432 h 2344739"/>
              <a:gd name="connsiteX214" fmla="*/ 720047 w 12192001"/>
              <a:gd name="connsiteY214" fmla="*/ 1929661 h 2344739"/>
              <a:gd name="connsiteX215" fmla="*/ 719742 w 12192001"/>
              <a:gd name="connsiteY215" fmla="*/ 1928399 h 2344739"/>
              <a:gd name="connsiteX216" fmla="*/ 708875 w 12192001"/>
              <a:gd name="connsiteY216" fmla="*/ 1922722 h 2344739"/>
              <a:gd name="connsiteX217" fmla="*/ 596792 w 12192001"/>
              <a:gd name="connsiteY217" fmla="*/ 1879864 h 2344739"/>
              <a:gd name="connsiteX218" fmla="*/ 578535 w 12192001"/>
              <a:gd name="connsiteY218" fmla="*/ 1877212 h 2344739"/>
              <a:gd name="connsiteX219" fmla="*/ 571717 w 12192001"/>
              <a:gd name="connsiteY219" fmla="*/ 1877401 h 2344739"/>
              <a:gd name="connsiteX220" fmla="*/ 445099 w 12192001"/>
              <a:gd name="connsiteY220" fmla="*/ 1839371 h 2344739"/>
              <a:gd name="connsiteX221" fmla="*/ 404015 w 12192001"/>
              <a:gd name="connsiteY221" fmla="*/ 1833548 h 2344739"/>
              <a:gd name="connsiteX222" fmla="*/ 292435 w 12192001"/>
              <a:gd name="connsiteY222" fmla="*/ 1812852 h 2344739"/>
              <a:gd name="connsiteX223" fmla="*/ 118381 w 12192001"/>
              <a:gd name="connsiteY223" fmla="*/ 1761047 h 2344739"/>
              <a:gd name="connsiteX224" fmla="*/ 15526 w 12192001"/>
              <a:gd name="connsiteY224" fmla="*/ 1758191 h 2344739"/>
              <a:gd name="connsiteX225" fmla="*/ 2 w 12192001"/>
              <a:gd name="connsiteY225" fmla="*/ 1752722 h 2344739"/>
              <a:gd name="connsiteX226" fmla="*/ 1 w 12192001"/>
              <a:gd name="connsiteY226" fmla="*/ 762497 h 2344739"/>
              <a:gd name="connsiteX227" fmla="*/ 0 w 12192001"/>
              <a:gd name="connsiteY227" fmla="*/ 762497 h 2344739"/>
              <a:gd name="connsiteX228" fmla="*/ 0 w 12192001"/>
              <a:gd name="connsiteY228" fmla="*/ 222213 h 2344739"/>
              <a:gd name="connsiteX229" fmla="*/ 0 w 12192001"/>
              <a:gd name="connsiteY229"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63053 w 12192001"/>
              <a:gd name="connsiteY213" fmla="*/ 1930432 h 2344739"/>
              <a:gd name="connsiteX214" fmla="*/ 720047 w 12192001"/>
              <a:gd name="connsiteY214" fmla="*/ 1929661 h 2344739"/>
              <a:gd name="connsiteX215" fmla="*/ 719742 w 12192001"/>
              <a:gd name="connsiteY215" fmla="*/ 1928399 h 2344739"/>
              <a:gd name="connsiteX216" fmla="*/ 708875 w 12192001"/>
              <a:gd name="connsiteY216" fmla="*/ 1922722 h 2344739"/>
              <a:gd name="connsiteX217" fmla="*/ 596792 w 12192001"/>
              <a:gd name="connsiteY217" fmla="*/ 1879864 h 2344739"/>
              <a:gd name="connsiteX218" fmla="*/ 578535 w 12192001"/>
              <a:gd name="connsiteY218" fmla="*/ 1877212 h 2344739"/>
              <a:gd name="connsiteX219" fmla="*/ 571717 w 12192001"/>
              <a:gd name="connsiteY219" fmla="*/ 1877401 h 2344739"/>
              <a:gd name="connsiteX220" fmla="*/ 445099 w 12192001"/>
              <a:gd name="connsiteY220" fmla="*/ 1839371 h 2344739"/>
              <a:gd name="connsiteX221" fmla="*/ 404015 w 12192001"/>
              <a:gd name="connsiteY221" fmla="*/ 1833548 h 2344739"/>
              <a:gd name="connsiteX222" fmla="*/ 292435 w 12192001"/>
              <a:gd name="connsiteY222" fmla="*/ 1812852 h 2344739"/>
              <a:gd name="connsiteX223" fmla="*/ 118381 w 12192001"/>
              <a:gd name="connsiteY223" fmla="*/ 1761047 h 2344739"/>
              <a:gd name="connsiteX224" fmla="*/ 15526 w 12192001"/>
              <a:gd name="connsiteY224" fmla="*/ 1758191 h 2344739"/>
              <a:gd name="connsiteX225" fmla="*/ 2 w 12192001"/>
              <a:gd name="connsiteY225" fmla="*/ 1752722 h 2344739"/>
              <a:gd name="connsiteX226" fmla="*/ 1 w 12192001"/>
              <a:gd name="connsiteY226" fmla="*/ 762497 h 2344739"/>
              <a:gd name="connsiteX227" fmla="*/ 0 w 12192001"/>
              <a:gd name="connsiteY227" fmla="*/ 762497 h 2344739"/>
              <a:gd name="connsiteX228" fmla="*/ 0 w 12192001"/>
              <a:gd name="connsiteY228" fmla="*/ 222213 h 2344739"/>
              <a:gd name="connsiteX229" fmla="*/ 0 w 12192001"/>
              <a:gd name="connsiteY229"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63053 w 12192001"/>
              <a:gd name="connsiteY213" fmla="*/ 1930432 h 2344739"/>
              <a:gd name="connsiteX214" fmla="*/ 720047 w 12192001"/>
              <a:gd name="connsiteY214" fmla="*/ 1929661 h 2344739"/>
              <a:gd name="connsiteX215" fmla="*/ 719742 w 12192001"/>
              <a:gd name="connsiteY215" fmla="*/ 1928399 h 2344739"/>
              <a:gd name="connsiteX216" fmla="*/ 708875 w 12192001"/>
              <a:gd name="connsiteY216" fmla="*/ 1922722 h 2344739"/>
              <a:gd name="connsiteX217" fmla="*/ 596792 w 12192001"/>
              <a:gd name="connsiteY217" fmla="*/ 1879864 h 2344739"/>
              <a:gd name="connsiteX218" fmla="*/ 578535 w 12192001"/>
              <a:gd name="connsiteY218" fmla="*/ 1877212 h 2344739"/>
              <a:gd name="connsiteX219" fmla="*/ 571717 w 12192001"/>
              <a:gd name="connsiteY219" fmla="*/ 1877401 h 2344739"/>
              <a:gd name="connsiteX220" fmla="*/ 445099 w 12192001"/>
              <a:gd name="connsiteY220" fmla="*/ 1839371 h 2344739"/>
              <a:gd name="connsiteX221" fmla="*/ 404015 w 12192001"/>
              <a:gd name="connsiteY221" fmla="*/ 1833548 h 2344739"/>
              <a:gd name="connsiteX222" fmla="*/ 292435 w 12192001"/>
              <a:gd name="connsiteY222" fmla="*/ 1812852 h 2344739"/>
              <a:gd name="connsiteX223" fmla="*/ 118381 w 12192001"/>
              <a:gd name="connsiteY223" fmla="*/ 1761047 h 2344739"/>
              <a:gd name="connsiteX224" fmla="*/ 15526 w 12192001"/>
              <a:gd name="connsiteY224" fmla="*/ 1758191 h 2344739"/>
              <a:gd name="connsiteX225" fmla="*/ 2 w 12192001"/>
              <a:gd name="connsiteY225" fmla="*/ 1752722 h 2344739"/>
              <a:gd name="connsiteX226" fmla="*/ 1 w 12192001"/>
              <a:gd name="connsiteY226" fmla="*/ 762497 h 2344739"/>
              <a:gd name="connsiteX227" fmla="*/ 0 w 12192001"/>
              <a:gd name="connsiteY227" fmla="*/ 762497 h 2344739"/>
              <a:gd name="connsiteX228" fmla="*/ 0 w 12192001"/>
              <a:gd name="connsiteY228" fmla="*/ 222213 h 2344739"/>
              <a:gd name="connsiteX229" fmla="*/ 0 w 12192001"/>
              <a:gd name="connsiteY229"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20047 w 12192001"/>
              <a:gd name="connsiteY213" fmla="*/ 1929661 h 2344739"/>
              <a:gd name="connsiteX214" fmla="*/ 719742 w 12192001"/>
              <a:gd name="connsiteY214" fmla="*/ 1928399 h 2344739"/>
              <a:gd name="connsiteX215" fmla="*/ 708875 w 12192001"/>
              <a:gd name="connsiteY215" fmla="*/ 1922722 h 2344739"/>
              <a:gd name="connsiteX216" fmla="*/ 596792 w 12192001"/>
              <a:gd name="connsiteY216" fmla="*/ 1879864 h 2344739"/>
              <a:gd name="connsiteX217" fmla="*/ 578535 w 12192001"/>
              <a:gd name="connsiteY217" fmla="*/ 1877212 h 2344739"/>
              <a:gd name="connsiteX218" fmla="*/ 571717 w 12192001"/>
              <a:gd name="connsiteY218" fmla="*/ 1877401 h 2344739"/>
              <a:gd name="connsiteX219" fmla="*/ 445099 w 12192001"/>
              <a:gd name="connsiteY219" fmla="*/ 1839371 h 2344739"/>
              <a:gd name="connsiteX220" fmla="*/ 404015 w 12192001"/>
              <a:gd name="connsiteY220" fmla="*/ 1833548 h 2344739"/>
              <a:gd name="connsiteX221" fmla="*/ 292435 w 12192001"/>
              <a:gd name="connsiteY221" fmla="*/ 1812852 h 2344739"/>
              <a:gd name="connsiteX222" fmla="*/ 118381 w 12192001"/>
              <a:gd name="connsiteY222" fmla="*/ 1761047 h 2344739"/>
              <a:gd name="connsiteX223" fmla="*/ 15526 w 12192001"/>
              <a:gd name="connsiteY223" fmla="*/ 1758191 h 2344739"/>
              <a:gd name="connsiteX224" fmla="*/ 2 w 12192001"/>
              <a:gd name="connsiteY224" fmla="*/ 1752722 h 2344739"/>
              <a:gd name="connsiteX225" fmla="*/ 1 w 12192001"/>
              <a:gd name="connsiteY225" fmla="*/ 762497 h 2344739"/>
              <a:gd name="connsiteX226" fmla="*/ 0 w 12192001"/>
              <a:gd name="connsiteY226" fmla="*/ 762497 h 2344739"/>
              <a:gd name="connsiteX227" fmla="*/ 0 w 12192001"/>
              <a:gd name="connsiteY227" fmla="*/ 222213 h 2344739"/>
              <a:gd name="connsiteX228" fmla="*/ 0 w 12192001"/>
              <a:gd name="connsiteY228"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67901 w 12192001"/>
              <a:gd name="connsiteY211" fmla="*/ 1932653 h 2344739"/>
              <a:gd name="connsiteX212" fmla="*/ 720047 w 12192001"/>
              <a:gd name="connsiteY212" fmla="*/ 1929661 h 2344739"/>
              <a:gd name="connsiteX213" fmla="*/ 719742 w 12192001"/>
              <a:gd name="connsiteY213" fmla="*/ 1928399 h 2344739"/>
              <a:gd name="connsiteX214" fmla="*/ 708875 w 12192001"/>
              <a:gd name="connsiteY214" fmla="*/ 1922722 h 2344739"/>
              <a:gd name="connsiteX215" fmla="*/ 596792 w 12192001"/>
              <a:gd name="connsiteY215" fmla="*/ 1879864 h 2344739"/>
              <a:gd name="connsiteX216" fmla="*/ 578535 w 12192001"/>
              <a:gd name="connsiteY216" fmla="*/ 1877212 h 2344739"/>
              <a:gd name="connsiteX217" fmla="*/ 571717 w 12192001"/>
              <a:gd name="connsiteY217" fmla="*/ 1877401 h 2344739"/>
              <a:gd name="connsiteX218" fmla="*/ 445099 w 12192001"/>
              <a:gd name="connsiteY218" fmla="*/ 1839371 h 2344739"/>
              <a:gd name="connsiteX219" fmla="*/ 404015 w 12192001"/>
              <a:gd name="connsiteY219" fmla="*/ 1833548 h 2344739"/>
              <a:gd name="connsiteX220" fmla="*/ 292435 w 12192001"/>
              <a:gd name="connsiteY220" fmla="*/ 1812852 h 2344739"/>
              <a:gd name="connsiteX221" fmla="*/ 118381 w 12192001"/>
              <a:gd name="connsiteY221" fmla="*/ 1761047 h 2344739"/>
              <a:gd name="connsiteX222" fmla="*/ 15526 w 12192001"/>
              <a:gd name="connsiteY222" fmla="*/ 1758191 h 2344739"/>
              <a:gd name="connsiteX223" fmla="*/ 2 w 12192001"/>
              <a:gd name="connsiteY223" fmla="*/ 1752722 h 2344739"/>
              <a:gd name="connsiteX224" fmla="*/ 1 w 12192001"/>
              <a:gd name="connsiteY224" fmla="*/ 762497 h 2344739"/>
              <a:gd name="connsiteX225" fmla="*/ 0 w 12192001"/>
              <a:gd name="connsiteY225" fmla="*/ 762497 h 2344739"/>
              <a:gd name="connsiteX226" fmla="*/ 0 w 12192001"/>
              <a:gd name="connsiteY226" fmla="*/ 222213 h 2344739"/>
              <a:gd name="connsiteX227" fmla="*/ 0 w 12192001"/>
              <a:gd name="connsiteY227"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20047 w 12192001"/>
              <a:gd name="connsiteY211" fmla="*/ 1929661 h 2344739"/>
              <a:gd name="connsiteX212" fmla="*/ 719742 w 12192001"/>
              <a:gd name="connsiteY212" fmla="*/ 1928399 h 2344739"/>
              <a:gd name="connsiteX213" fmla="*/ 708875 w 12192001"/>
              <a:gd name="connsiteY213" fmla="*/ 1922722 h 2344739"/>
              <a:gd name="connsiteX214" fmla="*/ 596792 w 12192001"/>
              <a:gd name="connsiteY214" fmla="*/ 1879864 h 2344739"/>
              <a:gd name="connsiteX215" fmla="*/ 578535 w 12192001"/>
              <a:gd name="connsiteY215" fmla="*/ 1877212 h 2344739"/>
              <a:gd name="connsiteX216" fmla="*/ 571717 w 12192001"/>
              <a:gd name="connsiteY216" fmla="*/ 1877401 h 2344739"/>
              <a:gd name="connsiteX217" fmla="*/ 445099 w 12192001"/>
              <a:gd name="connsiteY217" fmla="*/ 1839371 h 2344739"/>
              <a:gd name="connsiteX218" fmla="*/ 404015 w 12192001"/>
              <a:gd name="connsiteY218" fmla="*/ 1833548 h 2344739"/>
              <a:gd name="connsiteX219" fmla="*/ 292435 w 12192001"/>
              <a:gd name="connsiteY219" fmla="*/ 1812852 h 2344739"/>
              <a:gd name="connsiteX220" fmla="*/ 118381 w 12192001"/>
              <a:gd name="connsiteY220" fmla="*/ 1761047 h 2344739"/>
              <a:gd name="connsiteX221" fmla="*/ 15526 w 12192001"/>
              <a:gd name="connsiteY221" fmla="*/ 1758191 h 2344739"/>
              <a:gd name="connsiteX222" fmla="*/ 2 w 12192001"/>
              <a:gd name="connsiteY222" fmla="*/ 1752722 h 2344739"/>
              <a:gd name="connsiteX223" fmla="*/ 1 w 12192001"/>
              <a:gd name="connsiteY223" fmla="*/ 762497 h 2344739"/>
              <a:gd name="connsiteX224" fmla="*/ 0 w 12192001"/>
              <a:gd name="connsiteY224" fmla="*/ 762497 h 2344739"/>
              <a:gd name="connsiteX225" fmla="*/ 0 w 12192001"/>
              <a:gd name="connsiteY225" fmla="*/ 222213 h 2344739"/>
              <a:gd name="connsiteX226" fmla="*/ 0 w 12192001"/>
              <a:gd name="connsiteY22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20047 w 12192001"/>
              <a:gd name="connsiteY211" fmla="*/ 1929661 h 2344739"/>
              <a:gd name="connsiteX212" fmla="*/ 719742 w 12192001"/>
              <a:gd name="connsiteY212" fmla="*/ 1928399 h 2344739"/>
              <a:gd name="connsiteX213" fmla="*/ 708875 w 12192001"/>
              <a:gd name="connsiteY213" fmla="*/ 1922722 h 2344739"/>
              <a:gd name="connsiteX214" fmla="*/ 596792 w 12192001"/>
              <a:gd name="connsiteY214" fmla="*/ 1879864 h 2344739"/>
              <a:gd name="connsiteX215" fmla="*/ 578535 w 12192001"/>
              <a:gd name="connsiteY215" fmla="*/ 1877212 h 2344739"/>
              <a:gd name="connsiteX216" fmla="*/ 571717 w 12192001"/>
              <a:gd name="connsiteY216" fmla="*/ 1877401 h 2344739"/>
              <a:gd name="connsiteX217" fmla="*/ 445099 w 12192001"/>
              <a:gd name="connsiteY217" fmla="*/ 1839371 h 2344739"/>
              <a:gd name="connsiteX218" fmla="*/ 404015 w 12192001"/>
              <a:gd name="connsiteY218" fmla="*/ 1833548 h 2344739"/>
              <a:gd name="connsiteX219" fmla="*/ 292435 w 12192001"/>
              <a:gd name="connsiteY219" fmla="*/ 1812852 h 2344739"/>
              <a:gd name="connsiteX220" fmla="*/ 118381 w 12192001"/>
              <a:gd name="connsiteY220" fmla="*/ 1761047 h 2344739"/>
              <a:gd name="connsiteX221" fmla="*/ 15526 w 12192001"/>
              <a:gd name="connsiteY221" fmla="*/ 1758191 h 2344739"/>
              <a:gd name="connsiteX222" fmla="*/ 2 w 12192001"/>
              <a:gd name="connsiteY222" fmla="*/ 1752722 h 2344739"/>
              <a:gd name="connsiteX223" fmla="*/ 1 w 12192001"/>
              <a:gd name="connsiteY223" fmla="*/ 762497 h 2344739"/>
              <a:gd name="connsiteX224" fmla="*/ 0 w 12192001"/>
              <a:gd name="connsiteY224" fmla="*/ 222213 h 2344739"/>
              <a:gd name="connsiteX225" fmla="*/ 0 w 12192001"/>
              <a:gd name="connsiteY225"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190394 w 12193149"/>
              <a:gd name="connsiteY68" fmla="*/ 1912467 h 2344739"/>
              <a:gd name="connsiteX69" fmla="*/ 9114960 w 12193149"/>
              <a:gd name="connsiteY69" fmla="*/ 1919069 h 2344739"/>
              <a:gd name="connsiteX70" fmla="*/ 9054601 w 12193149"/>
              <a:gd name="connsiteY70" fmla="*/ 1910755 h 2344739"/>
              <a:gd name="connsiteX71" fmla="*/ 9006634 w 12193149"/>
              <a:gd name="connsiteY71" fmla="*/ 1914040 h 2344739"/>
              <a:gd name="connsiteX72" fmla="*/ 9006349 w 12193149"/>
              <a:gd name="connsiteY72" fmla="*/ 1913800 h 2344739"/>
              <a:gd name="connsiteX73" fmla="*/ 8997380 w 12193149"/>
              <a:gd name="connsiteY73" fmla="*/ 1915011 h 2344739"/>
              <a:gd name="connsiteX74" fmla="*/ 8991542 w 12193149"/>
              <a:gd name="connsiteY74" fmla="*/ 1917072 h 2344739"/>
              <a:gd name="connsiteX75" fmla="*/ 8975485 w 12193149"/>
              <a:gd name="connsiteY75" fmla="*/ 1920298 h 2344739"/>
              <a:gd name="connsiteX76" fmla="*/ 8969159 w 12193149"/>
              <a:gd name="connsiteY76" fmla="*/ 1919598 h 2344739"/>
              <a:gd name="connsiteX77" fmla="*/ 8964196 w 12193149"/>
              <a:gd name="connsiteY77" fmla="*/ 1917373 h 2344739"/>
              <a:gd name="connsiteX78" fmla="*/ 8930136 w 12193149"/>
              <a:gd name="connsiteY78" fmla="*/ 1914185 h 2344739"/>
              <a:gd name="connsiteX79" fmla="*/ 8753592 w 12193149"/>
              <a:gd name="connsiteY79" fmla="*/ 1933417 h 2344739"/>
              <a:gd name="connsiteX80" fmla="*/ 8708995 w 12193149"/>
              <a:gd name="connsiteY80" fmla="*/ 1935518 h 2344739"/>
              <a:gd name="connsiteX81" fmla="*/ 8597219 w 12193149"/>
              <a:gd name="connsiteY81" fmla="*/ 1944090 h 2344739"/>
              <a:gd name="connsiteX82" fmla="*/ 8526378 w 12193149"/>
              <a:gd name="connsiteY82" fmla="*/ 1929248 h 2344739"/>
              <a:gd name="connsiteX83" fmla="*/ 8512131 w 12193149"/>
              <a:gd name="connsiteY83" fmla="*/ 1935163 h 2344739"/>
              <a:gd name="connsiteX84" fmla="*/ 8507315 w 12193149"/>
              <a:gd name="connsiteY84" fmla="*/ 1938164 h 2344739"/>
              <a:gd name="connsiteX85" fmla="*/ 8499116 w 12193149"/>
              <a:gd name="connsiteY85" fmla="*/ 1940902 h 2344739"/>
              <a:gd name="connsiteX86" fmla="*/ 8498742 w 12193149"/>
              <a:gd name="connsiteY86" fmla="*/ 1940723 h 2344739"/>
              <a:gd name="connsiteX87" fmla="*/ 8491397 w 12193149"/>
              <a:gd name="connsiteY87" fmla="*/ 1943773 h 2344739"/>
              <a:gd name="connsiteX88" fmla="*/ 8368330 w 12193149"/>
              <a:gd name="connsiteY88" fmla="*/ 1957815 h 2344739"/>
              <a:gd name="connsiteX89" fmla="*/ 8354947 w 12193149"/>
              <a:gd name="connsiteY89" fmla="*/ 1958009 h 2344739"/>
              <a:gd name="connsiteX90" fmla="*/ 8353521 w 12193149"/>
              <a:gd name="connsiteY90" fmla="*/ 1957169 h 2344739"/>
              <a:gd name="connsiteX91" fmla="*/ 8321252 w 12193149"/>
              <a:gd name="connsiteY91" fmla="*/ 1974587 h 2344739"/>
              <a:gd name="connsiteX92" fmla="*/ 8315581 w 12193149"/>
              <a:gd name="connsiteY92" fmla="*/ 1974913 h 2344739"/>
              <a:gd name="connsiteX93" fmla="*/ 8296322 w 12193149"/>
              <a:gd name="connsiteY93" fmla="*/ 1988808 h 2344739"/>
              <a:gd name="connsiteX94" fmla="*/ 8285424 w 12193149"/>
              <a:gd name="connsiteY94" fmla="*/ 1994631 h 2344739"/>
              <a:gd name="connsiteX95" fmla="*/ 8284298 w 12193149"/>
              <a:gd name="connsiteY95" fmla="*/ 1999074 h 2344739"/>
              <a:gd name="connsiteX96" fmla="*/ 8267224 w 12193149"/>
              <a:gd name="connsiteY96" fmla="*/ 2006249 h 2344739"/>
              <a:gd name="connsiteX97" fmla="*/ 8264525 w 12193149"/>
              <a:gd name="connsiteY97" fmla="*/ 2006019 h 2344739"/>
              <a:gd name="connsiteX98" fmla="*/ 8253181 w 12193149"/>
              <a:gd name="connsiteY98" fmla="*/ 2015862 h 2344739"/>
              <a:gd name="connsiteX99" fmla="*/ 8246982 w 12193149"/>
              <a:gd name="connsiteY99" fmla="*/ 2028854 h 2344739"/>
              <a:gd name="connsiteX100" fmla="*/ 8091420 w 12193149"/>
              <a:gd name="connsiteY100" fmla="*/ 2075015 h 2344739"/>
              <a:gd name="connsiteX101" fmla="*/ 7906555 w 12193149"/>
              <a:gd name="connsiteY101" fmla="*/ 2116988 h 2344739"/>
              <a:gd name="connsiteX102" fmla="*/ 7719893 w 12193149"/>
              <a:gd name="connsiteY102" fmla="*/ 2142703 h 2344739"/>
              <a:gd name="connsiteX103" fmla="*/ 7615495 w 12193149"/>
              <a:gd name="connsiteY103" fmla="*/ 2139232 h 2344739"/>
              <a:gd name="connsiteX104" fmla="*/ 7528691 w 12193149"/>
              <a:gd name="connsiteY104" fmla="*/ 2145060 h 2344739"/>
              <a:gd name="connsiteX105" fmla="*/ 7520719 w 12193149"/>
              <a:gd name="connsiteY105" fmla="*/ 2147613 h 2344739"/>
              <a:gd name="connsiteX106" fmla="*/ 7508559 w 12193149"/>
              <a:gd name="connsiteY106" fmla="*/ 2148948 h 2344739"/>
              <a:gd name="connsiteX107" fmla="*/ 7508188 w 12193149"/>
              <a:gd name="connsiteY107" fmla="*/ 2148621 h 2344739"/>
              <a:gd name="connsiteX108" fmla="*/ 7496943 w 12193149"/>
              <a:gd name="connsiteY108" fmla="*/ 2150573 h 2344739"/>
              <a:gd name="connsiteX109" fmla="*/ 7406539 w 12193149"/>
              <a:gd name="connsiteY109" fmla="*/ 2142468 h 2344739"/>
              <a:gd name="connsiteX110" fmla="*/ 7219707 w 12193149"/>
              <a:gd name="connsiteY110" fmla="*/ 2156680 h 2344739"/>
              <a:gd name="connsiteX111" fmla="*/ 7202249 w 12193149"/>
              <a:gd name="connsiteY111" fmla="*/ 2161230 h 2344739"/>
              <a:gd name="connsiteX112" fmla="*/ 7198152 w 12193149"/>
              <a:gd name="connsiteY112" fmla="*/ 2166588 h 2344739"/>
              <a:gd name="connsiteX113" fmla="*/ 7171956 w 12193149"/>
              <a:gd name="connsiteY113" fmla="*/ 2171236 h 2344739"/>
              <a:gd name="connsiteX114" fmla="*/ 7098136 w 12193149"/>
              <a:gd name="connsiteY114" fmla="*/ 2183464 h 2344739"/>
              <a:gd name="connsiteX115" fmla="*/ 7019644 w 12193149"/>
              <a:gd name="connsiteY115" fmla="*/ 2183090 h 2344739"/>
              <a:gd name="connsiteX116" fmla="*/ 6905294 w 12193149"/>
              <a:gd name="connsiteY116" fmla="*/ 2212596 h 2344739"/>
              <a:gd name="connsiteX117" fmla="*/ 6709370 w 12193149"/>
              <a:gd name="connsiteY117" fmla="*/ 2240551 h 2344739"/>
              <a:gd name="connsiteX118" fmla="*/ 6550602 w 12193149"/>
              <a:gd name="connsiteY118" fmla="*/ 2269327 h 2344739"/>
              <a:gd name="connsiteX119" fmla="*/ 6318708 w 12193149"/>
              <a:gd name="connsiteY119" fmla="*/ 2316127 h 2344739"/>
              <a:gd name="connsiteX120" fmla="*/ 6169822 w 12193149"/>
              <a:gd name="connsiteY120" fmla="*/ 2318214 h 2344739"/>
              <a:gd name="connsiteX121" fmla="*/ 6074996 w 12193149"/>
              <a:gd name="connsiteY121" fmla="*/ 2338676 h 2344739"/>
              <a:gd name="connsiteX122" fmla="*/ 6069677 w 12193149"/>
              <a:gd name="connsiteY122" fmla="*/ 2337139 h 2344739"/>
              <a:gd name="connsiteX123" fmla="*/ 6049786 w 12193149"/>
              <a:gd name="connsiteY123" fmla="*/ 2337822 h 2344739"/>
              <a:gd name="connsiteX124" fmla="*/ 6042433 w 12193149"/>
              <a:gd name="connsiteY124" fmla="*/ 2329473 h 2344739"/>
              <a:gd name="connsiteX125" fmla="*/ 6011238 w 12193149"/>
              <a:gd name="connsiteY125" fmla="*/ 2324380 h 2344739"/>
              <a:gd name="connsiteX126" fmla="*/ 5958523 w 12193149"/>
              <a:gd name="connsiteY126" fmla="*/ 2328024 h 2344739"/>
              <a:gd name="connsiteX127" fmla="*/ 5760067 w 12193149"/>
              <a:gd name="connsiteY127" fmla="*/ 2343716 h 2344739"/>
              <a:gd name="connsiteX128" fmla="*/ 5628108 w 12193149"/>
              <a:gd name="connsiteY128" fmla="*/ 2344739 h 2344739"/>
              <a:gd name="connsiteX129" fmla="*/ 5472054 w 12193149"/>
              <a:gd name="connsiteY129" fmla="*/ 2330719 h 2344739"/>
              <a:gd name="connsiteX130" fmla="*/ 5433909 w 12193149"/>
              <a:gd name="connsiteY130" fmla="*/ 2319466 h 2344739"/>
              <a:gd name="connsiteX131" fmla="*/ 5382817 w 12193149"/>
              <a:gd name="connsiteY131" fmla="*/ 2301764 h 2344739"/>
              <a:gd name="connsiteX132" fmla="*/ 5262912 w 12193149"/>
              <a:gd name="connsiteY132" fmla="*/ 2281347 h 2344739"/>
              <a:gd name="connsiteX133" fmla="*/ 5224109 w 12193149"/>
              <a:gd name="connsiteY133" fmla="*/ 2270223 h 2344739"/>
              <a:gd name="connsiteX134" fmla="*/ 5175808 w 12193149"/>
              <a:gd name="connsiteY134" fmla="*/ 2267233 h 2344739"/>
              <a:gd name="connsiteX135" fmla="*/ 5157702 w 12193149"/>
              <a:gd name="connsiteY135" fmla="*/ 2260010 h 2344739"/>
              <a:gd name="connsiteX136" fmla="*/ 5143747 w 12193149"/>
              <a:gd name="connsiteY136" fmla="*/ 2256610 h 2344739"/>
              <a:gd name="connsiteX137" fmla="*/ 5140744 w 12193149"/>
              <a:gd name="connsiteY137" fmla="*/ 2254509 h 2344739"/>
              <a:gd name="connsiteX138" fmla="*/ 5122807 w 12193149"/>
              <a:gd name="connsiteY138" fmla="*/ 2243656 h 2344739"/>
              <a:gd name="connsiteX139" fmla="*/ 5066938 w 12193149"/>
              <a:gd name="connsiteY139" fmla="*/ 2250227 h 2344739"/>
              <a:gd name="connsiteX140" fmla="*/ 5012662 w 12193149"/>
              <a:gd name="connsiteY140" fmla="*/ 2233846 h 2344739"/>
              <a:gd name="connsiteX141" fmla="*/ 4841589 w 12193149"/>
              <a:gd name="connsiteY141" fmla="*/ 2209829 h 2344739"/>
              <a:gd name="connsiteX142" fmla="*/ 4763595 w 12193149"/>
              <a:gd name="connsiteY142" fmla="*/ 2182061 h 2344739"/>
              <a:gd name="connsiteX143" fmla="*/ 4724334 w 12193149"/>
              <a:gd name="connsiteY143" fmla="*/ 2173047 h 2344739"/>
              <a:gd name="connsiteX144" fmla="*/ 4722324 w 12193149"/>
              <a:gd name="connsiteY144" fmla="*/ 2172298 h 2344739"/>
              <a:gd name="connsiteX145" fmla="*/ 4723259 w 12193149"/>
              <a:gd name="connsiteY145" fmla="*/ 2172087 h 2344739"/>
              <a:gd name="connsiteX146" fmla="*/ 4718350 w 12193149"/>
              <a:gd name="connsiteY146" fmla="*/ 2170817 h 2344739"/>
              <a:gd name="connsiteX147" fmla="*/ 4722324 w 12193149"/>
              <a:gd name="connsiteY147" fmla="*/ 2172298 h 2344739"/>
              <a:gd name="connsiteX148" fmla="*/ 4716674 w 12193149"/>
              <a:gd name="connsiteY148" fmla="*/ 2173573 h 2344739"/>
              <a:gd name="connsiteX149" fmla="*/ 4516962 w 12193149"/>
              <a:gd name="connsiteY149" fmla="*/ 2163671 h 2344739"/>
              <a:gd name="connsiteX150" fmla="*/ 4429691 w 12193149"/>
              <a:gd name="connsiteY150" fmla="*/ 2153020 h 2344739"/>
              <a:gd name="connsiteX151" fmla="*/ 4364023 w 12193149"/>
              <a:gd name="connsiteY151" fmla="*/ 2151674 h 2344739"/>
              <a:gd name="connsiteX152" fmla="*/ 4318114 w 12193149"/>
              <a:gd name="connsiteY152" fmla="*/ 2158289 h 2344739"/>
              <a:gd name="connsiteX153" fmla="*/ 4316258 w 12193149"/>
              <a:gd name="connsiteY153" fmla="*/ 2156948 h 2344739"/>
              <a:gd name="connsiteX154" fmla="*/ 4296292 w 12193149"/>
              <a:gd name="connsiteY154" fmla="*/ 2155069 h 2344739"/>
              <a:gd name="connsiteX155" fmla="*/ 4291212 w 12193149"/>
              <a:gd name="connsiteY155" fmla="*/ 2157986 h 2344739"/>
              <a:gd name="connsiteX156" fmla="*/ 4277290 w 12193149"/>
              <a:gd name="connsiteY156" fmla="*/ 2157740 h 2344739"/>
              <a:gd name="connsiteX157" fmla="*/ 4249265 w 12193149"/>
              <a:gd name="connsiteY157" fmla="*/ 2160064 h 2344739"/>
              <a:gd name="connsiteX158" fmla="*/ 4203199 w 12193149"/>
              <a:gd name="connsiteY158" fmla="*/ 2157269 h 2344739"/>
              <a:gd name="connsiteX159" fmla="*/ 4202893 w 12193149"/>
              <a:gd name="connsiteY159" fmla="*/ 2156010 h 2344739"/>
              <a:gd name="connsiteX160" fmla="*/ 4192396 w 12193149"/>
              <a:gd name="connsiteY160" fmla="*/ 2150376 h 2344739"/>
              <a:gd name="connsiteX161" fmla="*/ 4143893 w 12193149"/>
              <a:gd name="connsiteY161" fmla="*/ 2134511 h 2344739"/>
              <a:gd name="connsiteX162" fmla="*/ 4084245 w 12193149"/>
              <a:gd name="connsiteY162" fmla="*/ 2107978 h 2344739"/>
              <a:gd name="connsiteX163" fmla="*/ 4075694 w 12193149"/>
              <a:gd name="connsiteY163" fmla="*/ 2107143 h 2344739"/>
              <a:gd name="connsiteX164" fmla="*/ 4075575 w 12193149"/>
              <a:gd name="connsiteY164" fmla="*/ 2106844 h 2344739"/>
              <a:gd name="connsiteX165" fmla="*/ 4066658 w 12193149"/>
              <a:gd name="connsiteY165" fmla="*/ 2105400 h 2344739"/>
              <a:gd name="connsiteX166" fmla="*/ 4060102 w 12193149"/>
              <a:gd name="connsiteY166" fmla="*/ 2105618 h 2344739"/>
              <a:gd name="connsiteX167" fmla="*/ 4043512 w 12193149"/>
              <a:gd name="connsiteY167" fmla="*/ 2103997 h 2344739"/>
              <a:gd name="connsiteX168" fmla="*/ 4038145 w 12193149"/>
              <a:gd name="connsiteY168" fmla="*/ 2101563 h 2344739"/>
              <a:gd name="connsiteX169" fmla="*/ 4036511 w 12193149"/>
              <a:gd name="connsiteY169" fmla="*/ 2097896 h 2344739"/>
              <a:gd name="connsiteX170" fmla="*/ 4034926 w 12193149"/>
              <a:gd name="connsiteY170" fmla="*/ 2098131 h 2344739"/>
              <a:gd name="connsiteX171" fmla="*/ 4005686 w 12193149"/>
              <a:gd name="connsiteY171" fmla="*/ 2085563 h 2344739"/>
              <a:gd name="connsiteX172" fmla="*/ 3937994 w 12193149"/>
              <a:gd name="connsiteY172" fmla="*/ 2068106 h 2344739"/>
              <a:gd name="connsiteX173" fmla="*/ 3898423 w 12193149"/>
              <a:gd name="connsiteY173" fmla="*/ 2062451 h 2344739"/>
              <a:gd name="connsiteX174" fmla="*/ 3790908 w 12193149"/>
              <a:gd name="connsiteY174" fmla="*/ 2042213 h 2344739"/>
              <a:gd name="connsiteX175" fmla="*/ 3683661 w 12193149"/>
              <a:gd name="connsiteY175" fmla="*/ 2018290 h 2344739"/>
              <a:gd name="connsiteX176" fmla="*/ 3611183 w 12193149"/>
              <a:gd name="connsiteY176" fmla="*/ 1986019 h 2344739"/>
              <a:gd name="connsiteX177" fmla="*/ 3605003 w 12193149"/>
              <a:gd name="connsiteY177" fmla="*/ 1987381 h 2344739"/>
              <a:gd name="connsiteX178" fmla="*/ 3595884 w 12193149"/>
              <a:gd name="connsiteY178" fmla="*/ 1987545 h 2344739"/>
              <a:gd name="connsiteX179" fmla="*/ 3595649 w 12193149"/>
              <a:gd name="connsiteY179" fmla="*/ 1987276 h 2344739"/>
              <a:gd name="connsiteX180" fmla="*/ 3587126 w 12193149"/>
              <a:gd name="connsiteY180" fmla="*/ 1987966 h 2344739"/>
              <a:gd name="connsiteX181" fmla="*/ 3537283 w 12193149"/>
              <a:gd name="connsiteY181" fmla="*/ 1978267 h 2344739"/>
              <a:gd name="connsiteX182" fmla="*/ 3474371 w 12193149"/>
              <a:gd name="connsiteY182" fmla="*/ 1974606 h 2344739"/>
              <a:gd name="connsiteX183" fmla="*/ 3401876 w 12193149"/>
              <a:gd name="connsiteY183" fmla="*/ 1962558 h 2344739"/>
              <a:gd name="connsiteX184" fmla="*/ 3365036 w 12193149"/>
              <a:gd name="connsiteY184" fmla="*/ 1979510 h 2344739"/>
              <a:gd name="connsiteX185" fmla="*/ 3345174 w 12193149"/>
              <a:gd name="connsiteY185" fmla="*/ 1981192 h 2344739"/>
              <a:gd name="connsiteX186" fmla="*/ 3342846 w 12193149"/>
              <a:gd name="connsiteY186" fmla="*/ 1980217 h 2344739"/>
              <a:gd name="connsiteX187" fmla="*/ 3263504 w 12193149"/>
              <a:gd name="connsiteY187" fmla="*/ 1986094 h 2344739"/>
              <a:gd name="connsiteX188" fmla="*/ 3143704 w 12193149"/>
              <a:gd name="connsiteY188" fmla="*/ 1993869 h 2344739"/>
              <a:gd name="connsiteX189" fmla="*/ 3031439 w 12193149"/>
              <a:gd name="connsiteY189" fmla="*/ 1996512 h 2344739"/>
              <a:gd name="connsiteX190" fmla="*/ 2782717 w 12193149"/>
              <a:gd name="connsiteY190" fmla="*/ 2018333 h 2344739"/>
              <a:gd name="connsiteX191" fmla="*/ 2647675 w 12193149"/>
              <a:gd name="connsiteY191" fmla="*/ 2028869 h 2344739"/>
              <a:gd name="connsiteX192" fmla="*/ 2569176 w 12193149"/>
              <a:gd name="connsiteY192" fmla="*/ 2002628 h 2344739"/>
              <a:gd name="connsiteX193" fmla="*/ 2444403 w 12193149"/>
              <a:gd name="connsiteY193" fmla="*/ 2016529 h 2344739"/>
              <a:gd name="connsiteX194" fmla="*/ 2316260 w 12193149"/>
              <a:gd name="connsiteY194" fmla="*/ 2024996 h 2344739"/>
              <a:gd name="connsiteX195" fmla="*/ 2209726 w 12193149"/>
              <a:gd name="connsiteY195" fmla="*/ 2019763 h 2344739"/>
              <a:gd name="connsiteX196" fmla="*/ 2095813 w 12193149"/>
              <a:gd name="connsiteY196" fmla="*/ 2003052 h 2344739"/>
              <a:gd name="connsiteX197" fmla="*/ 1998504 w 12193149"/>
              <a:gd name="connsiteY197" fmla="*/ 1995032 h 2344739"/>
              <a:gd name="connsiteX198" fmla="*/ 1929320 w 12193149"/>
              <a:gd name="connsiteY198" fmla="*/ 2016977 h 2344739"/>
              <a:gd name="connsiteX199" fmla="*/ 1922798 w 12193149"/>
              <a:gd name="connsiteY199" fmla="*/ 2012146 h 2344739"/>
              <a:gd name="connsiteX200" fmla="*/ 1874228 w 12193149"/>
              <a:gd name="connsiteY200" fmla="*/ 2013741 h 2344739"/>
              <a:gd name="connsiteX201" fmla="*/ 1787803 w 12193149"/>
              <a:gd name="connsiteY201" fmla="*/ 2041363 h 2344739"/>
              <a:gd name="connsiteX202" fmla="*/ 1739352 w 12193149"/>
              <a:gd name="connsiteY202" fmla="*/ 2036312 h 2344739"/>
              <a:gd name="connsiteX203" fmla="*/ 1676219 w 12193149"/>
              <a:gd name="connsiteY203" fmla="*/ 2019963 h 2344739"/>
              <a:gd name="connsiteX204" fmla="*/ 1609817 w 12193149"/>
              <a:gd name="connsiteY204" fmla="*/ 2013066 h 2344739"/>
              <a:gd name="connsiteX205" fmla="*/ 1497258 w 12193149"/>
              <a:gd name="connsiteY205" fmla="*/ 1987476 h 2344739"/>
              <a:gd name="connsiteX206" fmla="*/ 1151127 w 12193149"/>
              <a:gd name="connsiteY206" fmla="*/ 1938041 h 2344739"/>
              <a:gd name="connsiteX207" fmla="*/ 859417 w 12193149"/>
              <a:gd name="connsiteY207" fmla="*/ 1928608 h 2344739"/>
              <a:gd name="connsiteX208" fmla="*/ 838688 w 12193149"/>
              <a:gd name="connsiteY208" fmla="*/ 1929821 h 2344739"/>
              <a:gd name="connsiteX209" fmla="*/ 817957 w 12193149"/>
              <a:gd name="connsiteY209" fmla="*/ 1927857 h 2344739"/>
              <a:gd name="connsiteX210" fmla="*/ 812654 w 12193149"/>
              <a:gd name="connsiteY210" fmla="*/ 1930751 h 2344739"/>
              <a:gd name="connsiteX211" fmla="*/ 721195 w 12193149"/>
              <a:gd name="connsiteY211" fmla="*/ 1929661 h 2344739"/>
              <a:gd name="connsiteX212" fmla="*/ 720890 w 12193149"/>
              <a:gd name="connsiteY212" fmla="*/ 1928399 h 2344739"/>
              <a:gd name="connsiteX213" fmla="*/ 710023 w 12193149"/>
              <a:gd name="connsiteY213" fmla="*/ 1922722 h 2344739"/>
              <a:gd name="connsiteX214" fmla="*/ 597940 w 12193149"/>
              <a:gd name="connsiteY214" fmla="*/ 1879864 h 2344739"/>
              <a:gd name="connsiteX215" fmla="*/ 579683 w 12193149"/>
              <a:gd name="connsiteY215" fmla="*/ 1877212 h 2344739"/>
              <a:gd name="connsiteX216" fmla="*/ 572865 w 12193149"/>
              <a:gd name="connsiteY216" fmla="*/ 1877401 h 2344739"/>
              <a:gd name="connsiteX217" fmla="*/ 446247 w 12193149"/>
              <a:gd name="connsiteY217" fmla="*/ 1839371 h 2344739"/>
              <a:gd name="connsiteX218" fmla="*/ 405163 w 12193149"/>
              <a:gd name="connsiteY218" fmla="*/ 1833548 h 2344739"/>
              <a:gd name="connsiteX219" fmla="*/ 293583 w 12193149"/>
              <a:gd name="connsiteY219" fmla="*/ 1812852 h 2344739"/>
              <a:gd name="connsiteX220" fmla="*/ 119529 w 12193149"/>
              <a:gd name="connsiteY220" fmla="*/ 1761047 h 2344739"/>
              <a:gd name="connsiteX221" fmla="*/ 16674 w 12193149"/>
              <a:gd name="connsiteY221" fmla="*/ 1758191 h 2344739"/>
              <a:gd name="connsiteX222" fmla="*/ 1150 w 12193149"/>
              <a:gd name="connsiteY222" fmla="*/ 1752722 h 2344739"/>
              <a:gd name="connsiteX223" fmla="*/ 1148 w 12193149"/>
              <a:gd name="connsiteY223" fmla="*/ 222213 h 2344739"/>
              <a:gd name="connsiteX224" fmla="*/ 1148 w 12193149"/>
              <a:gd name="connsiteY224"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190394 w 12193149"/>
              <a:gd name="connsiteY68" fmla="*/ 1912467 h 2344739"/>
              <a:gd name="connsiteX69" fmla="*/ 9114960 w 12193149"/>
              <a:gd name="connsiteY69" fmla="*/ 1919069 h 2344739"/>
              <a:gd name="connsiteX70" fmla="*/ 9054601 w 12193149"/>
              <a:gd name="connsiteY70" fmla="*/ 1910755 h 2344739"/>
              <a:gd name="connsiteX71" fmla="*/ 9006634 w 12193149"/>
              <a:gd name="connsiteY71" fmla="*/ 1914040 h 2344739"/>
              <a:gd name="connsiteX72" fmla="*/ 9006349 w 12193149"/>
              <a:gd name="connsiteY72" fmla="*/ 1913800 h 2344739"/>
              <a:gd name="connsiteX73" fmla="*/ 8997380 w 12193149"/>
              <a:gd name="connsiteY73" fmla="*/ 1915011 h 2344739"/>
              <a:gd name="connsiteX74" fmla="*/ 8991542 w 12193149"/>
              <a:gd name="connsiteY74" fmla="*/ 1917072 h 2344739"/>
              <a:gd name="connsiteX75" fmla="*/ 8975485 w 12193149"/>
              <a:gd name="connsiteY75" fmla="*/ 1920298 h 2344739"/>
              <a:gd name="connsiteX76" fmla="*/ 8969159 w 12193149"/>
              <a:gd name="connsiteY76" fmla="*/ 1919598 h 2344739"/>
              <a:gd name="connsiteX77" fmla="*/ 8964196 w 12193149"/>
              <a:gd name="connsiteY77" fmla="*/ 1917373 h 2344739"/>
              <a:gd name="connsiteX78" fmla="*/ 8930136 w 12193149"/>
              <a:gd name="connsiteY78" fmla="*/ 1914185 h 2344739"/>
              <a:gd name="connsiteX79" fmla="*/ 8753592 w 12193149"/>
              <a:gd name="connsiteY79" fmla="*/ 1933417 h 2344739"/>
              <a:gd name="connsiteX80" fmla="*/ 8708995 w 12193149"/>
              <a:gd name="connsiteY80" fmla="*/ 1935518 h 2344739"/>
              <a:gd name="connsiteX81" fmla="*/ 8597219 w 12193149"/>
              <a:gd name="connsiteY81" fmla="*/ 1944090 h 2344739"/>
              <a:gd name="connsiteX82" fmla="*/ 8526378 w 12193149"/>
              <a:gd name="connsiteY82" fmla="*/ 1929248 h 2344739"/>
              <a:gd name="connsiteX83" fmla="*/ 8512131 w 12193149"/>
              <a:gd name="connsiteY83" fmla="*/ 1935163 h 2344739"/>
              <a:gd name="connsiteX84" fmla="*/ 8507315 w 12193149"/>
              <a:gd name="connsiteY84" fmla="*/ 1938164 h 2344739"/>
              <a:gd name="connsiteX85" fmla="*/ 8499116 w 12193149"/>
              <a:gd name="connsiteY85" fmla="*/ 1940902 h 2344739"/>
              <a:gd name="connsiteX86" fmla="*/ 8498742 w 12193149"/>
              <a:gd name="connsiteY86" fmla="*/ 1940723 h 2344739"/>
              <a:gd name="connsiteX87" fmla="*/ 8491397 w 12193149"/>
              <a:gd name="connsiteY87" fmla="*/ 1943773 h 2344739"/>
              <a:gd name="connsiteX88" fmla="*/ 8368330 w 12193149"/>
              <a:gd name="connsiteY88" fmla="*/ 1957815 h 2344739"/>
              <a:gd name="connsiteX89" fmla="*/ 8354947 w 12193149"/>
              <a:gd name="connsiteY89" fmla="*/ 1958009 h 2344739"/>
              <a:gd name="connsiteX90" fmla="*/ 8321252 w 12193149"/>
              <a:gd name="connsiteY90" fmla="*/ 1974587 h 2344739"/>
              <a:gd name="connsiteX91" fmla="*/ 8315581 w 12193149"/>
              <a:gd name="connsiteY91" fmla="*/ 1974913 h 2344739"/>
              <a:gd name="connsiteX92" fmla="*/ 8296322 w 12193149"/>
              <a:gd name="connsiteY92" fmla="*/ 1988808 h 2344739"/>
              <a:gd name="connsiteX93" fmla="*/ 8285424 w 12193149"/>
              <a:gd name="connsiteY93" fmla="*/ 1994631 h 2344739"/>
              <a:gd name="connsiteX94" fmla="*/ 8284298 w 12193149"/>
              <a:gd name="connsiteY94" fmla="*/ 1999074 h 2344739"/>
              <a:gd name="connsiteX95" fmla="*/ 8267224 w 12193149"/>
              <a:gd name="connsiteY95" fmla="*/ 2006249 h 2344739"/>
              <a:gd name="connsiteX96" fmla="*/ 8264525 w 12193149"/>
              <a:gd name="connsiteY96" fmla="*/ 2006019 h 2344739"/>
              <a:gd name="connsiteX97" fmla="*/ 8253181 w 12193149"/>
              <a:gd name="connsiteY97" fmla="*/ 2015862 h 2344739"/>
              <a:gd name="connsiteX98" fmla="*/ 8246982 w 12193149"/>
              <a:gd name="connsiteY98" fmla="*/ 2028854 h 2344739"/>
              <a:gd name="connsiteX99" fmla="*/ 8091420 w 12193149"/>
              <a:gd name="connsiteY99" fmla="*/ 2075015 h 2344739"/>
              <a:gd name="connsiteX100" fmla="*/ 7906555 w 12193149"/>
              <a:gd name="connsiteY100" fmla="*/ 2116988 h 2344739"/>
              <a:gd name="connsiteX101" fmla="*/ 7719893 w 12193149"/>
              <a:gd name="connsiteY101" fmla="*/ 2142703 h 2344739"/>
              <a:gd name="connsiteX102" fmla="*/ 7615495 w 12193149"/>
              <a:gd name="connsiteY102" fmla="*/ 2139232 h 2344739"/>
              <a:gd name="connsiteX103" fmla="*/ 7528691 w 12193149"/>
              <a:gd name="connsiteY103" fmla="*/ 2145060 h 2344739"/>
              <a:gd name="connsiteX104" fmla="*/ 7520719 w 12193149"/>
              <a:gd name="connsiteY104" fmla="*/ 2147613 h 2344739"/>
              <a:gd name="connsiteX105" fmla="*/ 7508559 w 12193149"/>
              <a:gd name="connsiteY105" fmla="*/ 2148948 h 2344739"/>
              <a:gd name="connsiteX106" fmla="*/ 7508188 w 12193149"/>
              <a:gd name="connsiteY106" fmla="*/ 2148621 h 2344739"/>
              <a:gd name="connsiteX107" fmla="*/ 7496943 w 12193149"/>
              <a:gd name="connsiteY107" fmla="*/ 2150573 h 2344739"/>
              <a:gd name="connsiteX108" fmla="*/ 7406539 w 12193149"/>
              <a:gd name="connsiteY108" fmla="*/ 2142468 h 2344739"/>
              <a:gd name="connsiteX109" fmla="*/ 7219707 w 12193149"/>
              <a:gd name="connsiteY109" fmla="*/ 2156680 h 2344739"/>
              <a:gd name="connsiteX110" fmla="*/ 7202249 w 12193149"/>
              <a:gd name="connsiteY110" fmla="*/ 2161230 h 2344739"/>
              <a:gd name="connsiteX111" fmla="*/ 7198152 w 12193149"/>
              <a:gd name="connsiteY111" fmla="*/ 2166588 h 2344739"/>
              <a:gd name="connsiteX112" fmla="*/ 7171956 w 12193149"/>
              <a:gd name="connsiteY112" fmla="*/ 2171236 h 2344739"/>
              <a:gd name="connsiteX113" fmla="*/ 7098136 w 12193149"/>
              <a:gd name="connsiteY113" fmla="*/ 2183464 h 2344739"/>
              <a:gd name="connsiteX114" fmla="*/ 7019644 w 12193149"/>
              <a:gd name="connsiteY114" fmla="*/ 2183090 h 2344739"/>
              <a:gd name="connsiteX115" fmla="*/ 6905294 w 12193149"/>
              <a:gd name="connsiteY115" fmla="*/ 2212596 h 2344739"/>
              <a:gd name="connsiteX116" fmla="*/ 6709370 w 12193149"/>
              <a:gd name="connsiteY116" fmla="*/ 2240551 h 2344739"/>
              <a:gd name="connsiteX117" fmla="*/ 6550602 w 12193149"/>
              <a:gd name="connsiteY117" fmla="*/ 2269327 h 2344739"/>
              <a:gd name="connsiteX118" fmla="*/ 6318708 w 12193149"/>
              <a:gd name="connsiteY118" fmla="*/ 2316127 h 2344739"/>
              <a:gd name="connsiteX119" fmla="*/ 6169822 w 12193149"/>
              <a:gd name="connsiteY119" fmla="*/ 2318214 h 2344739"/>
              <a:gd name="connsiteX120" fmla="*/ 6074996 w 12193149"/>
              <a:gd name="connsiteY120" fmla="*/ 2338676 h 2344739"/>
              <a:gd name="connsiteX121" fmla="*/ 6069677 w 12193149"/>
              <a:gd name="connsiteY121" fmla="*/ 2337139 h 2344739"/>
              <a:gd name="connsiteX122" fmla="*/ 6049786 w 12193149"/>
              <a:gd name="connsiteY122" fmla="*/ 2337822 h 2344739"/>
              <a:gd name="connsiteX123" fmla="*/ 6042433 w 12193149"/>
              <a:gd name="connsiteY123" fmla="*/ 2329473 h 2344739"/>
              <a:gd name="connsiteX124" fmla="*/ 6011238 w 12193149"/>
              <a:gd name="connsiteY124" fmla="*/ 2324380 h 2344739"/>
              <a:gd name="connsiteX125" fmla="*/ 5958523 w 12193149"/>
              <a:gd name="connsiteY125" fmla="*/ 2328024 h 2344739"/>
              <a:gd name="connsiteX126" fmla="*/ 5760067 w 12193149"/>
              <a:gd name="connsiteY126" fmla="*/ 2343716 h 2344739"/>
              <a:gd name="connsiteX127" fmla="*/ 5628108 w 12193149"/>
              <a:gd name="connsiteY127" fmla="*/ 2344739 h 2344739"/>
              <a:gd name="connsiteX128" fmla="*/ 5472054 w 12193149"/>
              <a:gd name="connsiteY128" fmla="*/ 2330719 h 2344739"/>
              <a:gd name="connsiteX129" fmla="*/ 5433909 w 12193149"/>
              <a:gd name="connsiteY129" fmla="*/ 2319466 h 2344739"/>
              <a:gd name="connsiteX130" fmla="*/ 5382817 w 12193149"/>
              <a:gd name="connsiteY130" fmla="*/ 2301764 h 2344739"/>
              <a:gd name="connsiteX131" fmla="*/ 5262912 w 12193149"/>
              <a:gd name="connsiteY131" fmla="*/ 2281347 h 2344739"/>
              <a:gd name="connsiteX132" fmla="*/ 5224109 w 12193149"/>
              <a:gd name="connsiteY132" fmla="*/ 2270223 h 2344739"/>
              <a:gd name="connsiteX133" fmla="*/ 5175808 w 12193149"/>
              <a:gd name="connsiteY133" fmla="*/ 2267233 h 2344739"/>
              <a:gd name="connsiteX134" fmla="*/ 5157702 w 12193149"/>
              <a:gd name="connsiteY134" fmla="*/ 2260010 h 2344739"/>
              <a:gd name="connsiteX135" fmla="*/ 5143747 w 12193149"/>
              <a:gd name="connsiteY135" fmla="*/ 2256610 h 2344739"/>
              <a:gd name="connsiteX136" fmla="*/ 5140744 w 12193149"/>
              <a:gd name="connsiteY136" fmla="*/ 2254509 h 2344739"/>
              <a:gd name="connsiteX137" fmla="*/ 5122807 w 12193149"/>
              <a:gd name="connsiteY137" fmla="*/ 2243656 h 2344739"/>
              <a:gd name="connsiteX138" fmla="*/ 5066938 w 12193149"/>
              <a:gd name="connsiteY138" fmla="*/ 2250227 h 2344739"/>
              <a:gd name="connsiteX139" fmla="*/ 5012662 w 12193149"/>
              <a:gd name="connsiteY139" fmla="*/ 2233846 h 2344739"/>
              <a:gd name="connsiteX140" fmla="*/ 4841589 w 12193149"/>
              <a:gd name="connsiteY140" fmla="*/ 2209829 h 2344739"/>
              <a:gd name="connsiteX141" fmla="*/ 4763595 w 12193149"/>
              <a:gd name="connsiteY141" fmla="*/ 2182061 h 2344739"/>
              <a:gd name="connsiteX142" fmla="*/ 4724334 w 12193149"/>
              <a:gd name="connsiteY142" fmla="*/ 2173047 h 2344739"/>
              <a:gd name="connsiteX143" fmla="*/ 4722324 w 12193149"/>
              <a:gd name="connsiteY143" fmla="*/ 2172298 h 2344739"/>
              <a:gd name="connsiteX144" fmla="*/ 4723259 w 12193149"/>
              <a:gd name="connsiteY144" fmla="*/ 2172087 h 2344739"/>
              <a:gd name="connsiteX145" fmla="*/ 4718350 w 12193149"/>
              <a:gd name="connsiteY145" fmla="*/ 2170817 h 2344739"/>
              <a:gd name="connsiteX146" fmla="*/ 4722324 w 12193149"/>
              <a:gd name="connsiteY146" fmla="*/ 2172298 h 2344739"/>
              <a:gd name="connsiteX147" fmla="*/ 4716674 w 12193149"/>
              <a:gd name="connsiteY147" fmla="*/ 2173573 h 2344739"/>
              <a:gd name="connsiteX148" fmla="*/ 4516962 w 12193149"/>
              <a:gd name="connsiteY148" fmla="*/ 2163671 h 2344739"/>
              <a:gd name="connsiteX149" fmla="*/ 4429691 w 12193149"/>
              <a:gd name="connsiteY149" fmla="*/ 2153020 h 2344739"/>
              <a:gd name="connsiteX150" fmla="*/ 4364023 w 12193149"/>
              <a:gd name="connsiteY150" fmla="*/ 2151674 h 2344739"/>
              <a:gd name="connsiteX151" fmla="*/ 4318114 w 12193149"/>
              <a:gd name="connsiteY151" fmla="*/ 2158289 h 2344739"/>
              <a:gd name="connsiteX152" fmla="*/ 4316258 w 12193149"/>
              <a:gd name="connsiteY152" fmla="*/ 2156948 h 2344739"/>
              <a:gd name="connsiteX153" fmla="*/ 4296292 w 12193149"/>
              <a:gd name="connsiteY153" fmla="*/ 2155069 h 2344739"/>
              <a:gd name="connsiteX154" fmla="*/ 4291212 w 12193149"/>
              <a:gd name="connsiteY154" fmla="*/ 2157986 h 2344739"/>
              <a:gd name="connsiteX155" fmla="*/ 4277290 w 12193149"/>
              <a:gd name="connsiteY155" fmla="*/ 2157740 h 2344739"/>
              <a:gd name="connsiteX156" fmla="*/ 4249265 w 12193149"/>
              <a:gd name="connsiteY156" fmla="*/ 2160064 h 2344739"/>
              <a:gd name="connsiteX157" fmla="*/ 4203199 w 12193149"/>
              <a:gd name="connsiteY157" fmla="*/ 2157269 h 2344739"/>
              <a:gd name="connsiteX158" fmla="*/ 4202893 w 12193149"/>
              <a:gd name="connsiteY158" fmla="*/ 2156010 h 2344739"/>
              <a:gd name="connsiteX159" fmla="*/ 4192396 w 12193149"/>
              <a:gd name="connsiteY159" fmla="*/ 2150376 h 2344739"/>
              <a:gd name="connsiteX160" fmla="*/ 4143893 w 12193149"/>
              <a:gd name="connsiteY160" fmla="*/ 2134511 h 2344739"/>
              <a:gd name="connsiteX161" fmla="*/ 4084245 w 12193149"/>
              <a:gd name="connsiteY161" fmla="*/ 2107978 h 2344739"/>
              <a:gd name="connsiteX162" fmla="*/ 4075694 w 12193149"/>
              <a:gd name="connsiteY162" fmla="*/ 2107143 h 2344739"/>
              <a:gd name="connsiteX163" fmla="*/ 4075575 w 12193149"/>
              <a:gd name="connsiteY163" fmla="*/ 2106844 h 2344739"/>
              <a:gd name="connsiteX164" fmla="*/ 4066658 w 12193149"/>
              <a:gd name="connsiteY164" fmla="*/ 2105400 h 2344739"/>
              <a:gd name="connsiteX165" fmla="*/ 4060102 w 12193149"/>
              <a:gd name="connsiteY165" fmla="*/ 2105618 h 2344739"/>
              <a:gd name="connsiteX166" fmla="*/ 4043512 w 12193149"/>
              <a:gd name="connsiteY166" fmla="*/ 2103997 h 2344739"/>
              <a:gd name="connsiteX167" fmla="*/ 4038145 w 12193149"/>
              <a:gd name="connsiteY167" fmla="*/ 2101563 h 2344739"/>
              <a:gd name="connsiteX168" fmla="*/ 4036511 w 12193149"/>
              <a:gd name="connsiteY168" fmla="*/ 2097896 h 2344739"/>
              <a:gd name="connsiteX169" fmla="*/ 4034926 w 12193149"/>
              <a:gd name="connsiteY169" fmla="*/ 2098131 h 2344739"/>
              <a:gd name="connsiteX170" fmla="*/ 4005686 w 12193149"/>
              <a:gd name="connsiteY170" fmla="*/ 2085563 h 2344739"/>
              <a:gd name="connsiteX171" fmla="*/ 3937994 w 12193149"/>
              <a:gd name="connsiteY171" fmla="*/ 2068106 h 2344739"/>
              <a:gd name="connsiteX172" fmla="*/ 3898423 w 12193149"/>
              <a:gd name="connsiteY172" fmla="*/ 2062451 h 2344739"/>
              <a:gd name="connsiteX173" fmla="*/ 3790908 w 12193149"/>
              <a:gd name="connsiteY173" fmla="*/ 2042213 h 2344739"/>
              <a:gd name="connsiteX174" fmla="*/ 3683661 w 12193149"/>
              <a:gd name="connsiteY174" fmla="*/ 2018290 h 2344739"/>
              <a:gd name="connsiteX175" fmla="*/ 3611183 w 12193149"/>
              <a:gd name="connsiteY175" fmla="*/ 1986019 h 2344739"/>
              <a:gd name="connsiteX176" fmla="*/ 3605003 w 12193149"/>
              <a:gd name="connsiteY176" fmla="*/ 1987381 h 2344739"/>
              <a:gd name="connsiteX177" fmla="*/ 3595884 w 12193149"/>
              <a:gd name="connsiteY177" fmla="*/ 1987545 h 2344739"/>
              <a:gd name="connsiteX178" fmla="*/ 3595649 w 12193149"/>
              <a:gd name="connsiteY178" fmla="*/ 1987276 h 2344739"/>
              <a:gd name="connsiteX179" fmla="*/ 3587126 w 12193149"/>
              <a:gd name="connsiteY179" fmla="*/ 1987966 h 2344739"/>
              <a:gd name="connsiteX180" fmla="*/ 3537283 w 12193149"/>
              <a:gd name="connsiteY180" fmla="*/ 1978267 h 2344739"/>
              <a:gd name="connsiteX181" fmla="*/ 3474371 w 12193149"/>
              <a:gd name="connsiteY181" fmla="*/ 1974606 h 2344739"/>
              <a:gd name="connsiteX182" fmla="*/ 3401876 w 12193149"/>
              <a:gd name="connsiteY182" fmla="*/ 1962558 h 2344739"/>
              <a:gd name="connsiteX183" fmla="*/ 3365036 w 12193149"/>
              <a:gd name="connsiteY183" fmla="*/ 1979510 h 2344739"/>
              <a:gd name="connsiteX184" fmla="*/ 3345174 w 12193149"/>
              <a:gd name="connsiteY184" fmla="*/ 1981192 h 2344739"/>
              <a:gd name="connsiteX185" fmla="*/ 3342846 w 12193149"/>
              <a:gd name="connsiteY185" fmla="*/ 1980217 h 2344739"/>
              <a:gd name="connsiteX186" fmla="*/ 3263504 w 12193149"/>
              <a:gd name="connsiteY186" fmla="*/ 1986094 h 2344739"/>
              <a:gd name="connsiteX187" fmla="*/ 3143704 w 12193149"/>
              <a:gd name="connsiteY187" fmla="*/ 1993869 h 2344739"/>
              <a:gd name="connsiteX188" fmla="*/ 3031439 w 12193149"/>
              <a:gd name="connsiteY188" fmla="*/ 1996512 h 2344739"/>
              <a:gd name="connsiteX189" fmla="*/ 2782717 w 12193149"/>
              <a:gd name="connsiteY189" fmla="*/ 2018333 h 2344739"/>
              <a:gd name="connsiteX190" fmla="*/ 2647675 w 12193149"/>
              <a:gd name="connsiteY190" fmla="*/ 2028869 h 2344739"/>
              <a:gd name="connsiteX191" fmla="*/ 2569176 w 12193149"/>
              <a:gd name="connsiteY191" fmla="*/ 2002628 h 2344739"/>
              <a:gd name="connsiteX192" fmla="*/ 2444403 w 12193149"/>
              <a:gd name="connsiteY192" fmla="*/ 2016529 h 2344739"/>
              <a:gd name="connsiteX193" fmla="*/ 2316260 w 12193149"/>
              <a:gd name="connsiteY193" fmla="*/ 2024996 h 2344739"/>
              <a:gd name="connsiteX194" fmla="*/ 2209726 w 12193149"/>
              <a:gd name="connsiteY194" fmla="*/ 2019763 h 2344739"/>
              <a:gd name="connsiteX195" fmla="*/ 2095813 w 12193149"/>
              <a:gd name="connsiteY195" fmla="*/ 2003052 h 2344739"/>
              <a:gd name="connsiteX196" fmla="*/ 1998504 w 12193149"/>
              <a:gd name="connsiteY196" fmla="*/ 1995032 h 2344739"/>
              <a:gd name="connsiteX197" fmla="*/ 1929320 w 12193149"/>
              <a:gd name="connsiteY197" fmla="*/ 2016977 h 2344739"/>
              <a:gd name="connsiteX198" fmla="*/ 1922798 w 12193149"/>
              <a:gd name="connsiteY198" fmla="*/ 2012146 h 2344739"/>
              <a:gd name="connsiteX199" fmla="*/ 1874228 w 12193149"/>
              <a:gd name="connsiteY199" fmla="*/ 2013741 h 2344739"/>
              <a:gd name="connsiteX200" fmla="*/ 1787803 w 12193149"/>
              <a:gd name="connsiteY200" fmla="*/ 2041363 h 2344739"/>
              <a:gd name="connsiteX201" fmla="*/ 1739352 w 12193149"/>
              <a:gd name="connsiteY201" fmla="*/ 2036312 h 2344739"/>
              <a:gd name="connsiteX202" fmla="*/ 1676219 w 12193149"/>
              <a:gd name="connsiteY202" fmla="*/ 2019963 h 2344739"/>
              <a:gd name="connsiteX203" fmla="*/ 1609817 w 12193149"/>
              <a:gd name="connsiteY203" fmla="*/ 2013066 h 2344739"/>
              <a:gd name="connsiteX204" fmla="*/ 1497258 w 12193149"/>
              <a:gd name="connsiteY204" fmla="*/ 1987476 h 2344739"/>
              <a:gd name="connsiteX205" fmla="*/ 1151127 w 12193149"/>
              <a:gd name="connsiteY205" fmla="*/ 1938041 h 2344739"/>
              <a:gd name="connsiteX206" fmla="*/ 859417 w 12193149"/>
              <a:gd name="connsiteY206" fmla="*/ 1928608 h 2344739"/>
              <a:gd name="connsiteX207" fmla="*/ 838688 w 12193149"/>
              <a:gd name="connsiteY207" fmla="*/ 1929821 h 2344739"/>
              <a:gd name="connsiteX208" fmla="*/ 817957 w 12193149"/>
              <a:gd name="connsiteY208" fmla="*/ 1927857 h 2344739"/>
              <a:gd name="connsiteX209" fmla="*/ 812654 w 12193149"/>
              <a:gd name="connsiteY209" fmla="*/ 1930751 h 2344739"/>
              <a:gd name="connsiteX210" fmla="*/ 721195 w 12193149"/>
              <a:gd name="connsiteY210" fmla="*/ 1929661 h 2344739"/>
              <a:gd name="connsiteX211" fmla="*/ 720890 w 12193149"/>
              <a:gd name="connsiteY211" fmla="*/ 1928399 h 2344739"/>
              <a:gd name="connsiteX212" fmla="*/ 710023 w 12193149"/>
              <a:gd name="connsiteY212" fmla="*/ 1922722 h 2344739"/>
              <a:gd name="connsiteX213" fmla="*/ 597940 w 12193149"/>
              <a:gd name="connsiteY213" fmla="*/ 1879864 h 2344739"/>
              <a:gd name="connsiteX214" fmla="*/ 579683 w 12193149"/>
              <a:gd name="connsiteY214" fmla="*/ 1877212 h 2344739"/>
              <a:gd name="connsiteX215" fmla="*/ 572865 w 12193149"/>
              <a:gd name="connsiteY215" fmla="*/ 1877401 h 2344739"/>
              <a:gd name="connsiteX216" fmla="*/ 446247 w 12193149"/>
              <a:gd name="connsiteY216" fmla="*/ 1839371 h 2344739"/>
              <a:gd name="connsiteX217" fmla="*/ 405163 w 12193149"/>
              <a:gd name="connsiteY217" fmla="*/ 1833548 h 2344739"/>
              <a:gd name="connsiteX218" fmla="*/ 293583 w 12193149"/>
              <a:gd name="connsiteY218" fmla="*/ 1812852 h 2344739"/>
              <a:gd name="connsiteX219" fmla="*/ 119529 w 12193149"/>
              <a:gd name="connsiteY219" fmla="*/ 1761047 h 2344739"/>
              <a:gd name="connsiteX220" fmla="*/ 16674 w 12193149"/>
              <a:gd name="connsiteY220" fmla="*/ 1758191 h 2344739"/>
              <a:gd name="connsiteX221" fmla="*/ 1150 w 12193149"/>
              <a:gd name="connsiteY221" fmla="*/ 1752722 h 2344739"/>
              <a:gd name="connsiteX222" fmla="*/ 1148 w 12193149"/>
              <a:gd name="connsiteY222" fmla="*/ 222213 h 2344739"/>
              <a:gd name="connsiteX223" fmla="*/ 1148 w 12193149"/>
              <a:gd name="connsiteY223"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114960 w 12193149"/>
              <a:gd name="connsiteY68" fmla="*/ 1919069 h 2344739"/>
              <a:gd name="connsiteX69" fmla="*/ 9054601 w 12193149"/>
              <a:gd name="connsiteY69" fmla="*/ 1910755 h 2344739"/>
              <a:gd name="connsiteX70" fmla="*/ 9006634 w 12193149"/>
              <a:gd name="connsiteY70" fmla="*/ 1914040 h 2344739"/>
              <a:gd name="connsiteX71" fmla="*/ 9006349 w 12193149"/>
              <a:gd name="connsiteY71" fmla="*/ 1913800 h 2344739"/>
              <a:gd name="connsiteX72" fmla="*/ 8997380 w 12193149"/>
              <a:gd name="connsiteY72" fmla="*/ 1915011 h 2344739"/>
              <a:gd name="connsiteX73" fmla="*/ 8991542 w 12193149"/>
              <a:gd name="connsiteY73" fmla="*/ 1917072 h 2344739"/>
              <a:gd name="connsiteX74" fmla="*/ 8975485 w 12193149"/>
              <a:gd name="connsiteY74" fmla="*/ 1920298 h 2344739"/>
              <a:gd name="connsiteX75" fmla="*/ 8969159 w 12193149"/>
              <a:gd name="connsiteY75" fmla="*/ 1919598 h 2344739"/>
              <a:gd name="connsiteX76" fmla="*/ 8964196 w 12193149"/>
              <a:gd name="connsiteY76" fmla="*/ 1917373 h 2344739"/>
              <a:gd name="connsiteX77" fmla="*/ 8930136 w 12193149"/>
              <a:gd name="connsiteY77" fmla="*/ 1914185 h 2344739"/>
              <a:gd name="connsiteX78" fmla="*/ 8753592 w 12193149"/>
              <a:gd name="connsiteY78" fmla="*/ 1933417 h 2344739"/>
              <a:gd name="connsiteX79" fmla="*/ 8708995 w 12193149"/>
              <a:gd name="connsiteY79" fmla="*/ 1935518 h 2344739"/>
              <a:gd name="connsiteX80" fmla="*/ 8597219 w 12193149"/>
              <a:gd name="connsiteY80" fmla="*/ 1944090 h 2344739"/>
              <a:gd name="connsiteX81" fmla="*/ 8526378 w 12193149"/>
              <a:gd name="connsiteY81" fmla="*/ 1929248 h 2344739"/>
              <a:gd name="connsiteX82" fmla="*/ 8512131 w 12193149"/>
              <a:gd name="connsiteY82" fmla="*/ 1935163 h 2344739"/>
              <a:gd name="connsiteX83" fmla="*/ 8507315 w 12193149"/>
              <a:gd name="connsiteY83" fmla="*/ 1938164 h 2344739"/>
              <a:gd name="connsiteX84" fmla="*/ 8499116 w 12193149"/>
              <a:gd name="connsiteY84" fmla="*/ 1940902 h 2344739"/>
              <a:gd name="connsiteX85" fmla="*/ 8498742 w 12193149"/>
              <a:gd name="connsiteY85" fmla="*/ 1940723 h 2344739"/>
              <a:gd name="connsiteX86" fmla="*/ 8491397 w 12193149"/>
              <a:gd name="connsiteY86" fmla="*/ 1943773 h 2344739"/>
              <a:gd name="connsiteX87" fmla="*/ 8368330 w 12193149"/>
              <a:gd name="connsiteY87" fmla="*/ 1957815 h 2344739"/>
              <a:gd name="connsiteX88" fmla="*/ 8354947 w 12193149"/>
              <a:gd name="connsiteY88" fmla="*/ 1958009 h 2344739"/>
              <a:gd name="connsiteX89" fmla="*/ 8321252 w 12193149"/>
              <a:gd name="connsiteY89" fmla="*/ 1974587 h 2344739"/>
              <a:gd name="connsiteX90" fmla="*/ 8315581 w 12193149"/>
              <a:gd name="connsiteY90" fmla="*/ 1974913 h 2344739"/>
              <a:gd name="connsiteX91" fmla="*/ 8296322 w 12193149"/>
              <a:gd name="connsiteY91" fmla="*/ 1988808 h 2344739"/>
              <a:gd name="connsiteX92" fmla="*/ 8285424 w 12193149"/>
              <a:gd name="connsiteY92" fmla="*/ 1994631 h 2344739"/>
              <a:gd name="connsiteX93" fmla="*/ 8284298 w 12193149"/>
              <a:gd name="connsiteY93" fmla="*/ 1999074 h 2344739"/>
              <a:gd name="connsiteX94" fmla="*/ 8267224 w 12193149"/>
              <a:gd name="connsiteY94" fmla="*/ 2006249 h 2344739"/>
              <a:gd name="connsiteX95" fmla="*/ 8264525 w 12193149"/>
              <a:gd name="connsiteY95" fmla="*/ 2006019 h 2344739"/>
              <a:gd name="connsiteX96" fmla="*/ 8253181 w 12193149"/>
              <a:gd name="connsiteY96" fmla="*/ 2015862 h 2344739"/>
              <a:gd name="connsiteX97" fmla="*/ 8246982 w 12193149"/>
              <a:gd name="connsiteY97" fmla="*/ 2028854 h 2344739"/>
              <a:gd name="connsiteX98" fmla="*/ 8091420 w 12193149"/>
              <a:gd name="connsiteY98" fmla="*/ 2075015 h 2344739"/>
              <a:gd name="connsiteX99" fmla="*/ 7906555 w 12193149"/>
              <a:gd name="connsiteY99" fmla="*/ 2116988 h 2344739"/>
              <a:gd name="connsiteX100" fmla="*/ 7719893 w 12193149"/>
              <a:gd name="connsiteY100" fmla="*/ 2142703 h 2344739"/>
              <a:gd name="connsiteX101" fmla="*/ 7615495 w 12193149"/>
              <a:gd name="connsiteY101" fmla="*/ 2139232 h 2344739"/>
              <a:gd name="connsiteX102" fmla="*/ 7528691 w 12193149"/>
              <a:gd name="connsiteY102" fmla="*/ 2145060 h 2344739"/>
              <a:gd name="connsiteX103" fmla="*/ 7520719 w 12193149"/>
              <a:gd name="connsiteY103" fmla="*/ 2147613 h 2344739"/>
              <a:gd name="connsiteX104" fmla="*/ 7508559 w 12193149"/>
              <a:gd name="connsiteY104" fmla="*/ 2148948 h 2344739"/>
              <a:gd name="connsiteX105" fmla="*/ 7508188 w 12193149"/>
              <a:gd name="connsiteY105" fmla="*/ 2148621 h 2344739"/>
              <a:gd name="connsiteX106" fmla="*/ 7496943 w 12193149"/>
              <a:gd name="connsiteY106" fmla="*/ 2150573 h 2344739"/>
              <a:gd name="connsiteX107" fmla="*/ 7406539 w 12193149"/>
              <a:gd name="connsiteY107" fmla="*/ 2142468 h 2344739"/>
              <a:gd name="connsiteX108" fmla="*/ 7219707 w 12193149"/>
              <a:gd name="connsiteY108" fmla="*/ 2156680 h 2344739"/>
              <a:gd name="connsiteX109" fmla="*/ 7202249 w 12193149"/>
              <a:gd name="connsiteY109" fmla="*/ 2161230 h 2344739"/>
              <a:gd name="connsiteX110" fmla="*/ 7198152 w 12193149"/>
              <a:gd name="connsiteY110" fmla="*/ 2166588 h 2344739"/>
              <a:gd name="connsiteX111" fmla="*/ 7171956 w 12193149"/>
              <a:gd name="connsiteY111" fmla="*/ 2171236 h 2344739"/>
              <a:gd name="connsiteX112" fmla="*/ 7098136 w 12193149"/>
              <a:gd name="connsiteY112" fmla="*/ 2183464 h 2344739"/>
              <a:gd name="connsiteX113" fmla="*/ 7019644 w 12193149"/>
              <a:gd name="connsiteY113" fmla="*/ 2183090 h 2344739"/>
              <a:gd name="connsiteX114" fmla="*/ 6905294 w 12193149"/>
              <a:gd name="connsiteY114" fmla="*/ 2212596 h 2344739"/>
              <a:gd name="connsiteX115" fmla="*/ 6709370 w 12193149"/>
              <a:gd name="connsiteY115" fmla="*/ 2240551 h 2344739"/>
              <a:gd name="connsiteX116" fmla="*/ 6550602 w 12193149"/>
              <a:gd name="connsiteY116" fmla="*/ 2269327 h 2344739"/>
              <a:gd name="connsiteX117" fmla="*/ 6318708 w 12193149"/>
              <a:gd name="connsiteY117" fmla="*/ 2316127 h 2344739"/>
              <a:gd name="connsiteX118" fmla="*/ 6169822 w 12193149"/>
              <a:gd name="connsiteY118" fmla="*/ 2318214 h 2344739"/>
              <a:gd name="connsiteX119" fmla="*/ 6074996 w 12193149"/>
              <a:gd name="connsiteY119" fmla="*/ 2338676 h 2344739"/>
              <a:gd name="connsiteX120" fmla="*/ 6069677 w 12193149"/>
              <a:gd name="connsiteY120" fmla="*/ 2337139 h 2344739"/>
              <a:gd name="connsiteX121" fmla="*/ 6049786 w 12193149"/>
              <a:gd name="connsiteY121" fmla="*/ 2337822 h 2344739"/>
              <a:gd name="connsiteX122" fmla="*/ 6042433 w 12193149"/>
              <a:gd name="connsiteY122" fmla="*/ 2329473 h 2344739"/>
              <a:gd name="connsiteX123" fmla="*/ 6011238 w 12193149"/>
              <a:gd name="connsiteY123" fmla="*/ 2324380 h 2344739"/>
              <a:gd name="connsiteX124" fmla="*/ 5958523 w 12193149"/>
              <a:gd name="connsiteY124" fmla="*/ 2328024 h 2344739"/>
              <a:gd name="connsiteX125" fmla="*/ 5760067 w 12193149"/>
              <a:gd name="connsiteY125" fmla="*/ 2343716 h 2344739"/>
              <a:gd name="connsiteX126" fmla="*/ 5628108 w 12193149"/>
              <a:gd name="connsiteY126" fmla="*/ 2344739 h 2344739"/>
              <a:gd name="connsiteX127" fmla="*/ 5472054 w 12193149"/>
              <a:gd name="connsiteY127" fmla="*/ 2330719 h 2344739"/>
              <a:gd name="connsiteX128" fmla="*/ 5433909 w 12193149"/>
              <a:gd name="connsiteY128" fmla="*/ 2319466 h 2344739"/>
              <a:gd name="connsiteX129" fmla="*/ 5382817 w 12193149"/>
              <a:gd name="connsiteY129" fmla="*/ 2301764 h 2344739"/>
              <a:gd name="connsiteX130" fmla="*/ 5262912 w 12193149"/>
              <a:gd name="connsiteY130" fmla="*/ 2281347 h 2344739"/>
              <a:gd name="connsiteX131" fmla="*/ 5224109 w 12193149"/>
              <a:gd name="connsiteY131" fmla="*/ 2270223 h 2344739"/>
              <a:gd name="connsiteX132" fmla="*/ 5175808 w 12193149"/>
              <a:gd name="connsiteY132" fmla="*/ 2267233 h 2344739"/>
              <a:gd name="connsiteX133" fmla="*/ 5157702 w 12193149"/>
              <a:gd name="connsiteY133" fmla="*/ 2260010 h 2344739"/>
              <a:gd name="connsiteX134" fmla="*/ 5143747 w 12193149"/>
              <a:gd name="connsiteY134" fmla="*/ 2256610 h 2344739"/>
              <a:gd name="connsiteX135" fmla="*/ 5140744 w 12193149"/>
              <a:gd name="connsiteY135" fmla="*/ 2254509 h 2344739"/>
              <a:gd name="connsiteX136" fmla="*/ 5122807 w 12193149"/>
              <a:gd name="connsiteY136" fmla="*/ 2243656 h 2344739"/>
              <a:gd name="connsiteX137" fmla="*/ 5066938 w 12193149"/>
              <a:gd name="connsiteY137" fmla="*/ 2250227 h 2344739"/>
              <a:gd name="connsiteX138" fmla="*/ 5012662 w 12193149"/>
              <a:gd name="connsiteY138" fmla="*/ 2233846 h 2344739"/>
              <a:gd name="connsiteX139" fmla="*/ 4841589 w 12193149"/>
              <a:gd name="connsiteY139" fmla="*/ 2209829 h 2344739"/>
              <a:gd name="connsiteX140" fmla="*/ 4763595 w 12193149"/>
              <a:gd name="connsiteY140" fmla="*/ 2182061 h 2344739"/>
              <a:gd name="connsiteX141" fmla="*/ 4724334 w 12193149"/>
              <a:gd name="connsiteY141" fmla="*/ 2173047 h 2344739"/>
              <a:gd name="connsiteX142" fmla="*/ 4722324 w 12193149"/>
              <a:gd name="connsiteY142" fmla="*/ 2172298 h 2344739"/>
              <a:gd name="connsiteX143" fmla="*/ 4723259 w 12193149"/>
              <a:gd name="connsiteY143" fmla="*/ 2172087 h 2344739"/>
              <a:gd name="connsiteX144" fmla="*/ 4718350 w 12193149"/>
              <a:gd name="connsiteY144" fmla="*/ 2170817 h 2344739"/>
              <a:gd name="connsiteX145" fmla="*/ 4722324 w 12193149"/>
              <a:gd name="connsiteY145" fmla="*/ 2172298 h 2344739"/>
              <a:gd name="connsiteX146" fmla="*/ 4716674 w 12193149"/>
              <a:gd name="connsiteY146" fmla="*/ 2173573 h 2344739"/>
              <a:gd name="connsiteX147" fmla="*/ 4516962 w 12193149"/>
              <a:gd name="connsiteY147" fmla="*/ 2163671 h 2344739"/>
              <a:gd name="connsiteX148" fmla="*/ 4429691 w 12193149"/>
              <a:gd name="connsiteY148" fmla="*/ 2153020 h 2344739"/>
              <a:gd name="connsiteX149" fmla="*/ 4364023 w 12193149"/>
              <a:gd name="connsiteY149" fmla="*/ 2151674 h 2344739"/>
              <a:gd name="connsiteX150" fmla="*/ 4318114 w 12193149"/>
              <a:gd name="connsiteY150" fmla="*/ 2158289 h 2344739"/>
              <a:gd name="connsiteX151" fmla="*/ 4316258 w 12193149"/>
              <a:gd name="connsiteY151" fmla="*/ 2156948 h 2344739"/>
              <a:gd name="connsiteX152" fmla="*/ 4296292 w 12193149"/>
              <a:gd name="connsiteY152" fmla="*/ 2155069 h 2344739"/>
              <a:gd name="connsiteX153" fmla="*/ 4291212 w 12193149"/>
              <a:gd name="connsiteY153" fmla="*/ 2157986 h 2344739"/>
              <a:gd name="connsiteX154" fmla="*/ 4277290 w 12193149"/>
              <a:gd name="connsiteY154" fmla="*/ 2157740 h 2344739"/>
              <a:gd name="connsiteX155" fmla="*/ 4249265 w 12193149"/>
              <a:gd name="connsiteY155" fmla="*/ 2160064 h 2344739"/>
              <a:gd name="connsiteX156" fmla="*/ 4203199 w 12193149"/>
              <a:gd name="connsiteY156" fmla="*/ 2157269 h 2344739"/>
              <a:gd name="connsiteX157" fmla="*/ 4202893 w 12193149"/>
              <a:gd name="connsiteY157" fmla="*/ 2156010 h 2344739"/>
              <a:gd name="connsiteX158" fmla="*/ 4192396 w 12193149"/>
              <a:gd name="connsiteY158" fmla="*/ 2150376 h 2344739"/>
              <a:gd name="connsiteX159" fmla="*/ 4143893 w 12193149"/>
              <a:gd name="connsiteY159" fmla="*/ 2134511 h 2344739"/>
              <a:gd name="connsiteX160" fmla="*/ 4084245 w 12193149"/>
              <a:gd name="connsiteY160" fmla="*/ 2107978 h 2344739"/>
              <a:gd name="connsiteX161" fmla="*/ 4075694 w 12193149"/>
              <a:gd name="connsiteY161" fmla="*/ 2107143 h 2344739"/>
              <a:gd name="connsiteX162" fmla="*/ 4075575 w 12193149"/>
              <a:gd name="connsiteY162" fmla="*/ 2106844 h 2344739"/>
              <a:gd name="connsiteX163" fmla="*/ 4066658 w 12193149"/>
              <a:gd name="connsiteY163" fmla="*/ 2105400 h 2344739"/>
              <a:gd name="connsiteX164" fmla="*/ 4060102 w 12193149"/>
              <a:gd name="connsiteY164" fmla="*/ 2105618 h 2344739"/>
              <a:gd name="connsiteX165" fmla="*/ 4043512 w 12193149"/>
              <a:gd name="connsiteY165" fmla="*/ 2103997 h 2344739"/>
              <a:gd name="connsiteX166" fmla="*/ 4038145 w 12193149"/>
              <a:gd name="connsiteY166" fmla="*/ 2101563 h 2344739"/>
              <a:gd name="connsiteX167" fmla="*/ 4036511 w 12193149"/>
              <a:gd name="connsiteY167" fmla="*/ 2097896 h 2344739"/>
              <a:gd name="connsiteX168" fmla="*/ 4034926 w 12193149"/>
              <a:gd name="connsiteY168" fmla="*/ 2098131 h 2344739"/>
              <a:gd name="connsiteX169" fmla="*/ 4005686 w 12193149"/>
              <a:gd name="connsiteY169" fmla="*/ 2085563 h 2344739"/>
              <a:gd name="connsiteX170" fmla="*/ 3937994 w 12193149"/>
              <a:gd name="connsiteY170" fmla="*/ 2068106 h 2344739"/>
              <a:gd name="connsiteX171" fmla="*/ 3898423 w 12193149"/>
              <a:gd name="connsiteY171" fmla="*/ 2062451 h 2344739"/>
              <a:gd name="connsiteX172" fmla="*/ 3790908 w 12193149"/>
              <a:gd name="connsiteY172" fmla="*/ 2042213 h 2344739"/>
              <a:gd name="connsiteX173" fmla="*/ 3683661 w 12193149"/>
              <a:gd name="connsiteY173" fmla="*/ 2018290 h 2344739"/>
              <a:gd name="connsiteX174" fmla="*/ 3611183 w 12193149"/>
              <a:gd name="connsiteY174" fmla="*/ 1986019 h 2344739"/>
              <a:gd name="connsiteX175" fmla="*/ 3605003 w 12193149"/>
              <a:gd name="connsiteY175" fmla="*/ 1987381 h 2344739"/>
              <a:gd name="connsiteX176" fmla="*/ 3595884 w 12193149"/>
              <a:gd name="connsiteY176" fmla="*/ 1987545 h 2344739"/>
              <a:gd name="connsiteX177" fmla="*/ 3595649 w 12193149"/>
              <a:gd name="connsiteY177" fmla="*/ 1987276 h 2344739"/>
              <a:gd name="connsiteX178" fmla="*/ 3587126 w 12193149"/>
              <a:gd name="connsiteY178" fmla="*/ 1987966 h 2344739"/>
              <a:gd name="connsiteX179" fmla="*/ 3537283 w 12193149"/>
              <a:gd name="connsiteY179" fmla="*/ 1978267 h 2344739"/>
              <a:gd name="connsiteX180" fmla="*/ 3474371 w 12193149"/>
              <a:gd name="connsiteY180" fmla="*/ 1974606 h 2344739"/>
              <a:gd name="connsiteX181" fmla="*/ 3401876 w 12193149"/>
              <a:gd name="connsiteY181" fmla="*/ 1962558 h 2344739"/>
              <a:gd name="connsiteX182" fmla="*/ 3365036 w 12193149"/>
              <a:gd name="connsiteY182" fmla="*/ 1979510 h 2344739"/>
              <a:gd name="connsiteX183" fmla="*/ 3345174 w 12193149"/>
              <a:gd name="connsiteY183" fmla="*/ 1981192 h 2344739"/>
              <a:gd name="connsiteX184" fmla="*/ 3342846 w 12193149"/>
              <a:gd name="connsiteY184" fmla="*/ 1980217 h 2344739"/>
              <a:gd name="connsiteX185" fmla="*/ 3263504 w 12193149"/>
              <a:gd name="connsiteY185" fmla="*/ 1986094 h 2344739"/>
              <a:gd name="connsiteX186" fmla="*/ 3143704 w 12193149"/>
              <a:gd name="connsiteY186" fmla="*/ 1993869 h 2344739"/>
              <a:gd name="connsiteX187" fmla="*/ 3031439 w 12193149"/>
              <a:gd name="connsiteY187" fmla="*/ 1996512 h 2344739"/>
              <a:gd name="connsiteX188" fmla="*/ 2782717 w 12193149"/>
              <a:gd name="connsiteY188" fmla="*/ 2018333 h 2344739"/>
              <a:gd name="connsiteX189" fmla="*/ 2647675 w 12193149"/>
              <a:gd name="connsiteY189" fmla="*/ 2028869 h 2344739"/>
              <a:gd name="connsiteX190" fmla="*/ 2569176 w 12193149"/>
              <a:gd name="connsiteY190" fmla="*/ 2002628 h 2344739"/>
              <a:gd name="connsiteX191" fmla="*/ 2444403 w 12193149"/>
              <a:gd name="connsiteY191" fmla="*/ 2016529 h 2344739"/>
              <a:gd name="connsiteX192" fmla="*/ 2316260 w 12193149"/>
              <a:gd name="connsiteY192" fmla="*/ 2024996 h 2344739"/>
              <a:gd name="connsiteX193" fmla="*/ 2209726 w 12193149"/>
              <a:gd name="connsiteY193" fmla="*/ 2019763 h 2344739"/>
              <a:gd name="connsiteX194" fmla="*/ 2095813 w 12193149"/>
              <a:gd name="connsiteY194" fmla="*/ 2003052 h 2344739"/>
              <a:gd name="connsiteX195" fmla="*/ 1998504 w 12193149"/>
              <a:gd name="connsiteY195" fmla="*/ 1995032 h 2344739"/>
              <a:gd name="connsiteX196" fmla="*/ 1929320 w 12193149"/>
              <a:gd name="connsiteY196" fmla="*/ 2016977 h 2344739"/>
              <a:gd name="connsiteX197" fmla="*/ 1922798 w 12193149"/>
              <a:gd name="connsiteY197" fmla="*/ 2012146 h 2344739"/>
              <a:gd name="connsiteX198" fmla="*/ 1874228 w 12193149"/>
              <a:gd name="connsiteY198" fmla="*/ 2013741 h 2344739"/>
              <a:gd name="connsiteX199" fmla="*/ 1787803 w 12193149"/>
              <a:gd name="connsiteY199" fmla="*/ 2041363 h 2344739"/>
              <a:gd name="connsiteX200" fmla="*/ 1739352 w 12193149"/>
              <a:gd name="connsiteY200" fmla="*/ 2036312 h 2344739"/>
              <a:gd name="connsiteX201" fmla="*/ 1676219 w 12193149"/>
              <a:gd name="connsiteY201" fmla="*/ 2019963 h 2344739"/>
              <a:gd name="connsiteX202" fmla="*/ 1609817 w 12193149"/>
              <a:gd name="connsiteY202" fmla="*/ 2013066 h 2344739"/>
              <a:gd name="connsiteX203" fmla="*/ 1497258 w 12193149"/>
              <a:gd name="connsiteY203" fmla="*/ 1987476 h 2344739"/>
              <a:gd name="connsiteX204" fmla="*/ 1151127 w 12193149"/>
              <a:gd name="connsiteY204" fmla="*/ 1938041 h 2344739"/>
              <a:gd name="connsiteX205" fmla="*/ 859417 w 12193149"/>
              <a:gd name="connsiteY205" fmla="*/ 1928608 h 2344739"/>
              <a:gd name="connsiteX206" fmla="*/ 838688 w 12193149"/>
              <a:gd name="connsiteY206" fmla="*/ 1929821 h 2344739"/>
              <a:gd name="connsiteX207" fmla="*/ 817957 w 12193149"/>
              <a:gd name="connsiteY207" fmla="*/ 1927857 h 2344739"/>
              <a:gd name="connsiteX208" fmla="*/ 812654 w 12193149"/>
              <a:gd name="connsiteY208" fmla="*/ 1930751 h 2344739"/>
              <a:gd name="connsiteX209" fmla="*/ 721195 w 12193149"/>
              <a:gd name="connsiteY209" fmla="*/ 1929661 h 2344739"/>
              <a:gd name="connsiteX210" fmla="*/ 720890 w 12193149"/>
              <a:gd name="connsiteY210" fmla="*/ 1928399 h 2344739"/>
              <a:gd name="connsiteX211" fmla="*/ 710023 w 12193149"/>
              <a:gd name="connsiteY211" fmla="*/ 1922722 h 2344739"/>
              <a:gd name="connsiteX212" fmla="*/ 597940 w 12193149"/>
              <a:gd name="connsiteY212" fmla="*/ 1879864 h 2344739"/>
              <a:gd name="connsiteX213" fmla="*/ 579683 w 12193149"/>
              <a:gd name="connsiteY213" fmla="*/ 1877212 h 2344739"/>
              <a:gd name="connsiteX214" fmla="*/ 572865 w 12193149"/>
              <a:gd name="connsiteY214" fmla="*/ 1877401 h 2344739"/>
              <a:gd name="connsiteX215" fmla="*/ 446247 w 12193149"/>
              <a:gd name="connsiteY215" fmla="*/ 1839371 h 2344739"/>
              <a:gd name="connsiteX216" fmla="*/ 405163 w 12193149"/>
              <a:gd name="connsiteY216" fmla="*/ 1833548 h 2344739"/>
              <a:gd name="connsiteX217" fmla="*/ 293583 w 12193149"/>
              <a:gd name="connsiteY217" fmla="*/ 1812852 h 2344739"/>
              <a:gd name="connsiteX218" fmla="*/ 119529 w 12193149"/>
              <a:gd name="connsiteY218" fmla="*/ 1761047 h 2344739"/>
              <a:gd name="connsiteX219" fmla="*/ 16674 w 12193149"/>
              <a:gd name="connsiteY219" fmla="*/ 1758191 h 2344739"/>
              <a:gd name="connsiteX220" fmla="*/ 1150 w 12193149"/>
              <a:gd name="connsiteY220" fmla="*/ 1752722 h 2344739"/>
              <a:gd name="connsiteX221" fmla="*/ 1148 w 12193149"/>
              <a:gd name="connsiteY221" fmla="*/ 222213 h 2344739"/>
              <a:gd name="connsiteX222" fmla="*/ 1148 w 12193149"/>
              <a:gd name="connsiteY222"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054601 w 12193149"/>
              <a:gd name="connsiteY68" fmla="*/ 1910755 h 2344739"/>
              <a:gd name="connsiteX69" fmla="*/ 9006634 w 12193149"/>
              <a:gd name="connsiteY69" fmla="*/ 1914040 h 2344739"/>
              <a:gd name="connsiteX70" fmla="*/ 9006349 w 12193149"/>
              <a:gd name="connsiteY70" fmla="*/ 1913800 h 2344739"/>
              <a:gd name="connsiteX71" fmla="*/ 8997380 w 12193149"/>
              <a:gd name="connsiteY71" fmla="*/ 1915011 h 2344739"/>
              <a:gd name="connsiteX72" fmla="*/ 8991542 w 12193149"/>
              <a:gd name="connsiteY72" fmla="*/ 1917072 h 2344739"/>
              <a:gd name="connsiteX73" fmla="*/ 8975485 w 12193149"/>
              <a:gd name="connsiteY73" fmla="*/ 1920298 h 2344739"/>
              <a:gd name="connsiteX74" fmla="*/ 8969159 w 12193149"/>
              <a:gd name="connsiteY74" fmla="*/ 1919598 h 2344739"/>
              <a:gd name="connsiteX75" fmla="*/ 8964196 w 12193149"/>
              <a:gd name="connsiteY75" fmla="*/ 1917373 h 2344739"/>
              <a:gd name="connsiteX76" fmla="*/ 8930136 w 12193149"/>
              <a:gd name="connsiteY76" fmla="*/ 1914185 h 2344739"/>
              <a:gd name="connsiteX77" fmla="*/ 8753592 w 12193149"/>
              <a:gd name="connsiteY77" fmla="*/ 1933417 h 2344739"/>
              <a:gd name="connsiteX78" fmla="*/ 8708995 w 12193149"/>
              <a:gd name="connsiteY78" fmla="*/ 1935518 h 2344739"/>
              <a:gd name="connsiteX79" fmla="*/ 8597219 w 12193149"/>
              <a:gd name="connsiteY79" fmla="*/ 1944090 h 2344739"/>
              <a:gd name="connsiteX80" fmla="*/ 8526378 w 12193149"/>
              <a:gd name="connsiteY80" fmla="*/ 1929248 h 2344739"/>
              <a:gd name="connsiteX81" fmla="*/ 8512131 w 12193149"/>
              <a:gd name="connsiteY81" fmla="*/ 1935163 h 2344739"/>
              <a:gd name="connsiteX82" fmla="*/ 8507315 w 12193149"/>
              <a:gd name="connsiteY82" fmla="*/ 1938164 h 2344739"/>
              <a:gd name="connsiteX83" fmla="*/ 8499116 w 12193149"/>
              <a:gd name="connsiteY83" fmla="*/ 1940902 h 2344739"/>
              <a:gd name="connsiteX84" fmla="*/ 8498742 w 12193149"/>
              <a:gd name="connsiteY84" fmla="*/ 1940723 h 2344739"/>
              <a:gd name="connsiteX85" fmla="*/ 8491397 w 12193149"/>
              <a:gd name="connsiteY85" fmla="*/ 1943773 h 2344739"/>
              <a:gd name="connsiteX86" fmla="*/ 8368330 w 12193149"/>
              <a:gd name="connsiteY86" fmla="*/ 1957815 h 2344739"/>
              <a:gd name="connsiteX87" fmla="*/ 8354947 w 12193149"/>
              <a:gd name="connsiteY87" fmla="*/ 1958009 h 2344739"/>
              <a:gd name="connsiteX88" fmla="*/ 8321252 w 12193149"/>
              <a:gd name="connsiteY88" fmla="*/ 1974587 h 2344739"/>
              <a:gd name="connsiteX89" fmla="*/ 8315581 w 12193149"/>
              <a:gd name="connsiteY89" fmla="*/ 1974913 h 2344739"/>
              <a:gd name="connsiteX90" fmla="*/ 8296322 w 12193149"/>
              <a:gd name="connsiteY90" fmla="*/ 1988808 h 2344739"/>
              <a:gd name="connsiteX91" fmla="*/ 8285424 w 12193149"/>
              <a:gd name="connsiteY91" fmla="*/ 1994631 h 2344739"/>
              <a:gd name="connsiteX92" fmla="*/ 8284298 w 12193149"/>
              <a:gd name="connsiteY92" fmla="*/ 1999074 h 2344739"/>
              <a:gd name="connsiteX93" fmla="*/ 8267224 w 12193149"/>
              <a:gd name="connsiteY93" fmla="*/ 2006249 h 2344739"/>
              <a:gd name="connsiteX94" fmla="*/ 8264525 w 12193149"/>
              <a:gd name="connsiteY94" fmla="*/ 2006019 h 2344739"/>
              <a:gd name="connsiteX95" fmla="*/ 8253181 w 12193149"/>
              <a:gd name="connsiteY95" fmla="*/ 2015862 h 2344739"/>
              <a:gd name="connsiteX96" fmla="*/ 8246982 w 12193149"/>
              <a:gd name="connsiteY96" fmla="*/ 2028854 h 2344739"/>
              <a:gd name="connsiteX97" fmla="*/ 8091420 w 12193149"/>
              <a:gd name="connsiteY97" fmla="*/ 2075015 h 2344739"/>
              <a:gd name="connsiteX98" fmla="*/ 7906555 w 12193149"/>
              <a:gd name="connsiteY98" fmla="*/ 2116988 h 2344739"/>
              <a:gd name="connsiteX99" fmla="*/ 7719893 w 12193149"/>
              <a:gd name="connsiteY99" fmla="*/ 2142703 h 2344739"/>
              <a:gd name="connsiteX100" fmla="*/ 7615495 w 12193149"/>
              <a:gd name="connsiteY100" fmla="*/ 2139232 h 2344739"/>
              <a:gd name="connsiteX101" fmla="*/ 7528691 w 12193149"/>
              <a:gd name="connsiteY101" fmla="*/ 2145060 h 2344739"/>
              <a:gd name="connsiteX102" fmla="*/ 7520719 w 12193149"/>
              <a:gd name="connsiteY102" fmla="*/ 2147613 h 2344739"/>
              <a:gd name="connsiteX103" fmla="*/ 7508559 w 12193149"/>
              <a:gd name="connsiteY103" fmla="*/ 2148948 h 2344739"/>
              <a:gd name="connsiteX104" fmla="*/ 7508188 w 12193149"/>
              <a:gd name="connsiteY104" fmla="*/ 2148621 h 2344739"/>
              <a:gd name="connsiteX105" fmla="*/ 7496943 w 12193149"/>
              <a:gd name="connsiteY105" fmla="*/ 2150573 h 2344739"/>
              <a:gd name="connsiteX106" fmla="*/ 7406539 w 12193149"/>
              <a:gd name="connsiteY106" fmla="*/ 2142468 h 2344739"/>
              <a:gd name="connsiteX107" fmla="*/ 7219707 w 12193149"/>
              <a:gd name="connsiteY107" fmla="*/ 2156680 h 2344739"/>
              <a:gd name="connsiteX108" fmla="*/ 7202249 w 12193149"/>
              <a:gd name="connsiteY108" fmla="*/ 2161230 h 2344739"/>
              <a:gd name="connsiteX109" fmla="*/ 7198152 w 12193149"/>
              <a:gd name="connsiteY109" fmla="*/ 2166588 h 2344739"/>
              <a:gd name="connsiteX110" fmla="*/ 7171956 w 12193149"/>
              <a:gd name="connsiteY110" fmla="*/ 2171236 h 2344739"/>
              <a:gd name="connsiteX111" fmla="*/ 7098136 w 12193149"/>
              <a:gd name="connsiteY111" fmla="*/ 2183464 h 2344739"/>
              <a:gd name="connsiteX112" fmla="*/ 7019644 w 12193149"/>
              <a:gd name="connsiteY112" fmla="*/ 2183090 h 2344739"/>
              <a:gd name="connsiteX113" fmla="*/ 6905294 w 12193149"/>
              <a:gd name="connsiteY113" fmla="*/ 2212596 h 2344739"/>
              <a:gd name="connsiteX114" fmla="*/ 6709370 w 12193149"/>
              <a:gd name="connsiteY114" fmla="*/ 2240551 h 2344739"/>
              <a:gd name="connsiteX115" fmla="*/ 6550602 w 12193149"/>
              <a:gd name="connsiteY115" fmla="*/ 2269327 h 2344739"/>
              <a:gd name="connsiteX116" fmla="*/ 6318708 w 12193149"/>
              <a:gd name="connsiteY116" fmla="*/ 2316127 h 2344739"/>
              <a:gd name="connsiteX117" fmla="*/ 6169822 w 12193149"/>
              <a:gd name="connsiteY117" fmla="*/ 2318214 h 2344739"/>
              <a:gd name="connsiteX118" fmla="*/ 6074996 w 12193149"/>
              <a:gd name="connsiteY118" fmla="*/ 2338676 h 2344739"/>
              <a:gd name="connsiteX119" fmla="*/ 6069677 w 12193149"/>
              <a:gd name="connsiteY119" fmla="*/ 2337139 h 2344739"/>
              <a:gd name="connsiteX120" fmla="*/ 6049786 w 12193149"/>
              <a:gd name="connsiteY120" fmla="*/ 2337822 h 2344739"/>
              <a:gd name="connsiteX121" fmla="*/ 6042433 w 12193149"/>
              <a:gd name="connsiteY121" fmla="*/ 2329473 h 2344739"/>
              <a:gd name="connsiteX122" fmla="*/ 6011238 w 12193149"/>
              <a:gd name="connsiteY122" fmla="*/ 2324380 h 2344739"/>
              <a:gd name="connsiteX123" fmla="*/ 5958523 w 12193149"/>
              <a:gd name="connsiteY123" fmla="*/ 2328024 h 2344739"/>
              <a:gd name="connsiteX124" fmla="*/ 5760067 w 12193149"/>
              <a:gd name="connsiteY124" fmla="*/ 2343716 h 2344739"/>
              <a:gd name="connsiteX125" fmla="*/ 5628108 w 12193149"/>
              <a:gd name="connsiteY125" fmla="*/ 2344739 h 2344739"/>
              <a:gd name="connsiteX126" fmla="*/ 5472054 w 12193149"/>
              <a:gd name="connsiteY126" fmla="*/ 2330719 h 2344739"/>
              <a:gd name="connsiteX127" fmla="*/ 5433909 w 12193149"/>
              <a:gd name="connsiteY127" fmla="*/ 2319466 h 2344739"/>
              <a:gd name="connsiteX128" fmla="*/ 5382817 w 12193149"/>
              <a:gd name="connsiteY128" fmla="*/ 2301764 h 2344739"/>
              <a:gd name="connsiteX129" fmla="*/ 5262912 w 12193149"/>
              <a:gd name="connsiteY129" fmla="*/ 2281347 h 2344739"/>
              <a:gd name="connsiteX130" fmla="*/ 5224109 w 12193149"/>
              <a:gd name="connsiteY130" fmla="*/ 2270223 h 2344739"/>
              <a:gd name="connsiteX131" fmla="*/ 5175808 w 12193149"/>
              <a:gd name="connsiteY131" fmla="*/ 2267233 h 2344739"/>
              <a:gd name="connsiteX132" fmla="*/ 5157702 w 12193149"/>
              <a:gd name="connsiteY132" fmla="*/ 2260010 h 2344739"/>
              <a:gd name="connsiteX133" fmla="*/ 5143747 w 12193149"/>
              <a:gd name="connsiteY133" fmla="*/ 2256610 h 2344739"/>
              <a:gd name="connsiteX134" fmla="*/ 5140744 w 12193149"/>
              <a:gd name="connsiteY134" fmla="*/ 2254509 h 2344739"/>
              <a:gd name="connsiteX135" fmla="*/ 5122807 w 12193149"/>
              <a:gd name="connsiteY135" fmla="*/ 2243656 h 2344739"/>
              <a:gd name="connsiteX136" fmla="*/ 5066938 w 12193149"/>
              <a:gd name="connsiteY136" fmla="*/ 2250227 h 2344739"/>
              <a:gd name="connsiteX137" fmla="*/ 5012662 w 12193149"/>
              <a:gd name="connsiteY137" fmla="*/ 2233846 h 2344739"/>
              <a:gd name="connsiteX138" fmla="*/ 4841589 w 12193149"/>
              <a:gd name="connsiteY138" fmla="*/ 2209829 h 2344739"/>
              <a:gd name="connsiteX139" fmla="*/ 4763595 w 12193149"/>
              <a:gd name="connsiteY139" fmla="*/ 2182061 h 2344739"/>
              <a:gd name="connsiteX140" fmla="*/ 4724334 w 12193149"/>
              <a:gd name="connsiteY140" fmla="*/ 2173047 h 2344739"/>
              <a:gd name="connsiteX141" fmla="*/ 4722324 w 12193149"/>
              <a:gd name="connsiteY141" fmla="*/ 2172298 h 2344739"/>
              <a:gd name="connsiteX142" fmla="*/ 4723259 w 12193149"/>
              <a:gd name="connsiteY142" fmla="*/ 2172087 h 2344739"/>
              <a:gd name="connsiteX143" fmla="*/ 4718350 w 12193149"/>
              <a:gd name="connsiteY143" fmla="*/ 2170817 h 2344739"/>
              <a:gd name="connsiteX144" fmla="*/ 4722324 w 12193149"/>
              <a:gd name="connsiteY144" fmla="*/ 2172298 h 2344739"/>
              <a:gd name="connsiteX145" fmla="*/ 4716674 w 12193149"/>
              <a:gd name="connsiteY145" fmla="*/ 2173573 h 2344739"/>
              <a:gd name="connsiteX146" fmla="*/ 4516962 w 12193149"/>
              <a:gd name="connsiteY146" fmla="*/ 2163671 h 2344739"/>
              <a:gd name="connsiteX147" fmla="*/ 4429691 w 12193149"/>
              <a:gd name="connsiteY147" fmla="*/ 2153020 h 2344739"/>
              <a:gd name="connsiteX148" fmla="*/ 4364023 w 12193149"/>
              <a:gd name="connsiteY148" fmla="*/ 2151674 h 2344739"/>
              <a:gd name="connsiteX149" fmla="*/ 4318114 w 12193149"/>
              <a:gd name="connsiteY149" fmla="*/ 2158289 h 2344739"/>
              <a:gd name="connsiteX150" fmla="*/ 4316258 w 12193149"/>
              <a:gd name="connsiteY150" fmla="*/ 2156948 h 2344739"/>
              <a:gd name="connsiteX151" fmla="*/ 4296292 w 12193149"/>
              <a:gd name="connsiteY151" fmla="*/ 2155069 h 2344739"/>
              <a:gd name="connsiteX152" fmla="*/ 4291212 w 12193149"/>
              <a:gd name="connsiteY152" fmla="*/ 2157986 h 2344739"/>
              <a:gd name="connsiteX153" fmla="*/ 4277290 w 12193149"/>
              <a:gd name="connsiteY153" fmla="*/ 2157740 h 2344739"/>
              <a:gd name="connsiteX154" fmla="*/ 4249265 w 12193149"/>
              <a:gd name="connsiteY154" fmla="*/ 2160064 h 2344739"/>
              <a:gd name="connsiteX155" fmla="*/ 4203199 w 12193149"/>
              <a:gd name="connsiteY155" fmla="*/ 2157269 h 2344739"/>
              <a:gd name="connsiteX156" fmla="*/ 4202893 w 12193149"/>
              <a:gd name="connsiteY156" fmla="*/ 2156010 h 2344739"/>
              <a:gd name="connsiteX157" fmla="*/ 4192396 w 12193149"/>
              <a:gd name="connsiteY157" fmla="*/ 2150376 h 2344739"/>
              <a:gd name="connsiteX158" fmla="*/ 4143893 w 12193149"/>
              <a:gd name="connsiteY158" fmla="*/ 2134511 h 2344739"/>
              <a:gd name="connsiteX159" fmla="*/ 4084245 w 12193149"/>
              <a:gd name="connsiteY159" fmla="*/ 2107978 h 2344739"/>
              <a:gd name="connsiteX160" fmla="*/ 4075694 w 12193149"/>
              <a:gd name="connsiteY160" fmla="*/ 2107143 h 2344739"/>
              <a:gd name="connsiteX161" fmla="*/ 4075575 w 12193149"/>
              <a:gd name="connsiteY161" fmla="*/ 2106844 h 2344739"/>
              <a:gd name="connsiteX162" fmla="*/ 4066658 w 12193149"/>
              <a:gd name="connsiteY162" fmla="*/ 2105400 h 2344739"/>
              <a:gd name="connsiteX163" fmla="*/ 4060102 w 12193149"/>
              <a:gd name="connsiteY163" fmla="*/ 2105618 h 2344739"/>
              <a:gd name="connsiteX164" fmla="*/ 4043512 w 12193149"/>
              <a:gd name="connsiteY164" fmla="*/ 2103997 h 2344739"/>
              <a:gd name="connsiteX165" fmla="*/ 4038145 w 12193149"/>
              <a:gd name="connsiteY165" fmla="*/ 2101563 h 2344739"/>
              <a:gd name="connsiteX166" fmla="*/ 4036511 w 12193149"/>
              <a:gd name="connsiteY166" fmla="*/ 2097896 h 2344739"/>
              <a:gd name="connsiteX167" fmla="*/ 4034926 w 12193149"/>
              <a:gd name="connsiteY167" fmla="*/ 2098131 h 2344739"/>
              <a:gd name="connsiteX168" fmla="*/ 4005686 w 12193149"/>
              <a:gd name="connsiteY168" fmla="*/ 2085563 h 2344739"/>
              <a:gd name="connsiteX169" fmla="*/ 3937994 w 12193149"/>
              <a:gd name="connsiteY169" fmla="*/ 2068106 h 2344739"/>
              <a:gd name="connsiteX170" fmla="*/ 3898423 w 12193149"/>
              <a:gd name="connsiteY170" fmla="*/ 2062451 h 2344739"/>
              <a:gd name="connsiteX171" fmla="*/ 3790908 w 12193149"/>
              <a:gd name="connsiteY171" fmla="*/ 2042213 h 2344739"/>
              <a:gd name="connsiteX172" fmla="*/ 3683661 w 12193149"/>
              <a:gd name="connsiteY172" fmla="*/ 2018290 h 2344739"/>
              <a:gd name="connsiteX173" fmla="*/ 3611183 w 12193149"/>
              <a:gd name="connsiteY173" fmla="*/ 1986019 h 2344739"/>
              <a:gd name="connsiteX174" fmla="*/ 3605003 w 12193149"/>
              <a:gd name="connsiteY174" fmla="*/ 1987381 h 2344739"/>
              <a:gd name="connsiteX175" fmla="*/ 3595884 w 12193149"/>
              <a:gd name="connsiteY175" fmla="*/ 1987545 h 2344739"/>
              <a:gd name="connsiteX176" fmla="*/ 3595649 w 12193149"/>
              <a:gd name="connsiteY176" fmla="*/ 1987276 h 2344739"/>
              <a:gd name="connsiteX177" fmla="*/ 3587126 w 12193149"/>
              <a:gd name="connsiteY177" fmla="*/ 1987966 h 2344739"/>
              <a:gd name="connsiteX178" fmla="*/ 3537283 w 12193149"/>
              <a:gd name="connsiteY178" fmla="*/ 1978267 h 2344739"/>
              <a:gd name="connsiteX179" fmla="*/ 3474371 w 12193149"/>
              <a:gd name="connsiteY179" fmla="*/ 1974606 h 2344739"/>
              <a:gd name="connsiteX180" fmla="*/ 3401876 w 12193149"/>
              <a:gd name="connsiteY180" fmla="*/ 1962558 h 2344739"/>
              <a:gd name="connsiteX181" fmla="*/ 3365036 w 12193149"/>
              <a:gd name="connsiteY181" fmla="*/ 1979510 h 2344739"/>
              <a:gd name="connsiteX182" fmla="*/ 3345174 w 12193149"/>
              <a:gd name="connsiteY182" fmla="*/ 1981192 h 2344739"/>
              <a:gd name="connsiteX183" fmla="*/ 3342846 w 12193149"/>
              <a:gd name="connsiteY183" fmla="*/ 1980217 h 2344739"/>
              <a:gd name="connsiteX184" fmla="*/ 3263504 w 12193149"/>
              <a:gd name="connsiteY184" fmla="*/ 1986094 h 2344739"/>
              <a:gd name="connsiteX185" fmla="*/ 3143704 w 12193149"/>
              <a:gd name="connsiteY185" fmla="*/ 1993869 h 2344739"/>
              <a:gd name="connsiteX186" fmla="*/ 3031439 w 12193149"/>
              <a:gd name="connsiteY186" fmla="*/ 1996512 h 2344739"/>
              <a:gd name="connsiteX187" fmla="*/ 2782717 w 12193149"/>
              <a:gd name="connsiteY187" fmla="*/ 2018333 h 2344739"/>
              <a:gd name="connsiteX188" fmla="*/ 2647675 w 12193149"/>
              <a:gd name="connsiteY188" fmla="*/ 2028869 h 2344739"/>
              <a:gd name="connsiteX189" fmla="*/ 2569176 w 12193149"/>
              <a:gd name="connsiteY189" fmla="*/ 2002628 h 2344739"/>
              <a:gd name="connsiteX190" fmla="*/ 2444403 w 12193149"/>
              <a:gd name="connsiteY190" fmla="*/ 2016529 h 2344739"/>
              <a:gd name="connsiteX191" fmla="*/ 2316260 w 12193149"/>
              <a:gd name="connsiteY191" fmla="*/ 2024996 h 2344739"/>
              <a:gd name="connsiteX192" fmla="*/ 2209726 w 12193149"/>
              <a:gd name="connsiteY192" fmla="*/ 2019763 h 2344739"/>
              <a:gd name="connsiteX193" fmla="*/ 2095813 w 12193149"/>
              <a:gd name="connsiteY193" fmla="*/ 2003052 h 2344739"/>
              <a:gd name="connsiteX194" fmla="*/ 1998504 w 12193149"/>
              <a:gd name="connsiteY194" fmla="*/ 1995032 h 2344739"/>
              <a:gd name="connsiteX195" fmla="*/ 1929320 w 12193149"/>
              <a:gd name="connsiteY195" fmla="*/ 2016977 h 2344739"/>
              <a:gd name="connsiteX196" fmla="*/ 1922798 w 12193149"/>
              <a:gd name="connsiteY196" fmla="*/ 2012146 h 2344739"/>
              <a:gd name="connsiteX197" fmla="*/ 1874228 w 12193149"/>
              <a:gd name="connsiteY197" fmla="*/ 2013741 h 2344739"/>
              <a:gd name="connsiteX198" fmla="*/ 1787803 w 12193149"/>
              <a:gd name="connsiteY198" fmla="*/ 2041363 h 2344739"/>
              <a:gd name="connsiteX199" fmla="*/ 1739352 w 12193149"/>
              <a:gd name="connsiteY199" fmla="*/ 2036312 h 2344739"/>
              <a:gd name="connsiteX200" fmla="*/ 1676219 w 12193149"/>
              <a:gd name="connsiteY200" fmla="*/ 2019963 h 2344739"/>
              <a:gd name="connsiteX201" fmla="*/ 1609817 w 12193149"/>
              <a:gd name="connsiteY201" fmla="*/ 2013066 h 2344739"/>
              <a:gd name="connsiteX202" fmla="*/ 1497258 w 12193149"/>
              <a:gd name="connsiteY202" fmla="*/ 1987476 h 2344739"/>
              <a:gd name="connsiteX203" fmla="*/ 1151127 w 12193149"/>
              <a:gd name="connsiteY203" fmla="*/ 1938041 h 2344739"/>
              <a:gd name="connsiteX204" fmla="*/ 859417 w 12193149"/>
              <a:gd name="connsiteY204" fmla="*/ 1928608 h 2344739"/>
              <a:gd name="connsiteX205" fmla="*/ 838688 w 12193149"/>
              <a:gd name="connsiteY205" fmla="*/ 1929821 h 2344739"/>
              <a:gd name="connsiteX206" fmla="*/ 817957 w 12193149"/>
              <a:gd name="connsiteY206" fmla="*/ 1927857 h 2344739"/>
              <a:gd name="connsiteX207" fmla="*/ 812654 w 12193149"/>
              <a:gd name="connsiteY207" fmla="*/ 1930751 h 2344739"/>
              <a:gd name="connsiteX208" fmla="*/ 721195 w 12193149"/>
              <a:gd name="connsiteY208" fmla="*/ 1929661 h 2344739"/>
              <a:gd name="connsiteX209" fmla="*/ 720890 w 12193149"/>
              <a:gd name="connsiteY209" fmla="*/ 1928399 h 2344739"/>
              <a:gd name="connsiteX210" fmla="*/ 710023 w 12193149"/>
              <a:gd name="connsiteY210" fmla="*/ 1922722 h 2344739"/>
              <a:gd name="connsiteX211" fmla="*/ 597940 w 12193149"/>
              <a:gd name="connsiteY211" fmla="*/ 1879864 h 2344739"/>
              <a:gd name="connsiteX212" fmla="*/ 579683 w 12193149"/>
              <a:gd name="connsiteY212" fmla="*/ 1877212 h 2344739"/>
              <a:gd name="connsiteX213" fmla="*/ 572865 w 12193149"/>
              <a:gd name="connsiteY213" fmla="*/ 1877401 h 2344739"/>
              <a:gd name="connsiteX214" fmla="*/ 446247 w 12193149"/>
              <a:gd name="connsiteY214" fmla="*/ 1839371 h 2344739"/>
              <a:gd name="connsiteX215" fmla="*/ 405163 w 12193149"/>
              <a:gd name="connsiteY215" fmla="*/ 1833548 h 2344739"/>
              <a:gd name="connsiteX216" fmla="*/ 293583 w 12193149"/>
              <a:gd name="connsiteY216" fmla="*/ 1812852 h 2344739"/>
              <a:gd name="connsiteX217" fmla="*/ 119529 w 12193149"/>
              <a:gd name="connsiteY217" fmla="*/ 1761047 h 2344739"/>
              <a:gd name="connsiteX218" fmla="*/ 16674 w 12193149"/>
              <a:gd name="connsiteY218" fmla="*/ 1758191 h 2344739"/>
              <a:gd name="connsiteX219" fmla="*/ 1150 w 12193149"/>
              <a:gd name="connsiteY219" fmla="*/ 1752722 h 2344739"/>
              <a:gd name="connsiteX220" fmla="*/ 1148 w 12193149"/>
              <a:gd name="connsiteY220" fmla="*/ 222213 h 2344739"/>
              <a:gd name="connsiteX221" fmla="*/ 1148 w 12193149"/>
              <a:gd name="connsiteY221"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56690 w 12193149"/>
              <a:gd name="connsiteY67" fmla="*/ 1903228 h 2344739"/>
              <a:gd name="connsiteX68" fmla="*/ 9054601 w 12193149"/>
              <a:gd name="connsiteY68" fmla="*/ 1910755 h 2344739"/>
              <a:gd name="connsiteX69" fmla="*/ 9006634 w 12193149"/>
              <a:gd name="connsiteY69" fmla="*/ 1914040 h 2344739"/>
              <a:gd name="connsiteX70" fmla="*/ 9006349 w 12193149"/>
              <a:gd name="connsiteY70" fmla="*/ 1913800 h 2344739"/>
              <a:gd name="connsiteX71" fmla="*/ 8997380 w 12193149"/>
              <a:gd name="connsiteY71" fmla="*/ 1915011 h 2344739"/>
              <a:gd name="connsiteX72" fmla="*/ 8991542 w 12193149"/>
              <a:gd name="connsiteY72" fmla="*/ 1917072 h 2344739"/>
              <a:gd name="connsiteX73" fmla="*/ 8975485 w 12193149"/>
              <a:gd name="connsiteY73" fmla="*/ 1920298 h 2344739"/>
              <a:gd name="connsiteX74" fmla="*/ 8969159 w 12193149"/>
              <a:gd name="connsiteY74" fmla="*/ 1919598 h 2344739"/>
              <a:gd name="connsiteX75" fmla="*/ 8964196 w 12193149"/>
              <a:gd name="connsiteY75" fmla="*/ 1917373 h 2344739"/>
              <a:gd name="connsiteX76" fmla="*/ 8930136 w 12193149"/>
              <a:gd name="connsiteY76" fmla="*/ 1914185 h 2344739"/>
              <a:gd name="connsiteX77" fmla="*/ 8753592 w 12193149"/>
              <a:gd name="connsiteY77" fmla="*/ 1933417 h 2344739"/>
              <a:gd name="connsiteX78" fmla="*/ 8708995 w 12193149"/>
              <a:gd name="connsiteY78" fmla="*/ 1935518 h 2344739"/>
              <a:gd name="connsiteX79" fmla="*/ 8597219 w 12193149"/>
              <a:gd name="connsiteY79" fmla="*/ 1944090 h 2344739"/>
              <a:gd name="connsiteX80" fmla="*/ 8526378 w 12193149"/>
              <a:gd name="connsiteY80" fmla="*/ 1929248 h 2344739"/>
              <a:gd name="connsiteX81" fmla="*/ 8512131 w 12193149"/>
              <a:gd name="connsiteY81" fmla="*/ 1935163 h 2344739"/>
              <a:gd name="connsiteX82" fmla="*/ 8507315 w 12193149"/>
              <a:gd name="connsiteY82" fmla="*/ 1938164 h 2344739"/>
              <a:gd name="connsiteX83" fmla="*/ 8499116 w 12193149"/>
              <a:gd name="connsiteY83" fmla="*/ 1940902 h 2344739"/>
              <a:gd name="connsiteX84" fmla="*/ 8498742 w 12193149"/>
              <a:gd name="connsiteY84" fmla="*/ 1940723 h 2344739"/>
              <a:gd name="connsiteX85" fmla="*/ 8491397 w 12193149"/>
              <a:gd name="connsiteY85" fmla="*/ 1943773 h 2344739"/>
              <a:gd name="connsiteX86" fmla="*/ 8368330 w 12193149"/>
              <a:gd name="connsiteY86" fmla="*/ 1957815 h 2344739"/>
              <a:gd name="connsiteX87" fmla="*/ 8354947 w 12193149"/>
              <a:gd name="connsiteY87" fmla="*/ 1958009 h 2344739"/>
              <a:gd name="connsiteX88" fmla="*/ 8321252 w 12193149"/>
              <a:gd name="connsiteY88" fmla="*/ 1974587 h 2344739"/>
              <a:gd name="connsiteX89" fmla="*/ 8315581 w 12193149"/>
              <a:gd name="connsiteY89" fmla="*/ 1974913 h 2344739"/>
              <a:gd name="connsiteX90" fmla="*/ 8296322 w 12193149"/>
              <a:gd name="connsiteY90" fmla="*/ 1988808 h 2344739"/>
              <a:gd name="connsiteX91" fmla="*/ 8285424 w 12193149"/>
              <a:gd name="connsiteY91" fmla="*/ 1994631 h 2344739"/>
              <a:gd name="connsiteX92" fmla="*/ 8284298 w 12193149"/>
              <a:gd name="connsiteY92" fmla="*/ 1999074 h 2344739"/>
              <a:gd name="connsiteX93" fmla="*/ 8267224 w 12193149"/>
              <a:gd name="connsiteY93" fmla="*/ 2006249 h 2344739"/>
              <a:gd name="connsiteX94" fmla="*/ 8264525 w 12193149"/>
              <a:gd name="connsiteY94" fmla="*/ 2006019 h 2344739"/>
              <a:gd name="connsiteX95" fmla="*/ 8253181 w 12193149"/>
              <a:gd name="connsiteY95" fmla="*/ 2015862 h 2344739"/>
              <a:gd name="connsiteX96" fmla="*/ 8246982 w 12193149"/>
              <a:gd name="connsiteY96" fmla="*/ 2028854 h 2344739"/>
              <a:gd name="connsiteX97" fmla="*/ 8091420 w 12193149"/>
              <a:gd name="connsiteY97" fmla="*/ 2075015 h 2344739"/>
              <a:gd name="connsiteX98" fmla="*/ 7906555 w 12193149"/>
              <a:gd name="connsiteY98" fmla="*/ 2116988 h 2344739"/>
              <a:gd name="connsiteX99" fmla="*/ 7719893 w 12193149"/>
              <a:gd name="connsiteY99" fmla="*/ 2142703 h 2344739"/>
              <a:gd name="connsiteX100" fmla="*/ 7615495 w 12193149"/>
              <a:gd name="connsiteY100" fmla="*/ 2139232 h 2344739"/>
              <a:gd name="connsiteX101" fmla="*/ 7528691 w 12193149"/>
              <a:gd name="connsiteY101" fmla="*/ 2145060 h 2344739"/>
              <a:gd name="connsiteX102" fmla="*/ 7520719 w 12193149"/>
              <a:gd name="connsiteY102" fmla="*/ 2147613 h 2344739"/>
              <a:gd name="connsiteX103" fmla="*/ 7508559 w 12193149"/>
              <a:gd name="connsiteY103" fmla="*/ 2148948 h 2344739"/>
              <a:gd name="connsiteX104" fmla="*/ 7508188 w 12193149"/>
              <a:gd name="connsiteY104" fmla="*/ 2148621 h 2344739"/>
              <a:gd name="connsiteX105" fmla="*/ 7496943 w 12193149"/>
              <a:gd name="connsiteY105" fmla="*/ 2150573 h 2344739"/>
              <a:gd name="connsiteX106" fmla="*/ 7406539 w 12193149"/>
              <a:gd name="connsiteY106" fmla="*/ 2142468 h 2344739"/>
              <a:gd name="connsiteX107" fmla="*/ 7219707 w 12193149"/>
              <a:gd name="connsiteY107" fmla="*/ 2156680 h 2344739"/>
              <a:gd name="connsiteX108" fmla="*/ 7202249 w 12193149"/>
              <a:gd name="connsiteY108" fmla="*/ 2161230 h 2344739"/>
              <a:gd name="connsiteX109" fmla="*/ 7198152 w 12193149"/>
              <a:gd name="connsiteY109" fmla="*/ 2166588 h 2344739"/>
              <a:gd name="connsiteX110" fmla="*/ 7171956 w 12193149"/>
              <a:gd name="connsiteY110" fmla="*/ 2171236 h 2344739"/>
              <a:gd name="connsiteX111" fmla="*/ 7098136 w 12193149"/>
              <a:gd name="connsiteY111" fmla="*/ 2183464 h 2344739"/>
              <a:gd name="connsiteX112" fmla="*/ 7019644 w 12193149"/>
              <a:gd name="connsiteY112" fmla="*/ 2183090 h 2344739"/>
              <a:gd name="connsiteX113" fmla="*/ 6905294 w 12193149"/>
              <a:gd name="connsiteY113" fmla="*/ 2212596 h 2344739"/>
              <a:gd name="connsiteX114" fmla="*/ 6709370 w 12193149"/>
              <a:gd name="connsiteY114" fmla="*/ 2240551 h 2344739"/>
              <a:gd name="connsiteX115" fmla="*/ 6550602 w 12193149"/>
              <a:gd name="connsiteY115" fmla="*/ 2269327 h 2344739"/>
              <a:gd name="connsiteX116" fmla="*/ 6318708 w 12193149"/>
              <a:gd name="connsiteY116" fmla="*/ 2316127 h 2344739"/>
              <a:gd name="connsiteX117" fmla="*/ 6169822 w 12193149"/>
              <a:gd name="connsiteY117" fmla="*/ 2318214 h 2344739"/>
              <a:gd name="connsiteX118" fmla="*/ 6074996 w 12193149"/>
              <a:gd name="connsiteY118" fmla="*/ 2338676 h 2344739"/>
              <a:gd name="connsiteX119" fmla="*/ 6069677 w 12193149"/>
              <a:gd name="connsiteY119" fmla="*/ 2337139 h 2344739"/>
              <a:gd name="connsiteX120" fmla="*/ 6049786 w 12193149"/>
              <a:gd name="connsiteY120" fmla="*/ 2337822 h 2344739"/>
              <a:gd name="connsiteX121" fmla="*/ 6042433 w 12193149"/>
              <a:gd name="connsiteY121" fmla="*/ 2329473 h 2344739"/>
              <a:gd name="connsiteX122" fmla="*/ 6011238 w 12193149"/>
              <a:gd name="connsiteY122" fmla="*/ 2324380 h 2344739"/>
              <a:gd name="connsiteX123" fmla="*/ 5958523 w 12193149"/>
              <a:gd name="connsiteY123" fmla="*/ 2328024 h 2344739"/>
              <a:gd name="connsiteX124" fmla="*/ 5760067 w 12193149"/>
              <a:gd name="connsiteY124" fmla="*/ 2343716 h 2344739"/>
              <a:gd name="connsiteX125" fmla="*/ 5628108 w 12193149"/>
              <a:gd name="connsiteY125" fmla="*/ 2344739 h 2344739"/>
              <a:gd name="connsiteX126" fmla="*/ 5472054 w 12193149"/>
              <a:gd name="connsiteY126" fmla="*/ 2330719 h 2344739"/>
              <a:gd name="connsiteX127" fmla="*/ 5433909 w 12193149"/>
              <a:gd name="connsiteY127" fmla="*/ 2319466 h 2344739"/>
              <a:gd name="connsiteX128" fmla="*/ 5382817 w 12193149"/>
              <a:gd name="connsiteY128" fmla="*/ 2301764 h 2344739"/>
              <a:gd name="connsiteX129" fmla="*/ 5262912 w 12193149"/>
              <a:gd name="connsiteY129" fmla="*/ 2281347 h 2344739"/>
              <a:gd name="connsiteX130" fmla="*/ 5224109 w 12193149"/>
              <a:gd name="connsiteY130" fmla="*/ 2270223 h 2344739"/>
              <a:gd name="connsiteX131" fmla="*/ 5175808 w 12193149"/>
              <a:gd name="connsiteY131" fmla="*/ 2267233 h 2344739"/>
              <a:gd name="connsiteX132" fmla="*/ 5157702 w 12193149"/>
              <a:gd name="connsiteY132" fmla="*/ 2260010 h 2344739"/>
              <a:gd name="connsiteX133" fmla="*/ 5143747 w 12193149"/>
              <a:gd name="connsiteY133" fmla="*/ 2256610 h 2344739"/>
              <a:gd name="connsiteX134" fmla="*/ 5140744 w 12193149"/>
              <a:gd name="connsiteY134" fmla="*/ 2254509 h 2344739"/>
              <a:gd name="connsiteX135" fmla="*/ 5122807 w 12193149"/>
              <a:gd name="connsiteY135" fmla="*/ 2243656 h 2344739"/>
              <a:gd name="connsiteX136" fmla="*/ 5066938 w 12193149"/>
              <a:gd name="connsiteY136" fmla="*/ 2250227 h 2344739"/>
              <a:gd name="connsiteX137" fmla="*/ 5012662 w 12193149"/>
              <a:gd name="connsiteY137" fmla="*/ 2233846 h 2344739"/>
              <a:gd name="connsiteX138" fmla="*/ 4841589 w 12193149"/>
              <a:gd name="connsiteY138" fmla="*/ 2209829 h 2344739"/>
              <a:gd name="connsiteX139" fmla="*/ 4763595 w 12193149"/>
              <a:gd name="connsiteY139" fmla="*/ 2182061 h 2344739"/>
              <a:gd name="connsiteX140" fmla="*/ 4724334 w 12193149"/>
              <a:gd name="connsiteY140" fmla="*/ 2173047 h 2344739"/>
              <a:gd name="connsiteX141" fmla="*/ 4722324 w 12193149"/>
              <a:gd name="connsiteY141" fmla="*/ 2172298 h 2344739"/>
              <a:gd name="connsiteX142" fmla="*/ 4723259 w 12193149"/>
              <a:gd name="connsiteY142" fmla="*/ 2172087 h 2344739"/>
              <a:gd name="connsiteX143" fmla="*/ 4718350 w 12193149"/>
              <a:gd name="connsiteY143" fmla="*/ 2170817 h 2344739"/>
              <a:gd name="connsiteX144" fmla="*/ 4722324 w 12193149"/>
              <a:gd name="connsiteY144" fmla="*/ 2172298 h 2344739"/>
              <a:gd name="connsiteX145" fmla="*/ 4716674 w 12193149"/>
              <a:gd name="connsiteY145" fmla="*/ 2173573 h 2344739"/>
              <a:gd name="connsiteX146" fmla="*/ 4516962 w 12193149"/>
              <a:gd name="connsiteY146" fmla="*/ 2163671 h 2344739"/>
              <a:gd name="connsiteX147" fmla="*/ 4429691 w 12193149"/>
              <a:gd name="connsiteY147" fmla="*/ 2153020 h 2344739"/>
              <a:gd name="connsiteX148" fmla="*/ 4364023 w 12193149"/>
              <a:gd name="connsiteY148" fmla="*/ 2151674 h 2344739"/>
              <a:gd name="connsiteX149" fmla="*/ 4318114 w 12193149"/>
              <a:gd name="connsiteY149" fmla="*/ 2158289 h 2344739"/>
              <a:gd name="connsiteX150" fmla="*/ 4316258 w 12193149"/>
              <a:gd name="connsiteY150" fmla="*/ 2156948 h 2344739"/>
              <a:gd name="connsiteX151" fmla="*/ 4296292 w 12193149"/>
              <a:gd name="connsiteY151" fmla="*/ 2155069 h 2344739"/>
              <a:gd name="connsiteX152" fmla="*/ 4291212 w 12193149"/>
              <a:gd name="connsiteY152" fmla="*/ 2157986 h 2344739"/>
              <a:gd name="connsiteX153" fmla="*/ 4277290 w 12193149"/>
              <a:gd name="connsiteY153" fmla="*/ 2157740 h 2344739"/>
              <a:gd name="connsiteX154" fmla="*/ 4249265 w 12193149"/>
              <a:gd name="connsiteY154" fmla="*/ 2160064 h 2344739"/>
              <a:gd name="connsiteX155" fmla="*/ 4203199 w 12193149"/>
              <a:gd name="connsiteY155" fmla="*/ 2157269 h 2344739"/>
              <a:gd name="connsiteX156" fmla="*/ 4202893 w 12193149"/>
              <a:gd name="connsiteY156" fmla="*/ 2156010 h 2344739"/>
              <a:gd name="connsiteX157" fmla="*/ 4192396 w 12193149"/>
              <a:gd name="connsiteY157" fmla="*/ 2150376 h 2344739"/>
              <a:gd name="connsiteX158" fmla="*/ 4143893 w 12193149"/>
              <a:gd name="connsiteY158" fmla="*/ 2134511 h 2344739"/>
              <a:gd name="connsiteX159" fmla="*/ 4084245 w 12193149"/>
              <a:gd name="connsiteY159" fmla="*/ 2107978 h 2344739"/>
              <a:gd name="connsiteX160" fmla="*/ 4075694 w 12193149"/>
              <a:gd name="connsiteY160" fmla="*/ 2107143 h 2344739"/>
              <a:gd name="connsiteX161" fmla="*/ 4075575 w 12193149"/>
              <a:gd name="connsiteY161" fmla="*/ 2106844 h 2344739"/>
              <a:gd name="connsiteX162" fmla="*/ 4066658 w 12193149"/>
              <a:gd name="connsiteY162" fmla="*/ 2105400 h 2344739"/>
              <a:gd name="connsiteX163" fmla="*/ 4060102 w 12193149"/>
              <a:gd name="connsiteY163" fmla="*/ 2105618 h 2344739"/>
              <a:gd name="connsiteX164" fmla="*/ 4043512 w 12193149"/>
              <a:gd name="connsiteY164" fmla="*/ 2103997 h 2344739"/>
              <a:gd name="connsiteX165" fmla="*/ 4038145 w 12193149"/>
              <a:gd name="connsiteY165" fmla="*/ 2101563 h 2344739"/>
              <a:gd name="connsiteX166" fmla="*/ 4036511 w 12193149"/>
              <a:gd name="connsiteY166" fmla="*/ 2097896 h 2344739"/>
              <a:gd name="connsiteX167" fmla="*/ 4034926 w 12193149"/>
              <a:gd name="connsiteY167" fmla="*/ 2098131 h 2344739"/>
              <a:gd name="connsiteX168" fmla="*/ 4005686 w 12193149"/>
              <a:gd name="connsiteY168" fmla="*/ 2085563 h 2344739"/>
              <a:gd name="connsiteX169" fmla="*/ 3937994 w 12193149"/>
              <a:gd name="connsiteY169" fmla="*/ 2068106 h 2344739"/>
              <a:gd name="connsiteX170" fmla="*/ 3898423 w 12193149"/>
              <a:gd name="connsiteY170" fmla="*/ 2062451 h 2344739"/>
              <a:gd name="connsiteX171" fmla="*/ 3790908 w 12193149"/>
              <a:gd name="connsiteY171" fmla="*/ 2042213 h 2344739"/>
              <a:gd name="connsiteX172" fmla="*/ 3683661 w 12193149"/>
              <a:gd name="connsiteY172" fmla="*/ 2018290 h 2344739"/>
              <a:gd name="connsiteX173" fmla="*/ 3611183 w 12193149"/>
              <a:gd name="connsiteY173" fmla="*/ 1986019 h 2344739"/>
              <a:gd name="connsiteX174" fmla="*/ 3605003 w 12193149"/>
              <a:gd name="connsiteY174" fmla="*/ 1987381 h 2344739"/>
              <a:gd name="connsiteX175" fmla="*/ 3595884 w 12193149"/>
              <a:gd name="connsiteY175" fmla="*/ 1987545 h 2344739"/>
              <a:gd name="connsiteX176" fmla="*/ 3595649 w 12193149"/>
              <a:gd name="connsiteY176" fmla="*/ 1987276 h 2344739"/>
              <a:gd name="connsiteX177" fmla="*/ 3587126 w 12193149"/>
              <a:gd name="connsiteY177" fmla="*/ 1987966 h 2344739"/>
              <a:gd name="connsiteX178" fmla="*/ 3537283 w 12193149"/>
              <a:gd name="connsiteY178" fmla="*/ 1978267 h 2344739"/>
              <a:gd name="connsiteX179" fmla="*/ 3474371 w 12193149"/>
              <a:gd name="connsiteY179" fmla="*/ 1974606 h 2344739"/>
              <a:gd name="connsiteX180" fmla="*/ 3401876 w 12193149"/>
              <a:gd name="connsiteY180" fmla="*/ 1962558 h 2344739"/>
              <a:gd name="connsiteX181" fmla="*/ 3365036 w 12193149"/>
              <a:gd name="connsiteY181" fmla="*/ 1979510 h 2344739"/>
              <a:gd name="connsiteX182" fmla="*/ 3345174 w 12193149"/>
              <a:gd name="connsiteY182" fmla="*/ 1981192 h 2344739"/>
              <a:gd name="connsiteX183" fmla="*/ 3342846 w 12193149"/>
              <a:gd name="connsiteY183" fmla="*/ 1980217 h 2344739"/>
              <a:gd name="connsiteX184" fmla="*/ 3263504 w 12193149"/>
              <a:gd name="connsiteY184" fmla="*/ 1986094 h 2344739"/>
              <a:gd name="connsiteX185" fmla="*/ 3143704 w 12193149"/>
              <a:gd name="connsiteY185" fmla="*/ 1993869 h 2344739"/>
              <a:gd name="connsiteX186" fmla="*/ 3031439 w 12193149"/>
              <a:gd name="connsiteY186" fmla="*/ 1996512 h 2344739"/>
              <a:gd name="connsiteX187" fmla="*/ 2782717 w 12193149"/>
              <a:gd name="connsiteY187" fmla="*/ 2018333 h 2344739"/>
              <a:gd name="connsiteX188" fmla="*/ 2647675 w 12193149"/>
              <a:gd name="connsiteY188" fmla="*/ 2028869 h 2344739"/>
              <a:gd name="connsiteX189" fmla="*/ 2569176 w 12193149"/>
              <a:gd name="connsiteY189" fmla="*/ 2002628 h 2344739"/>
              <a:gd name="connsiteX190" fmla="*/ 2444403 w 12193149"/>
              <a:gd name="connsiteY190" fmla="*/ 2016529 h 2344739"/>
              <a:gd name="connsiteX191" fmla="*/ 2316260 w 12193149"/>
              <a:gd name="connsiteY191" fmla="*/ 2024996 h 2344739"/>
              <a:gd name="connsiteX192" fmla="*/ 2209726 w 12193149"/>
              <a:gd name="connsiteY192" fmla="*/ 2019763 h 2344739"/>
              <a:gd name="connsiteX193" fmla="*/ 2095813 w 12193149"/>
              <a:gd name="connsiteY193" fmla="*/ 2003052 h 2344739"/>
              <a:gd name="connsiteX194" fmla="*/ 1998504 w 12193149"/>
              <a:gd name="connsiteY194" fmla="*/ 1995032 h 2344739"/>
              <a:gd name="connsiteX195" fmla="*/ 1929320 w 12193149"/>
              <a:gd name="connsiteY195" fmla="*/ 2016977 h 2344739"/>
              <a:gd name="connsiteX196" fmla="*/ 1922798 w 12193149"/>
              <a:gd name="connsiteY196" fmla="*/ 2012146 h 2344739"/>
              <a:gd name="connsiteX197" fmla="*/ 1874228 w 12193149"/>
              <a:gd name="connsiteY197" fmla="*/ 2013741 h 2344739"/>
              <a:gd name="connsiteX198" fmla="*/ 1787803 w 12193149"/>
              <a:gd name="connsiteY198" fmla="*/ 2041363 h 2344739"/>
              <a:gd name="connsiteX199" fmla="*/ 1739352 w 12193149"/>
              <a:gd name="connsiteY199" fmla="*/ 2036312 h 2344739"/>
              <a:gd name="connsiteX200" fmla="*/ 1676219 w 12193149"/>
              <a:gd name="connsiteY200" fmla="*/ 2019963 h 2344739"/>
              <a:gd name="connsiteX201" fmla="*/ 1609817 w 12193149"/>
              <a:gd name="connsiteY201" fmla="*/ 2013066 h 2344739"/>
              <a:gd name="connsiteX202" fmla="*/ 1497258 w 12193149"/>
              <a:gd name="connsiteY202" fmla="*/ 1987476 h 2344739"/>
              <a:gd name="connsiteX203" fmla="*/ 1151127 w 12193149"/>
              <a:gd name="connsiteY203" fmla="*/ 1938041 h 2344739"/>
              <a:gd name="connsiteX204" fmla="*/ 859417 w 12193149"/>
              <a:gd name="connsiteY204" fmla="*/ 1928608 h 2344739"/>
              <a:gd name="connsiteX205" fmla="*/ 838688 w 12193149"/>
              <a:gd name="connsiteY205" fmla="*/ 1929821 h 2344739"/>
              <a:gd name="connsiteX206" fmla="*/ 817957 w 12193149"/>
              <a:gd name="connsiteY206" fmla="*/ 1927857 h 2344739"/>
              <a:gd name="connsiteX207" fmla="*/ 812654 w 12193149"/>
              <a:gd name="connsiteY207" fmla="*/ 1930751 h 2344739"/>
              <a:gd name="connsiteX208" fmla="*/ 721195 w 12193149"/>
              <a:gd name="connsiteY208" fmla="*/ 1929661 h 2344739"/>
              <a:gd name="connsiteX209" fmla="*/ 720890 w 12193149"/>
              <a:gd name="connsiteY209" fmla="*/ 1928399 h 2344739"/>
              <a:gd name="connsiteX210" fmla="*/ 710023 w 12193149"/>
              <a:gd name="connsiteY210" fmla="*/ 1922722 h 2344739"/>
              <a:gd name="connsiteX211" fmla="*/ 597940 w 12193149"/>
              <a:gd name="connsiteY211" fmla="*/ 1879864 h 2344739"/>
              <a:gd name="connsiteX212" fmla="*/ 579683 w 12193149"/>
              <a:gd name="connsiteY212" fmla="*/ 1877212 h 2344739"/>
              <a:gd name="connsiteX213" fmla="*/ 572865 w 12193149"/>
              <a:gd name="connsiteY213" fmla="*/ 1877401 h 2344739"/>
              <a:gd name="connsiteX214" fmla="*/ 446247 w 12193149"/>
              <a:gd name="connsiteY214" fmla="*/ 1839371 h 2344739"/>
              <a:gd name="connsiteX215" fmla="*/ 405163 w 12193149"/>
              <a:gd name="connsiteY215" fmla="*/ 1833548 h 2344739"/>
              <a:gd name="connsiteX216" fmla="*/ 293583 w 12193149"/>
              <a:gd name="connsiteY216" fmla="*/ 1812852 h 2344739"/>
              <a:gd name="connsiteX217" fmla="*/ 119529 w 12193149"/>
              <a:gd name="connsiteY217" fmla="*/ 1761047 h 2344739"/>
              <a:gd name="connsiteX218" fmla="*/ 16674 w 12193149"/>
              <a:gd name="connsiteY218" fmla="*/ 1758191 h 2344739"/>
              <a:gd name="connsiteX219" fmla="*/ 1150 w 12193149"/>
              <a:gd name="connsiteY219" fmla="*/ 1752722 h 2344739"/>
              <a:gd name="connsiteX220" fmla="*/ 1148 w 12193149"/>
              <a:gd name="connsiteY220" fmla="*/ 222213 h 2344739"/>
              <a:gd name="connsiteX221" fmla="*/ 1148 w 12193149"/>
              <a:gd name="connsiteY221"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38590 w 12193149"/>
              <a:gd name="connsiteY65" fmla="*/ 1869293 h 2344739"/>
              <a:gd name="connsiteX66" fmla="*/ 9232518 w 12193149"/>
              <a:gd name="connsiteY66" fmla="*/ 1893149 h 2344739"/>
              <a:gd name="connsiteX67" fmla="*/ 9156690 w 12193149"/>
              <a:gd name="connsiteY67" fmla="*/ 1903228 h 2344739"/>
              <a:gd name="connsiteX68" fmla="*/ 9054601 w 12193149"/>
              <a:gd name="connsiteY68" fmla="*/ 1910755 h 2344739"/>
              <a:gd name="connsiteX69" fmla="*/ 9006634 w 12193149"/>
              <a:gd name="connsiteY69" fmla="*/ 1914040 h 2344739"/>
              <a:gd name="connsiteX70" fmla="*/ 9006349 w 12193149"/>
              <a:gd name="connsiteY70" fmla="*/ 1913800 h 2344739"/>
              <a:gd name="connsiteX71" fmla="*/ 8997380 w 12193149"/>
              <a:gd name="connsiteY71" fmla="*/ 1915011 h 2344739"/>
              <a:gd name="connsiteX72" fmla="*/ 8991542 w 12193149"/>
              <a:gd name="connsiteY72" fmla="*/ 1917072 h 2344739"/>
              <a:gd name="connsiteX73" fmla="*/ 8975485 w 12193149"/>
              <a:gd name="connsiteY73" fmla="*/ 1920298 h 2344739"/>
              <a:gd name="connsiteX74" fmla="*/ 8969159 w 12193149"/>
              <a:gd name="connsiteY74" fmla="*/ 1919598 h 2344739"/>
              <a:gd name="connsiteX75" fmla="*/ 8964196 w 12193149"/>
              <a:gd name="connsiteY75" fmla="*/ 1917373 h 2344739"/>
              <a:gd name="connsiteX76" fmla="*/ 8930136 w 12193149"/>
              <a:gd name="connsiteY76" fmla="*/ 1914185 h 2344739"/>
              <a:gd name="connsiteX77" fmla="*/ 8753592 w 12193149"/>
              <a:gd name="connsiteY77" fmla="*/ 1933417 h 2344739"/>
              <a:gd name="connsiteX78" fmla="*/ 8708995 w 12193149"/>
              <a:gd name="connsiteY78" fmla="*/ 1935518 h 2344739"/>
              <a:gd name="connsiteX79" fmla="*/ 8597219 w 12193149"/>
              <a:gd name="connsiteY79" fmla="*/ 1944090 h 2344739"/>
              <a:gd name="connsiteX80" fmla="*/ 8526378 w 12193149"/>
              <a:gd name="connsiteY80" fmla="*/ 1929248 h 2344739"/>
              <a:gd name="connsiteX81" fmla="*/ 8512131 w 12193149"/>
              <a:gd name="connsiteY81" fmla="*/ 1935163 h 2344739"/>
              <a:gd name="connsiteX82" fmla="*/ 8507315 w 12193149"/>
              <a:gd name="connsiteY82" fmla="*/ 1938164 h 2344739"/>
              <a:gd name="connsiteX83" fmla="*/ 8499116 w 12193149"/>
              <a:gd name="connsiteY83" fmla="*/ 1940902 h 2344739"/>
              <a:gd name="connsiteX84" fmla="*/ 8498742 w 12193149"/>
              <a:gd name="connsiteY84" fmla="*/ 1940723 h 2344739"/>
              <a:gd name="connsiteX85" fmla="*/ 8491397 w 12193149"/>
              <a:gd name="connsiteY85" fmla="*/ 1943773 h 2344739"/>
              <a:gd name="connsiteX86" fmla="*/ 8368330 w 12193149"/>
              <a:gd name="connsiteY86" fmla="*/ 1957815 h 2344739"/>
              <a:gd name="connsiteX87" fmla="*/ 8354947 w 12193149"/>
              <a:gd name="connsiteY87" fmla="*/ 1958009 h 2344739"/>
              <a:gd name="connsiteX88" fmla="*/ 8321252 w 12193149"/>
              <a:gd name="connsiteY88" fmla="*/ 1974587 h 2344739"/>
              <a:gd name="connsiteX89" fmla="*/ 8315581 w 12193149"/>
              <a:gd name="connsiteY89" fmla="*/ 1974913 h 2344739"/>
              <a:gd name="connsiteX90" fmla="*/ 8296322 w 12193149"/>
              <a:gd name="connsiteY90" fmla="*/ 1988808 h 2344739"/>
              <a:gd name="connsiteX91" fmla="*/ 8285424 w 12193149"/>
              <a:gd name="connsiteY91" fmla="*/ 1994631 h 2344739"/>
              <a:gd name="connsiteX92" fmla="*/ 8284298 w 12193149"/>
              <a:gd name="connsiteY92" fmla="*/ 1999074 h 2344739"/>
              <a:gd name="connsiteX93" fmla="*/ 8267224 w 12193149"/>
              <a:gd name="connsiteY93" fmla="*/ 2006249 h 2344739"/>
              <a:gd name="connsiteX94" fmla="*/ 8264525 w 12193149"/>
              <a:gd name="connsiteY94" fmla="*/ 2006019 h 2344739"/>
              <a:gd name="connsiteX95" fmla="*/ 8253181 w 12193149"/>
              <a:gd name="connsiteY95" fmla="*/ 2015862 h 2344739"/>
              <a:gd name="connsiteX96" fmla="*/ 8246982 w 12193149"/>
              <a:gd name="connsiteY96" fmla="*/ 2028854 h 2344739"/>
              <a:gd name="connsiteX97" fmla="*/ 8091420 w 12193149"/>
              <a:gd name="connsiteY97" fmla="*/ 2075015 h 2344739"/>
              <a:gd name="connsiteX98" fmla="*/ 7906555 w 12193149"/>
              <a:gd name="connsiteY98" fmla="*/ 2116988 h 2344739"/>
              <a:gd name="connsiteX99" fmla="*/ 7719893 w 12193149"/>
              <a:gd name="connsiteY99" fmla="*/ 2142703 h 2344739"/>
              <a:gd name="connsiteX100" fmla="*/ 7615495 w 12193149"/>
              <a:gd name="connsiteY100" fmla="*/ 2139232 h 2344739"/>
              <a:gd name="connsiteX101" fmla="*/ 7528691 w 12193149"/>
              <a:gd name="connsiteY101" fmla="*/ 2145060 h 2344739"/>
              <a:gd name="connsiteX102" fmla="*/ 7520719 w 12193149"/>
              <a:gd name="connsiteY102" fmla="*/ 2147613 h 2344739"/>
              <a:gd name="connsiteX103" fmla="*/ 7508559 w 12193149"/>
              <a:gd name="connsiteY103" fmla="*/ 2148948 h 2344739"/>
              <a:gd name="connsiteX104" fmla="*/ 7508188 w 12193149"/>
              <a:gd name="connsiteY104" fmla="*/ 2148621 h 2344739"/>
              <a:gd name="connsiteX105" fmla="*/ 7496943 w 12193149"/>
              <a:gd name="connsiteY105" fmla="*/ 2150573 h 2344739"/>
              <a:gd name="connsiteX106" fmla="*/ 7406539 w 12193149"/>
              <a:gd name="connsiteY106" fmla="*/ 2142468 h 2344739"/>
              <a:gd name="connsiteX107" fmla="*/ 7219707 w 12193149"/>
              <a:gd name="connsiteY107" fmla="*/ 2156680 h 2344739"/>
              <a:gd name="connsiteX108" fmla="*/ 7202249 w 12193149"/>
              <a:gd name="connsiteY108" fmla="*/ 2161230 h 2344739"/>
              <a:gd name="connsiteX109" fmla="*/ 7198152 w 12193149"/>
              <a:gd name="connsiteY109" fmla="*/ 2166588 h 2344739"/>
              <a:gd name="connsiteX110" fmla="*/ 7171956 w 12193149"/>
              <a:gd name="connsiteY110" fmla="*/ 2171236 h 2344739"/>
              <a:gd name="connsiteX111" fmla="*/ 7098136 w 12193149"/>
              <a:gd name="connsiteY111" fmla="*/ 2183464 h 2344739"/>
              <a:gd name="connsiteX112" fmla="*/ 7019644 w 12193149"/>
              <a:gd name="connsiteY112" fmla="*/ 2183090 h 2344739"/>
              <a:gd name="connsiteX113" fmla="*/ 6905294 w 12193149"/>
              <a:gd name="connsiteY113" fmla="*/ 2212596 h 2344739"/>
              <a:gd name="connsiteX114" fmla="*/ 6709370 w 12193149"/>
              <a:gd name="connsiteY114" fmla="*/ 2240551 h 2344739"/>
              <a:gd name="connsiteX115" fmla="*/ 6550602 w 12193149"/>
              <a:gd name="connsiteY115" fmla="*/ 2269327 h 2344739"/>
              <a:gd name="connsiteX116" fmla="*/ 6318708 w 12193149"/>
              <a:gd name="connsiteY116" fmla="*/ 2316127 h 2344739"/>
              <a:gd name="connsiteX117" fmla="*/ 6169822 w 12193149"/>
              <a:gd name="connsiteY117" fmla="*/ 2318214 h 2344739"/>
              <a:gd name="connsiteX118" fmla="*/ 6074996 w 12193149"/>
              <a:gd name="connsiteY118" fmla="*/ 2338676 h 2344739"/>
              <a:gd name="connsiteX119" fmla="*/ 6069677 w 12193149"/>
              <a:gd name="connsiteY119" fmla="*/ 2337139 h 2344739"/>
              <a:gd name="connsiteX120" fmla="*/ 6049786 w 12193149"/>
              <a:gd name="connsiteY120" fmla="*/ 2337822 h 2344739"/>
              <a:gd name="connsiteX121" fmla="*/ 6042433 w 12193149"/>
              <a:gd name="connsiteY121" fmla="*/ 2329473 h 2344739"/>
              <a:gd name="connsiteX122" fmla="*/ 6011238 w 12193149"/>
              <a:gd name="connsiteY122" fmla="*/ 2324380 h 2344739"/>
              <a:gd name="connsiteX123" fmla="*/ 5958523 w 12193149"/>
              <a:gd name="connsiteY123" fmla="*/ 2328024 h 2344739"/>
              <a:gd name="connsiteX124" fmla="*/ 5760067 w 12193149"/>
              <a:gd name="connsiteY124" fmla="*/ 2343716 h 2344739"/>
              <a:gd name="connsiteX125" fmla="*/ 5628108 w 12193149"/>
              <a:gd name="connsiteY125" fmla="*/ 2344739 h 2344739"/>
              <a:gd name="connsiteX126" fmla="*/ 5472054 w 12193149"/>
              <a:gd name="connsiteY126" fmla="*/ 2330719 h 2344739"/>
              <a:gd name="connsiteX127" fmla="*/ 5433909 w 12193149"/>
              <a:gd name="connsiteY127" fmla="*/ 2319466 h 2344739"/>
              <a:gd name="connsiteX128" fmla="*/ 5382817 w 12193149"/>
              <a:gd name="connsiteY128" fmla="*/ 2301764 h 2344739"/>
              <a:gd name="connsiteX129" fmla="*/ 5262912 w 12193149"/>
              <a:gd name="connsiteY129" fmla="*/ 2281347 h 2344739"/>
              <a:gd name="connsiteX130" fmla="*/ 5224109 w 12193149"/>
              <a:gd name="connsiteY130" fmla="*/ 2270223 h 2344739"/>
              <a:gd name="connsiteX131" fmla="*/ 5175808 w 12193149"/>
              <a:gd name="connsiteY131" fmla="*/ 2267233 h 2344739"/>
              <a:gd name="connsiteX132" fmla="*/ 5157702 w 12193149"/>
              <a:gd name="connsiteY132" fmla="*/ 2260010 h 2344739"/>
              <a:gd name="connsiteX133" fmla="*/ 5143747 w 12193149"/>
              <a:gd name="connsiteY133" fmla="*/ 2256610 h 2344739"/>
              <a:gd name="connsiteX134" fmla="*/ 5140744 w 12193149"/>
              <a:gd name="connsiteY134" fmla="*/ 2254509 h 2344739"/>
              <a:gd name="connsiteX135" fmla="*/ 5122807 w 12193149"/>
              <a:gd name="connsiteY135" fmla="*/ 2243656 h 2344739"/>
              <a:gd name="connsiteX136" fmla="*/ 5066938 w 12193149"/>
              <a:gd name="connsiteY136" fmla="*/ 2250227 h 2344739"/>
              <a:gd name="connsiteX137" fmla="*/ 5012662 w 12193149"/>
              <a:gd name="connsiteY137" fmla="*/ 2233846 h 2344739"/>
              <a:gd name="connsiteX138" fmla="*/ 4841589 w 12193149"/>
              <a:gd name="connsiteY138" fmla="*/ 2209829 h 2344739"/>
              <a:gd name="connsiteX139" fmla="*/ 4763595 w 12193149"/>
              <a:gd name="connsiteY139" fmla="*/ 2182061 h 2344739"/>
              <a:gd name="connsiteX140" fmla="*/ 4724334 w 12193149"/>
              <a:gd name="connsiteY140" fmla="*/ 2173047 h 2344739"/>
              <a:gd name="connsiteX141" fmla="*/ 4722324 w 12193149"/>
              <a:gd name="connsiteY141" fmla="*/ 2172298 h 2344739"/>
              <a:gd name="connsiteX142" fmla="*/ 4723259 w 12193149"/>
              <a:gd name="connsiteY142" fmla="*/ 2172087 h 2344739"/>
              <a:gd name="connsiteX143" fmla="*/ 4718350 w 12193149"/>
              <a:gd name="connsiteY143" fmla="*/ 2170817 h 2344739"/>
              <a:gd name="connsiteX144" fmla="*/ 4722324 w 12193149"/>
              <a:gd name="connsiteY144" fmla="*/ 2172298 h 2344739"/>
              <a:gd name="connsiteX145" fmla="*/ 4716674 w 12193149"/>
              <a:gd name="connsiteY145" fmla="*/ 2173573 h 2344739"/>
              <a:gd name="connsiteX146" fmla="*/ 4516962 w 12193149"/>
              <a:gd name="connsiteY146" fmla="*/ 2163671 h 2344739"/>
              <a:gd name="connsiteX147" fmla="*/ 4429691 w 12193149"/>
              <a:gd name="connsiteY147" fmla="*/ 2153020 h 2344739"/>
              <a:gd name="connsiteX148" fmla="*/ 4364023 w 12193149"/>
              <a:gd name="connsiteY148" fmla="*/ 2151674 h 2344739"/>
              <a:gd name="connsiteX149" fmla="*/ 4318114 w 12193149"/>
              <a:gd name="connsiteY149" fmla="*/ 2158289 h 2344739"/>
              <a:gd name="connsiteX150" fmla="*/ 4316258 w 12193149"/>
              <a:gd name="connsiteY150" fmla="*/ 2156948 h 2344739"/>
              <a:gd name="connsiteX151" fmla="*/ 4296292 w 12193149"/>
              <a:gd name="connsiteY151" fmla="*/ 2155069 h 2344739"/>
              <a:gd name="connsiteX152" fmla="*/ 4291212 w 12193149"/>
              <a:gd name="connsiteY152" fmla="*/ 2157986 h 2344739"/>
              <a:gd name="connsiteX153" fmla="*/ 4277290 w 12193149"/>
              <a:gd name="connsiteY153" fmla="*/ 2157740 h 2344739"/>
              <a:gd name="connsiteX154" fmla="*/ 4249265 w 12193149"/>
              <a:gd name="connsiteY154" fmla="*/ 2160064 h 2344739"/>
              <a:gd name="connsiteX155" fmla="*/ 4203199 w 12193149"/>
              <a:gd name="connsiteY155" fmla="*/ 2157269 h 2344739"/>
              <a:gd name="connsiteX156" fmla="*/ 4202893 w 12193149"/>
              <a:gd name="connsiteY156" fmla="*/ 2156010 h 2344739"/>
              <a:gd name="connsiteX157" fmla="*/ 4192396 w 12193149"/>
              <a:gd name="connsiteY157" fmla="*/ 2150376 h 2344739"/>
              <a:gd name="connsiteX158" fmla="*/ 4143893 w 12193149"/>
              <a:gd name="connsiteY158" fmla="*/ 2134511 h 2344739"/>
              <a:gd name="connsiteX159" fmla="*/ 4084245 w 12193149"/>
              <a:gd name="connsiteY159" fmla="*/ 2107978 h 2344739"/>
              <a:gd name="connsiteX160" fmla="*/ 4075694 w 12193149"/>
              <a:gd name="connsiteY160" fmla="*/ 2107143 h 2344739"/>
              <a:gd name="connsiteX161" fmla="*/ 4075575 w 12193149"/>
              <a:gd name="connsiteY161" fmla="*/ 2106844 h 2344739"/>
              <a:gd name="connsiteX162" fmla="*/ 4066658 w 12193149"/>
              <a:gd name="connsiteY162" fmla="*/ 2105400 h 2344739"/>
              <a:gd name="connsiteX163" fmla="*/ 4060102 w 12193149"/>
              <a:gd name="connsiteY163" fmla="*/ 2105618 h 2344739"/>
              <a:gd name="connsiteX164" fmla="*/ 4043512 w 12193149"/>
              <a:gd name="connsiteY164" fmla="*/ 2103997 h 2344739"/>
              <a:gd name="connsiteX165" fmla="*/ 4038145 w 12193149"/>
              <a:gd name="connsiteY165" fmla="*/ 2101563 h 2344739"/>
              <a:gd name="connsiteX166" fmla="*/ 4036511 w 12193149"/>
              <a:gd name="connsiteY166" fmla="*/ 2097896 h 2344739"/>
              <a:gd name="connsiteX167" fmla="*/ 4034926 w 12193149"/>
              <a:gd name="connsiteY167" fmla="*/ 2098131 h 2344739"/>
              <a:gd name="connsiteX168" fmla="*/ 4005686 w 12193149"/>
              <a:gd name="connsiteY168" fmla="*/ 2085563 h 2344739"/>
              <a:gd name="connsiteX169" fmla="*/ 3937994 w 12193149"/>
              <a:gd name="connsiteY169" fmla="*/ 2068106 h 2344739"/>
              <a:gd name="connsiteX170" fmla="*/ 3898423 w 12193149"/>
              <a:gd name="connsiteY170" fmla="*/ 2062451 h 2344739"/>
              <a:gd name="connsiteX171" fmla="*/ 3790908 w 12193149"/>
              <a:gd name="connsiteY171" fmla="*/ 2042213 h 2344739"/>
              <a:gd name="connsiteX172" fmla="*/ 3683661 w 12193149"/>
              <a:gd name="connsiteY172" fmla="*/ 2018290 h 2344739"/>
              <a:gd name="connsiteX173" fmla="*/ 3611183 w 12193149"/>
              <a:gd name="connsiteY173" fmla="*/ 1986019 h 2344739"/>
              <a:gd name="connsiteX174" fmla="*/ 3605003 w 12193149"/>
              <a:gd name="connsiteY174" fmla="*/ 1987381 h 2344739"/>
              <a:gd name="connsiteX175" fmla="*/ 3595884 w 12193149"/>
              <a:gd name="connsiteY175" fmla="*/ 1987545 h 2344739"/>
              <a:gd name="connsiteX176" fmla="*/ 3595649 w 12193149"/>
              <a:gd name="connsiteY176" fmla="*/ 1987276 h 2344739"/>
              <a:gd name="connsiteX177" fmla="*/ 3587126 w 12193149"/>
              <a:gd name="connsiteY177" fmla="*/ 1987966 h 2344739"/>
              <a:gd name="connsiteX178" fmla="*/ 3537283 w 12193149"/>
              <a:gd name="connsiteY178" fmla="*/ 1978267 h 2344739"/>
              <a:gd name="connsiteX179" fmla="*/ 3474371 w 12193149"/>
              <a:gd name="connsiteY179" fmla="*/ 1974606 h 2344739"/>
              <a:gd name="connsiteX180" fmla="*/ 3401876 w 12193149"/>
              <a:gd name="connsiteY180" fmla="*/ 1962558 h 2344739"/>
              <a:gd name="connsiteX181" fmla="*/ 3365036 w 12193149"/>
              <a:gd name="connsiteY181" fmla="*/ 1979510 h 2344739"/>
              <a:gd name="connsiteX182" fmla="*/ 3345174 w 12193149"/>
              <a:gd name="connsiteY182" fmla="*/ 1981192 h 2344739"/>
              <a:gd name="connsiteX183" fmla="*/ 3342846 w 12193149"/>
              <a:gd name="connsiteY183" fmla="*/ 1980217 h 2344739"/>
              <a:gd name="connsiteX184" fmla="*/ 3263504 w 12193149"/>
              <a:gd name="connsiteY184" fmla="*/ 1986094 h 2344739"/>
              <a:gd name="connsiteX185" fmla="*/ 3143704 w 12193149"/>
              <a:gd name="connsiteY185" fmla="*/ 1993869 h 2344739"/>
              <a:gd name="connsiteX186" fmla="*/ 3031439 w 12193149"/>
              <a:gd name="connsiteY186" fmla="*/ 1996512 h 2344739"/>
              <a:gd name="connsiteX187" fmla="*/ 2782717 w 12193149"/>
              <a:gd name="connsiteY187" fmla="*/ 2018333 h 2344739"/>
              <a:gd name="connsiteX188" fmla="*/ 2647675 w 12193149"/>
              <a:gd name="connsiteY188" fmla="*/ 2028869 h 2344739"/>
              <a:gd name="connsiteX189" fmla="*/ 2569176 w 12193149"/>
              <a:gd name="connsiteY189" fmla="*/ 2002628 h 2344739"/>
              <a:gd name="connsiteX190" fmla="*/ 2444403 w 12193149"/>
              <a:gd name="connsiteY190" fmla="*/ 2016529 h 2344739"/>
              <a:gd name="connsiteX191" fmla="*/ 2316260 w 12193149"/>
              <a:gd name="connsiteY191" fmla="*/ 2024996 h 2344739"/>
              <a:gd name="connsiteX192" fmla="*/ 2209726 w 12193149"/>
              <a:gd name="connsiteY192" fmla="*/ 2019763 h 2344739"/>
              <a:gd name="connsiteX193" fmla="*/ 2095813 w 12193149"/>
              <a:gd name="connsiteY193" fmla="*/ 2003052 h 2344739"/>
              <a:gd name="connsiteX194" fmla="*/ 1998504 w 12193149"/>
              <a:gd name="connsiteY194" fmla="*/ 1995032 h 2344739"/>
              <a:gd name="connsiteX195" fmla="*/ 1929320 w 12193149"/>
              <a:gd name="connsiteY195" fmla="*/ 2016977 h 2344739"/>
              <a:gd name="connsiteX196" fmla="*/ 1922798 w 12193149"/>
              <a:gd name="connsiteY196" fmla="*/ 2012146 h 2344739"/>
              <a:gd name="connsiteX197" fmla="*/ 1874228 w 12193149"/>
              <a:gd name="connsiteY197" fmla="*/ 2013741 h 2344739"/>
              <a:gd name="connsiteX198" fmla="*/ 1787803 w 12193149"/>
              <a:gd name="connsiteY198" fmla="*/ 2041363 h 2344739"/>
              <a:gd name="connsiteX199" fmla="*/ 1739352 w 12193149"/>
              <a:gd name="connsiteY199" fmla="*/ 2036312 h 2344739"/>
              <a:gd name="connsiteX200" fmla="*/ 1676219 w 12193149"/>
              <a:gd name="connsiteY200" fmla="*/ 2019963 h 2344739"/>
              <a:gd name="connsiteX201" fmla="*/ 1609817 w 12193149"/>
              <a:gd name="connsiteY201" fmla="*/ 2013066 h 2344739"/>
              <a:gd name="connsiteX202" fmla="*/ 1497258 w 12193149"/>
              <a:gd name="connsiteY202" fmla="*/ 1987476 h 2344739"/>
              <a:gd name="connsiteX203" fmla="*/ 1151127 w 12193149"/>
              <a:gd name="connsiteY203" fmla="*/ 1938041 h 2344739"/>
              <a:gd name="connsiteX204" fmla="*/ 859417 w 12193149"/>
              <a:gd name="connsiteY204" fmla="*/ 1928608 h 2344739"/>
              <a:gd name="connsiteX205" fmla="*/ 838688 w 12193149"/>
              <a:gd name="connsiteY205" fmla="*/ 1929821 h 2344739"/>
              <a:gd name="connsiteX206" fmla="*/ 817957 w 12193149"/>
              <a:gd name="connsiteY206" fmla="*/ 1927857 h 2344739"/>
              <a:gd name="connsiteX207" fmla="*/ 812654 w 12193149"/>
              <a:gd name="connsiteY207" fmla="*/ 1930751 h 2344739"/>
              <a:gd name="connsiteX208" fmla="*/ 721195 w 12193149"/>
              <a:gd name="connsiteY208" fmla="*/ 1929661 h 2344739"/>
              <a:gd name="connsiteX209" fmla="*/ 720890 w 12193149"/>
              <a:gd name="connsiteY209" fmla="*/ 1928399 h 2344739"/>
              <a:gd name="connsiteX210" fmla="*/ 710023 w 12193149"/>
              <a:gd name="connsiteY210" fmla="*/ 1922722 h 2344739"/>
              <a:gd name="connsiteX211" fmla="*/ 597940 w 12193149"/>
              <a:gd name="connsiteY211" fmla="*/ 1879864 h 2344739"/>
              <a:gd name="connsiteX212" fmla="*/ 579683 w 12193149"/>
              <a:gd name="connsiteY212" fmla="*/ 1877212 h 2344739"/>
              <a:gd name="connsiteX213" fmla="*/ 572865 w 12193149"/>
              <a:gd name="connsiteY213" fmla="*/ 1877401 h 2344739"/>
              <a:gd name="connsiteX214" fmla="*/ 446247 w 12193149"/>
              <a:gd name="connsiteY214" fmla="*/ 1839371 h 2344739"/>
              <a:gd name="connsiteX215" fmla="*/ 405163 w 12193149"/>
              <a:gd name="connsiteY215" fmla="*/ 1833548 h 2344739"/>
              <a:gd name="connsiteX216" fmla="*/ 293583 w 12193149"/>
              <a:gd name="connsiteY216" fmla="*/ 1812852 h 2344739"/>
              <a:gd name="connsiteX217" fmla="*/ 119529 w 12193149"/>
              <a:gd name="connsiteY217" fmla="*/ 1761047 h 2344739"/>
              <a:gd name="connsiteX218" fmla="*/ 16674 w 12193149"/>
              <a:gd name="connsiteY218" fmla="*/ 1758191 h 2344739"/>
              <a:gd name="connsiteX219" fmla="*/ 1150 w 12193149"/>
              <a:gd name="connsiteY219" fmla="*/ 1752722 h 2344739"/>
              <a:gd name="connsiteX220" fmla="*/ 1148 w 12193149"/>
              <a:gd name="connsiteY220" fmla="*/ 222213 h 2344739"/>
              <a:gd name="connsiteX221" fmla="*/ 1148 w 12193149"/>
              <a:gd name="connsiteY221"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083317 w 12193149"/>
              <a:gd name="connsiteY58" fmla="*/ 1743296 h 2344739"/>
              <a:gd name="connsiteX59" fmla="*/ 10040388 w 12193149"/>
              <a:gd name="connsiteY59" fmla="*/ 1741632 h 2344739"/>
              <a:gd name="connsiteX60" fmla="*/ 9961167 w 12193149"/>
              <a:gd name="connsiteY60" fmla="*/ 1757147 h 2344739"/>
              <a:gd name="connsiteX61" fmla="*/ 9848940 w 12193149"/>
              <a:gd name="connsiteY61" fmla="*/ 1763915 h 2344739"/>
              <a:gd name="connsiteX62" fmla="*/ 9729457 w 12193149"/>
              <a:gd name="connsiteY62" fmla="*/ 1784122 h 2344739"/>
              <a:gd name="connsiteX63" fmla="*/ 9585655 w 12193149"/>
              <a:gd name="connsiteY63" fmla="*/ 1795542 h 2344739"/>
              <a:gd name="connsiteX64" fmla="*/ 9338590 w 12193149"/>
              <a:gd name="connsiteY64" fmla="*/ 1869293 h 2344739"/>
              <a:gd name="connsiteX65" fmla="*/ 9232518 w 12193149"/>
              <a:gd name="connsiteY65" fmla="*/ 1893149 h 2344739"/>
              <a:gd name="connsiteX66" fmla="*/ 9156690 w 12193149"/>
              <a:gd name="connsiteY66" fmla="*/ 1903228 h 2344739"/>
              <a:gd name="connsiteX67" fmla="*/ 9054601 w 12193149"/>
              <a:gd name="connsiteY67" fmla="*/ 1910755 h 2344739"/>
              <a:gd name="connsiteX68" fmla="*/ 9006634 w 12193149"/>
              <a:gd name="connsiteY68" fmla="*/ 1914040 h 2344739"/>
              <a:gd name="connsiteX69" fmla="*/ 9006349 w 12193149"/>
              <a:gd name="connsiteY69" fmla="*/ 1913800 h 2344739"/>
              <a:gd name="connsiteX70" fmla="*/ 8997380 w 12193149"/>
              <a:gd name="connsiteY70" fmla="*/ 1915011 h 2344739"/>
              <a:gd name="connsiteX71" fmla="*/ 8991542 w 12193149"/>
              <a:gd name="connsiteY71" fmla="*/ 1917072 h 2344739"/>
              <a:gd name="connsiteX72" fmla="*/ 8975485 w 12193149"/>
              <a:gd name="connsiteY72" fmla="*/ 1920298 h 2344739"/>
              <a:gd name="connsiteX73" fmla="*/ 8969159 w 12193149"/>
              <a:gd name="connsiteY73" fmla="*/ 1919598 h 2344739"/>
              <a:gd name="connsiteX74" fmla="*/ 8964196 w 12193149"/>
              <a:gd name="connsiteY74" fmla="*/ 1917373 h 2344739"/>
              <a:gd name="connsiteX75" fmla="*/ 8930136 w 12193149"/>
              <a:gd name="connsiteY75" fmla="*/ 1914185 h 2344739"/>
              <a:gd name="connsiteX76" fmla="*/ 8753592 w 12193149"/>
              <a:gd name="connsiteY76" fmla="*/ 1933417 h 2344739"/>
              <a:gd name="connsiteX77" fmla="*/ 8708995 w 12193149"/>
              <a:gd name="connsiteY77" fmla="*/ 1935518 h 2344739"/>
              <a:gd name="connsiteX78" fmla="*/ 8597219 w 12193149"/>
              <a:gd name="connsiteY78" fmla="*/ 1944090 h 2344739"/>
              <a:gd name="connsiteX79" fmla="*/ 8526378 w 12193149"/>
              <a:gd name="connsiteY79" fmla="*/ 1929248 h 2344739"/>
              <a:gd name="connsiteX80" fmla="*/ 8512131 w 12193149"/>
              <a:gd name="connsiteY80" fmla="*/ 1935163 h 2344739"/>
              <a:gd name="connsiteX81" fmla="*/ 8507315 w 12193149"/>
              <a:gd name="connsiteY81" fmla="*/ 1938164 h 2344739"/>
              <a:gd name="connsiteX82" fmla="*/ 8499116 w 12193149"/>
              <a:gd name="connsiteY82" fmla="*/ 1940902 h 2344739"/>
              <a:gd name="connsiteX83" fmla="*/ 8498742 w 12193149"/>
              <a:gd name="connsiteY83" fmla="*/ 1940723 h 2344739"/>
              <a:gd name="connsiteX84" fmla="*/ 8491397 w 12193149"/>
              <a:gd name="connsiteY84" fmla="*/ 1943773 h 2344739"/>
              <a:gd name="connsiteX85" fmla="*/ 8368330 w 12193149"/>
              <a:gd name="connsiteY85" fmla="*/ 1957815 h 2344739"/>
              <a:gd name="connsiteX86" fmla="*/ 8354947 w 12193149"/>
              <a:gd name="connsiteY86" fmla="*/ 1958009 h 2344739"/>
              <a:gd name="connsiteX87" fmla="*/ 8321252 w 12193149"/>
              <a:gd name="connsiteY87" fmla="*/ 1974587 h 2344739"/>
              <a:gd name="connsiteX88" fmla="*/ 8315581 w 12193149"/>
              <a:gd name="connsiteY88" fmla="*/ 1974913 h 2344739"/>
              <a:gd name="connsiteX89" fmla="*/ 8296322 w 12193149"/>
              <a:gd name="connsiteY89" fmla="*/ 1988808 h 2344739"/>
              <a:gd name="connsiteX90" fmla="*/ 8285424 w 12193149"/>
              <a:gd name="connsiteY90" fmla="*/ 1994631 h 2344739"/>
              <a:gd name="connsiteX91" fmla="*/ 8284298 w 12193149"/>
              <a:gd name="connsiteY91" fmla="*/ 1999074 h 2344739"/>
              <a:gd name="connsiteX92" fmla="*/ 8267224 w 12193149"/>
              <a:gd name="connsiteY92" fmla="*/ 2006249 h 2344739"/>
              <a:gd name="connsiteX93" fmla="*/ 8264525 w 12193149"/>
              <a:gd name="connsiteY93" fmla="*/ 2006019 h 2344739"/>
              <a:gd name="connsiteX94" fmla="*/ 8253181 w 12193149"/>
              <a:gd name="connsiteY94" fmla="*/ 2015862 h 2344739"/>
              <a:gd name="connsiteX95" fmla="*/ 8246982 w 12193149"/>
              <a:gd name="connsiteY95" fmla="*/ 2028854 h 2344739"/>
              <a:gd name="connsiteX96" fmla="*/ 8091420 w 12193149"/>
              <a:gd name="connsiteY96" fmla="*/ 2075015 h 2344739"/>
              <a:gd name="connsiteX97" fmla="*/ 7906555 w 12193149"/>
              <a:gd name="connsiteY97" fmla="*/ 2116988 h 2344739"/>
              <a:gd name="connsiteX98" fmla="*/ 7719893 w 12193149"/>
              <a:gd name="connsiteY98" fmla="*/ 2142703 h 2344739"/>
              <a:gd name="connsiteX99" fmla="*/ 7615495 w 12193149"/>
              <a:gd name="connsiteY99" fmla="*/ 2139232 h 2344739"/>
              <a:gd name="connsiteX100" fmla="*/ 7528691 w 12193149"/>
              <a:gd name="connsiteY100" fmla="*/ 2145060 h 2344739"/>
              <a:gd name="connsiteX101" fmla="*/ 7520719 w 12193149"/>
              <a:gd name="connsiteY101" fmla="*/ 2147613 h 2344739"/>
              <a:gd name="connsiteX102" fmla="*/ 7508559 w 12193149"/>
              <a:gd name="connsiteY102" fmla="*/ 2148948 h 2344739"/>
              <a:gd name="connsiteX103" fmla="*/ 7508188 w 12193149"/>
              <a:gd name="connsiteY103" fmla="*/ 2148621 h 2344739"/>
              <a:gd name="connsiteX104" fmla="*/ 7496943 w 12193149"/>
              <a:gd name="connsiteY104" fmla="*/ 2150573 h 2344739"/>
              <a:gd name="connsiteX105" fmla="*/ 7406539 w 12193149"/>
              <a:gd name="connsiteY105" fmla="*/ 2142468 h 2344739"/>
              <a:gd name="connsiteX106" fmla="*/ 7219707 w 12193149"/>
              <a:gd name="connsiteY106" fmla="*/ 2156680 h 2344739"/>
              <a:gd name="connsiteX107" fmla="*/ 7202249 w 12193149"/>
              <a:gd name="connsiteY107" fmla="*/ 2161230 h 2344739"/>
              <a:gd name="connsiteX108" fmla="*/ 7198152 w 12193149"/>
              <a:gd name="connsiteY108" fmla="*/ 2166588 h 2344739"/>
              <a:gd name="connsiteX109" fmla="*/ 7171956 w 12193149"/>
              <a:gd name="connsiteY109" fmla="*/ 2171236 h 2344739"/>
              <a:gd name="connsiteX110" fmla="*/ 7098136 w 12193149"/>
              <a:gd name="connsiteY110" fmla="*/ 2183464 h 2344739"/>
              <a:gd name="connsiteX111" fmla="*/ 7019644 w 12193149"/>
              <a:gd name="connsiteY111" fmla="*/ 2183090 h 2344739"/>
              <a:gd name="connsiteX112" fmla="*/ 6905294 w 12193149"/>
              <a:gd name="connsiteY112" fmla="*/ 2212596 h 2344739"/>
              <a:gd name="connsiteX113" fmla="*/ 6709370 w 12193149"/>
              <a:gd name="connsiteY113" fmla="*/ 2240551 h 2344739"/>
              <a:gd name="connsiteX114" fmla="*/ 6550602 w 12193149"/>
              <a:gd name="connsiteY114" fmla="*/ 2269327 h 2344739"/>
              <a:gd name="connsiteX115" fmla="*/ 6318708 w 12193149"/>
              <a:gd name="connsiteY115" fmla="*/ 2316127 h 2344739"/>
              <a:gd name="connsiteX116" fmla="*/ 6169822 w 12193149"/>
              <a:gd name="connsiteY116" fmla="*/ 2318214 h 2344739"/>
              <a:gd name="connsiteX117" fmla="*/ 6074996 w 12193149"/>
              <a:gd name="connsiteY117" fmla="*/ 2338676 h 2344739"/>
              <a:gd name="connsiteX118" fmla="*/ 6069677 w 12193149"/>
              <a:gd name="connsiteY118" fmla="*/ 2337139 h 2344739"/>
              <a:gd name="connsiteX119" fmla="*/ 6049786 w 12193149"/>
              <a:gd name="connsiteY119" fmla="*/ 2337822 h 2344739"/>
              <a:gd name="connsiteX120" fmla="*/ 6042433 w 12193149"/>
              <a:gd name="connsiteY120" fmla="*/ 2329473 h 2344739"/>
              <a:gd name="connsiteX121" fmla="*/ 6011238 w 12193149"/>
              <a:gd name="connsiteY121" fmla="*/ 2324380 h 2344739"/>
              <a:gd name="connsiteX122" fmla="*/ 5958523 w 12193149"/>
              <a:gd name="connsiteY122" fmla="*/ 2328024 h 2344739"/>
              <a:gd name="connsiteX123" fmla="*/ 5760067 w 12193149"/>
              <a:gd name="connsiteY123" fmla="*/ 2343716 h 2344739"/>
              <a:gd name="connsiteX124" fmla="*/ 5628108 w 12193149"/>
              <a:gd name="connsiteY124" fmla="*/ 2344739 h 2344739"/>
              <a:gd name="connsiteX125" fmla="*/ 5472054 w 12193149"/>
              <a:gd name="connsiteY125" fmla="*/ 2330719 h 2344739"/>
              <a:gd name="connsiteX126" fmla="*/ 5433909 w 12193149"/>
              <a:gd name="connsiteY126" fmla="*/ 2319466 h 2344739"/>
              <a:gd name="connsiteX127" fmla="*/ 5382817 w 12193149"/>
              <a:gd name="connsiteY127" fmla="*/ 2301764 h 2344739"/>
              <a:gd name="connsiteX128" fmla="*/ 5262912 w 12193149"/>
              <a:gd name="connsiteY128" fmla="*/ 2281347 h 2344739"/>
              <a:gd name="connsiteX129" fmla="*/ 5224109 w 12193149"/>
              <a:gd name="connsiteY129" fmla="*/ 2270223 h 2344739"/>
              <a:gd name="connsiteX130" fmla="*/ 5175808 w 12193149"/>
              <a:gd name="connsiteY130" fmla="*/ 2267233 h 2344739"/>
              <a:gd name="connsiteX131" fmla="*/ 5157702 w 12193149"/>
              <a:gd name="connsiteY131" fmla="*/ 2260010 h 2344739"/>
              <a:gd name="connsiteX132" fmla="*/ 5143747 w 12193149"/>
              <a:gd name="connsiteY132" fmla="*/ 2256610 h 2344739"/>
              <a:gd name="connsiteX133" fmla="*/ 5140744 w 12193149"/>
              <a:gd name="connsiteY133" fmla="*/ 2254509 h 2344739"/>
              <a:gd name="connsiteX134" fmla="*/ 5122807 w 12193149"/>
              <a:gd name="connsiteY134" fmla="*/ 2243656 h 2344739"/>
              <a:gd name="connsiteX135" fmla="*/ 5066938 w 12193149"/>
              <a:gd name="connsiteY135" fmla="*/ 2250227 h 2344739"/>
              <a:gd name="connsiteX136" fmla="*/ 5012662 w 12193149"/>
              <a:gd name="connsiteY136" fmla="*/ 2233846 h 2344739"/>
              <a:gd name="connsiteX137" fmla="*/ 4841589 w 12193149"/>
              <a:gd name="connsiteY137" fmla="*/ 2209829 h 2344739"/>
              <a:gd name="connsiteX138" fmla="*/ 4763595 w 12193149"/>
              <a:gd name="connsiteY138" fmla="*/ 2182061 h 2344739"/>
              <a:gd name="connsiteX139" fmla="*/ 4724334 w 12193149"/>
              <a:gd name="connsiteY139" fmla="*/ 2173047 h 2344739"/>
              <a:gd name="connsiteX140" fmla="*/ 4722324 w 12193149"/>
              <a:gd name="connsiteY140" fmla="*/ 2172298 h 2344739"/>
              <a:gd name="connsiteX141" fmla="*/ 4723259 w 12193149"/>
              <a:gd name="connsiteY141" fmla="*/ 2172087 h 2344739"/>
              <a:gd name="connsiteX142" fmla="*/ 4718350 w 12193149"/>
              <a:gd name="connsiteY142" fmla="*/ 2170817 h 2344739"/>
              <a:gd name="connsiteX143" fmla="*/ 4722324 w 12193149"/>
              <a:gd name="connsiteY143" fmla="*/ 2172298 h 2344739"/>
              <a:gd name="connsiteX144" fmla="*/ 4716674 w 12193149"/>
              <a:gd name="connsiteY144" fmla="*/ 2173573 h 2344739"/>
              <a:gd name="connsiteX145" fmla="*/ 4516962 w 12193149"/>
              <a:gd name="connsiteY145" fmla="*/ 2163671 h 2344739"/>
              <a:gd name="connsiteX146" fmla="*/ 4429691 w 12193149"/>
              <a:gd name="connsiteY146" fmla="*/ 2153020 h 2344739"/>
              <a:gd name="connsiteX147" fmla="*/ 4364023 w 12193149"/>
              <a:gd name="connsiteY147" fmla="*/ 2151674 h 2344739"/>
              <a:gd name="connsiteX148" fmla="*/ 4318114 w 12193149"/>
              <a:gd name="connsiteY148" fmla="*/ 2158289 h 2344739"/>
              <a:gd name="connsiteX149" fmla="*/ 4316258 w 12193149"/>
              <a:gd name="connsiteY149" fmla="*/ 2156948 h 2344739"/>
              <a:gd name="connsiteX150" fmla="*/ 4296292 w 12193149"/>
              <a:gd name="connsiteY150" fmla="*/ 2155069 h 2344739"/>
              <a:gd name="connsiteX151" fmla="*/ 4291212 w 12193149"/>
              <a:gd name="connsiteY151" fmla="*/ 2157986 h 2344739"/>
              <a:gd name="connsiteX152" fmla="*/ 4277290 w 12193149"/>
              <a:gd name="connsiteY152" fmla="*/ 2157740 h 2344739"/>
              <a:gd name="connsiteX153" fmla="*/ 4249265 w 12193149"/>
              <a:gd name="connsiteY153" fmla="*/ 2160064 h 2344739"/>
              <a:gd name="connsiteX154" fmla="*/ 4203199 w 12193149"/>
              <a:gd name="connsiteY154" fmla="*/ 2157269 h 2344739"/>
              <a:gd name="connsiteX155" fmla="*/ 4202893 w 12193149"/>
              <a:gd name="connsiteY155" fmla="*/ 2156010 h 2344739"/>
              <a:gd name="connsiteX156" fmla="*/ 4192396 w 12193149"/>
              <a:gd name="connsiteY156" fmla="*/ 2150376 h 2344739"/>
              <a:gd name="connsiteX157" fmla="*/ 4143893 w 12193149"/>
              <a:gd name="connsiteY157" fmla="*/ 2134511 h 2344739"/>
              <a:gd name="connsiteX158" fmla="*/ 4084245 w 12193149"/>
              <a:gd name="connsiteY158" fmla="*/ 2107978 h 2344739"/>
              <a:gd name="connsiteX159" fmla="*/ 4075694 w 12193149"/>
              <a:gd name="connsiteY159" fmla="*/ 2107143 h 2344739"/>
              <a:gd name="connsiteX160" fmla="*/ 4075575 w 12193149"/>
              <a:gd name="connsiteY160" fmla="*/ 2106844 h 2344739"/>
              <a:gd name="connsiteX161" fmla="*/ 4066658 w 12193149"/>
              <a:gd name="connsiteY161" fmla="*/ 2105400 h 2344739"/>
              <a:gd name="connsiteX162" fmla="*/ 4060102 w 12193149"/>
              <a:gd name="connsiteY162" fmla="*/ 2105618 h 2344739"/>
              <a:gd name="connsiteX163" fmla="*/ 4043512 w 12193149"/>
              <a:gd name="connsiteY163" fmla="*/ 2103997 h 2344739"/>
              <a:gd name="connsiteX164" fmla="*/ 4038145 w 12193149"/>
              <a:gd name="connsiteY164" fmla="*/ 2101563 h 2344739"/>
              <a:gd name="connsiteX165" fmla="*/ 4036511 w 12193149"/>
              <a:gd name="connsiteY165" fmla="*/ 2097896 h 2344739"/>
              <a:gd name="connsiteX166" fmla="*/ 4034926 w 12193149"/>
              <a:gd name="connsiteY166" fmla="*/ 2098131 h 2344739"/>
              <a:gd name="connsiteX167" fmla="*/ 4005686 w 12193149"/>
              <a:gd name="connsiteY167" fmla="*/ 2085563 h 2344739"/>
              <a:gd name="connsiteX168" fmla="*/ 3937994 w 12193149"/>
              <a:gd name="connsiteY168" fmla="*/ 2068106 h 2344739"/>
              <a:gd name="connsiteX169" fmla="*/ 3898423 w 12193149"/>
              <a:gd name="connsiteY169" fmla="*/ 2062451 h 2344739"/>
              <a:gd name="connsiteX170" fmla="*/ 3790908 w 12193149"/>
              <a:gd name="connsiteY170" fmla="*/ 2042213 h 2344739"/>
              <a:gd name="connsiteX171" fmla="*/ 3683661 w 12193149"/>
              <a:gd name="connsiteY171" fmla="*/ 2018290 h 2344739"/>
              <a:gd name="connsiteX172" fmla="*/ 3611183 w 12193149"/>
              <a:gd name="connsiteY172" fmla="*/ 1986019 h 2344739"/>
              <a:gd name="connsiteX173" fmla="*/ 3605003 w 12193149"/>
              <a:gd name="connsiteY173" fmla="*/ 1987381 h 2344739"/>
              <a:gd name="connsiteX174" fmla="*/ 3595884 w 12193149"/>
              <a:gd name="connsiteY174" fmla="*/ 1987545 h 2344739"/>
              <a:gd name="connsiteX175" fmla="*/ 3595649 w 12193149"/>
              <a:gd name="connsiteY175" fmla="*/ 1987276 h 2344739"/>
              <a:gd name="connsiteX176" fmla="*/ 3587126 w 12193149"/>
              <a:gd name="connsiteY176" fmla="*/ 1987966 h 2344739"/>
              <a:gd name="connsiteX177" fmla="*/ 3537283 w 12193149"/>
              <a:gd name="connsiteY177" fmla="*/ 1978267 h 2344739"/>
              <a:gd name="connsiteX178" fmla="*/ 3474371 w 12193149"/>
              <a:gd name="connsiteY178" fmla="*/ 1974606 h 2344739"/>
              <a:gd name="connsiteX179" fmla="*/ 3401876 w 12193149"/>
              <a:gd name="connsiteY179" fmla="*/ 1962558 h 2344739"/>
              <a:gd name="connsiteX180" fmla="*/ 3365036 w 12193149"/>
              <a:gd name="connsiteY180" fmla="*/ 1979510 h 2344739"/>
              <a:gd name="connsiteX181" fmla="*/ 3345174 w 12193149"/>
              <a:gd name="connsiteY181" fmla="*/ 1981192 h 2344739"/>
              <a:gd name="connsiteX182" fmla="*/ 3342846 w 12193149"/>
              <a:gd name="connsiteY182" fmla="*/ 1980217 h 2344739"/>
              <a:gd name="connsiteX183" fmla="*/ 3263504 w 12193149"/>
              <a:gd name="connsiteY183" fmla="*/ 1986094 h 2344739"/>
              <a:gd name="connsiteX184" fmla="*/ 3143704 w 12193149"/>
              <a:gd name="connsiteY184" fmla="*/ 1993869 h 2344739"/>
              <a:gd name="connsiteX185" fmla="*/ 3031439 w 12193149"/>
              <a:gd name="connsiteY185" fmla="*/ 1996512 h 2344739"/>
              <a:gd name="connsiteX186" fmla="*/ 2782717 w 12193149"/>
              <a:gd name="connsiteY186" fmla="*/ 2018333 h 2344739"/>
              <a:gd name="connsiteX187" fmla="*/ 2647675 w 12193149"/>
              <a:gd name="connsiteY187" fmla="*/ 2028869 h 2344739"/>
              <a:gd name="connsiteX188" fmla="*/ 2569176 w 12193149"/>
              <a:gd name="connsiteY188" fmla="*/ 2002628 h 2344739"/>
              <a:gd name="connsiteX189" fmla="*/ 2444403 w 12193149"/>
              <a:gd name="connsiteY189" fmla="*/ 2016529 h 2344739"/>
              <a:gd name="connsiteX190" fmla="*/ 2316260 w 12193149"/>
              <a:gd name="connsiteY190" fmla="*/ 2024996 h 2344739"/>
              <a:gd name="connsiteX191" fmla="*/ 2209726 w 12193149"/>
              <a:gd name="connsiteY191" fmla="*/ 2019763 h 2344739"/>
              <a:gd name="connsiteX192" fmla="*/ 2095813 w 12193149"/>
              <a:gd name="connsiteY192" fmla="*/ 2003052 h 2344739"/>
              <a:gd name="connsiteX193" fmla="*/ 1998504 w 12193149"/>
              <a:gd name="connsiteY193" fmla="*/ 1995032 h 2344739"/>
              <a:gd name="connsiteX194" fmla="*/ 1929320 w 12193149"/>
              <a:gd name="connsiteY194" fmla="*/ 2016977 h 2344739"/>
              <a:gd name="connsiteX195" fmla="*/ 1922798 w 12193149"/>
              <a:gd name="connsiteY195" fmla="*/ 2012146 h 2344739"/>
              <a:gd name="connsiteX196" fmla="*/ 1874228 w 12193149"/>
              <a:gd name="connsiteY196" fmla="*/ 2013741 h 2344739"/>
              <a:gd name="connsiteX197" fmla="*/ 1787803 w 12193149"/>
              <a:gd name="connsiteY197" fmla="*/ 2041363 h 2344739"/>
              <a:gd name="connsiteX198" fmla="*/ 1739352 w 12193149"/>
              <a:gd name="connsiteY198" fmla="*/ 2036312 h 2344739"/>
              <a:gd name="connsiteX199" fmla="*/ 1676219 w 12193149"/>
              <a:gd name="connsiteY199" fmla="*/ 2019963 h 2344739"/>
              <a:gd name="connsiteX200" fmla="*/ 1609817 w 12193149"/>
              <a:gd name="connsiteY200" fmla="*/ 2013066 h 2344739"/>
              <a:gd name="connsiteX201" fmla="*/ 1497258 w 12193149"/>
              <a:gd name="connsiteY201" fmla="*/ 1987476 h 2344739"/>
              <a:gd name="connsiteX202" fmla="*/ 1151127 w 12193149"/>
              <a:gd name="connsiteY202" fmla="*/ 1938041 h 2344739"/>
              <a:gd name="connsiteX203" fmla="*/ 859417 w 12193149"/>
              <a:gd name="connsiteY203" fmla="*/ 1928608 h 2344739"/>
              <a:gd name="connsiteX204" fmla="*/ 838688 w 12193149"/>
              <a:gd name="connsiteY204" fmla="*/ 1929821 h 2344739"/>
              <a:gd name="connsiteX205" fmla="*/ 817957 w 12193149"/>
              <a:gd name="connsiteY205" fmla="*/ 1927857 h 2344739"/>
              <a:gd name="connsiteX206" fmla="*/ 812654 w 12193149"/>
              <a:gd name="connsiteY206" fmla="*/ 1930751 h 2344739"/>
              <a:gd name="connsiteX207" fmla="*/ 721195 w 12193149"/>
              <a:gd name="connsiteY207" fmla="*/ 1929661 h 2344739"/>
              <a:gd name="connsiteX208" fmla="*/ 720890 w 12193149"/>
              <a:gd name="connsiteY208" fmla="*/ 1928399 h 2344739"/>
              <a:gd name="connsiteX209" fmla="*/ 710023 w 12193149"/>
              <a:gd name="connsiteY209" fmla="*/ 1922722 h 2344739"/>
              <a:gd name="connsiteX210" fmla="*/ 597940 w 12193149"/>
              <a:gd name="connsiteY210" fmla="*/ 1879864 h 2344739"/>
              <a:gd name="connsiteX211" fmla="*/ 579683 w 12193149"/>
              <a:gd name="connsiteY211" fmla="*/ 1877212 h 2344739"/>
              <a:gd name="connsiteX212" fmla="*/ 572865 w 12193149"/>
              <a:gd name="connsiteY212" fmla="*/ 1877401 h 2344739"/>
              <a:gd name="connsiteX213" fmla="*/ 446247 w 12193149"/>
              <a:gd name="connsiteY213" fmla="*/ 1839371 h 2344739"/>
              <a:gd name="connsiteX214" fmla="*/ 405163 w 12193149"/>
              <a:gd name="connsiteY214" fmla="*/ 1833548 h 2344739"/>
              <a:gd name="connsiteX215" fmla="*/ 293583 w 12193149"/>
              <a:gd name="connsiteY215" fmla="*/ 1812852 h 2344739"/>
              <a:gd name="connsiteX216" fmla="*/ 119529 w 12193149"/>
              <a:gd name="connsiteY216" fmla="*/ 1761047 h 2344739"/>
              <a:gd name="connsiteX217" fmla="*/ 16674 w 12193149"/>
              <a:gd name="connsiteY217" fmla="*/ 1758191 h 2344739"/>
              <a:gd name="connsiteX218" fmla="*/ 1150 w 12193149"/>
              <a:gd name="connsiteY218" fmla="*/ 1752722 h 2344739"/>
              <a:gd name="connsiteX219" fmla="*/ 1148 w 12193149"/>
              <a:gd name="connsiteY219" fmla="*/ 222213 h 2344739"/>
              <a:gd name="connsiteX220" fmla="*/ 1148 w 12193149"/>
              <a:gd name="connsiteY220"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083317 w 12193149"/>
              <a:gd name="connsiteY58" fmla="*/ 1743296 h 2344739"/>
              <a:gd name="connsiteX59" fmla="*/ 10040388 w 12193149"/>
              <a:gd name="connsiteY59" fmla="*/ 1741632 h 2344739"/>
              <a:gd name="connsiteX60" fmla="*/ 9961167 w 12193149"/>
              <a:gd name="connsiteY60" fmla="*/ 1757147 h 2344739"/>
              <a:gd name="connsiteX61" fmla="*/ 9848940 w 12193149"/>
              <a:gd name="connsiteY61" fmla="*/ 1763915 h 2344739"/>
              <a:gd name="connsiteX62" fmla="*/ 9729457 w 12193149"/>
              <a:gd name="connsiteY62" fmla="*/ 1784122 h 2344739"/>
              <a:gd name="connsiteX63" fmla="*/ 9613704 w 12193149"/>
              <a:gd name="connsiteY63" fmla="*/ 1812371 h 2344739"/>
              <a:gd name="connsiteX64" fmla="*/ 9338590 w 12193149"/>
              <a:gd name="connsiteY64" fmla="*/ 1869293 h 2344739"/>
              <a:gd name="connsiteX65" fmla="*/ 9232518 w 12193149"/>
              <a:gd name="connsiteY65" fmla="*/ 1893149 h 2344739"/>
              <a:gd name="connsiteX66" fmla="*/ 9156690 w 12193149"/>
              <a:gd name="connsiteY66" fmla="*/ 1903228 h 2344739"/>
              <a:gd name="connsiteX67" fmla="*/ 9054601 w 12193149"/>
              <a:gd name="connsiteY67" fmla="*/ 1910755 h 2344739"/>
              <a:gd name="connsiteX68" fmla="*/ 9006634 w 12193149"/>
              <a:gd name="connsiteY68" fmla="*/ 1914040 h 2344739"/>
              <a:gd name="connsiteX69" fmla="*/ 9006349 w 12193149"/>
              <a:gd name="connsiteY69" fmla="*/ 1913800 h 2344739"/>
              <a:gd name="connsiteX70" fmla="*/ 8997380 w 12193149"/>
              <a:gd name="connsiteY70" fmla="*/ 1915011 h 2344739"/>
              <a:gd name="connsiteX71" fmla="*/ 8991542 w 12193149"/>
              <a:gd name="connsiteY71" fmla="*/ 1917072 h 2344739"/>
              <a:gd name="connsiteX72" fmla="*/ 8975485 w 12193149"/>
              <a:gd name="connsiteY72" fmla="*/ 1920298 h 2344739"/>
              <a:gd name="connsiteX73" fmla="*/ 8969159 w 12193149"/>
              <a:gd name="connsiteY73" fmla="*/ 1919598 h 2344739"/>
              <a:gd name="connsiteX74" fmla="*/ 8964196 w 12193149"/>
              <a:gd name="connsiteY74" fmla="*/ 1917373 h 2344739"/>
              <a:gd name="connsiteX75" fmla="*/ 8930136 w 12193149"/>
              <a:gd name="connsiteY75" fmla="*/ 1914185 h 2344739"/>
              <a:gd name="connsiteX76" fmla="*/ 8753592 w 12193149"/>
              <a:gd name="connsiteY76" fmla="*/ 1933417 h 2344739"/>
              <a:gd name="connsiteX77" fmla="*/ 8708995 w 12193149"/>
              <a:gd name="connsiteY77" fmla="*/ 1935518 h 2344739"/>
              <a:gd name="connsiteX78" fmla="*/ 8597219 w 12193149"/>
              <a:gd name="connsiteY78" fmla="*/ 1944090 h 2344739"/>
              <a:gd name="connsiteX79" fmla="*/ 8526378 w 12193149"/>
              <a:gd name="connsiteY79" fmla="*/ 1929248 h 2344739"/>
              <a:gd name="connsiteX80" fmla="*/ 8512131 w 12193149"/>
              <a:gd name="connsiteY80" fmla="*/ 1935163 h 2344739"/>
              <a:gd name="connsiteX81" fmla="*/ 8507315 w 12193149"/>
              <a:gd name="connsiteY81" fmla="*/ 1938164 h 2344739"/>
              <a:gd name="connsiteX82" fmla="*/ 8499116 w 12193149"/>
              <a:gd name="connsiteY82" fmla="*/ 1940902 h 2344739"/>
              <a:gd name="connsiteX83" fmla="*/ 8498742 w 12193149"/>
              <a:gd name="connsiteY83" fmla="*/ 1940723 h 2344739"/>
              <a:gd name="connsiteX84" fmla="*/ 8491397 w 12193149"/>
              <a:gd name="connsiteY84" fmla="*/ 1943773 h 2344739"/>
              <a:gd name="connsiteX85" fmla="*/ 8368330 w 12193149"/>
              <a:gd name="connsiteY85" fmla="*/ 1957815 h 2344739"/>
              <a:gd name="connsiteX86" fmla="*/ 8354947 w 12193149"/>
              <a:gd name="connsiteY86" fmla="*/ 1958009 h 2344739"/>
              <a:gd name="connsiteX87" fmla="*/ 8321252 w 12193149"/>
              <a:gd name="connsiteY87" fmla="*/ 1974587 h 2344739"/>
              <a:gd name="connsiteX88" fmla="*/ 8315581 w 12193149"/>
              <a:gd name="connsiteY88" fmla="*/ 1974913 h 2344739"/>
              <a:gd name="connsiteX89" fmla="*/ 8296322 w 12193149"/>
              <a:gd name="connsiteY89" fmla="*/ 1988808 h 2344739"/>
              <a:gd name="connsiteX90" fmla="*/ 8285424 w 12193149"/>
              <a:gd name="connsiteY90" fmla="*/ 1994631 h 2344739"/>
              <a:gd name="connsiteX91" fmla="*/ 8284298 w 12193149"/>
              <a:gd name="connsiteY91" fmla="*/ 1999074 h 2344739"/>
              <a:gd name="connsiteX92" fmla="*/ 8267224 w 12193149"/>
              <a:gd name="connsiteY92" fmla="*/ 2006249 h 2344739"/>
              <a:gd name="connsiteX93" fmla="*/ 8264525 w 12193149"/>
              <a:gd name="connsiteY93" fmla="*/ 2006019 h 2344739"/>
              <a:gd name="connsiteX94" fmla="*/ 8253181 w 12193149"/>
              <a:gd name="connsiteY94" fmla="*/ 2015862 h 2344739"/>
              <a:gd name="connsiteX95" fmla="*/ 8246982 w 12193149"/>
              <a:gd name="connsiteY95" fmla="*/ 2028854 h 2344739"/>
              <a:gd name="connsiteX96" fmla="*/ 8091420 w 12193149"/>
              <a:gd name="connsiteY96" fmla="*/ 2075015 h 2344739"/>
              <a:gd name="connsiteX97" fmla="*/ 7906555 w 12193149"/>
              <a:gd name="connsiteY97" fmla="*/ 2116988 h 2344739"/>
              <a:gd name="connsiteX98" fmla="*/ 7719893 w 12193149"/>
              <a:gd name="connsiteY98" fmla="*/ 2142703 h 2344739"/>
              <a:gd name="connsiteX99" fmla="*/ 7615495 w 12193149"/>
              <a:gd name="connsiteY99" fmla="*/ 2139232 h 2344739"/>
              <a:gd name="connsiteX100" fmla="*/ 7528691 w 12193149"/>
              <a:gd name="connsiteY100" fmla="*/ 2145060 h 2344739"/>
              <a:gd name="connsiteX101" fmla="*/ 7520719 w 12193149"/>
              <a:gd name="connsiteY101" fmla="*/ 2147613 h 2344739"/>
              <a:gd name="connsiteX102" fmla="*/ 7508559 w 12193149"/>
              <a:gd name="connsiteY102" fmla="*/ 2148948 h 2344739"/>
              <a:gd name="connsiteX103" fmla="*/ 7508188 w 12193149"/>
              <a:gd name="connsiteY103" fmla="*/ 2148621 h 2344739"/>
              <a:gd name="connsiteX104" fmla="*/ 7496943 w 12193149"/>
              <a:gd name="connsiteY104" fmla="*/ 2150573 h 2344739"/>
              <a:gd name="connsiteX105" fmla="*/ 7406539 w 12193149"/>
              <a:gd name="connsiteY105" fmla="*/ 2142468 h 2344739"/>
              <a:gd name="connsiteX106" fmla="*/ 7219707 w 12193149"/>
              <a:gd name="connsiteY106" fmla="*/ 2156680 h 2344739"/>
              <a:gd name="connsiteX107" fmla="*/ 7202249 w 12193149"/>
              <a:gd name="connsiteY107" fmla="*/ 2161230 h 2344739"/>
              <a:gd name="connsiteX108" fmla="*/ 7198152 w 12193149"/>
              <a:gd name="connsiteY108" fmla="*/ 2166588 h 2344739"/>
              <a:gd name="connsiteX109" fmla="*/ 7171956 w 12193149"/>
              <a:gd name="connsiteY109" fmla="*/ 2171236 h 2344739"/>
              <a:gd name="connsiteX110" fmla="*/ 7098136 w 12193149"/>
              <a:gd name="connsiteY110" fmla="*/ 2183464 h 2344739"/>
              <a:gd name="connsiteX111" fmla="*/ 7019644 w 12193149"/>
              <a:gd name="connsiteY111" fmla="*/ 2183090 h 2344739"/>
              <a:gd name="connsiteX112" fmla="*/ 6905294 w 12193149"/>
              <a:gd name="connsiteY112" fmla="*/ 2212596 h 2344739"/>
              <a:gd name="connsiteX113" fmla="*/ 6709370 w 12193149"/>
              <a:gd name="connsiteY113" fmla="*/ 2240551 h 2344739"/>
              <a:gd name="connsiteX114" fmla="*/ 6550602 w 12193149"/>
              <a:gd name="connsiteY114" fmla="*/ 2269327 h 2344739"/>
              <a:gd name="connsiteX115" fmla="*/ 6318708 w 12193149"/>
              <a:gd name="connsiteY115" fmla="*/ 2316127 h 2344739"/>
              <a:gd name="connsiteX116" fmla="*/ 6169822 w 12193149"/>
              <a:gd name="connsiteY116" fmla="*/ 2318214 h 2344739"/>
              <a:gd name="connsiteX117" fmla="*/ 6074996 w 12193149"/>
              <a:gd name="connsiteY117" fmla="*/ 2338676 h 2344739"/>
              <a:gd name="connsiteX118" fmla="*/ 6069677 w 12193149"/>
              <a:gd name="connsiteY118" fmla="*/ 2337139 h 2344739"/>
              <a:gd name="connsiteX119" fmla="*/ 6049786 w 12193149"/>
              <a:gd name="connsiteY119" fmla="*/ 2337822 h 2344739"/>
              <a:gd name="connsiteX120" fmla="*/ 6042433 w 12193149"/>
              <a:gd name="connsiteY120" fmla="*/ 2329473 h 2344739"/>
              <a:gd name="connsiteX121" fmla="*/ 6011238 w 12193149"/>
              <a:gd name="connsiteY121" fmla="*/ 2324380 h 2344739"/>
              <a:gd name="connsiteX122" fmla="*/ 5958523 w 12193149"/>
              <a:gd name="connsiteY122" fmla="*/ 2328024 h 2344739"/>
              <a:gd name="connsiteX123" fmla="*/ 5760067 w 12193149"/>
              <a:gd name="connsiteY123" fmla="*/ 2343716 h 2344739"/>
              <a:gd name="connsiteX124" fmla="*/ 5628108 w 12193149"/>
              <a:gd name="connsiteY124" fmla="*/ 2344739 h 2344739"/>
              <a:gd name="connsiteX125" fmla="*/ 5472054 w 12193149"/>
              <a:gd name="connsiteY125" fmla="*/ 2330719 h 2344739"/>
              <a:gd name="connsiteX126" fmla="*/ 5433909 w 12193149"/>
              <a:gd name="connsiteY126" fmla="*/ 2319466 h 2344739"/>
              <a:gd name="connsiteX127" fmla="*/ 5382817 w 12193149"/>
              <a:gd name="connsiteY127" fmla="*/ 2301764 h 2344739"/>
              <a:gd name="connsiteX128" fmla="*/ 5262912 w 12193149"/>
              <a:gd name="connsiteY128" fmla="*/ 2281347 h 2344739"/>
              <a:gd name="connsiteX129" fmla="*/ 5224109 w 12193149"/>
              <a:gd name="connsiteY129" fmla="*/ 2270223 h 2344739"/>
              <a:gd name="connsiteX130" fmla="*/ 5175808 w 12193149"/>
              <a:gd name="connsiteY130" fmla="*/ 2267233 h 2344739"/>
              <a:gd name="connsiteX131" fmla="*/ 5157702 w 12193149"/>
              <a:gd name="connsiteY131" fmla="*/ 2260010 h 2344739"/>
              <a:gd name="connsiteX132" fmla="*/ 5143747 w 12193149"/>
              <a:gd name="connsiteY132" fmla="*/ 2256610 h 2344739"/>
              <a:gd name="connsiteX133" fmla="*/ 5140744 w 12193149"/>
              <a:gd name="connsiteY133" fmla="*/ 2254509 h 2344739"/>
              <a:gd name="connsiteX134" fmla="*/ 5122807 w 12193149"/>
              <a:gd name="connsiteY134" fmla="*/ 2243656 h 2344739"/>
              <a:gd name="connsiteX135" fmla="*/ 5066938 w 12193149"/>
              <a:gd name="connsiteY135" fmla="*/ 2250227 h 2344739"/>
              <a:gd name="connsiteX136" fmla="*/ 5012662 w 12193149"/>
              <a:gd name="connsiteY136" fmla="*/ 2233846 h 2344739"/>
              <a:gd name="connsiteX137" fmla="*/ 4841589 w 12193149"/>
              <a:gd name="connsiteY137" fmla="*/ 2209829 h 2344739"/>
              <a:gd name="connsiteX138" fmla="*/ 4763595 w 12193149"/>
              <a:gd name="connsiteY138" fmla="*/ 2182061 h 2344739"/>
              <a:gd name="connsiteX139" fmla="*/ 4724334 w 12193149"/>
              <a:gd name="connsiteY139" fmla="*/ 2173047 h 2344739"/>
              <a:gd name="connsiteX140" fmla="*/ 4722324 w 12193149"/>
              <a:gd name="connsiteY140" fmla="*/ 2172298 h 2344739"/>
              <a:gd name="connsiteX141" fmla="*/ 4723259 w 12193149"/>
              <a:gd name="connsiteY141" fmla="*/ 2172087 h 2344739"/>
              <a:gd name="connsiteX142" fmla="*/ 4718350 w 12193149"/>
              <a:gd name="connsiteY142" fmla="*/ 2170817 h 2344739"/>
              <a:gd name="connsiteX143" fmla="*/ 4722324 w 12193149"/>
              <a:gd name="connsiteY143" fmla="*/ 2172298 h 2344739"/>
              <a:gd name="connsiteX144" fmla="*/ 4716674 w 12193149"/>
              <a:gd name="connsiteY144" fmla="*/ 2173573 h 2344739"/>
              <a:gd name="connsiteX145" fmla="*/ 4516962 w 12193149"/>
              <a:gd name="connsiteY145" fmla="*/ 2163671 h 2344739"/>
              <a:gd name="connsiteX146" fmla="*/ 4429691 w 12193149"/>
              <a:gd name="connsiteY146" fmla="*/ 2153020 h 2344739"/>
              <a:gd name="connsiteX147" fmla="*/ 4364023 w 12193149"/>
              <a:gd name="connsiteY147" fmla="*/ 2151674 h 2344739"/>
              <a:gd name="connsiteX148" fmla="*/ 4318114 w 12193149"/>
              <a:gd name="connsiteY148" fmla="*/ 2158289 h 2344739"/>
              <a:gd name="connsiteX149" fmla="*/ 4316258 w 12193149"/>
              <a:gd name="connsiteY149" fmla="*/ 2156948 h 2344739"/>
              <a:gd name="connsiteX150" fmla="*/ 4296292 w 12193149"/>
              <a:gd name="connsiteY150" fmla="*/ 2155069 h 2344739"/>
              <a:gd name="connsiteX151" fmla="*/ 4291212 w 12193149"/>
              <a:gd name="connsiteY151" fmla="*/ 2157986 h 2344739"/>
              <a:gd name="connsiteX152" fmla="*/ 4277290 w 12193149"/>
              <a:gd name="connsiteY152" fmla="*/ 2157740 h 2344739"/>
              <a:gd name="connsiteX153" fmla="*/ 4249265 w 12193149"/>
              <a:gd name="connsiteY153" fmla="*/ 2160064 h 2344739"/>
              <a:gd name="connsiteX154" fmla="*/ 4203199 w 12193149"/>
              <a:gd name="connsiteY154" fmla="*/ 2157269 h 2344739"/>
              <a:gd name="connsiteX155" fmla="*/ 4202893 w 12193149"/>
              <a:gd name="connsiteY155" fmla="*/ 2156010 h 2344739"/>
              <a:gd name="connsiteX156" fmla="*/ 4192396 w 12193149"/>
              <a:gd name="connsiteY156" fmla="*/ 2150376 h 2344739"/>
              <a:gd name="connsiteX157" fmla="*/ 4143893 w 12193149"/>
              <a:gd name="connsiteY157" fmla="*/ 2134511 h 2344739"/>
              <a:gd name="connsiteX158" fmla="*/ 4084245 w 12193149"/>
              <a:gd name="connsiteY158" fmla="*/ 2107978 h 2344739"/>
              <a:gd name="connsiteX159" fmla="*/ 4075694 w 12193149"/>
              <a:gd name="connsiteY159" fmla="*/ 2107143 h 2344739"/>
              <a:gd name="connsiteX160" fmla="*/ 4075575 w 12193149"/>
              <a:gd name="connsiteY160" fmla="*/ 2106844 h 2344739"/>
              <a:gd name="connsiteX161" fmla="*/ 4066658 w 12193149"/>
              <a:gd name="connsiteY161" fmla="*/ 2105400 h 2344739"/>
              <a:gd name="connsiteX162" fmla="*/ 4060102 w 12193149"/>
              <a:gd name="connsiteY162" fmla="*/ 2105618 h 2344739"/>
              <a:gd name="connsiteX163" fmla="*/ 4043512 w 12193149"/>
              <a:gd name="connsiteY163" fmla="*/ 2103997 h 2344739"/>
              <a:gd name="connsiteX164" fmla="*/ 4038145 w 12193149"/>
              <a:gd name="connsiteY164" fmla="*/ 2101563 h 2344739"/>
              <a:gd name="connsiteX165" fmla="*/ 4036511 w 12193149"/>
              <a:gd name="connsiteY165" fmla="*/ 2097896 h 2344739"/>
              <a:gd name="connsiteX166" fmla="*/ 4034926 w 12193149"/>
              <a:gd name="connsiteY166" fmla="*/ 2098131 h 2344739"/>
              <a:gd name="connsiteX167" fmla="*/ 4005686 w 12193149"/>
              <a:gd name="connsiteY167" fmla="*/ 2085563 h 2344739"/>
              <a:gd name="connsiteX168" fmla="*/ 3937994 w 12193149"/>
              <a:gd name="connsiteY168" fmla="*/ 2068106 h 2344739"/>
              <a:gd name="connsiteX169" fmla="*/ 3898423 w 12193149"/>
              <a:gd name="connsiteY169" fmla="*/ 2062451 h 2344739"/>
              <a:gd name="connsiteX170" fmla="*/ 3790908 w 12193149"/>
              <a:gd name="connsiteY170" fmla="*/ 2042213 h 2344739"/>
              <a:gd name="connsiteX171" fmla="*/ 3683661 w 12193149"/>
              <a:gd name="connsiteY171" fmla="*/ 2018290 h 2344739"/>
              <a:gd name="connsiteX172" fmla="*/ 3611183 w 12193149"/>
              <a:gd name="connsiteY172" fmla="*/ 1986019 h 2344739"/>
              <a:gd name="connsiteX173" fmla="*/ 3605003 w 12193149"/>
              <a:gd name="connsiteY173" fmla="*/ 1987381 h 2344739"/>
              <a:gd name="connsiteX174" fmla="*/ 3595884 w 12193149"/>
              <a:gd name="connsiteY174" fmla="*/ 1987545 h 2344739"/>
              <a:gd name="connsiteX175" fmla="*/ 3595649 w 12193149"/>
              <a:gd name="connsiteY175" fmla="*/ 1987276 h 2344739"/>
              <a:gd name="connsiteX176" fmla="*/ 3587126 w 12193149"/>
              <a:gd name="connsiteY176" fmla="*/ 1987966 h 2344739"/>
              <a:gd name="connsiteX177" fmla="*/ 3537283 w 12193149"/>
              <a:gd name="connsiteY177" fmla="*/ 1978267 h 2344739"/>
              <a:gd name="connsiteX178" fmla="*/ 3474371 w 12193149"/>
              <a:gd name="connsiteY178" fmla="*/ 1974606 h 2344739"/>
              <a:gd name="connsiteX179" fmla="*/ 3401876 w 12193149"/>
              <a:gd name="connsiteY179" fmla="*/ 1962558 h 2344739"/>
              <a:gd name="connsiteX180" fmla="*/ 3365036 w 12193149"/>
              <a:gd name="connsiteY180" fmla="*/ 1979510 h 2344739"/>
              <a:gd name="connsiteX181" fmla="*/ 3345174 w 12193149"/>
              <a:gd name="connsiteY181" fmla="*/ 1981192 h 2344739"/>
              <a:gd name="connsiteX182" fmla="*/ 3342846 w 12193149"/>
              <a:gd name="connsiteY182" fmla="*/ 1980217 h 2344739"/>
              <a:gd name="connsiteX183" fmla="*/ 3263504 w 12193149"/>
              <a:gd name="connsiteY183" fmla="*/ 1986094 h 2344739"/>
              <a:gd name="connsiteX184" fmla="*/ 3143704 w 12193149"/>
              <a:gd name="connsiteY184" fmla="*/ 1993869 h 2344739"/>
              <a:gd name="connsiteX185" fmla="*/ 3031439 w 12193149"/>
              <a:gd name="connsiteY185" fmla="*/ 1996512 h 2344739"/>
              <a:gd name="connsiteX186" fmla="*/ 2782717 w 12193149"/>
              <a:gd name="connsiteY186" fmla="*/ 2018333 h 2344739"/>
              <a:gd name="connsiteX187" fmla="*/ 2647675 w 12193149"/>
              <a:gd name="connsiteY187" fmla="*/ 2028869 h 2344739"/>
              <a:gd name="connsiteX188" fmla="*/ 2569176 w 12193149"/>
              <a:gd name="connsiteY188" fmla="*/ 2002628 h 2344739"/>
              <a:gd name="connsiteX189" fmla="*/ 2444403 w 12193149"/>
              <a:gd name="connsiteY189" fmla="*/ 2016529 h 2344739"/>
              <a:gd name="connsiteX190" fmla="*/ 2316260 w 12193149"/>
              <a:gd name="connsiteY190" fmla="*/ 2024996 h 2344739"/>
              <a:gd name="connsiteX191" fmla="*/ 2209726 w 12193149"/>
              <a:gd name="connsiteY191" fmla="*/ 2019763 h 2344739"/>
              <a:gd name="connsiteX192" fmla="*/ 2095813 w 12193149"/>
              <a:gd name="connsiteY192" fmla="*/ 2003052 h 2344739"/>
              <a:gd name="connsiteX193" fmla="*/ 1998504 w 12193149"/>
              <a:gd name="connsiteY193" fmla="*/ 1995032 h 2344739"/>
              <a:gd name="connsiteX194" fmla="*/ 1929320 w 12193149"/>
              <a:gd name="connsiteY194" fmla="*/ 2016977 h 2344739"/>
              <a:gd name="connsiteX195" fmla="*/ 1922798 w 12193149"/>
              <a:gd name="connsiteY195" fmla="*/ 2012146 h 2344739"/>
              <a:gd name="connsiteX196" fmla="*/ 1874228 w 12193149"/>
              <a:gd name="connsiteY196" fmla="*/ 2013741 h 2344739"/>
              <a:gd name="connsiteX197" fmla="*/ 1787803 w 12193149"/>
              <a:gd name="connsiteY197" fmla="*/ 2041363 h 2344739"/>
              <a:gd name="connsiteX198" fmla="*/ 1739352 w 12193149"/>
              <a:gd name="connsiteY198" fmla="*/ 2036312 h 2344739"/>
              <a:gd name="connsiteX199" fmla="*/ 1676219 w 12193149"/>
              <a:gd name="connsiteY199" fmla="*/ 2019963 h 2344739"/>
              <a:gd name="connsiteX200" fmla="*/ 1609817 w 12193149"/>
              <a:gd name="connsiteY200" fmla="*/ 2013066 h 2344739"/>
              <a:gd name="connsiteX201" fmla="*/ 1497258 w 12193149"/>
              <a:gd name="connsiteY201" fmla="*/ 1987476 h 2344739"/>
              <a:gd name="connsiteX202" fmla="*/ 1151127 w 12193149"/>
              <a:gd name="connsiteY202" fmla="*/ 1938041 h 2344739"/>
              <a:gd name="connsiteX203" fmla="*/ 859417 w 12193149"/>
              <a:gd name="connsiteY203" fmla="*/ 1928608 h 2344739"/>
              <a:gd name="connsiteX204" fmla="*/ 838688 w 12193149"/>
              <a:gd name="connsiteY204" fmla="*/ 1929821 h 2344739"/>
              <a:gd name="connsiteX205" fmla="*/ 817957 w 12193149"/>
              <a:gd name="connsiteY205" fmla="*/ 1927857 h 2344739"/>
              <a:gd name="connsiteX206" fmla="*/ 812654 w 12193149"/>
              <a:gd name="connsiteY206" fmla="*/ 1930751 h 2344739"/>
              <a:gd name="connsiteX207" fmla="*/ 721195 w 12193149"/>
              <a:gd name="connsiteY207" fmla="*/ 1929661 h 2344739"/>
              <a:gd name="connsiteX208" fmla="*/ 720890 w 12193149"/>
              <a:gd name="connsiteY208" fmla="*/ 1928399 h 2344739"/>
              <a:gd name="connsiteX209" fmla="*/ 710023 w 12193149"/>
              <a:gd name="connsiteY209" fmla="*/ 1922722 h 2344739"/>
              <a:gd name="connsiteX210" fmla="*/ 597940 w 12193149"/>
              <a:gd name="connsiteY210" fmla="*/ 1879864 h 2344739"/>
              <a:gd name="connsiteX211" fmla="*/ 579683 w 12193149"/>
              <a:gd name="connsiteY211" fmla="*/ 1877212 h 2344739"/>
              <a:gd name="connsiteX212" fmla="*/ 572865 w 12193149"/>
              <a:gd name="connsiteY212" fmla="*/ 1877401 h 2344739"/>
              <a:gd name="connsiteX213" fmla="*/ 446247 w 12193149"/>
              <a:gd name="connsiteY213" fmla="*/ 1839371 h 2344739"/>
              <a:gd name="connsiteX214" fmla="*/ 405163 w 12193149"/>
              <a:gd name="connsiteY214" fmla="*/ 1833548 h 2344739"/>
              <a:gd name="connsiteX215" fmla="*/ 293583 w 12193149"/>
              <a:gd name="connsiteY215" fmla="*/ 1812852 h 2344739"/>
              <a:gd name="connsiteX216" fmla="*/ 119529 w 12193149"/>
              <a:gd name="connsiteY216" fmla="*/ 1761047 h 2344739"/>
              <a:gd name="connsiteX217" fmla="*/ 16674 w 12193149"/>
              <a:gd name="connsiteY217" fmla="*/ 1758191 h 2344739"/>
              <a:gd name="connsiteX218" fmla="*/ 1150 w 12193149"/>
              <a:gd name="connsiteY218" fmla="*/ 1752722 h 2344739"/>
              <a:gd name="connsiteX219" fmla="*/ 1148 w 12193149"/>
              <a:gd name="connsiteY219" fmla="*/ 222213 h 2344739"/>
              <a:gd name="connsiteX220" fmla="*/ 1148 w 12193149"/>
              <a:gd name="connsiteY220"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083317 w 12193149"/>
              <a:gd name="connsiteY58" fmla="*/ 1743296 h 2344739"/>
              <a:gd name="connsiteX59" fmla="*/ 10040388 w 12193149"/>
              <a:gd name="connsiteY59" fmla="*/ 1741632 h 2344739"/>
              <a:gd name="connsiteX60" fmla="*/ 9961167 w 12193149"/>
              <a:gd name="connsiteY60" fmla="*/ 1757147 h 2344739"/>
              <a:gd name="connsiteX61" fmla="*/ 9848940 w 12193149"/>
              <a:gd name="connsiteY61" fmla="*/ 1763915 h 2344739"/>
              <a:gd name="connsiteX62" fmla="*/ 9729457 w 12193149"/>
              <a:gd name="connsiteY62" fmla="*/ 1784122 h 2344739"/>
              <a:gd name="connsiteX63" fmla="*/ 9613704 w 12193149"/>
              <a:gd name="connsiteY63" fmla="*/ 1812371 h 2344739"/>
              <a:gd name="connsiteX64" fmla="*/ 9338590 w 12193149"/>
              <a:gd name="connsiteY64" fmla="*/ 1869293 h 2344739"/>
              <a:gd name="connsiteX65" fmla="*/ 9232518 w 12193149"/>
              <a:gd name="connsiteY65" fmla="*/ 1893149 h 2344739"/>
              <a:gd name="connsiteX66" fmla="*/ 9156690 w 12193149"/>
              <a:gd name="connsiteY66" fmla="*/ 1903228 h 2344739"/>
              <a:gd name="connsiteX67" fmla="*/ 9054601 w 12193149"/>
              <a:gd name="connsiteY67" fmla="*/ 1910755 h 2344739"/>
              <a:gd name="connsiteX68" fmla="*/ 9006634 w 12193149"/>
              <a:gd name="connsiteY68" fmla="*/ 1914040 h 2344739"/>
              <a:gd name="connsiteX69" fmla="*/ 9006349 w 12193149"/>
              <a:gd name="connsiteY69" fmla="*/ 1913800 h 2344739"/>
              <a:gd name="connsiteX70" fmla="*/ 8997380 w 12193149"/>
              <a:gd name="connsiteY70" fmla="*/ 1915011 h 2344739"/>
              <a:gd name="connsiteX71" fmla="*/ 8991542 w 12193149"/>
              <a:gd name="connsiteY71" fmla="*/ 1917072 h 2344739"/>
              <a:gd name="connsiteX72" fmla="*/ 8975485 w 12193149"/>
              <a:gd name="connsiteY72" fmla="*/ 1920298 h 2344739"/>
              <a:gd name="connsiteX73" fmla="*/ 8969159 w 12193149"/>
              <a:gd name="connsiteY73" fmla="*/ 1919598 h 2344739"/>
              <a:gd name="connsiteX74" fmla="*/ 8964196 w 12193149"/>
              <a:gd name="connsiteY74" fmla="*/ 1917373 h 2344739"/>
              <a:gd name="connsiteX75" fmla="*/ 8930136 w 12193149"/>
              <a:gd name="connsiteY75" fmla="*/ 1914185 h 2344739"/>
              <a:gd name="connsiteX76" fmla="*/ 8753592 w 12193149"/>
              <a:gd name="connsiteY76" fmla="*/ 1933417 h 2344739"/>
              <a:gd name="connsiteX77" fmla="*/ 8708995 w 12193149"/>
              <a:gd name="connsiteY77" fmla="*/ 1935518 h 2344739"/>
              <a:gd name="connsiteX78" fmla="*/ 8597219 w 12193149"/>
              <a:gd name="connsiteY78" fmla="*/ 1944090 h 2344739"/>
              <a:gd name="connsiteX79" fmla="*/ 8526378 w 12193149"/>
              <a:gd name="connsiteY79" fmla="*/ 1929248 h 2344739"/>
              <a:gd name="connsiteX80" fmla="*/ 8512131 w 12193149"/>
              <a:gd name="connsiteY80" fmla="*/ 1935163 h 2344739"/>
              <a:gd name="connsiteX81" fmla="*/ 8507315 w 12193149"/>
              <a:gd name="connsiteY81" fmla="*/ 1938164 h 2344739"/>
              <a:gd name="connsiteX82" fmla="*/ 8499116 w 12193149"/>
              <a:gd name="connsiteY82" fmla="*/ 1940902 h 2344739"/>
              <a:gd name="connsiteX83" fmla="*/ 8498742 w 12193149"/>
              <a:gd name="connsiteY83" fmla="*/ 1940723 h 2344739"/>
              <a:gd name="connsiteX84" fmla="*/ 8491397 w 12193149"/>
              <a:gd name="connsiteY84" fmla="*/ 1943773 h 2344739"/>
              <a:gd name="connsiteX85" fmla="*/ 8368330 w 12193149"/>
              <a:gd name="connsiteY85" fmla="*/ 1957815 h 2344739"/>
              <a:gd name="connsiteX86" fmla="*/ 8354947 w 12193149"/>
              <a:gd name="connsiteY86" fmla="*/ 1958009 h 2344739"/>
              <a:gd name="connsiteX87" fmla="*/ 8321252 w 12193149"/>
              <a:gd name="connsiteY87" fmla="*/ 1974587 h 2344739"/>
              <a:gd name="connsiteX88" fmla="*/ 8315581 w 12193149"/>
              <a:gd name="connsiteY88" fmla="*/ 1974913 h 2344739"/>
              <a:gd name="connsiteX89" fmla="*/ 8296322 w 12193149"/>
              <a:gd name="connsiteY89" fmla="*/ 1988808 h 2344739"/>
              <a:gd name="connsiteX90" fmla="*/ 8285424 w 12193149"/>
              <a:gd name="connsiteY90" fmla="*/ 1994631 h 2344739"/>
              <a:gd name="connsiteX91" fmla="*/ 8284298 w 12193149"/>
              <a:gd name="connsiteY91" fmla="*/ 1999074 h 2344739"/>
              <a:gd name="connsiteX92" fmla="*/ 8267224 w 12193149"/>
              <a:gd name="connsiteY92" fmla="*/ 2006249 h 2344739"/>
              <a:gd name="connsiteX93" fmla="*/ 8264525 w 12193149"/>
              <a:gd name="connsiteY93" fmla="*/ 2006019 h 2344739"/>
              <a:gd name="connsiteX94" fmla="*/ 8253181 w 12193149"/>
              <a:gd name="connsiteY94" fmla="*/ 2015862 h 2344739"/>
              <a:gd name="connsiteX95" fmla="*/ 8246982 w 12193149"/>
              <a:gd name="connsiteY95" fmla="*/ 2028854 h 2344739"/>
              <a:gd name="connsiteX96" fmla="*/ 8091420 w 12193149"/>
              <a:gd name="connsiteY96" fmla="*/ 2075015 h 2344739"/>
              <a:gd name="connsiteX97" fmla="*/ 7906555 w 12193149"/>
              <a:gd name="connsiteY97" fmla="*/ 2116988 h 2344739"/>
              <a:gd name="connsiteX98" fmla="*/ 7719893 w 12193149"/>
              <a:gd name="connsiteY98" fmla="*/ 2142703 h 2344739"/>
              <a:gd name="connsiteX99" fmla="*/ 7615495 w 12193149"/>
              <a:gd name="connsiteY99" fmla="*/ 2139232 h 2344739"/>
              <a:gd name="connsiteX100" fmla="*/ 7528691 w 12193149"/>
              <a:gd name="connsiteY100" fmla="*/ 2145060 h 2344739"/>
              <a:gd name="connsiteX101" fmla="*/ 7520719 w 12193149"/>
              <a:gd name="connsiteY101" fmla="*/ 2147613 h 2344739"/>
              <a:gd name="connsiteX102" fmla="*/ 7508559 w 12193149"/>
              <a:gd name="connsiteY102" fmla="*/ 2148948 h 2344739"/>
              <a:gd name="connsiteX103" fmla="*/ 7508188 w 12193149"/>
              <a:gd name="connsiteY103" fmla="*/ 2148621 h 2344739"/>
              <a:gd name="connsiteX104" fmla="*/ 7496943 w 12193149"/>
              <a:gd name="connsiteY104" fmla="*/ 2150573 h 2344739"/>
              <a:gd name="connsiteX105" fmla="*/ 7219707 w 12193149"/>
              <a:gd name="connsiteY105" fmla="*/ 2156680 h 2344739"/>
              <a:gd name="connsiteX106" fmla="*/ 7202249 w 12193149"/>
              <a:gd name="connsiteY106" fmla="*/ 2161230 h 2344739"/>
              <a:gd name="connsiteX107" fmla="*/ 7198152 w 12193149"/>
              <a:gd name="connsiteY107" fmla="*/ 2166588 h 2344739"/>
              <a:gd name="connsiteX108" fmla="*/ 7171956 w 12193149"/>
              <a:gd name="connsiteY108" fmla="*/ 2171236 h 2344739"/>
              <a:gd name="connsiteX109" fmla="*/ 7098136 w 12193149"/>
              <a:gd name="connsiteY109" fmla="*/ 2183464 h 2344739"/>
              <a:gd name="connsiteX110" fmla="*/ 7019644 w 12193149"/>
              <a:gd name="connsiteY110" fmla="*/ 2183090 h 2344739"/>
              <a:gd name="connsiteX111" fmla="*/ 6905294 w 12193149"/>
              <a:gd name="connsiteY111" fmla="*/ 2212596 h 2344739"/>
              <a:gd name="connsiteX112" fmla="*/ 6709370 w 12193149"/>
              <a:gd name="connsiteY112" fmla="*/ 2240551 h 2344739"/>
              <a:gd name="connsiteX113" fmla="*/ 6550602 w 12193149"/>
              <a:gd name="connsiteY113" fmla="*/ 2269327 h 2344739"/>
              <a:gd name="connsiteX114" fmla="*/ 6318708 w 12193149"/>
              <a:gd name="connsiteY114" fmla="*/ 2316127 h 2344739"/>
              <a:gd name="connsiteX115" fmla="*/ 6169822 w 12193149"/>
              <a:gd name="connsiteY115" fmla="*/ 2318214 h 2344739"/>
              <a:gd name="connsiteX116" fmla="*/ 6074996 w 12193149"/>
              <a:gd name="connsiteY116" fmla="*/ 2338676 h 2344739"/>
              <a:gd name="connsiteX117" fmla="*/ 6069677 w 12193149"/>
              <a:gd name="connsiteY117" fmla="*/ 2337139 h 2344739"/>
              <a:gd name="connsiteX118" fmla="*/ 6049786 w 12193149"/>
              <a:gd name="connsiteY118" fmla="*/ 2337822 h 2344739"/>
              <a:gd name="connsiteX119" fmla="*/ 6042433 w 12193149"/>
              <a:gd name="connsiteY119" fmla="*/ 2329473 h 2344739"/>
              <a:gd name="connsiteX120" fmla="*/ 6011238 w 12193149"/>
              <a:gd name="connsiteY120" fmla="*/ 2324380 h 2344739"/>
              <a:gd name="connsiteX121" fmla="*/ 5958523 w 12193149"/>
              <a:gd name="connsiteY121" fmla="*/ 2328024 h 2344739"/>
              <a:gd name="connsiteX122" fmla="*/ 5760067 w 12193149"/>
              <a:gd name="connsiteY122" fmla="*/ 2343716 h 2344739"/>
              <a:gd name="connsiteX123" fmla="*/ 5628108 w 12193149"/>
              <a:gd name="connsiteY123" fmla="*/ 2344739 h 2344739"/>
              <a:gd name="connsiteX124" fmla="*/ 5472054 w 12193149"/>
              <a:gd name="connsiteY124" fmla="*/ 2330719 h 2344739"/>
              <a:gd name="connsiteX125" fmla="*/ 5433909 w 12193149"/>
              <a:gd name="connsiteY125" fmla="*/ 2319466 h 2344739"/>
              <a:gd name="connsiteX126" fmla="*/ 5382817 w 12193149"/>
              <a:gd name="connsiteY126" fmla="*/ 2301764 h 2344739"/>
              <a:gd name="connsiteX127" fmla="*/ 5262912 w 12193149"/>
              <a:gd name="connsiteY127" fmla="*/ 2281347 h 2344739"/>
              <a:gd name="connsiteX128" fmla="*/ 5224109 w 12193149"/>
              <a:gd name="connsiteY128" fmla="*/ 2270223 h 2344739"/>
              <a:gd name="connsiteX129" fmla="*/ 5175808 w 12193149"/>
              <a:gd name="connsiteY129" fmla="*/ 2267233 h 2344739"/>
              <a:gd name="connsiteX130" fmla="*/ 5157702 w 12193149"/>
              <a:gd name="connsiteY130" fmla="*/ 2260010 h 2344739"/>
              <a:gd name="connsiteX131" fmla="*/ 5143747 w 12193149"/>
              <a:gd name="connsiteY131" fmla="*/ 2256610 h 2344739"/>
              <a:gd name="connsiteX132" fmla="*/ 5140744 w 12193149"/>
              <a:gd name="connsiteY132" fmla="*/ 2254509 h 2344739"/>
              <a:gd name="connsiteX133" fmla="*/ 5122807 w 12193149"/>
              <a:gd name="connsiteY133" fmla="*/ 2243656 h 2344739"/>
              <a:gd name="connsiteX134" fmla="*/ 5066938 w 12193149"/>
              <a:gd name="connsiteY134" fmla="*/ 2250227 h 2344739"/>
              <a:gd name="connsiteX135" fmla="*/ 5012662 w 12193149"/>
              <a:gd name="connsiteY135" fmla="*/ 2233846 h 2344739"/>
              <a:gd name="connsiteX136" fmla="*/ 4841589 w 12193149"/>
              <a:gd name="connsiteY136" fmla="*/ 2209829 h 2344739"/>
              <a:gd name="connsiteX137" fmla="*/ 4763595 w 12193149"/>
              <a:gd name="connsiteY137" fmla="*/ 2182061 h 2344739"/>
              <a:gd name="connsiteX138" fmla="*/ 4724334 w 12193149"/>
              <a:gd name="connsiteY138" fmla="*/ 2173047 h 2344739"/>
              <a:gd name="connsiteX139" fmla="*/ 4722324 w 12193149"/>
              <a:gd name="connsiteY139" fmla="*/ 2172298 h 2344739"/>
              <a:gd name="connsiteX140" fmla="*/ 4723259 w 12193149"/>
              <a:gd name="connsiteY140" fmla="*/ 2172087 h 2344739"/>
              <a:gd name="connsiteX141" fmla="*/ 4718350 w 12193149"/>
              <a:gd name="connsiteY141" fmla="*/ 2170817 h 2344739"/>
              <a:gd name="connsiteX142" fmla="*/ 4722324 w 12193149"/>
              <a:gd name="connsiteY142" fmla="*/ 2172298 h 2344739"/>
              <a:gd name="connsiteX143" fmla="*/ 4716674 w 12193149"/>
              <a:gd name="connsiteY143" fmla="*/ 2173573 h 2344739"/>
              <a:gd name="connsiteX144" fmla="*/ 4516962 w 12193149"/>
              <a:gd name="connsiteY144" fmla="*/ 2163671 h 2344739"/>
              <a:gd name="connsiteX145" fmla="*/ 4429691 w 12193149"/>
              <a:gd name="connsiteY145" fmla="*/ 2153020 h 2344739"/>
              <a:gd name="connsiteX146" fmla="*/ 4364023 w 12193149"/>
              <a:gd name="connsiteY146" fmla="*/ 2151674 h 2344739"/>
              <a:gd name="connsiteX147" fmla="*/ 4318114 w 12193149"/>
              <a:gd name="connsiteY147" fmla="*/ 2158289 h 2344739"/>
              <a:gd name="connsiteX148" fmla="*/ 4316258 w 12193149"/>
              <a:gd name="connsiteY148" fmla="*/ 2156948 h 2344739"/>
              <a:gd name="connsiteX149" fmla="*/ 4296292 w 12193149"/>
              <a:gd name="connsiteY149" fmla="*/ 2155069 h 2344739"/>
              <a:gd name="connsiteX150" fmla="*/ 4291212 w 12193149"/>
              <a:gd name="connsiteY150" fmla="*/ 2157986 h 2344739"/>
              <a:gd name="connsiteX151" fmla="*/ 4277290 w 12193149"/>
              <a:gd name="connsiteY151" fmla="*/ 2157740 h 2344739"/>
              <a:gd name="connsiteX152" fmla="*/ 4249265 w 12193149"/>
              <a:gd name="connsiteY152" fmla="*/ 2160064 h 2344739"/>
              <a:gd name="connsiteX153" fmla="*/ 4203199 w 12193149"/>
              <a:gd name="connsiteY153" fmla="*/ 2157269 h 2344739"/>
              <a:gd name="connsiteX154" fmla="*/ 4202893 w 12193149"/>
              <a:gd name="connsiteY154" fmla="*/ 2156010 h 2344739"/>
              <a:gd name="connsiteX155" fmla="*/ 4192396 w 12193149"/>
              <a:gd name="connsiteY155" fmla="*/ 2150376 h 2344739"/>
              <a:gd name="connsiteX156" fmla="*/ 4143893 w 12193149"/>
              <a:gd name="connsiteY156" fmla="*/ 2134511 h 2344739"/>
              <a:gd name="connsiteX157" fmla="*/ 4084245 w 12193149"/>
              <a:gd name="connsiteY157" fmla="*/ 2107978 h 2344739"/>
              <a:gd name="connsiteX158" fmla="*/ 4075694 w 12193149"/>
              <a:gd name="connsiteY158" fmla="*/ 2107143 h 2344739"/>
              <a:gd name="connsiteX159" fmla="*/ 4075575 w 12193149"/>
              <a:gd name="connsiteY159" fmla="*/ 2106844 h 2344739"/>
              <a:gd name="connsiteX160" fmla="*/ 4066658 w 12193149"/>
              <a:gd name="connsiteY160" fmla="*/ 2105400 h 2344739"/>
              <a:gd name="connsiteX161" fmla="*/ 4060102 w 12193149"/>
              <a:gd name="connsiteY161" fmla="*/ 2105618 h 2344739"/>
              <a:gd name="connsiteX162" fmla="*/ 4043512 w 12193149"/>
              <a:gd name="connsiteY162" fmla="*/ 2103997 h 2344739"/>
              <a:gd name="connsiteX163" fmla="*/ 4038145 w 12193149"/>
              <a:gd name="connsiteY163" fmla="*/ 2101563 h 2344739"/>
              <a:gd name="connsiteX164" fmla="*/ 4036511 w 12193149"/>
              <a:gd name="connsiteY164" fmla="*/ 2097896 h 2344739"/>
              <a:gd name="connsiteX165" fmla="*/ 4034926 w 12193149"/>
              <a:gd name="connsiteY165" fmla="*/ 2098131 h 2344739"/>
              <a:gd name="connsiteX166" fmla="*/ 4005686 w 12193149"/>
              <a:gd name="connsiteY166" fmla="*/ 2085563 h 2344739"/>
              <a:gd name="connsiteX167" fmla="*/ 3937994 w 12193149"/>
              <a:gd name="connsiteY167" fmla="*/ 2068106 h 2344739"/>
              <a:gd name="connsiteX168" fmla="*/ 3898423 w 12193149"/>
              <a:gd name="connsiteY168" fmla="*/ 2062451 h 2344739"/>
              <a:gd name="connsiteX169" fmla="*/ 3790908 w 12193149"/>
              <a:gd name="connsiteY169" fmla="*/ 2042213 h 2344739"/>
              <a:gd name="connsiteX170" fmla="*/ 3683661 w 12193149"/>
              <a:gd name="connsiteY170" fmla="*/ 2018290 h 2344739"/>
              <a:gd name="connsiteX171" fmla="*/ 3611183 w 12193149"/>
              <a:gd name="connsiteY171" fmla="*/ 1986019 h 2344739"/>
              <a:gd name="connsiteX172" fmla="*/ 3605003 w 12193149"/>
              <a:gd name="connsiteY172" fmla="*/ 1987381 h 2344739"/>
              <a:gd name="connsiteX173" fmla="*/ 3595884 w 12193149"/>
              <a:gd name="connsiteY173" fmla="*/ 1987545 h 2344739"/>
              <a:gd name="connsiteX174" fmla="*/ 3595649 w 12193149"/>
              <a:gd name="connsiteY174" fmla="*/ 1987276 h 2344739"/>
              <a:gd name="connsiteX175" fmla="*/ 3587126 w 12193149"/>
              <a:gd name="connsiteY175" fmla="*/ 1987966 h 2344739"/>
              <a:gd name="connsiteX176" fmla="*/ 3537283 w 12193149"/>
              <a:gd name="connsiteY176" fmla="*/ 1978267 h 2344739"/>
              <a:gd name="connsiteX177" fmla="*/ 3474371 w 12193149"/>
              <a:gd name="connsiteY177" fmla="*/ 1974606 h 2344739"/>
              <a:gd name="connsiteX178" fmla="*/ 3401876 w 12193149"/>
              <a:gd name="connsiteY178" fmla="*/ 1962558 h 2344739"/>
              <a:gd name="connsiteX179" fmla="*/ 3365036 w 12193149"/>
              <a:gd name="connsiteY179" fmla="*/ 1979510 h 2344739"/>
              <a:gd name="connsiteX180" fmla="*/ 3345174 w 12193149"/>
              <a:gd name="connsiteY180" fmla="*/ 1981192 h 2344739"/>
              <a:gd name="connsiteX181" fmla="*/ 3342846 w 12193149"/>
              <a:gd name="connsiteY181" fmla="*/ 1980217 h 2344739"/>
              <a:gd name="connsiteX182" fmla="*/ 3263504 w 12193149"/>
              <a:gd name="connsiteY182" fmla="*/ 1986094 h 2344739"/>
              <a:gd name="connsiteX183" fmla="*/ 3143704 w 12193149"/>
              <a:gd name="connsiteY183" fmla="*/ 1993869 h 2344739"/>
              <a:gd name="connsiteX184" fmla="*/ 3031439 w 12193149"/>
              <a:gd name="connsiteY184" fmla="*/ 1996512 h 2344739"/>
              <a:gd name="connsiteX185" fmla="*/ 2782717 w 12193149"/>
              <a:gd name="connsiteY185" fmla="*/ 2018333 h 2344739"/>
              <a:gd name="connsiteX186" fmla="*/ 2647675 w 12193149"/>
              <a:gd name="connsiteY186" fmla="*/ 2028869 h 2344739"/>
              <a:gd name="connsiteX187" fmla="*/ 2569176 w 12193149"/>
              <a:gd name="connsiteY187" fmla="*/ 2002628 h 2344739"/>
              <a:gd name="connsiteX188" fmla="*/ 2444403 w 12193149"/>
              <a:gd name="connsiteY188" fmla="*/ 2016529 h 2344739"/>
              <a:gd name="connsiteX189" fmla="*/ 2316260 w 12193149"/>
              <a:gd name="connsiteY189" fmla="*/ 2024996 h 2344739"/>
              <a:gd name="connsiteX190" fmla="*/ 2209726 w 12193149"/>
              <a:gd name="connsiteY190" fmla="*/ 2019763 h 2344739"/>
              <a:gd name="connsiteX191" fmla="*/ 2095813 w 12193149"/>
              <a:gd name="connsiteY191" fmla="*/ 2003052 h 2344739"/>
              <a:gd name="connsiteX192" fmla="*/ 1998504 w 12193149"/>
              <a:gd name="connsiteY192" fmla="*/ 1995032 h 2344739"/>
              <a:gd name="connsiteX193" fmla="*/ 1929320 w 12193149"/>
              <a:gd name="connsiteY193" fmla="*/ 2016977 h 2344739"/>
              <a:gd name="connsiteX194" fmla="*/ 1922798 w 12193149"/>
              <a:gd name="connsiteY194" fmla="*/ 2012146 h 2344739"/>
              <a:gd name="connsiteX195" fmla="*/ 1874228 w 12193149"/>
              <a:gd name="connsiteY195" fmla="*/ 2013741 h 2344739"/>
              <a:gd name="connsiteX196" fmla="*/ 1787803 w 12193149"/>
              <a:gd name="connsiteY196" fmla="*/ 2041363 h 2344739"/>
              <a:gd name="connsiteX197" fmla="*/ 1739352 w 12193149"/>
              <a:gd name="connsiteY197" fmla="*/ 2036312 h 2344739"/>
              <a:gd name="connsiteX198" fmla="*/ 1676219 w 12193149"/>
              <a:gd name="connsiteY198" fmla="*/ 2019963 h 2344739"/>
              <a:gd name="connsiteX199" fmla="*/ 1609817 w 12193149"/>
              <a:gd name="connsiteY199" fmla="*/ 2013066 h 2344739"/>
              <a:gd name="connsiteX200" fmla="*/ 1497258 w 12193149"/>
              <a:gd name="connsiteY200" fmla="*/ 1987476 h 2344739"/>
              <a:gd name="connsiteX201" fmla="*/ 1151127 w 12193149"/>
              <a:gd name="connsiteY201" fmla="*/ 1938041 h 2344739"/>
              <a:gd name="connsiteX202" fmla="*/ 859417 w 12193149"/>
              <a:gd name="connsiteY202" fmla="*/ 1928608 h 2344739"/>
              <a:gd name="connsiteX203" fmla="*/ 838688 w 12193149"/>
              <a:gd name="connsiteY203" fmla="*/ 1929821 h 2344739"/>
              <a:gd name="connsiteX204" fmla="*/ 817957 w 12193149"/>
              <a:gd name="connsiteY204" fmla="*/ 1927857 h 2344739"/>
              <a:gd name="connsiteX205" fmla="*/ 812654 w 12193149"/>
              <a:gd name="connsiteY205" fmla="*/ 1930751 h 2344739"/>
              <a:gd name="connsiteX206" fmla="*/ 721195 w 12193149"/>
              <a:gd name="connsiteY206" fmla="*/ 1929661 h 2344739"/>
              <a:gd name="connsiteX207" fmla="*/ 720890 w 12193149"/>
              <a:gd name="connsiteY207" fmla="*/ 1928399 h 2344739"/>
              <a:gd name="connsiteX208" fmla="*/ 710023 w 12193149"/>
              <a:gd name="connsiteY208" fmla="*/ 1922722 h 2344739"/>
              <a:gd name="connsiteX209" fmla="*/ 597940 w 12193149"/>
              <a:gd name="connsiteY209" fmla="*/ 1879864 h 2344739"/>
              <a:gd name="connsiteX210" fmla="*/ 579683 w 12193149"/>
              <a:gd name="connsiteY210" fmla="*/ 1877212 h 2344739"/>
              <a:gd name="connsiteX211" fmla="*/ 572865 w 12193149"/>
              <a:gd name="connsiteY211" fmla="*/ 1877401 h 2344739"/>
              <a:gd name="connsiteX212" fmla="*/ 446247 w 12193149"/>
              <a:gd name="connsiteY212" fmla="*/ 1839371 h 2344739"/>
              <a:gd name="connsiteX213" fmla="*/ 405163 w 12193149"/>
              <a:gd name="connsiteY213" fmla="*/ 1833548 h 2344739"/>
              <a:gd name="connsiteX214" fmla="*/ 293583 w 12193149"/>
              <a:gd name="connsiteY214" fmla="*/ 1812852 h 2344739"/>
              <a:gd name="connsiteX215" fmla="*/ 119529 w 12193149"/>
              <a:gd name="connsiteY215" fmla="*/ 1761047 h 2344739"/>
              <a:gd name="connsiteX216" fmla="*/ 16674 w 12193149"/>
              <a:gd name="connsiteY216" fmla="*/ 1758191 h 2344739"/>
              <a:gd name="connsiteX217" fmla="*/ 1150 w 12193149"/>
              <a:gd name="connsiteY217" fmla="*/ 1752722 h 2344739"/>
              <a:gd name="connsiteX218" fmla="*/ 1148 w 12193149"/>
              <a:gd name="connsiteY218" fmla="*/ 222213 h 2344739"/>
              <a:gd name="connsiteX219" fmla="*/ 1148 w 12193149"/>
              <a:gd name="connsiteY219"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590693 w 12193149"/>
              <a:gd name="connsiteY23" fmla="*/ 963777 h 2344739"/>
              <a:gd name="connsiteX24" fmla="*/ 11506817 w 12193149"/>
              <a:gd name="connsiteY24" fmla="*/ 1033623 h 2344739"/>
              <a:gd name="connsiteX25" fmla="*/ 11280332 w 12193149"/>
              <a:gd name="connsiteY25" fmla="*/ 1223571 h 2344739"/>
              <a:gd name="connsiteX26" fmla="*/ 11228309 w 12193149"/>
              <a:gd name="connsiteY26" fmla="*/ 1276236 h 2344739"/>
              <a:gd name="connsiteX27" fmla="*/ 11218087 w 12193149"/>
              <a:gd name="connsiteY27" fmla="*/ 1275961 h 2344739"/>
              <a:gd name="connsiteX28" fmla="*/ 11217184 w 12193149"/>
              <a:gd name="connsiteY28" fmla="*/ 1275018 h 2344739"/>
              <a:gd name="connsiteX29" fmla="*/ 11188885 w 12193149"/>
              <a:gd name="connsiteY29" fmla="*/ 1292383 h 2344739"/>
              <a:gd name="connsiteX30" fmla="*/ 11184501 w 12193149"/>
              <a:gd name="connsiteY30" fmla="*/ 1292525 h 2344739"/>
              <a:gd name="connsiteX31" fmla="*/ 11166854 w 12193149"/>
              <a:gd name="connsiteY31" fmla="*/ 1306612 h 2344739"/>
              <a:gd name="connsiteX32" fmla="*/ 11157311 w 12193149"/>
              <a:gd name="connsiteY32" fmla="*/ 1312414 h 2344739"/>
              <a:gd name="connsiteX33" fmla="*/ 11155496 w 12193149"/>
              <a:gd name="connsiteY33" fmla="*/ 1317097 h 2344739"/>
              <a:gd name="connsiteX34" fmla="*/ 11140961 w 12193149"/>
              <a:gd name="connsiteY34" fmla="*/ 1324115 h 2344739"/>
              <a:gd name="connsiteX35" fmla="*/ 11138961 w 12193149"/>
              <a:gd name="connsiteY35" fmla="*/ 1323772 h 2344739"/>
              <a:gd name="connsiteX36" fmla="*/ 11128208 w 12193149"/>
              <a:gd name="connsiteY36" fmla="*/ 1333832 h 2344739"/>
              <a:gd name="connsiteX37" fmla="*/ 11120691 w 12193149"/>
              <a:gd name="connsiteY37" fmla="*/ 1347424 h 2344739"/>
              <a:gd name="connsiteX38" fmla="*/ 10894683 w 12193149"/>
              <a:gd name="connsiteY38" fmla="*/ 1473399 h 2344739"/>
              <a:gd name="connsiteX39" fmla="*/ 10773300 w 12193149"/>
              <a:gd name="connsiteY39" fmla="*/ 1523191 h 2344739"/>
              <a:gd name="connsiteX40" fmla="*/ 10627668 w 12193149"/>
              <a:gd name="connsiteY40" fmla="*/ 1559229 h 2344739"/>
              <a:gd name="connsiteX41" fmla="*/ 10581895 w 12193149"/>
              <a:gd name="connsiteY41" fmla="*/ 1568689 h 2344739"/>
              <a:gd name="connsiteX42" fmla="*/ 10547790 w 12193149"/>
              <a:gd name="connsiteY42" fmla="*/ 1598423 h 2344739"/>
              <a:gd name="connsiteX43" fmla="*/ 10529643 w 12193149"/>
              <a:gd name="connsiteY43" fmla="*/ 1596907 h 2344739"/>
              <a:gd name="connsiteX44" fmla="*/ 10526446 w 12193149"/>
              <a:gd name="connsiteY44" fmla="*/ 1596411 h 2344739"/>
              <a:gd name="connsiteX45" fmla="*/ 10515129 w 12193149"/>
              <a:gd name="connsiteY45" fmla="*/ 1599537 h 2344739"/>
              <a:gd name="connsiteX46" fmla="*/ 10491735 w 12193149"/>
              <a:gd name="connsiteY46" fmla="*/ 1594156 h 2344739"/>
              <a:gd name="connsiteX47" fmla="*/ 10471418 w 12193149"/>
              <a:gd name="connsiteY47" fmla="*/ 1601693 h 2344739"/>
              <a:gd name="connsiteX48" fmla="*/ 10377042 w 12193149"/>
              <a:gd name="connsiteY48" fmla="*/ 1644598 h 2344739"/>
              <a:gd name="connsiteX49" fmla="*/ 10319338 w 12193149"/>
              <a:gd name="connsiteY49" fmla="*/ 1666221 h 2344739"/>
              <a:gd name="connsiteX50" fmla="*/ 10295467 w 12193149"/>
              <a:gd name="connsiteY50" fmla="*/ 1668079 h 2344739"/>
              <a:gd name="connsiteX51" fmla="*/ 10263443 w 12193149"/>
              <a:gd name="connsiteY51" fmla="*/ 1674948 h 2344739"/>
              <a:gd name="connsiteX52" fmla="*/ 10205418 w 12193149"/>
              <a:gd name="connsiteY52" fmla="*/ 1682149 h 2344739"/>
              <a:gd name="connsiteX53" fmla="*/ 10177759 w 12193149"/>
              <a:gd name="connsiteY53" fmla="*/ 1692943 h 2344739"/>
              <a:gd name="connsiteX54" fmla="*/ 10165070 w 12193149"/>
              <a:gd name="connsiteY54" fmla="*/ 1693739 h 2344739"/>
              <a:gd name="connsiteX55" fmla="*/ 10156308 w 12193149"/>
              <a:gd name="connsiteY55" fmla="*/ 1707487 h 2344739"/>
              <a:gd name="connsiteX56" fmla="*/ 10118267 w 12193149"/>
              <a:gd name="connsiteY56" fmla="*/ 1731142 h 2344739"/>
              <a:gd name="connsiteX57" fmla="*/ 10083317 w 12193149"/>
              <a:gd name="connsiteY57" fmla="*/ 1743296 h 2344739"/>
              <a:gd name="connsiteX58" fmla="*/ 10040388 w 12193149"/>
              <a:gd name="connsiteY58" fmla="*/ 1741632 h 2344739"/>
              <a:gd name="connsiteX59" fmla="*/ 9961167 w 12193149"/>
              <a:gd name="connsiteY59" fmla="*/ 1757147 h 2344739"/>
              <a:gd name="connsiteX60" fmla="*/ 9848940 w 12193149"/>
              <a:gd name="connsiteY60" fmla="*/ 1763915 h 2344739"/>
              <a:gd name="connsiteX61" fmla="*/ 9729457 w 12193149"/>
              <a:gd name="connsiteY61" fmla="*/ 1784122 h 2344739"/>
              <a:gd name="connsiteX62" fmla="*/ 9613704 w 12193149"/>
              <a:gd name="connsiteY62" fmla="*/ 1812371 h 2344739"/>
              <a:gd name="connsiteX63" fmla="*/ 9338590 w 12193149"/>
              <a:gd name="connsiteY63" fmla="*/ 1869293 h 2344739"/>
              <a:gd name="connsiteX64" fmla="*/ 9232518 w 12193149"/>
              <a:gd name="connsiteY64" fmla="*/ 1893149 h 2344739"/>
              <a:gd name="connsiteX65" fmla="*/ 9156690 w 12193149"/>
              <a:gd name="connsiteY65" fmla="*/ 1903228 h 2344739"/>
              <a:gd name="connsiteX66" fmla="*/ 9054601 w 12193149"/>
              <a:gd name="connsiteY66" fmla="*/ 1910755 h 2344739"/>
              <a:gd name="connsiteX67" fmla="*/ 9006634 w 12193149"/>
              <a:gd name="connsiteY67" fmla="*/ 1914040 h 2344739"/>
              <a:gd name="connsiteX68" fmla="*/ 9006349 w 12193149"/>
              <a:gd name="connsiteY68" fmla="*/ 1913800 h 2344739"/>
              <a:gd name="connsiteX69" fmla="*/ 8997380 w 12193149"/>
              <a:gd name="connsiteY69" fmla="*/ 1915011 h 2344739"/>
              <a:gd name="connsiteX70" fmla="*/ 8991542 w 12193149"/>
              <a:gd name="connsiteY70" fmla="*/ 1917072 h 2344739"/>
              <a:gd name="connsiteX71" fmla="*/ 8975485 w 12193149"/>
              <a:gd name="connsiteY71" fmla="*/ 1920298 h 2344739"/>
              <a:gd name="connsiteX72" fmla="*/ 8969159 w 12193149"/>
              <a:gd name="connsiteY72" fmla="*/ 1919598 h 2344739"/>
              <a:gd name="connsiteX73" fmla="*/ 8964196 w 12193149"/>
              <a:gd name="connsiteY73" fmla="*/ 1917373 h 2344739"/>
              <a:gd name="connsiteX74" fmla="*/ 8930136 w 12193149"/>
              <a:gd name="connsiteY74" fmla="*/ 1914185 h 2344739"/>
              <a:gd name="connsiteX75" fmla="*/ 8753592 w 12193149"/>
              <a:gd name="connsiteY75" fmla="*/ 1933417 h 2344739"/>
              <a:gd name="connsiteX76" fmla="*/ 8708995 w 12193149"/>
              <a:gd name="connsiteY76" fmla="*/ 1935518 h 2344739"/>
              <a:gd name="connsiteX77" fmla="*/ 8597219 w 12193149"/>
              <a:gd name="connsiteY77" fmla="*/ 1944090 h 2344739"/>
              <a:gd name="connsiteX78" fmla="*/ 8526378 w 12193149"/>
              <a:gd name="connsiteY78" fmla="*/ 1929248 h 2344739"/>
              <a:gd name="connsiteX79" fmla="*/ 8512131 w 12193149"/>
              <a:gd name="connsiteY79" fmla="*/ 1935163 h 2344739"/>
              <a:gd name="connsiteX80" fmla="*/ 8507315 w 12193149"/>
              <a:gd name="connsiteY80" fmla="*/ 1938164 h 2344739"/>
              <a:gd name="connsiteX81" fmla="*/ 8499116 w 12193149"/>
              <a:gd name="connsiteY81" fmla="*/ 1940902 h 2344739"/>
              <a:gd name="connsiteX82" fmla="*/ 8498742 w 12193149"/>
              <a:gd name="connsiteY82" fmla="*/ 1940723 h 2344739"/>
              <a:gd name="connsiteX83" fmla="*/ 8491397 w 12193149"/>
              <a:gd name="connsiteY83" fmla="*/ 1943773 h 2344739"/>
              <a:gd name="connsiteX84" fmla="*/ 8368330 w 12193149"/>
              <a:gd name="connsiteY84" fmla="*/ 1957815 h 2344739"/>
              <a:gd name="connsiteX85" fmla="*/ 8354947 w 12193149"/>
              <a:gd name="connsiteY85" fmla="*/ 1958009 h 2344739"/>
              <a:gd name="connsiteX86" fmla="*/ 8321252 w 12193149"/>
              <a:gd name="connsiteY86" fmla="*/ 1974587 h 2344739"/>
              <a:gd name="connsiteX87" fmla="*/ 8315581 w 12193149"/>
              <a:gd name="connsiteY87" fmla="*/ 1974913 h 2344739"/>
              <a:gd name="connsiteX88" fmla="*/ 8296322 w 12193149"/>
              <a:gd name="connsiteY88" fmla="*/ 1988808 h 2344739"/>
              <a:gd name="connsiteX89" fmla="*/ 8285424 w 12193149"/>
              <a:gd name="connsiteY89" fmla="*/ 1994631 h 2344739"/>
              <a:gd name="connsiteX90" fmla="*/ 8284298 w 12193149"/>
              <a:gd name="connsiteY90" fmla="*/ 1999074 h 2344739"/>
              <a:gd name="connsiteX91" fmla="*/ 8267224 w 12193149"/>
              <a:gd name="connsiteY91" fmla="*/ 2006249 h 2344739"/>
              <a:gd name="connsiteX92" fmla="*/ 8264525 w 12193149"/>
              <a:gd name="connsiteY92" fmla="*/ 2006019 h 2344739"/>
              <a:gd name="connsiteX93" fmla="*/ 8253181 w 12193149"/>
              <a:gd name="connsiteY93" fmla="*/ 2015862 h 2344739"/>
              <a:gd name="connsiteX94" fmla="*/ 8246982 w 12193149"/>
              <a:gd name="connsiteY94" fmla="*/ 2028854 h 2344739"/>
              <a:gd name="connsiteX95" fmla="*/ 8091420 w 12193149"/>
              <a:gd name="connsiteY95" fmla="*/ 2075015 h 2344739"/>
              <a:gd name="connsiteX96" fmla="*/ 7906555 w 12193149"/>
              <a:gd name="connsiteY96" fmla="*/ 2116988 h 2344739"/>
              <a:gd name="connsiteX97" fmla="*/ 7719893 w 12193149"/>
              <a:gd name="connsiteY97" fmla="*/ 2142703 h 2344739"/>
              <a:gd name="connsiteX98" fmla="*/ 7615495 w 12193149"/>
              <a:gd name="connsiteY98" fmla="*/ 2139232 h 2344739"/>
              <a:gd name="connsiteX99" fmla="*/ 7528691 w 12193149"/>
              <a:gd name="connsiteY99" fmla="*/ 2145060 h 2344739"/>
              <a:gd name="connsiteX100" fmla="*/ 7520719 w 12193149"/>
              <a:gd name="connsiteY100" fmla="*/ 2147613 h 2344739"/>
              <a:gd name="connsiteX101" fmla="*/ 7508559 w 12193149"/>
              <a:gd name="connsiteY101" fmla="*/ 2148948 h 2344739"/>
              <a:gd name="connsiteX102" fmla="*/ 7508188 w 12193149"/>
              <a:gd name="connsiteY102" fmla="*/ 2148621 h 2344739"/>
              <a:gd name="connsiteX103" fmla="*/ 7496943 w 12193149"/>
              <a:gd name="connsiteY103" fmla="*/ 2150573 h 2344739"/>
              <a:gd name="connsiteX104" fmla="*/ 7219707 w 12193149"/>
              <a:gd name="connsiteY104" fmla="*/ 2156680 h 2344739"/>
              <a:gd name="connsiteX105" fmla="*/ 7202249 w 12193149"/>
              <a:gd name="connsiteY105" fmla="*/ 2161230 h 2344739"/>
              <a:gd name="connsiteX106" fmla="*/ 7198152 w 12193149"/>
              <a:gd name="connsiteY106" fmla="*/ 2166588 h 2344739"/>
              <a:gd name="connsiteX107" fmla="*/ 7171956 w 12193149"/>
              <a:gd name="connsiteY107" fmla="*/ 2171236 h 2344739"/>
              <a:gd name="connsiteX108" fmla="*/ 7098136 w 12193149"/>
              <a:gd name="connsiteY108" fmla="*/ 2183464 h 2344739"/>
              <a:gd name="connsiteX109" fmla="*/ 7019644 w 12193149"/>
              <a:gd name="connsiteY109" fmla="*/ 2183090 h 2344739"/>
              <a:gd name="connsiteX110" fmla="*/ 6905294 w 12193149"/>
              <a:gd name="connsiteY110" fmla="*/ 2212596 h 2344739"/>
              <a:gd name="connsiteX111" fmla="*/ 6709370 w 12193149"/>
              <a:gd name="connsiteY111" fmla="*/ 2240551 h 2344739"/>
              <a:gd name="connsiteX112" fmla="*/ 6550602 w 12193149"/>
              <a:gd name="connsiteY112" fmla="*/ 2269327 h 2344739"/>
              <a:gd name="connsiteX113" fmla="*/ 6318708 w 12193149"/>
              <a:gd name="connsiteY113" fmla="*/ 2316127 h 2344739"/>
              <a:gd name="connsiteX114" fmla="*/ 6169822 w 12193149"/>
              <a:gd name="connsiteY114" fmla="*/ 2318214 h 2344739"/>
              <a:gd name="connsiteX115" fmla="*/ 6074996 w 12193149"/>
              <a:gd name="connsiteY115" fmla="*/ 2338676 h 2344739"/>
              <a:gd name="connsiteX116" fmla="*/ 6069677 w 12193149"/>
              <a:gd name="connsiteY116" fmla="*/ 2337139 h 2344739"/>
              <a:gd name="connsiteX117" fmla="*/ 6049786 w 12193149"/>
              <a:gd name="connsiteY117" fmla="*/ 2337822 h 2344739"/>
              <a:gd name="connsiteX118" fmla="*/ 6042433 w 12193149"/>
              <a:gd name="connsiteY118" fmla="*/ 2329473 h 2344739"/>
              <a:gd name="connsiteX119" fmla="*/ 6011238 w 12193149"/>
              <a:gd name="connsiteY119" fmla="*/ 2324380 h 2344739"/>
              <a:gd name="connsiteX120" fmla="*/ 5958523 w 12193149"/>
              <a:gd name="connsiteY120" fmla="*/ 2328024 h 2344739"/>
              <a:gd name="connsiteX121" fmla="*/ 5760067 w 12193149"/>
              <a:gd name="connsiteY121" fmla="*/ 2343716 h 2344739"/>
              <a:gd name="connsiteX122" fmla="*/ 5628108 w 12193149"/>
              <a:gd name="connsiteY122" fmla="*/ 2344739 h 2344739"/>
              <a:gd name="connsiteX123" fmla="*/ 5472054 w 12193149"/>
              <a:gd name="connsiteY123" fmla="*/ 2330719 h 2344739"/>
              <a:gd name="connsiteX124" fmla="*/ 5433909 w 12193149"/>
              <a:gd name="connsiteY124" fmla="*/ 2319466 h 2344739"/>
              <a:gd name="connsiteX125" fmla="*/ 5382817 w 12193149"/>
              <a:gd name="connsiteY125" fmla="*/ 2301764 h 2344739"/>
              <a:gd name="connsiteX126" fmla="*/ 5262912 w 12193149"/>
              <a:gd name="connsiteY126" fmla="*/ 2281347 h 2344739"/>
              <a:gd name="connsiteX127" fmla="*/ 5224109 w 12193149"/>
              <a:gd name="connsiteY127" fmla="*/ 2270223 h 2344739"/>
              <a:gd name="connsiteX128" fmla="*/ 5175808 w 12193149"/>
              <a:gd name="connsiteY128" fmla="*/ 2267233 h 2344739"/>
              <a:gd name="connsiteX129" fmla="*/ 5157702 w 12193149"/>
              <a:gd name="connsiteY129" fmla="*/ 2260010 h 2344739"/>
              <a:gd name="connsiteX130" fmla="*/ 5143747 w 12193149"/>
              <a:gd name="connsiteY130" fmla="*/ 2256610 h 2344739"/>
              <a:gd name="connsiteX131" fmla="*/ 5140744 w 12193149"/>
              <a:gd name="connsiteY131" fmla="*/ 2254509 h 2344739"/>
              <a:gd name="connsiteX132" fmla="*/ 5122807 w 12193149"/>
              <a:gd name="connsiteY132" fmla="*/ 2243656 h 2344739"/>
              <a:gd name="connsiteX133" fmla="*/ 5066938 w 12193149"/>
              <a:gd name="connsiteY133" fmla="*/ 2250227 h 2344739"/>
              <a:gd name="connsiteX134" fmla="*/ 5012662 w 12193149"/>
              <a:gd name="connsiteY134" fmla="*/ 2233846 h 2344739"/>
              <a:gd name="connsiteX135" fmla="*/ 4841589 w 12193149"/>
              <a:gd name="connsiteY135" fmla="*/ 2209829 h 2344739"/>
              <a:gd name="connsiteX136" fmla="*/ 4763595 w 12193149"/>
              <a:gd name="connsiteY136" fmla="*/ 2182061 h 2344739"/>
              <a:gd name="connsiteX137" fmla="*/ 4724334 w 12193149"/>
              <a:gd name="connsiteY137" fmla="*/ 2173047 h 2344739"/>
              <a:gd name="connsiteX138" fmla="*/ 4722324 w 12193149"/>
              <a:gd name="connsiteY138" fmla="*/ 2172298 h 2344739"/>
              <a:gd name="connsiteX139" fmla="*/ 4723259 w 12193149"/>
              <a:gd name="connsiteY139" fmla="*/ 2172087 h 2344739"/>
              <a:gd name="connsiteX140" fmla="*/ 4718350 w 12193149"/>
              <a:gd name="connsiteY140" fmla="*/ 2170817 h 2344739"/>
              <a:gd name="connsiteX141" fmla="*/ 4722324 w 12193149"/>
              <a:gd name="connsiteY141" fmla="*/ 2172298 h 2344739"/>
              <a:gd name="connsiteX142" fmla="*/ 4716674 w 12193149"/>
              <a:gd name="connsiteY142" fmla="*/ 2173573 h 2344739"/>
              <a:gd name="connsiteX143" fmla="*/ 4516962 w 12193149"/>
              <a:gd name="connsiteY143" fmla="*/ 2163671 h 2344739"/>
              <a:gd name="connsiteX144" fmla="*/ 4429691 w 12193149"/>
              <a:gd name="connsiteY144" fmla="*/ 2153020 h 2344739"/>
              <a:gd name="connsiteX145" fmla="*/ 4364023 w 12193149"/>
              <a:gd name="connsiteY145" fmla="*/ 2151674 h 2344739"/>
              <a:gd name="connsiteX146" fmla="*/ 4318114 w 12193149"/>
              <a:gd name="connsiteY146" fmla="*/ 2158289 h 2344739"/>
              <a:gd name="connsiteX147" fmla="*/ 4316258 w 12193149"/>
              <a:gd name="connsiteY147" fmla="*/ 2156948 h 2344739"/>
              <a:gd name="connsiteX148" fmla="*/ 4296292 w 12193149"/>
              <a:gd name="connsiteY148" fmla="*/ 2155069 h 2344739"/>
              <a:gd name="connsiteX149" fmla="*/ 4291212 w 12193149"/>
              <a:gd name="connsiteY149" fmla="*/ 2157986 h 2344739"/>
              <a:gd name="connsiteX150" fmla="*/ 4277290 w 12193149"/>
              <a:gd name="connsiteY150" fmla="*/ 2157740 h 2344739"/>
              <a:gd name="connsiteX151" fmla="*/ 4249265 w 12193149"/>
              <a:gd name="connsiteY151" fmla="*/ 2160064 h 2344739"/>
              <a:gd name="connsiteX152" fmla="*/ 4203199 w 12193149"/>
              <a:gd name="connsiteY152" fmla="*/ 2157269 h 2344739"/>
              <a:gd name="connsiteX153" fmla="*/ 4202893 w 12193149"/>
              <a:gd name="connsiteY153" fmla="*/ 2156010 h 2344739"/>
              <a:gd name="connsiteX154" fmla="*/ 4192396 w 12193149"/>
              <a:gd name="connsiteY154" fmla="*/ 2150376 h 2344739"/>
              <a:gd name="connsiteX155" fmla="*/ 4143893 w 12193149"/>
              <a:gd name="connsiteY155" fmla="*/ 2134511 h 2344739"/>
              <a:gd name="connsiteX156" fmla="*/ 4084245 w 12193149"/>
              <a:gd name="connsiteY156" fmla="*/ 2107978 h 2344739"/>
              <a:gd name="connsiteX157" fmla="*/ 4075694 w 12193149"/>
              <a:gd name="connsiteY157" fmla="*/ 2107143 h 2344739"/>
              <a:gd name="connsiteX158" fmla="*/ 4075575 w 12193149"/>
              <a:gd name="connsiteY158" fmla="*/ 2106844 h 2344739"/>
              <a:gd name="connsiteX159" fmla="*/ 4066658 w 12193149"/>
              <a:gd name="connsiteY159" fmla="*/ 2105400 h 2344739"/>
              <a:gd name="connsiteX160" fmla="*/ 4060102 w 12193149"/>
              <a:gd name="connsiteY160" fmla="*/ 2105618 h 2344739"/>
              <a:gd name="connsiteX161" fmla="*/ 4043512 w 12193149"/>
              <a:gd name="connsiteY161" fmla="*/ 2103997 h 2344739"/>
              <a:gd name="connsiteX162" fmla="*/ 4038145 w 12193149"/>
              <a:gd name="connsiteY162" fmla="*/ 2101563 h 2344739"/>
              <a:gd name="connsiteX163" fmla="*/ 4036511 w 12193149"/>
              <a:gd name="connsiteY163" fmla="*/ 2097896 h 2344739"/>
              <a:gd name="connsiteX164" fmla="*/ 4034926 w 12193149"/>
              <a:gd name="connsiteY164" fmla="*/ 2098131 h 2344739"/>
              <a:gd name="connsiteX165" fmla="*/ 4005686 w 12193149"/>
              <a:gd name="connsiteY165" fmla="*/ 2085563 h 2344739"/>
              <a:gd name="connsiteX166" fmla="*/ 3937994 w 12193149"/>
              <a:gd name="connsiteY166" fmla="*/ 2068106 h 2344739"/>
              <a:gd name="connsiteX167" fmla="*/ 3898423 w 12193149"/>
              <a:gd name="connsiteY167" fmla="*/ 2062451 h 2344739"/>
              <a:gd name="connsiteX168" fmla="*/ 3790908 w 12193149"/>
              <a:gd name="connsiteY168" fmla="*/ 2042213 h 2344739"/>
              <a:gd name="connsiteX169" fmla="*/ 3683661 w 12193149"/>
              <a:gd name="connsiteY169" fmla="*/ 2018290 h 2344739"/>
              <a:gd name="connsiteX170" fmla="*/ 3611183 w 12193149"/>
              <a:gd name="connsiteY170" fmla="*/ 1986019 h 2344739"/>
              <a:gd name="connsiteX171" fmla="*/ 3605003 w 12193149"/>
              <a:gd name="connsiteY171" fmla="*/ 1987381 h 2344739"/>
              <a:gd name="connsiteX172" fmla="*/ 3595884 w 12193149"/>
              <a:gd name="connsiteY172" fmla="*/ 1987545 h 2344739"/>
              <a:gd name="connsiteX173" fmla="*/ 3595649 w 12193149"/>
              <a:gd name="connsiteY173" fmla="*/ 1987276 h 2344739"/>
              <a:gd name="connsiteX174" fmla="*/ 3587126 w 12193149"/>
              <a:gd name="connsiteY174" fmla="*/ 1987966 h 2344739"/>
              <a:gd name="connsiteX175" fmla="*/ 3537283 w 12193149"/>
              <a:gd name="connsiteY175" fmla="*/ 1978267 h 2344739"/>
              <a:gd name="connsiteX176" fmla="*/ 3474371 w 12193149"/>
              <a:gd name="connsiteY176" fmla="*/ 1974606 h 2344739"/>
              <a:gd name="connsiteX177" fmla="*/ 3401876 w 12193149"/>
              <a:gd name="connsiteY177" fmla="*/ 1962558 h 2344739"/>
              <a:gd name="connsiteX178" fmla="*/ 3365036 w 12193149"/>
              <a:gd name="connsiteY178" fmla="*/ 1979510 h 2344739"/>
              <a:gd name="connsiteX179" fmla="*/ 3345174 w 12193149"/>
              <a:gd name="connsiteY179" fmla="*/ 1981192 h 2344739"/>
              <a:gd name="connsiteX180" fmla="*/ 3342846 w 12193149"/>
              <a:gd name="connsiteY180" fmla="*/ 1980217 h 2344739"/>
              <a:gd name="connsiteX181" fmla="*/ 3263504 w 12193149"/>
              <a:gd name="connsiteY181" fmla="*/ 1986094 h 2344739"/>
              <a:gd name="connsiteX182" fmla="*/ 3143704 w 12193149"/>
              <a:gd name="connsiteY182" fmla="*/ 1993869 h 2344739"/>
              <a:gd name="connsiteX183" fmla="*/ 3031439 w 12193149"/>
              <a:gd name="connsiteY183" fmla="*/ 1996512 h 2344739"/>
              <a:gd name="connsiteX184" fmla="*/ 2782717 w 12193149"/>
              <a:gd name="connsiteY184" fmla="*/ 2018333 h 2344739"/>
              <a:gd name="connsiteX185" fmla="*/ 2647675 w 12193149"/>
              <a:gd name="connsiteY185" fmla="*/ 2028869 h 2344739"/>
              <a:gd name="connsiteX186" fmla="*/ 2569176 w 12193149"/>
              <a:gd name="connsiteY186" fmla="*/ 2002628 h 2344739"/>
              <a:gd name="connsiteX187" fmla="*/ 2444403 w 12193149"/>
              <a:gd name="connsiteY187" fmla="*/ 2016529 h 2344739"/>
              <a:gd name="connsiteX188" fmla="*/ 2316260 w 12193149"/>
              <a:gd name="connsiteY188" fmla="*/ 2024996 h 2344739"/>
              <a:gd name="connsiteX189" fmla="*/ 2209726 w 12193149"/>
              <a:gd name="connsiteY189" fmla="*/ 2019763 h 2344739"/>
              <a:gd name="connsiteX190" fmla="*/ 2095813 w 12193149"/>
              <a:gd name="connsiteY190" fmla="*/ 2003052 h 2344739"/>
              <a:gd name="connsiteX191" fmla="*/ 1998504 w 12193149"/>
              <a:gd name="connsiteY191" fmla="*/ 1995032 h 2344739"/>
              <a:gd name="connsiteX192" fmla="*/ 1929320 w 12193149"/>
              <a:gd name="connsiteY192" fmla="*/ 2016977 h 2344739"/>
              <a:gd name="connsiteX193" fmla="*/ 1922798 w 12193149"/>
              <a:gd name="connsiteY193" fmla="*/ 2012146 h 2344739"/>
              <a:gd name="connsiteX194" fmla="*/ 1874228 w 12193149"/>
              <a:gd name="connsiteY194" fmla="*/ 2013741 h 2344739"/>
              <a:gd name="connsiteX195" fmla="*/ 1787803 w 12193149"/>
              <a:gd name="connsiteY195" fmla="*/ 2041363 h 2344739"/>
              <a:gd name="connsiteX196" fmla="*/ 1739352 w 12193149"/>
              <a:gd name="connsiteY196" fmla="*/ 2036312 h 2344739"/>
              <a:gd name="connsiteX197" fmla="*/ 1676219 w 12193149"/>
              <a:gd name="connsiteY197" fmla="*/ 2019963 h 2344739"/>
              <a:gd name="connsiteX198" fmla="*/ 1609817 w 12193149"/>
              <a:gd name="connsiteY198" fmla="*/ 2013066 h 2344739"/>
              <a:gd name="connsiteX199" fmla="*/ 1497258 w 12193149"/>
              <a:gd name="connsiteY199" fmla="*/ 1987476 h 2344739"/>
              <a:gd name="connsiteX200" fmla="*/ 1151127 w 12193149"/>
              <a:gd name="connsiteY200" fmla="*/ 1938041 h 2344739"/>
              <a:gd name="connsiteX201" fmla="*/ 859417 w 12193149"/>
              <a:gd name="connsiteY201" fmla="*/ 1928608 h 2344739"/>
              <a:gd name="connsiteX202" fmla="*/ 838688 w 12193149"/>
              <a:gd name="connsiteY202" fmla="*/ 1929821 h 2344739"/>
              <a:gd name="connsiteX203" fmla="*/ 817957 w 12193149"/>
              <a:gd name="connsiteY203" fmla="*/ 1927857 h 2344739"/>
              <a:gd name="connsiteX204" fmla="*/ 812654 w 12193149"/>
              <a:gd name="connsiteY204" fmla="*/ 1930751 h 2344739"/>
              <a:gd name="connsiteX205" fmla="*/ 721195 w 12193149"/>
              <a:gd name="connsiteY205" fmla="*/ 1929661 h 2344739"/>
              <a:gd name="connsiteX206" fmla="*/ 720890 w 12193149"/>
              <a:gd name="connsiteY206" fmla="*/ 1928399 h 2344739"/>
              <a:gd name="connsiteX207" fmla="*/ 710023 w 12193149"/>
              <a:gd name="connsiteY207" fmla="*/ 1922722 h 2344739"/>
              <a:gd name="connsiteX208" fmla="*/ 597940 w 12193149"/>
              <a:gd name="connsiteY208" fmla="*/ 1879864 h 2344739"/>
              <a:gd name="connsiteX209" fmla="*/ 579683 w 12193149"/>
              <a:gd name="connsiteY209" fmla="*/ 1877212 h 2344739"/>
              <a:gd name="connsiteX210" fmla="*/ 572865 w 12193149"/>
              <a:gd name="connsiteY210" fmla="*/ 1877401 h 2344739"/>
              <a:gd name="connsiteX211" fmla="*/ 446247 w 12193149"/>
              <a:gd name="connsiteY211" fmla="*/ 1839371 h 2344739"/>
              <a:gd name="connsiteX212" fmla="*/ 405163 w 12193149"/>
              <a:gd name="connsiteY212" fmla="*/ 1833548 h 2344739"/>
              <a:gd name="connsiteX213" fmla="*/ 293583 w 12193149"/>
              <a:gd name="connsiteY213" fmla="*/ 1812852 h 2344739"/>
              <a:gd name="connsiteX214" fmla="*/ 119529 w 12193149"/>
              <a:gd name="connsiteY214" fmla="*/ 1761047 h 2344739"/>
              <a:gd name="connsiteX215" fmla="*/ 16674 w 12193149"/>
              <a:gd name="connsiteY215" fmla="*/ 1758191 h 2344739"/>
              <a:gd name="connsiteX216" fmla="*/ 1150 w 12193149"/>
              <a:gd name="connsiteY216" fmla="*/ 1752722 h 2344739"/>
              <a:gd name="connsiteX217" fmla="*/ 1148 w 12193149"/>
              <a:gd name="connsiteY217" fmla="*/ 222213 h 2344739"/>
              <a:gd name="connsiteX218" fmla="*/ 1148 w 12193149"/>
              <a:gd name="connsiteY218"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9 w 12193149"/>
              <a:gd name="connsiteY3" fmla="*/ 579739 h 2344739"/>
              <a:gd name="connsiteX4" fmla="*/ 12185986 w 12193149"/>
              <a:gd name="connsiteY4" fmla="*/ 584189 h 2344739"/>
              <a:gd name="connsiteX5" fmla="*/ 12156363 w 12193149"/>
              <a:gd name="connsiteY5" fmla="*/ 597366 h 2344739"/>
              <a:gd name="connsiteX6" fmla="*/ 12139215 w 12193149"/>
              <a:gd name="connsiteY6" fmla="*/ 623179 h 2344739"/>
              <a:gd name="connsiteX7" fmla="*/ 12126327 w 12193149"/>
              <a:gd name="connsiteY7" fmla="*/ 624690 h 2344739"/>
              <a:gd name="connsiteX8" fmla="*/ 12124007 w 12193149"/>
              <a:gd name="connsiteY8" fmla="*/ 624794 h 2344739"/>
              <a:gd name="connsiteX9" fmla="*/ 12116854 w 12193149"/>
              <a:gd name="connsiteY9" fmla="*/ 628608 h 2344739"/>
              <a:gd name="connsiteX10" fmla="*/ 12099497 w 12193149"/>
              <a:gd name="connsiteY10" fmla="*/ 628139 h 2344739"/>
              <a:gd name="connsiteX11" fmla="*/ 12087073 w 12193149"/>
              <a:gd name="connsiteY11" fmla="*/ 636341 h 2344739"/>
              <a:gd name="connsiteX12" fmla="*/ 12031073 w 12193149"/>
              <a:gd name="connsiteY12" fmla="*/ 680009 h 2344739"/>
              <a:gd name="connsiteX13" fmla="*/ 11995833 w 12193149"/>
              <a:gd name="connsiteY13" fmla="*/ 703458 h 2344739"/>
              <a:gd name="connsiteX14" fmla="*/ 11979717 w 12193149"/>
              <a:gd name="connsiteY14" fmla="*/ 708161 h 2344739"/>
              <a:gd name="connsiteX15" fmla="*/ 11959046 w 12193149"/>
              <a:gd name="connsiteY15" fmla="*/ 717558 h 2344739"/>
              <a:gd name="connsiteX16" fmla="*/ 11920454 w 12193149"/>
              <a:gd name="connsiteY16" fmla="*/ 730883 h 2344739"/>
              <a:gd name="connsiteX17" fmla="*/ 11903656 w 12193149"/>
              <a:gd name="connsiteY17" fmla="*/ 742426 h 2344739"/>
              <a:gd name="connsiteX18" fmla="*/ 11895048 w 12193149"/>
              <a:gd name="connsiteY18" fmla="*/ 744791 h 2344739"/>
              <a:gd name="connsiteX19" fmla="*/ 11891968 w 12193149"/>
              <a:gd name="connsiteY19" fmla="*/ 755729 h 2344739"/>
              <a:gd name="connsiteX20" fmla="*/ 11870776 w 12193149"/>
              <a:gd name="connsiteY20" fmla="*/ 777816 h 2344739"/>
              <a:gd name="connsiteX21" fmla="*/ 11813376 w 12193149"/>
              <a:gd name="connsiteY21" fmla="*/ 797659 h 2344739"/>
              <a:gd name="connsiteX22" fmla="*/ 11590693 w 12193149"/>
              <a:gd name="connsiteY22" fmla="*/ 963777 h 2344739"/>
              <a:gd name="connsiteX23" fmla="*/ 11506817 w 12193149"/>
              <a:gd name="connsiteY23" fmla="*/ 1033623 h 2344739"/>
              <a:gd name="connsiteX24" fmla="*/ 11280332 w 12193149"/>
              <a:gd name="connsiteY24" fmla="*/ 1223571 h 2344739"/>
              <a:gd name="connsiteX25" fmla="*/ 11228309 w 12193149"/>
              <a:gd name="connsiteY25" fmla="*/ 1276236 h 2344739"/>
              <a:gd name="connsiteX26" fmla="*/ 11218087 w 12193149"/>
              <a:gd name="connsiteY26" fmla="*/ 1275961 h 2344739"/>
              <a:gd name="connsiteX27" fmla="*/ 11217184 w 12193149"/>
              <a:gd name="connsiteY27" fmla="*/ 1275018 h 2344739"/>
              <a:gd name="connsiteX28" fmla="*/ 11188885 w 12193149"/>
              <a:gd name="connsiteY28" fmla="*/ 1292383 h 2344739"/>
              <a:gd name="connsiteX29" fmla="*/ 11184501 w 12193149"/>
              <a:gd name="connsiteY29" fmla="*/ 1292525 h 2344739"/>
              <a:gd name="connsiteX30" fmla="*/ 11166854 w 12193149"/>
              <a:gd name="connsiteY30" fmla="*/ 1306612 h 2344739"/>
              <a:gd name="connsiteX31" fmla="*/ 11157311 w 12193149"/>
              <a:gd name="connsiteY31" fmla="*/ 1312414 h 2344739"/>
              <a:gd name="connsiteX32" fmla="*/ 11155496 w 12193149"/>
              <a:gd name="connsiteY32" fmla="*/ 1317097 h 2344739"/>
              <a:gd name="connsiteX33" fmla="*/ 11140961 w 12193149"/>
              <a:gd name="connsiteY33" fmla="*/ 1324115 h 2344739"/>
              <a:gd name="connsiteX34" fmla="*/ 11138961 w 12193149"/>
              <a:gd name="connsiteY34" fmla="*/ 1323772 h 2344739"/>
              <a:gd name="connsiteX35" fmla="*/ 11128208 w 12193149"/>
              <a:gd name="connsiteY35" fmla="*/ 1333832 h 2344739"/>
              <a:gd name="connsiteX36" fmla="*/ 11120691 w 12193149"/>
              <a:gd name="connsiteY36" fmla="*/ 1347424 h 2344739"/>
              <a:gd name="connsiteX37" fmla="*/ 10894683 w 12193149"/>
              <a:gd name="connsiteY37" fmla="*/ 1473399 h 2344739"/>
              <a:gd name="connsiteX38" fmla="*/ 10773300 w 12193149"/>
              <a:gd name="connsiteY38" fmla="*/ 1523191 h 2344739"/>
              <a:gd name="connsiteX39" fmla="*/ 10627668 w 12193149"/>
              <a:gd name="connsiteY39" fmla="*/ 1559229 h 2344739"/>
              <a:gd name="connsiteX40" fmla="*/ 10581895 w 12193149"/>
              <a:gd name="connsiteY40" fmla="*/ 1568689 h 2344739"/>
              <a:gd name="connsiteX41" fmla="*/ 10547790 w 12193149"/>
              <a:gd name="connsiteY41" fmla="*/ 1598423 h 2344739"/>
              <a:gd name="connsiteX42" fmla="*/ 10529643 w 12193149"/>
              <a:gd name="connsiteY42" fmla="*/ 1596907 h 2344739"/>
              <a:gd name="connsiteX43" fmla="*/ 10526446 w 12193149"/>
              <a:gd name="connsiteY43" fmla="*/ 1596411 h 2344739"/>
              <a:gd name="connsiteX44" fmla="*/ 10515129 w 12193149"/>
              <a:gd name="connsiteY44" fmla="*/ 1599537 h 2344739"/>
              <a:gd name="connsiteX45" fmla="*/ 10491735 w 12193149"/>
              <a:gd name="connsiteY45" fmla="*/ 1594156 h 2344739"/>
              <a:gd name="connsiteX46" fmla="*/ 10471418 w 12193149"/>
              <a:gd name="connsiteY46" fmla="*/ 1601693 h 2344739"/>
              <a:gd name="connsiteX47" fmla="*/ 10377042 w 12193149"/>
              <a:gd name="connsiteY47" fmla="*/ 1644598 h 2344739"/>
              <a:gd name="connsiteX48" fmla="*/ 10319338 w 12193149"/>
              <a:gd name="connsiteY48" fmla="*/ 1666221 h 2344739"/>
              <a:gd name="connsiteX49" fmla="*/ 10295467 w 12193149"/>
              <a:gd name="connsiteY49" fmla="*/ 1668079 h 2344739"/>
              <a:gd name="connsiteX50" fmla="*/ 10263443 w 12193149"/>
              <a:gd name="connsiteY50" fmla="*/ 1674948 h 2344739"/>
              <a:gd name="connsiteX51" fmla="*/ 10205418 w 12193149"/>
              <a:gd name="connsiteY51" fmla="*/ 1682149 h 2344739"/>
              <a:gd name="connsiteX52" fmla="*/ 10177759 w 12193149"/>
              <a:gd name="connsiteY52" fmla="*/ 1692943 h 2344739"/>
              <a:gd name="connsiteX53" fmla="*/ 10165070 w 12193149"/>
              <a:gd name="connsiteY53" fmla="*/ 1693739 h 2344739"/>
              <a:gd name="connsiteX54" fmla="*/ 10156308 w 12193149"/>
              <a:gd name="connsiteY54" fmla="*/ 1707487 h 2344739"/>
              <a:gd name="connsiteX55" fmla="*/ 10118267 w 12193149"/>
              <a:gd name="connsiteY55" fmla="*/ 1731142 h 2344739"/>
              <a:gd name="connsiteX56" fmla="*/ 10083317 w 12193149"/>
              <a:gd name="connsiteY56" fmla="*/ 1743296 h 2344739"/>
              <a:gd name="connsiteX57" fmla="*/ 10040388 w 12193149"/>
              <a:gd name="connsiteY57" fmla="*/ 1741632 h 2344739"/>
              <a:gd name="connsiteX58" fmla="*/ 9961167 w 12193149"/>
              <a:gd name="connsiteY58" fmla="*/ 1757147 h 2344739"/>
              <a:gd name="connsiteX59" fmla="*/ 9848940 w 12193149"/>
              <a:gd name="connsiteY59" fmla="*/ 1763915 h 2344739"/>
              <a:gd name="connsiteX60" fmla="*/ 9729457 w 12193149"/>
              <a:gd name="connsiteY60" fmla="*/ 1784122 h 2344739"/>
              <a:gd name="connsiteX61" fmla="*/ 9613704 w 12193149"/>
              <a:gd name="connsiteY61" fmla="*/ 1812371 h 2344739"/>
              <a:gd name="connsiteX62" fmla="*/ 9338590 w 12193149"/>
              <a:gd name="connsiteY62" fmla="*/ 1869293 h 2344739"/>
              <a:gd name="connsiteX63" fmla="*/ 9232518 w 12193149"/>
              <a:gd name="connsiteY63" fmla="*/ 1893149 h 2344739"/>
              <a:gd name="connsiteX64" fmla="*/ 9156690 w 12193149"/>
              <a:gd name="connsiteY64" fmla="*/ 1903228 h 2344739"/>
              <a:gd name="connsiteX65" fmla="*/ 9054601 w 12193149"/>
              <a:gd name="connsiteY65" fmla="*/ 1910755 h 2344739"/>
              <a:gd name="connsiteX66" fmla="*/ 9006634 w 12193149"/>
              <a:gd name="connsiteY66" fmla="*/ 1914040 h 2344739"/>
              <a:gd name="connsiteX67" fmla="*/ 9006349 w 12193149"/>
              <a:gd name="connsiteY67" fmla="*/ 1913800 h 2344739"/>
              <a:gd name="connsiteX68" fmla="*/ 8997380 w 12193149"/>
              <a:gd name="connsiteY68" fmla="*/ 1915011 h 2344739"/>
              <a:gd name="connsiteX69" fmla="*/ 8991542 w 12193149"/>
              <a:gd name="connsiteY69" fmla="*/ 1917072 h 2344739"/>
              <a:gd name="connsiteX70" fmla="*/ 8975485 w 12193149"/>
              <a:gd name="connsiteY70" fmla="*/ 1920298 h 2344739"/>
              <a:gd name="connsiteX71" fmla="*/ 8969159 w 12193149"/>
              <a:gd name="connsiteY71" fmla="*/ 1919598 h 2344739"/>
              <a:gd name="connsiteX72" fmla="*/ 8964196 w 12193149"/>
              <a:gd name="connsiteY72" fmla="*/ 1917373 h 2344739"/>
              <a:gd name="connsiteX73" fmla="*/ 8930136 w 12193149"/>
              <a:gd name="connsiteY73" fmla="*/ 1914185 h 2344739"/>
              <a:gd name="connsiteX74" fmla="*/ 8753592 w 12193149"/>
              <a:gd name="connsiteY74" fmla="*/ 1933417 h 2344739"/>
              <a:gd name="connsiteX75" fmla="*/ 8708995 w 12193149"/>
              <a:gd name="connsiteY75" fmla="*/ 1935518 h 2344739"/>
              <a:gd name="connsiteX76" fmla="*/ 8597219 w 12193149"/>
              <a:gd name="connsiteY76" fmla="*/ 1944090 h 2344739"/>
              <a:gd name="connsiteX77" fmla="*/ 8526378 w 12193149"/>
              <a:gd name="connsiteY77" fmla="*/ 1929248 h 2344739"/>
              <a:gd name="connsiteX78" fmla="*/ 8512131 w 12193149"/>
              <a:gd name="connsiteY78" fmla="*/ 1935163 h 2344739"/>
              <a:gd name="connsiteX79" fmla="*/ 8507315 w 12193149"/>
              <a:gd name="connsiteY79" fmla="*/ 1938164 h 2344739"/>
              <a:gd name="connsiteX80" fmla="*/ 8499116 w 12193149"/>
              <a:gd name="connsiteY80" fmla="*/ 1940902 h 2344739"/>
              <a:gd name="connsiteX81" fmla="*/ 8498742 w 12193149"/>
              <a:gd name="connsiteY81" fmla="*/ 1940723 h 2344739"/>
              <a:gd name="connsiteX82" fmla="*/ 8491397 w 12193149"/>
              <a:gd name="connsiteY82" fmla="*/ 1943773 h 2344739"/>
              <a:gd name="connsiteX83" fmla="*/ 8368330 w 12193149"/>
              <a:gd name="connsiteY83" fmla="*/ 1957815 h 2344739"/>
              <a:gd name="connsiteX84" fmla="*/ 8354947 w 12193149"/>
              <a:gd name="connsiteY84" fmla="*/ 1958009 h 2344739"/>
              <a:gd name="connsiteX85" fmla="*/ 8321252 w 12193149"/>
              <a:gd name="connsiteY85" fmla="*/ 1974587 h 2344739"/>
              <a:gd name="connsiteX86" fmla="*/ 8315581 w 12193149"/>
              <a:gd name="connsiteY86" fmla="*/ 1974913 h 2344739"/>
              <a:gd name="connsiteX87" fmla="*/ 8296322 w 12193149"/>
              <a:gd name="connsiteY87" fmla="*/ 1988808 h 2344739"/>
              <a:gd name="connsiteX88" fmla="*/ 8285424 w 12193149"/>
              <a:gd name="connsiteY88" fmla="*/ 1994631 h 2344739"/>
              <a:gd name="connsiteX89" fmla="*/ 8284298 w 12193149"/>
              <a:gd name="connsiteY89" fmla="*/ 1999074 h 2344739"/>
              <a:gd name="connsiteX90" fmla="*/ 8267224 w 12193149"/>
              <a:gd name="connsiteY90" fmla="*/ 2006249 h 2344739"/>
              <a:gd name="connsiteX91" fmla="*/ 8264525 w 12193149"/>
              <a:gd name="connsiteY91" fmla="*/ 2006019 h 2344739"/>
              <a:gd name="connsiteX92" fmla="*/ 8253181 w 12193149"/>
              <a:gd name="connsiteY92" fmla="*/ 2015862 h 2344739"/>
              <a:gd name="connsiteX93" fmla="*/ 8246982 w 12193149"/>
              <a:gd name="connsiteY93" fmla="*/ 2028854 h 2344739"/>
              <a:gd name="connsiteX94" fmla="*/ 8091420 w 12193149"/>
              <a:gd name="connsiteY94" fmla="*/ 2075015 h 2344739"/>
              <a:gd name="connsiteX95" fmla="*/ 7906555 w 12193149"/>
              <a:gd name="connsiteY95" fmla="*/ 2116988 h 2344739"/>
              <a:gd name="connsiteX96" fmla="*/ 7719893 w 12193149"/>
              <a:gd name="connsiteY96" fmla="*/ 2142703 h 2344739"/>
              <a:gd name="connsiteX97" fmla="*/ 7615495 w 12193149"/>
              <a:gd name="connsiteY97" fmla="*/ 2139232 h 2344739"/>
              <a:gd name="connsiteX98" fmla="*/ 7528691 w 12193149"/>
              <a:gd name="connsiteY98" fmla="*/ 2145060 h 2344739"/>
              <a:gd name="connsiteX99" fmla="*/ 7520719 w 12193149"/>
              <a:gd name="connsiteY99" fmla="*/ 2147613 h 2344739"/>
              <a:gd name="connsiteX100" fmla="*/ 7508559 w 12193149"/>
              <a:gd name="connsiteY100" fmla="*/ 2148948 h 2344739"/>
              <a:gd name="connsiteX101" fmla="*/ 7508188 w 12193149"/>
              <a:gd name="connsiteY101" fmla="*/ 2148621 h 2344739"/>
              <a:gd name="connsiteX102" fmla="*/ 7496943 w 12193149"/>
              <a:gd name="connsiteY102" fmla="*/ 2150573 h 2344739"/>
              <a:gd name="connsiteX103" fmla="*/ 7219707 w 12193149"/>
              <a:gd name="connsiteY103" fmla="*/ 2156680 h 2344739"/>
              <a:gd name="connsiteX104" fmla="*/ 7202249 w 12193149"/>
              <a:gd name="connsiteY104" fmla="*/ 2161230 h 2344739"/>
              <a:gd name="connsiteX105" fmla="*/ 7198152 w 12193149"/>
              <a:gd name="connsiteY105" fmla="*/ 2166588 h 2344739"/>
              <a:gd name="connsiteX106" fmla="*/ 7171956 w 12193149"/>
              <a:gd name="connsiteY106" fmla="*/ 2171236 h 2344739"/>
              <a:gd name="connsiteX107" fmla="*/ 7098136 w 12193149"/>
              <a:gd name="connsiteY107" fmla="*/ 2183464 h 2344739"/>
              <a:gd name="connsiteX108" fmla="*/ 7019644 w 12193149"/>
              <a:gd name="connsiteY108" fmla="*/ 2183090 h 2344739"/>
              <a:gd name="connsiteX109" fmla="*/ 6905294 w 12193149"/>
              <a:gd name="connsiteY109" fmla="*/ 2212596 h 2344739"/>
              <a:gd name="connsiteX110" fmla="*/ 6709370 w 12193149"/>
              <a:gd name="connsiteY110" fmla="*/ 2240551 h 2344739"/>
              <a:gd name="connsiteX111" fmla="*/ 6550602 w 12193149"/>
              <a:gd name="connsiteY111" fmla="*/ 2269327 h 2344739"/>
              <a:gd name="connsiteX112" fmla="*/ 6318708 w 12193149"/>
              <a:gd name="connsiteY112" fmla="*/ 2316127 h 2344739"/>
              <a:gd name="connsiteX113" fmla="*/ 6169822 w 12193149"/>
              <a:gd name="connsiteY113" fmla="*/ 2318214 h 2344739"/>
              <a:gd name="connsiteX114" fmla="*/ 6074996 w 12193149"/>
              <a:gd name="connsiteY114" fmla="*/ 2338676 h 2344739"/>
              <a:gd name="connsiteX115" fmla="*/ 6069677 w 12193149"/>
              <a:gd name="connsiteY115" fmla="*/ 2337139 h 2344739"/>
              <a:gd name="connsiteX116" fmla="*/ 6049786 w 12193149"/>
              <a:gd name="connsiteY116" fmla="*/ 2337822 h 2344739"/>
              <a:gd name="connsiteX117" fmla="*/ 6042433 w 12193149"/>
              <a:gd name="connsiteY117" fmla="*/ 2329473 h 2344739"/>
              <a:gd name="connsiteX118" fmla="*/ 6011238 w 12193149"/>
              <a:gd name="connsiteY118" fmla="*/ 2324380 h 2344739"/>
              <a:gd name="connsiteX119" fmla="*/ 5958523 w 12193149"/>
              <a:gd name="connsiteY119" fmla="*/ 2328024 h 2344739"/>
              <a:gd name="connsiteX120" fmla="*/ 5760067 w 12193149"/>
              <a:gd name="connsiteY120" fmla="*/ 2343716 h 2344739"/>
              <a:gd name="connsiteX121" fmla="*/ 5628108 w 12193149"/>
              <a:gd name="connsiteY121" fmla="*/ 2344739 h 2344739"/>
              <a:gd name="connsiteX122" fmla="*/ 5472054 w 12193149"/>
              <a:gd name="connsiteY122" fmla="*/ 2330719 h 2344739"/>
              <a:gd name="connsiteX123" fmla="*/ 5433909 w 12193149"/>
              <a:gd name="connsiteY123" fmla="*/ 2319466 h 2344739"/>
              <a:gd name="connsiteX124" fmla="*/ 5382817 w 12193149"/>
              <a:gd name="connsiteY124" fmla="*/ 2301764 h 2344739"/>
              <a:gd name="connsiteX125" fmla="*/ 5262912 w 12193149"/>
              <a:gd name="connsiteY125" fmla="*/ 2281347 h 2344739"/>
              <a:gd name="connsiteX126" fmla="*/ 5224109 w 12193149"/>
              <a:gd name="connsiteY126" fmla="*/ 2270223 h 2344739"/>
              <a:gd name="connsiteX127" fmla="*/ 5175808 w 12193149"/>
              <a:gd name="connsiteY127" fmla="*/ 2267233 h 2344739"/>
              <a:gd name="connsiteX128" fmla="*/ 5157702 w 12193149"/>
              <a:gd name="connsiteY128" fmla="*/ 2260010 h 2344739"/>
              <a:gd name="connsiteX129" fmla="*/ 5143747 w 12193149"/>
              <a:gd name="connsiteY129" fmla="*/ 2256610 h 2344739"/>
              <a:gd name="connsiteX130" fmla="*/ 5140744 w 12193149"/>
              <a:gd name="connsiteY130" fmla="*/ 2254509 h 2344739"/>
              <a:gd name="connsiteX131" fmla="*/ 5122807 w 12193149"/>
              <a:gd name="connsiteY131" fmla="*/ 2243656 h 2344739"/>
              <a:gd name="connsiteX132" fmla="*/ 5066938 w 12193149"/>
              <a:gd name="connsiteY132" fmla="*/ 2250227 h 2344739"/>
              <a:gd name="connsiteX133" fmla="*/ 5012662 w 12193149"/>
              <a:gd name="connsiteY133" fmla="*/ 2233846 h 2344739"/>
              <a:gd name="connsiteX134" fmla="*/ 4841589 w 12193149"/>
              <a:gd name="connsiteY134" fmla="*/ 2209829 h 2344739"/>
              <a:gd name="connsiteX135" fmla="*/ 4763595 w 12193149"/>
              <a:gd name="connsiteY135" fmla="*/ 2182061 h 2344739"/>
              <a:gd name="connsiteX136" fmla="*/ 4724334 w 12193149"/>
              <a:gd name="connsiteY136" fmla="*/ 2173047 h 2344739"/>
              <a:gd name="connsiteX137" fmla="*/ 4722324 w 12193149"/>
              <a:gd name="connsiteY137" fmla="*/ 2172298 h 2344739"/>
              <a:gd name="connsiteX138" fmla="*/ 4723259 w 12193149"/>
              <a:gd name="connsiteY138" fmla="*/ 2172087 h 2344739"/>
              <a:gd name="connsiteX139" fmla="*/ 4718350 w 12193149"/>
              <a:gd name="connsiteY139" fmla="*/ 2170817 h 2344739"/>
              <a:gd name="connsiteX140" fmla="*/ 4722324 w 12193149"/>
              <a:gd name="connsiteY140" fmla="*/ 2172298 h 2344739"/>
              <a:gd name="connsiteX141" fmla="*/ 4716674 w 12193149"/>
              <a:gd name="connsiteY141" fmla="*/ 2173573 h 2344739"/>
              <a:gd name="connsiteX142" fmla="*/ 4516962 w 12193149"/>
              <a:gd name="connsiteY142" fmla="*/ 2163671 h 2344739"/>
              <a:gd name="connsiteX143" fmla="*/ 4429691 w 12193149"/>
              <a:gd name="connsiteY143" fmla="*/ 2153020 h 2344739"/>
              <a:gd name="connsiteX144" fmla="*/ 4364023 w 12193149"/>
              <a:gd name="connsiteY144" fmla="*/ 2151674 h 2344739"/>
              <a:gd name="connsiteX145" fmla="*/ 4318114 w 12193149"/>
              <a:gd name="connsiteY145" fmla="*/ 2158289 h 2344739"/>
              <a:gd name="connsiteX146" fmla="*/ 4316258 w 12193149"/>
              <a:gd name="connsiteY146" fmla="*/ 2156948 h 2344739"/>
              <a:gd name="connsiteX147" fmla="*/ 4296292 w 12193149"/>
              <a:gd name="connsiteY147" fmla="*/ 2155069 h 2344739"/>
              <a:gd name="connsiteX148" fmla="*/ 4291212 w 12193149"/>
              <a:gd name="connsiteY148" fmla="*/ 2157986 h 2344739"/>
              <a:gd name="connsiteX149" fmla="*/ 4277290 w 12193149"/>
              <a:gd name="connsiteY149" fmla="*/ 2157740 h 2344739"/>
              <a:gd name="connsiteX150" fmla="*/ 4249265 w 12193149"/>
              <a:gd name="connsiteY150" fmla="*/ 2160064 h 2344739"/>
              <a:gd name="connsiteX151" fmla="*/ 4203199 w 12193149"/>
              <a:gd name="connsiteY151" fmla="*/ 2157269 h 2344739"/>
              <a:gd name="connsiteX152" fmla="*/ 4202893 w 12193149"/>
              <a:gd name="connsiteY152" fmla="*/ 2156010 h 2344739"/>
              <a:gd name="connsiteX153" fmla="*/ 4192396 w 12193149"/>
              <a:gd name="connsiteY153" fmla="*/ 2150376 h 2344739"/>
              <a:gd name="connsiteX154" fmla="*/ 4143893 w 12193149"/>
              <a:gd name="connsiteY154" fmla="*/ 2134511 h 2344739"/>
              <a:gd name="connsiteX155" fmla="*/ 4084245 w 12193149"/>
              <a:gd name="connsiteY155" fmla="*/ 2107978 h 2344739"/>
              <a:gd name="connsiteX156" fmla="*/ 4075694 w 12193149"/>
              <a:gd name="connsiteY156" fmla="*/ 2107143 h 2344739"/>
              <a:gd name="connsiteX157" fmla="*/ 4075575 w 12193149"/>
              <a:gd name="connsiteY157" fmla="*/ 2106844 h 2344739"/>
              <a:gd name="connsiteX158" fmla="*/ 4066658 w 12193149"/>
              <a:gd name="connsiteY158" fmla="*/ 2105400 h 2344739"/>
              <a:gd name="connsiteX159" fmla="*/ 4060102 w 12193149"/>
              <a:gd name="connsiteY159" fmla="*/ 2105618 h 2344739"/>
              <a:gd name="connsiteX160" fmla="*/ 4043512 w 12193149"/>
              <a:gd name="connsiteY160" fmla="*/ 2103997 h 2344739"/>
              <a:gd name="connsiteX161" fmla="*/ 4038145 w 12193149"/>
              <a:gd name="connsiteY161" fmla="*/ 2101563 h 2344739"/>
              <a:gd name="connsiteX162" fmla="*/ 4036511 w 12193149"/>
              <a:gd name="connsiteY162" fmla="*/ 2097896 h 2344739"/>
              <a:gd name="connsiteX163" fmla="*/ 4034926 w 12193149"/>
              <a:gd name="connsiteY163" fmla="*/ 2098131 h 2344739"/>
              <a:gd name="connsiteX164" fmla="*/ 4005686 w 12193149"/>
              <a:gd name="connsiteY164" fmla="*/ 2085563 h 2344739"/>
              <a:gd name="connsiteX165" fmla="*/ 3937994 w 12193149"/>
              <a:gd name="connsiteY165" fmla="*/ 2068106 h 2344739"/>
              <a:gd name="connsiteX166" fmla="*/ 3898423 w 12193149"/>
              <a:gd name="connsiteY166" fmla="*/ 2062451 h 2344739"/>
              <a:gd name="connsiteX167" fmla="*/ 3790908 w 12193149"/>
              <a:gd name="connsiteY167" fmla="*/ 2042213 h 2344739"/>
              <a:gd name="connsiteX168" fmla="*/ 3683661 w 12193149"/>
              <a:gd name="connsiteY168" fmla="*/ 2018290 h 2344739"/>
              <a:gd name="connsiteX169" fmla="*/ 3611183 w 12193149"/>
              <a:gd name="connsiteY169" fmla="*/ 1986019 h 2344739"/>
              <a:gd name="connsiteX170" fmla="*/ 3605003 w 12193149"/>
              <a:gd name="connsiteY170" fmla="*/ 1987381 h 2344739"/>
              <a:gd name="connsiteX171" fmla="*/ 3595884 w 12193149"/>
              <a:gd name="connsiteY171" fmla="*/ 1987545 h 2344739"/>
              <a:gd name="connsiteX172" fmla="*/ 3595649 w 12193149"/>
              <a:gd name="connsiteY172" fmla="*/ 1987276 h 2344739"/>
              <a:gd name="connsiteX173" fmla="*/ 3587126 w 12193149"/>
              <a:gd name="connsiteY173" fmla="*/ 1987966 h 2344739"/>
              <a:gd name="connsiteX174" fmla="*/ 3537283 w 12193149"/>
              <a:gd name="connsiteY174" fmla="*/ 1978267 h 2344739"/>
              <a:gd name="connsiteX175" fmla="*/ 3474371 w 12193149"/>
              <a:gd name="connsiteY175" fmla="*/ 1974606 h 2344739"/>
              <a:gd name="connsiteX176" fmla="*/ 3401876 w 12193149"/>
              <a:gd name="connsiteY176" fmla="*/ 1962558 h 2344739"/>
              <a:gd name="connsiteX177" fmla="*/ 3365036 w 12193149"/>
              <a:gd name="connsiteY177" fmla="*/ 1979510 h 2344739"/>
              <a:gd name="connsiteX178" fmla="*/ 3345174 w 12193149"/>
              <a:gd name="connsiteY178" fmla="*/ 1981192 h 2344739"/>
              <a:gd name="connsiteX179" fmla="*/ 3342846 w 12193149"/>
              <a:gd name="connsiteY179" fmla="*/ 1980217 h 2344739"/>
              <a:gd name="connsiteX180" fmla="*/ 3263504 w 12193149"/>
              <a:gd name="connsiteY180" fmla="*/ 1986094 h 2344739"/>
              <a:gd name="connsiteX181" fmla="*/ 3143704 w 12193149"/>
              <a:gd name="connsiteY181" fmla="*/ 1993869 h 2344739"/>
              <a:gd name="connsiteX182" fmla="*/ 3031439 w 12193149"/>
              <a:gd name="connsiteY182" fmla="*/ 1996512 h 2344739"/>
              <a:gd name="connsiteX183" fmla="*/ 2782717 w 12193149"/>
              <a:gd name="connsiteY183" fmla="*/ 2018333 h 2344739"/>
              <a:gd name="connsiteX184" fmla="*/ 2647675 w 12193149"/>
              <a:gd name="connsiteY184" fmla="*/ 2028869 h 2344739"/>
              <a:gd name="connsiteX185" fmla="*/ 2569176 w 12193149"/>
              <a:gd name="connsiteY185" fmla="*/ 2002628 h 2344739"/>
              <a:gd name="connsiteX186" fmla="*/ 2444403 w 12193149"/>
              <a:gd name="connsiteY186" fmla="*/ 2016529 h 2344739"/>
              <a:gd name="connsiteX187" fmla="*/ 2316260 w 12193149"/>
              <a:gd name="connsiteY187" fmla="*/ 2024996 h 2344739"/>
              <a:gd name="connsiteX188" fmla="*/ 2209726 w 12193149"/>
              <a:gd name="connsiteY188" fmla="*/ 2019763 h 2344739"/>
              <a:gd name="connsiteX189" fmla="*/ 2095813 w 12193149"/>
              <a:gd name="connsiteY189" fmla="*/ 2003052 h 2344739"/>
              <a:gd name="connsiteX190" fmla="*/ 1998504 w 12193149"/>
              <a:gd name="connsiteY190" fmla="*/ 1995032 h 2344739"/>
              <a:gd name="connsiteX191" fmla="*/ 1929320 w 12193149"/>
              <a:gd name="connsiteY191" fmla="*/ 2016977 h 2344739"/>
              <a:gd name="connsiteX192" fmla="*/ 1922798 w 12193149"/>
              <a:gd name="connsiteY192" fmla="*/ 2012146 h 2344739"/>
              <a:gd name="connsiteX193" fmla="*/ 1874228 w 12193149"/>
              <a:gd name="connsiteY193" fmla="*/ 2013741 h 2344739"/>
              <a:gd name="connsiteX194" fmla="*/ 1787803 w 12193149"/>
              <a:gd name="connsiteY194" fmla="*/ 2041363 h 2344739"/>
              <a:gd name="connsiteX195" fmla="*/ 1739352 w 12193149"/>
              <a:gd name="connsiteY195" fmla="*/ 2036312 h 2344739"/>
              <a:gd name="connsiteX196" fmla="*/ 1676219 w 12193149"/>
              <a:gd name="connsiteY196" fmla="*/ 2019963 h 2344739"/>
              <a:gd name="connsiteX197" fmla="*/ 1609817 w 12193149"/>
              <a:gd name="connsiteY197" fmla="*/ 2013066 h 2344739"/>
              <a:gd name="connsiteX198" fmla="*/ 1497258 w 12193149"/>
              <a:gd name="connsiteY198" fmla="*/ 1987476 h 2344739"/>
              <a:gd name="connsiteX199" fmla="*/ 1151127 w 12193149"/>
              <a:gd name="connsiteY199" fmla="*/ 1938041 h 2344739"/>
              <a:gd name="connsiteX200" fmla="*/ 859417 w 12193149"/>
              <a:gd name="connsiteY200" fmla="*/ 1928608 h 2344739"/>
              <a:gd name="connsiteX201" fmla="*/ 838688 w 12193149"/>
              <a:gd name="connsiteY201" fmla="*/ 1929821 h 2344739"/>
              <a:gd name="connsiteX202" fmla="*/ 817957 w 12193149"/>
              <a:gd name="connsiteY202" fmla="*/ 1927857 h 2344739"/>
              <a:gd name="connsiteX203" fmla="*/ 812654 w 12193149"/>
              <a:gd name="connsiteY203" fmla="*/ 1930751 h 2344739"/>
              <a:gd name="connsiteX204" fmla="*/ 721195 w 12193149"/>
              <a:gd name="connsiteY204" fmla="*/ 1929661 h 2344739"/>
              <a:gd name="connsiteX205" fmla="*/ 720890 w 12193149"/>
              <a:gd name="connsiteY205" fmla="*/ 1928399 h 2344739"/>
              <a:gd name="connsiteX206" fmla="*/ 710023 w 12193149"/>
              <a:gd name="connsiteY206" fmla="*/ 1922722 h 2344739"/>
              <a:gd name="connsiteX207" fmla="*/ 597940 w 12193149"/>
              <a:gd name="connsiteY207" fmla="*/ 1879864 h 2344739"/>
              <a:gd name="connsiteX208" fmla="*/ 579683 w 12193149"/>
              <a:gd name="connsiteY208" fmla="*/ 1877212 h 2344739"/>
              <a:gd name="connsiteX209" fmla="*/ 572865 w 12193149"/>
              <a:gd name="connsiteY209" fmla="*/ 1877401 h 2344739"/>
              <a:gd name="connsiteX210" fmla="*/ 446247 w 12193149"/>
              <a:gd name="connsiteY210" fmla="*/ 1839371 h 2344739"/>
              <a:gd name="connsiteX211" fmla="*/ 405163 w 12193149"/>
              <a:gd name="connsiteY211" fmla="*/ 1833548 h 2344739"/>
              <a:gd name="connsiteX212" fmla="*/ 293583 w 12193149"/>
              <a:gd name="connsiteY212" fmla="*/ 1812852 h 2344739"/>
              <a:gd name="connsiteX213" fmla="*/ 119529 w 12193149"/>
              <a:gd name="connsiteY213" fmla="*/ 1761047 h 2344739"/>
              <a:gd name="connsiteX214" fmla="*/ 16674 w 12193149"/>
              <a:gd name="connsiteY214" fmla="*/ 1758191 h 2344739"/>
              <a:gd name="connsiteX215" fmla="*/ 1150 w 12193149"/>
              <a:gd name="connsiteY215" fmla="*/ 1752722 h 2344739"/>
              <a:gd name="connsiteX216" fmla="*/ 1148 w 12193149"/>
              <a:gd name="connsiteY216" fmla="*/ 222213 h 2344739"/>
              <a:gd name="connsiteX217" fmla="*/ 1148 w 12193149"/>
              <a:gd name="connsiteY217" fmla="*/ 0 h 2344739"/>
              <a:gd name="connsiteX0" fmla="*/ 1148 w 12193149"/>
              <a:gd name="connsiteY0" fmla="*/ 0 h 2344739"/>
              <a:gd name="connsiteX1" fmla="*/ 12193148 w 12193149"/>
              <a:gd name="connsiteY1" fmla="*/ 0 h 2344739"/>
              <a:gd name="connsiteX2" fmla="*/ 12193149 w 12193149"/>
              <a:gd name="connsiteY2" fmla="*/ 579739 h 2344739"/>
              <a:gd name="connsiteX3" fmla="*/ 12185986 w 12193149"/>
              <a:gd name="connsiteY3" fmla="*/ 584189 h 2344739"/>
              <a:gd name="connsiteX4" fmla="*/ 12156363 w 12193149"/>
              <a:gd name="connsiteY4" fmla="*/ 597366 h 2344739"/>
              <a:gd name="connsiteX5" fmla="*/ 12139215 w 12193149"/>
              <a:gd name="connsiteY5" fmla="*/ 623179 h 2344739"/>
              <a:gd name="connsiteX6" fmla="*/ 12126327 w 12193149"/>
              <a:gd name="connsiteY6" fmla="*/ 624690 h 2344739"/>
              <a:gd name="connsiteX7" fmla="*/ 12124007 w 12193149"/>
              <a:gd name="connsiteY7" fmla="*/ 624794 h 2344739"/>
              <a:gd name="connsiteX8" fmla="*/ 12116854 w 12193149"/>
              <a:gd name="connsiteY8" fmla="*/ 628608 h 2344739"/>
              <a:gd name="connsiteX9" fmla="*/ 12099497 w 12193149"/>
              <a:gd name="connsiteY9" fmla="*/ 628139 h 2344739"/>
              <a:gd name="connsiteX10" fmla="*/ 12087073 w 12193149"/>
              <a:gd name="connsiteY10" fmla="*/ 636341 h 2344739"/>
              <a:gd name="connsiteX11" fmla="*/ 12031073 w 12193149"/>
              <a:gd name="connsiteY11" fmla="*/ 680009 h 2344739"/>
              <a:gd name="connsiteX12" fmla="*/ 11995833 w 12193149"/>
              <a:gd name="connsiteY12" fmla="*/ 703458 h 2344739"/>
              <a:gd name="connsiteX13" fmla="*/ 11979717 w 12193149"/>
              <a:gd name="connsiteY13" fmla="*/ 708161 h 2344739"/>
              <a:gd name="connsiteX14" fmla="*/ 11959046 w 12193149"/>
              <a:gd name="connsiteY14" fmla="*/ 717558 h 2344739"/>
              <a:gd name="connsiteX15" fmla="*/ 11920454 w 12193149"/>
              <a:gd name="connsiteY15" fmla="*/ 730883 h 2344739"/>
              <a:gd name="connsiteX16" fmla="*/ 11903656 w 12193149"/>
              <a:gd name="connsiteY16" fmla="*/ 742426 h 2344739"/>
              <a:gd name="connsiteX17" fmla="*/ 11895048 w 12193149"/>
              <a:gd name="connsiteY17" fmla="*/ 744791 h 2344739"/>
              <a:gd name="connsiteX18" fmla="*/ 11891968 w 12193149"/>
              <a:gd name="connsiteY18" fmla="*/ 755729 h 2344739"/>
              <a:gd name="connsiteX19" fmla="*/ 11870776 w 12193149"/>
              <a:gd name="connsiteY19" fmla="*/ 777816 h 2344739"/>
              <a:gd name="connsiteX20" fmla="*/ 11813376 w 12193149"/>
              <a:gd name="connsiteY20" fmla="*/ 797659 h 2344739"/>
              <a:gd name="connsiteX21" fmla="*/ 11590693 w 12193149"/>
              <a:gd name="connsiteY21" fmla="*/ 963777 h 2344739"/>
              <a:gd name="connsiteX22" fmla="*/ 11506817 w 12193149"/>
              <a:gd name="connsiteY22" fmla="*/ 1033623 h 2344739"/>
              <a:gd name="connsiteX23" fmla="*/ 11280332 w 12193149"/>
              <a:gd name="connsiteY23" fmla="*/ 1223571 h 2344739"/>
              <a:gd name="connsiteX24" fmla="*/ 11228309 w 12193149"/>
              <a:gd name="connsiteY24" fmla="*/ 1276236 h 2344739"/>
              <a:gd name="connsiteX25" fmla="*/ 11218087 w 12193149"/>
              <a:gd name="connsiteY25" fmla="*/ 1275961 h 2344739"/>
              <a:gd name="connsiteX26" fmla="*/ 11217184 w 12193149"/>
              <a:gd name="connsiteY26" fmla="*/ 1275018 h 2344739"/>
              <a:gd name="connsiteX27" fmla="*/ 11188885 w 12193149"/>
              <a:gd name="connsiteY27" fmla="*/ 1292383 h 2344739"/>
              <a:gd name="connsiteX28" fmla="*/ 11184501 w 12193149"/>
              <a:gd name="connsiteY28" fmla="*/ 1292525 h 2344739"/>
              <a:gd name="connsiteX29" fmla="*/ 11166854 w 12193149"/>
              <a:gd name="connsiteY29" fmla="*/ 1306612 h 2344739"/>
              <a:gd name="connsiteX30" fmla="*/ 11157311 w 12193149"/>
              <a:gd name="connsiteY30" fmla="*/ 1312414 h 2344739"/>
              <a:gd name="connsiteX31" fmla="*/ 11155496 w 12193149"/>
              <a:gd name="connsiteY31" fmla="*/ 1317097 h 2344739"/>
              <a:gd name="connsiteX32" fmla="*/ 11140961 w 12193149"/>
              <a:gd name="connsiteY32" fmla="*/ 1324115 h 2344739"/>
              <a:gd name="connsiteX33" fmla="*/ 11138961 w 12193149"/>
              <a:gd name="connsiteY33" fmla="*/ 1323772 h 2344739"/>
              <a:gd name="connsiteX34" fmla="*/ 11128208 w 12193149"/>
              <a:gd name="connsiteY34" fmla="*/ 1333832 h 2344739"/>
              <a:gd name="connsiteX35" fmla="*/ 11120691 w 12193149"/>
              <a:gd name="connsiteY35" fmla="*/ 1347424 h 2344739"/>
              <a:gd name="connsiteX36" fmla="*/ 10894683 w 12193149"/>
              <a:gd name="connsiteY36" fmla="*/ 1473399 h 2344739"/>
              <a:gd name="connsiteX37" fmla="*/ 10773300 w 12193149"/>
              <a:gd name="connsiteY37" fmla="*/ 1523191 h 2344739"/>
              <a:gd name="connsiteX38" fmla="*/ 10627668 w 12193149"/>
              <a:gd name="connsiteY38" fmla="*/ 1559229 h 2344739"/>
              <a:gd name="connsiteX39" fmla="*/ 10581895 w 12193149"/>
              <a:gd name="connsiteY39" fmla="*/ 1568689 h 2344739"/>
              <a:gd name="connsiteX40" fmla="*/ 10547790 w 12193149"/>
              <a:gd name="connsiteY40" fmla="*/ 1598423 h 2344739"/>
              <a:gd name="connsiteX41" fmla="*/ 10529643 w 12193149"/>
              <a:gd name="connsiteY41" fmla="*/ 1596907 h 2344739"/>
              <a:gd name="connsiteX42" fmla="*/ 10526446 w 12193149"/>
              <a:gd name="connsiteY42" fmla="*/ 1596411 h 2344739"/>
              <a:gd name="connsiteX43" fmla="*/ 10515129 w 12193149"/>
              <a:gd name="connsiteY43" fmla="*/ 1599537 h 2344739"/>
              <a:gd name="connsiteX44" fmla="*/ 10491735 w 12193149"/>
              <a:gd name="connsiteY44" fmla="*/ 1594156 h 2344739"/>
              <a:gd name="connsiteX45" fmla="*/ 10471418 w 12193149"/>
              <a:gd name="connsiteY45" fmla="*/ 1601693 h 2344739"/>
              <a:gd name="connsiteX46" fmla="*/ 10377042 w 12193149"/>
              <a:gd name="connsiteY46" fmla="*/ 1644598 h 2344739"/>
              <a:gd name="connsiteX47" fmla="*/ 10319338 w 12193149"/>
              <a:gd name="connsiteY47" fmla="*/ 1666221 h 2344739"/>
              <a:gd name="connsiteX48" fmla="*/ 10295467 w 12193149"/>
              <a:gd name="connsiteY48" fmla="*/ 1668079 h 2344739"/>
              <a:gd name="connsiteX49" fmla="*/ 10263443 w 12193149"/>
              <a:gd name="connsiteY49" fmla="*/ 1674948 h 2344739"/>
              <a:gd name="connsiteX50" fmla="*/ 10205418 w 12193149"/>
              <a:gd name="connsiteY50" fmla="*/ 1682149 h 2344739"/>
              <a:gd name="connsiteX51" fmla="*/ 10177759 w 12193149"/>
              <a:gd name="connsiteY51" fmla="*/ 1692943 h 2344739"/>
              <a:gd name="connsiteX52" fmla="*/ 10165070 w 12193149"/>
              <a:gd name="connsiteY52" fmla="*/ 1693739 h 2344739"/>
              <a:gd name="connsiteX53" fmla="*/ 10156308 w 12193149"/>
              <a:gd name="connsiteY53" fmla="*/ 1707487 h 2344739"/>
              <a:gd name="connsiteX54" fmla="*/ 10118267 w 12193149"/>
              <a:gd name="connsiteY54" fmla="*/ 1731142 h 2344739"/>
              <a:gd name="connsiteX55" fmla="*/ 10083317 w 12193149"/>
              <a:gd name="connsiteY55" fmla="*/ 1743296 h 2344739"/>
              <a:gd name="connsiteX56" fmla="*/ 10040388 w 12193149"/>
              <a:gd name="connsiteY56" fmla="*/ 1741632 h 2344739"/>
              <a:gd name="connsiteX57" fmla="*/ 9961167 w 12193149"/>
              <a:gd name="connsiteY57" fmla="*/ 1757147 h 2344739"/>
              <a:gd name="connsiteX58" fmla="*/ 9848940 w 12193149"/>
              <a:gd name="connsiteY58" fmla="*/ 1763915 h 2344739"/>
              <a:gd name="connsiteX59" fmla="*/ 9729457 w 12193149"/>
              <a:gd name="connsiteY59" fmla="*/ 1784122 h 2344739"/>
              <a:gd name="connsiteX60" fmla="*/ 9613704 w 12193149"/>
              <a:gd name="connsiteY60" fmla="*/ 1812371 h 2344739"/>
              <a:gd name="connsiteX61" fmla="*/ 9338590 w 12193149"/>
              <a:gd name="connsiteY61" fmla="*/ 1869293 h 2344739"/>
              <a:gd name="connsiteX62" fmla="*/ 9232518 w 12193149"/>
              <a:gd name="connsiteY62" fmla="*/ 1893149 h 2344739"/>
              <a:gd name="connsiteX63" fmla="*/ 9156690 w 12193149"/>
              <a:gd name="connsiteY63" fmla="*/ 1903228 h 2344739"/>
              <a:gd name="connsiteX64" fmla="*/ 9054601 w 12193149"/>
              <a:gd name="connsiteY64" fmla="*/ 1910755 h 2344739"/>
              <a:gd name="connsiteX65" fmla="*/ 9006634 w 12193149"/>
              <a:gd name="connsiteY65" fmla="*/ 1914040 h 2344739"/>
              <a:gd name="connsiteX66" fmla="*/ 9006349 w 12193149"/>
              <a:gd name="connsiteY66" fmla="*/ 1913800 h 2344739"/>
              <a:gd name="connsiteX67" fmla="*/ 8997380 w 12193149"/>
              <a:gd name="connsiteY67" fmla="*/ 1915011 h 2344739"/>
              <a:gd name="connsiteX68" fmla="*/ 8991542 w 12193149"/>
              <a:gd name="connsiteY68" fmla="*/ 1917072 h 2344739"/>
              <a:gd name="connsiteX69" fmla="*/ 8975485 w 12193149"/>
              <a:gd name="connsiteY69" fmla="*/ 1920298 h 2344739"/>
              <a:gd name="connsiteX70" fmla="*/ 8969159 w 12193149"/>
              <a:gd name="connsiteY70" fmla="*/ 1919598 h 2344739"/>
              <a:gd name="connsiteX71" fmla="*/ 8964196 w 12193149"/>
              <a:gd name="connsiteY71" fmla="*/ 1917373 h 2344739"/>
              <a:gd name="connsiteX72" fmla="*/ 8930136 w 12193149"/>
              <a:gd name="connsiteY72" fmla="*/ 1914185 h 2344739"/>
              <a:gd name="connsiteX73" fmla="*/ 8753592 w 12193149"/>
              <a:gd name="connsiteY73" fmla="*/ 1933417 h 2344739"/>
              <a:gd name="connsiteX74" fmla="*/ 8708995 w 12193149"/>
              <a:gd name="connsiteY74" fmla="*/ 1935518 h 2344739"/>
              <a:gd name="connsiteX75" fmla="*/ 8597219 w 12193149"/>
              <a:gd name="connsiteY75" fmla="*/ 1944090 h 2344739"/>
              <a:gd name="connsiteX76" fmla="*/ 8526378 w 12193149"/>
              <a:gd name="connsiteY76" fmla="*/ 1929248 h 2344739"/>
              <a:gd name="connsiteX77" fmla="*/ 8512131 w 12193149"/>
              <a:gd name="connsiteY77" fmla="*/ 1935163 h 2344739"/>
              <a:gd name="connsiteX78" fmla="*/ 8507315 w 12193149"/>
              <a:gd name="connsiteY78" fmla="*/ 1938164 h 2344739"/>
              <a:gd name="connsiteX79" fmla="*/ 8499116 w 12193149"/>
              <a:gd name="connsiteY79" fmla="*/ 1940902 h 2344739"/>
              <a:gd name="connsiteX80" fmla="*/ 8498742 w 12193149"/>
              <a:gd name="connsiteY80" fmla="*/ 1940723 h 2344739"/>
              <a:gd name="connsiteX81" fmla="*/ 8491397 w 12193149"/>
              <a:gd name="connsiteY81" fmla="*/ 1943773 h 2344739"/>
              <a:gd name="connsiteX82" fmla="*/ 8368330 w 12193149"/>
              <a:gd name="connsiteY82" fmla="*/ 1957815 h 2344739"/>
              <a:gd name="connsiteX83" fmla="*/ 8354947 w 12193149"/>
              <a:gd name="connsiteY83" fmla="*/ 1958009 h 2344739"/>
              <a:gd name="connsiteX84" fmla="*/ 8321252 w 12193149"/>
              <a:gd name="connsiteY84" fmla="*/ 1974587 h 2344739"/>
              <a:gd name="connsiteX85" fmla="*/ 8315581 w 12193149"/>
              <a:gd name="connsiteY85" fmla="*/ 1974913 h 2344739"/>
              <a:gd name="connsiteX86" fmla="*/ 8296322 w 12193149"/>
              <a:gd name="connsiteY86" fmla="*/ 1988808 h 2344739"/>
              <a:gd name="connsiteX87" fmla="*/ 8285424 w 12193149"/>
              <a:gd name="connsiteY87" fmla="*/ 1994631 h 2344739"/>
              <a:gd name="connsiteX88" fmla="*/ 8284298 w 12193149"/>
              <a:gd name="connsiteY88" fmla="*/ 1999074 h 2344739"/>
              <a:gd name="connsiteX89" fmla="*/ 8267224 w 12193149"/>
              <a:gd name="connsiteY89" fmla="*/ 2006249 h 2344739"/>
              <a:gd name="connsiteX90" fmla="*/ 8264525 w 12193149"/>
              <a:gd name="connsiteY90" fmla="*/ 2006019 h 2344739"/>
              <a:gd name="connsiteX91" fmla="*/ 8253181 w 12193149"/>
              <a:gd name="connsiteY91" fmla="*/ 2015862 h 2344739"/>
              <a:gd name="connsiteX92" fmla="*/ 8246982 w 12193149"/>
              <a:gd name="connsiteY92" fmla="*/ 2028854 h 2344739"/>
              <a:gd name="connsiteX93" fmla="*/ 8091420 w 12193149"/>
              <a:gd name="connsiteY93" fmla="*/ 2075015 h 2344739"/>
              <a:gd name="connsiteX94" fmla="*/ 7906555 w 12193149"/>
              <a:gd name="connsiteY94" fmla="*/ 2116988 h 2344739"/>
              <a:gd name="connsiteX95" fmla="*/ 7719893 w 12193149"/>
              <a:gd name="connsiteY95" fmla="*/ 2142703 h 2344739"/>
              <a:gd name="connsiteX96" fmla="*/ 7615495 w 12193149"/>
              <a:gd name="connsiteY96" fmla="*/ 2139232 h 2344739"/>
              <a:gd name="connsiteX97" fmla="*/ 7528691 w 12193149"/>
              <a:gd name="connsiteY97" fmla="*/ 2145060 h 2344739"/>
              <a:gd name="connsiteX98" fmla="*/ 7520719 w 12193149"/>
              <a:gd name="connsiteY98" fmla="*/ 2147613 h 2344739"/>
              <a:gd name="connsiteX99" fmla="*/ 7508559 w 12193149"/>
              <a:gd name="connsiteY99" fmla="*/ 2148948 h 2344739"/>
              <a:gd name="connsiteX100" fmla="*/ 7508188 w 12193149"/>
              <a:gd name="connsiteY100" fmla="*/ 2148621 h 2344739"/>
              <a:gd name="connsiteX101" fmla="*/ 7496943 w 12193149"/>
              <a:gd name="connsiteY101" fmla="*/ 2150573 h 2344739"/>
              <a:gd name="connsiteX102" fmla="*/ 7219707 w 12193149"/>
              <a:gd name="connsiteY102" fmla="*/ 2156680 h 2344739"/>
              <a:gd name="connsiteX103" fmla="*/ 7202249 w 12193149"/>
              <a:gd name="connsiteY103" fmla="*/ 2161230 h 2344739"/>
              <a:gd name="connsiteX104" fmla="*/ 7198152 w 12193149"/>
              <a:gd name="connsiteY104" fmla="*/ 2166588 h 2344739"/>
              <a:gd name="connsiteX105" fmla="*/ 7171956 w 12193149"/>
              <a:gd name="connsiteY105" fmla="*/ 2171236 h 2344739"/>
              <a:gd name="connsiteX106" fmla="*/ 7098136 w 12193149"/>
              <a:gd name="connsiteY106" fmla="*/ 2183464 h 2344739"/>
              <a:gd name="connsiteX107" fmla="*/ 7019644 w 12193149"/>
              <a:gd name="connsiteY107" fmla="*/ 2183090 h 2344739"/>
              <a:gd name="connsiteX108" fmla="*/ 6905294 w 12193149"/>
              <a:gd name="connsiteY108" fmla="*/ 2212596 h 2344739"/>
              <a:gd name="connsiteX109" fmla="*/ 6709370 w 12193149"/>
              <a:gd name="connsiteY109" fmla="*/ 2240551 h 2344739"/>
              <a:gd name="connsiteX110" fmla="*/ 6550602 w 12193149"/>
              <a:gd name="connsiteY110" fmla="*/ 2269327 h 2344739"/>
              <a:gd name="connsiteX111" fmla="*/ 6318708 w 12193149"/>
              <a:gd name="connsiteY111" fmla="*/ 2316127 h 2344739"/>
              <a:gd name="connsiteX112" fmla="*/ 6169822 w 12193149"/>
              <a:gd name="connsiteY112" fmla="*/ 2318214 h 2344739"/>
              <a:gd name="connsiteX113" fmla="*/ 6074996 w 12193149"/>
              <a:gd name="connsiteY113" fmla="*/ 2338676 h 2344739"/>
              <a:gd name="connsiteX114" fmla="*/ 6069677 w 12193149"/>
              <a:gd name="connsiteY114" fmla="*/ 2337139 h 2344739"/>
              <a:gd name="connsiteX115" fmla="*/ 6049786 w 12193149"/>
              <a:gd name="connsiteY115" fmla="*/ 2337822 h 2344739"/>
              <a:gd name="connsiteX116" fmla="*/ 6042433 w 12193149"/>
              <a:gd name="connsiteY116" fmla="*/ 2329473 h 2344739"/>
              <a:gd name="connsiteX117" fmla="*/ 6011238 w 12193149"/>
              <a:gd name="connsiteY117" fmla="*/ 2324380 h 2344739"/>
              <a:gd name="connsiteX118" fmla="*/ 5958523 w 12193149"/>
              <a:gd name="connsiteY118" fmla="*/ 2328024 h 2344739"/>
              <a:gd name="connsiteX119" fmla="*/ 5760067 w 12193149"/>
              <a:gd name="connsiteY119" fmla="*/ 2343716 h 2344739"/>
              <a:gd name="connsiteX120" fmla="*/ 5628108 w 12193149"/>
              <a:gd name="connsiteY120" fmla="*/ 2344739 h 2344739"/>
              <a:gd name="connsiteX121" fmla="*/ 5472054 w 12193149"/>
              <a:gd name="connsiteY121" fmla="*/ 2330719 h 2344739"/>
              <a:gd name="connsiteX122" fmla="*/ 5433909 w 12193149"/>
              <a:gd name="connsiteY122" fmla="*/ 2319466 h 2344739"/>
              <a:gd name="connsiteX123" fmla="*/ 5382817 w 12193149"/>
              <a:gd name="connsiteY123" fmla="*/ 2301764 h 2344739"/>
              <a:gd name="connsiteX124" fmla="*/ 5262912 w 12193149"/>
              <a:gd name="connsiteY124" fmla="*/ 2281347 h 2344739"/>
              <a:gd name="connsiteX125" fmla="*/ 5224109 w 12193149"/>
              <a:gd name="connsiteY125" fmla="*/ 2270223 h 2344739"/>
              <a:gd name="connsiteX126" fmla="*/ 5175808 w 12193149"/>
              <a:gd name="connsiteY126" fmla="*/ 2267233 h 2344739"/>
              <a:gd name="connsiteX127" fmla="*/ 5157702 w 12193149"/>
              <a:gd name="connsiteY127" fmla="*/ 2260010 h 2344739"/>
              <a:gd name="connsiteX128" fmla="*/ 5143747 w 12193149"/>
              <a:gd name="connsiteY128" fmla="*/ 2256610 h 2344739"/>
              <a:gd name="connsiteX129" fmla="*/ 5140744 w 12193149"/>
              <a:gd name="connsiteY129" fmla="*/ 2254509 h 2344739"/>
              <a:gd name="connsiteX130" fmla="*/ 5122807 w 12193149"/>
              <a:gd name="connsiteY130" fmla="*/ 2243656 h 2344739"/>
              <a:gd name="connsiteX131" fmla="*/ 5066938 w 12193149"/>
              <a:gd name="connsiteY131" fmla="*/ 2250227 h 2344739"/>
              <a:gd name="connsiteX132" fmla="*/ 5012662 w 12193149"/>
              <a:gd name="connsiteY132" fmla="*/ 2233846 h 2344739"/>
              <a:gd name="connsiteX133" fmla="*/ 4841589 w 12193149"/>
              <a:gd name="connsiteY133" fmla="*/ 2209829 h 2344739"/>
              <a:gd name="connsiteX134" fmla="*/ 4763595 w 12193149"/>
              <a:gd name="connsiteY134" fmla="*/ 2182061 h 2344739"/>
              <a:gd name="connsiteX135" fmla="*/ 4724334 w 12193149"/>
              <a:gd name="connsiteY135" fmla="*/ 2173047 h 2344739"/>
              <a:gd name="connsiteX136" fmla="*/ 4722324 w 12193149"/>
              <a:gd name="connsiteY136" fmla="*/ 2172298 h 2344739"/>
              <a:gd name="connsiteX137" fmla="*/ 4723259 w 12193149"/>
              <a:gd name="connsiteY137" fmla="*/ 2172087 h 2344739"/>
              <a:gd name="connsiteX138" fmla="*/ 4718350 w 12193149"/>
              <a:gd name="connsiteY138" fmla="*/ 2170817 h 2344739"/>
              <a:gd name="connsiteX139" fmla="*/ 4722324 w 12193149"/>
              <a:gd name="connsiteY139" fmla="*/ 2172298 h 2344739"/>
              <a:gd name="connsiteX140" fmla="*/ 4716674 w 12193149"/>
              <a:gd name="connsiteY140" fmla="*/ 2173573 h 2344739"/>
              <a:gd name="connsiteX141" fmla="*/ 4516962 w 12193149"/>
              <a:gd name="connsiteY141" fmla="*/ 2163671 h 2344739"/>
              <a:gd name="connsiteX142" fmla="*/ 4429691 w 12193149"/>
              <a:gd name="connsiteY142" fmla="*/ 2153020 h 2344739"/>
              <a:gd name="connsiteX143" fmla="*/ 4364023 w 12193149"/>
              <a:gd name="connsiteY143" fmla="*/ 2151674 h 2344739"/>
              <a:gd name="connsiteX144" fmla="*/ 4318114 w 12193149"/>
              <a:gd name="connsiteY144" fmla="*/ 2158289 h 2344739"/>
              <a:gd name="connsiteX145" fmla="*/ 4316258 w 12193149"/>
              <a:gd name="connsiteY145" fmla="*/ 2156948 h 2344739"/>
              <a:gd name="connsiteX146" fmla="*/ 4296292 w 12193149"/>
              <a:gd name="connsiteY146" fmla="*/ 2155069 h 2344739"/>
              <a:gd name="connsiteX147" fmla="*/ 4291212 w 12193149"/>
              <a:gd name="connsiteY147" fmla="*/ 2157986 h 2344739"/>
              <a:gd name="connsiteX148" fmla="*/ 4277290 w 12193149"/>
              <a:gd name="connsiteY148" fmla="*/ 2157740 h 2344739"/>
              <a:gd name="connsiteX149" fmla="*/ 4249265 w 12193149"/>
              <a:gd name="connsiteY149" fmla="*/ 2160064 h 2344739"/>
              <a:gd name="connsiteX150" fmla="*/ 4203199 w 12193149"/>
              <a:gd name="connsiteY150" fmla="*/ 2157269 h 2344739"/>
              <a:gd name="connsiteX151" fmla="*/ 4202893 w 12193149"/>
              <a:gd name="connsiteY151" fmla="*/ 2156010 h 2344739"/>
              <a:gd name="connsiteX152" fmla="*/ 4192396 w 12193149"/>
              <a:gd name="connsiteY152" fmla="*/ 2150376 h 2344739"/>
              <a:gd name="connsiteX153" fmla="*/ 4143893 w 12193149"/>
              <a:gd name="connsiteY153" fmla="*/ 2134511 h 2344739"/>
              <a:gd name="connsiteX154" fmla="*/ 4084245 w 12193149"/>
              <a:gd name="connsiteY154" fmla="*/ 2107978 h 2344739"/>
              <a:gd name="connsiteX155" fmla="*/ 4075694 w 12193149"/>
              <a:gd name="connsiteY155" fmla="*/ 2107143 h 2344739"/>
              <a:gd name="connsiteX156" fmla="*/ 4075575 w 12193149"/>
              <a:gd name="connsiteY156" fmla="*/ 2106844 h 2344739"/>
              <a:gd name="connsiteX157" fmla="*/ 4066658 w 12193149"/>
              <a:gd name="connsiteY157" fmla="*/ 2105400 h 2344739"/>
              <a:gd name="connsiteX158" fmla="*/ 4060102 w 12193149"/>
              <a:gd name="connsiteY158" fmla="*/ 2105618 h 2344739"/>
              <a:gd name="connsiteX159" fmla="*/ 4043512 w 12193149"/>
              <a:gd name="connsiteY159" fmla="*/ 2103997 h 2344739"/>
              <a:gd name="connsiteX160" fmla="*/ 4038145 w 12193149"/>
              <a:gd name="connsiteY160" fmla="*/ 2101563 h 2344739"/>
              <a:gd name="connsiteX161" fmla="*/ 4036511 w 12193149"/>
              <a:gd name="connsiteY161" fmla="*/ 2097896 h 2344739"/>
              <a:gd name="connsiteX162" fmla="*/ 4034926 w 12193149"/>
              <a:gd name="connsiteY162" fmla="*/ 2098131 h 2344739"/>
              <a:gd name="connsiteX163" fmla="*/ 4005686 w 12193149"/>
              <a:gd name="connsiteY163" fmla="*/ 2085563 h 2344739"/>
              <a:gd name="connsiteX164" fmla="*/ 3937994 w 12193149"/>
              <a:gd name="connsiteY164" fmla="*/ 2068106 h 2344739"/>
              <a:gd name="connsiteX165" fmla="*/ 3898423 w 12193149"/>
              <a:gd name="connsiteY165" fmla="*/ 2062451 h 2344739"/>
              <a:gd name="connsiteX166" fmla="*/ 3790908 w 12193149"/>
              <a:gd name="connsiteY166" fmla="*/ 2042213 h 2344739"/>
              <a:gd name="connsiteX167" fmla="*/ 3683661 w 12193149"/>
              <a:gd name="connsiteY167" fmla="*/ 2018290 h 2344739"/>
              <a:gd name="connsiteX168" fmla="*/ 3611183 w 12193149"/>
              <a:gd name="connsiteY168" fmla="*/ 1986019 h 2344739"/>
              <a:gd name="connsiteX169" fmla="*/ 3605003 w 12193149"/>
              <a:gd name="connsiteY169" fmla="*/ 1987381 h 2344739"/>
              <a:gd name="connsiteX170" fmla="*/ 3595884 w 12193149"/>
              <a:gd name="connsiteY170" fmla="*/ 1987545 h 2344739"/>
              <a:gd name="connsiteX171" fmla="*/ 3595649 w 12193149"/>
              <a:gd name="connsiteY171" fmla="*/ 1987276 h 2344739"/>
              <a:gd name="connsiteX172" fmla="*/ 3587126 w 12193149"/>
              <a:gd name="connsiteY172" fmla="*/ 1987966 h 2344739"/>
              <a:gd name="connsiteX173" fmla="*/ 3537283 w 12193149"/>
              <a:gd name="connsiteY173" fmla="*/ 1978267 h 2344739"/>
              <a:gd name="connsiteX174" fmla="*/ 3474371 w 12193149"/>
              <a:gd name="connsiteY174" fmla="*/ 1974606 h 2344739"/>
              <a:gd name="connsiteX175" fmla="*/ 3401876 w 12193149"/>
              <a:gd name="connsiteY175" fmla="*/ 1962558 h 2344739"/>
              <a:gd name="connsiteX176" fmla="*/ 3365036 w 12193149"/>
              <a:gd name="connsiteY176" fmla="*/ 1979510 h 2344739"/>
              <a:gd name="connsiteX177" fmla="*/ 3345174 w 12193149"/>
              <a:gd name="connsiteY177" fmla="*/ 1981192 h 2344739"/>
              <a:gd name="connsiteX178" fmla="*/ 3342846 w 12193149"/>
              <a:gd name="connsiteY178" fmla="*/ 1980217 h 2344739"/>
              <a:gd name="connsiteX179" fmla="*/ 3263504 w 12193149"/>
              <a:gd name="connsiteY179" fmla="*/ 1986094 h 2344739"/>
              <a:gd name="connsiteX180" fmla="*/ 3143704 w 12193149"/>
              <a:gd name="connsiteY180" fmla="*/ 1993869 h 2344739"/>
              <a:gd name="connsiteX181" fmla="*/ 3031439 w 12193149"/>
              <a:gd name="connsiteY181" fmla="*/ 1996512 h 2344739"/>
              <a:gd name="connsiteX182" fmla="*/ 2782717 w 12193149"/>
              <a:gd name="connsiteY182" fmla="*/ 2018333 h 2344739"/>
              <a:gd name="connsiteX183" fmla="*/ 2647675 w 12193149"/>
              <a:gd name="connsiteY183" fmla="*/ 2028869 h 2344739"/>
              <a:gd name="connsiteX184" fmla="*/ 2569176 w 12193149"/>
              <a:gd name="connsiteY184" fmla="*/ 2002628 h 2344739"/>
              <a:gd name="connsiteX185" fmla="*/ 2444403 w 12193149"/>
              <a:gd name="connsiteY185" fmla="*/ 2016529 h 2344739"/>
              <a:gd name="connsiteX186" fmla="*/ 2316260 w 12193149"/>
              <a:gd name="connsiteY186" fmla="*/ 2024996 h 2344739"/>
              <a:gd name="connsiteX187" fmla="*/ 2209726 w 12193149"/>
              <a:gd name="connsiteY187" fmla="*/ 2019763 h 2344739"/>
              <a:gd name="connsiteX188" fmla="*/ 2095813 w 12193149"/>
              <a:gd name="connsiteY188" fmla="*/ 2003052 h 2344739"/>
              <a:gd name="connsiteX189" fmla="*/ 1998504 w 12193149"/>
              <a:gd name="connsiteY189" fmla="*/ 1995032 h 2344739"/>
              <a:gd name="connsiteX190" fmla="*/ 1929320 w 12193149"/>
              <a:gd name="connsiteY190" fmla="*/ 2016977 h 2344739"/>
              <a:gd name="connsiteX191" fmla="*/ 1922798 w 12193149"/>
              <a:gd name="connsiteY191" fmla="*/ 2012146 h 2344739"/>
              <a:gd name="connsiteX192" fmla="*/ 1874228 w 12193149"/>
              <a:gd name="connsiteY192" fmla="*/ 2013741 h 2344739"/>
              <a:gd name="connsiteX193" fmla="*/ 1787803 w 12193149"/>
              <a:gd name="connsiteY193" fmla="*/ 2041363 h 2344739"/>
              <a:gd name="connsiteX194" fmla="*/ 1739352 w 12193149"/>
              <a:gd name="connsiteY194" fmla="*/ 2036312 h 2344739"/>
              <a:gd name="connsiteX195" fmla="*/ 1676219 w 12193149"/>
              <a:gd name="connsiteY195" fmla="*/ 2019963 h 2344739"/>
              <a:gd name="connsiteX196" fmla="*/ 1609817 w 12193149"/>
              <a:gd name="connsiteY196" fmla="*/ 2013066 h 2344739"/>
              <a:gd name="connsiteX197" fmla="*/ 1497258 w 12193149"/>
              <a:gd name="connsiteY197" fmla="*/ 1987476 h 2344739"/>
              <a:gd name="connsiteX198" fmla="*/ 1151127 w 12193149"/>
              <a:gd name="connsiteY198" fmla="*/ 1938041 h 2344739"/>
              <a:gd name="connsiteX199" fmla="*/ 859417 w 12193149"/>
              <a:gd name="connsiteY199" fmla="*/ 1928608 h 2344739"/>
              <a:gd name="connsiteX200" fmla="*/ 838688 w 12193149"/>
              <a:gd name="connsiteY200" fmla="*/ 1929821 h 2344739"/>
              <a:gd name="connsiteX201" fmla="*/ 817957 w 12193149"/>
              <a:gd name="connsiteY201" fmla="*/ 1927857 h 2344739"/>
              <a:gd name="connsiteX202" fmla="*/ 812654 w 12193149"/>
              <a:gd name="connsiteY202" fmla="*/ 1930751 h 2344739"/>
              <a:gd name="connsiteX203" fmla="*/ 721195 w 12193149"/>
              <a:gd name="connsiteY203" fmla="*/ 1929661 h 2344739"/>
              <a:gd name="connsiteX204" fmla="*/ 720890 w 12193149"/>
              <a:gd name="connsiteY204" fmla="*/ 1928399 h 2344739"/>
              <a:gd name="connsiteX205" fmla="*/ 710023 w 12193149"/>
              <a:gd name="connsiteY205" fmla="*/ 1922722 h 2344739"/>
              <a:gd name="connsiteX206" fmla="*/ 597940 w 12193149"/>
              <a:gd name="connsiteY206" fmla="*/ 1879864 h 2344739"/>
              <a:gd name="connsiteX207" fmla="*/ 579683 w 12193149"/>
              <a:gd name="connsiteY207" fmla="*/ 1877212 h 2344739"/>
              <a:gd name="connsiteX208" fmla="*/ 572865 w 12193149"/>
              <a:gd name="connsiteY208" fmla="*/ 1877401 h 2344739"/>
              <a:gd name="connsiteX209" fmla="*/ 446247 w 12193149"/>
              <a:gd name="connsiteY209" fmla="*/ 1839371 h 2344739"/>
              <a:gd name="connsiteX210" fmla="*/ 405163 w 12193149"/>
              <a:gd name="connsiteY210" fmla="*/ 1833548 h 2344739"/>
              <a:gd name="connsiteX211" fmla="*/ 293583 w 12193149"/>
              <a:gd name="connsiteY211" fmla="*/ 1812852 h 2344739"/>
              <a:gd name="connsiteX212" fmla="*/ 119529 w 12193149"/>
              <a:gd name="connsiteY212" fmla="*/ 1761047 h 2344739"/>
              <a:gd name="connsiteX213" fmla="*/ 16674 w 12193149"/>
              <a:gd name="connsiteY213" fmla="*/ 1758191 h 2344739"/>
              <a:gd name="connsiteX214" fmla="*/ 1150 w 12193149"/>
              <a:gd name="connsiteY214" fmla="*/ 1752722 h 2344739"/>
              <a:gd name="connsiteX215" fmla="*/ 1148 w 12193149"/>
              <a:gd name="connsiteY215" fmla="*/ 222213 h 2344739"/>
              <a:gd name="connsiteX216" fmla="*/ 1148 w 12193149"/>
              <a:gd name="connsiteY216" fmla="*/ 0 h 234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Lst>
            <a:rect l="l" t="t" r="r" b="b"/>
            <a:pathLst>
              <a:path w="12193149" h="2344739">
                <a:moveTo>
                  <a:pt x="1148" y="0"/>
                </a:moveTo>
                <a:lnTo>
                  <a:pt x="12193148" y="0"/>
                </a:lnTo>
                <a:cubicBezTo>
                  <a:pt x="12193148" y="193246"/>
                  <a:pt x="12193149" y="386493"/>
                  <a:pt x="12193149" y="579739"/>
                </a:cubicBezTo>
                <a:lnTo>
                  <a:pt x="12185986" y="584189"/>
                </a:lnTo>
                <a:cubicBezTo>
                  <a:pt x="12156393" y="577430"/>
                  <a:pt x="12176978" y="588328"/>
                  <a:pt x="12156363" y="597366"/>
                </a:cubicBezTo>
                <a:cubicBezTo>
                  <a:pt x="12172308" y="611308"/>
                  <a:pt x="12127905" y="602876"/>
                  <a:pt x="12139215" y="623179"/>
                </a:cubicBezTo>
                <a:cubicBezTo>
                  <a:pt x="12135103" y="624180"/>
                  <a:pt x="12130766" y="624512"/>
                  <a:pt x="12126327" y="624690"/>
                </a:cubicBezTo>
                <a:lnTo>
                  <a:pt x="12124007" y="624794"/>
                </a:lnTo>
                <a:lnTo>
                  <a:pt x="12116854" y="628608"/>
                </a:lnTo>
                <a:lnTo>
                  <a:pt x="12099497" y="628139"/>
                </a:lnTo>
                <a:cubicBezTo>
                  <a:pt x="12095162" y="629804"/>
                  <a:pt x="12090978" y="632365"/>
                  <a:pt x="12087073" y="636341"/>
                </a:cubicBezTo>
                <a:cubicBezTo>
                  <a:pt x="12078890" y="656743"/>
                  <a:pt x="12040481" y="653846"/>
                  <a:pt x="12031073" y="680009"/>
                </a:cubicBezTo>
                <a:cubicBezTo>
                  <a:pt x="12026399" y="688254"/>
                  <a:pt x="12004497" y="705355"/>
                  <a:pt x="11995833" y="703458"/>
                </a:cubicBezTo>
                <a:cubicBezTo>
                  <a:pt x="11990333" y="705967"/>
                  <a:pt x="11986699" y="712045"/>
                  <a:pt x="11979717" y="708161"/>
                </a:cubicBezTo>
                <a:cubicBezTo>
                  <a:pt x="11970382" y="704240"/>
                  <a:pt x="11963763" y="727262"/>
                  <a:pt x="11959046" y="717558"/>
                </a:cubicBezTo>
                <a:lnTo>
                  <a:pt x="11920454" y="730883"/>
                </a:lnTo>
                <a:cubicBezTo>
                  <a:pt x="11919152" y="737943"/>
                  <a:pt x="11912619" y="740145"/>
                  <a:pt x="11903656" y="742426"/>
                </a:cubicBezTo>
                <a:lnTo>
                  <a:pt x="11895048" y="744791"/>
                </a:lnTo>
                <a:lnTo>
                  <a:pt x="11891968" y="755729"/>
                </a:lnTo>
                <a:cubicBezTo>
                  <a:pt x="11881074" y="746401"/>
                  <a:pt x="11884523" y="777742"/>
                  <a:pt x="11870776" y="777816"/>
                </a:cubicBezTo>
                <a:lnTo>
                  <a:pt x="11813376" y="797659"/>
                </a:lnTo>
                <a:lnTo>
                  <a:pt x="11590693" y="963777"/>
                </a:lnTo>
                <a:cubicBezTo>
                  <a:pt x="11550201" y="990714"/>
                  <a:pt x="11542649" y="940770"/>
                  <a:pt x="11506817" y="1033623"/>
                </a:cubicBezTo>
                <a:cubicBezTo>
                  <a:pt x="11450023" y="1089460"/>
                  <a:pt x="11337127" y="1190174"/>
                  <a:pt x="11280332" y="1223571"/>
                </a:cubicBezTo>
                <a:cubicBezTo>
                  <a:pt x="11267547" y="1231171"/>
                  <a:pt x="11229147" y="1296589"/>
                  <a:pt x="11228309" y="1276236"/>
                </a:cubicBezTo>
                <a:cubicBezTo>
                  <a:pt x="11223950" y="1278203"/>
                  <a:pt x="11220761" y="1277680"/>
                  <a:pt x="11218087" y="1275961"/>
                </a:cubicBezTo>
                <a:lnTo>
                  <a:pt x="11217184" y="1275018"/>
                </a:lnTo>
                <a:lnTo>
                  <a:pt x="11188885" y="1292383"/>
                </a:lnTo>
                <a:lnTo>
                  <a:pt x="11184501" y="1292525"/>
                </a:lnTo>
                <a:lnTo>
                  <a:pt x="11166854" y="1306612"/>
                </a:lnTo>
                <a:lnTo>
                  <a:pt x="11157311" y="1312414"/>
                </a:lnTo>
                <a:lnTo>
                  <a:pt x="11155496" y="1317097"/>
                </a:lnTo>
                <a:cubicBezTo>
                  <a:pt x="11153045" y="1320465"/>
                  <a:pt x="11148902" y="1323112"/>
                  <a:pt x="11140961" y="1324115"/>
                </a:cubicBezTo>
                <a:lnTo>
                  <a:pt x="11138961" y="1323772"/>
                </a:lnTo>
                <a:lnTo>
                  <a:pt x="11128208" y="1333832"/>
                </a:lnTo>
                <a:cubicBezTo>
                  <a:pt x="11124962" y="1337814"/>
                  <a:pt x="11122359" y="1342287"/>
                  <a:pt x="11120691" y="1347424"/>
                </a:cubicBezTo>
                <a:cubicBezTo>
                  <a:pt x="11081770" y="1370685"/>
                  <a:pt x="10952581" y="1444106"/>
                  <a:pt x="10894683" y="1473399"/>
                </a:cubicBezTo>
                <a:cubicBezTo>
                  <a:pt x="10861781" y="1488434"/>
                  <a:pt x="10817803" y="1508886"/>
                  <a:pt x="10773300" y="1523191"/>
                </a:cubicBezTo>
                <a:cubicBezTo>
                  <a:pt x="10733414" y="1567419"/>
                  <a:pt x="10677791" y="1526735"/>
                  <a:pt x="10627668" y="1559229"/>
                </a:cubicBezTo>
                <a:cubicBezTo>
                  <a:pt x="10590276" y="1542103"/>
                  <a:pt x="10613693" y="1562282"/>
                  <a:pt x="10581895" y="1568689"/>
                </a:cubicBezTo>
                <a:cubicBezTo>
                  <a:pt x="10597733" y="1591656"/>
                  <a:pt x="10540912" y="1568241"/>
                  <a:pt x="10547790" y="1598423"/>
                </a:cubicBezTo>
                <a:cubicBezTo>
                  <a:pt x="10541784" y="1598632"/>
                  <a:pt x="10535750" y="1597886"/>
                  <a:pt x="10529643" y="1596907"/>
                </a:cubicBezTo>
                <a:lnTo>
                  <a:pt x="10526446" y="1596411"/>
                </a:lnTo>
                <a:lnTo>
                  <a:pt x="10515129" y="1599537"/>
                </a:lnTo>
                <a:lnTo>
                  <a:pt x="10491735" y="1594156"/>
                </a:lnTo>
                <a:cubicBezTo>
                  <a:pt x="10485147" y="1595190"/>
                  <a:pt x="10478389" y="1597459"/>
                  <a:pt x="10471418" y="1601693"/>
                </a:cubicBezTo>
                <a:cubicBezTo>
                  <a:pt x="10451763" y="1626665"/>
                  <a:pt x="10400774" y="1612276"/>
                  <a:pt x="10377042" y="1644598"/>
                </a:cubicBezTo>
                <a:cubicBezTo>
                  <a:pt x="10367240" y="1654315"/>
                  <a:pt x="10330319" y="1671126"/>
                  <a:pt x="10319338" y="1666221"/>
                </a:cubicBezTo>
                <a:cubicBezTo>
                  <a:pt x="10310813" y="1668060"/>
                  <a:pt x="10303331" y="1675173"/>
                  <a:pt x="10295467" y="1668079"/>
                </a:cubicBezTo>
                <a:cubicBezTo>
                  <a:pt x="10284420" y="1660290"/>
                  <a:pt x="10265794" y="1689186"/>
                  <a:pt x="10263443" y="1674948"/>
                </a:cubicBezTo>
                <a:lnTo>
                  <a:pt x="10205418" y="1682149"/>
                </a:lnTo>
                <a:cubicBezTo>
                  <a:pt x="10200696" y="1691209"/>
                  <a:pt x="10190895" y="1692356"/>
                  <a:pt x="10177759" y="1692943"/>
                </a:cubicBezTo>
                <a:lnTo>
                  <a:pt x="10165070" y="1693739"/>
                </a:lnTo>
                <a:lnTo>
                  <a:pt x="10156308" y="1707487"/>
                </a:lnTo>
                <a:cubicBezTo>
                  <a:pt x="10145406" y="1692057"/>
                  <a:pt x="10136981" y="1734810"/>
                  <a:pt x="10118267" y="1731142"/>
                </a:cubicBezTo>
                <a:lnTo>
                  <a:pt x="10083317" y="1743296"/>
                </a:lnTo>
                <a:cubicBezTo>
                  <a:pt x="10075718" y="1741227"/>
                  <a:pt x="10048011" y="1742555"/>
                  <a:pt x="10040388" y="1741632"/>
                </a:cubicBezTo>
                <a:cubicBezTo>
                  <a:pt x="9999609" y="1751733"/>
                  <a:pt x="9985545" y="1752223"/>
                  <a:pt x="9961167" y="1757147"/>
                </a:cubicBezTo>
                <a:cubicBezTo>
                  <a:pt x="9920131" y="1757289"/>
                  <a:pt x="9889892" y="1754090"/>
                  <a:pt x="9848940" y="1763915"/>
                </a:cubicBezTo>
                <a:lnTo>
                  <a:pt x="9729457" y="1784122"/>
                </a:lnTo>
                <a:cubicBezTo>
                  <a:pt x="9676207" y="1774536"/>
                  <a:pt x="9631235" y="1799759"/>
                  <a:pt x="9613704" y="1812371"/>
                </a:cubicBezTo>
                <a:cubicBezTo>
                  <a:pt x="9548152" y="1826647"/>
                  <a:pt x="9410970" y="1863993"/>
                  <a:pt x="9338590" y="1869293"/>
                </a:cubicBezTo>
                <a:lnTo>
                  <a:pt x="9232518" y="1893149"/>
                </a:lnTo>
                <a:lnTo>
                  <a:pt x="9156690" y="1903228"/>
                </a:lnTo>
                <a:lnTo>
                  <a:pt x="9054601" y="1910755"/>
                </a:lnTo>
                <a:lnTo>
                  <a:pt x="9006634" y="1914040"/>
                </a:lnTo>
                <a:lnTo>
                  <a:pt x="9006349" y="1913800"/>
                </a:lnTo>
                <a:cubicBezTo>
                  <a:pt x="9004294" y="1913580"/>
                  <a:pt x="9001475" y="1913908"/>
                  <a:pt x="8997380" y="1915011"/>
                </a:cubicBezTo>
                <a:lnTo>
                  <a:pt x="8991542" y="1917072"/>
                </a:lnTo>
                <a:lnTo>
                  <a:pt x="8975485" y="1920298"/>
                </a:lnTo>
                <a:lnTo>
                  <a:pt x="8969159" y="1919598"/>
                </a:lnTo>
                <a:lnTo>
                  <a:pt x="8964196" y="1917373"/>
                </a:lnTo>
                <a:cubicBezTo>
                  <a:pt x="8955841" y="1925324"/>
                  <a:pt x="8956668" y="1934272"/>
                  <a:pt x="8930136" y="1914185"/>
                </a:cubicBezTo>
                <a:cubicBezTo>
                  <a:pt x="8899182" y="1915205"/>
                  <a:pt x="8790451" y="1929860"/>
                  <a:pt x="8753592" y="1933417"/>
                </a:cubicBezTo>
                <a:cubicBezTo>
                  <a:pt x="8720970" y="1944137"/>
                  <a:pt x="8749345" y="1930476"/>
                  <a:pt x="8708995" y="1935518"/>
                </a:cubicBezTo>
                <a:cubicBezTo>
                  <a:pt x="8672757" y="1955053"/>
                  <a:pt x="8640293" y="1938613"/>
                  <a:pt x="8597219" y="1944090"/>
                </a:cubicBezTo>
                <a:lnTo>
                  <a:pt x="8526378" y="1929248"/>
                </a:lnTo>
                <a:lnTo>
                  <a:pt x="8512131" y="1935163"/>
                </a:lnTo>
                <a:lnTo>
                  <a:pt x="8507315" y="1938164"/>
                </a:lnTo>
                <a:cubicBezTo>
                  <a:pt x="8503797" y="1939941"/>
                  <a:pt x="8501196" y="1940752"/>
                  <a:pt x="8499116" y="1940902"/>
                </a:cubicBezTo>
                <a:lnTo>
                  <a:pt x="8498742" y="1940723"/>
                </a:lnTo>
                <a:lnTo>
                  <a:pt x="8491397" y="1943773"/>
                </a:lnTo>
                <a:lnTo>
                  <a:pt x="8368330" y="1957815"/>
                </a:lnTo>
                <a:cubicBezTo>
                  <a:pt x="8363173" y="1959840"/>
                  <a:pt x="8358881" y="1959492"/>
                  <a:pt x="8354947" y="1958009"/>
                </a:cubicBezTo>
                <a:lnTo>
                  <a:pt x="8321252" y="1974587"/>
                </a:lnTo>
                <a:lnTo>
                  <a:pt x="8315581" y="1974913"/>
                </a:lnTo>
                <a:lnTo>
                  <a:pt x="8296322" y="1988808"/>
                </a:lnTo>
                <a:lnTo>
                  <a:pt x="8285424" y="1994631"/>
                </a:lnTo>
                <a:lnTo>
                  <a:pt x="8284298" y="1999074"/>
                </a:lnTo>
                <a:cubicBezTo>
                  <a:pt x="8281994" y="2002319"/>
                  <a:pt x="8277300" y="2004967"/>
                  <a:pt x="8267224" y="2006249"/>
                </a:cubicBezTo>
                <a:lnTo>
                  <a:pt x="8264525" y="2006019"/>
                </a:lnTo>
                <a:lnTo>
                  <a:pt x="8253181" y="2015862"/>
                </a:lnTo>
                <a:cubicBezTo>
                  <a:pt x="8250007" y="2019712"/>
                  <a:pt x="8247795" y="2023994"/>
                  <a:pt x="8246982" y="2028854"/>
                </a:cubicBezTo>
                <a:cubicBezTo>
                  <a:pt x="8182975" y="2025947"/>
                  <a:pt x="8148279" y="2060069"/>
                  <a:pt x="8091420" y="2075015"/>
                </a:cubicBezTo>
                <a:cubicBezTo>
                  <a:pt x="8026616" y="2098157"/>
                  <a:pt x="7968218" y="2119393"/>
                  <a:pt x="7906555" y="2116988"/>
                </a:cubicBezTo>
                <a:cubicBezTo>
                  <a:pt x="7836267" y="2131900"/>
                  <a:pt x="7782114" y="2134131"/>
                  <a:pt x="7719893" y="2142703"/>
                </a:cubicBezTo>
                <a:lnTo>
                  <a:pt x="7615495" y="2139232"/>
                </a:lnTo>
                <a:lnTo>
                  <a:pt x="7528691" y="2145060"/>
                </a:lnTo>
                <a:lnTo>
                  <a:pt x="7520719" y="2147613"/>
                </a:lnTo>
                <a:cubicBezTo>
                  <a:pt x="7515141" y="2148952"/>
                  <a:pt x="7511320" y="2149302"/>
                  <a:pt x="7508559" y="2148948"/>
                </a:cubicBezTo>
                <a:lnTo>
                  <a:pt x="7508188" y="2148621"/>
                </a:lnTo>
                <a:lnTo>
                  <a:pt x="7496943" y="2150573"/>
                </a:lnTo>
                <a:lnTo>
                  <a:pt x="7219707" y="2156680"/>
                </a:lnTo>
                <a:lnTo>
                  <a:pt x="7202249" y="2161230"/>
                </a:lnTo>
                <a:lnTo>
                  <a:pt x="7198152" y="2166588"/>
                </a:lnTo>
                <a:cubicBezTo>
                  <a:pt x="7193259" y="2170111"/>
                  <a:pt x="7185654" y="2172250"/>
                  <a:pt x="7171956" y="2171236"/>
                </a:cubicBezTo>
                <a:lnTo>
                  <a:pt x="7098136" y="2183464"/>
                </a:lnTo>
                <a:cubicBezTo>
                  <a:pt x="7062296" y="2184442"/>
                  <a:pt x="7051336" y="2185419"/>
                  <a:pt x="7019644" y="2183090"/>
                </a:cubicBezTo>
                <a:cubicBezTo>
                  <a:pt x="6938675" y="2194028"/>
                  <a:pt x="6944793" y="2218194"/>
                  <a:pt x="6905294" y="2212596"/>
                </a:cubicBezTo>
                <a:cubicBezTo>
                  <a:pt x="6873070" y="2207388"/>
                  <a:pt x="6789137" y="2226462"/>
                  <a:pt x="6709370" y="2240551"/>
                </a:cubicBezTo>
                <a:cubicBezTo>
                  <a:pt x="6650254" y="2250006"/>
                  <a:pt x="6629253" y="2264107"/>
                  <a:pt x="6550602" y="2269327"/>
                </a:cubicBezTo>
                <a:cubicBezTo>
                  <a:pt x="6473302" y="2313417"/>
                  <a:pt x="6410843" y="2289694"/>
                  <a:pt x="6318708" y="2316127"/>
                </a:cubicBezTo>
                <a:cubicBezTo>
                  <a:pt x="6298698" y="2331649"/>
                  <a:pt x="6210439" y="2314456"/>
                  <a:pt x="6169822" y="2318214"/>
                </a:cubicBezTo>
                <a:cubicBezTo>
                  <a:pt x="6129203" y="2321972"/>
                  <a:pt x="6091688" y="2335520"/>
                  <a:pt x="6074996" y="2338676"/>
                </a:cubicBezTo>
                <a:lnTo>
                  <a:pt x="6069677" y="2337139"/>
                </a:lnTo>
                <a:lnTo>
                  <a:pt x="6049786" y="2337822"/>
                </a:lnTo>
                <a:lnTo>
                  <a:pt x="6042433" y="2329473"/>
                </a:lnTo>
                <a:lnTo>
                  <a:pt x="6011238" y="2324380"/>
                </a:lnTo>
                <a:cubicBezTo>
                  <a:pt x="5999830" y="2323793"/>
                  <a:pt x="5971276" y="2324706"/>
                  <a:pt x="5958523" y="2328024"/>
                </a:cubicBezTo>
                <a:lnTo>
                  <a:pt x="5760067" y="2343716"/>
                </a:lnTo>
                <a:lnTo>
                  <a:pt x="5628108" y="2344739"/>
                </a:lnTo>
                <a:lnTo>
                  <a:pt x="5472054" y="2330719"/>
                </a:lnTo>
                <a:cubicBezTo>
                  <a:pt x="5479284" y="2317691"/>
                  <a:pt x="5440157" y="2331757"/>
                  <a:pt x="5433909" y="2319466"/>
                </a:cubicBezTo>
                <a:cubicBezTo>
                  <a:pt x="5430517" y="2309434"/>
                  <a:pt x="5392976" y="2304750"/>
                  <a:pt x="5382817" y="2301764"/>
                </a:cubicBezTo>
                <a:lnTo>
                  <a:pt x="5262912" y="2281347"/>
                </a:lnTo>
                <a:cubicBezTo>
                  <a:pt x="5252746" y="2281163"/>
                  <a:pt x="5231699" y="2272853"/>
                  <a:pt x="5224109" y="2270223"/>
                </a:cubicBezTo>
                <a:lnTo>
                  <a:pt x="5175808" y="2267233"/>
                </a:lnTo>
                <a:lnTo>
                  <a:pt x="5157702" y="2260010"/>
                </a:lnTo>
                <a:lnTo>
                  <a:pt x="5143747" y="2256610"/>
                </a:lnTo>
                <a:lnTo>
                  <a:pt x="5140744" y="2254509"/>
                </a:lnTo>
                <a:cubicBezTo>
                  <a:pt x="5135026" y="2250469"/>
                  <a:pt x="5129229" y="2246658"/>
                  <a:pt x="5122807" y="2243656"/>
                </a:cubicBezTo>
                <a:cubicBezTo>
                  <a:pt x="5109467" y="2272275"/>
                  <a:pt x="5066004" y="2222839"/>
                  <a:pt x="5066938" y="2250227"/>
                </a:cubicBezTo>
                <a:cubicBezTo>
                  <a:pt x="5029345" y="2238711"/>
                  <a:pt x="5040096" y="2267800"/>
                  <a:pt x="5012662" y="2233846"/>
                </a:cubicBezTo>
                <a:cubicBezTo>
                  <a:pt x="4938174" y="2234229"/>
                  <a:pt x="4917504" y="2247236"/>
                  <a:pt x="4841589" y="2209829"/>
                </a:cubicBezTo>
                <a:cubicBezTo>
                  <a:pt x="4807890" y="2193187"/>
                  <a:pt x="4785258" y="2182041"/>
                  <a:pt x="4763595" y="2182061"/>
                </a:cubicBezTo>
                <a:cubicBezTo>
                  <a:pt x="4742475" y="2177561"/>
                  <a:pt x="4730631" y="2174738"/>
                  <a:pt x="4724334" y="2173047"/>
                </a:cubicBezTo>
                <a:lnTo>
                  <a:pt x="4722324" y="2172298"/>
                </a:lnTo>
                <a:lnTo>
                  <a:pt x="4723259" y="2172087"/>
                </a:lnTo>
                <a:cubicBezTo>
                  <a:pt x="4722296" y="2171445"/>
                  <a:pt x="4719415" y="2170839"/>
                  <a:pt x="4718350" y="2170817"/>
                </a:cubicBezTo>
                <a:lnTo>
                  <a:pt x="4722324" y="2172298"/>
                </a:lnTo>
                <a:lnTo>
                  <a:pt x="4716674" y="2173573"/>
                </a:lnTo>
                <a:cubicBezTo>
                  <a:pt x="4681300" y="2166617"/>
                  <a:pt x="4525895" y="2165809"/>
                  <a:pt x="4516962" y="2163671"/>
                </a:cubicBezTo>
                <a:cubicBezTo>
                  <a:pt x="4458971" y="2150559"/>
                  <a:pt x="4463810" y="2149818"/>
                  <a:pt x="4429691" y="2153020"/>
                </a:cubicBezTo>
                <a:cubicBezTo>
                  <a:pt x="4424455" y="2156391"/>
                  <a:pt x="4370126" y="2150097"/>
                  <a:pt x="4364023" y="2151674"/>
                </a:cubicBezTo>
                <a:lnTo>
                  <a:pt x="4318114" y="2158289"/>
                </a:lnTo>
                <a:lnTo>
                  <a:pt x="4316258" y="2156948"/>
                </a:lnTo>
                <a:cubicBezTo>
                  <a:pt x="4307275" y="2153577"/>
                  <a:pt x="4301145" y="2153578"/>
                  <a:pt x="4296292" y="2155069"/>
                </a:cubicBezTo>
                <a:lnTo>
                  <a:pt x="4291212" y="2157986"/>
                </a:lnTo>
                <a:lnTo>
                  <a:pt x="4277290" y="2157740"/>
                </a:lnTo>
                <a:lnTo>
                  <a:pt x="4249265" y="2160064"/>
                </a:lnTo>
                <a:lnTo>
                  <a:pt x="4203199" y="2157269"/>
                </a:lnTo>
                <a:cubicBezTo>
                  <a:pt x="4203096" y="2156849"/>
                  <a:pt x="4202995" y="2156430"/>
                  <a:pt x="4202893" y="2156010"/>
                </a:cubicBezTo>
                <a:cubicBezTo>
                  <a:pt x="4201267" y="2153173"/>
                  <a:pt x="4198292" y="2151054"/>
                  <a:pt x="4192396" y="2150376"/>
                </a:cubicBezTo>
                <a:cubicBezTo>
                  <a:pt x="4205365" y="2133087"/>
                  <a:pt x="4162425" y="2134982"/>
                  <a:pt x="4143893" y="2134511"/>
                </a:cubicBezTo>
                <a:cubicBezTo>
                  <a:pt x="4125868" y="2127445"/>
                  <a:pt x="4100250" y="2113865"/>
                  <a:pt x="4084245" y="2107978"/>
                </a:cubicBezTo>
                <a:lnTo>
                  <a:pt x="4075694" y="2107143"/>
                </a:lnTo>
                <a:cubicBezTo>
                  <a:pt x="4075655" y="2107042"/>
                  <a:pt x="4075614" y="2106943"/>
                  <a:pt x="4075575" y="2106844"/>
                </a:cubicBezTo>
                <a:cubicBezTo>
                  <a:pt x="4073829" y="2106060"/>
                  <a:pt x="4071057" y="2105559"/>
                  <a:pt x="4066658" y="2105400"/>
                </a:cubicBezTo>
                <a:lnTo>
                  <a:pt x="4060102" y="2105618"/>
                </a:lnTo>
                <a:lnTo>
                  <a:pt x="4043512" y="2103997"/>
                </a:lnTo>
                <a:lnTo>
                  <a:pt x="4038145" y="2101563"/>
                </a:lnTo>
                <a:lnTo>
                  <a:pt x="4036511" y="2097896"/>
                </a:lnTo>
                <a:lnTo>
                  <a:pt x="4034926" y="2098131"/>
                </a:lnTo>
                <a:cubicBezTo>
                  <a:pt x="4022576" y="2102995"/>
                  <a:pt x="4018025" y="2111371"/>
                  <a:pt x="4005686" y="2085563"/>
                </a:cubicBezTo>
                <a:lnTo>
                  <a:pt x="3937994" y="2068106"/>
                </a:lnTo>
                <a:cubicBezTo>
                  <a:pt x="3921658" y="2075830"/>
                  <a:pt x="3909686" y="2071141"/>
                  <a:pt x="3898423" y="2062451"/>
                </a:cubicBezTo>
                <a:cubicBezTo>
                  <a:pt x="3862243" y="2062947"/>
                  <a:pt x="3830779" y="2049077"/>
                  <a:pt x="3790908" y="2042213"/>
                </a:cubicBezTo>
                <a:cubicBezTo>
                  <a:pt x="3742158" y="2027507"/>
                  <a:pt x="3726280" y="2025530"/>
                  <a:pt x="3683661" y="2018290"/>
                </a:cubicBezTo>
                <a:lnTo>
                  <a:pt x="3611183" y="1986019"/>
                </a:lnTo>
                <a:lnTo>
                  <a:pt x="3605003" y="1987381"/>
                </a:lnTo>
                <a:cubicBezTo>
                  <a:pt x="3600731" y="1988000"/>
                  <a:pt x="3597877" y="1988000"/>
                  <a:pt x="3595884" y="1987545"/>
                </a:cubicBezTo>
                <a:lnTo>
                  <a:pt x="3595649" y="1987276"/>
                </a:lnTo>
                <a:lnTo>
                  <a:pt x="3587126" y="1987966"/>
                </a:lnTo>
                <a:cubicBezTo>
                  <a:pt x="3572774" y="1989757"/>
                  <a:pt x="3550540" y="1975558"/>
                  <a:pt x="3537283" y="1978267"/>
                </a:cubicBezTo>
                <a:cubicBezTo>
                  <a:pt x="3515092" y="1973971"/>
                  <a:pt x="3489773" y="1980236"/>
                  <a:pt x="3474371" y="1974606"/>
                </a:cubicBezTo>
                <a:lnTo>
                  <a:pt x="3401876" y="1962558"/>
                </a:lnTo>
                <a:lnTo>
                  <a:pt x="3365036" y="1979510"/>
                </a:lnTo>
                <a:cubicBezTo>
                  <a:pt x="3361007" y="1981808"/>
                  <a:pt x="3355145" y="1982886"/>
                  <a:pt x="3345174" y="1981192"/>
                </a:cubicBezTo>
                <a:lnTo>
                  <a:pt x="3342846" y="1980217"/>
                </a:lnTo>
                <a:cubicBezTo>
                  <a:pt x="3337528" y="1982688"/>
                  <a:pt x="3296694" y="1983818"/>
                  <a:pt x="3263504" y="1986094"/>
                </a:cubicBezTo>
                <a:cubicBezTo>
                  <a:pt x="3210873" y="1988435"/>
                  <a:pt x="3204538" y="1996407"/>
                  <a:pt x="3143704" y="1993869"/>
                </a:cubicBezTo>
                <a:cubicBezTo>
                  <a:pt x="3083839" y="1995098"/>
                  <a:pt x="3073438" y="2001104"/>
                  <a:pt x="3031439" y="1996512"/>
                </a:cubicBezTo>
                <a:lnTo>
                  <a:pt x="2782717" y="2018333"/>
                </a:lnTo>
                <a:cubicBezTo>
                  <a:pt x="2720447" y="2045988"/>
                  <a:pt x="2718750" y="2015419"/>
                  <a:pt x="2647675" y="2028869"/>
                </a:cubicBezTo>
                <a:cubicBezTo>
                  <a:pt x="2583664" y="1968934"/>
                  <a:pt x="2609849" y="2007202"/>
                  <a:pt x="2569176" y="2002628"/>
                </a:cubicBezTo>
                <a:lnTo>
                  <a:pt x="2444403" y="2016529"/>
                </a:lnTo>
                <a:cubicBezTo>
                  <a:pt x="2412730" y="2033089"/>
                  <a:pt x="2355175" y="2003000"/>
                  <a:pt x="2316260" y="2024996"/>
                </a:cubicBezTo>
                <a:cubicBezTo>
                  <a:pt x="2277148" y="2025534"/>
                  <a:pt x="2234330" y="2021339"/>
                  <a:pt x="2209726" y="2019763"/>
                </a:cubicBezTo>
                <a:cubicBezTo>
                  <a:pt x="2172984" y="2016106"/>
                  <a:pt x="2131016" y="2007174"/>
                  <a:pt x="2095813" y="2003052"/>
                </a:cubicBezTo>
                <a:cubicBezTo>
                  <a:pt x="2078687" y="2016661"/>
                  <a:pt x="2046700" y="1994357"/>
                  <a:pt x="1998504" y="1995032"/>
                </a:cubicBezTo>
                <a:cubicBezTo>
                  <a:pt x="1979851" y="2010679"/>
                  <a:pt x="1965997" y="1995296"/>
                  <a:pt x="1929320" y="2016977"/>
                </a:cubicBezTo>
                <a:cubicBezTo>
                  <a:pt x="1927506" y="2015185"/>
                  <a:pt x="1925308" y="2013558"/>
                  <a:pt x="1922798" y="2012146"/>
                </a:cubicBezTo>
                <a:cubicBezTo>
                  <a:pt x="1908224" y="2003952"/>
                  <a:pt x="1886476" y="2004665"/>
                  <a:pt x="1874228" y="2013741"/>
                </a:cubicBezTo>
                <a:cubicBezTo>
                  <a:pt x="1844711" y="2028500"/>
                  <a:pt x="1815838" y="2036277"/>
                  <a:pt x="1787803" y="2041363"/>
                </a:cubicBezTo>
                <a:lnTo>
                  <a:pt x="1739352" y="2036312"/>
                </a:lnTo>
                <a:cubicBezTo>
                  <a:pt x="1720756" y="2032746"/>
                  <a:pt x="1697809" y="2023837"/>
                  <a:pt x="1676219" y="2019963"/>
                </a:cubicBezTo>
                <a:cubicBezTo>
                  <a:pt x="1653856" y="2018758"/>
                  <a:pt x="1629782" y="2025363"/>
                  <a:pt x="1609817" y="2013066"/>
                </a:cubicBezTo>
                <a:cubicBezTo>
                  <a:pt x="1570834" y="2001390"/>
                  <a:pt x="1525521" y="2021545"/>
                  <a:pt x="1497258" y="1987476"/>
                </a:cubicBezTo>
                <a:cubicBezTo>
                  <a:pt x="1419429" y="1972767"/>
                  <a:pt x="1265224" y="1952754"/>
                  <a:pt x="1151127" y="1938041"/>
                </a:cubicBezTo>
                <a:cubicBezTo>
                  <a:pt x="1044820" y="1928230"/>
                  <a:pt x="911490" y="1929978"/>
                  <a:pt x="859417" y="1928608"/>
                </a:cubicBezTo>
                <a:lnTo>
                  <a:pt x="838688" y="1929821"/>
                </a:lnTo>
                <a:cubicBezTo>
                  <a:pt x="829380" y="1926412"/>
                  <a:pt x="823010" y="1926387"/>
                  <a:pt x="817957" y="1927857"/>
                </a:cubicBezTo>
                <a:lnTo>
                  <a:pt x="812654" y="1930751"/>
                </a:lnTo>
                <a:lnTo>
                  <a:pt x="721195" y="1929661"/>
                </a:lnTo>
                <a:cubicBezTo>
                  <a:pt x="721095" y="1929241"/>
                  <a:pt x="720991" y="1928820"/>
                  <a:pt x="720890" y="1928399"/>
                </a:cubicBezTo>
                <a:cubicBezTo>
                  <a:pt x="719222" y="1925556"/>
                  <a:pt x="716144" y="1923424"/>
                  <a:pt x="710023" y="1922722"/>
                </a:cubicBezTo>
                <a:cubicBezTo>
                  <a:pt x="689532" y="1914633"/>
                  <a:pt x="619665" y="1887450"/>
                  <a:pt x="597940" y="1879864"/>
                </a:cubicBezTo>
                <a:cubicBezTo>
                  <a:pt x="587430" y="1879265"/>
                  <a:pt x="583862" y="1877622"/>
                  <a:pt x="579683" y="1877212"/>
                </a:cubicBezTo>
                <a:lnTo>
                  <a:pt x="572865" y="1877401"/>
                </a:lnTo>
                <a:cubicBezTo>
                  <a:pt x="550627" y="1871095"/>
                  <a:pt x="474197" y="1846680"/>
                  <a:pt x="446247" y="1839371"/>
                </a:cubicBezTo>
                <a:cubicBezTo>
                  <a:pt x="429213" y="1847023"/>
                  <a:pt x="416808" y="1842285"/>
                  <a:pt x="405163" y="1833548"/>
                </a:cubicBezTo>
                <a:cubicBezTo>
                  <a:pt x="367566" y="1833890"/>
                  <a:pt x="334968" y="1819885"/>
                  <a:pt x="293583" y="1812852"/>
                </a:cubicBezTo>
                <a:lnTo>
                  <a:pt x="119529" y="1761047"/>
                </a:lnTo>
                <a:cubicBezTo>
                  <a:pt x="73377" y="1751937"/>
                  <a:pt x="36403" y="1759579"/>
                  <a:pt x="16674" y="1758191"/>
                </a:cubicBezTo>
                <a:lnTo>
                  <a:pt x="1150" y="1752722"/>
                </a:lnTo>
                <a:cubicBezTo>
                  <a:pt x="-1438" y="1496726"/>
                  <a:pt x="1148" y="514333"/>
                  <a:pt x="1148" y="222213"/>
                </a:cubicBezTo>
                <a:lnTo>
                  <a:pt x="1148" y="0"/>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Τίτλος 1">
            <a:extLst>
              <a:ext uri="{FF2B5EF4-FFF2-40B4-BE49-F238E27FC236}">
                <a16:creationId xmlns:a16="http://schemas.microsoft.com/office/drawing/2014/main" id="{2E344C59-BAAE-6147-AB0F-CCF57324F837}"/>
              </a:ext>
            </a:extLst>
          </p:cNvPr>
          <p:cNvSpPr>
            <a:spLocks noGrp="1"/>
          </p:cNvSpPr>
          <p:nvPr>
            <p:ph type="title"/>
          </p:nvPr>
        </p:nvSpPr>
        <p:spPr>
          <a:xfrm>
            <a:off x="1050879" y="609601"/>
            <a:ext cx="9810604" cy="1216024"/>
          </a:xfrm>
        </p:spPr>
        <p:txBody>
          <a:bodyPr>
            <a:normAutofit/>
          </a:bodyPr>
          <a:lstStyle/>
          <a:p>
            <a:r>
              <a:rPr lang="en-US" dirty="0"/>
              <a:t>Speech Content </a:t>
            </a:r>
            <a:endParaRPr lang="el-GR" dirty="0"/>
          </a:p>
        </p:txBody>
      </p:sp>
      <p:graphicFrame>
        <p:nvGraphicFramePr>
          <p:cNvPr id="21" name="Θέση περιεχομένου 2">
            <a:extLst>
              <a:ext uri="{FF2B5EF4-FFF2-40B4-BE49-F238E27FC236}">
                <a16:creationId xmlns:a16="http://schemas.microsoft.com/office/drawing/2014/main" id="{F617DB3D-C91B-4EC4-94F6-9AF2D4B23B39}"/>
              </a:ext>
            </a:extLst>
          </p:cNvPr>
          <p:cNvGraphicFramePr>
            <a:graphicFrameLocks noGrp="1"/>
          </p:cNvGraphicFramePr>
          <p:nvPr>
            <p:ph idx="1"/>
            <p:extLst>
              <p:ext uri="{D42A27DB-BD31-4B8C-83A1-F6EECF244321}">
                <p14:modId xmlns:p14="http://schemas.microsoft.com/office/powerpoint/2010/main" val="2475072968"/>
              </p:ext>
            </p:extLst>
          </p:nvPr>
        </p:nvGraphicFramePr>
        <p:xfrm>
          <a:off x="259492" y="2586251"/>
          <a:ext cx="11504140" cy="36621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91551548"/>
      </p:ext>
    </p:extLst>
  </p:cSld>
  <p:clrMapOvr>
    <a:masterClrMapping/>
  </p:clrMapOvr>
</p:sld>
</file>

<file path=ppt/theme/theme1.xml><?xml version="1.0" encoding="utf-8"?>
<a:theme xmlns:a="http://schemas.openxmlformats.org/drawingml/2006/main" name="ArchiveVTI">
  <a:themeElements>
    <a:clrScheme name="AnalogousFromRegularSeed_2SEEDS">
      <a:dk1>
        <a:srgbClr val="000000"/>
      </a:dk1>
      <a:lt1>
        <a:srgbClr val="FFFFFF"/>
      </a:lt1>
      <a:dk2>
        <a:srgbClr val="1B2831"/>
      </a:dk2>
      <a:lt2>
        <a:srgbClr val="F0F3F3"/>
      </a:lt2>
      <a:accent1>
        <a:srgbClr val="C92E23"/>
      </a:accent1>
      <a:accent2>
        <a:srgbClr val="DB356F"/>
      </a:accent2>
      <a:accent3>
        <a:srgbClr val="DB8535"/>
      </a:accent3>
      <a:accent4>
        <a:srgbClr val="1FB6B3"/>
      </a:accent4>
      <a:accent5>
        <a:srgbClr val="3599DB"/>
      </a:accent5>
      <a:accent6>
        <a:srgbClr val="2846CB"/>
      </a:accent6>
      <a:hlink>
        <a:srgbClr val="3599A0"/>
      </a:hlink>
      <a:folHlink>
        <a:srgbClr val="7F7F7F"/>
      </a:folHlink>
    </a:clrScheme>
    <a:fontScheme name="Custom 170">
      <a:majorFont>
        <a:latin typeface="Bembo"/>
        <a:ea typeface=""/>
        <a:cs typeface=""/>
      </a:majorFont>
      <a:minorFont>
        <a:latin typeface="Bemb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rchiveVTI" id="{514BDC9F-20AC-40CA-9FE7-B30987BCD2D4}" vid="{D8FA1533-D953-46ED-B2C7-B32AF1BED7A8}"/>
    </a:ext>
  </a:extLst>
</a:theme>
</file>

<file path=docProps/app.xml><?xml version="1.0" encoding="utf-8"?>
<Properties xmlns="http://schemas.openxmlformats.org/officeDocument/2006/extended-properties" xmlns:vt="http://schemas.openxmlformats.org/officeDocument/2006/docPropsVTypes">
  <TotalTime>98</TotalTime>
  <Words>1813</Words>
  <Application>Microsoft Macintosh PowerPoint</Application>
  <PresentationFormat>Ευρεία οθόνη</PresentationFormat>
  <Paragraphs>116</Paragraphs>
  <Slides>14</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14</vt:i4>
      </vt:variant>
    </vt:vector>
  </HeadingPairs>
  <TitlesOfParts>
    <vt:vector size="17" baseType="lpstr">
      <vt:lpstr>Arial</vt:lpstr>
      <vt:lpstr>Bembo</vt:lpstr>
      <vt:lpstr>ArchiveVTI</vt:lpstr>
      <vt:lpstr>How technology can fight extremism and online harassment</vt:lpstr>
      <vt:lpstr>Speech Content </vt:lpstr>
      <vt:lpstr>Rhetorical strategies</vt:lpstr>
      <vt:lpstr>Rhetorical strategies</vt:lpstr>
      <vt:lpstr>What do you think about the redirect method &amp; perspective as Ways of dealing with violent extremism? </vt:lpstr>
      <vt:lpstr>Vocabulary</vt:lpstr>
      <vt:lpstr>Vocabulary</vt:lpstr>
      <vt:lpstr>Why fascism is so tempting</vt:lpstr>
      <vt:lpstr>Speech Content </vt:lpstr>
      <vt:lpstr>Rhetorical strategies</vt:lpstr>
      <vt:lpstr>Rhetorical strategies</vt:lpstr>
      <vt:lpstr>Vocabulary</vt:lpstr>
      <vt:lpstr>Vocabulary</vt:lpstr>
      <vt:lpstr>Consider the following in groups and report back to class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technology can fight extremism and online harassment</dc:title>
  <dc:creator>Ifigeneia Machili</dc:creator>
  <cp:lastModifiedBy>Ifigeneia Machili</cp:lastModifiedBy>
  <cp:revision>7</cp:revision>
  <dcterms:created xsi:type="dcterms:W3CDTF">2021-03-28T15:58:17Z</dcterms:created>
  <dcterms:modified xsi:type="dcterms:W3CDTF">2022-05-02T09:21:22Z</dcterms:modified>
</cp:coreProperties>
</file>