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6" r:id="rId2"/>
    <p:sldId id="283" r:id="rId3"/>
    <p:sldId id="284" r:id="rId4"/>
    <p:sldId id="285" r:id="rId5"/>
    <p:sldId id="286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2" autoAdjust="0"/>
    <p:restoredTop sz="72542" autoAdjust="0"/>
  </p:normalViewPr>
  <p:slideViewPr>
    <p:cSldViewPr>
      <p:cViewPr varScale="1">
        <p:scale>
          <a:sx n="52" d="100"/>
          <a:sy n="52" d="100"/>
        </p:scale>
        <p:origin x="19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-114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9EB91B-9A30-4FC2-87A6-FB0A1C48F774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E8135-BA02-4854-9F78-D724C128CAD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7663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P1, p4 </a:t>
            </a:r>
            <a:r>
              <a:rPr lang="el-GR" dirty="0"/>
              <a:t>αφορούν στα μεγάλα φορτηγά.</a:t>
            </a:r>
          </a:p>
          <a:p>
            <a:endParaRPr lang="el-GR" dirty="0"/>
          </a:p>
          <a:p>
            <a:r>
              <a:rPr lang="el-GR" dirty="0"/>
              <a:t>ΥΠΟΜΟΝΤΕΛΟ 1: Οι θέσεις </a:t>
            </a:r>
            <a:r>
              <a:rPr lang="en-GB" dirty="0"/>
              <a:t>p1, p2, p4 </a:t>
            </a:r>
            <a:r>
              <a:rPr lang="el-GR" dirty="0"/>
              <a:t>και </a:t>
            </a:r>
            <a:r>
              <a:rPr lang="en-GB" dirty="0"/>
              <a:t>p5 </a:t>
            </a:r>
            <a:r>
              <a:rPr lang="el-GR" dirty="0"/>
              <a:t>περιγράφουν την οντότητα: ΕΟ (Έμπειρος οδηγός) με μεγάλο φορτηγό (ΕΟ-ΜΦ)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/>
              <a:t>ΥΠΟΜΟΝΤΕΛΟ 2: Οι θέσεις </a:t>
            </a:r>
            <a:r>
              <a:rPr lang="en-GB" dirty="0"/>
              <a:t>p</a:t>
            </a:r>
            <a:r>
              <a:rPr lang="el-GR" dirty="0"/>
              <a:t>2</a:t>
            </a:r>
            <a:r>
              <a:rPr lang="en-GB" dirty="0"/>
              <a:t>, p5</a:t>
            </a:r>
            <a:r>
              <a:rPr lang="el-GR" dirty="0"/>
              <a:t>, </a:t>
            </a:r>
            <a:r>
              <a:rPr lang="en-GB" dirty="0"/>
              <a:t>p3, p6 </a:t>
            </a:r>
            <a:r>
              <a:rPr lang="el-GR" dirty="0"/>
              <a:t>περιγράφουν την οντότητα: ΕΟ (Έμπειρος οδηγός) με μικρό φορτηγό (ΕΟ-</a:t>
            </a:r>
            <a:r>
              <a:rPr lang="el-GR" dirty="0" err="1"/>
              <a:t>ΜικΦ</a:t>
            </a:r>
            <a:r>
              <a:rPr lang="el-GR" dirty="0"/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/>
              <a:t>ΥΠΟΜΟΝΤΕΛΟ 3: Οι θέσεις </a:t>
            </a:r>
            <a:r>
              <a:rPr lang="en-GB" dirty="0"/>
              <a:t>p3, p7, p8, p9: </a:t>
            </a:r>
            <a:r>
              <a:rPr lang="el-GR" dirty="0"/>
              <a:t>περιγράφουν την οντότητα (ΝΟ-</a:t>
            </a:r>
            <a:r>
              <a:rPr lang="el-GR" dirty="0" err="1"/>
              <a:t>ΜικρΦ</a:t>
            </a:r>
            <a:r>
              <a:rPr lang="el-GR" dirty="0"/>
              <a:t>)</a:t>
            </a:r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Έλεγχος </a:t>
            </a:r>
            <a:r>
              <a:rPr lang="el-GR" dirty="0" err="1"/>
              <a:t>υπομοντέλου</a:t>
            </a:r>
            <a:r>
              <a:rPr lang="el-GR" dirty="0"/>
              <a:t> 1:</a:t>
            </a:r>
          </a:p>
          <a:p>
            <a:r>
              <a:rPr lang="el-GR" dirty="0"/>
              <a:t>Ξεκινάμε με την παραδοχή ότι έχουμε διαθέσιμους έναν ΕΟ και ένα ΜΦ</a:t>
            </a:r>
          </a:p>
          <a:p>
            <a:r>
              <a:rPr lang="en-GB" dirty="0"/>
              <a:t>[p1,p2] </a:t>
            </a:r>
          </a:p>
          <a:p>
            <a:r>
              <a:rPr lang="el-GR" dirty="0"/>
              <a:t>Ενεργή είναι η μετάβαση </a:t>
            </a:r>
            <a:r>
              <a:rPr lang="en-GB" dirty="0"/>
              <a:t>t1</a:t>
            </a:r>
          </a:p>
          <a:p>
            <a:r>
              <a:rPr lang="el-GR" dirty="0"/>
              <a:t>Πυροδοτεί η </a:t>
            </a:r>
            <a:r>
              <a:rPr lang="en-GB" dirty="0"/>
              <a:t>t1 </a:t>
            </a:r>
            <a:r>
              <a:rPr lang="el-GR" dirty="0"/>
              <a:t>τότε ένα κουπόνι θα πάει στην </a:t>
            </a:r>
            <a:r>
              <a:rPr lang="en-GB" dirty="0"/>
              <a:t>p4 </a:t>
            </a:r>
            <a:r>
              <a:rPr lang="el-GR" dirty="0"/>
              <a:t>και τα κουπόνια των </a:t>
            </a:r>
            <a:r>
              <a:rPr lang="en-GB" dirty="0"/>
              <a:t>p1, p2 </a:t>
            </a:r>
            <a:r>
              <a:rPr lang="el-GR" dirty="0"/>
              <a:t>αφαιρούνται, δείχνοντας ότι δεν έχω διαθέσιμο οδηγό ή φορτηγό.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/>
              <a:t>Ενεργή είναι η μετάβαση </a:t>
            </a:r>
            <a:r>
              <a:rPr lang="en-GB" dirty="0"/>
              <a:t>t</a:t>
            </a:r>
            <a:r>
              <a:rPr lang="el-GR" dirty="0"/>
              <a:t>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/>
              <a:t>Πυροδοτήσει η </a:t>
            </a:r>
            <a:r>
              <a:rPr lang="en-GB" dirty="0"/>
              <a:t>t4, [</a:t>
            </a:r>
            <a:r>
              <a:rPr lang="en-US" dirty="0"/>
              <a:t>p1,p5</a:t>
            </a:r>
            <a:r>
              <a:rPr lang="en-GB" dirty="0"/>
              <a:t>]</a:t>
            </a:r>
            <a:r>
              <a:rPr lang="el-GR" dirty="0"/>
              <a:t>, έχω διαθέσιμο ΜΦ αλλά όχι έμπειρο οδηγό. Ενεργή η </a:t>
            </a:r>
            <a:r>
              <a:rPr lang="en-GB" dirty="0"/>
              <a:t>t2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/>
              <a:t>Όταν</a:t>
            </a:r>
            <a:r>
              <a:rPr lang="en-GB" dirty="0"/>
              <a:t> </a:t>
            </a:r>
            <a:r>
              <a:rPr lang="el-GR" dirty="0"/>
              <a:t>πυροδοτήσει η </a:t>
            </a:r>
            <a:r>
              <a:rPr lang="en-GB" dirty="0"/>
              <a:t>t2 </a:t>
            </a:r>
            <a:r>
              <a:rPr lang="el-GR" dirty="0"/>
              <a:t>τότε θα έχω κουπόνι στις </a:t>
            </a:r>
            <a:r>
              <a:rPr lang="en-GB" dirty="0"/>
              <a:t>p1,p2 </a:t>
            </a:r>
            <a:r>
              <a:rPr lang="en-US" b="1" dirty="0"/>
              <a:t>A</a:t>
            </a:r>
            <a:r>
              <a:rPr lang="el-GR" b="1" dirty="0"/>
              <a:t>ΡΧΙΚΗ ΚΑΤΑΣΤΑΣΗ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dirty="0"/>
              <a:t>Ασφαλέστερος τρόπος αποφυγής αδιεξόδων είναι μετά από κάθε αλληλουχία μεταβάσεων να επιστρέφουμε σε μία κατάσταση από την οποία </a:t>
            </a:r>
            <a:r>
              <a:rPr lang="el-GR" b="1"/>
              <a:t>έχουμε ξαναπεράσει.</a:t>
            </a:r>
            <a:endParaRPr lang="el-GR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MIA </a:t>
            </a:r>
            <a:r>
              <a:rPr lang="el-GR" dirty="0"/>
              <a:t>ΠΡΩΤΗ ΟΛΟΚΛΗΡΩΜΕΝΗ ΕΦΑΡΜΟΓΗ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/>
              <a:t>Διαχείριση πόρων με δίκτυα </a:t>
            </a:r>
            <a:r>
              <a:rPr lang="en-GB" dirty="0"/>
              <a:t>Petri</a:t>
            </a:r>
            <a:endParaRPr lang="el-GR" dirty="0"/>
          </a:p>
          <a:p>
            <a:pPr>
              <a:buFont typeface="Arial" pitchFamily="34" charset="0"/>
              <a:buChar char="•"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ΕΤΑΙΡΕΙΑ ΜΕΤΑΦΟΡΩΝ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 το φορτηγό είναι διαθέσιμο και υπάρχει διαθέσιμος και ο κατάλληλος οδηγός, τότε εκτελείται η μεταφορά.</a:t>
            </a:r>
          </a:p>
          <a:p>
            <a:r>
              <a:rPr lang="el-GR" dirty="0" err="1"/>
              <a:t>΄Οταν</a:t>
            </a:r>
            <a:r>
              <a:rPr lang="el-GR" dirty="0"/>
              <a:t> τελειώσει η μεταφορά, ο οδηγός επιστρέφει το αυτοκίνητο και πηγαίνει στο σπίτι του να ξεκουραστεί. </a:t>
            </a:r>
          </a:p>
          <a:p>
            <a:r>
              <a:rPr lang="el-GR" dirty="0"/>
              <a:t>Μετά το τέλος της ξεκούρασης, ο οδηγός είναι και πάλι διαθέσιμος να εκτελέσει άλλη μεταφορά</a:t>
            </a:r>
            <a:endParaRPr lang="en-GB" dirty="0"/>
          </a:p>
          <a:p>
            <a:r>
              <a:rPr lang="en-GB" dirty="0"/>
              <a:t>2 </a:t>
            </a:r>
            <a:r>
              <a:rPr lang="el-GR" dirty="0"/>
              <a:t>τύποι φορτηγών, 2 τύποι οδηγών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ΕΤΑΙΡΕΙΑ ΜΕΤΑΦΟΡΩΝ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412776"/>
            <a:ext cx="461962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ΑΡΧΙΚΑ ΜΑΡΚΑΡΙΣΜΑΤΑ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Αρχικά μαρκαρίσματα, όπως δείχνει η παρακάτω εικόνα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708920"/>
            <a:ext cx="5346716" cy="2201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ΔΙΚΤΥΟ </a:t>
            </a:r>
            <a:r>
              <a:rPr lang="en-US" dirty="0"/>
              <a:t>PETRI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Τοποθέτηση μαρκαρισμάτων και εκτέλεση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041500"/>
            <a:ext cx="5178728" cy="454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7AEC888A-B4B5-4CDC-8088-1B06465B1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247109"/>
            <a:ext cx="5411713" cy="5567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979</TotalTime>
  <Words>291</Words>
  <Application>Microsoft Office PowerPoint</Application>
  <PresentationFormat>Προβολή στην οθόνη (4:3)</PresentationFormat>
  <Paragraphs>40</Paragraphs>
  <Slides>5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4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Αποκορύφωμα</vt:lpstr>
      <vt:lpstr>MIA ΠΡΩΤΗ ΟΛΟΚΛΗΡΩΜΕΝΗ ΕΦΑΡΜΟΓΗ</vt:lpstr>
      <vt:lpstr>ΕΤΑΙΡΕΙΑ ΜΕΤΑΦΟΡΩΝ</vt:lpstr>
      <vt:lpstr>ΕΤΑΙΡΕΙΑ ΜΕΤΑΦΟΡΩΝ</vt:lpstr>
      <vt:lpstr>ΑΡΧΙΚΑ ΜΑΡΚΑΡΙΣΜΑΤΑ</vt:lpstr>
      <vt:lpstr>ΔΙΚΤΥΟ PETRI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ΠΡΟΣΟΜΟΙΩΣΗ ΚΑΙ ΜΟΝΤΕΛΑ ΣΥΣΤΗΜΑΤΩΝ</dc:title>
  <dc:creator>user</dc:creator>
  <cp:lastModifiedBy>Stavros Souravlas</cp:lastModifiedBy>
  <cp:revision>66</cp:revision>
  <dcterms:created xsi:type="dcterms:W3CDTF">2016-10-13T10:01:16Z</dcterms:created>
  <dcterms:modified xsi:type="dcterms:W3CDTF">2021-04-01T15:38:16Z</dcterms:modified>
</cp:coreProperties>
</file>