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9" r:id="rId4"/>
    <p:sldId id="261" r:id="rId5"/>
    <p:sldId id="271" r:id="rId6"/>
    <p:sldId id="273" r:id="rId7"/>
    <p:sldId id="274" r:id="rId8"/>
    <p:sldId id="290" r:id="rId9"/>
    <p:sldId id="266" r:id="rId10"/>
    <p:sldId id="289" r:id="rId11"/>
    <p:sldId id="268" r:id="rId12"/>
    <p:sldId id="269" r:id="rId13"/>
    <p:sldId id="270" r:id="rId14"/>
    <p:sldId id="286" r:id="rId15"/>
    <p:sldId id="275" r:id="rId16"/>
    <p:sldId id="276" r:id="rId17"/>
    <p:sldId id="277" r:id="rId18"/>
    <p:sldId id="278" r:id="rId19"/>
    <p:sldId id="279" r:id="rId20"/>
    <p:sldId id="280" r:id="rId21"/>
    <p:sldId id="287" r:id="rId22"/>
    <p:sldId id="281" r:id="rId23"/>
    <p:sldId id="282" r:id="rId24"/>
    <p:sldId id="283" r:id="rId25"/>
    <p:sldId id="284" r:id="rId26"/>
    <p:sldId id="285" r:id="rId27"/>
    <p:sldId id="288" r:id="rId28"/>
    <p:sldId id="263" r:id="rId29"/>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DCB3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2814" y="-9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85F2E0-3BA7-4DD2-9515-B5B4323B9145}" type="doc">
      <dgm:prSet loTypeId="urn:microsoft.com/office/officeart/2005/8/layout/hList1" loCatId="list" qsTypeId="urn:microsoft.com/office/officeart/2005/8/quickstyle/3d2" qsCatId="3D" csTypeId="urn:microsoft.com/office/officeart/2005/8/colors/accent2_2" csCatId="accent2" phldr="1"/>
      <dgm:spPr/>
      <dgm:t>
        <a:bodyPr/>
        <a:lstStyle/>
        <a:p>
          <a:endParaRPr lang="el-GR"/>
        </a:p>
      </dgm:t>
    </dgm:pt>
    <dgm:pt modelId="{60528FB0-2349-49E1-9D0A-EF66C5FE39BF}">
      <dgm:prSet custT="1"/>
      <dgm:spPr/>
      <dgm:t>
        <a:bodyPr/>
        <a:lstStyle/>
        <a:p>
          <a:r>
            <a:rPr lang="el-GR" sz="1600" b="1" dirty="0" smtClean="0"/>
            <a:t>Αποστολή </a:t>
          </a:r>
        </a:p>
        <a:p>
          <a:r>
            <a:rPr lang="el-GR" sz="1600" b="1" dirty="0" smtClean="0"/>
            <a:t>(Σκοπός)</a:t>
          </a:r>
          <a:endParaRPr lang="en-US" sz="1600" b="1" dirty="0"/>
        </a:p>
      </dgm:t>
    </dgm:pt>
    <dgm:pt modelId="{278DAD8B-F087-4786-84C4-FA0A32CFAA8A}" type="parTrans" cxnId="{F973B9B7-04D4-4BB9-9DAB-6ED716CBC3EA}">
      <dgm:prSet/>
      <dgm:spPr/>
      <dgm:t>
        <a:bodyPr/>
        <a:lstStyle/>
        <a:p>
          <a:endParaRPr lang="en-US" sz="1600" b="1"/>
        </a:p>
      </dgm:t>
    </dgm:pt>
    <dgm:pt modelId="{AC906030-3447-4A85-B742-8494A1D8CC9B}" type="sibTrans" cxnId="{F973B9B7-04D4-4BB9-9DAB-6ED716CBC3EA}">
      <dgm:prSet/>
      <dgm:spPr/>
      <dgm:t>
        <a:bodyPr/>
        <a:lstStyle/>
        <a:p>
          <a:endParaRPr lang="en-US" sz="1600" b="1"/>
        </a:p>
      </dgm:t>
    </dgm:pt>
    <dgm:pt modelId="{B729805C-49BF-416E-87A3-BE65B8478779}">
      <dgm:prSet custT="1"/>
      <dgm:spPr/>
      <dgm:t>
        <a:bodyPr/>
        <a:lstStyle/>
        <a:p>
          <a:r>
            <a:rPr lang="el-GR" sz="1600" b="1" dirty="0" smtClean="0"/>
            <a:t>Στρατηγική </a:t>
          </a:r>
        </a:p>
        <a:p>
          <a:r>
            <a:rPr lang="el-GR" sz="1600" b="1" dirty="0" smtClean="0"/>
            <a:t>(Χάρτης)</a:t>
          </a:r>
          <a:endParaRPr lang="en-US" sz="1600" b="1" dirty="0"/>
        </a:p>
      </dgm:t>
    </dgm:pt>
    <dgm:pt modelId="{F032D00D-2BD6-49BA-8CF5-3179A164D4F3}" type="parTrans" cxnId="{231381AB-9535-4BDD-9195-AC36E2492C6D}">
      <dgm:prSet/>
      <dgm:spPr/>
      <dgm:t>
        <a:bodyPr/>
        <a:lstStyle/>
        <a:p>
          <a:endParaRPr lang="en-US" sz="1600" b="1"/>
        </a:p>
      </dgm:t>
    </dgm:pt>
    <dgm:pt modelId="{E43D65F2-A930-46DE-B245-F6697D285DEF}" type="sibTrans" cxnId="{231381AB-9535-4BDD-9195-AC36E2492C6D}">
      <dgm:prSet/>
      <dgm:spPr/>
      <dgm:t>
        <a:bodyPr/>
        <a:lstStyle/>
        <a:p>
          <a:endParaRPr lang="en-US" sz="1600" b="1"/>
        </a:p>
      </dgm:t>
    </dgm:pt>
    <dgm:pt modelId="{50D24DB1-C0EE-48EE-B8AA-4723EF0F9184}">
      <dgm:prSet custT="1"/>
      <dgm:spPr/>
      <dgm:t>
        <a:bodyPr/>
        <a:lstStyle/>
        <a:p>
          <a:r>
            <a:rPr lang="el-GR" sz="1600" b="1" dirty="0" smtClean="0"/>
            <a:t>Να προσφέρουμε στιγμές δροσιάς στον κόσμο…</a:t>
          </a:r>
          <a:endParaRPr lang="en-US" sz="1600" b="1" dirty="0"/>
        </a:p>
      </dgm:t>
    </dgm:pt>
    <dgm:pt modelId="{CEDC0332-FD6C-4A38-AF1D-FF4255F69C19}" type="parTrans" cxnId="{9AB76197-307F-41B5-AA76-693758942F3C}">
      <dgm:prSet/>
      <dgm:spPr/>
      <dgm:t>
        <a:bodyPr/>
        <a:lstStyle/>
        <a:p>
          <a:endParaRPr lang="en-US" sz="1600" b="1"/>
        </a:p>
      </dgm:t>
    </dgm:pt>
    <dgm:pt modelId="{15992980-5CF8-4CA7-97B8-52B59F902CD7}" type="sibTrans" cxnId="{9AB76197-307F-41B5-AA76-693758942F3C}">
      <dgm:prSet/>
      <dgm:spPr/>
      <dgm:t>
        <a:bodyPr/>
        <a:lstStyle/>
        <a:p>
          <a:endParaRPr lang="en-US" sz="1600" b="1"/>
        </a:p>
      </dgm:t>
    </dgm:pt>
    <dgm:pt modelId="{959B15DC-E6CA-411E-B5E2-122C082E6BFE}">
      <dgm:prSet custT="1"/>
      <dgm:spPr/>
      <dgm:t>
        <a:bodyPr/>
        <a:lstStyle/>
        <a:p>
          <a:r>
            <a:rPr lang="el-GR" sz="1400" b="1" dirty="0" smtClean="0"/>
            <a:t>Η Στρατηγική της εταιρία αποτελεί το «Χάρτη» για να φτάσουμε στον μακροπρόθεσμο προορισμό «Το Όραμα 2020»</a:t>
          </a:r>
          <a:endParaRPr lang="en-US" sz="1400" b="1" dirty="0"/>
        </a:p>
      </dgm:t>
    </dgm:pt>
    <dgm:pt modelId="{6248F47A-48F0-46EE-AFE4-0B67860C8132}" type="parTrans" cxnId="{0A8DEBD7-7A69-4799-A1F1-259BC86700EE}">
      <dgm:prSet/>
      <dgm:spPr/>
      <dgm:t>
        <a:bodyPr/>
        <a:lstStyle/>
        <a:p>
          <a:endParaRPr lang="en-US" sz="1600" b="1"/>
        </a:p>
      </dgm:t>
    </dgm:pt>
    <dgm:pt modelId="{215D29C5-B40E-417C-B9FC-EFE9522B1275}" type="sibTrans" cxnId="{0A8DEBD7-7A69-4799-A1F1-259BC86700EE}">
      <dgm:prSet/>
      <dgm:spPr/>
      <dgm:t>
        <a:bodyPr/>
        <a:lstStyle/>
        <a:p>
          <a:endParaRPr lang="en-US" sz="1600" b="1"/>
        </a:p>
      </dgm:t>
    </dgm:pt>
    <dgm:pt modelId="{2E99283A-6090-49DD-A20A-FD6BB480E2E4}">
      <dgm:prSet custT="1"/>
      <dgm:spPr/>
      <dgm:t>
        <a:bodyPr/>
        <a:lstStyle/>
        <a:p>
          <a:r>
            <a:rPr lang="el-GR" sz="1600" b="1" dirty="0" smtClean="0"/>
            <a:t>Να εμπνέουμε στιγμές αισιοδοξίας και χαράς</a:t>
          </a:r>
          <a:endParaRPr lang="en-US" sz="1600" b="1" dirty="0"/>
        </a:p>
      </dgm:t>
    </dgm:pt>
    <dgm:pt modelId="{27F65C80-9054-4B0C-89DB-1DDC847245AE}" type="parTrans" cxnId="{64928409-A02B-422C-86CC-EC086707DBAF}">
      <dgm:prSet/>
      <dgm:spPr/>
      <dgm:t>
        <a:bodyPr/>
        <a:lstStyle/>
        <a:p>
          <a:endParaRPr lang="el-GR" sz="1600"/>
        </a:p>
      </dgm:t>
    </dgm:pt>
    <dgm:pt modelId="{7ECC02FB-BC36-415E-A25B-A1B7570213C4}" type="sibTrans" cxnId="{64928409-A02B-422C-86CC-EC086707DBAF}">
      <dgm:prSet/>
      <dgm:spPr/>
      <dgm:t>
        <a:bodyPr/>
        <a:lstStyle/>
        <a:p>
          <a:endParaRPr lang="el-GR" sz="1600"/>
        </a:p>
      </dgm:t>
    </dgm:pt>
    <dgm:pt modelId="{432D8CAC-BAC2-4883-9F4F-82D3C41477BA}">
      <dgm:prSet custT="1"/>
      <dgm:spPr/>
      <dgm:t>
        <a:bodyPr/>
        <a:lstStyle/>
        <a:p>
          <a:r>
            <a:rPr lang="el-GR" sz="1600" b="1" dirty="0" smtClean="0"/>
            <a:t>Να  δημιουργούμε αξία και να κάνουμε την ουσιαστική διαφορά σε οτιδήποτε κάνουμε</a:t>
          </a:r>
          <a:endParaRPr lang="en-US" sz="1600" b="1" dirty="0"/>
        </a:p>
      </dgm:t>
    </dgm:pt>
    <dgm:pt modelId="{C38DF1F1-12A2-49C7-B6D4-39AE8EF7A80D}" type="parTrans" cxnId="{0FDA0D4A-4434-4C8A-9122-9FFEB3E3747B}">
      <dgm:prSet/>
      <dgm:spPr/>
      <dgm:t>
        <a:bodyPr/>
        <a:lstStyle/>
        <a:p>
          <a:endParaRPr lang="el-GR" sz="1600"/>
        </a:p>
      </dgm:t>
    </dgm:pt>
    <dgm:pt modelId="{3A2E9475-D8CE-4670-AE66-B62B63203FB4}" type="sibTrans" cxnId="{0FDA0D4A-4434-4C8A-9122-9FFEB3E3747B}">
      <dgm:prSet/>
      <dgm:spPr/>
      <dgm:t>
        <a:bodyPr/>
        <a:lstStyle/>
        <a:p>
          <a:endParaRPr lang="el-GR" sz="1600"/>
        </a:p>
      </dgm:t>
    </dgm:pt>
    <dgm:pt modelId="{7E6D8535-A3D9-4CD2-B819-A03AF4C208B0}">
      <dgm:prSet custT="1"/>
      <dgm:spPr/>
      <dgm:t>
        <a:bodyPr/>
        <a:lstStyle/>
        <a:p>
          <a:endParaRPr lang="en-US" sz="1600" b="1" dirty="0"/>
        </a:p>
      </dgm:t>
    </dgm:pt>
    <dgm:pt modelId="{AE6FF784-A990-460A-B454-7F47B9818180}" type="parTrans" cxnId="{2EA87C47-B593-4A73-8BC4-E70C0C70336E}">
      <dgm:prSet/>
      <dgm:spPr/>
      <dgm:t>
        <a:bodyPr/>
        <a:lstStyle/>
        <a:p>
          <a:endParaRPr lang="el-GR"/>
        </a:p>
      </dgm:t>
    </dgm:pt>
    <dgm:pt modelId="{8F54F277-1159-4EE9-A092-E7F7107A9415}" type="sibTrans" cxnId="{2EA87C47-B593-4A73-8BC4-E70C0C70336E}">
      <dgm:prSet/>
      <dgm:spPr/>
      <dgm:t>
        <a:bodyPr/>
        <a:lstStyle/>
        <a:p>
          <a:endParaRPr lang="el-GR"/>
        </a:p>
      </dgm:t>
    </dgm:pt>
    <dgm:pt modelId="{670F2D58-6C31-445B-ACCA-3618E488525D}">
      <dgm:prSet custT="1"/>
      <dgm:spPr/>
      <dgm:t>
        <a:bodyPr/>
        <a:lstStyle/>
        <a:p>
          <a:r>
            <a:rPr lang="el-GR" sz="1400" b="1" dirty="0" smtClean="0"/>
            <a:t>Σύμφωνα με τους </a:t>
          </a:r>
          <a:r>
            <a:rPr lang="en-US" sz="1400" b="1" dirty="0" err="1" smtClean="0"/>
            <a:t>Heizer</a:t>
          </a:r>
          <a:r>
            <a:rPr lang="en-US" sz="1400" b="1" dirty="0" smtClean="0"/>
            <a:t> &amp; Render  </a:t>
          </a:r>
          <a:r>
            <a:rPr lang="el-GR" sz="1400" b="1" dirty="0" smtClean="0"/>
            <a:t>η </a:t>
          </a:r>
          <a:r>
            <a:rPr lang="en-US" sz="1400" b="1" dirty="0" smtClean="0"/>
            <a:t>Coca Cola </a:t>
          </a:r>
          <a:r>
            <a:rPr lang="el-GR" sz="1400" b="1" dirty="0" smtClean="0"/>
            <a:t>ακολουθεί τη «</a:t>
          </a:r>
          <a:r>
            <a:rPr lang="en-US" sz="1400" b="1" dirty="0" smtClean="0"/>
            <a:t>Transnational Strategy) – </a:t>
          </a:r>
          <a:r>
            <a:rPr lang="el-GR" sz="1400" b="1" dirty="0" smtClean="0"/>
            <a:t>παγκόσμια επιχείρηση η οποία  διατηρεί το πρίσμα της τοπικής προσέγγισης.</a:t>
          </a:r>
          <a:endParaRPr lang="en-US" sz="1400" b="1" dirty="0"/>
        </a:p>
      </dgm:t>
    </dgm:pt>
    <dgm:pt modelId="{F77F4D3F-0E8A-486E-8838-1BCD743D4CE7}" type="parTrans" cxnId="{920E6AC1-3FD1-4479-811B-066838FD9D49}">
      <dgm:prSet/>
      <dgm:spPr/>
      <dgm:t>
        <a:bodyPr/>
        <a:lstStyle/>
        <a:p>
          <a:endParaRPr lang="el-GR"/>
        </a:p>
      </dgm:t>
    </dgm:pt>
    <dgm:pt modelId="{684ABAEE-3B08-418B-8343-733402B05AFE}" type="sibTrans" cxnId="{920E6AC1-3FD1-4479-811B-066838FD9D49}">
      <dgm:prSet/>
      <dgm:spPr/>
      <dgm:t>
        <a:bodyPr/>
        <a:lstStyle/>
        <a:p>
          <a:endParaRPr lang="el-GR"/>
        </a:p>
      </dgm:t>
    </dgm:pt>
    <dgm:pt modelId="{D8CA025A-A58A-4DD6-B2DE-18A4E580371A}" type="pres">
      <dgm:prSet presAssocID="{3885F2E0-3BA7-4DD2-9515-B5B4323B9145}" presName="Name0" presStyleCnt="0">
        <dgm:presLayoutVars>
          <dgm:dir/>
          <dgm:animLvl val="lvl"/>
          <dgm:resizeHandles val="exact"/>
        </dgm:presLayoutVars>
      </dgm:prSet>
      <dgm:spPr/>
      <dgm:t>
        <a:bodyPr/>
        <a:lstStyle/>
        <a:p>
          <a:endParaRPr lang="en-US"/>
        </a:p>
      </dgm:t>
    </dgm:pt>
    <dgm:pt modelId="{8F25B960-D581-47B6-80A7-1901A39B0431}" type="pres">
      <dgm:prSet presAssocID="{60528FB0-2349-49E1-9D0A-EF66C5FE39BF}" presName="composite" presStyleCnt="0"/>
      <dgm:spPr/>
    </dgm:pt>
    <dgm:pt modelId="{C18880C2-D269-4DEF-8FA4-07D28BFAEC96}" type="pres">
      <dgm:prSet presAssocID="{60528FB0-2349-49E1-9D0A-EF66C5FE39BF}" presName="parTx" presStyleLbl="alignNode1" presStyleIdx="0" presStyleCnt="2" custLinFactNeighborX="-1" custLinFactNeighborY="-4103">
        <dgm:presLayoutVars>
          <dgm:chMax val="0"/>
          <dgm:chPref val="0"/>
          <dgm:bulletEnabled val="1"/>
        </dgm:presLayoutVars>
      </dgm:prSet>
      <dgm:spPr/>
      <dgm:t>
        <a:bodyPr/>
        <a:lstStyle/>
        <a:p>
          <a:endParaRPr lang="en-US"/>
        </a:p>
      </dgm:t>
    </dgm:pt>
    <dgm:pt modelId="{8A7CD0C3-12D5-4B33-88AD-4EBD454A3A42}" type="pres">
      <dgm:prSet presAssocID="{60528FB0-2349-49E1-9D0A-EF66C5FE39BF}" presName="desTx" presStyleLbl="alignAccFollowNode1" presStyleIdx="0" presStyleCnt="2">
        <dgm:presLayoutVars>
          <dgm:bulletEnabled val="1"/>
        </dgm:presLayoutVars>
      </dgm:prSet>
      <dgm:spPr/>
      <dgm:t>
        <a:bodyPr/>
        <a:lstStyle/>
        <a:p>
          <a:endParaRPr lang="en-US"/>
        </a:p>
      </dgm:t>
    </dgm:pt>
    <dgm:pt modelId="{4A1FC71D-63A1-46CE-9E7E-DC78922470CD}" type="pres">
      <dgm:prSet presAssocID="{AC906030-3447-4A85-B742-8494A1D8CC9B}" presName="space" presStyleCnt="0"/>
      <dgm:spPr/>
    </dgm:pt>
    <dgm:pt modelId="{41F1778B-8432-4737-9F83-2A226E124685}" type="pres">
      <dgm:prSet presAssocID="{B729805C-49BF-416E-87A3-BE65B8478779}" presName="composite" presStyleCnt="0"/>
      <dgm:spPr/>
    </dgm:pt>
    <dgm:pt modelId="{4334D374-A3BD-495A-B7E2-5E4661E57C76}" type="pres">
      <dgm:prSet presAssocID="{B729805C-49BF-416E-87A3-BE65B8478779}" presName="parTx" presStyleLbl="alignNode1" presStyleIdx="1" presStyleCnt="2">
        <dgm:presLayoutVars>
          <dgm:chMax val="0"/>
          <dgm:chPref val="0"/>
          <dgm:bulletEnabled val="1"/>
        </dgm:presLayoutVars>
      </dgm:prSet>
      <dgm:spPr/>
      <dgm:t>
        <a:bodyPr/>
        <a:lstStyle/>
        <a:p>
          <a:endParaRPr lang="en-US"/>
        </a:p>
      </dgm:t>
    </dgm:pt>
    <dgm:pt modelId="{775227C5-6385-496B-9215-924F4982EEC5}" type="pres">
      <dgm:prSet presAssocID="{B729805C-49BF-416E-87A3-BE65B8478779}" presName="desTx" presStyleLbl="alignAccFollowNode1" presStyleIdx="1" presStyleCnt="2">
        <dgm:presLayoutVars>
          <dgm:bulletEnabled val="1"/>
        </dgm:presLayoutVars>
      </dgm:prSet>
      <dgm:spPr/>
      <dgm:t>
        <a:bodyPr/>
        <a:lstStyle/>
        <a:p>
          <a:endParaRPr lang="en-US"/>
        </a:p>
      </dgm:t>
    </dgm:pt>
  </dgm:ptLst>
  <dgm:cxnLst>
    <dgm:cxn modelId="{F973B9B7-04D4-4BB9-9DAB-6ED716CBC3EA}" srcId="{3885F2E0-3BA7-4DD2-9515-B5B4323B9145}" destId="{60528FB0-2349-49E1-9D0A-EF66C5FE39BF}" srcOrd="0" destOrd="0" parTransId="{278DAD8B-F087-4786-84C4-FA0A32CFAA8A}" sibTransId="{AC906030-3447-4A85-B742-8494A1D8CC9B}"/>
    <dgm:cxn modelId="{64928409-A02B-422C-86CC-EC086707DBAF}" srcId="{60528FB0-2349-49E1-9D0A-EF66C5FE39BF}" destId="{2E99283A-6090-49DD-A20A-FD6BB480E2E4}" srcOrd="1" destOrd="0" parTransId="{27F65C80-9054-4B0C-89DB-1DDC847245AE}" sibTransId="{7ECC02FB-BC36-415E-A25B-A1B7570213C4}"/>
    <dgm:cxn modelId="{511923BF-8B71-44A7-8CDD-6D39841A1247}" type="presOf" srcId="{670F2D58-6C31-445B-ACCA-3618E488525D}" destId="{775227C5-6385-496B-9215-924F4982EEC5}" srcOrd="0" destOrd="1" presId="urn:microsoft.com/office/officeart/2005/8/layout/hList1"/>
    <dgm:cxn modelId="{49F4320F-ACCF-4077-88C9-2E5FE784BAFE}" type="presOf" srcId="{959B15DC-E6CA-411E-B5E2-122C082E6BFE}" destId="{775227C5-6385-496B-9215-924F4982EEC5}" srcOrd="0" destOrd="0" presId="urn:microsoft.com/office/officeart/2005/8/layout/hList1"/>
    <dgm:cxn modelId="{9A05B21B-5A7B-43D5-9720-A535CA3AFC45}" type="presOf" srcId="{7E6D8535-A3D9-4CD2-B819-A03AF4C208B0}" destId="{775227C5-6385-496B-9215-924F4982EEC5}" srcOrd="0" destOrd="2" presId="urn:microsoft.com/office/officeart/2005/8/layout/hList1"/>
    <dgm:cxn modelId="{231381AB-9535-4BDD-9195-AC36E2492C6D}" srcId="{3885F2E0-3BA7-4DD2-9515-B5B4323B9145}" destId="{B729805C-49BF-416E-87A3-BE65B8478779}" srcOrd="1" destOrd="0" parTransId="{F032D00D-2BD6-49BA-8CF5-3179A164D4F3}" sibTransId="{E43D65F2-A930-46DE-B245-F6697D285DEF}"/>
    <dgm:cxn modelId="{0A8DEBD7-7A69-4799-A1F1-259BC86700EE}" srcId="{B729805C-49BF-416E-87A3-BE65B8478779}" destId="{959B15DC-E6CA-411E-B5E2-122C082E6BFE}" srcOrd="0" destOrd="0" parTransId="{6248F47A-48F0-46EE-AFE4-0B67860C8132}" sibTransId="{215D29C5-B40E-417C-B9FC-EFE9522B1275}"/>
    <dgm:cxn modelId="{9AB76197-307F-41B5-AA76-693758942F3C}" srcId="{60528FB0-2349-49E1-9D0A-EF66C5FE39BF}" destId="{50D24DB1-C0EE-48EE-B8AA-4723EF0F9184}" srcOrd="0" destOrd="0" parTransId="{CEDC0332-FD6C-4A38-AF1D-FF4255F69C19}" sibTransId="{15992980-5CF8-4CA7-97B8-52B59F902CD7}"/>
    <dgm:cxn modelId="{9BA7D87F-FAA3-41BE-BBC1-529B3AC42F02}" type="presOf" srcId="{3885F2E0-3BA7-4DD2-9515-B5B4323B9145}" destId="{D8CA025A-A58A-4DD6-B2DE-18A4E580371A}" srcOrd="0" destOrd="0" presId="urn:microsoft.com/office/officeart/2005/8/layout/hList1"/>
    <dgm:cxn modelId="{0FDA0D4A-4434-4C8A-9122-9FFEB3E3747B}" srcId="{60528FB0-2349-49E1-9D0A-EF66C5FE39BF}" destId="{432D8CAC-BAC2-4883-9F4F-82D3C41477BA}" srcOrd="2" destOrd="0" parTransId="{C38DF1F1-12A2-49C7-B6D4-39AE8EF7A80D}" sibTransId="{3A2E9475-D8CE-4670-AE66-B62B63203FB4}"/>
    <dgm:cxn modelId="{920E6AC1-3FD1-4479-811B-066838FD9D49}" srcId="{B729805C-49BF-416E-87A3-BE65B8478779}" destId="{670F2D58-6C31-445B-ACCA-3618E488525D}" srcOrd="1" destOrd="0" parTransId="{F77F4D3F-0E8A-486E-8838-1BCD743D4CE7}" sibTransId="{684ABAEE-3B08-418B-8343-733402B05AFE}"/>
    <dgm:cxn modelId="{C2C00A11-7F75-4692-BE4C-796CF4C96B07}" type="presOf" srcId="{432D8CAC-BAC2-4883-9F4F-82D3C41477BA}" destId="{8A7CD0C3-12D5-4B33-88AD-4EBD454A3A42}" srcOrd="0" destOrd="2" presId="urn:microsoft.com/office/officeart/2005/8/layout/hList1"/>
    <dgm:cxn modelId="{FFA7C06E-C8D7-456D-AA95-626DFF6736F5}" type="presOf" srcId="{2E99283A-6090-49DD-A20A-FD6BB480E2E4}" destId="{8A7CD0C3-12D5-4B33-88AD-4EBD454A3A42}" srcOrd="0" destOrd="1" presId="urn:microsoft.com/office/officeart/2005/8/layout/hList1"/>
    <dgm:cxn modelId="{E01A470F-E3A9-448C-8A91-A71D20623D80}" type="presOf" srcId="{50D24DB1-C0EE-48EE-B8AA-4723EF0F9184}" destId="{8A7CD0C3-12D5-4B33-88AD-4EBD454A3A42}" srcOrd="0" destOrd="0" presId="urn:microsoft.com/office/officeart/2005/8/layout/hList1"/>
    <dgm:cxn modelId="{CA315CB5-8EBA-479A-B09C-BE120BEA6A3C}" type="presOf" srcId="{60528FB0-2349-49E1-9D0A-EF66C5FE39BF}" destId="{C18880C2-D269-4DEF-8FA4-07D28BFAEC96}" srcOrd="0" destOrd="0" presId="urn:microsoft.com/office/officeart/2005/8/layout/hList1"/>
    <dgm:cxn modelId="{78E98098-8F5B-4084-9DD0-D1B5BCB6B3AA}" type="presOf" srcId="{B729805C-49BF-416E-87A3-BE65B8478779}" destId="{4334D374-A3BD-495A-B7E2-5E4661E57C76}" srcOrd="0" destOrd="0" presId="urn:microsoft.com/office/officeart/2005/8/layout/hList1"/>
    <dgm:cxn modelId="{2EA87C47-B593-4A73-8BC4-E70C0C70336E}" srcId="{B729805C-49BF-416E-87A3-BE65B8478779}" destId="{7E6D8535-A3D9-4CD2-B819-A03AF4C208B0}" srcOrd="2" destOrd="0" parTransId="{AE6FF784-A990-460A-B454-7F47B9818180}" sibTransId="{8F54F277-1159-4EE9-A092-E7F7107A9415}"/>
    <dgm:cxn modelId="{C30853C3-0EB3-4632-83A0-6BBC6D8851A0}" type="presParOf" srcId="{D8CA025A-A58A-4DD6-B2DE-18A4E580371A}" destId="{8F25B960-D581-47B6-80A7-1901A39B0431}" srcOrd="0" destOrd="0" presId="urn:microsoft.com/office/officeart/2005/8/layout/hList1"/>
    <dgm:cxn modelId="{C9081F9E-A648-4930-B654-3E30743AA1DD}" type="presParOf" srcId="{8F25B960-D581-47B6-80A7-1901A39B0431}" destId="{C18880C2-D269-4DEF-8FA4-07D28BFAEC96}" srcOrd="0" destOrd="0" presId="urn:microsoft.com/office/officeart/2005/8/layout/hList1"/>
    <dgm:cxn modelId="{ECBD9004-5890-4865-B32E-A07A7B4A0BAA}" type="presParOf" srcId="{8F25B960-D581-47B6-80A7-1901A39B0431}" destId="{8A7CD0C3-12D5-4B33-88AD-4EBD454A3A42}" srcOrd="1" destOrd="0" presId="urn:microsoft.com/office/officeart/2005/8/layout/hList1"/>
    <dgm:cxn modelId="{D4A1D335-2812-4314-B789-5417A0AD994C}" type="presParOf" srcId="{D8CA025A-A58A-4DD6-B2DE-18A4E580371A}" destId="{4A1FC71D-63A1-46CE-9E7E-DC78922470CD}" srcOrd="1" destOrd="0" presId="urn:microsoft.com/office/officeart/2005/8/layout/hList1"/>
    <dgm:cxn modelId="{4C513816-A0A5-48E2-A6E2-2860F9AE7B97}" type="presParOf" srcId="{D8CA025A-A58A-4DD6-B2DE-18A4E580371A}" destId="{41F1778B-8432-4737-9F83-2A226E124685}" srcOrd="2" destOrd="0" presId="urn:microsoft.com/office/officeart/2005/8/layout/hList1"/>
    <dgm:cxn modelId="{E73B6FE4-A770-4C71-8917-F6F91759BCBD}" type="presParOf" srcId="{41F1778B-8432-4737-9F83-2A226E124685}" destId="{4334D374-A3BD-495A-B7E2-5E4661E57C76}" srcOrd="0" destOrd="0" presId="urn:microsoft.com/office/officeart/2005/8/layout/hList1"/>
    <dgm:cxn modelId="{D8C52770-6D7A-4F14-86E7-717376F18E3F}" type="presParOf" srcId="{41F1778B-8432-4737-9F83-2A226E124685}" destId="{775227C5-6385-496B-9215-924F4982EEC5}" srcOrd="1" destOrd="0" presId="urn:microsoft.com/office/officeart/2005/8/layout/hList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4F226E-764E-4D44-A326-A7352A64B9CA}" type="doc">
      <dgm:prSet loTypeId="urn:microsoft.com/office/officeart/2005/8/layout/list1" loCatId="list" qsTypeId="urn:microsoft.com/office/officeart/2005/8/quickstyle/simple1#1" qsCatId="simple" csTypeId="urn:microsoft.com/office/officeart/2005/8/colors/accent1_2#1" csCatId="accent1" phldr="1"/>
      <dgm:spPr/>
      <dgm:t>
        <a:bodyPr/>
        <a:lstStyle/>
        <a:p>
          <a:endParaRPr lang="el-GR"/>
        </a:p>
      </dgm:t>
    </dgm:pt>
    <dgm:pt modelId="{8A408B1D-6C21-4782-A706-3B70D5B5A30E}">
      <dgm:prSet phldrT="[Text]"/>
      <dgm:spPr>
        <a:solidFill>
          <a:srgbClr val="C00000"/>
        </a:solidFill>
      </dgm:spPr>
      <dgm:t>
        <a:bodyPr/>
        <a:lstStyle/>
        <a:p>
          <a:r>
            <a:rPr lang="el-GR" dirty="0" smtClean="0"/>
            <a:t>Κάνουμε τις αξίες καθημερινή Πράξη</a:t>
          </a:r>
          <a:endParaRPr lang="el-GR" dirty="0"/>
        </a:p>
      </dgm:t>
    </dgm:pt>
    <dgm:pt modelId="{ACBD691B-5800-4139-875A-3C24D467C57F}" type="parTrans" cxnId="{383E35CF-2B4B-45C1-A20E-4E5CA4A90F89}">
      <dgm:prSet/>
      <dgm:spPr/>
      <dgm:t>
        <a:bodyPr/>
        <a:lstStyle/>
        <a:p>
          <a:endParaRPr lang="el-GR"/>
        </a:p>
      </dgm:t>
    </dgm:pt>
    <dgm:pt modelId="{D9B6DDFC-600A-4B91-999C-8151110310BE}" type="sibTrans" cxnId="{383E35CF-2B4B-45C1-A20E-4E5CA4A90F89}">
      <dgm:prSet/>
      <dgm:spPr/>
      <dgm:t>
        <a:bodyPr/>
        <a:lstStyle/>
        <a:p>
          <a:endParaRPr lang="el-GR"/>
        </a:p>
      </dgm:t>
    </dgm:pt>
    <dgm:pt modelId="{73F21993-182A-4E95-8676-10EB21B3B253}">
      <dgm:prSet phldrT="[Text]"/>
      <dgm:spPr>
        <a:solidFill>
          <a:schemeClr val="bg1">
            <a:lumMod val="75000"/>
          </a:schemeClr>
        </a:solidFill>
      </dgm:spPr>
      <dgm:t>
        <a:bodyPr/>
        <a:lstStyle/>
        <a:p>
          <a:r>
            <a:rPr lang="el-GR" dirty="0" smtClean="0">
              <a:solidFill>
                <a:schemeClr val="tx1"/>
              </a:solidFill>
            </a:rPr>
            <a:t>Εστιάζουμε στην αγορά</a:t>
          </a:r>
          <a:endParaRPr lang="el-GR" dirty="0">
            <a:solidFill>
              <a:schemeClr val="tx1"/>
            </a:solidFill>
          </a:endParaRPr>
        </a:p>
      </dgm:t>
    </dgm:pt>
    <dgm:pt modelId="{6118C19E-5351-4630-B347-E7E8C572A784}" type="parTrans" cxnId="{B0320171-952F-4E13-8A99-EF76BEA2F168}">
      <dgm:prSet/>
      <dgm:spPr/>
      <dgm:t>
        <a:bodyPr/>
        <a:lstStyle/>
        <a:p>
          <a:endParaRPr lang="el-GR"/>
        </a:p>
      </dgm:t>
    </dgm:pt>
    <dgm:pt modelId="{29A1D695-AB61-492A-899E-2C1CD5A67295}" type="sibTrans" cxnId="{B0320171-952F-4E13-8A99-EF76BEA2F168}">
      <dgm:prSet/>
      <dgm:spPr/>
      <dgm:t>
        <a:bodyPr/>
        <a:lstStyle/>
        <a:p>
          <a:endParaRPr lang="el-GR"/>
        </a:p>
      </dgm:t>
    </dgm:pt>
    <dgm:pt modelId="{2F338A6D-15C5-4280-B0B5-5E0F29EC6A19}">
      <dgm:prSet phldrT="[Text]"/>
      <dgm:spPr>
        <a:solidFill>
          <a:srgbClr val="C00000"/>
        </a:solidFill>
      </dgm:spPr>
      <dgm:t>
        <a:bodyPr/>
        <a:lstStyle/>
        <a:p>
          <a:r>
            <a:rPr lang="el-GR" dirty="0" smtClean="0"/>
            <a:t>Δουλεύουμε έξυπνα</a:t>
          </a:r>
          <a:endParaRPr lang="el-GR" dirty="0"/>
        </a:p>
      </dgm:t>
    </dgm:pt>
    <dgm:pt modelId="{07362E63-263E-4401-94F4-4A3ACB92F701}" type="parTrans" cxnId="{22483D8D-1B78-4100-8461-F646CC19E6E4}">
      <dgm:prSet/>
      <dgm:spPr/>
      <dgm:t>
        <a:bodyPr/>
        <a:lstStyle/>
        <a:p>
          <a:endParaRPr lang="el-GR"/>
        </a:p>
      </dgm:t>
    </dgm:pt>
    <dgm:pt modelId="{3066B695-1A0A-4472-BCC6-EB7693DC6D3E}" type="sibTrans" cxnId="{22483D8D-1B78-4100-8461-F646CC19E6E4}">
      <dgm:prSet/>
      <dgm:spPr/>
      <dgm:t>
        <a:bodyPr/>
        <a:lstStyle/>
        <a:p>
          <a:endParaRPr lang="el-GR"/>
        </a:p>
      </dgm:t>
    </dgm:pt>
    <dgm:pt modelId="{8CC25D61-2279-450D-90BA-E77036A50537}">
      <dgm:prSet/>
      <dgm:spPr>
        <a:solidFill>
          <a:schemeClr val="bg1">
            <a:lumMod val="75000"/>
          </a:schemeClr>
        </a:solidFill>
      </dgm:spPr>
      <dgm:t>
        <a:bodyPr/>
        <a:lstStyle/>
        <a:p>
          <a:r>
            <a:rPr lang="el-GR" dirty="0" smtClean="0">
              <a:solidFill>
                <a:schemeClr val="tx1"/>
              </a:solidFill>
            </a:rPr>
            <a:t>Δουλεύουμε ως Ιδιοκτήτες</a:t>
          </a:r>
          <a:endParaRPr lang="el-GR" dirty="0">
            <a:solidFill>
              <a:schemeClr val="tx1"/>
            </a:solidFill>
          </a:endParaRPr>
        </a:p>
      </dgm:t>
    </dgm:pt>
    <dgm:pt modelId="{4D10374E-E17C-444C-A7AE-9AE6BB1C320B}" type="parTrans" cxnId="{FE0D2E26-7D14-4FDF-97C2-8991126849A0}">
      <dgm:prSet/>
      <dgm:spPr/>
      <dgm:t>
        <a:bodyPr/>
        <a:lstStyle/>
        <a:p>
          <a:endParaRPr lang="el-GR"/>
        </a:p>
      </dgm:t>
    </dgm:pt>
    <dgm:pt modelId="{73460517-2538-43A8-9203-4CF89C683CF9}" type="sibTrans" cxnId="{FE0D2E26-7D14-4FDF-97C2-8991126849A0}">
      <dgm:prSet/>
      <dgm:spPr/>
      <dgm:t>
        <a:bodyPr/>
        <a:lstStyle/>
        <a:p>
          <a:endParaRPr lang="el-GR"/>
        </a:p>
      </dgm:t>
    </dgm:pt>
    <dgm:pt modelId="{73DD824E-A457-4B2D-B69D-76DA2F8E2D6A}" type="pres">
      <dgm:prSet presAssocID="{584F226E-764E-4D44-A326-A7352A64B9CA}" presName="linear" presStyleCnt="0">
        <dgm:presLayoutVars>
          <dgm:dir/>
          <dgm:animLvl val="lvl"/>
          <dgm:resizeHandles val="exact"/>
        </dgm:presLayoutVars>
      </dgm:prSet>
      <dgm:spPr/>
      <dgm:t>
        <a:bodyPr/>
        <a:lstStyle/>
        <a:p>
          <a:endParaRPr lang="el-GR"/>
        </a:p>
      </dgm:t>
    </dgm:pt>
    <dgm:pt modelId="{3503FE52-3975-4441-A54F-1E761137D57E}" type="pres">
      <dgm:prSet presAssocID="{8A408B1D-6C21-4782-A706-3B70D5B5A30E}" presName="parentLin" presStyleCnt="0"/>
      <dgm:spPr/>
    </dgm:pt>
    <dgm:pt modelId="{7425D8D1-BE1C-4C11-B1E3-FF6CE7F8A8F9}" type="pres">
      <dgm:prSet presAssocID="{8A408B1D-6C21-4782-A706-3B70D5B5A30E}" presName="parentLeftMargin" presStyleLbl="node1" presStyleIdx="0" presStyleCnt="4"/>
      <dgm:spPr/>
      <dgm:t>
        <a:bodyPr/>
        <a:lstStyle/>
        <a:p>
          <a:endParaRPr lang="el-GR"/>
        </a:p>
      </dgm:t>
    </dgm:pt>
    <dgm:pt modelId="{CAA8B64C-02A9-4A36-B636-016D9B16BEAE}" type="pres">
      <dgm:prSet presAssocID="{8A408B1D-6C21-4782-A706-3B70D5B5A30E}" presName="parentText" presStyleLbl="node1" presStyleIdx="0" presStyleCnt="4">
        <dgm:presLayoutVars>
          <dgm:chMax val="0"/>
          <dgm:bulletEnabled val="1"/>
        </dgm:presLayoutVars>
      </dgm:prSet>
      <dgm:spPr/>
      <dgm:t>
        <a:bodyPr/>
        <a:lstStyle/>
        <a:p>
          <a:endParaRPr lang="el-GR"/>
        </a:p>
      </dgm:t>
    </dgm:pt>
    <dgm:pt modelId="{237C7E93-7AEC-42BD-8C67-6FE34A6773CB}" type="pres">
      <dgm:prSet presAssocID="{8A408B1D-6C21-4782-A706-3B70D5B5A30E}" presName="negativeSpace" presStyleCnt="0"/>
      <dgm:spPr/>
    </dgm:pt>
    <dgm:pt modelId="{965B67D1-8EEE-4BE8-B6B0-A23E18588D06}" type="pres">
      <dgm:prSet presAssocID="{8A408B1D-6C21-4782-A706-3B70D5B5A30E}" presName="childText" presStyleLbl="conFgAcc1" presStyleIdx="0" presStyleCnt="4" custScaleX="91919">
        <dgm:presLayoutVars>
          <dgm:bulletEnabled val="1"/>
        </dgm:presLayoutVars>
      </dgm:prSet>
      <dgm:spPr>
        <a:ln>
          <a:solidFill>
            <a:schemeClr val="bg1">
              <a:lumMod val="50000"/>
            </a:schemeClr>
          </a:solidFill>
        </a:ln>
      </dgm:spPr>
    </dgm:pt>
    <dgm:pt modelId="{785631EC-F547-4696-984D-EC0DA0F36B42}" type="pres">
      <dgm:prSet presAssocID="{D9B6DDFC-600A-4B91-999C-8151110310BE}" presName="spaceBetweenRectangles" presStyleCnt="0"/>
      <dgm:spPr/>
    </dgm:pt>
    <dgm:pt modelId="{947309E9-E146-480C-AAE0-9F234B76F251}" type="pres">
      <dgm:prSet presAssocID="{73F21993-182A-4E95-8676-10EB21B3B253}" presName="parentLin" presStyleCnt="0"/>
      <dgm:spPr/>
    </dgm:pt>
    <dgm:pt modelId="{7FCD5A1E-65D4-4674-A57F-93015E1E84EF}" type="pres">
      <dgm:prSet presAssocID="{73F21993-182A-4E95-8676-10EB21B3B253}" presName="parentLeftMargin" presStyleLbl="node1" presStyleIdx="0" presStyleCnt="4"/>
      <dgm:spPr/>
      <dgm:t>
        <a:bodyPr/>
        <a:lstStyle/>
        <a:p>
          <a:endParaRPr lang="el-GR"/>
        </a:p>
      </dgm:t>
    </dgm:pt>
    <dgm:pt modelId="{C766A05F-3488-4235-9EBA-BF063285AF0F}" type="pres">
      <dgm:prSet presAssocID="{73F21993-182A-4E95-8676-10EB21B3B253}" presName="parentText" presStyleLbl="node1" presStyleIdx="1" presStyleCnt="4">
        <dgm:presLayoutVars>
          <dgm:chMax val="0"/>
          <dgm:bulletEnabled val="1"/>
        </dgm:presLayoutVars>
      </dgm:prSet>
      <dgm:spPr/>
      <dgm:t>
        <a:bodyPr/>
        <a:lstStyle/>
        <a:p>
          <a:endParaRPr lang="el-GR"/>
        </a:p>
      </dgm:t>
    </dgm:pt>
    <dgm:pt modelId="{7660E1DE-D301-4EAE-8834-A94C78B994A4}" type="pres">
      <dgm:prSet presAssocID="{73F21993-182A-4E95-8676-10EB21B3B253}" presName="negativeSpace" presStyleCnt="0"/>
      <dgm:spPr/>
    </dgm:pt>
    <dgm:pt modelId="{E0E2BF3E-2588-4D61-B83E-46E8A9679800}" type="pres">
      <dgm:prSet presAssocID="{73F21993-182A-4E95-8676-10EB21B3B253}" presName="childText" presStyleLbl="conFgAcc1" presStyleIdx="1" presStyleCnt="4" custScaleX="91919">
        <dgm:presLayoutVars>
          <dgm:bulletEnabled val="1"/>
        </dgm:presLayoutVars>
      </dgm:prSet>
      <dgm:spPr>
        <a:ln>
          <a:solidFill>
            <a:schemeClr val="bg1">
              <a:lumMod val="50000"/>
            </a:schemeClr>
          </a:solidFill>
        </a:ln>
      </dgm:spPr>
    </dgm:pt>
    <dgm:pt modelId="{87F445C0-4527-4B40-AEB0-755F5688067B}" type="pres">
      <dgm:prSet presAssocID="{29A1D695-AB61-492A-899E-2C1CD5A67295}" presName="spaceBetweenRectangles" presStyleCnt="0"/>
      <dgm:spPr/>
    </dgm:pt>
    <dgm:pt modelId="{62DA96A3-93F7-4293-A39D-6F0B2B58F8D8}" type="pres">
      <dgm:prSet presAssocID="{2F338A6D-15C5-4280-B0B5-5E0F29EC6A19}" presName="parentLin" presStyleCnt="0"/>
      <dgm:spPr/>
    </dgm:pt>
    <dgm:pt modelId="{237C27ED-C06C-4856-8374-2FA2FF72635B}" type="pres">
      <dgm:prSet presAssocID="{2F338A6D-15C5-4280-B0B5-5E0F29EC6A19}" presName="parentLeftMargin" presStyleLbl="node1" presStyleIdx="1" presStyleCnt="4"/>
      <dgm:spPr/>
      <dgm:t>
        <a:bodyPr/>
        <a:lstStyle/>
        <a:p>
          <a:endParaRPr lang="el-GR"/>
        </a:p>
      </dgm:t>
    </dgm:pt>
    <dgm:pt modelId="{6E21437F-8EFD-4392-B257-EB545444E1D0}" type="pres">
      <dgm:prSet presAssocID="{2F338A6D-15C5-4280-B0B5-5E0F29EC6A19}" presName="parentText" presStyleLbl="node1" presStyleIdx="2" presStyleCnt="4">
        <dgm:presLayoutVars>
          <dgm:chMax val="0"/>
          <dgm:bulletEnabled val="1"/>
        </dgm:presLayoutVars>
      </dgm:prSet>
      <dgm:spPr/>
      <dgm:t>
        <a:bodyPr/>
        <a:lstStyle/>
        <a:p>
          <a:endParaRPr lang="el-GR"/>
        </a:p>
      </dgm:t>
    </dgm:pt>
    <dgm:pt modelId="{31CE22CD-91D0-42FB-A789-973FD78C0816}" type="pres">
      <dgm:prSet presAssocID="{2F338A6D-15C5-4280-B0B5-5E0F29EC6A19}" presName="negativeSpace" presStyleCnt="0"/>
      <dgm:spPr/>
    </dgm:pt>
    <dgm:pt modelId="{1A84E0D9-7958-4FF7-A545-5F5C5878225D}" type="pres">
      <dgm:prSet presAssocID="{2F338A6D-15C5-4280-B0B5-5E0F29EC6A19}" presName="childText" presStyleLbl="conFgAcc1" presStyleIdx="2" presStyleCnt="4" custScaleX="91920">
        <dgm:presLayoutVars>
          <dgm:bulletEnabled val="1"/>
        </dgm:presLayoutVars>
      </dgm:prSet>
      <dgm:spPr>
        <a:ln>
          <a:solidFill>
            <a:schemeClr val="bg1">
              <a:lumMod val="50000"/>
            </a:schemeClr>
          </a:solidFill>
        </a:ln>
      </dgm:spPr>
    </dgm:pt>
    <dgm:pt modelId="{A14F0E50-E45E-45C1-BAB4-13A2CE76C93D}" type="pres">
      <dgm:prSet presAssocID="{3066B695-1A0A-4472-BCC6-EB7693DC6D3E}" presName="spaceBetweenRectangles" presStyleCnt="0"/>
      <dgm:spPr/>
    </dgm:pt>
    <dgm:pt modelId="{E4EC9C48-F780-4284-A463-440B5D69C18E}" type="pres">
      <dgm:prSet presAssocID="{8CC25D61-2279-450D-90BA-E77036A50537}" presName="parentLin" presStyleCnt="0"/>
      <dgm:spPr/>
    </dgm:pt>
    <dgm:pt modelId="{C424AD07-32E9-4361-9724-38CF07A22DA6}" type="pres">
      <dgm:prSet presAssocID="{8CC25D61-2279-450D-90BA-E77036A50537}" presName="parentLeftMargin" presStyleLbl="node1" presStyleIdx="2" presStyleCnt="4"/>
      <dgm:spPr/>
      <dgm:t>
        <a:bodyPr/>
        <a:lstStyle/>
        <a:p>
          <a:endParaRPr lang="el-GR"/>
        </a:p>
      </dgm:t>
    </dgm:pt>
    <dgm:pt modelId="{66FC711A-C546-418E-B31E-BC5CC1E174ED}" type="pres">
      <dgm:prSet presAssocID="{8CC25D61-2279-450D-90BA-E77036A50537}" presName="parentText" presStyleLbl="node1" presStyleIdx="3" presStyleCnt="4">
        <dgm:presLayoutVars>
          <dgm:chMax val="0"/>
          <dgm:bulletEnabled val="1"/>
        </dgm:presLayoutVars>
      </dgm:prSet>
      <dgm:spPr/>
      <dgm:t>
        <a:bodyPr/>
        <a:lstStyle/>
        <a:p>
          <a:endParaRPr lang="el-GR"/>
        </a:p>
      </dgm:t>
    </dgm:pt>
    <dgm:pt modelId="{350E315D-DFA4-42D2-B42C-09E4F0A21339}" type="pres">
      <dgm:prSet presAssocID="{8CC25D61-2279-450D-90BA-E77036A50537}" presName="negativeSpace" presStyleCnt="0"/>
      <dgm:spPr/>
    </dgm:pt>
    <dgm:pt modelId="{F339772D-4569-464F-B8DF-B9E9AE20D9C7}" type="pres">
      <dgm:prSet presAssocID="{8CC25D61-2279-450D-90BA-E77036A50537}" presName="childText" presStyleLbl="conFgAcc1" presStyleIdx="3" presStyleCnt="4" custScaleX="91920">
        <dgm:presLayoutVars>
          <dgm:bulletEnabled val="1"/>
        </dgm:presLayoutVars>
      </dgm:prSet>
      <dgm:spPr>
        <a:ln>
          <a:solidFill>
            <a:schemeClr val="bg1">
              <a:lumMod val="50000"/>
            </a:schemeClr>
          </a:solidFill>
        </a:ln>
      </dgm:spPr>
    </dgm:pt>
  </dgm:ptLst>
  <dgm:cxnLst>
    <dgm:cxn modelId="{50397D68-6BC3-47C5-AEF4-A7787099B667}" type="presOf" srcId="{584F226E-764E-4D44-A326-A7352A64B9CA}" destId="{73DD824E-A457-4B2D-B69D-76DA2F8E2D6A}" srcOrd="0" destOrd="0" presId="urn:microsoft.com/office/officeart/2005/8/layout/list1"/>
    <dgm:cxn modelId="{C7D6D634-EED6-4065-9EB8-4BC377521DD9}" type="presOf" srcId="{8CC25D61-2279-450D-90BA-E77036A50537}" destId="{C424AD07-32E9-4361-9724-38CF07A22DA6}" srcOrd="0" destOrd="0" presId="urn:microsoft.com/office/officeart/2005/8/layout/list1"/>
    <dgm:cxn modelId="{C9A7320F-0802-4FC3-82A5-BCBCF05FE7D2}" type="presOf" srcId="{73F21993-182A-4E95-8676-10EB21B3B253}" destId="{C766A05F-3488-4235-9EBA-BF063285AF0F}" srcOrd="1" destOrd="0" presId="urn:microsoft.com/office/officeart/2005/8/layout/list1"/>
    <dgm:cxn modelId="{D3915FEC-9772-4EBD-90BA-3FEA2D4D0A3E}" type="presOf" srcId="{8A408B1D-6C21-4782-A706-3B70D5B5A30E}" destId="{CAA8B64C-02A9-4A36-B636-016D9B16BEAE}" srcOrd="1" destOrd="0" presId="urn:microsoft.com/office/officeart/2005/8/layout/list1"/>
    <dgm:cxn modelId="{B0320171-952F-4E13-8A99-EF76BEA2F168}" srcId="{584F226E-764E-4D44-A326-A7352A64B9CA}" destId="{73F21993-182A-4E95-8676-10EB21B3B253}" srcOrd="1" destOrd="0" parTransId="{6118C19E-5351-4630-B347-E7E8C572A784}" sibTransId="{29A1D695-AB61-492A-899E-2C1CD5A67295}"/>
    <dgm:cxn modelId="{3B821C1D-E34C-4DC2-9A7E-8CA08C164C21}" type="presOf" srcId="{2F338A6D-15C5-4280-B0B5-5E0F29EC6A19}" destId="{237C27ED-C06C-4856-8374-2FA2FF72635B}" srcOrd="0" destOrd="0" presId="urn:microsoft.com/office/officeart/2005/8/layout/list1"/>
    <dgm:cxn modelId="{F5EA3E0D-0641-499D-844A-6DC177D90558}" type="presOf" srcId="{73F21993-182A-4E95-8676-10EB21B3B253}" destId="{7FCD5A1E-65D4-4674-A57F-93015E1E84EF}" srcOrd="0" destOrd="0" presId="urn:microsoft.com/office/officeart/2005/8/layout/list1"/>
    <dgm:cxn modelId="{383E35CF-2B4B-45C1-A20E-4E5CA4A90F89}" srcId="{584F226E-764E-4D44-A326-A7352A64B9CA}" destId="{8A408B1D-6C21-4782-A706-3B70D5B5A30E}" srcOrd="0" destOrd="0" parTransId="{ACBD691B-5800-4139-875A-3C24D467C57F}" sibTransId="{D9B6DDFC-600A-4B91-999C-8151110310BE}"/>
    <dgm:cxn modelId="{FE0D2E26-7D14-4FDF-97C2-8991126849A0}" srcId="{584F226E-764E-4D44-A326-A7352A64B9CA}" destId="{8CC25D61-2279-450D-90BA-E77036A50537}" srcOrd="3" destOrd="0" parTransId="{4D10374E-E17C-444C-A7AE-9AE6BB1C320B}" sibTransId="{73460517-2538-43A8-9203-4CF89C683CF9}"/>
    <dgm:cxn modelId="{92047C0D-2ABF-43F2-B875-9F762CAA2B93}" type="presOf" srcId="{8CC25D61-2279-450D-90BA-E77036A50537}" destId="{66FC711A-C546-418E-B31E-BC5CC1E174ED}" srcOrd="1" destOrd="0" presId="urn:microsoft.com/office/officeart/2005/8/layout/list1"/>
    <dgm:cxn modelId="{21E33057-6843-46E1-8CAA-B1B18D1A4FEF}" type="presOf" srcId="{2F338A6D-15C5-4280-B0B5-5E0F29EC6A19}" destId="{6E21437F-8EFD-4392-B257-EB545444E1D0}" srcOrd="1" destOrd="0" presId="urn:microsoft.com/office/officeart/2005/8/layout/list1"/>
    <dgm:cxn modelId="{60318538-4BDA-436B-BB6C-53D2E950B1A4}" type="presOf" srcId="{8A408B1D-6C21-4782-A706-3B70D5B5A30E}" destId="{7425D8D1-BE1C-4C11-B1E3-FF6CE7F8A8F9}" srcOrd="0" destOrd="0" presId="urn:microsoft.com/office/officeart/2005/8/layout/list1"/>
    <dgm:cxn modelId="{22483D8D-1B78-4100-8461-F646CC19E6E4}" srcId="{584F226E-764E-4D44-A326-A7352A64B9CA}" destId="{2F338A6D-15C5-4280-B0B5-5E0F29EC6A19}" srcOrd="2" destOrd="0" parTransId="{07362E63-263E-4401-94F4-4A3ACB92F701}" sibTransId="{3066B695-1A0A-4472-BCC6-EB7693DC6D3E}"/>
    <dgm:cxn modelId="{EF43AABC-E868-4638-AA25-124AF0EEED5B}" type="presParOf" srcId="{73DD824E-A457-4B2D-B69D-76DA2F8E2D6A}" destId="{3503FE52-3975-4441-A54F-1E761137D57E}" srcOrd="0" destOrd="0" presId="urn:microsoft.com/office/officeart/2005/8/layout/list1"/>
    <dgm:cxn modelId="{F07B29A2-5FFC-45F1-84D3-4E582362017C}" type="presParOf" srcId="{3503FE52-3975-4441-A54F-1E761137D57E}" destId="{7425D8D1-BE1C-4C11-B1E3-FF6CE7F8A8F9}" srcOrd="0" destOrd="0" presId="urn:microsoft.com/office/officeart/2005/8/layout/list1"/>
    <dgm:cxn modelId="{F2467DE2-C17B-4EBD-81B7-4F2D08D5A0C1}" type="presParOf" srcId="{3503FE52-3975-4441-A54F-1E761137D57E}" destId="{CAA8B64C-02A9-4A36-B636-016D9B16BEAE}" srcOrd="1" destOrd="0" presId="urn:microsoft.com/office/officeart/2005/8/layout/list1"/>
    <dgm:cxn modelId="{A94D58D4-CDE7-4505-A8C0-F01A467FDE00}" type="presParOf" srcId="{73DD824E-A457-4B2D-B69D-76DA2F8E2D6A}" destId="{237C7E93-7AEC-42BD-8C67-6FE34A6773CB}" srcOrd="1" destOrd="0" presId="urn:microsoft.com/office/officeart/2005/8/layout/list1"/>
    <dgm:cxn modelId="{7A5BD49E-30B1-494E-925D-9957F1A3ED13}" type="presParOf" srcId="{73DD824E-A457-4B2D-B69D-76DA2F8E2D6A}" destId="{965B67D1-8EEE-4BE8-B6B0-A23E18588D06}" srcOrd="2" destOrd="0" presId="urn:microsoft.com/office/officeart/2005/8/layout/list1"/>
    <dgm:cxn modelId="{B8CD1CBC-05A8-4E3E-B985-BAEBF98EF460}" type="presParOf" srcId="{73DD824E-A457-4B2D-B69D-76DA2F8E2D6A}" destId="{785631EC-F547-4696-984D-EC0DA0F36B42}" srcOrd="3" destOrd="0" presId="urn:microsoft.com/office/officeart/2005/8/layout/list1"/>
    <dgm:cxn modelId="{9BA37348-69AF-46AA-9781-E5B36C2F90EC}" type="presParOf" srcId="{73DD824E-A457-4B2D-B69D-76DA2F8E2D6A}" destId="{947309E9-E146-480C-AAE0-9F234B76F251}" srcOrd="4" destOrd="0" presId="urn:microsoft.com/office/officeart/2005/8/layout/list1"/>
    <dgm:cxn modelId="{E8B55FA9-7AE4-4122-8A90-1D4E383A22A7}" type="presParOf" srcId="{947309E9-E146-480C-AAE0-9F234B76F251}" destId="{7FCD5A1E-65D4-4674-A57F-93015E1E84EF}" srcOrd="0" destOrd="0" presId="urn:microsoft.com/office/officeart/2005/8/layout/list1"/>
    <dgm:cxn modelId="{BC5FC452-FCBE-45DF-AB96-19309A77387F}" type="presParOf" srcId="{947309E9-E146-480C-AAE0-9F234B76F251}" destId="{C766A05F-3488-4235-9EBA-BF063285AF0F}" srcOrd="1" destOrd="0" presId="urn:microsoft.com/office/officeart/2005/8/layout/list1"/>
    <dgm:cxn modelId="{EF83A9C4-1B14-4EC8-81A4-ACB80A6F19AA}" type="presParOf" srcId="{73DD824E-A457-4B2D-B69D-76DA2F8E2D6A}" destId="{7660E1DE-D301-4EAE-8834-A94C78B994A4}" srcOrd="5" destOrd="0" presId="urn:microsoft.com/office/officeart/2005/8/layout/list1"/>
    <dgm:cxn modelId="{C9EE3798-6C76-4B14-AEC9-464760D739D6}" type="presParOf" srcId="{73DD824E-A457-4B2D-B69D-76DA2F8E2D6A}" destId="{E0E2BF3E-2588-4D61-B83E-46E8A9679800}" srcOrd="6" destOrd="0" presId="urn:microsoft.com/office/officeart/2005/8/layout/list1"/>
    <dgm:cxn modelId="{3A5CBFC0-4EEC-46DA-9F3D-8E5918F05435}" type="presParOf" srcId="{73DD824E-A457-4B2D-B69D-76DA2F8E2D6A}" destId="{87F445C0-4527-4B40-AEB0-755F5688067B}" srcOrd="7" destOrd="0" presId="urn:microsoft.com/office/officeart/2005/8/layout/list1"/>
    <dgm:cxn modelId="{B87A0011-B875-4A16-8675-5E215A3E9B44}" type="presParOf" srcId="{73DD824E-A457-4B2D-B69D-76DA2F8E2D6A}" destId="{62DA96A3-93F7-4293-A39D-6F0B2B58F8D8}" srcOrd="8" destOrd="0" presId="urn:microsoft.com/office/officeart/2005/8/layout/list1"/>
    <dgm:cxn modelId="{1B7315D3-E3A3-4646-85C4-5C1747B4C0AC}" type="presParOf" srcId="{62DA96A3-93F7-4293-A39D-6F0B2B58F8D8}" destId="{237C27ED-C06C-4856-8374-2FA2FF72635B}" srcOrd="0" destOrd="0" presId="urn:microsoft.com/office/officeart/2005/8/layout/list1"/>
    <dgm:cxn modelId="{C802807F-1893-4943-BF3A-41C80EF76401}" type="presParOf" srcId="{62DA96A3-93F7-4293-A39D-6F0B2B58F8D8}" destId="{6E21437F-8EFD-4392-B257-EB545444E1D0}" srcOrd="1" destOrd="0" presId="urn:microsoft.com/office/officeart/2005/8/layout/list1"/>
    <dgm:cxn modelId="{1ACBB2AA-4EE4-4DA7-8775-68B28F007B31}" type="presParOf" srcId="{73DD824E-A457-4B2D-B69D-76DA2F8E2D6A}" destId="{31CE22CD-91D0-42FB-A789-973FD78C0816}" srcOrd="9" destOrd="0" presId="urn:microsoft.com/office/officeart/2005/8/layout/list1"/>
    <dgm:cxn modelId="{FADDDC43-206B-48A0-A537-F5244966F9CB}" type="presParOf" srcId="{73DD824E-A457-4B2D-B69D-76DA2F8E2D6A}" destId="{1A84E0D9-7958-4FF7-A545-5F5C5878225D}" srcOrd="10" destOrd="0" presId="urn:microsoft.com/office/officeart/2005/8/layout/list1"/>
    <dgm:cxn modelId="{264368EF-2738-42D1-B016-A1D3B92F2EFB}" type="presParOf" srcId="{73DD824E-A457-4B2D-B69D-76DA2F8E2D6A}" destId="{A14F0E50-E45E-45C1-BAB4-13A2CE76C93D}" srcOrd="11" destOrd="0" presId="urn:microsoft.com/office/officeart/2005/8/layout/list1"/>
    <dgm:cxn modelId="{8E858CA5-C31A-415E-83DC-EB53745A997F}" type="presParOf" srcId="{73DD824E-A457-4B2D-B69D-76DA2F8E2D6A}" destId="{E4EC9C48-F780-4284-A463-440B5D69C18E}" srcOrd="12" destOrd="0" presId="urn:microsoft.com/office/officeart/2005/8/layout/list1"/>
    <dgm:cxn modelId="{B71F20FE-DB1E-43EB-A958-4A46B2867F2B}" type="presParOf" srcId="{E4EC9C48-F780-4284-A463-440B5D69C18E}" destId="{C424AD07-32E9-4361-9724-38CF07A22DA6}" srcOrd="0" destOrd="0" presId="urn:microsoft.com/office/officeart/2005/8/layout/list1"/>
    <dgm:cxn modelId="{093E4C2D-C708-4DEE-8FEE-240DDD838876}" type="presParOf" srcId="{E4EC9C48-F780-4284-A463-440B5D69C18E}" destId="{66FC711A-C546-418E-B31E-BC5CC1E174ED}" srcOrd="1" destOrd="0" presId="urn:microsoft.com/office/officeart/2005/8/layout/list1"/>
    <dgm:cxn modelId="{37DA2343-425B-4F38-9C5A-57AE29CF4680}" type="presParOf" srcId="{73DD824E-A457-4B2D-B69D-76DA2F8E2D6A}" destId="{350E315D-DFA4-42D2-B42C-09E4F0A21339}" srcOrd="13" destOrd="0" presId="urn:microsoft.com/office/officeart/2005/8/layout/list1"/>
    <dgm:cxn modelId="{573F3BC6-AC05-46E9-B17D-AA85EC1DB871}" type="presParOf" srcId="{73DD824E-A457-4B2D-B69D-76DA2F8E2D6A}" destId="{F339772D-4569-464F-B8DF-B9E9AE20D9C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F9FA7FE-58E6-486E-A6EB-AC4D25F6B365}" type="doc">
      <dgm:prSet loTypeId="urn:microsoft.com/office/officeart/2005/8/layout/cycle2" loCatId="cycle" qsTypeId="urn:microsoft.com/office/officeart/2005/8/quickstyle/simple2" qsCatId="simple" csTypeId="urn:microsoft.com/office/officeart/2005/8/colors/accent2_1" csCatId="accent2" phldr="1"/>
      <dgm:spPr/>
      <dgm:t>
        <a:bodyPr/>
        <a:lstStyle/>
        <a:p>
          <a:endParaRPr lang="el-GR"/>
        </a:p>
      </dgm:t>
    </dgm:pt>
    <dgm:pt modelId="{B2496382-DAEB-4D96-943D-4FA3018A0B1B}">
      <dgm:prSet phldrT="[Text]" custT="1"/>
      <dgm:spPr>
        <a:ln>
          <a:solidFill>
            <a:srgbClr val="CC0000"/>
          </a:solidFill>
          <a:prstDash val="sysDot"/>
        </a:ln>
      </dgm:spPr>
      <dgm:t>
        <a:bodyPr/>
        <a:lstStyle/>
        <a:p>
          <a:r>
            <a:rPr lang="el-GR" sz="1600" b="1" dirty="0" smtClean="0">
              <a:solidFill>
                <a:schemeClr val="bg1">
                  <a:lumMod val="50000"/>
                </a:schemeClr>
              </a:solidFill>
            </a:rPr>
            <a:t>Ηγεσία</a:t>
          </a:r>
          <a:endParaRPr lang="el-GR" sz="1600" b="1" dirty="0">
            <a:solidFill>
              <a:schemeClr val="bg1">
                <a:lumMod val="50000"/>
              </a:schemeClr>
            </a:solidFill>
          </a:endParaRPr>
        </a:p>
      </dgm:t>
    </dgm:pt>
    <dgm:pt modelId="{C0681AF6-AD7A-4D26-BFD2-D53BF469A67D}" type="parTrans" cxnId="{8EFB6160-3466-442B-84CF-88C617228FEE}">
      <dgm:prSet/>
      <dgm:spPr/>
      <dgm:t>
        <a:bodyPr/>
        <a:lstStyle/>
        <a:p>
          <a:endParaRPr lang="el-GR"/>
        </a:p>
      </dgm:t>
    </dgm:pt>
    <dgm:pt modelId="{31C8F637-0F82-4B18-87FE-7DC77F89F024}" type="sibTrans" cxnId="{8EFB6160-3466-442B-84CF-88C617228FEE}">
      <dgm:prSet/>
      <dgm:spPr>
        <a:solidFill>
          <a:srgbClr val="CC0000"/>
        </a:solidFill>
      </dgm:spPr>
      <dgm:t>
        <a:bodyPr/>
        <a:lstStyle/>
        <a:p>
          <a:endParaRPr lang="el-GR"/>
        </a:p>
      </dgm:t>
    </dgm:pt>
    <dgm:pt modelId="{4C1B5281-3BF4-45DA-8A64-BDD08B11972A}">
      <dgm:prSet phldrT="[Text]" custT="1"/>
      <dgm:spPr>
        <a:ln>
          <a:solidFill>
            <a:srgbClr val="CC0000"/>
          </a:solidFill>
          <a:prstDash val="sysDot"/>
        </a:ln>
      </dgm:spPr>
      <dgm:t>
        <a:bodyPr/>
        <a:lstStyle/>
        <a:p>
          <a:r>
            <a:rPr lang="el-GR" sz="1200" b="1" dirty="0" smtClean="0">
              <a:solidFill>
                <a:schemeClr val="bg1">
                  <a:lumMod val="50000"/>
                </a:schemeClr>
              </a:solidFill>
            </a:rPr>
            <a:t>Συνεργασία</a:t>
          </a:r>
          <a:endParaRPr lang="el-GR" sz="1200" b="1" dirty="0">
            <a:solidFill>
              <a:schemeClr val="bg1">
                <a:lumMod val="50000"/>
              </a:schemeClr>
            </a:solidFill>
          </a:endParaRPr>
        </a:p>
      </dgm:t>
    </dgm:pt>
    <dgm:pt modelId="{C4EE626E-F255-4B69-BAF5-D21F99DA27B7}" type="parTrans" cxnId="{875D6F51-0CFD-4CE9-B680-E9DA495702D4}">
      <dgm:prSet/>
      <dgm:spPr/>
      <dgm:t>
        <a:bodyPr/>
        <a:lstStyle/>
        <a:p>
          <a:endParaRPr lang="el-GR"/>
        </a:p>
      </dgm:t>
    </dgm:pt>
    <dgm:pt modelId="{F4273CF5-2BAF-4281-B8B0-00D483D9AEB9}" type="sibTrans" cxnId="{875D6F51-0CFD-4CE9-B680-E9DA495702D4}">
      <dgm:prSet/>
      <dgm:spPr>
        <a:solidFill>
          <a:srgbClr val="CC0000"/>
        </a:solidFill>
      </dgm:spPr>
      <dgm:t>
        <a:bodyPr/>
        <a:lstStyle/>
        <a:p>
          <a:endParaRPr lang="el-GR"/>
        </a:p>
      </dgm:t>
    </dgm:pt>
    <dgm:pt modelId="{A57A850B-4BED-45FB-86DD-370B1589FD51}">
      <dgm:prSet phldrT="[Text]" custT="1"/>
      <dgm:spPr>
        <a:ln>
          <a:solidFill>
            <a:srgbClr val="CC0000"/>
          </a:solidFill>
          <a:prstDash val="sysDot"/>
        </a:ln>
      </dgm:spPr>
      <dgm:t>
        <a:bodyPr/>
        <a:lstStyle/>
        <a:p>
          <a:r>
            <a:rPr lang="el-GR" sz="1200" b="1" dirty="0" smtClean="0">
              <a:solidFill>
                <a:schemeClr val="bg1">
                  <a:lumMod val="50000"/>
                </a:schemeClr>
              </a:solidFill>
            </a:rPr>
            <a:t>Ακεραιότητα</a:t>
          </a:r>
          <a:endParaRPr lang="el-GR" sz="1200" b="1" dirty="0">
            <a:solidFill>
              <a:schemeClr val="bg1">
                <a:lumMod val="50000"/>
              </a:schemeClr>
            </a:solidFill>
          </a:endParaRPr>
        </a:p>
      </dgm:t>
    </dgm:pt>
    <dgm:pt modelId="{7937674F-CAC2-4806-B71A-2290997117F2}" type="parTrans" cxnId="{22B7F29B-4806-4F19-A4D3-BCE2841DED32}">
      <dgm:prSet/>
      <dgm:spPr/>
      <dgm:t>
        <a:bodyPr/>
        <a:lstStyle/>
        <a:p>
          <a:endParaRPr lang="el-GR"/>
        </a:p>
      </dgm:t>
    </dgm:pt>
    <dgm:pt modelId="{A86B282A-A043-42D8-8F2E-B7C304CFE677}" type="sibTrans" cxnId="{22B7F29B-4806-4F19-A4D3-BCE2841DED32}">
      <dgm:prSet/>
      <dgm:spPr>
        <a:solidFill>
          <a:srgbClr val="CC0000"/>
        </a:solidFill>
      </dgm:spPr>
      <dgm:t>
        <a:bodyPr/>
        <a:lstStyle/>
        <a:p>
          <a:endParaRPr lang="el-GR"/>
        </a:p>
      </dgm:t>
    </dgm:pt>
    <dgm:pt modelId="{9631D515-D44B-42B0-A8BE-E6CAF3386852}">
      <dgm:prSet phldrT="[Text]" custT="1"/>
      <dgm:spPr>
        <a:ln>
          <a:solidFill>
            <a:srgbClr val="CC0000"/>
          </a:solidFill>
          <a:prstDash val="sysDot"/>
        </a:ln>
      </dgm:spPr>
      <dgm:t>
        <a:bodyPr/>
        <a:lstStyle/>
        <a:p>
          <a:r>
            <a:rPr lang="el-GR" sz="1050" b="1" dirty="0" smtClean="0">
              <a:solidFill>
                <a:schemeClr val="bg1">
                  <a:lumMod val="50000"/>
                </a:schemeClr>
              </a:solidFill>
            </a:rPr>
            <a:t>Υπευθυνότητα</a:t>
          </a:r>
          <a:endParaRPr lang="el-GR" sz="1050" b="1" dirty="0">
            <a:solidFill>
              <a:schemeClr val="bg1">
                <a:lumMod val="50000"/>
              </a:schemeClr>
            </a:solidFill>
          </a:endParaRPr>
        </a:p>
      </dgm:t>
    </dgm:pt>
    <dgm:pt modelId="{42BC3E92-185E-47B9-8304-F7EF42D9887B}" type="parTrans" cxnId="{7A272B35-F2B7-424E-830D-BBF9283E73D3}">
      <dgm:prSet/>
      <dgm:spPr/>
      <dgm:t>
        <a:bodyPr/>
        <a:lstStyle/>
        <a:p>
          <a:endParaRPr lang="el-GR"/>
        </a:p>
      </dgm:t>
    </dgm:pt>
    <dgm:pt modelId="{FA72BE09-8B2B-4DCE-935C-253DD34EEABD}" type="sibTrans" cxnId="{7A272B35-F2B7-424E-830D-BBF9283E73D3}">
      <dgm:prSet/>
      <dgm:spPr>
        <a:solidFill>
          <a:srgbClr val="CC0000"/>
        </a:solidFill>
      </dgm:spPr>
      <dgm:t>
        <a:bodyPr/>
        <a:lstStyle/>
        <a:p>
          <a:endParaRPr lang="el-GR"/>
        </a:p>
      </dgm:t>
    </dgm:pt>
    <dgm:pt modelId="{1EE3AA65-252C-4084-AE27-0CCDE987DE85}">
      <dgm:prSet phldrT="[Text]" custT="1"/>
      <dgm:spPr>
        <a:ln>
          <a:solidFill>
            <a:srgbClr val="CC0000"/>
          </a:solidFill>
          <a:prstDash val="sysDot"/>
        </a:ln>
      </dgm:spPr>
      <dgm:t>
        <a:bodyPr/>
        <a:lstStyle/>
        <a:p>
          <a:r>
            <a:rPr lang="el-GR" sz="1600" b="1" dirty="0" smtClean="0">
              <a:solidFill>
                <a:schemeClr val="bg1">
                  <a:lumMod val="50000"/>
                </a:schemeClr>
              </a:solidFill>
            </a:rPr>
            <a:t>Πάθος </a:t>
          </a:r>
          <a:endParaRPr lang="el-GR" sz="1600" b="1" dirty="0">
            <a:solidFill>
              <a:schemeClr val="bg1">
                <a:lumMod val="50000"/>
              </a:schemeClr>
            </a:solidFill>
          </a:endParaRPr>
        </a:p>
      </dgm:t>
    </dgm:pt>
    <dgm:pt modelId="{140DD00B-1CFD-4D5C-8B03-F7DC189F21FD}" type="parTrans" cxnId="{06B7B920-589F-40EF-ACD5-627EE55C9995}">
      <dgm:prSet/>
      <dgm:spPr/>
      <dgm:t>
        <a:bodyPr/>
        <a:lstStyle/>
        <a:p>
          <a:endParaRPr lang="el-GR"/>
        </a:p>
      </dgm:t>
    </dgm:pt>
    <dgm:pt modelId="{AFEFB23B-ECBC-4171-B485-0DBED4CBD54B}" type="sibTrans" cxnId="{06B7B920-589F-40EF-ACD5-627EE55C9995}">
      <dgm:prSet/>
      <dgm:spPr>
        <a:solidFill>
          <a:srgbClr val="CC0000"/>
        </a:solidFill>
      </dgm:spPr>
      <dgm:t>
        <a:bodyPr/>
        <a:lstStyle/>
        <a:p>
          <a:endParaRPr lang="el-GR"/>
        </a:p>
      </dgm:t>
    </dgm:pt>
    <dgm:pt modelId="{4AADFC1C-7C1B-4169-950D-B39D30948B26}">
      <dgm:prSet custT="1"/>
      <dgm:spPr>
        <a:ln>
          <a:solidFill>
            <a:srgbClr val="CC0000"/>
          </a:solidFill>
          <a:prstDash val="sysDot"/>
        </a:ln>
      </dgm:spPr>
      <dgm:t>
        <a:bodyPr/>
        <a:lstStyle/>
        <a:p>
          <a:r>
            <a:rPr lang="el-GR" sz="1400" b="1" dirty="0" smtClean="0">
              <a:solidFill>
                <a:schemeClr val="bg1">
                  <a:lumMod val="50000"/>
                </a:schemeClr>
              </a:solidFill>
            </a:rPr>
            <a:t>Διαφορετικότητα</a:t>
          </a:r>
          <a:endParaRPr lang="el-GR" sz="1400" b="1" dirty="0">
            <a:solidFill>
              <a:schemeClr val="bg1">
                <a:lumMod val="50000"/>
              </a:schemeClr>
            </a:solidFill>
          </a:endParaRPr>
        </a:p>
      </dgm:t>
    </dgm:pt>
    <dgm:pt modelId="{9D891124-9C23-4A9A-A285-64297E38E2E6}" type="parTrans" cxnId="{4CF88653-7E2D-485F-9866-72F5627972A5}">
      <dgm:prSet/>
      <dgm:spPr/>
      <dgm:t>
        <a:bodyPr/>
        <a:lstStyle/>
        <a:p>
          <a:endParaRPr lang="el-GR"/>
        </a:p>
      </dgm:t>
    </dgm:pt>
    <dgm:pt modelId="{1910DFEA-DE39-4777-83F7-A0588B7A17D6}" type="sibTrans" cxnId="{4CF88653-7E2D-485F-9866-72F5627972A5}">
      <dgm:prSet/>
      <dgm:spPr>
        <a:solidFill>
          <a:srgbClr val="CC0000"/>
        </a:solidFill>
      </dgm:spPr>
      <dgm:t>
        <a:bodyPr/>
        <a:lstStyle/>
        <a:p>
          <a:endParaRPr lang="el-GR"/>
        </a:p>
      </dgm:t>
    </dgm:pt>
    <dgm:pt modelId="{5EFAB29D-0C0D-4004-A7B0-64AF4910AB44}">
      <dgm:prSet/>
      <dgm:spPr>
        <a:ln>
          <a:solidFill>
            <a:srgbClr val="CC0000"/>
          </a:solidFill>
          <a:prstDash val="sysDot"/>
        </a:ln>
      </dgm:spPr>
      <dgm:t>
        <a:bodyPr/>
        <a:lstStyle/>
        <a:p>
          <a:r>
            <a:rPr lang="el-GR" b="1" dirty="0" smtClean="0">
              <a:solidFill>
                <a:schemeClr val="bg1">
                  <a:lumMod val="50000"/>
                </a:schemeClr>
              </a:solidFill>
            </a:rPr>
            <a:t>Ποιότητα</a:t>
          </a:r>
          <a:endParaRPr lang="el-GR" b="1" dirty="0">
            <a:solidFill>
              <a:schemeClr val="bg1">
                <a:lumMod val="50000"/>
              </a:schemeClr>
            </a:solidFill>
          </a:endParaRPr>
        </a:p>
      </dgm:t>
    </dgm:pt>
    <dgm:pt modelId="{07DA4EBF-D4FB-4237-A590-81C94CCA6638}" type="parTrans" cxnId="{78F47E34-64A2-4F93-8A3E-27E7746357A6}">
      <dgm:prSet/>
      <dgm:spPr/>
      <dgm:t>
        <a:bodyPr/>
        <a:lstStyle/>
        <a:p>
          <a:endParaRPr lang="el-GR"/>
        </a:p>
      </dgm:t>
    </dgm:pt>
    <dgm:pt modelId="{FC0316B7-627B-4ABD-BFBF-AC4DCA609589}" type="sibTrans" cxnId="{78F47E34-64A2-4F93-8A3E-27E7746357A6}">
      <dgm:prSet/>
      <dgm:spPr>
        <a:solidFill>
          <a:srgbClr val="CC0000"/>
        </a:solidFill>
      </dgm:spPr>
      <dgm:t>
        <a:bodyPr/>
        <a:lstStyle/>
        <a:p>
          <a:endParaRPr lang="el-GR"/>
        </a:p>
      </dgm:t>
    </dgm:pt>
    <dgm:pt modelId="{E3F5B494-0038-40CB-89B2-AC3EA6C5703E}" type="pres">
      <dgm:prSet presAssocID="{6F9FA7FE-58E6-486E-A6EB-AC4D25F6B365}" presName="cycle" presStyleCnt="0">
        <dgm:presLayoutVars>
          <dgm:dir/>
          <dgm:resizeHandles val="exact"/>
        </dgm:presLayoutVars>
      </dgm:prSet>
      <dgm:spPr/>
      <dgm:t>
        <a:bodyPr/>
        <a:lstStyle/>
        <a:p>
          <a:endParaRPr lang="el-GR"/>
        </a:p>
      </dgm:t>
    </dgm:pt>
    <dgm:pt modelId="{3EA3FAA1-B1AE-47B9-9E7E-12D5BAFB9B82}" type="pres">
      <dgm:prSet presAssocID="{B2496382-DAEB-4D96-943D-4FA3018A0B1B}" presName="node" presStyleLbl="node1" presStyleIdx="0" presStyleCnt="7">
        <dgm:presLayoutVars>
          <dgm:bulletEnabled val="1"/>
        </dgm:presLayoutVars>
      </dgm:prSet>
      <dgm:spPr/>
      <dgm:t>
        <a:bodyPr/>
        <a:lstStyle/>
        <a:p>
          <a:endParaRPr lang="el-GR"/>
        </a:p>
      </dgm:t>
    </dgm:pt>
    <dgm:pt modelId="{C1113B80-6337-4B50-95E6-22B2E5D7286C}" type="pres">
      <dgm:prSet presAssocID="{31C8F637-0F82-4B18-87FE-7DC77F89F024}" presName="sibTrans" presStyleLbl="sibTrans2D1" presStyleIdx="0" presStyleCnt="7"/>
      <dgm:spPr/>
      <dgm:t>
        <a:bodyPr/>
        <a:lstStyle/>
        <a:p>
          <a:endParaRPr lang="el-GR"/>
        </a:p>
      </dgm:t>
    </dgm:pt>
    <dgm:pt modelId="{86DD6D62-7A31-4BAF-913D-30D8E8A928A3}" type="pres">
      <dgm:prSet presAssocID="{31C8F637-0F82-4B18-87FE-7DC77F89F024}" presName="connectorText" presStyleLbl="sibTrans2D1" presStyleIdx="0" presStyleCnt="7"/>
      <dgm:spPr/>
      <dgm:t>
        <a:bodyPr/>
        <a:lstStyle/>
        <a:p>
          <a:endParaRPr lang="el-GR"/>
        </a:p>
      </dgm:t>
    </dgm:pt>
    <dgm:pt modelId="{6FFF8132-B306-4050-BBD8-33DDB771701D}" type="pres">
      <dgm:prSet presAssocID="{4C1B5281-3BF4-45DA-8A64-BDD08B11972A}" presName="node" presStyleLbl="node1" presStyleIdx="1" presStyleCnt="7">
        <dgm:presLayoutVars>
          <dgm:bulletEnabled val="1"/>
        </dgm:presLayoutVars>
      </dgm:prSet>
      <dgm:spPr/>
      <dgm:t>
        <a:bodyPr/>
        <a:lstStyle/>
        <a:p>
          <a:endParaRPr lang="el-GR"/>
        </a:p>
      </dgm:t>
    </dgm:pt>
    <dgm:pt modelId="{36335A1C-569B-401C-A88E-DBCC9F9FB08D}" type="pres">
      <dgm:prSet presAssocID="{F4273CF5-2BAF-4281-B8B0-00D483D9AEB9}" presName="sibTrans" presStyleLbl="sibTrans2D1" presStyleIdx="1" presStyleCnt="7"/>
      <dgm:spPr/>
      <dgm:t>
        <a:bodyPr/>
        <a:lstStyle/>
        <a:p>
          <a:endParaRPr lang="el-GR"/>
        </a:p>
      </dgm:t>
    </dgm:pt>
    <dgm:pt modelId="{0FF6DCE6-61FE-4C4A-A63A-48912AC12132}" type="pres">
      <dgm:prSet presAssocID="{F4273CF5-2BAF-4281-B8B0-00D483D9AEB9}" presName="connectorText" presStyleLbl="sibTrans2D1" presStyleIdx="1" presStyleCnt="7"/>
      <dgm:spPr/>
      <dgm:t>
        <a:bodyPr/>
        <a:lstStyle/>
        <a:p>
          <a:endParaRPr lang="el-GR"/>
        </a:p>
      </dgm:t>
    </dgm:pt>
    <dgm:pt modelId="{7B4B11C3-2603-4FB8-A90F-6988B4999B02}" type="pres">
      <dgm:prSet presAssocID="{A57A850B-4BED-45FB-86DD-370B1589FD51}" presName="node" presStyleLbl="node1" presStyleIdx="2" presStyleCnt="7">
        <dgm:presLayoutVars>
          <dgm:bulletEnabled val="1"/>
        </dgm:presLayoutVars>
      </dgm:prSet>
      <dgm:spPr/>
      <dgm:t>
        <a:bodyPr/>
        <a:lstStyle/>
        <a:p>
          <a:endParaRPr lang="el-GR"/>
        </a:p>
      </dgm:t>
    </dgm:pt>
    <dgm:pt modelId="{B16A79B0-A044-47D2-B064-AC7B0EBFD78B}" type="pres">
      <dgm:prSet presAssocID="{A86B282A-A043-42D8-8F2E-B7C304CFE677}" presName="sibTrans" presStyleLbl="sibTrans2D1" presStyleIdx="2" presStyleCnt="7"/>
      <dgm:spPr/>
      <dgm:t>
        <a:bodyPr/>
        <a:lstStyle/>
        <a:p>
          <a:endParaRPr lang="el-GR"/>
        </a:p>
      </dgm:t>
    </dgm:pt>
    <dgm:pt modelId="{746F2EF3-9524-4601-B551-CEE98656F246}" type="pres">
      <dgm:prSet presAssocID="{A86B282A-A043-42D8-8F2E-B7C304CFE677}" presName="connectorText" presStyleLbl="sibTrans2D1" presStyleIdx="2" presStyleCnt="7"/>
      <dgm:spPr/>
      <dgm:t>
        <a:bodyPr/>
        <a:lstStyle/>
        <a:p>
          <a:endParaRPr lang="el-GR"/>
        </a:p>
      </dgm:t>
    </dgm:pt>
    <dgm:pt modelId="{5141DB45-AD83-4E05-B6D2-EFC893EA4AB9}" type="pres">
      <dgm:prSet presAssocID="{9631D515-D44B-42B0-A8BE-E6CAF3386852}" presName="node" presStyleLbl="node1" presStyleIdx="3" presStyleCnt="7">
        <dgm:presLayoutVars>
          <dgm:bulletEnabled val="1"/>
        </dgm:presLayoutVars>
      </dgm:prSet>
      <dgm:spPr/>
      <dgm:t>
        <a:bodyPr/>
        <a:lstStyle/>
        <a:p>
          <a:endParaRPr lang="el-GR"/>
        </a:p>
      </dgm:t>
    </dgm:pt>
    <dgm:pt modelId="{1958C780-95A1-4A71-97CC-262081A13795}" type="pres">
      <dgm:prSet presAssocID="{FA72BE09-8B2B-4DCE-935C-253DD34EEABD}" presName="sibTrans" presStyleLbl="sibTrans2D1" presStyleIdx="3" presStyleCnt="7"/>
      <dgm:spPr/>
      <dgm:t>
        <a:bodyPr/>
        <a:lstStyle/>
        <a:p>
          <a:endParaRPr lang="el-GR"/>
        </a:p>
      </dgm:t>
    </dgm:pt>
    <dgm:pt modelId="{F40BF175-579C-4793-9575-69EC3EDC7FE4}" type="pres">
      <dgm:prSet presAssocID="{FA72BE09-8B2B-4DCE-935C-253DD34EEABD}" presName="connectorText" presStyleLbl="sibTrans2D1" presStyleIdx="3" presStyleCnt="7"/>
      <dgm:spPr/>
      <dgm:t>
        <a:bodyPr/>
        <a:lstStyle/>
        <a:p>
          <a:endParaRPr lang="el-GR"/>
        </a:p>
      </dgm:t>
    </dgm:pt>
    <dgm:pt modelId="{9B3513FC-AEB1-47E4-8D75-DE1919080097}" type="pres">
      <dgm:prSet presAssocID="{1EE3AA65-252C-4084-AE27-0CCDE987DE85}" presName="node" presStyleLbl="node1" presStyleIdx="4" presStyleCnt="7">
        <dgm:presLayoutVars>
          <dgm:bulletEnabled val="1"/>
        </dgm:presLayoutVars>
      </dgm:prSet>
      <dgm:spPr/>
      <dgm:t>
        <a:bodyPr/>
        <a:lstStyle/>
        <a:p>
          <a:endParaRPr lang="el-GR"/>
        </a:p>
      </dgm:t>
    </dgm:pt>
    <dgm:pt modelId="{E54803CE-81FF-40C3-902A-DB1F6A9859E8}" type="pres">
      <dgm:prSet presAssocID="{AFEFB23B-ECBC-4171-B485-0DBED4CBD54B}" presName="sibTrans" presStyleLbl="sibTrans2D1" presStyleIdx="4" presStyleCnt="7"/>
      <dgm:spPr/>
      <dgm:t>
        <a:bodyPr/>
        <a:lstStyle/>
        <a:p>
          <a:endParaRPr lang="el-GR"/>
        </a:p>
      </dgm:t>
    </dgm:pt>
    <dgm:pt modelId="{422F177B-5672-430B-99D9-576224793573}" type="pres">
      <dgm:prSet presAssocID="{AFEFB23B-ECBC-4171-B485-0DBED4CBD54B}" presName="connectorText" presStyleLbl="sibTrans2D1" presStyleIdx="4" presStyleCnt="7"/>
      <dgm:spPr/>
      <dgm:t>
        <a:bodyPr/>
        <a:lstStyle/>
        <a:p>
          <a:endParaRPr lang="el-GR"/>
        </a:p>
      </dgm:t>
    </dgm:pt>
    <dgm:pt modelId="{1FAA310E-798C-4E74-A8C4-9B5CC0B3E5C8}" type="pres">
      <dgm:prSet presAssocID="{4AADFC1C-7C1B-4169-950D-B39D30948B26}" presName="node" presStyleLbl="node1" presStyleIdx="5" presStyleCnt="7">
        <dgm:presLayoutVars>
          <dgm:bulletEnabled val="1"/>
        </dgm:presLayoutVars>
      </dgm:prSet>
      <dgm:spPr/>
      <dgm:t>
        <a:bodyPr/>
        <a:lstStyle/>
        <a:p>
          <a:endParaRPr lang="el-GR"/>
        </a:p>
      </dgm:t>
    </dgm:pt>
    <dgm:pt modelId="{848D0462-E297-440F-8466-49CF499EF594}" type="pres">
      <dgm:prSet presAssocID="{1910DFEA-DE39-4777-83F7-A0588B7A17D6}" presName="sibTrans" presStyleLbl="sibTrans2D1" presStyleIdx="5" presStyleCnt="7"/>
      <dgm:spPr/>
      <dgm:t>
        <a:bodyPr/>
        <a:lstStyle/>
        <a:p>
          <a:endParaRPr lang="el-GR"/>
        </a:p>
      </dgm:t>
    </dgm:pt>
    <dgm:pt modelId="{842745DD-14E8-4D05-8899-7AEE71199C4F}" type="pres">
      <dgm:prSet presAssocID="{1910DFEA-DE39-4777-83F7-A0588B7A17D6}" presName="connectorText" presStyleLbl="sibTrans2D1" presStyleIdx="5" presStyleCnt="7"/>
      <dgm:spPr/>
      <dgm:t>
        <a:bodyPr/>
        <a:lstStyle/>
        <a:p>
          <a:endParaRPr lang="el-GR"/>
        </a:p>
      </dgm:t>
    </dgm:pt>
    <dgm:pt modelId="{2F525B29-B6F0-4B2D-B48B-0F26D4777FC1}" type="pres">
      <dgm:prSet presAssocID="{5EFAB29D-0C0D-4004-A7B0-64AF4910AB44}" presName="node" presStyleLbl="node1" presStyleIdx="6" presStyleCnt="7">
        <dgm:presLayoutVars>
          <dgm:bulletEnabled val="1"/>
        </dgm:presLayoutVars>
      </dgm:prSet>
      <dgm:spPr/>
      <dgm:t>
        <a:bodyPr/>
        <a:lstStyle/>
        <a:p>
          <a:endParaRPr lang="el-GR"/>
        </a:p>
      </dgm:t>
    </dgm:pt>
    <dgm:pt modelId="{F65A99A5-9124-4899-83C2-046C3647721E}" type="pres">
      <dgm:prSet presAssocID="{FC0316B7-627B-4ABD-BFBF-AC4DCA609589}" presName="sibTrans" presStyleLbl="sibTrans2D1" presStyleIdx="6" presStyleCnt="7"/>
      <dgm:spPr/>
      <dgm:t>
        <a:bodyPr/>
        <a:lstStyle/>
        <a:p>
          <a:endParaRPr lang="el-GR"/>
        </a:p>
      </dgm:t>
    </dgm:pt>
    <dgm:pt modelId="{5487F3CA-599A-43E9-8A84-2B8A084B61DE}" type="pres">
      <dgm:prSet presAssocID="{FC0316B7-627B-4ABD-BFBF-AC4DCA609589}" presName="connectorText" presStyleLbl="sibTrans2D1" presStyleIdx="6" presStyleCnt="7"/>
      <dgm:spPr/>
      <dgm:t>
        <a:bodyPr/>
        <a:lstStyle/>
        <a:p>
          <a:endParaRPr lang="el-GR"/>
        </a:p>
      </dgm:t>
    </dgm:pt>
  </dgm:ptLst>
  <dgm:cxnLst>
    <dgm:cxn modelId="{5CBBD850-3377-4B8F-96C5-C90CEE0FFED5}" type="presOf" srcId="{31C8F637-0F82-4B18-87FE-7DC77F89F024}" destId="{C1113B80-6337-4B50-95E6-22B2E5D7286C}" srcOrd="0" destOrd="0" presId="urn:microsoft.com/office/officeart/2005/8/layout/cycle2"/>
    <dgm:cxn modelId="{391CB884-78BC-44AE-8781-7D818CC4BC6F}" type="presOf" srcId="{A57A850B-4BED-45FB-86DD-370B1589FD51}" destId="{7B4B11C3-2603-4FB8-A90F-6988B4999B02}" srcOrd="0" destOrd="0" presId="urn:microsoft.com/office/officeart/2005/8/layout/cycle2"/>
    <dgm:cxn modelId="{7A272B35-F2B7-424E-830D-BBF9283E73D3}" srcId="{6F9FA7FE-58E6-486E-A6EB-AC4D25F6B365}" destId="{9631D515-D44B-42B0-A8BE-E6CAF3386852}" srcOrd="3" destOrd="0" parTransId="{42BC3E92-185E-47B9-8304-F7EF42D9887B}" sibTransId="{FA72BE09-8B2B-4DCE-935C-253DD34EEABD}"/>
    <dgm:cxn modelId="{1332577F-CA03-43F0-901F-AF92AA29E312}" type="presOf" srcId="{5EFAB29D-0C0D-4004-A7B0-64AF4910AB44}" destId="{2F525B29-B6F0-4B2D-B48B-0F26D4777FC1}" srcOrd="0" destOrd="0" presId="urn:microsoft.com/office/officeart/2005/8/layout/cycle2"/>
    <dgm:cxn modelId="{06B7B920-589F-40EF-ACD5-627EE55C9995}" srcId="{6F9FA7FE-58E6-486E-A6EB-AC4D25F6B365}" destId="{1EE3AA65-252C-4084-AE27-0CCDE987DE85}" srcOrd="4" destOrd="0" parTransId="{140DD00B-1CFD-4D5C-8B03-F7DC189F21FD}" sibTransId="{AFEFB23B-ECBC-4171-B485-0DBED4CBD54B}"/>
    <dgm:cxn modelId="{4B0E6E77-D32A-484A-B076-CC6D1B5F5812}" type="presOf" srcId="{FA72BE09-8B2B-4DCE-935C-253DD34EEABD}" destId="{F40BF175-579C-4793-9575-69EC3EDC7FE4}" srcOrd="1" destOrd="0" presId="urn:microsoft.com/office/officeart/2005/8/layout/cycle2"/>
    <dgm:cxn modelId="{D5DB3582-3E10-4134-9B14-6E73CC0ABD53}" type="presOf" srcId="{A86B282A-A043-42D8-8F2E-B7C304CFE677}" destId="{746F2EF3-9524-4601-B551-CEE98656F246}" srcOrd="1" destOrd="0" presId="urn:microsoft.com/office/officeart/2005/8/layout/cycle2"/>
    <dgm:cxn modelId="{F0A54754-7ADF-4A8C-A57B-320ED3F04CFF}" type="presOf" srcId="{FC0316B7-627B-4ABD-BFBF-AC4DCA609589}" destId="{5487F3CA-599A-43E9-8A84-2B8A084B61DE}" srcOrd="1" destOrd="0" presId="urn:microsoft.com/office/officeart/2005/8/layout/cycle2"/>
    <dgm:cxn modelId="{B2DA83E9-4FA7-4FDE-82C5-3C8AF645E474}" type="presOf" srcId="{FA72BE09-8B2B-4DCE-935C-253DD34EEABD}" destId="{1958C780-95A1-4A71-97CC-262081A13795}" srcOrd="0" destOrd="0" presId="urn:microsoft.com/office/officeart/2005/8/layout/cycle2"/>
    <dgm:cxn modelId="{22B7F29B-4806-4F19-A4D3-BCE2841DED32}" srcId="{6F9FA7FE-58E6-486E-A6EB-AC4D25F6B365}" destId="{A57A850B-4BED-45FB-86DD-370B1589FD51}" srcOrd="2" destOrd="0" parTransId="{7937674F-CAC2-4806-B71A-2290997117F2}" sibTransId="{A86B282A-A043-42D8-8F2E-B7C304CFE677}"/>
    <dgm:cxn modelId="{347DB15D-083C-4B85-B923-9C0D4E765B8B}" type="presOf" srcId="{4C1B5281-3BF4-45DA-8A64-BDD08B11972A}" destId="{6FFF8132-B306-4050-BBD8-33DDB771701D}" srcOrd="0" destOrd="0" presId="urn:microsoft.com/office/officeart/2005/8/layout/cycle2"/>
    <dgm:cxn modelId="{78F47E34-64A2-4F93-8A3E-27E7746357A6}" srcId="{6F9FA7FE-58E6-486E-A6EB-AC4D25F6B365}" destId="{5EFAB29D-0C0D-4004-A7B0-64AF4910AB44}" srcOrd="6" destOrd="0" parTransId="{07DA4EBF-D4FB-4237-A590-81C94CCA6638}" sibTransId="{FC0316B7-627B-4ABD-BFBF-AC4DCA609589}"/>
    <dgm:cxn modelId="{81317315-487A-4586-9536-81D1B1F55EB4}" type="presOf" srcId="{4AADFC1C-7C1B-4169-950D-B39D30948B26}" destId="{1FAA310E-798C-4E74-A8C4-9B5CC0B3E5C8}" srcOrd="0" destOrd="0" presId="urn:microsoft.com/office/officeart/2005/8/layout/cycle2"/>
    <dgm:cxn modelId="{9C8CA59D-C45F-4745-85BB-7FE3FB92D959}" type="presOf" srcId="{9631D515-D44B-42B0-A8BE-E6CAF3386852}" destId="{5141DB45-AD83-4E05-B6D2-EFC893EA4AB9}" srcOrd="0" destOrd="0" presId="urn:microsoft.com/office/officeart/2005/8/layout/cycle2"/>
    <dgm:cxn modelId="{EB8CA2F9-5670-4158-A89F-4FF10BE1EAF8}" type="presOf" srcId="{6F9FA7FE-58E6-486E-A6EB-AC4D25F6B365}" destId="{E3F5B494-0038-40CB-89B2-AC3EA6C5703E}" srcOrd="0" destOrd="0" presId="urn:microsoft.com/office/officeart/2005/8/layout/cycle2"/>
    <dgm:cxn modelId="{A3B02E4C-D03B-4C9D-A94E-65BA4325C8DA}" type="presOf" srcId="{F4273CF5-2BAF-4281-B8B0-00D483D9AEB9}" destId="{0FF6DCE6-61FE-4C4A-A63A-48912AC12132}" srcOrd="1" destOrd="0" presId="urn:microsoft.com/office/officeart/2005/8/layout/cycle2"/>
    <dgm:cxn modelId="{C9C4DDE4-0797-4888-AE85-555E51866A3B}" type="presOf" srcId="{1EE3AA65-252C-4084-AE27-0CCDE987DE85}" destId="{9B3513FC-AEB1-47E4-8D75-DE1919080097}" srcOrd="0" destOrd="0" presId="urn:microsoft.com/office/officeart/2005/8/layout/cycle2"/>
    <dgm:cxn modelId="{C2681C34-CE29-406A-B89A-AFFB6365E711}" type="presOf" srcId="{1910DFEA-DE39-4777-83F7-A0588B7A17D6}" destId="{842745DD-14E8-4D05-8899-7AEE71199C4F}" srcOrd="1" destOrd="0" presId="urn:microsoft.com/office/officeart/2005/8/layout/cycle2"/>
    <dgm:cxn modelId="{875D6F51-0CFD-4CE9-B680-E9DA495702D4}" srcId="{6F9FA7FE-58E6-486E-A6EB-AC4D25F6B365}" destId="{4C1B5281-3BF4-45DA-8A64-BDD08B11972A}" srcOrd="1" destOrd="0" parTransId="{C4EE626E-F255-4B69-BAF5-D21F99DA27B7}" sibTransId="{F4273CF5-2BAF-4281-B8B0-00D483D9AEB9}"/>
    <dgm:cxn modelId="{779EAE5D-02B2-4BE8-88AC-08DBB49C15FC}" type="presOf" srcId="{B2496382-DAEB-4D96-943D-4FA3018A0B1B}" destId="{3EA3FAA1-B1AE-47B9-9E7E-12D5BAFB9B82}" srcOrd="0" destOrd="0" presId="urn:microsoft.com/office/officeart/2005/8/layout/cycle2"/>
    <dgm:cxn modelId="{C36E35FB-E54D-44F1-AEE6-CBBE4B6905F9}" type="presOf" srcId="{AFEFB23B-ECBC-4171-B485-0DBED4CBD54B}" destId="{422F177B-5672-430B-99D9-576224793573}" srcOrd="1" destOrd="0" presId="urn:microsoft.com/office/officeart/2005/8/layout/cycle2"/>
    <dgm:cxn modelId="{443D3375-930A-4B71-830B-4428CE68A82C}" type="presOf" srcId="{FC0316B7-627B-4ABD-BFBF-AC4DCA609589}" destId="{F65A99A5-9124-4899-83C2-046C3647721E}" srcOrd="0" destOrd="0" presId="urn:microsoft.com/office/officeart/2005/8/layout/cycle2"/>
    <dgm:cxn modelId="{8EFB6160-3466-442B-84CF-88C617228FEE}" srcId="{6F9FA7FE-58E6-486E-A6EB-AC4D25F6B365}" destId="{B2496382-DAEB-4D96-943D-4FA3018A0B1B}" srcOrd="0" destOrd="0" parTransId="{C0681AF6-AD7A-4D26-BFD2-D53BF469A67D}" sibTransId="{31C8F637-0F82-4B18-87FE-7DC77F89F024}"/>
    <dgm:cxn modelId="{1D92EAE0-69AF-4FC7-B4A8-98DC3F87F8BE}" type="presOf" srcId="{31C8F637-0F82-4B18-87FE-7DC77F89F024}" destId="{86DD6D62-7A31-4BAF-913D-30D8E8A928A3}" srcOrd="1" destOrd="0" presId="urn:microsoft.com/office/officeart/2005/8/layout/cycle2"/>
    <dgm:cxn modelId="{C8D409D3-6045-4F5C-87AD-DD10F206FEC7}" type="presOf" srcId="{A86B282A-A043-42D8-8F2E-B7C304CFE677}" destId="{B16A79B0-A044-47D2-B064-AC7B0EBFD78B}" srcOrd="0" destOrd="0" presId="urn:microsoft.com/office/officeart/2005/8/layout/cycle2"/>
    <dgm:cxn modelId="{CFBE71E8-FE04-436A-83B0-D629D1AFFAD4}" type="presOf" srcId="{AFEFB23B-ECBC-4171-B485-0DBED4CBD54B}" destId="{E54803CE-81FF-40C3-902A-DB1F6A9859E8}" srcOrd="0" destOrd="0" presId="urn:microsoft.com/office/officeart/2005/8/layout/cycle2"/>
    <dgm:cxn modelId="{4CF88653-7E2D-485F-9866-72F5627972A5}" srcId="{6F9FA7FE-58E6-486E-A6EB-AC4D25F6B365}" destId="{4AADFC1C-7C1B-4169-950D-B39D30948B26}" srcOrd="5" destOrd="0" parTransId="{9D891124-9C23-4A9A-A285-64297E38E2E6}" sibTransId="{1910DFEA-DE39-4777-83F7-A0588B7A17D6}"/>
    <dgm:cxn modelId="{24A511E8-85AF-450D-8543-F9EE693FD1B6}" type="presOf" srcId="{1910DFEA-DE39-4777-83F7-A0588B7A17D6}" destId="{848D0462-E297-440F-8466-49CF499EF594}" srcOrd="0" destOrd="0" presId="urn:microsoft.com/office/officeart/2005/8/layout/cycle2"/>
    <dgm:cxn modelId="{10CF0742-2727-4A32-A19F-DB6F31DCD37C}" type="presOf" srcId="{F4273CF5-2BAF-4281-B8B0-00D483D9AEB9}" destId="{36335A1C-569B-401C-A88E-DBCC9F9FB08D}" srcOrd="0" destOrd="0" presId="urn:microsoft.com/office/officeart/2005/8/layout/cycle2"/>
    <dgm:cxn modelId="{17CB68E4-C8C1-4AD1-9BBD-6810E70289C7}" type="presParOf" srcId="{E3F5B494-0038-40CB-89B2-AC3EA6C5703E}" destId="{3EA3FAA1-B1AE-47B9-9E7E-12D5BAFB9B82}" srcOrd="0" destOrd="0" presId="urn:microsoft.com/office/officeart/2005/8/layout/cycle2"/>
    <dgm:cxn modelId="{DFBD6F88-7D84-4D20-A63B-6019295BA991}" type="presParOf" srcId="{E3F5B494-0038-40CB-89B2-AC3EA6C5703E}" destId="{C1113B80-6337-4B50-95E6-22B2E5D7286C}" srcOrd="1" destOrd="0" presId="urn:microsoft.com/office/officeart/2005/8/layout/cycle2"/>
    <dgm:cxn modelId="{D66FCD8F-DBFB-4012-9FCF-E757709358AF}" type="presParOf" srcId="{C1113B80-6337-4B50-95E6-22B2E5D7286C}" destId="{86DD6D62-7A31-4BAF-913D-30D8E8A928A3}" srcOrd="0" destOrd="0" presId="urn:microsoft.com/office/officeart/2005/8/layout/cycle2"/>
    <dgm:cxn modelId="{585F9100-34D7-44CB-92F8-0C57EF1CA5D7}" type="presParOf" srcId="{E3F5B494-0038-40CB-89B2-AC3EA6C5703E}" destId="{6FFF8132-B306-4050-BBD8-33DDB771701D}" srcOrd="2" destOrd="0" presId="urn:microsoft.com/office/officeart/2005/8/layout/cycle2"/>
    <dgm:cxn modelId="{2A28129C-5FD7-43C6-B27A-3BF7CE42F6A2}" type="presParOf" srcId="{E3F5B494-0038-40CB-89B2-AC3EA6C5703E}" destId="{36335A1C-569B-401C-A88E-DBCC9F9FB08D}" srcOrd="3" destOrd="0" presId="urn:microsoft.com/office/officeart/2005/8/layout/cycle2"/>
    <dgm:cxn modelId="{96B304DB-FDE3-4BBB-A0C0-FB1A8E001662}" type="presParOf" srcId="{36335A1C-569B-401C-A88E-DBCC9F9FB08D}" destId="{0FF6DCE6-61FE-4C4A-A63A-48912AC12132}" srcOrd="0" destOrd="0" presId="urn:microsoft.com/office/officeart/2005/8/layout/cycle2"/>
    <dgm:cxn modelId="{54396DF6-31FC-4C7F-9A32-58CA95C2469D}" type="presParOf" srcId="{E3F5B494-0038-40CB-89B2-AC3EA6C5703E}" destId="{7B4B11C3-2603-4FB8-A90F-6988B4999B02}" srcOrd="4" destOrd="0" presId="urn:microsoft.com/office/officeart/2005/8/layout/cycle2"/>
    <dgm:cxn modelId="{95EE79A1-A332-434A-B5D2-936FAF73D4F8}" type="presParOf" srcId="{E3F5B494-0038-40CB-89B2-AC3EA6C5703E}" destId="{B16A79B0-A044-47D2-B064-AC7B0EBFD78B}" srcOrd="5" destOrd="0" presId="urn:microsoft.com/office/officeart/2005/8/layout/cycle2"/>
    <dgm:cxn modelId="{7DAC99D3-E32E-4208-89CF-A3FFF55BFEF7}" type="presParOf" srcId="{B16A79B0-A044-47D2-B064-AC7B0EBFD78B}" destId="{746F2EF3-9524-4601-B551-CEE98656F246}" srcOrd="0" destOrd="0" presId="urn:microsoft.com/office/officeart/2005/8/layout/cycle2"/>
    <dgm:cxn modelId="{98C0F27D-E57B-493D-96F1-F2DC167A6F33}" type="presParOf" srcId="{E3F5B494-0038-40CB-89B2-AC3EA6C5703E}" destId="{5141DB45-AD83-4E05-B6D2-EFC893EA4AB9}" srcOrd="6" destOrd="0" presId="urn:microsoft.com/office/officeart/2005/8/layout/cycle2"/>
    <dgm:cxn modelId="{0AAA202E-4542-4C10-AB45-2A07CF43AC64}" type="presParOf" srcId="{E3F5B494-0038-40CB-89B2-AC3EA6C5703E}" destId="{1958C780-95A1-4A71-97CC-262081A13795}" srcOrd="7" destOrd="0" presId="urn:microsoft.com/office/officeart/2005/8/layout/cycle2"/>
    <dgm:cxn modelId="{FF3044AB-E2C7-409F-9A5F-DF5387636D9E}" type="presParOf" srcId="{1958C780-95A1-4A71-97CC-262081A13795}" destId="{F40BF175-579C-4793-9575-69EC3EDC7FE4}" srcOrd="0" destOrd="0" presId="urn:microsoft.com/office/officeart/2005/8/layout/cycle2"/>
    <dgm:cxn modelId="{DEA41C13-45A1-4219-A6D4-2AA3065B2224}" type="presParOf" srcId="{E3F5B494-0038-40CB-89B2-AC3EA6C5703E}" destId="{9B3513FC-AEB1-47E4-8D75-DE1919080097}" srcOrd="8" destOrd="0" presId="urn:microsoft.com/office/officeart/2005/8/layout/cycle2"/>
    <dgm:cxn modelId="{4AF89630-DF6D-46ED-B50D-A18DCA40C205}" type="presParOf" srcId="{E3F5B494-0038-40CB-89B2-AC3EA6C5703E}" destId="{E54803CE-81FF-40C3-902A-DB1F6A9859E8}" srcOrd="9" destOrd="0" presId="urn:microsoft.com/office/officeart/2005/8/layout/cycle2"/>
    <dgm:cxn modelId="{7244945A-09A1-4562-BCE6-5E8CCD1338B0}" type="presParOf" srcId="{E54803CE-81FF-40C3-902A-DB1F6A9859E8}" destId="{422F177B-5672-430B-99D9-576224793573}" srcOrd="0" destOrd="0" presId="urn:microsoft.com/office/officeart/2005/8/layout/cycle2"/>
    <dgm:cxn modelId="{D9BB6446-FDEE-46D4-8A4D-2D8A63C7AA76}" type="presParOf" srcId="{E3F5B494-0038-40CB-89B2-AC3EA6C5703E}" destId="{1FAA310E-798C-4E74-A8C4-9B5CC0B3E5C8}" srcOrd="10" destOrd="0" presId="urn:microsoft.com/office/officeart/2005/8/layout/cycle2"/>
    <dgm:cxn modelId="{B404F4AD-23F4-4E45-AA18-8BB988444D0D}" type="presParOf" srcId="{E3F5B494-0038-40CB-89B2-AC3EA6C5703E}" destId="{848D0462-E297-440F-8466-49CF499EF594}" srcOrd="11" destOrd="0" presId="urn:microsoft.com/office/officeart/2005/8/layout/cycle2"/>
    <dgm:cxn modelId="{3C4B74EB-D275-4774-A90F-C8848DD58349}" type="presParOf" srcId="{848D0462-E297-440F-8466-49CF499EF594}" destId="{842745DD-14E8-4D05-8899-7AEE71199C4F}" srcOrd="0" destOrd="0" presId="urn:microsoft.com/office/officeart/2005/8/layout/cycle2"/>
    <dgm:cxn modelId="{6159237D-E6BF-49A4-A5C4-73E7696D5979}" type="presParOf" srcId="{E3F5B494-0038-40CB-89B2-AC3EA6C5703E}" destId="{2F525B29-B6F0-4B2D-B48B-0F26D4777FC1}" srcOrd="12" destOrd="0" presId="urn:microsoft.com/office/officeart/2005/8/layout/cycle2"/>
    <dgm:cxn modelId="{4C7E8982-4A92-4301-8B6E-70DDB655C711}" type="presParOf" srcId="{E3F5B494-0038-40CB-89B2-AC3EA6C5703E}" destId="{F65A99A5-9124-4899-83C2-046C3647721E}" srcOrd="13" destOrd="0" presId="urn:microsoft.com/office/officeart/2005/8/layout/cycle2"/>
    <dgm:cxn modelId="{28F081E6-642A-49C9-A250-F8D2677BB9E4}" type="presParOf" srcId="{F65A99A5-9124-4899-83C2-046C3647721E}" destId="{5487F3CA-599A-43E9-8A84-2B8A084B61DE}" srcOrd="0" destOrd="0" presId="urn:microsoft.com/office/officeart/2005/8/layout/cycle2"/>
  </dgm:cxnLst>
  <dgm:bg>
    <a:noFill/>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E71DC7-B250-4B52-A5D8-B3AD9FAB130D}" type="doc">
      <dgm:prSet loTypeId="urn:microsoft.com/office/officeart/2005/8/layout/chevron2" loCatId="process" qsTypeId="urn:microsoft.com/office/officeart/2005/8/quickstyle/simple3" qsCatId="simple" csTypeId="urn:microsoft.com/office/officeart/2005/8/colors/accent2_2" csCatId="accent2" phldr="1"/>
      <dgm:spPr/>
      <dgm:t>
        <a:bodyPr/>
        <a:lstStyle/>
        <a:p>
          <a:endParaRPr lang="el-GR"/>
        </a:p>
      </dgm:t>
    </dgm:pt>
    <dgm:pt modelId="{43F4B320-A2BE-4A42-8DFD-337661DA8CB4}">
      <dgm:prSet phldrT="[Text]"/>
      <dgm:spPr/>
      <dgm:t>
        <a:bodyPr/>
        <a:lstStyle/>
        <a:p>
          <a:endParaRPr lang="el-GR" b="1" dirty="0">
            <a:solidFill>
              <a:schemeClr val="bg1">
                <a:lumMod val="50000"/>
              </a:schemeClr>
            </a:solidFill>
          </a:endParaRPr>
        </a:p>
      </dgm:t>
    </dgm:pt>
    <dgm:pt modelId="{CD63657E-45AA-4821-9523-FD8434C4C12F}" type="parTrans" cxnId="{656D1AD6-7708-400B-AC99-2B87E6E4C45E}">
      <dgm:prSet/>
      <dgm:spPr/>
      <dgm:t>
        <a:bodyPr/>
        <a:lstStyle/>
        <a:p>
          <a:endParaRPr lang="el-GR" b="1">
            <a:solidFill>
              <a:schemeClr val="bg1">
                <a:lumMod val="50000"/>
              </a:schemeClr>
            </a:solidFill>
          </a:endParaRPr>
        </a:p>
      </dgm:t>
    </dgm:pt>
    <dgm:pt modelId="{B5CC5281-577E-42B1-8844-B79F976125B2}" type="sibTrans" cxnId="{656D1AD6-7708-400B-AC99-2B87E6E4C45E}">
      <dgm:prSet/>
      <dgm:spPr/>
      <dgm:t>
        <a:bodyPr/>
        <a:lstStyle/>
        <a:p>
          <a:endParaRPr lang="el-GR" b="1">
            <a:solidFill>
              <a:schemeClr val="bg1">
                <a:lumMod val="50000"/>
              </a:schemeClr>
            </a:solidFill>
          </a:endParaRPr>
        </a:p>
      </dgm:t>
    </dgm:pt>
    <dgm:pt modelId="{78A83CEE-7041-4EDF-AD24-5267FB6CE9DD}">
      <dgm:prSet phldrT="[Text]"/>
      <dgm:spPr/>
      <dgm:t>
        <a:bodyPr/>
        <a:lstStyle/>
        <a:p>
          <a:r>
            <a:rPr lang="el-GR" b="1" dirty="0" smtClean="0">
              <a:solidFill>
                <a:schemeClr val="bg1">
                  <a:lumMod val="50000"/>
                </a:schemeClr>
              </a:solidFill>
            </a:rPr>
            <a:t> Εξάλειψη κάθε μορφής σπατάλης</a:t>
          </a:r>
          <a:endParaRPr lang="el-GR" b="1" dirty="0">
            <a:solidFill>
              <a:schemeClr val="bg1">
                <a:lumMod val="50000"/>
              </a:schemeClr>
            </a:solidFill>
          </a:endParaRPr>
        </a:p>
      </dgm:t>
    </dgm:pt>
    <dgm:pt modelId="{0757E6E5-F67F-4F82-B6B4-E2C1323F437D}" type="parTrans" cxnId="{C8DF9DE9-BD15-486C-992F-811F2633FD14}">
      <dgm:prSet/>
      <dgm:spPr/>
      <dgm:t>
        <a:bodyPr/>
        <a:lstStyle/>
        <a:p>
          <a:endParaRPr lang="el-GR" b="1">
            <a:solidFill>
              <a:schemeClr val="bg1">
                <a:lumMod val="50000"/>
              </a:schemeClr>
            </a:solidFill>
          </a:endParaRPr>
        </a:p>
      </dgm:t>
    </dgm:pt>
    <dgm:pt modelId="{706B74C9-E262-4173-AA37-44D1B05C931D}" type="sibTrans" cxnId="{C8DF9DE9-BD15-486C-992F-811F2633FD14}">
      <dgm:prSet/>
      <dgm:spPr/>
      <dgm:t>
        <a:bodyPr/>
        <a:lstStyle/>
        <a:p>
          <a:endParaRPr lang="el-GR" b="1">
            <a:solidFill>
              <a:schemeClr val="bg1">
                <a:lumMod val="50000"/>
              </a:schemeClr>
            </a:solidFill>
          </a:endParaRPr>
        </a:p>
      </dgm:t>
    </dgm:pt>
    <dgm:pt modelId="{85B12B97-5D26-4112-8878-B0D273B4B9AC}">
      <dgm:prSet phldrT="[Text]"/>
      <dgm:spPr/>
      <dgm:t>
        <a:bodyPr/>
        <a:lstStyle/>
        <a:p>
          <a:endParaRPr lang="el-GR" b="1" dirty="0">
            <a:solidFill>
              <a:schemeClr val="bg1">
                <a:lumMod val="50000"/>
              </a:schemeClr>
            </a:solidFill>
          </a:endParaRPr>
        </a:p>
      </dgm:t>
    </dgm:pt>
    <dgm:pt modelId="{9A169905-1FDC-484F-B27D-EAB267629D3A}" type="parTrans" cxnId="{9838BE9F-755A-48E1-A36D-59C97F04B351}">
      <dgm:prSet/>
      <dgm:spPr/>
      <dgm:t>
        <a:bodyPr/>
        <a:lstStyle/>
        <a:p>
          <a:endParaRPr lang="el-GR" b="1">
            <a:solidFill>
              <a:schemeClr val="bg1">
                <a:lumMod val="50000"/>
              </a:schemeClr>
            </a:solidFill>
          </a:endParaRPr>
        </a:p>
      </dgm:t>
    </dgm:pt>
    <dgm:pt modelId="{4E07AB77-8E6D-4FF5-82D9-F25DACBF51D3}" type="sibTrans" cxnId="{9838BE9F-755A-48E1-A36D-59C97F04B351}">
      <dgm:prSet/>
      <dgm:spPr/>
      <dgm:t>
        <a:bodyPr/>
        <a:lstStyle/>
        <a:p>
          <a:endParaRPr lang="el-GR" b="1">
            <a:solidFill>
              <a:schemeClr val="bg1">
                <a:lumMod val="50000"/>
              </a:schemeClr>
            </a:solidFill>
          </a:endParaRPr>
        </a:p>
      </dgm:t>
    </dgm:pt>
    <dgm:pt modelId="{9FEF480E-07AD-4D45-81D7-EA19FA799F18}">
      <dgm:prSet phldrT="[Text]"/>
      <dgm:spPr/>
      <dgm:t>
        <a:bodyPr/>
        <a:lstStyle/>
        <a:p>
          <a:r>
            <a:rPr lang="el-GR" b="1" dirty="0" smtClean="0">
              <a:solidFill>
                <a:schemeClr val="bg1">
                  <a:lumMod val="50000"/>
                </a:schemeClr>
              </a:solidFill>
            </a:rPr>
            <a:t> Συμμετοχή όλου του προσωπικού στην βελτίωση της παραγωγικής διαδικασίας</a:t>
          </a:r>
          <a:endParaRPr lang="el-GR" b="1" dirty="0">
            <a:solidFill>
              <a:schemeClr val="bg1">
                <a:lumMod val="50000"/>
              </a:schemeClr>
            </a:solidFill>
          </a:endParaRPr>
        </a:p>
      </dgm:t>
    </dgm:pt>
    <dgm:pt modelId="{527B50C4-6FEF-4DCB-9703-250B7069B9D0}" type="parTrans" cxnId="{0E287836-E957-49FB-AC4D-05AA77A43C1D}">
      <dgm:prSet/>
      <dgm:spPr/>
      <dgm:t>
        <a:bodyPr/>
        <a:lstStyle/>
        <a:p>
          <a:endParaRPr lang="el-GR" b="1">
            <a:solidFill>
              <a:schemeClr val="bg1">
                <a:lumMod val="50000"/>
              </a:schemeClr>
            </a:solidFill>
          </a:endParaRPr>
        </a:p>
      </dgm:t>
    </dgm:pt>
    <dgm:pt modelId="{000426D5-C63C-40E4-9D8C-3AB04EA32A9C}" type="sibTrans" cxnId="{0E287836-E957-49FB-AC4D-05AA77A43C1D}">
      <dgm:prSet/>
      <dgm:spPr/>
      <dgm:t>
        <a:bodyPr/>
        <a:lstStyle/>
        <a:p>
          <a:endParaRPr lang="el-GR" b="1">
            <a:solidFill>
              <a:schemeClr val="bg1">
                <a:lumMod val="50000"/>
              </a:schemeClr>
            </a:solidFill>
          </a:endParaRPr>
        </a:p>
      </dgm:t>
    </dgm:pt>
    <dgm:pt modelId="{5533E1F7-E42E-4A61-B853-FB6420899113}">
      <dgm:prSet phldrT="[Text]"/>
      <dgm:spPr/>
      <dgm:t>
        <a:bodyPr/>
        <a:lstStyle/>
        <a:p>
          <a:endParaRPr lang="el-GR" b="1" dirty="0">
            <a:solidFill>
              <a:schemeClr val="bg1">
                <a:lumMod val="50000"/>
              </a:schemeClr>
            </a:solidFill>
          </a:endParaRPr>
        </a:p>
      </dgm:t>
    </dgm:pt>
    <dgm:pt modelId="{2A0ADAD8-B29E-495C-84F3-69F11C118382}" type="parTrans" cxnId="{B9C62381-9088-42D5-8AD9-A73BE2D81C67}">
      <dgm:prSet/>
      <dgm:spPr/>
      <dgm:t>
        <a:bodyPr/>
        <a:lstStyle/>
        <a:p>
          <a:endParaRPr lang="el-GR" b="1">
            <a:solidFill>
              <a:schemeClr val="bg1">
                <a:lumMod val="50000"/>
              </a:schemeClr>
            </a:solidFill>
          </a:endParaRPr>
        </a:p>
      </dgm:t>
    </dgm:pt>
    <dgm:pt modelId="{C4C7388F-4822-47F5-8324-14EEF8BECB99}" type="sibTrans" cxnId="{B9C62381-9088-42D5-8AD9-A73BE2D81C67}">
      <dgm:prSet/>
      <dgm:spPr/>
      <dgm:t>
        <a:bodyPr/>
        <a:lstStyle/>
        <a:p>
          <a:endParaRPr lang="el-GR" b="1">
            <a:solidFill>
              <a:schemeClr val="bg1">
                <a:lumMod val="50000"/>
              </a:schemeClr>
            </a:solidFill>
          </a:endParaRPr>
        </a:p>
      </dgm:t>
    </dgm:pt>
    <dgm:pt modelId="{6A554596-4B14-4AB4-9C76-1A9285564EDB}">
      <dgm:prSet phldrT="[Text]"/>
      <dgm:spPr/>
      <dgm:t>
        <a:bodyPr/>
        <a:lstStyle/>
        <a:p>
          <a:r>
            <a:rPr lang="el-GR" b="1" dirty="0" smtClean="0">
              <a:solidFill>
                <a:schemeClr val="bg1">
                  <a:lumMod val="50000"/>
                </a:schemeClr>
              </a:solidFill>
            </a:rPr>
            <a:t> Απλότητα και τυποποίηση διαδικασιών αλλά και λειτουργιών</a:t>
          </a:r>
          <a:endParaRPr lang="el-GR" b="1" dirty="0">
            <a:solidFill>
              <a:schemeClr val="bg1">
                <a:lumMod val="50000"/>
              </a:schemeClr>
            </a:solidFill>
          </a:endParaRPr>
        </a:p>
      </dgm:t>
    </dgm:pt>
    <dgm:pt modelId="{CBD5B663-7186-4600-9436-375F62E669CE}" type="parTrans" cxnId="{3E6865B4-538E-4D7F-9A8B-D2E0CD1FF518}">
      <dgm:prSet/>
      <dgm:spPr/>
      <dgm:t>
        <a:bodyPr/>
        <a:lstStyle/>
        <a:p>
          <a:endParaRPr lang="el-GR" b="1">
            <a:solidFill>
              <a:schemeClr val="bg1">
                <a:lumMod val="50000"/>
              </a:schemeClr>
            </a:solidFill>
          </a:endParaRPr>
        </a:p>
      </dgm:t>
    </dgm:pt>
    <dgm:pt modelId="{DEF90327-1198-4147-82A4-19E0CD553556}" type="sibTrans" cxnId="{3E6865B4-538E-4D7F-9A8B-D2E0CD1FF518}">
      <dgm:prSet/>
      <dgm:spPr/>
      <dgm:t>
        <a:bodyPr/>
        <a:lstStyle/>
        <a:p>
          <a:endParaRPr lang="el-GR" b="1">
            <a:solidFill>
              <a:schemeClr val="bg1">
                <a:lumMod val="50000"/>
              </a:schemeClr>
            </a:solidFill>
          </a:endParaRPr>
        </a:p>
      </dgm:t>
    </dgm:pt>
    <dgm:pt modelId="{EDCB8564-C2D6-44EC-8E6E-ADE3F13008C8}">
      <dgm:prSet/>
      <dgm:spPr/>
      <dgm:t>
        <a:bodyPr/>
        <a:lstStyle/>
        <a:p>
          <a:endParaRPr lang="el-GR" b="1">
            <a:solidFill>
              <a:schemeClr val="bg1">
                <a:lumMod val="50000"/>
              </a:schemeClr>
            </a:solidFill>
          </a:endParaRPr>
        </a:p>
      </dgm:t>
    </dgm:pt>
    <dgm:pt modelId="{06FD1B94-ACCE-48D0-BBDF-A7A0C88244AC}" type="parTrans" cxnId="{8C8872F5-C9C0-4E2E-9CD4-9F04C62E8A18}">
      <dgm:prSet/>
      <dgm:spPr/>
      <dgm:t>
        <a:bodyPr/>
        <a:lstStyle/>
        <a:p>
          <a:endParaRPr lang="el-GR" b="1">
            <a:solidFill>
              <a:schemeClr val="bg1">
                <a:lumMod val="50000"/>
              </a:schemeClr>
            </a:solidFill>
          </a:endParaRPr>
        </a:p>
      </dgm:t>
    </dgm:pt>
    <dgm:pt modelId="{5D838E4B-D6FA-4ACF-A7DB-31816C73CDED}" type="sibTrans" cxnId="{8C8872F5-C9C0-4E2E-9CD4-9F04C62E8A18}">
      <dgm:prSet/>
      <dgm:spPr/>
      <dgm:t>
        <a:bodyPr/>
        <a:lstStyle/>
        <a:p>
          <a:endParaRPr lang="el-GR" b="1">
            <a:solidFill>
              <a:schemeClr val="bg1">
                <a:lumMod val="50000"/>
              </a:schemeClr>
            </a:solidFill>
          </a:endParaRPr>
        </a:p>
      </dgm:t>
    </dgm:pt>
    <dgm:pt modelId="{5B09B00A-CFBC-4425-A158-B987059F1A88}">
      <dgm:prSet/>
      <dgm:spPr/>
      <dgm:t>
        <a:bodyPr/>
        <a:lstStyle/>
        <a:p>
          <a:endParaRPr lang="el-GR" b="1">
            <a:solidFill>
              <a:schemeClr val="bg1">
                <a:lumMod val="50000"/>
              </a:schemeClr>
            </a:solidFill>
          </a:endParaRPr>
        </a:p>
      </dgm:t>
    </dgm:pt>
    <dgm:pt modelId="{2698063D-FE74-44A8-92B5-025FACB2ECE2}" type="parTrans" cxnId="{B6DAF7AF-1831-48DD-A03F-1F130EF457E4}">
      <dgm:prSet/>
      <dgm:spPr/>
      <dgm:t>
        <a:bodyPr/>
        <a:lstStyle/>
        <a:p>
          <a:endParaRPr lang="el-GR" b="1">
            <a:solidFill>
              <a:schemeClr val="bg1">
                <a:lumMod val="50000"/>
              </a:schemeClr>
            </a:solidFill>
          </a:endParaRPr>
        </a:p>
      </dgm:t>
    </dgm:pt>
    <dgm:pt modelId="{2BE8263E-BF03-4521-8082-962A18C5A6F3}" type="sibTrans" cxnId="{B6DAF7AF-1831-48DD-A03F-1F130EF457E4}">
      <dgm:prSet/>
      <dgm:spPr/>
      <dgm:t>
        <a:bodyPr/>
        <a:lstStyle/>
        <a:p>
          <a:endParaRPr lang="el-GR" b="1">
            <a:solidFill>
              <a:schemeClr val="bg1">
                <a:lumMod val="50000"/>
              </a:schemeClr>
            </a:solidFill>
          </a:endParaRPr>
        </a:p>
      </dgm:t>
    </dgm:pt>
    <dgm:pt modelId="{C01825B4-CF1B-458F-9C07-F324CACB2D21}">
      <dgm:prSet/>
      <dgm:spPr/>
      <dgm:t>
        <a:bodyPr/>
        <a:lstStyle/>
        <a:p>
          <a:endParaRPr lang="el-GR" b="1">
            <a:solidFill>
              <a:schemeClr val="bg1">
                <a:lumMod val="50000"/>
              </a:schemeClr>
            </a:solidFill>
          </a:endParaRPr>
        </a:p>
      </dgm:t>
    </dgm:pt>
    <dgm:pt modelId="{169E754A-5EA8-4619-BEBA-FDAE549F7D0B}" type="parTrans" cxnId="{131F70FA-816A-41D2-A30F-56F3AF014410}">
      <dgm:prSet/>
      <dgm:spPr/>
      <dgm:t>
        <a:bodyPr/>
        <a:lstStyle/>
        <a:p>
          <a:endParaRPr lang="el-GR" b="1">
            <a:solidFill>
              <a:schemeClr val="bg1">
                <a:lumMod val="50000"/>
              </a:schemeClr>
            </a:solidFill>
          </a:endParaRPr>
        </a:p>
      </dgm:t>
    </dgm:pt>
    <dgm:pt modelId="{7D419ECE-565D-4B1F-9023-4B297A62DF0B}" type="sibTrans" cxnId="{131F70FA-816A-41D2-A30F-56F3AF014410}">
      <dgm:prSet/>
      <dgm:spPr/>
      <dgm:t>
        <a:bodyPr/>
        <a:lstStyle/>
        <a:p>
          <a:endParaRPr lang="el-GR" b="1">
            <a:solidFill>
              <a:schemeClr val="bg1">
                <a:lumMod val="50000"/>
              </a:schemeClr>
            </a:solidFill>
          </a:endParaRPr>
        </a:p>
      </dgm:t>
    </dgm:pt>
    <dgm:pt modelId="{FAE01705-698A-4FDA-AD15-D32F4F8440C9}">
      <dgm:prSet/>
      <dgm:spPr/>
      <dgm:t>
        <a:bodyPr/>
        <a:lstStyle/>
        <a:p>
          <a:endParaRPr lang="el-GR" b="1">
            <a:solidFill>
              <a:schemeClr val="bg1">
                <a:lumMod val="50000"/>
              </a:schemeClr>
            </a:solidFill>
          </a:endParaRPr>
        </a:p>
      </dgm:t>
    </dgm:pt>
    <dgm:pt modelId="{3BA90739-D954-4EFF-AFC9-F2D61ECF8137}" type="parTrans" cxnId="{1738A385-8F14-4E04-AF94-580CE2CA91FD}">
      <dgm:prSet/>
      <dgm:spPr/>
      <dgm:t>
        <a:bodyPr/>
        <a:lstStyle/>
        <a:p>
          <a:endParaRPr lang="el-GR" b="1">
            <a:solidFill>
              <a:schemeClr val="bg1">
                <a:lumMod val="50000"/>
              </a:schemeClr>
            </a:solidFill>
          </a:endParaRPr>
        </a:p>
      </dgm:t>
    </dgm:pt>
    <dgm:pt modelId="{40F3C4A5-A9E6-40F7-B658-9093D3B8913D}" type="sibTrans" cxnId="{1738A385-8F14-4E04-AF94-580CE2CA91FD}">
      <dgm:prSet/>
      <dgm:spPr/>
      <dgm:t>
        <a:bodyPr/>
        <a:lstStyle/>
        <a:p>
          <a:endParaRPr lang="el-GR" b="1">
            <a:solidFill>
              <a:schemeClr val="bg1">
                <a:lumMod val="50000"/>
              </a:schemeClr>
            </a:solidFill>
          </a:endParaRPr>
        </a:p>
      </dgm:t>
    </dgm:pt>
    <dgm:pt modelId="{1A0F660D-B959-4EBD-B5E1-37D42A6358B7}">
      <dgm:prSet/>
      <dgm:spPr/>
      <dgm:t>
        <a:bodyPr/>
        <a:lstStyle/>
        <a:p>
          <a:r>
            <a:rPr lang="el-GR" b="1" dirty="0" smtClean="0">
              <a:solidFill>
                <a:schemeClr val="bg1">
                  <a:lumMod val="50000"/>
                </a:schemeClr>
              </a:solidFill>
            </a:rPr>
            <a:t> Συγχρονισμός ζήτησης και εξυπηρέτησης</a:t>
          </a:r>
          <a:endParaRPr lang="el-GR" b="1" dirty="0">
            <a:solidFill>
              <a:schemeClr val="bg1">
                <a:lumMod val="50000"/>
              </a:schemeClr>
            </a:solidFill>
          </a:endParaRPr>
        </a:p>
      </dgm:t>
    </dgm:pt>
    <dgm:pt modelId="{4142963B-0676-4911-BA74-25B2A8E671B3}" type="parTrans" cxnId="{9DF8993A-E585-427E-9C64-79A711348EE4}">
      <dgm:prSet/>
      <dgm:spPr/>
      <dgm:t>
        <a:bodyPr/>
        <a:lstStyle/>
        <a:p>
          <a:endParaRPr lang="el-GR" b="1">
            <a:solidFill>
              <a:schemeClr val="bg1">
                <a:lumMod val="50000"/>
              </a:schemeClr>
            </a:solidFill>
          </a:endParaRPr>
        </a:p>
      </dgm:t>
    </dgm:pt>
    <dgm:pt modelId="{C3F7CDFC-A2B2-40B9-9056-F0ABB3C4849C}" type="sibTrans" cxnId="{9DF8993A-E585-427E-9C64-79A711348EE4}">
      <dgm:prSet/>
      <dgm:spPr/>
      <dgm:t>
        <a:bodyPr/>
        <a:lstStyle/>
        <a:p>
          <a:endParaRPr lang="el-GR" b="1">
            <a:solidFill>
              <a:schemeClr val="bg1">
                <a:lumMod val="50000"/>
              </a:schemeClr>
            </a:solidFill>
          </a:endParaRPr>
        </a:p>
      </dgm:t>
    </dgm:pt>
    <dgm:pt modelId="{9FE07F55-D811-44C9-A44E-1AF5EF70A87F}">
      <dgm:prSet/>
      <dgm:spPr/>
      <dgm:t>
        <a:bodyPr/>
        <a:lstStyle/>
        <a:p>
          <a:r>
            <a:rPr lang="el-GR" b="1" dirty="0" smtClean="0">
              <a:solidFill>
                <a:schemeClr val="bg1">
                  <a:lumMod val="50000"/>
                </a:schemeClr>
              </a:solidFill>
            </a:rPr>
            <a:t> Σωστή Χωροταξική διάταξη των διάφορων σταδίων παραγωγής</a:t>
          </a:r>
          <a:endParaRPr lang="el-GR" b="1" dirty="0">
            <a:solidFill>
              <a:schemeClr val="bg1">
                <a:lumMod val="50000"/>
              </a:schemeClr>
            </a:solidFill>
          </a:endParaRPr>
        </a:p>
      </dgm:t>
    </dgm:pt>
    <dgm:pt modelId="{98177053-48F4-4D6A-BB9B-2BD58048FB5A}" type="parTrans" cxnId="{E22591A4-262B-4DF0-921C-7E110C835A62}">
      <dgm:prSet/>
      <dgm:spPr/>
      <dgm:t>
        <a:bodyPr/>
        <a:lstStyle/>
        <a:p>
          <a:endParaRPr lang="el-GR" b="1">
            <a:solidFill>
              <a:schemeClr val="bg1">
                <a:lumMod val="50000"/>
              </a:schemeClr>
            </a:solidFill>
          </a:endParaRPr>
        </a:p>
      </dgm:t>
    </dgm:pt>
    <dgm:pt modelId="{F00CDEE3-05F8-439B-9C05-E68B62643F58}" type="sibTrans" cxnId="{E22591A4-262B-4DF0-921C-7E110C835A62}">
      <dgm:prSet/>
      <dgm:spPr/>
      <dgm:t>
        <a:bodyPr/>
        <a:lstStyle/>
        <a:p>
          <a:endParaRPr lang="el-GR" b="1">
            <a:solidFill>
              <a:schemeClr val="bg1">
                <a:lumMod val="50000"/>
              </a:schemeClr>
            </a:solidFill>
          </a:endParaRPr>
        </a:p>
      </dgm:t>
    </dgm:pt>
    <dgm:pt modelId="{F8299C09-7C08-4BF7-9462-E046D9B18D90}">
      <dgm:prSet/>
      <dgm:spPr/>
      <dgm:t>
        <a:bodyPr/>
        <a:lstStyle/>
        <a:p>
          <a:r>
            <a:rPr lang="el-GR" b="1" dirty="0" smtClean="0">
              <a:solidFill>
                <a:schemeClr val="bg1">
                  <a:lumMod val="50000"/>
                </a:schemeClr>
              </a:solidFill>
            </a:rPr>
            <a:t> Εκπαίδευση των προμηθευτών</a:t>
          </a:r>
          <a:endParaRPr lang="el-GR" b="1" dirty="0">
            <a:solidFill>
              <a:schemeClr val="bg1">
                <a:lumMod val="50000"/>
              </a:schemeClr>
            </a:solidFill>
          </a:endParaRPr>
        </a:p>
      </dgm:t>
    </dgm:pt>
    <dgm:pt modelId="{4AB28E04-F7BD-4EA0-BAB4-ADB8D654EA8F}" type="parTrans" cxnId="{5686062F-1D78-49AD-A2C1-6AB09C4EEA7C}">
      <dgm:prSet/>
      <dgm:spPr/>
      <dgm:t>
        <a:bodyPr/>
        <a:lstStyle/>
        <a:p>
          <a:endParaRPr lang="el-GR" b="1">
            <a:solidFill>
              <a:schemeClr val="bg1">
                <a:lumMod val="50000"/>
              </a:schemeClr>
            </a:solidFill>
          </a:endParaRPr>
        </a:p>
      </dgm:t>
    </dgm:pt>
    <dgm:pt modelId="{6AE758D7-E2D0-40F7-9DC9-99BB29CA8312}" type="sibTrans" cxnId="{5686062F-1D78-49AD-A2C1-6AB09C4EEA7C}">
      <dgm:prSet/>
      <dgm:spPr/>
      <dgm:t>
        <a:bodyPr/>
        <a:lstStyle/>
        <a:p>
          <a:endParaRPr lang="el-GR" b="1">
            <a:solidFill>
              <a:schemeClr val="bg1">
                <a:lumMod val="50000"/>
              </a:schemeClr>
            </a:solidFill>
          </a:endParaRPr>
        </a:p>
      </dgm:t>
    </dgm:pt>
    <dgm:pt modelId="{8BCBDB3C-3DE4-439A-B5EB-EF1198935E8D}">
      <dgm:prSet/>
      <dgm:spPr/>
      <dgm:t>
        <a:bodyPr/>
        <a:lstStyle/>
        <a:p>
          <a:r>
            <a:rPr lang="el-GR" b="1" dirty="0" smtClean="0">
              <a:solidFill>
                <a:schemeClr val="bg1">
                  <a:lumMod val="50000"/>
                </a:schemeClr>
              </a:solidFill>
            </a:rPr>
            <a:t> Αναπτύσσει ευέλικτους εργαζομένους</a:t>
          </a:r>
          <a:endParaRPr lang="el-GR" b="1" dirty="0">
            <a:solidFill>
              <a:schemeClr val="bg1">
                <a:lumMod val="50000"/>
              </a:schemeClr>
            </a:solidFill>
          </a:endParaRPr>
        </a:p>
      </dgm:t>
    </dgm:pt>
    <dgm:pt modelId="{DEC33CE0-0D49-407E-BDF7-BE69952999AD}" type="parTrans" cxnId="{DBEEFE16-D429-428D-8536-1CD41DB8C6B6}">
      <dgm:prSet/>
      <dgm:spPr/>
      <dgm:t>
        <a:bodyPr/>
        <a:lstStyle/>
        <a:p>
          <a:endParaRPr lang="el-GR" b="1">
            <a:solidFill>
              <a:schemeClr val="bg1">
                <a:lumMod val="50000"/>
              </a:schemeClr>
            </a:solidFill>
          </a:endParaRPr>
        </a:p>
      </dgm:t>
    </dgm:pt>
    <dgm:pt modelId="{2275CDF5-337E-4855-A9B4-19E6C36A73DE}" type="sibTrans" cxnId="{DBEEFE16-D429-428D-8536-1CD41DB8C6B6}">
      <dgm:prSet/>
      <dgm:spPr/>
      <dgm:t>
        <a:bodyPr/>
        <a:lstStyle/>
        <a:p>
          <a:endParaRPr lang="el-GR" b="1">
            <a:solidFill>
              <a:schemeClr val="bg1">
                <a:lumMod val="50000"/>
              </a:schemeClr>
            </a:solidFill>
          </a:endParaRPr>
        </a:p>
      </dgm:t>
    </dgm:pt>
    <dgm:pt modelId="{4A2BAFEA-F8DB-4DEF-B82A-9CB8ADD1C518}" type="pres">
      <dgm:prSet presAssocID="{35E71DC7-B250-4B52-A5D8-B3AD9FAB130D}" presName="linearFlow" presStyleCnt="0">
        <dgm:presLayoutVars>
          <dgm:dir/>
          <dgm:animLvl val="lvl"/>
          <dgm:resizeHandles val="exact"/>
        </dgm:presLayoutVars>
      </dgm:prSet>
      <dgm:spPr/>
      <dgm:t>
        <a:bodyPr/>
        <a:lstStyle/>
        <a:p>
          <a:endParaRPr lang="el-GR"/>
        </a:p>
      </dgm:t>
    </dgm:pt>
    <dgm:pt modelId="{07305F5D-094A-4ECB-BD61-C27E60B40B12}" type="pres">
      <dgm:prSet presAssocID="{43F4B320-A2BE-4A42-8DFD-337661DA8CB4}" presName="composite" presStyleCnt="0"/>
      <dgm:spPr/>
    </dgm:pt>
    <dgm:pt modelId="{92CBBA56-0DFC-4C3C-870B-9A73B809830F}" type="pres">
      <dgm:prSet presAssocID="{43F4B320-A2BE-4A42-8DFD-337661DA8CB4}" presName="parentText" presStyleLbl="alignNode1" presStyleIdx="0" presStyleCnt="7">
        <dgm:presLayoutVars>
          <dgm:chMax val="1"/>
          <dgm:bulletEnabled val="1"/>
        </dgm:presLayoutVars>
      </dgm:prSet>
      <dgm:spPr/>
      <dgm:t>
        <a:bodyPr/>
        <a:lstStyle/>
        <a:p>
          <a:endParaRPr lang="el-GR"/>
        </a:p>
      </dgm:t>
    </dgm:pt>
    <dgm:pt modelId="{D17493D7-532C-4665-B050-5321E1EACA17}" type="pres">
      <dgm:prSet presAssocID="{43F4B320-A2BE-4A42-8DFD-337661DA8CB4}" presName="descendantText" presStyleLbl="alignAcc1" presStyleIdx="0" presStyleCnt="7" custLinFactNeighborX="0" custLinFactNeighborY="-488">
        <dgm:presLayoutVars>
          <dgm:bulletEnabled val="1"/>
        </dgm:presLayoutVars>
      </dgm:prSet>
      <dgm:spPr/>
      <dgm:t>
        <a:bodyPr/>
        <a:lstStyle/>
        <a:p>
          <a:endParaRPr lang="el-GR"/>
        </a:p>
      </dgm:t>
    </dgm:pt>
    <dgm:pt modelId="{C5F5516E-B948-4C0B-8E33-064B3C7DCD04}" type="pres">
      <dgm:prSet presAssocID="{B5CC5281-577E-42B1-8844-B79F976125B2}" presName="sp" presStyleCnt="0"/>
      <dgm:spPr/>
    </dgm:pt>
    <dgm:pt modelId="{0F2FD448-B305-4028-9F33-FBE7F34732EB}" type="pres">
      <dgm:prSet presAssocID="{85B12B97-5D26-4112-8878-B0D273B4B9AC}" presName="composite" presStyleCnt="0"/>
      <dgm:spPr/>
    </dgm:pt>
    <dgm:pt modelId="{7D9B11DB-32C9-4CB3-B001-CAEA12515604}" type="pres">
      <dgm:prSet presAssocID="{85B12B97-5D26-4112-8878-B0D273B4B9AC}" presName="parentText" presStyleLbl="alignNode1" presStyleIdx="1" presStyleCnt="7">
        <dgm:presLayoutVars>
          <dgm:chMax val="1"/>
          <dgm:bulletEnabled val="1"/>
        </dgm:presLayoutVars>
      </dgm:prSet>
      <dgm:spPr/>
      <dgm:t>
        <a:bodyPr/>
        <a:lstStyle/>
        <a:p>
          <a:endParaRPr lang="el-GR"/>
        </a:p>
      </dgm:t>
    </dgm:pt>
    <dgm:pt modelId="{4725D2A8-2139-4814-B401-BF9BDB3A56A9}" type="pres">
      <dgm:prSet presAssocID="{85B12B97-5D26-4112-8878-B0D273B4B9AC}" presName="descendantText" presStyleLbl="alignAcc1" presStyleIdx="1" presStyleCnt="7">
        <dgm:presLayoutVars>
          <dgm:bulletEnabled val="1"/>
        </dgm:presLayoutVars>
      </dgm:prSet>
      <dgm:spPr/>
      <dgm:t>
        <a:bodyPr/>
        <a:lstStyle/>
        <a:p>
          <a:endParaRPr lang="el-GR"/>
        </a:p>
      </dgm:t>
    </dgm:pt>
    <dgm:pt modelId="{DD1ECD99-38DD-4C6D-8A21-F4D16FC3642F}" type="pres">
      <dgm:prSet presAssocID="{4E07AB77-8E6D-4FF5-82D9-F25DACBF51D3}" presName="sp" presStyleCnt="0"/>
      <dgm:spPr/>
    </dgm:pt>
    <dgm:pt modelId="{2487D31B-3326-4A60-A358-059B806D5680}" type="pres">
      <dgm:prSet presAssocID="{5533E1F7-E42E-4A61-B853-FB6420899113}" presName="composite" presStyleCnt="0"/>
      <dgm:spPr/>
    </dgm:pt>
    <dgm:pt modelId="{DB960C53-9355-4BBD-8462-5D06FB55C148}" type="pres">
      <dgm:prSet presAssocID="{5533E1F7-E42E-4A61-B853-FB6420899113}" presName="parentText" presStyleLbl="alignNode1" presStyleIdx="2" presStyleCnt="7">
        <dgm:presLayoutVars>
          <dgm:chMax val="1"/>
          <dgm:bulletEnabled val="1"/>
        </dgm:presLayoutVars>
      </dgm:prSet>
      <dgm:spPr/>
      <dgm:t>
        <a:bodyPr/>
        <a:lstStyle/>
        <a:p>
          <a:endParaRPr lang="el-GR"/>
        </a:p>
      </dgm:t>
    </dgm:pt>
    <dgm:pt modelId="{17CD13D4-4117-4A1A-9471-47F00BF68CD1}" type="pres">
      <dgm:prSet presAssocID="{5533E1F7-E42E-4A61-B853-FB6420899113}" presName="descendantText" presStyleLbl="alignAcc1" presStyleIdx="2" presStyleCnt="7">
        <dgm:presLayoutVars>
          <dgm:bulletEnabled val="1"/>
        </dgm:presLayoutVars>
      </dgm:prSet>
      <dgm:spPr/>
      <dgm:t>
        <a:bodyPr/>
        <a:lstStyle/>
        <a:p>
          <a:endParaRPr lang="el-GR"/>
        </a:p>
      </dgm:t>
    </dgm:pt>
    <dgm:pt modelId="{B57AFAC9-8D9B-4E6C-A1C9-997A761E2740}" type="pres">
      <dgm:prSet presAssocID="{C4C7388F-4822-47F5-8324-14EEF8BECB99}" presName="sp" presStyleCnt="0"/>
      <dgm:spPr/>
    </dgm:pt>
    <dgm:pt modelId="{BA793B63-4EF6-43DA-B0A0-381A9E06E5E1}" type="pres">
      <dgm:prSet presAssocID="{EDCB8564-C2D6-44EC-8E6E-ADE3F13008C8}" presName="composite" presStyleCnt="0"/>
      <dgm:spPr/>
    </dgm:pt>
    <dgm:pt modelId="{7A48B54C-18A8-4CCA-AEC5-AFE52314AEF4}" type="pres">
      <dgm:prSet presAssocID="{EDCB8564-C2D6-44EC-8E6E-ADE3F13008C8}" presName="parentText" presStyleLbl="alignNode1" presStyleIdx="3" presStyleCnt="7">
        <dgm:presLayoutVars>
          <dgm:chMax val="1"/>
          <dgm:bulletEnabled val="1"/>
        </dgm:presLayoutVars>
      </dgm:prSet>
      <dgm:spPr/>
      <dgm:t>
        <a:bodyPr/>
        <a:lstStyle/>
        <a:p>
          <a:endParaRPr lang="el-GR"/>
        </a:p>
      </dgm:t>
    </dgm:pt>
    <dgm:pt modelId="{BA188098-0958-438E-9462-6510F8A52D40}" type="pres">
      <dgm:prSet presAssocID="{EDCB8564-C2D6-44EC-8E6E-ADE3F13008C8}" presName="descendantText" presStyleLbl="alignAcc1" presStyleIdx="3" presStyleCnt="7">
        <dgm:presLayoutVars>
          <dgm:bulletEnabled val="1"/>
        </dgm:presLayoutVars>
      </dgm:prSet>
      <dgm:spPr/>
      <dgm:t>
        <a:bodyPr/>
        <a:lstStyle/>
        <a:p>
          <a:endParaRPr lang="el-GR"/>
        </a:p>
      </dgm:t>
    </dgm:pt>
    <dgm:pt modelId="{CB224302-A2ED-4310-869C-33E14EFA0D90}" type="pres">
      <dgm:prSet presAssocID="{5D838E4B-D6FA-4ACF-A7DB-31816C73CDED}" presName="sp" presStyleCnt="0"/>
      <dgm:spPr/>
    </dgm:pt>
    <dgm:pt modelId="{2F1E81E4-335E-45E6-BE27-C84934AF7524}" type="pres">
      <dgm:prSet presAssocID="{5B09B00A-CFBC-4425-A158-B987059F1A88}" presName="composite" presStyleCnt="0"/>
      <dgm:spPr/>
    </dgm:pt>
    <dgm:pt modelId="{4EDDA8D5-7B4E-4FE6-908E-468E37B03CDA}" type="pres">
      <dgm:prSet presAssocID="{5B09B00A-CFBC-4425-A158-B987059F1A88}" presName="parentText" presStyleLbl="alignNode1" presStyleIdx="4" presStyleCnt="7">
        <dgm:presLayoutVars>
          <dgm:chMax val="1"/>
          <dgm:bulletEnabled val="1"/>
        </dgm:presLayoutVars>
      </dgm:prSet>
      <dgm:spPr/>
      <dgm:t>
        <a:bodyPr/>
        <a:lstStyle/>
        <a:p>
          <a:endParaRPr lang="el-GR"/>
        </a:p>
      </dgm:t>
    </dgm:pt>
    <dgm:pt modelId="{76DB08D7-3671-4DC6-8F6E-02BFEB11F78C}" type="pres">
      <dgm:prSet presAssocID="{5B09B00A-CFBC-4425-A158-B987059F1A88}" presName="descendantText" presStyleLbl="alignAcc1" presStyleIdx="4" presStyleCnt="7">
        <dgm:presLayoutVars>
          <dgm:bulletEnabled val="1"/>
        </dgm:presLayoutVars>
      </dgm:prSet>
      <dgm:spPr/>
      <dgm:t>
        <a:bodyPr/>
        <a:lstStyle/>
        <a:p>
          <a:endParaRPr lang="el-GR"/>
        </a:p>
      </dgm:t>
    </dgm:pt>
    <dgm:pt modelId="{BF8B192A-3AFB-472A-9231-6FC67B9F19B3}" type="pres">
      <dgm:prSet presAssocID="{2BE8263E-BF03-4521-8082-962A18C5A6F3}" presName="sp" presStyleCnt="0"/>
      <dgm:spPr/>
    </dgm:pt>
    <dgm:pt modelId="{84CB001A-36E2-4567-95F9-B51A92724957}" type="pres">
      <dgm:prSet presAssocID="{C01825B4-CF1B-458F-9C07-F324CACB2D21}" presName="composite" presStyleCnt="0"/>
      <dgm:spPr/>
    </dgm:pt>
    <dgm:pt modelId="{990C13D9-CA0D-4BB4-B012-F7409E114361}" type="pres">
      <dgm:prSet presAssocID="{C01825B4-CF1B-458F-9C07-F324CACB2D21}" presName="parentText" presStyleLbl="alignNode1" presStyleIdx="5" presStyleCnt="7">
        <dgm:presLayoutVars>
          <dgm:chMax val="1"/>
          <dgm:bulletEnabled val="1"/>
        </dgm:presLayoutVars>
      </dgm:prSet>
      <dgm:spPr/>
      <dgm:t>
        <a:bodyPr/>
        <a:lstStyle/>
        <a:p>
          <a:endParaRPr lang="el-GR"/>
        </a:p>
      </dgm:t>
    </dgm:pt>
    <dgm:pt modelId="{7FC26B99-DB88-4E7C-BFDB-27232424DF7A}" type="pres">
      <dgm:prSet presAssocID="{C01825B4-CF1B-458F-9C07-F324CACB2D21}" presName="descendantText" presStyleLbl="alignAcc1" presStyleIdx="5" presStyleCnt="7">
        <dgm:presLayoutVars>
          <dgm:bulletEnabled val="1"/>
        </dgm:presLayoutVars>
      </dgm:prSet>
      <dgm:spPr/>
      <dgm:t>
        <a:bodyPr/>
        <a:lstStyle/>
        <a:p>
          <a:endParaRPr lang="el-GR"/>
        </a:p>
      </dgm:t>
    </dgm:pt>
    <dgm:pt modelId="{FF015EEE-1AE6-4535-B002-B2B4BD9756AF}" type="pres">
      <dgm:prSet presAssocID="{7D419ECE-565D-4B1F-9023-4B297A62DF0B}" presName="sp" presStyleCnt="0"/>
      <dgm:spPr/>
    </dgm:pt>
    <dgm:pt modelId="{1DF41247-2749-403E-9872-E9B8216E9853}" type="pres">
      <dgm:prSet presAssocID="{FAE01705-698A-4FDA-AD15-D32F4F8440C9}" presName="composite" presStyleCnt="0"/>
      <dgm:spPr/>
    </dgm:pt>
    <dgm:pt modelId="{25A56902-6DFE-4CF7-8ECF-5F0B6FCB2191}" type="pres">
      <dgm:prSet presAssocID="{FAE01705-698A-4FDA-AD15-D32F4F8440C9}" presName="parentText" presStyleLbl="alignNode1" presStyleIdx="6" presStyleCnt="7">
        <dgm:presLayoutVars>
          <dgm:chMax val="1"/>
          <dgm:bulletEnabled val="1"/>
        </dgm:presLayoutVars>
      </dgm:prSet>
      <dgm:spPr/>
      <dgm:t>
        <a:bodyPr/>
        <a:lstStyle/>
        <a:p>
          <a:endParaRPr lang="el-GR"/>
        </a:p>
      </dgm:t>
    </dgm:pt>
    <dgm:pt modelId="{8B059FAF-91A8-4DF4-8487-94F8908F3323}" type="pres">
      <dgm:prSet presAssocID="{FAE01705-698A-4FDA-AD15-D32F4F8440C9}" presName="descendantText" presStyleLbl="alignAcc1" presStyleIdx="6" presStyleCnt="7">
        <dgm:presLayoutVars>
          <dgm:bulletEnabled val="1"/>
        </dgm:presLayoutVars>
      </dgm:prSet>
      <dgm:spPr/>
      <dgm:t>
        <a:bodyPr/>
        <a:lstStyle/>
        <a:p>
          <a:endParaRPr lang="el-GR"/>
        </a:p>
      </dgm:t>
    </dgm:pt>
  </dgm:ptLst>
  <dgm:cxnLst>
    <dgm:cxn modelId="{2EA89F63-902F-4836-B24E-587A8628CE04}" type="presOf" srcId="{78A83CEE-7041-4EDF-AD24-5267FB6CE9DD}" destId="{D17493D7-532C-4665-B050-5321E1EACA17}" srcOrd="0" destOrd="0" presId="urn:microsoft.com/office/officeart/2005/8/layout/chevron2"/>
    <dgm:cxn modelId="{B9C62381-9088-42D5-8AD9-A73BE2D81C67}" srcId="{35E71DC7-B250-4B52-A5D8-B3AD9FAB130D}" destId="{5533E1F7-E42E-4A61-B853-FB6420899113}" srcOrd="2" destOrd="0" parTransId="{2A0ADAD8-B29E-495C-84F3-69F11C118382}" sibTransId="{C4C7388F-4822-47F5-8324-14EEF8BECB99}"/>
    <dgm:cxn modelId="{D72BB1A7-24AC-40B1-81B0-744F9EE2C2DA}" type="presOf" srcId="{5533E1F7-E42E-4A61-B853-FB6420899113}" destId="{DB960C53-9355-4BBD-8462-5D06FB55C148}" srcOrd="0" destOrd="0" presId="urn:microsoft.com/office/officeart/2005/8/layout/chevron2"/>
    <dgm:cxn modelId="{2D825FFC-9790-4C28-8E12-9E7BD9E9A645}" type="presOf" srcId="{85B12B97-5D26-4112-8878-B0D273B4B9AC}" destId="{7D9B11DB-32C9-4CB3-B001-CAEA12515604}" srcOrd="0" destOrd="0" presId="urn:microsoft.com/office/officeart/2005/8/layout/chevron2"/>
    <dgm:cxn modelId="{DBEEFE16-D429-428D-8536-1CD41DB8C6B6}" srcId="{FAE01705-698A-4FDA-AD15-D32F4F8440C9}" destId="{8BCBDB3C-3DE4-439A-B5EB-EF1198935E8D}" srcOrd="0" destOrd="0" parTransId="{DEC33CE0-0D49-407E-BDF7-BE69952999AD}" sibTransId="{2275CDF5-337E-4855-A9B4-19E6C36A73DE}"/>
    <dgm:cxn modelId="{5686062F-1D78-49AD-A2C1-6AB09C4EEA7C}" srcId="{C01825B4-CF1B-458F-9C07-F324CACB2D21}" destId="{F8299C09-7C08-4BF7-9462-E046D9B18D90}" srcOrd="0" destOrd="0" parTransId="{4AB28E04-F7BD-4EA0-BAB4-ADB8D654EA8F}" sibTransId="{6AE758D7-E2D0-40F7-9DC9-99BB29CA8312}"/>
    <dgm:cxn modelId="{656D1AD6-7708-400B-AC99-2B87E6E4C45E}" srcId="{35E71DC7-B250-4B52-A5D8-B3AD9FAB130D}" destId="{43F4B320-A2BE-4A42-8DFD-337661DA8CB4}" srcOrd="0" destOrd="0" parTransId="{CD63657E-45AA-4821-9523-FD8434C4C12F}" sibTransId="{B5CC5281-577E-42B1-8844-B79F976125B2}"/>
    <dgm:cxn modelId="{8C8872F5-C9C0-4E2E-9CD4-9F04C62E8A18}" srcId="{35E71DC7-B250-4B52-A5D8-B3AD9FAB130D}" destId="{EDCB8564-C2D6-44EC-8E6E-ADE3F13008C8}" srcOrd="3" destOrd="0" parTransId="{06FD1B94-ACCE-48D0-BBDF-A7A0C88244AC}" sibTransId="{5D838E4B-D6FA-4ACF-A7DB-31816C73CDED}"/>
    <dgm:cxn modelId="{6300F67C-18DA-4E83-8AF6-046D6A1E329E}" type="presOf" srcId="{35E71DC7-B250-4B52-A5D8-B3AD9FAB130D}" destId="{4A2BAFEA-F8DB-4DEF-B82A-9CB8ADD1C518}" srcOrd="0" destOrd="0" presId="urn:microsoft.com/office/officeart/2005/8/layout/chevron2"/>
    <dgm:cxn modelId="{C8DF9DE9-BD15-486C-992F-811F2633FD14}" srcId="{43F4B320-A2BE-4A42-8DFD-337661DA8CB4}" destId="{78A83CEE-7041-4EDF-AD24-5267FB6CE9DD}" srcOrd="0" destOrd="0" parTransId="{0757E6E5-F67F-4F82-B6B4-E2C1323F437D}" sibTransId="{706B74C9-E262-4173-AA37-44D1B05C931D}"/>
    <dgm:cxn modelId="{384654AC-3508-4D8D-8A47-939BCB19E04A}" type="presOf" srcId="{5B09B00A-CFBC-4425-A158-B987059F1A88}" destId="{4EDDA8D5-7B4E-4FE6-908E-468E37B03CDA}" srcOrd="0" destOrd="0" presId="urn:microsoft.com/office/officeart/2005/8/layout/chevron2"/>
    <dgm:cxn modelId="{87118B5B-F76F-4331-90B2-5DB320699E48}" type="presOf" srcId="{9FE07F55-D811-44C9-A44E-1AF5EF70A87F}" destId="{76DB08D7-3671-4DC6-8F6E-02BFEB11F78C}" srcOrd="0" destOrd="0" presId="urn:microsoft.com/office/officeart/2005/8/layout/chevron2"/>
    <dgm:cxn modelId="{131F70FA-816A-41D2-A30F-56F3AF014410}" srcId="{35E71DC7-B250-4B52-A5D8-B3AD9FAB130D}" destId="{C01825B4-CF1B-458F-9C07-F324CACB2D21}" srcOrd="5" destOrd="0" parTransId="{169E754A-5EA8-4619-BEBA-FDAE549F7D0B}" sibTransId="{7D419ECE-565D-4B1F-9023-4B297A62DF0B}"/>
    <dgm:cxn modelId="{1C08BEAD-6AA7-44CB-92AC-FE6A7FA46BC3}" type="presOf" srcId="{EDCB8564-C2D6-44EC-8E6E-ADE3F13008C8}" destId="{7A48B54C-18A8-4CCA-AEC5-AFE52314AEF4}" srcOrd="0" destOrd="0" presId="urn:microsoft.com/office/officeart/2005/8/layout/chevron2"/>
    <dgm:cxn modelId="{406A514E-0103-46CD-B76D-1FB1B18642B0}" type="presOf" srcId="{F8299C09-7C08-4BF7-9462-E046D9B18D90}" destId="{7FC26B99-DB88-4E7C-BFDB-27232424DF7A}" srcOrd="0" destOrd="0" presId="urn:microsoft.com/office/officeart/2005/8/layout/chevron2"/>
    <dgm:cxn modelId="{4D1BAE98-A43F-4B9A-BC41-8EB0BB8C50BC}" type="presOf" srcId="{C01825B4-CF1B-458F-9C07-F324CACB2D21}" destId="{990C13D9-CA0D-4BB4-B012-F7409E114361}" srcOrd="0" destOrd="0" presId="urn:microsoft.com/office/officeart/2005/8/layout/chevron2"/>
    <dgm:cxn modelId="{D9BE5A08-546C-459F-803C-1939D0F2CCD1}" type="presOf" srcId="{1A0F660D-B959-4EBD-B5E1-37D42A6358B7}" destId="{BA188098-0958-438E-9462-6510F8A52D40}" srcOrd="0" destOrd="0" presId="urn:microsoft.com/office/officeart/2005/8/layout/chevron2"/>
    <dgm:cxn modelId="{A54FB78A-B86B-4561-A7BC-70AD272B1C86}" type="presOf" srcId="{8BCBDB3C-3DE4-439A-B5EB-EF1198935E8D}" destId="{8B059FAF-91A8-4DF4-8487-94F8908F3323}" srcOrd="0" destOrd="0" presId="urn:microsoft.com/office/officeart/2005/8/layout/chevron2"/>
    <dgm:cxn modelId="{B6DAF7AF-1831-48DD-A03F-1F130EF457E4}" srcId="{35E71DC7-B250-4B52-A5D8-B3AD9FAB130D}" destId="{5B09B00A-CFBC-4425-A158-B987059F1A88}" srcOrd="4" destOrd="0" parTransId="{2698063D-FE74-44A8-92B5-025FACB2ECE2}" sibTransId="{2BE8263E-BF03-4521-8082-962A18C5A6F3}"/>
    <dgm:cxn modelId="{663F240E-BAC6-4A28-8610-B8C3650CAEE8}" type="presOf" srcId="{FAE01705-698A-4FDA-AD15-D32F4F8440C9}" destId="{25A56902-6DFE-4CF7-8ECF-5F0B6FCB2191}" srcOrd="0" destOrd="0" presId="urn:microsoft.com/office/officeart/2005/8/layout/chevron2"/>
    <dgm:cxn modelId="{458FE794-5159-4D42-BB6B-CB8FD70D2836}" type="presOf" srcId="{43F4B320-A2BE-4A42-8DFD-337661DA8CB4}" destId="{92CBBA56-0DFC-4C3C-870B-9A73B809830F}" srcOrd="0" destOrd="0" presId="urn:microsoft.com/office/officeart/2005/8/layout/chevron2"/>
    <dgm:cxn modelId="{9838BE9F-755A-48E1-A36D-59C97F04B351}" srcId="{35E71DC7-B250-4B52-A5D8-B3AD9FAB130D}" destId="{85B12B97-5D26-4112-8878-B0D273B4B9AC}" srcOrd="1" destOrd="0" parTransId="{9A169905-1FDC-484F-B27D-EAB267629D3A}" sibTransId="{4E07AB77-8E6D-4FF5-82D9-F25DACBF51D3}"/>
    <dgm:cxn modelId="{13C777A3-AA9D-48EC-8A86-309DE28330CB}" type="presOf" srcId="{9FEF480E-07AD-4D45-81D7-EA19FA799F18}" destId="{4725D2A8-2139-4814-B401-BF9BDB3A56A9}" srcOrd="0" destOrd="0" presId="urn:microsoft.com/office/officeart/2005/8/layout/chevron2"/>
    <dgm:cxn modelId="{1738A385-8F14-4E04-AF94-580CE2CA91FD}" srcId="{35E71DC7-B250-4B52-A5D8-B3AD9FAB130D}" destId="{FAE01705-698A-4FDA-AD15-D32F4F8440C9}" srcOrd="6" destOrd="0" parTransId="{3BA90739-D954-4EFF-AFC9-F2D61ECF8137}" sibTransId="{40F3C4A5-A9E6-40F7-B658-9093D3B8913D}"/>
    <dgm:cxn modelId="{3E6865B4-538E-4D7F-9A8B-D2E0CD1FF518}" srcId="{5533E1F7-E42E-4A61-B853-FB6420899113}" destId="{6A554596-4B14-4AB4-9C76-1A9285564EDB}" srcOrd="0" destOrd="0" parTransId="{CBD5B663-7186-4600-9436-375F62E669CE}" sibTransId="{DEF90327-1198-4147-82A4-19E0CD553556}"/>
    <dgm:cxn modelId="{0E287836-E957-49FB-AC4D-05AA77A43C1D}" srcId="{85B12B97-5D26-4112-8878-B0D273B4B9AC}" destId="{9FEF480E-07AD-4D45-81D7-EA19FA799F18}" srcOrd="0" destOrd="0" parTransId="{527B50C4-6FEF-4DCB-9703-250B7069B9D0}" sibTransId="{000426D5-C63C-40E4-9D8C-3AB04EA32A9C}"/>
    <dgm:cxn modelId="{E6D04FB2-DABA-47C7-828F-8D20B07531E6}" type="presOf" srcId="{6A554596-4B14-4AB4-9C76-1A9285564EDB}" destId="{17CD13D4-4117-4A1A-9471-47F00BF68CD1}" srcOrd="0" destOrd="0" presId="urn:microsoft.com/office/officeart/2005/8/layout/chevron2"/>
    <dgm:cxn modelId="{9DF8993A-E585-427E-9C64-79A711348EE4}" srcId="{EDCB8564-C2D6-44EC-8E6E-ADE3F13008C8}" destId="{1A0F660D-B959-4EBD-B5E1-37D42A6358B7}" srcOrd="0" destOrd="0" parTransId="{4142963B-0676-4911-BA74-25B2A8E671B3}" sibTransId="{C3F7CDFC-A2B2-40B9-9056-F0ABB3C4849C}"/>
    <dgm:cxn modelId="{E22591A4-262B-4DF0-921C-7E110C835A62}" srcId="{5B09B00A-CFBC-4425-A158-B987059F1A88}" destId="{9FE07F55-D811-44C9-A44E-1AF5EF70A87F}" srcOrd="0" destOrd="0" parTransId="{98177053-48F4-4D6A-BB9B-2BD58048FB5A}" sibTransId="{F00CDEE3-05F8-439B-9C05-E68B62643F58}"/>
    <dgm:cxn modelId="{AB708710-A6AA-4A53-8DD9-7200C9F02E6E}" type="presParOf" srcId="{4A2BAFEA-F8DB-4DEF-B82A-9CB8ADD1C518}" destId="{07305F5D-094A-4ECB-BD61-C27E60B40B12}" srcOrd="0" destOrd="0" presId="urn:microsoft.com/office/officeart/2005/8/layout/chevron2"/>
    <dgm:cxn modelId="{C20629FB-08A1-4C0B-8844-E63CE6B3FD91}" type="presParOf" srcId="{07305F5D-094A-4ECB-BD61-C27E60B40B12}" destId="{92CBBA56-0DFC-4C3C-870B-9A73B809830F}" srcOrd="0" destOrd="0" presId="urn:microsoft.com/office/officeart/2005/8/layout/chevron2"/>
    <dgm:cxn modelId="{E7B2A813-E0A3-4A16-BBCA-A4D0B5C391FB}" type="presParOf" srcId="{07305F5D-094A-4ECB-BD61-C27E60B40B12}" destId="{D17493D7-532C-4665-B050-5321E1EACA17}" srcOrd="1" destOrd="0" presId="urn:microsoft.com/office/officeart/2005/8/layout/chevron2"/>
    <dgm:cxn modelId="{F2911369-2111-4BB7-9F11-080A7EC8C3FC}" type="presParOf" srcId="{4A2BAFEA-F8DB-4DEF-B82A-9CB8ADD1C518}" destId="{C5F5516E-B948-4C0B-8E33-064B3C7DCD04}" srcOrd="1" destOrd="0" presId="urn:microsoft.com/office/officeart/2005/8/layout/chevron2"/>
    <dgm:cxn modelId="{EDAD236F-33EF-4617-B759-E3C4496FF71B}" type="presParOf" srcId="{4A2BAFEA-F8DB-4DEF-B82A-9CB8ADD1C518}" destId="{0F2FD448-B305-4028-9F33-FBE7F34732EB}" srcOrd="2" destOrd="0" presId="urn:microsoft.com/office/officeart/2005/8/layout/chevron2"/>
    <dgm:cxn modelId="{C3C91E21-9D1E-430E-B89F-F646D19E03E1}" type="presParOf" srcId="{0F2FD448-B305-4028-9F33-FBE7F34732EB}" destId="{7D9B11DB-32C9-4CB3-B001-CAEA12515604}" srcOrd="0" destOrd="0" presId="urn:microsoft.com/office/officeart/2005/8/layout/chevron2"/>
    <dgm:cxn modelId="{9B9E4039-3C35-497A-96B5-EC85ED7BB164}" type="presParOf" srcId="{0F2FD448-B305-4028-9F33-FBE7F34732EB}" destId="{4725D2A8-2139-4814-B401-BF9BDB3A56A9}" srcOrd="1" destOrd="0" presId="urn:microsoft.com/office/officeart/2005/8/layout/chevron2"/>
    <dgm:cxn modelId="{EBDEA409-36DB-4B69-A54F-CE601739F734}" type="presParOf" srcId="{4A2BAFEA-F8DB-4DEF-B82A-9CB8ADD1C518}" destId="{DD1ECD99-38DD-4C6D-8A21-F4D16FC3642F}" srcOrd="3" destOrd="0" presId="urn:microsoft.com/office/officeart/2005/8/layout/chevron2"/>
    <dgm:cxn modelId="{7F532D98-F793-4973-8E42-DFE425E52C95}" type="presParOf" srcId="{4A2BAFEA-F8DB-4DEF-B82A-9CB8ADD1C518}" destId="{2487D31B-3326-4A60-A358-059B806D5680}" srcOrd="4" destOrd="0" presId="urn:microsoft.com/office/officeart/2005/8/layout/chevron2"/>
    <dgm:cxn modelId="{83D47555-533D-4609-93AE-50AFBBA02A1C}" type="presParOf" srcId="{2487D31B-3326-4A60-A358-059B806D5680}" destId="{DB960C53-9355-4BBD-8462-5D06FB55C148}" srcOrd="0" destOrd="0" presId="urn:microsoft.com/office/officeart/2005/8/layout/chevron2"/>
    <dgm:cxn modelId="{4D820D43-3230-48F7-8B22-F033B2812168}" type="presParOf" srcId="{2487D31B-3326-4A60-A358-059B806D5680}" destId="{17CD13D4-4117-4A1A-9471-47F00BF68CD1}" srcOrd="1" destOrd="0" presId="urn:microsoft.com/office/officeart/2005/8/layout/chevron2"/>
    <dgm:cxn modelId="{BA93BC00-E1F7-445B-A88A-C3A2350B2705}" type="presParOf" srcId="{4A2BAFEA-F8DB-4DEF-B82A-9CB8ADD1C518}" destId="{B57AFAC9-8D9B-4E6C-A1C9-997A761E2740}" srcOrd="5" destOrd="0" presId="urn:microsoft.com/office/officeart/2005/8/layout/chevron2"/>
    <dgm:cxn modelId="{AD221E0D-5453-441D-AEDD-4330A4877814}" type="presParOf" srcId="{4A2BAFEA-F8DB-4DEF-B82A-9CB8ADD1C518}" destId="{BA793B63-4EF6-43DA-B0A0-381A9E06E5E1}" srcOrd="6" destOrd="0" presId="urn:microsoft.com/office/officeart/2005/8/layout/chevron2"/>
    <dgm:cxn modelId="{8F6AA1E6-6D84-45F3-AC9D-8C0CF7FCC6D2}" type="presParOf" srcId="{BA793B63-4EF6-43DA-B0A0-381A9E06E5E1}" destId="{7A48B54C-18A8-4CCA-AEC5-AFE52314AEF4}" srcOrd="0" destOrd="0" presId="urn:microsoft.com/office/officeart/2005/8/layout/chevron2"/>
    <dgm:cxn modelId="{AA9F0A5B-793F-46D1-8D49-82151C649EBF}" type="presParOf" srcId="{BA793B63-4EF6-43DA-B0A0-381A9E06E5E1}" destId="{BA188098-0958-438E-9462-6510F8A52D40}" srcOrd="1" destOrd="0" presId="urn:microsoft.com/office/officeart/2005/8/layout/chevron2"/>
    <dgm:cxn modelId="{1AA8F455-8C2D-481A-A7F7-ED92C05D4CF2}" type="presParOf" srcId="{4A2BAFEA-F8DB-4DEF-B82A-9CB8ADD1C518}" destId="{CB224302-A2ED-4310-869C-33E14EFA0D90}" srcOrd="7" destOrd="0" presId="urn:microsoft.com/office/officeart/2005/8/layout/chevron2"/>
    <dgm:cxn modelId="{8923AD54-E5C8-4588-A5FA-D39BEB9B5369}" type="presParOf" srcId="{4A2BAFEA-F8DB-4DEF-B82A-9CB8ADD1C518}" destId="{2F1E81E4-335E-45E6-BE27-C84934AF7524}" srcOrd="8" destOrd="0" presId="urn:microsoft.com/office/officeart/2005/8/layout/chevron2"/>
    <dgm:cxn modelId="{5689D905-1A9C-4F6B-BBB2-8B354246B998}" type="presParOf" srcId="{2F1E81E4-335E-45E6-BE27-C84934AF7524}" destId="{4EDDA8D5-7B4E-4FE6-908E-468E37B03CDA}" srcOrd="0" destOrd="0" presId="urn:microsoft.com/office/officeart/2005/8/layout/chevron2"/>
    <dgm:cxn modelId="{DA4C4364-7703-460C-AA42-58DBBC7180F9}" type="presParOf" srcId="{2F1E81E4-335E-45E6-BE27-C84934AF7524}" destId="{76DB08D7-3671-4DC6-8F6E-02BFEB11F78C}" srcOrd="1" destOrd="0" presId="urn:microsoft.com/office/officeart/2005/8/layout/chevron2"/>
    <dgm:cxn modelId="{679294EA-6F60-4C84-B171-DAE1F1E27E91}" type="presParOf" srcId="{4A2BAFEA-F8DB-4DEF-B82A-9CB8ADD1C518}" destId="{BF8B192A-3AFB-472A-9231-6FC67B9F19B3}" srcOrd="9" destOrd="0" presId="urn:microsoft.com/office/officeart/2005/8/layout/chevron2"/>
    <dgm:cxn modelId="{D29973D8-E6DC-45ED-BB23-917734ABC6D2}" type="presParOf" srcId="{4A2BAFEA-F8DB-4DEF-B82A-9CB8ADD1C518}" destId="{84CB001A-36E2-4567-95F9-B51A92724957}" srcOrd="10" destOrd="0" presId="urn:microsoft.com/office/officeart/2005/8/layout/chevron2"/>
    <dgm:cxn modelId="{2916F7C9-DBEB-481C-89F3-780B492176B6}" type="presParOf" srcId="{84CB001A-36E2-4567-95F9-B51A92724957}" destId="{990C13D9-CA0D-4BB4-B012-F7409E114361}" srcOrd="0" destOrd="0" presId="urn:microsoft.com/office/officeart/2005/8/layout/chevron2"/>
    <dgm:cxn modelId="{AD5C0B57-FA66-438B-B4B1-32693FB1D72C}" type="presParOf" srcId="{84CB001A-36E2-4567-95F9-B51A92724957}" destId="{7FC26B99-DB88-4E7C-BFDB-27232424DF7A}" srcOrd="1" destOrd="0" presId="urn:microsoft.com/office/officeart/2005/8/layout/chevron2"/>
    <dgm:cxn modelId="{2C2E2EA8-C9BD-44E9-A6FF-34A0347DFB01}" type="presParOf" srcId="{4A2BAFEA-F8DB-4DEF-B82A-9CB8ADD1C518}" destId="{FF015EEE-1AE6-4535-B002-B2B4BD9756AF}" srcOrd="11" destOrd="0" presId="urn:microsoft.com/office/officeart/2005/8/layout/chevron2"/>
    <dgm:cxn modelId="{8CAD9935-0AA7-4905-A517-D55FC4EBD1C2}" type="presParOf" srcId="{4A2BAFEA-F8DB-4DEF-B82A-9CB8ADD1C518}" destId="{1DF41247-2749-403E-9872-E9B8216E9853}" srcOrd="12" destOrd="0" presId="urn:microsoft.com/office/officeart/2005/8/layout/chevron2"/>
    <dgm:cxn modelId="{D85C6380-834F-4693-A915-E95C8FAC5A4A}" type="presParOf" srcId="{1DF41247-2749-403E-9872-E9B8216E9853}" destId="{25A56902-6DFE-4CF7-8ECF-5F0B6FCB2191}" srcOrd="0" destOrd="0" presId="urn:microsoft.com/office/officeart/2005/8/layout/chevron2"/>
    <dgm:cxn modelId="{CB7EF65C-87B9-4520-815E-29841BBC4056}" type="presParOf" srcId="{1DF41247-2749-403E-9872-E9B8216E9853}" destId="{8B059FAF-91A8-4DF4-8487-94F8908F332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EBCCA77-05CD-4927-8287-4CE971AB7D2C}" type="doc">
      <dgm:prSet loTypeId="urn:microsoft.com/office/officeart/2005/8/layout/radial6" loCatId="cycle" qsTypeId="urn:microsoft.com/office/officeart/2005/8/quickstyle/simple3" qsCatId="simple" csTypeId="urn:microsoft.com/office/officeart/2005/8/colors/accent2_1" csCatId="accent2" phldr="1"/>
      <dgm:spPr/>
      <dgm:t>
        <a:bodyPr/>
        <a:lstStyle/>
        <a:p>
          <a:endParaRPr lang="el-GR"/>
        </a:p>
      </dgm:t>
    </dgm:pt>
    <dgm:pt modelId="{C0692FBA-58A0-4803-8306-00B1B7F2B61E}">
      <dgm:prSet phldrT="[Text]" custT="1"/>
      <dgm:spPr>
        <a:ln w="34925">
          <a:solidFill>
            <a:srgbClr val="CC0000"/>
          </a:solidFill>
          <a:prstDash val="sysDot"/>
        </a:ln>
      </dgm:spPr>
      <dgm:t>
        <a:bodyPr/>
        <a:lstStyle/>
        <a:p>
          <a:r>
            <a:rPr lang="en-US" sz="4400" b="1" dirty="0" smtClean="0">
              <a:solidFill>
                <a:srgbClr val="CC0000"/>
              </a:solidFill>
            </a:rPr>
            <a:t>JIT</a:t>
          </a:r>
          <a:endParaRPr lang="el-GR" sz="4400" b="1" dirty="0">
            <a:solidFill>
              <a:srgbClr val="CC0000"/>
            </a:solidFill>
          </a:endParaRPr>
        </a:p>
      </dgm:t>
    </dgm:pt>
    <dgm:pt modelId="{BD2F26D4-9C0D-4797-9411-0FEFCBDA59BB}" type="parTrans" cxnId="{CD1F3775-0960-486D-B768-BC676BF643B5}">
      <dgm:prSet/>
      <dgm:spPr/>
      <dgm:t>
        <a:bodyPr/>
        <a:lstStyle/>
        <a:p>
          <a:endParaRPr lang="el-GR"/>
        </a:p>
      </dgm:t>
    </dgm:pt>
    <dgm:pt modelId="{C08A0997-8232-4DBD-A645-D3B4705FA3A1}" type="sibTrans" cxnId="{CD1F3775-0960-486D-B768-BC676BF643B5}">
      <dgm:prSet/>
      <dgm:spPr/>
      <dgm:t>
        <a:bodyPr/>
        <a:lstStyle/>
        <a:p>
          <a:endParaRPr lang="el-GR"/>
        </a:p>
      </dgm:t>
    </dgm:pt>
    <dgm:pt modelId="{0CE9D9CA-D6EB-4199-94BC-EC0001232A49}">
      <dgm:prSet phldrT="[Text]" custT="1"/>
      <dgm:spPr>
        <a:ln w="38100">
          <a:solidFill>
            <a:srgbClr val="CC0000"/>
          </a:solidFill>
          <a:prstDash val="sysDash"/>
        </a:ln>
      </dgm:spPr>
      <dgm:t>
        <a:bodyPr/>
        <a:lstStyle/>
        <a:p>
          <a:r>
            <a:rPr lang="el-GR" sz="1000" dirty="0" smtClean="0"/>
            <a:t>Προμηθευτές</a:t>
          </a:r>
          <a:endParaRPr lang="el-GR" sz="1000" dirty="0"/>
        </a:p>
      </dgm:t>
    </dgm:pt>
    <dgm:pt modelId="{35C65632-A531-4005-BCE2-95256D59167A}" type="parTrans" cxnId="{89900995-32C2-4C99-89E2-0986CC2C2094}">
      <dgm:prSet/>
      <dgm:spPr/>
      <dgm:t>
        <a:bodyPr/>
        <a:lstStyle/>
        <a:p>
          <a:endParaRPr lang="el-GR"/>
        </a:p>
      </dgm:t>
    </dgm:pt>
    <dgm:pt modelId="{75DBF12E-0914-4707-8453-61967AC596E4}" type="sibTrans" cxnId="{89900995-32C2-4C99-89E2-0986CC2C2094}">
      <dgm:prSet/>
      <dgm:spPr/>
      <dgm:t>
        <a:bodyPr/>
        <a:lstStyle/>
        <a:p>
          <a:endParaRPr lang="el-GR"/>
        </a:p>
      </dgm:t>
    </dgm:pt>
    <dgm:pt modelId="{D4D3E554-A4AF-4505-B2F2-AC99A7EA82FB}">
      <dgm:prSet phldrT="[Text]" custT="1"/>
      <dgm:spPr>
        <a:ln w="38100">
          <a:solidFill>
            <a:srgbClr val="CC0000"/>
          </a:solidFill>
          <a:prstDash val="sysDash"/>
        </a:ln>
      </dgm:spPr>
      <dgm:t>
        <a:bodyPr/>
        <a:lstStyle/>
        <a:p>
          <a:r>
            <a:rPr lang="el-GR" sz="1200" dirty="0" smtClean="0"/>
            <a:t>Χωροταξία</a:t>
          </a:r>
          <a:endParaRPr lang="el-GR" sz="1200" dirty="0"/>
        </a:p>
      </dgm:t>
    </dgm:pt>
    <dgm:pt modelId="{7CAF055D-42AB-4EAB-8DA1-0EC5944491A5}" type="parTrans" cxnId="{2A7AFBBA-80F5-47D8-B4B1-5988FDECE0D6}">
      <dgm:prSet/>
      <dgm:spPr/>
      <dgm:t>
        <a:bodyPr/>
        <a:lstStyle/>
        <a:p>
          <a:endParaRPr lang="el-GR"/>
        </a:p>
      </dgm:t>
    </dgm:pt>
    <dgm:pt modelId="{83E3E9EC-EF54-40D7-AB58-CAE5EFEA5CA1}" type="sibTrans" cxnId="{2A7AFBBA-80F5-47D8-B4B1-5988FDECE0D6}">
      <dgm:prSet/>
      <dgm:spPr/>
      <dgm:t>
        <a:bodyPr/>
        <a:lstStyle/>
        <a:p>
          <a:endParaRPr lang="el-GR"/>
        </a:p>
      </dgm:t>
    </dgm:pt>
    <dgm:pt modelId="{D068C8CB-C6E8-4310-8D7A-221B706A433A}">
      <dgm:prSet phldrT="[Text]" custT="1"/>
      <dgm:spPr>
        <a:ln w="38100">
          <a:solidFill>
            <a:srgbClr val="CC0000"/>
          </a:solidFill>
          <a:prstDash val="sysDash"/>
        </a:ln>
      </dgm:spPr>
      <dgm:t>
        <a:bodyPr/>
        <a:lstStyle/>
        <a:p>
          <a:r>
            <a:rPr lang="el-GR" sz="1200" dirty="0" smtClean="0"/>
            <a:t>Αποθέματα</a:t>
          </a:r>
          <a:endParaRPr lang="el-GR" sz="1200" dirty="0"/>
        </a:p>
      </dgm:t>
    </dgm:pt>
    <dgm:pt modelId="{FBDB9B0A-673D-4681-A607-2CAC70719F4A}" type="parTrans" cxnId="{174E5413-9109-495D-BF64-A20B7FCD9C1D}">
      <dgm:prSet/>
      <dgm:spPr/>
      <dgm:t>
        <a:bodyPr/>
        <a:lstStyle/>
        <a:p>
          <a:endParaRPr lang="el-GR"/>
        </a:p>
      </dgm:t>
    </dgm:pt>
    <dgm:pt modelId="{41C5560A-F92A-441F-B29C-0DFC0F92B379}" type="sibTrans" cxnId="{174E5413-9109-495D-BF64-A20B7FCD9C1D}">
      <dgm:prSet/>
      <dgm:spPr/>
      <dgm:t>
        <a:bodyPr/>
        <a:lstStyle/>
        <a:p>
          <a:endParaRPr lang="el-GR"/>
        </a:p>
      </dgm:t>
    </dgm:pt>
    <dgm:pt modelId="{6B04E941-3CB8-4ED8-BD8B-7F478587BB6C}">
      <dgm:prSet phldrT="[Text]" custT="1"/>
      <dgm:spPr>
        <a:ln w="38100">
          <a:solidFill>
            <a:srgbClr val="CC0000"/>
          </a:solidFill>
          <a:prstDash val="sysDash"/>
        </a:ln>
      </dgm:spPr>
      <dgm:t>
        <a:bodyPr/>
        <a:lstStyle/>
        <a:p>
          <a:r>
            <a:rPr lang="el-GR" sz="900" dirty="0" smtClean="0"/>
            <a:t>Προγραμματισμός</a:t>
          </a:r>
          <a:endParaRPr lang="el-GR" sz="900" dirty="0"/>
        </a:p>
      </dgm:t>
    </dgm:pt>
    <dgm:pt modelId="{A4BAAD58-C5D1-43AE-862E-D46FB2B082DC}" type="parTrans" cxnId="{6ED1A76F-38E5-4DF7-A938-5A281D096CCD}">
      <dgm:prSet/>
      <dgm:spPr/>
      <dgm:t>
        <a:bodyPr/>
        <a:lstStyle/>
        <a:p>
          <a:endParaRPr lang="el-GR"/>
        </a:p>
      </dgm:t>
    </dgm:pt>
    <dgm:pt modelId="{525BFDFE-7DE4-432B-8FB3-653B913E3EA8}" type="sibTrans" cxnId="{6ED1A76F-38E5-4DF7-A938-5A281D096CCD}">
      <dgm:prSet/>
      <dgm:spPr/>
      <dgm:t>
        <a:bodyPr/>
        <a:lstStyle/>
        <a:p>
          <a:endParaRPr lang="el-GR"/>
        </a:p>
      </dgm:t>
    </dgm:pt>
    <dgm:pt modelId="{664C2B59-6052-4571-A95C-D10DFEF76B3A}">
      <dgm:prSet custT="1"/>
      <dgm:spPr>
        <a:ln w="38100">
          <a:solidFill>
            <a:srgbClr val="CC0000"/>
          </a:solidFill>
          <a:prstDash val="sysDash"/>
        </a:ln>
      </dgm:spPr>
      <dgm:t>
        <a:bodyPr/>
        <a:lstStyle/>
        <a:p>
          <a:r>
            <a:rPr lang="el-GR" sz="1100" dirty="0" smtClean="0"/>
            <a:t>Προληπτική Συντήρηση</a:t>
          </a:r>
          <a:endParaRPr lang="el-GR" sz="1100" dirty="0"/>
        </a:p>
      </dgm:t>
    </dgm:pt>
    <dgm:pt modelId="{913729CF-7032-403E-A41A-FAB6CDDBB13F}" type="parTrans" cxnId="{6E2BA21D-A4DA-41CC-AE7F-B34530E661AD}">
      <dgm:prSet/>
      <dgm:spPr/>
      <dgm:t>
        <a:bodyPr/>
        <a:lstStyle/>
        <a:p>
          <a:endParaRPr lang="el-GR"/>
        </a:p>
      </dgm:t>
    </dgm:pt>
    <dgm:pt modelId="{938BE0F2-EFFC-4F05-A4FB-EB664D20585F}" type="sibTrans" cxnId="{6E2BA21D-A4DA-41CC-AE7F-B34530E661AD}">
      <dgm:prSet/>
      <dgm:spPr/>
      <dgm:t>
        <a:bodyPr/>
        <a:lstStyle/>
        <a:p>
          <a:endParaRPr lang="el-GR"/>
        </a:p>
      </dgm:t>
    </dgm:pt>
    <dgm:pt modelId="{44FF7E77-C5D3-47DA-8AC9-1C72863B56E2}">
      <dgm:prSet custT="1"/>
      <dgm:spPr>
        <a:ln w="38100">
          <a:solidFill>
            <a:srgbClr val="CC0000"/>
          </a:solidFill>
          <a:prstDash val="sysDash"/>
        </a:ln>
      </dgm:spPr>
      <dgm:t>
        <a:bodyPr/>
        <a:lstStyle/>
        <a:p>
          <a:r>
            <a:rPr lang="el-GR" sz="1200" dirty="0" smtClean="0"/>
            <a:t>Ποιοτική Παραγωγή</a:t>
          </a:r>
          <a:endParaRPr lang="el-GR" sz="1200" dirty="0"/>
        </a:p>
      </dgm:t>
    </dgm:pt>
    <dgm:pt modelId="{DD474EC8-5B06-42D3-9BF0-4773E9FB3E08}" type="parTrans" cxnId="{0AEEFDFB-BA0C-4E71-9ABA-78C4AB1E69B9}">
      <dgm:prSet/>
      <dgm:spPr/>
      <dgm:t>
        <a:bodyPr/>
        <a:lstStyle/>
        <a:p>
          <a:endParaRPr lang="el-GR"/>
        </a:p>
      </dgm:t>
    </dgm:pt>
    <dgm:pt modelId="{5A850548-4B09-444B-8A18-D1008E1B6546}" type="sibTrans" cxnId="{0AEEFDFB-BA0C-4E71-9ABA-78C4AB1E69B9}">
      <dgm:prSet/>
      <dgm:spPr/>
      <dgm:t>
        <a:bodyPr/>
        <a:lstStyle/>
        <a:p>
          <a:endParaRPr lang="el-GR"/>
        </a:p>
      </dgm:t>
    </dgm:pt>
    <dgm:pt modelId="{91259FBB-6C7C-48B8-B52F-E775D664A6A0}">
      <dgm:prSet custT="1"/>
      <dgm:spPr>
        <a:ln w="38100">
          <a:solidFill>
            <a:srgbClr val="CC0000"/>
          </a:solidFill>
          <a:prstDash val="sysDash"/>
        </a:ln>
      </dgm:spPr>
      <dgm:t>
        <a:bodyPr/>
        <a:lstStyle/>
        <a:p>
          <a:r>
            <a:rPr lang="el-GR" sz="1050" dirty="0" smtClean="0"/>
            <a:t>Ενδυνάμωση εργαζομένων</a:t>
          </a:r>
          <a:endParaRPr lang="el-GR" sz="1050" dirty="0"/>
        </a:p>
      </dgm:t>
    </dgm:pt>
    <dgm:pt modelId="{52DCAECB-2361-401B-9C0A-5BDF5C5C7636}" type="parTrans" cxnId="{BC8A5664-6F30-4BC6-B92B-768DA1FCEBB6}">
      <dgm:prSet/>
      <dgm:spPr/>
      <dgm:t>
        <a:bodyPr/>
        <a:lstStyle/>
        <a:p>
          <a:endParaRPr lang="el-GR"/>
        </a:p>
      </dgm:t>
    </dgm:pt>
    <dgm:pt modelId="{31EFD04A-6D10-4CB9-B59D-89D87F47E474}" type="sibTrans" cxnId="{BC8A5664-6F30-4BC6-B92B-768DA1FCEBB6}">
      <dgm:prSet/>
      <dgm:spPr>
        <a:ln>
          <a:prstDash val="sysDot"/>
        </a:ln>
      </dgm:spPr>
      <dgm:t>
        <a:bodyPr/>
        <a:lstStyle/>
        <a:p>
          <a:endParaRPr lang="el-GR"/>
        </a:p>
      </dgm:t>
    </dgm:pt>
    <dgm:pt modelId="{F2EF8624-78CE-49EF-BB39-B4F2B7D25376}" type="pres">
      <dgm:prSet presAssocID="{BEBCCA77-05CD-4927-8287-4CE971AB7D2C}" presName="Name0" presStyleCnt="0">
        <dgm:presLayoutVars>
          <dgm:chMax val="1"/>
          <dgm:dir/>
          <dgm:animLvl val="ctr"/>
          <dgm:resizeHandles val="exact"/>
        </dgm:presLayoutVars>
      </dgm:prSet>
      <dgm:spPr/>
      <dgm:t>
        <a:bodyPr/>
        <a:lstStyle/>
        <a:p>
          <a:endParaRPr lang="el-GR"/>
        </a:p>
      </dgm:t>
    </dgm:pt>
    <dgm:pt modelId="{9C0F5490-EDD5-4EF6-8FF4-30E4FD0D15D5}" type="pres">
      <dgm:prSet presAssocID="{C0692FBA-58A0-4803-8306-00B1B7F2B61E}" presName="centerShape" presStyleLbl="node0" presStyleIdx="0" presStyleCnt="1"/>
      <dgm:spPr/>
      <dgm:t>
        <a:bodyPr/>
        <a:lstStyle/>
        <a:p>
          <a:endParaRPr lang="el-GR"/>
        </a:p>
      </dgm:t>
    </dgm:pt>
    <dgm:pt modelId="{EC94C58D-0428-45AA-8623-1698DC4B1EB5}" type="pres">
      <dgm:prSet presAssocID="{0CE9D9CA-D6EB-4199-94BC-EC0001232A49}" presName="node" presStyleLbl="node1" presStyleIdx="0" presStyleCnt="7">
        <dgm:presLayoutVars>
          <dgm:bulletEnabled val="1"/>
        </dgm:presLayoutVars>
      </dgm:prSet>
      <dgm:spPr/>
      <dgm:t>
        <a:bodyPr/>
        <a:lstStyle/>
        <a:p>
          <a:endParaRPr lang="el-GR"/>
        </a:p>
      </dgm:t>
    </dgm:pt>
    <dgm:pt modelId="{44066535-3C37-4193-A302-CF5773C7647B}" type="pres">
      <dgm:prSet presAssocID="{0CE9D9CA-D6EB-4199-94BC-EC0001232A49}" presName="dummy" presStyleCnt="0"/>
      <dgm:spPr/>
    </dgm:pt>
    <dgm:pt modelId="{E20E8C3A-6556-4452-99B2-9158A1FF286A}" type="pres">
      <dgm:prSet presAssocID="{75DBF12E-0914-4707-8453-61967AC596E4}" presName="sibTrans" presStyleLbl="sibTrans2D1" presStyleIdx="0" presStyleCnt="7"/>
      <dgm:spPr/>
      <dgm:t>
        <a:bodyPr/>
        <a:lstStyle/>
        <a:p>
          <a:endParaRPr lang="el-GR"/>
        </a:p>
      </dgm:t>
    </dgm:pt>
    <dgm:pt modelId="{175F5A80-9342-44FC-8593-E45846087D71}" type="pres">
      <dgm:prSet presAssocID="{D4D3E554-A4AF-4505-B2F2-AC99A7EA82FB}" presName="node" presStyleLbl="node1" presStyleIdx="1" presStyleCnt="7">
        <dgm:presLayoutVars>
          <dgm:bulletEnabled val="1"/>
        </dgm:presLayoutVars>
      </dgm:prSet>
      <dgm:spPr/>
      <dgm:t>
        <a:bodyPr/>
        <a:lstStyle/>
        <a:p>
          <a:endParaRPr lang="el-GR"/>
        </a:p>
      </dgm:t>
    </dgm:pt>
    <dgm:pt modelId="{549AA9B4-E169-487A-ADAE-0946E905024F}" type="pres">
      <dgm:prSet presAssocID="{D4D3E554-A4AF-4505-B2F2-AC99A7EA82FB}" presName="dummy" presStyleCnt="0"/>
      <dgm:spPr/>
    </dgm:pt>
    <dgm:pt modelId="{383CCAAD-C684-47D6-8656-F8F3C3519F8E}" type="pres">
      <dgm:prSet presAssocID="{83E3E9EC-EF54-40D7-AB58-CAE5EFEA5CA1}" presName="sibTrans" presStyleLbl="sibTrans2D1" presStyleIdx="1" presStyleCnt="7"/>
      <dgm:spPr/>
      <dgm:t>
        <a:bodyPr/>
        <a:lstStyle/>
        <a:p>
          <a:endParaRPr lang="el-GR"/>
        </a:p>
      </dgm:t>
    </dgm:pt>
    <dgm:pt modelId="{27675CD3-AFC1-400D-866A-8DF76F4EF0DC}" type="pres">
      <dgm:prSet presAssocID="{D068C8CB-C6E8-4310-8D7A-221B706A433A}" presName="node" presStyleLbl="node1" presStyleIdx="2" presStyleCnt="7">
        <dgm:presLayoutVars>
          <dgm:bulletEnabled val="1"/>
        </dgm:presLayoutVars>
      </dgm:prSet>
      <dgm:spPr/>
      <dgm:t>
        <a:bodyPr/>
        <a:lstStyle/>
        <a:p>
          <a:endParaRPr lang="el-GR"/>
        </a:p>
      </dgm:t>
    </dgm:pt>
    <dgm:pt modelId="{B5041D72-A81A-4B46-AF08-12A639D06B84}" type="pres">
      <dgm:prSet presAssocID="{D068C8CB-C6E8-4310-8D7A-221B706A433A}" presName="dummy" presStyleCnt="0"/>
      <dgm:spPr/>
    </dgm:pt>
    <dgm:pt modelId="{97CBA28D-6318-4FF8-8AEA-719325396EA3}" type="pres">
      <dgm:prSet presAssocID="{41C5560A-F92A-441F-B29C-0DFC0F92B379}" presName="sibTrans" presStyleLbl="sibTrans2D1" presStyleIdx="2" presStyleCnt="7"/>
      <dgm:spPr/>
      <dgm:t>
        <a:bodyPr/>
        <a:lstStyle/>
        <a:p>
          <a:endParaRPr lang="el-GR"/>
        </a:p>
      </dgm:t>
    </dgm:pt>
    <dgm:pt modelId="{AA7849F4-7DC5-4A55-A73C-E67C2EBD0554}" type="pres">
      <dgm:prSet presAssocID="{6B04E941-3CB8-4ED8-BD8B-7F478587BB6C}" presName="node" presStyleLbl="node1" presStyleIdx="3" presStyleCnt="7">
        <dgm:presLayoutVars>
          <dgm:bulletEnabled val="1"/>
        </dgm:presLayoutVars>
      </dgm:prSet>
      <dgm:spPr/>
      <dgm:t>
        <a:bodyPr/>
        <a:lstStyle/>
        <a:p>
          <a:endParaRPr lang="el-GR"/>
        </a:p>
      </dgm:t>
    </dgm:pt>
    <dgm:pt modelId="{1F9DBD60-9ADC-4DF7-BB24-E18ED5C17A69}" type="pres">
      <dgm:prSet presAssocID="{6B04E941-3CB8-4ED8-BD8B-7F478587BB6C}" presName="dummy" presStyleCnt="0"/>
      <dgm:spPr/>
    </dgm:pt>
    <dgm:pt modelId="{3B0C4A19-696A-4FDF-993D-86E14505F1DF}" type="pres">
      <dgm:prSet presAssocID="{525BFDFE-7DE4-432B-8FB3-653B913E3EA8}" presName="sibTrans" presStyleLbl="sibTrans2D1" presStyleIdx="3" presStyleCnt="7"/>
      <dgm:spPr/>
      <dgm:t>
        <a:bodyPr/>
        <a:lstStyle/>
        <a:p>
          <a:endParaRPr lang="el-GR"/>
        </a:p>
      </dgm:t>
    </dgm:pt>
    <dgm:pt modelId="{96357939-8FA2-40E4-8BF1-ADF4EF266727}" type="pres">
      <dgm:prSet presAssocID="{664C2B59-6052-4571-A95C-D10DFEF76B3A}" presName="node" presStyleLbl="node1" presStyleIdx="4" presStyleCnt="7">
        <dgm:presLayoutVars>
          <dgm:bulletEnabled val="1"/>
        </dgm:presLayoutVars>
      </dgm:prSet>
      <dgm:spPr/>
      <dgm:t>
        <a:bodyPr/>
        <a:lstStyle/>
        <a:p>
          <a:endParaRPr lang="el-GR"/>
        </a:p>
      </dgm:t>
    </dgm:pt>
    <dgm:pt modelId="{9B6A5622-5B73-44B0-B391-BB97ADB43C12}" type="pres">
      <dgm:prSet presAssocID="{664C2B59-6052-4571-A95C-D10DFEF76B3A}" presName="dummy" presStyleCnt="0"/>
      <dgm:spPr/>
    </dgm:pt>
    <dgm:pt modelId="{887293B3-15CC-4463-8467-FBECF46EE3A5}" type="pres">
      <dgm:prSet presAssocID="{938BE0F2-EFFC-4F05-A4FB-EB664D20585F}" presName="sibTrans" presStyleLbl="sibTrans2D1" presStyleIdx="4" presStyleCnt="7"/>
      <dgm:spPr/>
      <dgm:t>
        <a:bodyPr/>
        <a:lstStyle/>
        <a:p>
          <a:endParaRPr lang="el-GR"/>
        </a:p>
      </dgm:t>
    </dgm:pt>
    <dgm:pt modelId="{35FF6419-8B14-478E-AF96-F059987BC23A}" type="pres">
      <dgm:prSet presAssocID="{44FF7E77-C5D3-47DA-8AC9-1C72863B56E2}" presName="node" presStyleLbl="node1" presStyleIdx="5" presStyleCnt="7" custRadScaleRad="98642" custRadScaleInc="7572">
        <dgm:presLayoutVars>
          <dgm:bulletEnabled val="1"/>
        </dgm:presLayoutVars>
      </dgm:prSet>
      <dgm:spPr/>
      <dgm:t>
        <a:bodyPr/>
        <a:lstStyle/>
        <a:p>
          <a:endParaRPr lang="el-GR"/>
        </a:p>
      </dgm:t>
    </dgm:pt>
    <dgm:pt modelId="{B5577BD3-A594-4BEF-A4E2-8C2EEA5FAA9C}" type="pres">
      <dgm:prSet presAssocID="{44FF7E77-C5D3-47DA-8AC9-1C72863B56E2}" presName="dummy" presStyleCnt="0"/>
      <dgm:spPr/>
    </dgm:pt>
    <dgm:pt modelId="{24D194B5-576D-4981-9AF6-AD89700C02F9}" type="pres">
      <dgm:prSet presAssocID="{5A850548-4B09-444B-8A18-D1008E1B6546}" presName="sibTrans" presStyleLbl="sibTrans2D1" presStyleIdx="5" presStyleCnt="7"/>
      <dgm:spPr/>
      <dgm:t>
        <a:bodyPr/>
        <a:lstStyle/>
        <a:p>
          <a:endParaRPr lang="el-GR"/>
        </a:p>
      </dgm:t>
    </dgm:pt>
    <dgm:pt modelId="{AC17E875-C35A-4CC2-A426-E6B9B5618049}" type="pres">
      <dgm:prSet presAssocID="{91259FBB-6C7C-48B8-B52F-E775D664A6A0}" presName="node" presStyleLbl="node1" presStyleIdx="6" presStyleCnt="7">
        <dgm:presLayoutVars>
          <dgm:bulletEnabled val="1"/>
        </dgm:presLayoutVars>
      </dgm:prSet>
      <dgm:spPr/>
      <dgm:t>
        <a:bodyPr/>
        <a:lstStyle/>
        <a:p>
          <a:endParaRPr lang="el-GR"/>
        </a:p>
      </dgm:t>
    </dgm:pt>
    <dgm:pt modelId="{12BFA192-E2DC-4643-A522-90FE91614CAD}" type="pres">
      <dgm:prSet presAssocID="{91259FBB-6C7C-48B8-B52F-E775D664A6A0}" presName="dummy" presStyleCnt="0"/>
      <dgm:spPr/>
    </dgm:pt>
    <dgm:pt modelId="{B9378B38-5600-4DCB-8A12-7818AD27BAA6}" type="pres">
      <dgm:prSet presAssocID="{31EFD04A-6D10-4CB9-B59D-89D87F47E474}" presName="sibTrans" presStyleLbl="sibTrans2D1" presStyleIdx="6" presStyleCnt="7"/>
      <dgm:spPr/>
      <dgm:t>
        <a:bodyPr/>
        <a:lstStyle/>
        <a:p>
          <a:endParaRPr lang="el-GR"/>
        </a:p>
      </dgm:t>
    </dgm:pt>
  </dgm:ptLst>
  <dgm:cxnLst>
    <dgm:cxn modelId="{DE2CA925-FB65-4BFA-903B-F1B162DE734C}" type="presOf" srcId="{91259FBB-6C7C-48B8-B52F-E775D664A6A0}" destId="{AC17E875-C35A-4CC2-A426-E6B9B5618049}" srcOrd="0" destOrd="0" presId="urn:microsoft.com/office/officeart/2005/8/layout/radial6"/>
    <dgm:cxn modelId="{98784811-B9CB-4E7B-88A8-41E2278B7B82}" type="presOf" srcId="{5A850548-4B09-444B-8A18-D1008E1B6546}" destId="{24D194B5-576D-4981-9AF6-AD89700C02F9}" srcOrd="0" destOrd="0" presId="urn:microsoft.com/office/officeart/2005/8/layout/radial6"/>
    <dgm:cxn modelId="{469A7CEB-F2E3-4ED3-BF42-7D8AA26D55CA}" type="presOf" srcId="{44FF7E77-C5D3-47DA-8AC9-1C72863B56E2}" destId="{35FF6419-8B14-478E-AF96-F059987BC23A}" srcOrd="0" destOrd="0" presId="urn:microsoft.com/office/officeart/2005/8/layout/radial6"/>
    <dgm:cxn modelId="{2A7AFBBA-80F5-47D8-B4B1-5988FDECE0D6}" srcId="{C0692FBA-58A0-4803-8306-00B1B7F2B61E}" destId="{D4D3E554-A4AF-4505-B2F2-AC99A7EA82FB}" srcOrd="1" destOrd="0" parTransId="{7CAF055D-42AB-4EAB-8DA1-0EC5944491A5}" sibTransId="{83E3E9EC-EF54-40D7-AB58-CAE5EFEA5CA1}"/>
    <dgm:cxn modelId="{525C222F-04FE-4007-949E-6736ABF70E58}" type="presOf" srcId="{31EFD04A-6D10-4CB9-B59D-89D87F47E474}" destId="{B9378B38-5600-4DCB-8A12-7818AD27BAA6}" srcOrd="0" destOrd="0" presId="urn:microsoft.com/office/officeart/2005/8/layout/radial6"/>
    <dgm:cxn modelId="{6E2BA21D-A4DA-41CC-AE7F-B34530E661AD}" srcId="{C0692FBA-58A0-4803-8306-00B1B7F2B61E}" destId="{664C2B59-6052-4571-A95C-D10DFEF76B3A}" srcOrd="4" destOrd="0" parTransId="{913729CF-7032-403E-A41A-FAB6CDDBB13F}" sibTransId="{938BE0F2-EFFC-4F05-A4FB-EB664D20585F}"/>
    <dgm:cxn modelId="{174E5413-9109-495D-BF64-A20B7FCD9C1D}" srcId="{C0692FBA-58A0-4803-8306-00B1B7F2B61E}" destId="{D068C8CB-C6E8-4310-8D7A-221B706A433A}" srcOrd="2" destOrd="0" parTransId="{FBDB9B0A-673D-4681-A607-2CAC70719F4A}" sibTransId="{41C5560A-F92A-441F-B29C-0DFC0F92B379}"/>
    <dgm:cxn modelId="{6ED1A76F-38E5-4DF7-A938-5A281D096CCD}" srcId="{C0692FBA-58A0-4803-8306-00B1B7F2B61E}" destId="{6B04E941-3CB8-4ED8-BD8B-7F478587BB6C}" srcOrd="3" destOrd="0" parTransId="{A4BAAD58-C5D1-43AE-862E-D46FB2B082DC}" sibTransId="{525BFDFE-7DE4-432B-8FB3-653B913E3EA8}"/>
    <dgm:cxn modelId="{64CD5FFA-8A82-4E09-B07E-71E46EDA1252}" type="presOf" srcId="{525BFDFE-7DE4-432B-8FB3-653B913E3EA8}" destId="{3B0C4A19-696A-4FDF-993D-86E14505F1DF}" srcOrd="0" destOrd="0" presId="urn:microsoft.com/office/officeart/2005/8/layout/radial6"/>
    <dgm:cxn modelId="{89900995-32C2-4C99-89E2-0986CC2C2094}" srcId="{C0692FBA-58A0-4803-8306-00B1B7F2B61E}" destId="{0CE9D9CA-D6EB-4199-94BC-EC0001232A49}" srcOrd="0" destOrd="0" parTransId="{35C65632-A531-4005-BCE2-95256D59167A}" sibTransId="{75DBF12E-0914-4707-8453-61967AC596E4}"/>
    <dgm:cxn modelId="{AB4466A0-2C76-4CB9-9B5E-3913828B99BB}" type="presOf" srcId="{41C5560A-F92A-441F-B29C-0DFC0F92B379}" destId="{97CBA28D-6318-4FF8-8AEA-719325396EA3}" srcOrd="0" destOrd="0" presId="urn:microsoft.com/office/officeart/2005/8/layout/radial6"/>
    <dgm:cxn modelId="{8F8B7B20-B153-4613-B31D-2BCDA0ECF612}" type="presOf" srcId="{C0692FBA-58A0-4803-8306-00B1B7F2B61E}" destId="{9C0F5490-EDD5-4EF6-8FF4-30E4FD0D15D5}" srcOrd="0" destOrd="0" presId="urn:microsoft.com/office/officeart/2005/8/layout/radial6"/>
    <dgm:cxn modelId="{5151DA4D-4333-4F23-A73C-EE3CAB44C286}" type="presOf" srcId="{75DBF12E-0914-4707-8453-61967AC596E4}" destId="{E20E8C3A-6556-4452-99B2-9158A1FF286A}" srcOrd="0" destOrd="0" presId="urn:microsoft.com/office/officeart/2005/8/layout/radial6"/>
    <dgm:cxn modelId="{64BEF149-52D6-4DA5-A7F4-F3E30D3E3731}" type="presOf" srcId="{83E3E9EC-EF54-40D7-AB58-CAE5EFEA5CA1}" destId="{383CCAAD-C684-47D6-8656-F8F3C3519F8E}" srcOrd="0" destOrd="0" presId="urn:microsoft.com/office/officeart/2005/8/layout/radial6"/>
    <dgm:cxn modelId="{CCCCD25B-BCA8-4DBE-9D9B-A8BC9E8E3E69}" type="presOf" srcId="{D068C8CB-C6E8-4310-8D7A-221B706A433A}" destId="{27675CD3-AFC1-400D-866A-8DF76F4EF0DC}" srcOrd="0" destOrd="0" presId="urn:microsoft.com/office/officeart/2005/8/layout/radial6"/>
    <dgm:cxn modelId="{CD1F3775-0960-486D-B768-BC676BF643B5}" srcId="{BEBCCA77-05CD-4927-8287-4CE971AB7D2C}" destId="{C0692FBA-58A0-4803-8306-00B1B7F2B61E}" srcOrd="0" destOrd="0" parTransId="{BD2F26D4-9C0D-4797-9411-0FEFCBDA59BB}" sibTransId="{C08A0997-8232-4DBD-A645-D3B4705FA3A1}"/>
    <dgm:cxn modelId="{C98D67E4-4520-4E2E-BC97-FFA273737D1B}" type="presOf" srcId="{0CE9D9CA-D6EB-4199-94BC-EC0001232A49}" destId="{EC94C58D-0428-45AA-8623-1698DC4B1EB5}" srcOrd="0" destOrd="0" presId="urn:microsoft.com/office/officeart/2005/8/layout/radial6"/>
    <dgm:cxn modelId="{0BDBDAFC-5172-48B1-A8CC-3F6359CB5DDF}" type="presOf" srcId="{BEBCCA77-05CD-4927-8287-4CE971AB7D2C}" destId="{F2EF8624-78CE-49EF-BB39-B4F2B7D25376}" srcOrd="0" destOrd="0" presId="urn:microsoft.com/office/officeart/2005/8/layout/radial6"/>
    <dgm:cxn modelId="{BC8A5664-6F30-4BC6-B92B-768DA1FCEBB6}" srcId="{C0692FBA-58A0-4803-8306-00B1B7F2B61E}" destId="{91259FBB-6C7C-48B8-B52F-E775D664A6A0}" srcOrd="6" destOrd="0" parTransId="{52DCAECB-2361-401B-9C0A-5BDF5C5C7636}" sibTransId="{31EFD04A-6D10-4CB9-B59D-89D87F47E474}"/>
    <dgm:cxn modelId="{11E2D2EA-3362-4246-9AB7-A2B2E1854811}" type="presOf" srcId="{938BE0F2-EFFC-4F05-A4FB-EB664D20585F}" destId="{887293B3-15CC-4463-8467-FBECF46EE3A5}" srcOrd="0" destOrd="0" presId="urn:microsoft.com/office/officeart/2005/8/layout/radial6"/>
    <dgm:cxn modelId="{CD349359-02EF-4434-8D56-26F082F11F64}" type="presOf" srcId="{D4D3E554-A4AF-4505-B2F2-AC99A7EA82FB}" destId="{175F5A80-9342-44FC-8593-E45846087D71}" srcOrd="0" destOrd="0" presId="urn:microsoft.com/office/officeart/2005/8/layout/radial6"/>
    <dgm:cxn modelId="{B141D68F-F712-4ED2-BEA1-4D0BC172BA44}" type="presOf" srcId="{6B04E941-3CB8-4ED8-BD8B-7F478587BB6C}" destId="{AA7849F4-7DC5-4A55-A73C-E67C2EBD0554}" srcOrd="0" destOrd="0" presId="urn:microsoft.com/office/officeart/2005/8/layout/radial6"/>
    <dgm:cxn modelId="{B459A6BB-8993-407B-BAE2-1B27CEAF2925}" type="presOf" srcId="{664C2B59-6052-4571-A95C-D10DFEF76B3A}" destId="{96357939-8FA2-40E4-8BF1-ADF4EF266727}" srcOrd="0" destOrd="0" presId="urn:microsoft.com/office/officeart/2005/8/layout/radial6"/>
    <dgm:cxn modelId="{0AEEFDFB-BA0C-4E71-9ABA-78C4AB1E69B9}" srcId="{C0692FBA-58A0-4803-8306-00B1B7F2B61E}" destId="{44FF7E77-C5D3-47DA-8AC9-1C72863B56E2}" srcOrd="5" destOrd="0" parTransId="{DD474EC8-5B06-42D3-9BF0-4773E9FB3E08}" sibTransId="{5A850548-4B09-444B-8A18-D1008E1B6546}"/>
    <dgm:cxn modelId="{736CE778-D9CF-4CBE-A530-FAF572141BD4}" type="presParOf" srcId="{F2EF8624-78CE-49EF-BB39-B4F2B7D25376}" destId="{9C0F5490-EDD5-4EF6-8FF4-30E4FD0D15D5}" srcOrd="0" destOrd="0" presId="urn:microsoft.com/office/officeart/2005/8/layout/radial6"/>
    <dgm:cxn modelId="{7678825C-7689-4E09-B1EF-11C6F2CD6AA1}" type="presParOf" srcId="{F2EF8624-78CE-49EF-BB39-B4F2B7D25376}" destId="{EC94C58D-0428-45AA-8623-1698DC4B1EB5}" srcOrd="1" destOrd="0" presId="urn:microsoft.com/office/officeart/2005/8/layout/radial6"/>
    <dgm:cxn modelId="{DECF2B21-169E-4F37-A688-D063DF1BB174}" type="presParOf" srcId="{F2EF8624-78CE-49EF-BB39-B4F2B7D25376}" destId="{44066535-3C37-4193-A302-CF5773C7647B}" srcOrd="2" destOrd="0" presId="urn:microsoft.com/office/officeart/2005/8/layout/radial6"/>
    <dgm:cxn modelId="{17F0839D-B3DD-4CBA-ADBC-E0EE1A5171D7}" type="presParOf" srcId="{F2EF8624-78CE-49EF-BB39-B4F2B7D25376}" destId="{E20E8C3A-6556-4452-99B2-9158A1FF286A}" srcOrd="3" destOrd="0" presId="urn:microsoft.com/office/officeart/2005/8/layout/radial6"/>
    <dgm:cxn modelId="{62FBBEE2-4066-4871-B0F9-B7EA73DBFCF7}" type="presParOf" srcId="{F2EF8624-78CE-49EF-BB39-B4F2B7D25376}" destId="{175F5A80-9342-44FC-8593-E45846087D71}" srcOrd="4" destOrd="0" presId="urn:microsoft.com/office/officeart/2005/8/layout/radial6"/>
    <dgm:cxn modelId="{0D24478B-F852-472E-8A53-EDF4890FFF75}" type="presParOf" srcId="{F2EF8624-78CE-49EF-BB39-B4F2B7D25376}" destId="{549AA9B4-E169-487A-ADAE-0946E905024F}" srcOrd="5" destOrd="0" presId="urn:microsoft.com/office/officeart/2005/8/layout/radial6"/>
    <dgm:cxn modelId="{0694D499-E602-4452-B7EC-8B787589DC6E}" type="presParOf" srcId="{F2EF8624-78CE-49EF-BB39-B4F2B7D25376}" destId="{383CCAAD-C684-47D6-8656-F8F3C3519F8E}" srcOrd="6" destOrd="0" presId="urn:microsoft.com/office/officeart/2005/8/layout/radial6"/>
    <dgm:cxn modelId="{7EC1C528-A5F6-41AB-B7EF-322F1CF3D34A}" type="presParOf" srcId="{F2EF8624-78CE-49EF-BB39-B4F2B7D25376}" destId="{27675CD3-AFC1-400D-866A-8DF76F4EF0DC}" srcOrd="7" destOrd="0" presId="urn:microsoft.com/office/officeart/2005/8/layout/radial6"/>
    <dgm:cxn modelId="{41B40230-2E8F-4F7D-BF61-A9B7E7DA5BF6}" type="presParOf" srcId="{F2EF8624-78CE-49EF-BB39-B4F2B7D25376}" destId="{B5041D72-A81A-4B46-AF08-12A639D06B84}" srcOrd="8" destOrd="0" presId="urn:microsoft.com/office/officeart/2005/8/layout/radial6"/>
    <dgm:cxn modelId="{A64ED517-6C74-4797-B7CB-20C2D78B246C}" type="presParOf" srcId="{F2EF8624-78CE-49EF-BB39-B4F2B7D25376}" destId="{97CBA28D-6318-4FF8-8AEA-719325396EA3}" srcOrd="9" destOrd="0" presId="urn:microsoft.com/office/officeart/2005/8/layout/radial6"/>
    <dgm:cxn modelId="{30419475-8C90-47C9-A351-27D995AE87C5}" type="presParOf" srcId="{F2EF8624-78CE-49EF-BB39-B4F2B7D25376}" destId="{AA7849F4-7DC5-4A55-A73C-E67C2EBD0554}" srcOrd="10" destOrd="0" presId="urn:microsoft.com/office/officeart/2005/8/layout/radial6"/>
    <dgm:cxn modelId="{64EBB18A-2CD1-4813-B9AF-08F2F29AF87F}" type="presParOf" srcId="{F2EF8624-78CE-49EF-BB39-B4F2B7D25376}" destId="{1F9DBD60-9ADC-4DF7-BB24-E18ED5C17A69}" srcOrd="11" destOrd="0" presId="urn:microsoft.com/office/officeart/2005/8/layout/radial6"/>
    <dgm:cxn modelId="{05B029CF-B9ED-41FB-A57D-C1EA72D59F3A}" type="presParOf" srcId="{F2EF8624-78CE-49EF-BB39-B4F2B7D25376}" destId="{3B0C4A19-696A-4FDF-993D-86E14505F1DF}" srcOrd="12" destOrd="0" presId="urn:microsoft.com/office/officeart/2005/8/layout/radial6"/>
    <dgm:cxn modelId="{3752A8D8-FD45-47ED-95D0-E85BD22FAE20}" type="presParOf" srcId="{F2EF8624-78CE-49EF-BB39-B4F2B7D25376}" destId="{96357939-8FA2-40E4-8BF1-ADF4EF266727}" srcOrd="13" destOrd="0" presId="urn:microsoft.com/office/officeart/2005/8/layout/radial6"/>
    <dgm:cxn modelId="{06A0F645-4439-4B9E-B48A-91037C478467}" type="presParOf" srcId="{F2EF8624-78CE-49EF-BB39-B4F2B7D25376}" destId="{9B6A5622-5B73-44B0-B391-BB97ADB43C12}" srcOrd="14" destOrd="0" presId="urn:microsoft.com/office/officeart/2005/8/layout/radial6"/>
    <dgm:cxn modelId="{77943AEB-0C29-4B94-BCFD-00C2105F3FDD}" type="presParOf" srcId="{F2EF8624-78CE-49EF-BB39-B4F2B7D25376}" destId="{887293B3-15CC-4463-8467-FBECF46EE3A5}" srcOrd="15" destOrd="0" presId="urn:microsoft.com/office/officeart/2005/8/layout/radial6"/>
    <dgm:cxn modelId="{D8B1696C-EA3F-42B3-944A-D2829BF0914D}" type="presParOf" srcId="{F2EF8624-78CE-49EF-BB39-B4F2B7D25376}" destId="{35FF6419-8B14-478E-AF96-F059987BC23A}" srcOrd="16" destOrd="0" presId="urn:microsoft.com/office/officeart/2005/8/layout/radial6"/>
    <dgm:cxn modelId="{5B3F2402-04A4-4AFC-AEEA-766B2C19057E}" type="presParOf" srcId="{F2EF8624-78CE-49EF-BB39-B4F2B7D25376}" destId="{B5577BD3-A594-4BEF-A4E2-8C2EEA5FAA9C}" srcOrd="17" destOrd="0" presId="urn:microsoft.com/office/officeart/2005/8/layout/radial6"/>
    <dgm:cxn modelId="{97A5EDDC-F7E1-43D1-ABAC-D138401C9342}" type="presParOf" srcId="{F2EF8624-78CE-49EF-BB39-B4F2B7D25376}" destId="{24D194B5-576D-4981-9AF6-AD89700C02F9}" srcOrd="18" destOrd="0" presId="urn:microsoft.com/office/officeart/2005/8/layout/radial6"/>
    <dgm:cxn modelId="{BD929CFC-79A8-426E-9B10-B09F02392FB9}" type="presParOf" srcId="{F2EF8624-78CE-49EF-BB39-B4F2B7D25376}" destId="{AC17E875-C35A-4CC2-A426-E6B9B5618049}" srcOrd="19" destOrd="0" presId="urn:microsoft.com/office/officeart/2005/8/layout/radial6"/>
    <dgm:cxn modelId="{6B7564E0-3F42-4D51-AEFF-18A0BC76EF71}" type="presParOf" srcId="{F2EF8624-78CE-49EF-BB39-B4F2B7D25376}" destId="{12BFA192-E2DC-4643-A522-90FE91614CAD}" srcOrd="20" destOrd="0" presId="urn:microsoft.com/office/officeart/2005/8/layout/radial6"/>
    <dgm:cxn modelId="{8FDE267F-733A-4555-BA4F-C788D9D8C997}" type="presParOf" srcId="{F2EF8624-78CE-49EF-BB39-B4F2B7D25376}" destId="{B9378B38-5600-4DCB-8A12-7818AD27BAA6}" srcOrd="21"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lvl1pPr>
              <a:defRPr/>
            </a:lvl1pPr>
          </a:lstStyle>
          <a:p>
            <a:pPr>
              <a:defRPr/>
            </a:pPr>
            <a:fld id="{F9210F2A-1332-4BDE-9872-817C01C0602D}" type="datetimeFigureOut">
              <a:rPr lang="el-GR"/>
              <a:pPr>
                <a:defRPr/>
              </a:pPr>
              <a:t>12/10/2020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61802FD-A3BF-432E-960B-CC445BBAFB9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6D8831C4-B401-4FFF-A853-094B91F13C8C}" type="datetimeFigureOut">
              <a:rPr lang="el-GR"/>
              <a:pPr>
                <a:defRPr/>
              </a:pPr>
              <a:t>12/10/2020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09D7214B-2D8A-43E1-8B93-BA889BFF8A5D}"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pPr>
              <a:defRPr/>
            </a:pPr>
            <a:fld id="{546DB534-FB51-4078-A38B-812C51C3255C}" type="datetimeFigureOut">
              <a:rPr lang="el-GR"/>
              <a:pPr>
                <a:defRPr/>
              </a:pPr>
              <a:t>12/10/2020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2D1F25D3-CB20-4F26-9556-BDFFB64ECC3E}"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C:\Users\Amelie\Desktop\Coca Cola Operations MAnagement\cc8.jpg"/>
          <p:cNvPicPr>
            <a:picLocks noChangeAspect="1" noChangeArrowheads="1"/>
          </p:cNvPicPr>
          <p:nvPr userDrawn="1"/>
        </p:nvPicPr>
        <p:blipFill>
          <a:blip r:embed="rId2"/>
          <a:srcRect/>
          <a:stretch>
            <a:fillRect/>
          </a:stretch>
        </p:blipFill>
        <p:spPr bwMode="auto">
          <a:xfrm>
            <a:off x="0" y="4763"/>
            <a:ext cx="9144000" cy="6848475"/>
          </a:xfrm>
          <a:prstGeom prst="rect">
            <a:avLst/>
          </a:prstGeom>
          <a:noFill/>
          <a:ln w="9525">
            <a:noFill/>
            <a:miter lim="800000"/>
            <a:headEnd/>
            <a:tailEnd/>
          </a:ln>
        </p:spPr>
      </p:pic>
      <p:cxnSp>
        <p:nvCxnSpPr>
          <p:cNvPr id="5" name="Straight Connector 4"/>
          <p:cNvCxnSpPr/>
          <p:nvPr userDrawn="1"/>
        </p:nvCxnSpPr>
        <p:spPr>
          <a:xfrm>
            <a:off x="0" y="1285875"/>
            <a:ext cx="74295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3" descr="C:\Users\Amelie\Desktop\Coca Cola Operations MAnagement\cc2.jpg"/>
          <p:cNvPicPr>
            <a:picLocks noChangeAspect="1" noChangeArrowheads="1"/>
          </p:cNvPicPr>
          <p:nvPr userDrawn="1"/>
        </p:nvPicPr>
        <p:blipFill>
          <a:blip r:embed="rId3"/>
          <a:srcRect/>
          <a:stretch>
            <a:fillRect/>
          </a:stretch>
        </p:blipFill>
        <p:spPr bwMode="auto">
          <a:xfrm>
            <a:off x="0" y="6400800"/>
            <a:ext cx="1524000" cy="4572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7" name="Date Placeholder 3"/>
          <p:cNvSpPr>
            <a:spLocks noGrp="1"/>
          </p:cNvSpPr>
          <p:nvPr>
            <p:ph type="dt" sz="half" idx="10"/>
          </p:nvPr>
        </p:nvSpPr>
        <p:spPr/>
        <p:txBody>
          <a:bodyPr/>
          <a:lstStyle>
            <a:lvl1pPr>
              <a:defRPr/>
            </a:lvl1pPr>
          </a:lstStyle>
          <a:p>
            <a:pPr>
              <a:defRPr/>
            </a:pPr>
            <a:fld id="{79F2ADF9-B4DA-4E40-933C-7C01C7695C20}" type="datetimeFigureOut">
              <a:rPr lang="el-GR"/>
              <a:pPr>
                <a:defRPr/>
              </a:pPr>
              <a:t>12/10/2020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F48AA0BC-2E08-4704-87E2-9E3A225EFDD3}"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2257B3F-566B-4948-B3D5-945BB4DDA33E}" type="datetimeFigureOut">
              <a:rPr lang="el-GR"/>
              <a:pPr>
                <a:defRPr/>
              </a:pPr>
              <a:t>12/10/2020</a:t>
            </a:fld>
            <a:endParaRPr lang="el-GR"/>
          </a:p>
        </p:txBody>
      </p:sp>
      <p:sp>
        <p:nvSpPr>
          <p:cNvPr id="5" name="Footer Placeholder 4"/>
          <p:cNvSpPr>
            <a:spLocks noGrp="1"/>
          </p:cNvSpPr>
          <p:nvPr>
            <p:ph type="ftr" sz="quarter" idx="11"/>
          </p:nvPr>
        </p:nvSpPr>
        <p:spPr/>
        <p:txBody>
          <a:bodyPr/>
          <a:lstStyle>
            <a:lvl1pPr>
              <a:defRPr/>
            </a:lvl1pPr>
          </a:lstStyle>
          <a:p>
            <a:pPr>
              <a:defRPr/>
            </a:pPr>
            <a:endParaRPr lang="el-GR"/>
          </a:p>
        </p:txBody>
      </p:sp>
      <p:sp>
        <p:nvSpPr>
          <p:cNvPr id="6" name="Slide Number Placeholder 5"/>
          <p:cNvSpPr>
            <a:spLocks noGrp="1"/>
          </p:cNvSpPr>
          <p:nvPr>
            <p:ph type="sldNum" sz="quarter" idx="12"/>
          </p:nvPr>
        </p:nvSpPr>
        <p:spPr/>
        <p:txBody>
          <a:bodyPr/>
          <a:lstStyle>
            <a:lvl1pPr>
              <a:defRPr/>
            </a:lvl1pPr>
          </a:lstStyle>
          <a:p>
            <a:pPr>
              <a:defRPr/>
            </a:pPr>
            <a:fld id="{B07D6287-2A3E-4157-8575-6B22EF0DC72E}"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3"/>
          <p:cNvSpPr>
            <a:spLocks noGrp="1"/>
          </p:cNvSpPr>
          <p:nvPr>
            <p:ph type="dt" sz="half" idx="10"/>
          </p:nvPr>
        </p:nvSpPr>
        <p:spPr/>
        <p:txBody>
          <a:bodyPr/>
          <a:lstStyle>
            <a:lvl1pPr>
              <a:defRPr/>
            </a:lvl1pPr>
          </a:lstStyle>
          <a:p>
            <a:pPr>
              <a:defRPr/>
            </a:pPr>
            <a:fld id="{D0886B21-F012-4906-BB74-53337EF0053F}" type="datetimeFigureOut">
              <a:rPr lang="el-GR"/>
              <a:pPr>
                <a:defRPr/>
              </a:pPr>
              <a:t>12/10/2020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31E936D2-8956-4681-9110-592EE6343722}"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3"/>
          <p:cNvSpPr>
            <a:spLocks noGrp="1"/>
          </p:cNvSpPr>
          <p:nvPr>
            <p:ph type="dt" sz="half" idx="10"/>
          </p:nvPr>
        </p:nvSpPr>
        <p:spPr/>
        <p:txBody>
          <a:bodyPr/>
          <a:lstStyle>
            <a:lvl1pPr>
              <a:defRPr/>
            </a:lvl1pPr>
          </a:lstStyle>
          <a:p>
            <a:pPr>
              <a:defRPr/>
            </a:pPr>
            <a:fld id="{5C95EAE7-18C0-44E4-944B-5BA068880375}" type="datetimeFigureOut">
              <a:rPr lang="el-GR"/>
              <a:pPr>
                <a:defRPr/>
              </a:pPr>
              <a:t>12/10/2020</a:t>
            </a:fld>
            <a:endParaRPr lang="el-GR"/>
          </a:p>
        </p:txBody>
      </p:sp>
      <p:sp>
        <p:nvSpPr>
          <p:cNvPr id="8" name="Footer Placeholder 4"/>
          <p:cNvSpPr>
            <a:spLocks noGrp="1"/>
          </p:cNvSpPr>
          <p:nvPr>
            <p:ph type="ftr" sz="quarter" idx="11"/>
          </p:nvPr>
        </p:nvSpPr>
        <p:spPr/>
        <p:txBody>
          <a:bodyPr/>
          <a:lstStyle>
            <a:lvl1pPr>
              <a:defRPr/>
            </a:lvl1pPr>
          </a:lstStyle>
          <a:p>
            <a:pPr>
              <a:defRPr/>
            </a:pPr>
            <a:endParaRPr lang="el-GR"/>
          </a:p>
        </p:txBody>
      </p:sp>
      <p:sp>
        <p:nvSpPr>
          <p:cNvPr id="9" name="Slide Number Placeholder 5"/>
          <p:cNvSpPr>
            <a:spLocks noGrp="1"/>
          </p:cNvSpPr>
          <p:nvPr>
            <p:ph type="sldNum" sz="quarter" idx="12"/>
          </p:nvPr>
        </p:nvSpPr>
        <p:spPr/>
        <p:txBody>
          <a:bodyPr/>
          <a:lstStyle>
            <a:lvl1pPr>
              <a:defRPr/>
            </a:lvl1pPr>
          </a:lstStyle>
          <a:p>
            <a:pPr>
              <a:defRPr/>
            </a:pPr>
            <a:fld id="{2A1E0147-4D0D-49A0-9ED9-A24B10CB02C5}"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3"/>
          <p:cNvSpPr>
            <a:spLocks noGrp="1"/>
          </p:cNvSpPr>
          <p:nvPr>
            <p:ph type="dt" sz="half" idx="10"/>
          </p:nvPr>
        </p:nvSpPr>
        <p:spPr/>
        <p:txBody>
          <a:bodyPr/>
          <a:lstStyle>
            <a:lvl1pPr>
              <a:defRPr/>
            </a:lvl1pPr>
          </a:lstStyle>
          <a:p>
            <a:pPr>
              <a:defRPr/>
            </a:pPr>
            <a:fld id="{1BF694F0-AD2B-402A-87AD-316CE4C8D42C}" type="datetimeFigureOut">
              <a:rPr lang="el-GR"/>
              <a:pPr>
                <a:defRPr/>
              </a:pPr>
              <a:t>12/10/2020</a:t>
            </a:fld>
            <a:endParaRPr lang="el-GR"/>
          </a:p>
        </p:txBody>
      </p:sp>
      <p:sp>
        <p:nvSpPr>
          <p:cNvPr id="4" name="Footer Placeholder 4"/>
          <p:cNvSpPr>
            <a:spLocks noGrp="1"/>
          </p:cNvSpPr>
          <p:nvPr>
            <p:ph type="ftr" sz="quarter" idx="11"/>
          </p:nvPr>
        </p:nvSpPr>
        <p:spPr/>
        <p:txBody>
          <a:bodyPr/>
          <a:lstStyle>
            <a:lvl1pPr>
              <a:defRPr/>
            </a:lvl1pPr>
          </a:lstStyle>
          <a:p>
            <a:pPr>
              <a:defRPr/>
            </a:pPr>
            <a:endParaRPr lang="el-GR"/>
          </a:p>
        </p:txBody>
      </p:sp>
      <p:sp>
        <p:nvSpPr>
          <p:cNvPr id="5" name="Slide Number Placeholder 5"/>
          <p:cNvSpPr>
            <a:spLocks noGrp="1"/>
          </p:cNvSpPr>
          <p:nvPr>
            <p:ph type="sldNum" sz="quarter" idx="12"/>
          </p:nvPr>
        </p:nvSpPr>
        <p:spPr/>
        <p:txBody>
          <a:bodyPr/>
          <a:lstStyle>
            <a:lvl1pPr>
              <a:defRPr/>
            </a:lvl1pPr>
          </a:lstStyle>
          <a:p>
            <a:pPr>
              <a:defRPr/>
            </a:pPr>
            <a:fld id="{920C4042-5493-4057-A849-C215C3B5CFD3}"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50064D-97DF-4F29-8537-3A057EC49B82}" type="datetimeFigureOut">
              <a:rPr lang="el-GR"/>
              <a:pPr>
                <a:defRPr/>
              </a:pPr>
              <a:t>12/10/2020</a:t>
            </a:fld>
            <a:endParaRPr lang="el-GR"/>
          </a:p>
        </p:txBody>
      </p:sp>
      <p:sp>
        <p:nvSpPr>
          <p:cNvPr id="3" name="Footer Placeholder 4"/>
          <p:cNvSpPr>
            <a:spLocks noGrp="1"/>
          </p:cNvSpPr>
          <p:nvPr>
            <p:ph type="ftr" sz="quarter" idx="11"/>
          </p:nvPr>
        </p:nvSpPr>
        <p:spPr/>
        <p:txBody>
          <a:bodyPr/>
          <a:lstStyle>
            <a:lvl1pPr>
              <a:defRPr/>
            </a:lvl1pPr>
          </a:lstStyle>
          <a:p>
            <a:pPr>
              <a:defRPr/>
            </a:pPr>
            <a:endParaRPr lang="el-GR"/>
          </a:p>
        </p:txBody>
      </p:sp>
      <p:sp>
        <p:nvSpPr>
          <p:cNvPr id="4" name="Slide Number Placeholder 5"/>
          <p:cNvSpPr>
            <a:spLocks noGrp="1"/>
          </p:cNvSpPr>
          <p:nvPr>
            <p:ph type="sldNum" sz="quarter" idx="12"/>
          </p:nvPr>
        </p:nvSpPr>
        <p:spPr/>
        <p:txBody>
          <a:bodyPr/>
          <a:lstStyle>
            <a:lvl1pPr>
              <a:defRPr/>
            </a:lvl1pPr>
          </a:lstStyle>
          <a:p>
            <a:pPr>
              <a:defRPr/>
            </a:pPr>
            <a:fld id="{7BBC6A6E-A061-4D3F-A232-E5B58F90B86A}"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9DFFFF-53F1-4253-8AB6-63F61B4ECF7B}" type="datetimeFigureOut">
              <a:rPr lang="el-GR"/>
              <a:pPr>
                <a:defRPr/>
              </a:pPr>
              <a:t>12/10/2020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8FCDB89D-9687-4487-80CE-30C154669F67}"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0857CE-461D-4853-B6FA-1F01D85DC3F3}" type="datetimeFigureOut">
              <a:rPr lang="el-GR"/>
              <a:pPr>
                <a:defRPr/>
              </a:pPr>
              <a:t>12/10/2020</a:t>
            </a:fld>
            <a:endParaRPr lang="el-GR"/>
          </a:p>
        </p:txBody>
      </p:sp>
      <p:sp>
        <p:nvSpPr>
          <p:cNvPr id="6" name="Footer Placeholder 4"/>
          <p:cNvSpPr>
            <a:spLocks noGrp="1"/>
          </p:cNvSpPr>
          <p:nvPr>
            <p:ph type="ftr" sz="quarter" idx="11"/>
          </p:nvPr>
        </p:nvSpPr>
        <p:spPr/>
        <p:txBody>
          <a:bodyPr/>
          <a:lstStyle>
            <a:lvl1pPr>
              <a:defRPr/>
            </a:lvl1pPr>
          </a:lstStyle>
          <a:p>
            <a:pPr>
              <a:defRPr/>
            </a:pPr>
            <a:endParaRPr lang="el-GR"/>
          </a:p>
        </p:txBody>
      </p:sp>
      <p:sp>
        <p:nvSpPr>
          <p:cNvPr id="7" name="Slide Number Placeholder 5"/>
          <p:cNvSpPr>
            <a:spLocks noGrp="1"/>
          </p:cNvSpPr>
          <p:nvPr>
            <p:ph type="sldNum" sz="quarter" idx="12"/>
          </p:nvPr>
        </p:nvSpPr>
        <p:spPr/>
        <p:txBody>
          <a:bodyPr/>
          <a:lstStyle>
            <a:lvl1pPr>
              <a:defRPr/>
            </a:lvl1pPr>
          </a:lstStyle>
          <a:p>
            <a:pPr>
              <a:defRPr/>
            </a:pPr>
            <a:fld id="{90456091-34E7-4E8C-84EB-A1DC73B1C53A}"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l-GR"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84DE0F6-A15D-4B3A-9A84-E48D8725A6E9}" type="datetimeFigureOut">
              <a:rPr lang="el-GR"/>
              <a:pPr>
                <a:defRPr/>
              </a:pPr>
              <a:t>12/10/2020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3C12863-5547-4097-A98E-263CEA3E9B14}"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9.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3" descr="CCKT3_011.jpg"/>
          <p:cNvPicPr>
            <a:picLocks noChangeAspect="1"/>
          </p:cNvPicPr>
          <p:nvPr/>
        </p:nvPicPr>
        <p:blipFill>
          <a:blip r:embed="rId2"/>
          <a:srcRect/>
          <a:stretch>
            <a:fillRect/>
          </a:stretch>
        </p:blipFill>
        <p:spPr bwMode="auto">
          <a:xfrm>
            <a:off x="0" y="1954213"/>
            <a:ext cx="9144000" cy="2949575"/>
          </a:xfrm>
          <a:prstGeom prst="rect">
            <a:avLst/>
          </a:prstGeom>
          <a:noFill/>
          <a:ln w="9525">
            <a:noFill/>
            <a:miter lim="800000"/>
            <a:headEnd/>
            <a:tailEnd/>
          </a:ln>
        </p:spPr>
      </p:pic>
      <p:sp>
        <p:nvSpPr>
          <p:cNvPr id="3" name="TextBox 2"/>
          <p:cNvSpPr txBox="1"/>
          <p:nvPr/>
        </p:nvSpPr>
        <p:spPr>
          <a:xfrm>
            <a:off x="3143250" y="3000375"/>
            <a:ext cx="3559175" cy="830263"/>
          </a:xfrm>
          <a:prstGeom prst="rect">
            <a:avLst/>
          </a:prstGeom>
          <a:solidFill>
            <a:schemeClr val="bg1"/>
          </a:solidFill>
        </p:spPr>
        <p:txBody>
          <a:bodyPr wrap="none">
            <a:spAutoFit/>
          </a:bodyPr>
          <a:lstStyle/>
          <a:p>
            <a:pPr>
              <a:defRPr/>
            </a:pPr>
            <a:r>
              <a:rPr lang="el-GR" sz="2400" b="1" dirty="0">
                <a:solidFill>
                  <a:srgbClr val="CC0000"/>
                </a:solidFill>
                <a:latin typeface="+mj-lt"/>
              </a:rPr>
              <a:t>«</a:t>
            </a:r>
            <a:r>
              <a:rPr lang="en-US" sz="2400" b="1" dirty="0">
                <a:solidFill>
                  <a:srgbClr val="CC0000"/>
                </a:solidFill>
                <a:latin typeface="+mj-lt"/>
              </a:rPr>
              <a:t>The Coca Cola Company</a:t>
            </a:r>
            <a:r>
              <a:rPr lang="el-GR" sz="2400" b="1" dirty="0">
                <a:solidFill>
                  <a:srgbClr val="CC0000"/>
                </a:solidFill>
                <a:latin typeface="+mj-lt"/>
              </a:rPr>
              <a:t>»</a:t>
            </a:r>
          </a:p>
          <a:p>
            <a:pPr>
              <a:defRPr/>
            </a:pPr>
            <a:r>
              <a:rPr lang="en-US" sz="2400" b="1" dirty="0">
                <a:solidFill>
                  <a:srgbClr val="CC0000"/>
                </a:solidFill>
                <a:latin typeface="+mj-lt"/>
              </a:rPr>
              <a:t> Operations Management</a:t>
            </a:r>
            <a:endParaRPr lang="el-GR" sz="2400" b="1" dirty="0">
              <a:solidFill>
                <a:srgbClr val="CC0000"/>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71470" y="1539876"/>
          <a:ext cx="750099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0" name="Picture 2" descr="C:\Users\Amalia\Desktop\coke_bottle.jpg"/>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3071813" y="3143250"/>
            <a:ext cx="1171575" cy="2254250"/>
          </a:xfrm>
          <a:prstGeom prst="rect">
            <a:avLst/>
          </a:prstGeom>
          <a:noFill/>
          <a:ln w="9525">
            <a:noFill/>
            <a:miter lim="800000"/>
            <a:headEnd/>
            <a:tailEnd/>
          </a:ln>
        </p:spPr>
      </p:pic>
      <p:sp>
        <p:nvSpPr>
          <p:cNvPr id="8" name="Rounded Rectangle 7"/>
          <p:cNvSpPr/>
          <p:nvPr/>
        </p:nvSpPr>
        <p:spPr bwMode="auto">
          <a:xfrm>
            <a:off x="107950" y="1368425"/>
            <a:ext cx="7321550" cy="5489575"/>
          </a:xfrm>
          <a:prstGeom prst="roundRect">
            <a:avLst/>
          </a:prstGeom>
          <a:noFill/>
          <a:ln w="3175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l-GR" sz="1600" dirty="0">
              <a:solidFill>
                <a:schemeClr val="tx1"/>
              </a:solidFill>
              <a:effectLst>
                <a:outerShdw blurRad="38100" dist="38100" dir="2700000" algn="tl">
                  <a:srgbClr val="000000">
                    <a:alpha val="43137"/>
                  </a:srgbClr>
                </a:outerShdw>
              </a:effectLst>
            </a:endParaRPr>
          </a:p>
        </p:txBody>
      </p:sp>
      <p:sp>
        <p:nvSpPr>
          <p:cNvPr id="9" name="TextBox 3"/>
          <p:cNvSpPr txBox="1">
            <a:spLocks noChangeArrowheads="1"/>
          </p:cNvSpPr>
          <p:nvPr/>
        </p:nvSpPr>
        <p:spPr bwMode="auto">
          <a:xfrm>
            <a:off x="0" y="0"/>
            <a:ext cx="7464425" cy="1692275"/>
          </a:xfrm>
          <a:prstGeom prst="rect">
            <a:avLst/>
          </a:prstGeom>
          <a:noFill/>
          <a:ln w="9525">
            <a:noFill/>
            <a:miter lim="800000"/>
            <a:headEnd/>
            <a:tailEnd/>
          </a:ln>
        </p:spPr>
        <p:txBody>
          <a:bodyPr>
            <a:spAutoFit/>
          </a:bodyPr>
          <a:lstStyle/>
          <a:p>
            <a:pPr>
              <a:defRPr/>
            </a:pPr>
            <a:r>
              <a:rPr lang="el-GR" sz="3200" b="1" dirty="0">
                <a:solidFill>
                  <a:srgbClr val="CC0000"/>
                </a:solidFill>
                <a:latin typeface="Calibri" pitchFamily="34" charset="0"/>
              </a:rPr>
              <a:t>Αξίες</a:t>
            </a:r>
            <a:endParaRPr lang="el-GR" sz="3200" b="1" dirty="0">
              <a:solidFill>
                <a:schemeClr val="bg1">
                  <a:lumMod val="50000"/>
                </a:schemeClr>
              </a:solidFill>
              <a:ea typeface="MS PGothic" pitchFamily="34" charset="-128"/>
            </a:endParaRPr>
          </a:p>
          <a:p>
            <a:pPr>
              <a:defRPr/>
            </a:pPr>
            <a:r>
              <a:rPr lang="el-GR" b="1" dirty="0">
                <a:solidFill>
                  <a:schemeClr val="bg1">
                    <a:lumMod val="50000"/>
                  </a:schemeClr>
                </a:solidFill>
                <a:ea typeface="MS PGothic" pitchFamily="34" charset="-128"/>
              </a:rPr>
              <a:t>Οι αξίες λειτουργούν ως πυξίδα που οδηγεί τις πράξεις μας </a:t>
            </a:r>
          </a:p>
          <a:p>
            <a:pPr>
              <a:defRPr/>
            </a:pPr>
            <a:r>
              <a:rPr lang="el-GR" b="1" dirty="0">
                <a:solidFill>
                  <a:schemeClr val="bg1">
                    <a:lumMod val="50000"/>
                  </a:schemeClr>
                </a:solidFill>
                <a:ea typeface="MS PGothic" pitchFamily="34" charset="-128"/>
              </a:rPr>
              <a:t>και τη συμπεριφορά μας στον κόσμο</a:t>
            </a:r>
          </a:p>
          <a:p>
            <a:pPr>
              <a:defRPr/>
            </a:pPr>
            <a:endParaRPr lang="el-GR" sz="3200" b="1" dirty="0">
              <a:solidFill>
                <a:srgbClr val="CC0000"/>
              </a:solidFill>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214313" y="344488"/>
            <a:ext cx="6777037"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Το Σύστημα της </a:t>
            </a:r>
            <a:r>
              <a:rPr lang="en-US" sz="3200" b="1">
                <a:solidFill>
                  <a:srgbClr val="C00000"/>
                </a:solidFill>
                <a:latin typeface="Calibri" pitchFamily="34" charset="0"/>
              </a:rPr>
              <a:t>Coca Cola </a:t>
            </a:r>
            <a:r>
              <a:rPr lang="el-GR" sz="3200" b="1">
                <a:solidFill>
                  <a:srgbClr val="C00000"/>
                </a:solidFill>
                <a:latin typeface="Calibri" pitchFamily="34" charset="0"/>
              </a:rPr>
              <a:t>Παγκοσμίως</a:t>
            </a:r>
          </a:p>
        </p:txBody>
      </p:sp>
      <p:sp>
        <p:nvSpPr>
          <p:cNvPr id="11" name="Rounded Rectangle 10"/>
          <p:cNvSpPr/>
          <p:nvPr/>
        </p:nvSpPr>
        <p:spPr>
          <a:xfrm>
            <a:off x="107950" y="1341438"/>
            <a:ext cx="7200900" cy="5516562"/>
          </a:xfrm>
          <a:prstGeom prst="roundRect">
            <a:avLst/>
          </a:prstGeom>
          <a:solidFill>
            <a:schemeClr val="bg1"/>
          </a:solidFill>
          <a:ln w="317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spcBef>
                <a:spcPts val="0"/>
              </a:spcBef>
              <a:spcAft>
                <a:spcPts val="0"/>
              </a:spcAft>
              <a:defRPr/>
            </a:pPr>
            <a:endParaRPr lang="el-GR" dirty="0">
              <a:solidFill>
                <a:schemeClr val="tx1"/>
              </a:solidFill>
            </a:endParaRPr>
          </a:p>
          <a:p>
            <a:pPr algn="just" fontAlgn="auto">
              <a:spcBef>
                <a:spcPts val="0"/>
              </a:spcBef>
              <a:spcAft>
                <a:spcPts val="0"/>
              </a:spcAft>
              <a:defRPr/>
            </a:pPr>
            <a:r>
              <a:rPr lang="el-GR" dirty="0">
                <a:solidFill>
                  <a:schemeClr val="tx1"/>
                </a:solidFill>
              </a:rPr>
              <a:t>Το Σύστημα της </a:t>
            </a:r>
            <a:r>
              <a:rPr lang="en-US" dirty="0">
                <a:solidFill>
                  <a:schemeClr val="tx1"/>
                </a:solidFill>
              </a:rPr>
              <a:t>Coca Cola </a:t>
            </a:r>
            <a:r>
              <a:rPr lang="el-GR" dirty="0">
                <a:solidFill>
                  <a:schemeClr val="tx1"/>
                </a:solidFill>
              </a:rPr>
              <a:t>αποτελείται από την </a:t>
            </a:r>
            <a:r>
              <a:rPr lang="el-GR" u="sng" dirty="0">
                <a:solidFill>
                  <a:schemeClr val="tx1"/>
                </a:solidFill>
              </a:rPr>
              <a:t>Εταιρία</a:t>
            </a:r>
            <a:r>
              <a:rPr lang="el-GR" dirty="0">
                <a:solidFill>
                  <a:schemeClr val="tx1"/>
                </a:solidFill>
              </a:rPr>
              <a:t> και τους περισσότερους από </a:t>
            </a:r>
            <a:r>
              <a:rPr lang="el-GR" u="sng" dirty="0">
                <a:solidFill>
                  <a:schemeClr val="tx1"/>
                </a:solidFill>
              </a:rPr>
              <a:t>300 Εμφιαλωτές</a:t>
            </a:r>
            <a:r>
              <a:rPr lang="el-GR" dirty="0">
                <a:solidFill>
                  <a:schemeClr val="tx1"/>
                </a:solidFill>
              </a:rPr>
              <a:t> παγκοσμίως.</a:t>
            </a:r>
          </a:p>
          <a:p>
            <a:pPr algn="just" fontAlgn="auto">
              <a:spcBef>
                <a:spcPts val="0"/>
              </a:spcBef>
              <a:spcAft>
                <a:spcPts val="0"/>
              </a:spcAft>
              <a:defRPr/>
            </a:pPr>
            <a:endParaRPr lang="el-GR" u="sng" dirty="0">
              <a:solidFill>
                <a:schemeClr val="tx1"/>
              </a:solidFill>
            </a:endParaRPr>
          </a:p>
          <a:p>
            <a:pPr algn="just" fontAlgn="auto">
              <a:spcBef>
                <a:spcPts val="0"/>
              </a:spcBef>
              <a:spcAft>
                <a:spcPts val="0"/>
              </a:spcAft>
              <a:defRPr/>
            </a:pPr>
            <a:r>
              <a:rPr lang="el-GR" sz="2400" b="1" dirty="0">
                <a:solidFill>
                  <a:srgbClr val="FF0000"/>
                </a:solidFill>
              </a:rPr>
              <a:t>Ποιοι είναι όμως οι Εμφιαλωτές και ποιος είναι ο ρόλος τους;</a:t>
            </a:r>
          </a:p>
          <a:p>
            <a:pPr algn="just" fontAlgn="auto">
              <a:spcBef>
                <a:spcPts val="0"/>
              </a:spcBef>
              <a:spcAft>
                <a:spcPts val="0"/>
              </a:spcAft>
              <a:defRPr/>
            </a:pPr>
            <a:endParaRPr lang="el-GR" dirty="0">
              <a:solidFill>
                <a:schemeClr val="tx1"/>
              </a:solidFill>
            </a:endParaRPr>
          </a:p>
        </p:txBody>
      </p:sp>
      <p:pic>
        <p:nvPicPr>
          <p:cNvPr id="16388" name="Picture 2" descr="C:\Users\Amelie\Desktop\Coca Cola Operations MAnagement\3.jpg"/>
          <p:cNvPicPr>
            <a:picLocks noChangeAspect="1" noChangeArrowheads="1"/>
          </p:cNvPicPr>
          <p:nvPr/>
        </p:nvPicPr>
        <p:blipFill>
          <a:blip r:embed="rId2" cstate="print">
            <a:clrChange>
              <a:clrFrom>
                <a:srgbClr val="F8F6F9"/>
              </a:clrFrom>
              <a:clrTo>
                <a:srgbClr val="F8F6F9">
                  <a:alpha val="0"/>
                </a:srgbClr>
              </a:clrTo>
            </a:clrChange>
          </a:blip>
          <a:srcRect/>
          <a:stretch>
            <a:fillRect/>
          </a:stretch>
        </p:blipFill>
        <p:spPr bwMode="auto">
          <a:xfrm>
            <a:off x="1683440" y="3714752"/>
            <a:ext cx="4388758" cy="288386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Box 3"/>
          <p:cNvSpPr txBox="1">
            <a:spLocks noChangeArrowheads="1"/>
          </p:cNvSpPr>
          <p:nvPr/>
        </p:nvSpPr>
        <p:spPr bwMode="auto">
          <a:xfrm>
            <a:off x="214313" y="344488"/>
            <a:ext cx="5430837"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Οι Εμφιαλωτές &amp; ο ρόλος τους</a:t>
            </a:r>
          </a:p>
        </p:txBody>
      </p:sp>
      <p:sp>
        <p:nvSpPr>
          <p:cNvPr id="11" name="Rounded Rectangle 10"/>
          <p:cNvSpPr/>
          <p:nvPr/>
        </p:nvSpPr>
        <p:spPr>
          <a:xfrm>
            <a:off x="107950" y="1341438"/>
            <a:ext cx="7200900" cy="5183187"/>
          </a:xfrm>
          <a:prstGeom prst="roundRect">
            <a:avLst/>
          </a:prstGeom>
          <a:solidFill>
            <a:schemeClr val="bg1"/>
          </a:solidFill>
          <a:ln w="317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lnSpc>
                <a:spcPct val="150000"/>
              </a:lnSpc>
              <a:spcBef>
                <a:spcPts val="0"/>
              </a:spcBef>
              <a:spcAft>
                <a:spcPts val="0"/>
              </a:spcAft>
              <a:buFontTx/>
              <a:buBlip>
                <a:blip r:embed="rId2"/>
              </a:buBlip>
              <a:defRPr/>
            </a:pPr>
            <a:r>
              <a:rPr lang="el-GR" dirty="0">
                <a:solidFill>
                  <a:schemeClr val="tx1"/>
                </a:solidFill>
              </a:rPr>
              <a:t>Οι Εμφιαλωτές έχουν την ευθύνη της παραγωγής, εμφιάλωσης , διανομής και προώθησης των προϊόντων της </a:t>
            </a:r>
            <a:r>
              <a:rPr lang="en-US" dirty="0">
                <a:solidFill>
                  <a:schemeClr val="tx1"/>
                </a:solidFill>
              </a:rPr>
              <a:t>Coca Cola </a:t>
            </a:r>
            <a:r>
              <a:rPr lang="el-GR" dirty="0">
                <a:solidFill>
                  <a:schemeClr val="tx1"/>
                </a:solidFill>
              </a:rPr>
              <a:t>σε όλο τον κόσμο.</a:t>
            </a:r>
          </a:p>
          <a:p>
            <a:pPr algn="just" fontAlgn="auto">
              <a:lnSpc>
                <a:spcPct val="150000"/>
              </a:lnSpc>
              <a:spcBef>
                <a:spcPts val="0"/>
              </a:spcBef>
              <a:spcAft>
                <a:spcPts val="0"/>
              </a:spcAft>
              <a:buFont typeface="Arial" pitchFamily="34" charset="0"/>
              <a:buChar char="•"/>
              <a:defRPr/>
            </a:pPr>
            <a:endParaRPr lang="el-GR" dirty="0">
              <a:solidFill>
                <a:schemeClr val="tx1"/>
              </a:solidFill>
            </a:endParaRPr>
          </a:p>
          <a:p>
            <a:pPr algn="just" fontAlgn="auto">
              <a:lnSpc>
                <a:spcPct val="150000"/>
              </a:lnSpc>
              <a:spcBef>
                <a:spcPts val="0"/>
              </a:spcBef>
              <a:spcAft>
                <a:spcPts val="0"/>
              </a:spcAft>
              <a:buFontTx/>
              <a:buBlip>
                <a:blip r:embed="rId2"/>
              </a:buBlip>
              <a:defRPr/>
            </a:pPr>
            <a:r>
              <a:rPr lang="el-GR" dirty="0">
                <a:solidFill>
                  <a:schemeClr val="tx1"/>
                </a:solidFill>
              </a:rPr>
              <a:t> Σε συνεργασία με την Εταιρεία συνεργάζονται στενά με τους πελάτες για το σχεδιασμό και υλοποίηση προωθητικών ενεργειών, ειδικά προσαρμοσμένων στις τοπικές ανάγκες κάθε χώρας</a:t>
            </a:r>
          </a:p>
          <a:p>
            <a:pPr algn="just" fontAlgn="auto">
              <a:lnSpc>
                <a:spcPct val="150000"/>
              </a:lnSpc>
              <a:spcBef>
                <a:spcPts val="0"/>
              </a:spcBef>
              <a:spcAft>
                <a:spcPts val="0"/>
              </a:spcAft>
              <a:defRPr/>
            </a:pPr>
            <a:endParaRPr lang="el-GR" dirty="0">
              <a:solidFill>
                <a:schemeClr val="tx1"/>
              </a:solidFill>
            </a:endParaRPr>
          </a:p>
          <a:p>
            <a:pPr algn="just" fontAlgn="auto">
              <a:lnSpc>
                <a:spcPct val="150000"/>
              </a:lnSpc>
              <a:spcBef>
                <a:spcPts val="0"/>
              </a:spcBef>
              <a:spcAft>
                <a:spcPts val="0"/>
              </a:spcAft>
              <a:buFontTx/>
              <a:buBlip>
                <a:blip r:embed="rId2"/>
              </a:buBlip>
              <a:defRPr/>
            </a:pPr>
            <a:r>
              <a:rPr lang="el-GR" dirty="0">
                <a:solidFill>
                  <a:schemeClr val="tx1"/>
                </a:solidFill>
              </a:rPr>
              <a:t> Η Εταιρία παράγει και πωλεί το συμπύκνωμα στις εταιρίες εμφιάλωσης, είναι ιδιοκτήτης των εμπορικών σημάτων και υπεύθυνη των ενεργειών προώθησης των σημάτων στους καταναλωτές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214313" y="344488"/>
            <a:ext cx="350996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Στόχος της εταιρίας</a:t>
            </a:r>
          </a:p>
        </p:txBody>
      </p:sp>
      <p:sp>
        <p:nvSpPr>
          <p:cNvPr id="11" name="Rounded Rectangle 10"/>
          <p:cNvSpPr/>
          <p:nvPr/>
        </p:nvSpPr>
        <p:spPr>
          <a:xfrm>
            <a:off x="142875" y="1857375"/>
            <a:ext cx="7200900" cy="4714875"/>
          </a:xfrm>
          <a:prstGeom prst="roundRect">
            <a:avLst/>
          </a:prstGeom>
          <a:solidFill>
            <a:schemeClr val="bg1"/>
          </a:solidFill>
          <a:ln w="317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lstStyle/>
          <a:p>
            <a:pPr algn="just" fontAlgn="auto">
              <a:spcBef>
                <a:spcPts val="0"/>
              </a:spcBef>
              <a:spcAft>
                <a:spcPts val="0"/>
              </a:spcAft>
              <a:defRPr/>
            </a:pPr>
            <a:endParaRPr lang="el-GR" dirty="0">
              <a:solidFill>
                <a:schemeClr val="tx1"/>
              </a:solidFill>
            </a:endParaRPr>
          </a:p>
          <a:p>
            <a:pPr algn="just" fontAlgn="auto">
              <a:spcBef>
                <a:spcPts val="0"/>
              </a:spcBef>
              <a:spcAft>
                <a:spcPts val="0"/>
              </a:spcAft>
              <a:defRPr/>
            </a:pPr>
            <a:endParaRPr lang="el-GR" dirty="0">
              <a:solidFill>
                <a:schemeClr val="tx1"/>
              </a:solidFill>
            </a:endParaRPr>
          </a:p>
          <a:p>
            <a:pPr algn="just" fontAlgn="auto">
              <a:spcBef>
                <a:spcPts val="0"/>
              </a:spcBef>
              <a:spcAft>
                <a:spcPts val="0"/>
              </a:spcAft>
              <a:defRPr/>
            </a:pPr>
            <a:r>
              <a:rPr lang="el-GR" dirty="0">
                <a:solidFill>
                  <a:schemeClr val="tx1"/>
                </a:solidFill>
              </a:rPr>
              <a:t>Για να  το πετύχει αυτό έχει δημιουργήσει έξι(6) στρατηγικές:</a:t>
            </a:r>
          </a:p>
          <a:p>
            <a:pPr marL="342900" indent="-342900" algn="just" fontAlgn="auto">
              <a:spcBef>
                <a:spcPts val="0"/>
              </a:spcBef>
              <a:spcAft>
                <a:spcPts val="0"/>
              </a:spcAft>
              <a:buFont typeface="+mj-lt"/>
              <a:buAutoNum type="arabicPeriod"/>
              <a:defRPr/>
            </a:pPr>
            <a:r>
              <a:rPr lang="el-GR" dirty="0">
                <a:solidFill>
                  <a:schemeClr val="tx1"/>
                </a:solidFill>
              </a:rPr>
              <a:t>Να επιταχύνει την ανάπτυξη ανθρακούχων αναψυκτικών, με κυρίαρχο τη </a:t>
            </a:r>
            <a:r>
              <a:rPr lang="en-US" dirty="0">
                <a:solidFill>
                  <a:schemeClr val="tx1"/>
                </a:solidFill>
              </a:rPr>
              <a:t>Coca Cola</a:t>
            </a:r>
            <a:endParaRPr lang="el-GR" dirty="0">
              <a:solidFill>
                <a:schemeClr val="tx1"/>
              </a:solidFill>
            </a:endParaRPr>
          </a:p>
          <a:p>
            <a:pPr marL="342900" indent="-342900" algn="just" fontAlgn="auto">
              <a:spcBef>
                <a:spcPts val="0"/>
              </a:spcBef>
              <a:spcAft>
                <a:spcPts val="0"/>
              </a:spcAft>
              <a:buFont typeface="+mj-lt"/>
              <a:buAutoNum type="arabicPeriod"/>
              <a:defRPr/>
            </a:pPr>
            <a:r>
              <a:rPr lang="el-GR" dirty="0">
                <a:solidFill>
                  <a:schemeClr val="tx1"/>
                </a:solidFill>
              </a:rPr>
              <a:t>Να διευρύνει την οικογένεια των προϊόντων όπου αυτό ενδείκνυται</a:t>
            </a:r>
          </a:p>
          <a:p>
            <a:pPr marL="342900" indent="-342900" algn="just" fontAlgn="auto">
              <a:spcBef>
                <a:spcPts val="0"/>
              </a:spcBef>
              <a:spcAft>
                <a:spcPts val="0"/>
              </a:spcAft>
              <a:buFont typeface="+mj-lt"/>
              <a:buAutoNum type="arabicPeriod"/>
              <a:defRPr/>
            </a:pPr>
            <a:r>
              <a:rPr lang="el-GR" dirty="0">
                <a:solidFill>
                  <a:schemeClr val="tx1"/>
                </a:solidFill>
              </a:rPr>
              <a:t>Να αυξήσει την κερδοφορία και την δυναμικότητα μαζί με τους εμφιαλωτές</a:t>
            </a:r>
          </a:p>
          <a:p>
            <a:pPr marL="342900" indent="-342900" algn="just" fontAlgn="auto">
              <a:spcBef>
                <a:spcPts val="0"/>
              </a:spcBef>
              <a:spcAft>
                <a:spcPts val="0"/>
              </a:spcAft>
              <a:buFont typeface="+mj-lt"/>
              <a:buAutoNum type="arabicPeriod"/>
              <a:defRPr/>
            </a:pPr>
            <a:r>
              <a:rPr lang="el-GR" dirty="0">
                <a:solidFill>
                  <a:schemeClr val="tx1"/>
                </a:solidFill>
              </a:rPr>
              <a:t>Να επενδύει έξυπνα στην ανάπτυξη της αγοράς</a:t>
            </a:r>
          </a:p>
          <a:p>
            <a:pPr marL="342900" indent="-342900" algn="just" fontAlgn="auto">
              <a:spcBef>
                <a:spcPts val="0"/>
              </a:spcBef>
              <a:spcAft>
                <a:spcPts val="0"/>
              </a:spcAft>
              <a:buFont typeface="+mj-lt"/>
              <a:buAutoNum type="arabicPeriod"/>
              <a:defRPr/>
            </a:pPr>
            <a:r>
              <a:rPr lang="el-GR" dirty="0">
                <a:solidFill>
                  <a:schemeClr val="tx1"/>
                </a:solidFill>
              </a:rPr>
              <a:t>Να εξυπηρετούν τους καταναλωτές και τους λιανέμπορους δημιουργικά ώστε να κτίσουν την εταιρία</a:t>
            </a:r>
          </a:p>
          <a:p>
            <a:pPr marL="342900" indent="-342900" algn="just" fontAlgn="auto">
              <a:spcBef>
                <a:spcPts val="0"/>
              </a:spcBef>
              <a:spcAft>
                <a:spcPts val="0"/>
              </a:spcAft>
              <a:buFont typeface="+mj-lt"/>
              <a:buAutoNum type="arabicPeriod"/>
              <a:defRPr/>
            </a:pPr>
            <a:r>
              <a:rPr lang="el-GR" dirty="0">
                <a:solidFill>
                  <a:schemeClr val="tx1"/>
                </a:solidFill>
              </a:rPr>
              <a:t>Να οδηγήσουν την αποτελεσματικότητα  και να ελέγχουν το κόστος με τη χρήση της τεχνολογίας και της μαζικής παραγωγής και να επιτρέψουν στους ανθρώπους να επιτύχουν εξαιρετικά αποτελέσματα καθημερινά</a:t>
            </a:r>
          </a:p>
        </p:txBody>
      </p:sp>
      <p:sp>
        <p:nvSpPr>
          <p:cNvPr id="4" name="Rounded Rectangle 3"/>
          <p:cNvSpPr/>
          <p:nvPr/>
        </p:nvSpPr>
        <p:spPr>
          <a:xfrm>
            <a:off x="142875" y="1357313"/>
            <a:ext cx="7215188" cy="1143000"/>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lgn="just" fontAlgn="auto">
              <a:spcBef>
                <a:spcPts val="0"/>
              </a:spcBef>
              <a:spcAft>
                <a:spcPts val="0"/>
              </a:spcAft>
              <a:defRPr/>
            </a:pPr>
            <a:r>
              <a:rPr lang="el-GR" b="1" dirty="0">
                <a:solidFill>
                  <a:schemeClr val="bg1"/>
                </a:solidFill>
              </a:rPr>
              <a:t>Στόχος της </a:t>
            </a:r>
            <a:r>
              <a:rPr lang="en-US" b="1" dirty="0">
                <a:solidFill>
                  <a:schemeClr val="bg1"/>
                </a:solidFill>
              </a:rPr>
              <a:t>The Coca Cola Company </a:t>
            </a:r>
            <a:r>
              <a:rPr lang="el-GR" b="1" dirty="0">
                <a:solidFill>
                  <a:schemeClr val="bg1"/>
                </a:solidFill>
              </a:rPr>
              <a:t>είναι να είναι ο μεγαλύτερος διανομέας αναψυκτικών στον κόσμο, να προσφέρει σταθερή και κερδοφόρα ανάπτυξη, και να παρέχουν υψηλότερης ποιότητας προϊόντα και διαδικασίες.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2863962.pn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TextBox 2"/>
          <p:cNvSpPr txBox="1"/>
          <p:nvPr/>
        </p:nvSpPr>
        <p:spPr>
          <a:xfrm>
            <a:off x="1619250" y="4652963"/>
            <a:ext cx="3400425" cy="831850"/>
          </a:xfrm>
          <a:prstGeom prst="rect">
            <a:avLst/>
          </a:prstGeom>
          <a:solidFill>
            <a:schemeClr val="bg1"/>
          </a:solidFill>
        </p:spPr>
        <p:txBody>
          <a:bodyPr wrap="none">
            <a:spAutoFit/>
          </a:bodyPr>
          <a:lstStyle/>
          <a:p>
            <a:pPr algn="ctr">
              <a:defRPr/>
            </a:pPr>
            <a:r>
              <a:rPr lang="el-GR" sz="2400" b="1" dirty="0">
                <a:solidFill>
                  <a:srgbClr val="CC0000"/>
                </a:solidFill>
                <a:latin typeface="+mj-lt"/>
              </a:rPr>
              <a:t>Παραγωγική Διαδικασία </a:t>
            </a:r>
          </a:p>
          <a:p>
            <a:pPr algn="ctr">
              <a:defRPr/>
            </a:pPr>
            <a:r>
              <a:rPr lang="el-GR" sz="2400" b="1" dirty="0">
                <a:solidFill>
                  <a:srgbClr val="CC0000"/>
                </a:solidFill>
                <a:latin typeface="+mj-lt"/>
              </a:rPr>
              <a:t>«</a:t>
            </a:r>
            <a:r>
              <a:rPr lang="en-US" sz="2400" b="1" dirty="0">
                <a:solidFill>
                  <a:srgbClr val="CC0000"/>
                </a:solidFill>
                <a:latin typeface="+mj-lt"/>
              </a:rPr>
              <a:t>Coca Cola</a:t>
            </a:r>
            <a:r>
              <a:rPr lang="el-GR" sz="2400" b="1" dirty="0">
                <a:solidFill>
                  <a:srgbClr val="CC0000"/>
                </a:solidFill>
                <a:latin typeface="+mj-lt"/>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214313" y="344488"/>
            <a:ext cx="287496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Λιτή Παραγωγή</a:t>
            </a:r>
          </a:p>
        </p:txBody>
      </p:sp>
      <p:sp>
        <p:nvSpPr>
          <p:cNvPr id="7" name="Rounded Rectangle 6"/>
          <p:cNvSpPr/>
          <p:nvPr/>
        </p:nvSpPr>
        <p:spPr>
          <a:xfrm>
            <a:off x="71406" y="1428736"/>
            <a:ext cx="7500990" cy="5143536"/>
          </a:xfrm>
          <a:prstGeom prst="roundRect">
            <a:avLst/>
          </a:prstGeom>
          <a:noFill/>
          <a:ln w="412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342900" indent="-342900" fontAlgn="auto">
              <a:spcBef>
                <a:spcPct val="20000"/>
              </a:spcBef>
              <a:spcAft>
                <a:spcPts val="0"/>
              </a:spcAft>
              <a:defRPr/>
            </a:pPr>
            <a:r>
              <a:rPr lang="el-GR" sz="2800" dirty="0">
                <a:solidFill>
                  <a:schemeClr val="bg1">
                    <a:lumMod val="50000"/>
                  </a:schemeClr>
                </a:solidFill>
              </a:rPr>
              <a:t>Μερικές δεκαετίες πριν η λιτή παραγωγή:</a:t>
            </a:r>
          </a:p>
          <a:p>
            <a:pPr marL="800100" lvl="2" indent="-266700" fontAlgn="auto">
              <a:spcBef>
                <a:spcPct val="20000"/>
              </a:spcBef>
              <a:spcAft>
                <a:spcPts val="0"/>
              </a:spcAft>
              <a:buFontTx/>
              <a:buBlip>
                <a:blip r:embed="rId2"/>
              </a:buBlip>
              <a:defRPr/>
            </a:pPr>
            <a:r>
              <a:rPr lang="el-GR" sz="2000" dirty="0">
                <a:solidFill>
                  <a:schemeClr val="tx1"/>
                </a:solidFill>
              </a:rPr>
              <a:t>Ήταν μια ιδέα πολύ ριζοσπαστική</a:t>
            </a:r>
          </a:p>
          <a:p>
            <a:pPr marL="800100" lvl="2" indent="-266700" fontAlgn="auto">
              <a:spcBef>
                <a:spcPct val="20000"/>
              </a:spcBef>
              <a:spcAft>
                <a:spcPts val="0"/>
              </a:spcAft>
              <a:buFontTx/>
              <a:buBlip>
                <a:blip r:embed="rId2"/>
              </a:buBlip>
              <a:defRPr/>
            </a:pPr>
            <a:r>
              <a:rPr lang="el-GR" sz="2000" dirty="0">
                <a:solidFill>
                  <a:schemeClr val="tx1"/>
                </a:solidFill>
              </a:rPr>
              <a:t>Δεν είχε πουθενά εφαρμογή παρά μόνο σε βιομηχανίες μεγάλου όγκου</a:t>
            </a:r>
          </a:p>
          <a:p>
            <a:pPr marL="800100" lvl="2" indent="-266700" fontAlgn="auto">
              <a:spcBef>
                <a:spcPct val="20000"/>
              </a:spcBef>
              <a:spcAft>
                <a:spcPts val="0"/>
              </a:spcAft>
              <a:buFontTx/>
              <a:buBlip>
                <a:blip r:embed="rId2"/>
              </a:buBlip>
              <a:defRPr/>
            </a:pPr>
            <a:r>
              <a:rPr lang="el-GR" sz="2000" dirty="0">
                <a:solidFill>
                  <a:schemeClr val="tx1"/>
                </a:solidFill>
              </a:rPr>
              <a:t>Δεν υπήρχαν τα μέσα ούτε οι διαδικασίες που θα χτιζόταν πάνω αυτού του είδους η παραγωγή</a:t>
            </a:r>
          </a:p>
          <a:p>
            <a:pPr marL="360363" lvl="2" indent="-360363" fontAlgn="auto">
              <a:spcBef>
                <a:spcPct val="20000"/>
              </a:spcBef>
              <a:spcAft>
                <a:spcPts val="0"/>
              </a:spcAft>
              <a:defRPr/>
            </a:pPr>
            <a:r>
              <a:rPr lang="el-GR" sz="2800" dirty="0">
                <a:solidFill>
                  <a:schemeClr val="bg1">
                    <a:lumMod val="50000"/>
                  </a:schemeClr>
                </a:solidFill>
              </a:rPr>
              <a:t>20 χρόνια μετά:</a:t>
            </a:r>
          </a:p>
          <a:p>
            <a:pPr marL="800100" lvl="5" indent="-266700">
              <a:spcBef>
                <a:spcPct val="20000"/>
              </a:spcBef>
              <a:buFontTx/>
              <a:buBlip>
                <a:blip r:embed="rId2"/>
              </a:buBlip>
              <a:defRPr/>
            </a:pPr>
            <a:r>
              <a:rPr lang="el-GR" sz="2000" dirty="0">
                <a:solidFill>
                  <a:schemeClr val="tx1"/>
                </a:solidFill>
              </a:rPr>
              <a:t>Η λιτή προσέγγιση μια γραμμής παραγωγής είναι η συνήθης και πιο διαδεδομένη προσέγγιση</a:t>
            </a:r>
          </a:p>
          <a:p>
            <a:pPr marL="800100" lvl="5" indent="-266700">
              <a:spcBef>
                <a:spcPct val="20000"/>
              </a:spcBef>
              <a:buFontTx/>
              <a:buBlip>
                <a:blip r:embed="rId2"/>
              </a:buBlip>
              <a:defRPr/>
            </a:pPr>
            <a:r>
              <a:rPr lang="el-GR" sz="2000" dirty="0">
                <a:solidFill>
                  <a:schemeClr val="tx1"/>
                </a:solidFill>
              </a:rPr>
              <a:t>Σήμερα εφαρμόζεται σε πληθώρα εταιριών &amp; όχι μόνο σε βιομηχανίες μεγάλου όγκου</a:t>
            </a:r>
          </a:p>
          <a:p>
            <a:pPr marL="800100" lvl="5" indent="-266700">
              <a:spcBef>
                <a:spcPct val="20000"/>
              </a:spcBef>
              <a:buFontTx/>
              <a:buBlip>
                <a:blip r:embed="rId2"/>
              </a:buBlip>
              <a:defRPr/>
            </a:pPr>
            <a:r>
              <a:rPr lang="el-GR" sz="2000" dirty="0">
                <a:solidFill>
                  <a:schemeClr val="tx1"/>
                </a:solidFill>
              </a:rPr>
              <a:t>Με την ραγδαία ανάπτυξη της στον τομέα της τεχνολογίας η διαχείριση της πληροφορίας είναι πλέον εύκολη</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 Θέση περιεχομένου"/>
          <p:cNvSpPr>
            <a:spLocks noGrp="1"/>
          </p:cNvSpPr>
          <p:nvPr>
            <p:ph idx="1"/>
          </p:nvPr>
        </p:nvSpPr>
        <p:spPr>
          <a:xfrm>
            <a:off x="128588" y="1357313"/>
            <a:ext cx="7443787" cy="571500"/>
          </a:xfrm>
        </p:spPr>
        <p:txBody>
          <a:bodyPr>
            <a:normAutofit/>
          </a:bodyPr>
          <a:lstStyle/>
          <a:p>
            <a:pPr eaLnBrk="1" hangingPunct="1">
              <a:buFont typeface="Arial" charset="0"/>
              <a:buNone/>
              <a:defRPr/>
            </a:pPr>
            <a:r>
              <a:rPr lang="el-GR" sz="2400" b="1" dirty="0" smtClean="0">
                <a:solidFill>
                  <a:schemeClr val="bg1">
                    <a:lumMod val="50000"/>
                  </a:schemeClr>
                </a:solidFill>
              </a:rPr>
              <a:t>Που στηρίζεται όμως η θεωρία της λιτής παραγωγής:</a:t>
            </a:r>
          </a:p>
          <a:p>
            <a:pPr lvl="2" eaLnBrk="1" hangingPunct="1">
              <a:defRPr/>
            </a:pPr>
            <a:endParaRPr lang="el-GR" sz="1600" dirty="0" smtClean="0"/>
          </a:p>
          <a:p>
            <a:pPr eaLnBrk="1" hangingPunct="1">
              <a:buFont typeface="Arial" pitchFamily="34" charset="0"/>
              <a:buNone/>
              <a:defRPr/>
            </a:pPr>
            <a:endParaRPr lang="el-GR" sz="2400" dirty="0"/>
          </a:p>
        </p:txBody>
      </p:sp>
      <p:sp>
        <p:nvSpPr>
          <p:cNvPr id="28674" name="TextBox 3"/>
          <p:cNvSpPr txBox="1">
            <a:spLocks noChangeArrowheads="1"/>
          </p:cNvSpPr>
          <p:nvPr/>
        </p:nvSpPr>
        <p:spPr bwMode="auto">
          <a:xfrm>
            <a:off x="214313" y="344488"/>
            <a:ext cx="287496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Λιτή Παραγωγή</a:t>
            </a:r>
          </a:p>
        </p:txBody>
      </p:sp>
      <p:graphicFrame>
        <p:nvGraphicFramePr>
          <p:cNvPr id="4" name="Diagram 3"/>
          <p:cNvGraphicFramePr/>
          <p:nvPr/>
        </p:nvGraphicFramePr>
        <p:xfrm>
          <a:off x="285720" y="2071678"/>
          <a:ext cx="6929486" cy="4349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a:spLocks noGrp="1"/>
          </p:cNvSpPr>
          <p:nvPr>
            <p:ph idx="1"/>
          </p:nvPr>
        </p:nvSpPr>
        <p:spPr>
          <a:xfrm>
            <a:off x="0" y="1285875"/>
            <a:ext cx="7715250" cy="5000625"/>
          </a:xfrm>
        </p:spPr>
        <p:txBody>
          <a:bodyPr>
            <a:normAutofit/>
          </a:bodyPr>
          <a:lstStyle/>
          <a:p>
            <a:pPr eaLnBrk="1" hangingPunct="1">
              <a:buFont typeface="Arial" charset="0"/>
              <a:buBlip>
                <a:blip r:embed="rId2"/>
              </a:buBlip>
              <a:defRPr/>
            </a:pPr>
            <a:r>
              <a:rPr lang="el-GR" sz="2000" dirty="0" smtClean="0">
                <a:solidFill>
                  <a:schemeClr val="bg1">
                    <a:lumMod val="50000"/>
                  </a:schemeClr>
                </a:solidFill>
              </a:rPr>
              <a:t>Για να μπορέσει λοιπόν να εφαρμοστεί η λιτή παραγωγή απαιτείται η χρήση τεχνικών που ενσωματώνει η θεωρία του </a:t>
            </a:r>
            <a:r>
              <a:rPr lang="en-US" sz="2000" dirty="0" smtClean="0">
                <a:solidFill>
                  <a:schemeClr val="bg1">
                    <a:lumMod val="50000"/>
                  </a:schemeClr>
                </a:solidFill>
              </a:rPr>
              <a:t>“Just in Time’’.</a:t>
            </a:r>
            <a:endParaRPr lang="el-GR" sz="2000" dirty="0" smtClean="0">
              <a:solidFill>
                <a:schemeClr val="bg1">
                  <a:lumMod val="50000"/>
                </a:schemeClr>
              </a:solidFill>
            </a:endParaRPr>
          </a:p>
          <a:p>
            <a:pPr lvl="2" eaLnBrk="1" hangingPunct="1">
              <a:buFont typeface="Arial" pitchFamily="34" charset="0"/>
              <a:buNone/>
              <a:defRPr/>
            </a:pPr>
            <a:endParaRPr lang="el-GR" sz="2000" dirty="0" smtClean="0"/>
          </a:p>
          <a:p>
            <a:pPr eaLnBrk="1" hangingPunct="1">
              <a:defRPr/>
            </a:pPr>
            <a:endParaRPr lang="el-GR" sz="2400" dirty="0"/>
          </a:p>
        </p:txBody>
      </p:sp>
      <p:graphicFrame>
        <p:nvGraphicFramePr>
          <p:cNvPr id="6" name="Diagram 5"/>
          <p:cNvGraphicFramePr/>
          <p:nvPr/>
        </p:nvGraphicFramePr>
        <p:xfrm>
          <a:off x="0" y="2071678"/>
          <a:ext cx="7858148" cy="4786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9" name="TextBox 3"/>
          <p:cNvSpPr txBox="1">
            <a:spLocks noChangeArrowheads="1"/>
          </p:cNvSpPr>
          <p:nvPr/>
        </p:nvSpPr>
        <p:spPr bwMode="auto">
          <a:xfrm>
            <a:off x="214313" y="344488"/>
            <a:ext cx="287496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Λιτή Παραγωγή</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0" y="1357313"/>
            <a:ext cx="7858125" cy="4525962"/>
          </a:xfrm>
        </p:spPr>
        <p:txBody>
          <a:bodyPr/>
          <a:lstStyle/>
          <a:p>
            <a:pPr eaLnBrk="1" hangingPunct="1"/>
            <a:endParaRPr lang="el-GR" sz="2400" smtClean="0"/>
          </a:p>
          <a:p>
            <a:pPr algn="just" eaLnBrk="1" hangingPunct="1">
              <a:buFont typeface="Arial" charset="0"/>
              <a:buBlip>
                <a:blip r:embed="rId2"/>
              </a:buBlip>
            </a:pPr>
            <a:r>
              <a:rPr lang="el-GR" sz="2400" smtClean="0"/>
              <a:t>Η </a:t>
            </a:r>
            <a:r>
              <a:rPr lang="en-US" sz="2400" smtClean="0"/>
              <a:t>Coca Cola </a:t>
            </a:r>
            <a:r>
              <a:rPr lang="el-GR" sz="2400" smtClean="0"/>
              <a:t>σε συνεργασία με τους εμφιαλωτές της εφαρμόζει την θεωρία της λιτής παραγωγής πολλά χρόνια τώρα. </a:t>
            </a:r>
            <a:endParaRPr lang="en-US" sz="2400" smtClean="0"/>
          </a:p>
          <a:p>
            <a:pPr algn="just" eaLnBrk="1" hangingPunct="1">
              <a:buFont typeface="Arial" charset="0"/>
              <a:buBlip>
                <a:blip r:embed="rId2"/>
              </a:buBlip>
            </a:pPr>
            <a:r>
              <a:rPr lang="el-GR" sz="2400" smtClean="0"/>
              <a:t>Αυτό την βοήθησε πολύ να αποκτήσει ανταγωνιστικό πλεονέκτημα στην αγορά μιας και είναι μια βιομηχανία η οποία έχει μεγάλες απαιτήσεις σε ποσότητες.</a:t>
            </a:r>
          </a:p>
          <a:p>
            <a:pPr eaLnBrk="1" hangingPunct="1">
              <a:buFont typeface="Arial" charset="0"/>
              <a:buNone/>
            </a:pPr>
            <a:endParaRPr lang="en-US" sz="2400" smtClean="0"/>
          </a:p>
          <a:p>
            <a:pPr algn="ctr" eaLnBrk="1" hangingPunct="1">
              <a:buFont typeface="Arial" charset="0"/>
              <a:buNone/>
            </a:pPr>
            <a:r>
              <a:rPr lang="el-GR" sz="2400" b="1" i="1" smtClean="0">
                <a:solidFill>
                  <a:srgbClr val="CC0000"/>
                </a:solidFill>
              </a:rPr>
              <a:t>Πως όμως εφαρμόζεται η θεωρία της λιτής παραγωγής και του </a:t>
            </a:r>
            <a:r>
              <a:rPr lang="en-US" sz="2400" b="1" i="1" smtClean="0">
                <a:solidFill>
                  <a:srgbClr val="CC0000"/>
                </a:solidFill>
              </a:rPr>
              <a:t>JIT </a:t>
            </a:r>
            <a:r>
              <a:rPr lang="el-GR" sz="2400" b="1" i="1" smtClean="0">
                <a:solidFill>
                  <a:srgbClr val="CC0000"/>
                </a:solidFill>
              </a:rPr>
              <a:t>στην γραμμή παραγωγής της </a:t>
            </a:r>
            <a:r>
              <a:rPr lang="en-US" sz="2400" b="1" i="1" smtClean="0">
                <a:solidFill>
                  <a:srgbClr val="CC0000"/>
                </a:solidFill>
              </a:rPr>
              <a:t>Coca Cola   ??</a:t>
            </a:r>
            <a:endParaRPr lang="el-GR" sz="2400" b="1" i="1" smtClean="0">
              <a:solidFill>
                <a:srgbClr val="CC0000"/>
              </a:solidFill>
            </a:endParaRPr>
          </a:p>
          <a:p>
            <a:pPr eaLnBrk="1" hangingPunct="1"/>
            <a:endParaRPr lang="el-GR" sz="2400" smtClean="0"/>
          </a:p>
        </p:txBody>
      </p:sp>
      <p:sp>
        <p:nvSpPr>
          <p:cNvPr id="30722"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wipe(down)">
                                      <p:cBhvr>
                                        <p:cTn id="7" dur="580">
                                          <p:stCondLst>
                                            <p:cond delay="0"/>
                                          </p:stCondLst>
                                        </p:cTn>
                                        <p:tgtEl>
                                          <p:spTgt spid="4">
                                            <p:txEl>
                                              <p:pRg st="4" end="4"/>
                                            </p:txEl>
                                          </p:spTgt>
                                        </p:tgtEl>
                                      </p:cBhvr>
                                    </p:animEffect>
                                    <p:anim calcmode="lin" valueType="num">
                                      <p:cBhvr>
                                        <p:cTn id="8"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4" end="4"/>
                                            </p:txEl>
                                          </p:spTgt>
                                        </p:tgtEl>
                                      </p:cBhvr>
                                      <p:to x="100000" y="60000"/>
                                    </p:animScale>
                                    <p:animScale>
                                      <p:cBhvr>
                                        <p:cTn id="14" dur="166" decel="50000">
                                          <p:stCondLst>
                                            <p:cond delay="676"/>
                                          </p:stCondLst>
                                        </p:cTn>
                                        <p:tgtEl>
                                          <p:spTgt spid="4">
                                            <p:txEl>
                                              <p:pRg st="4" end="4"/>
                                            </p:txEl>
                                          </p:spTgt>
                                        </p:tgtEl>
                                      </p:cBhvr>
                                      <p:to x="100000" y="100000"/>
                                    </p:animScale>
                                    <p:animScale>
                                      <p:cBhvr>
                                        <p:cTn id="15" dur="26">
                                          <p:stCondLst>
                                            <p:cond delay="1312"/>
                                          </p:stCondLst>
                                        </p:cTn>
                                        <p:tgtEl>
                                          <p:spTgt spid="4">
                                            <p:txEl>
                                              <p:pRg st="4" end="4"/>
                                            </p:txEl>
                                          </p:spTgt>
                                        </p:tgtEl>
                                      </p:cBhvr>
                                      <p:to x="100000" y="80000"/>
                                    </p:animScale>
                                    <p:animScale>
                                      <p:cBhvr>
                                        <p:cTn id="16" dur="166" decel="50000">
                                          <p:stCondLst>
                                            <p:cond delay="1338"/>
                                          </p:stCondLst>
                                        </p:cTn>
                                        <p:tgtEl>
                                          <p:spTgt spid="4">
                                            <p:txEl>
                                              <p:pRg st="4" end="4"/>
                                            </p:txEl>
                                          </p:spTgt>
                                        </p:tgtEl>
                                      </p:cBhvr>
                                      <p:to x="100000" y="100000"/>
                                    </p:animScale>
                                    <p:animScale>
                                      <p:cBhvr>
                                        <p:cTn id="17" dur="26">
                                          <p:stCondLst>
                                            <p:cond delay="1642"/>
                                          </p:stCondLst>
                                        </p:cTn>
                                        <p:tgtEl>
                                          <p:spTgt spid="4">
                                            <p:txEl>
                                              <p:pRg st="4" end="4"/>
                                            </p:txEl>
                                          </p:spTgt>
                                        </p:tgtEl>
                                      </p:cBhvr>
                                      <p:to x="100000" y="90000"/>
                                    </p:animScale>
                                    <p:animScale>
                                      <p:cBhvr>
                                        <p:cTn id="18" dur="166" decel="50000">
                                          <p:stCondLst>
                                            <p:cond delay="1668"/>
                                          </p:stCondLst>
                                        </p:cTn>
                                        <p:tgtEl>
                                          <p:spTgt spid="4">
                                            <p:txEl>
                                              <p:pRg st="4" end="4"/>
                                            </p:txEl>
                                          </p:spTgt>
                                        </p:tgtEl>
                                      </p:cBhvr>
                                      <p:to x="100000" y="100000"/>
                                    </p:animScale>
                                    <p:animScale>
                                      <p:cBhvr>
                                        <p:cTn id="19" dur="26">
                                          <p:stCondLst>
                                            <p:cond delay="1808"/>
                                          </p:stCondLst>
                                        </p:cTn>
                                        <p:tgtEl>
                                          <p:spTgt spid="4">
                                            <p:txEl>
                                              <p:pRg st="4" end="4"/>
                                            </p:txEl>
                                          </p:spTgt>
                                        </p:tgtEl>
                                      </p:cBhvr>
                                      <p:to x="100000" y="95000"/>
                                    </p:animScale>
                                    <p:animScale>
                                      <p:cBhvr>
                                        <p:cTn id="20" dur="166" decel="50000">
                                          <p:stCondLst>
                                            <p:cond delay="1834"/>
                                          </p:stCondLst>
                                        </p:cTn>
                                        <p:tgtEl>
                                          <p:spTgt spid="4">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2 - Θέση περιεχομένου"/>
          <p:cNvSpPr>
            <a:spLocks noGrp="1"/>
          </p:cNvSpPr>
          <p:nvPr>
            <p:ph idx="1"/>
          </p:nvPr>
        </p:nvSpPr>
        <p:spPr>
          <a:xfrm>
            <a:off x="142875" y="1600200"/>
            <a:ext cx="7115175" cy="4829175"/>
          </a:xfrm>
        </p:spPr>
        <p:txBody>
          <a:bodyPr/>
          <a:lstStyle/>
          <a:p>
            <a:pPr algn="just" eaLnBrk="1" hangingPunct="1">
              <a:buFont typeface="Arial" charset="0"/>
              <a:buBlip>
                <a:blip r:embed="rId2"/>
              </a:buBlip>
            </a:pPr>
            <a:r>
              <a:rPr lang="el-GR" sz="2400" smtClean="0"/>
              <a:t>Το πρώτο στάδιο της παραγωγής είναι η παρασκευή του «συμπυκνώματος». Το «συμπύκνωμα» παρασκευάζεται αποκλειστικά και μόνο από την «</a:t>
            </a:r>
            <a:r>
              <a:rPr lang="en-US" sz="2400" smtClean="0"/>
              <a:t>The Coca Cola Company</a:t>
            </a:r>
            <a:r>
              <a:rPr lang="el-GR" sz="2400" smtClean="0"/>
              <a:t>»</a:t>
            </a:r>
            <a:r>
              <a:rPr lang="en-US" sz="2400" smtClean="0"/>
              <a:t> </a:t>
            </a:r>
            <a:r>
              <a:rPr lang="el-GR" sz="2400" smtClean="0"/>
              <a:t> μιας και αποτελεί το μυστικό συστατικό το οποίο χρησιμοποιεί η εταιρία.</a:t>
            </a:r>
          </a:p>
          <a:p>
            <a:pPr algn="just" eaLnBrk="1" hangingPunct="1">
              <a:buFont typeface="Arial" charset="0"/>
              <a:buBlip>
                <a:blip r:embed="rId2"/>
              </a:buBlip>
            </a:pPr>
            <a:r>
              <a:rPr lang="el-GR" sz="2400" smtClean="0"/>
              <a:t>Το συμπύκνωμα μεταφέρεται σε σύντομο χρονικό διάστημα σε ειδικά πλαστικά δοχεία που δεν αλλοιώνουν την γεύση στους διάφορους εμφιαλωτές ανά τον κόσμο. </a:t>
            </a:r>
          </a:p>
          <a:p>
            <a:pPr algn="just" eaLnBrk="1" hangingPunct="1">
              <a:buFont typeface="Arial" charset="0"/>
              <a:buNone/>
            </a:pPr>
            <a:r>
              <a:rPr lang="el-GR" sz="2400" smtClean="0"/>
              <a:t>	Από αυτό το σημείο ουσιαστικά ξεκινάει η περιγραφή μας. </a:t>
            </a:r>
          </a:p>
        </p:txBody>
      </p:sp>
      <p:sp>
        <p:nvSpPr>
          <p:cNvPr id="31746"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noChangeArrowheads="1"/>
          </p:cNvPicPr>
          <p:nvPr/>
        </p:nvPicPr>
        <p:blipFill>
          <a:blip r:embed="rId2"/>
          <a:srcRect/>
          <a:stretch>
            <a:fillRect/>
          </a:stretch>
        </p:blipFill>
        <p:spPr bwMode="auto">
          <a:xfrm>
            <a:off x="0" y="1714500"/>
            <a:ext cx="2143125" cy="1497013"/>
          </a:xfrm>
          <a:prstGeom prst="rect">
            <a:avLst/>
          </a:prstGeom>
          <a:noFill/>
          <a:ln w="9525">
            <a:noFill/>
            <a:miter lim="800000"/>
            <a:headEnd/>
            <a:tailEnd/>
          </a:ln>
        </p:spPr>
      </p:pic>
      <p:pic>
        <p:nvPicPr>
          <p:cNvPr id="14338" name="Picture 3"/>
          <p:cNvPicPr>
            <a:picLocks noChangeAspect="1" noChangeArrowheads="1"/>
          </p:cNvPicPr>
          <p:nvPr/>
        </p:nvPicPr>
        <p:blipFill>
          <a:blip r:embed="rId3"/>
          <a:srcRect/>
          <a:stretch>
            <a:fillRect/>
          </a:stretch>
        </p:blipFill>
        <p:spPr bwMode="auto">
          <a:xfrm>
            <a:off x="0" y="3570288"/>
            <a:ext cx="2692400" cy="1071562"/>
          </a:xfrm>
          <a:prstGeom prst="rect">
            <a:avLst/>
          </a:prstGeom>
          <a:noFill/>
          <a:ln w="9525">
            <a:noFill/>
            <a:miter lim="800000"/>
            <a:headEnd/>
            <a:tailEnd/>
          </a:ln>
        </p:spPr>
      </p:pic>
      <p:pic>
        <p:nvPicPr>
          <p:cNvPr id="14339" name="Picture 4"/>
          <p:cNvPicPr>
            <a:picLocks noChangeAspect="1" noChangeArrowheads="1"/>
          </p:cNvPicPr>
          <p:nvPr/>
        </p:nvPicPr>
        <p:blipFill>
          <a:blip r:embed="rId4"/>
          <a:srcRect/>
          <a:stretch>
            <a:fillRect/>
          </a:stretch>
        </p:blipFill>
        <p:spPr bwMode="auto">
          <a:xfrm>
            <a:off x="2357438" y="1643063"/>
            <a:ext cx="2105025" cy="1428750"/>
          </a:xfrm>
          <a:prstGeom prst="rect">
            <a:avLst/>
          </a:prstGeom>
          <a:noFill/>
          <a:ln w="9525">
            <a:noFill/>
            <a:miter lim="800000"/>
            <a:headEnd/>
            <a:tailEnd/>
          </a:ln>
        </p:spPr>
      </p:pic>
      <p:pic>
        <p:nvPicPr>
          <p:cNvPr id="14340" name="Picture 5"/>
          <p:cNvPicPr>
            <a:picLocks noChangeAspect="1" noChangeArrowheads="1"/>
          </p:cNvPicPr>
          <p:nvPr/>
        </p:nvPicPr>
        <p:blipFill>
          <a:blip r:embed="rId5"/>
          <a:srcRect/>
          <a:stretch>
            <a:fillRect/>
          </a:stretch>
        </p:blipFill>
        <p:spPr bwMode="auto">
          <a:xfrm>
            <a:off x="4857750" y="1643063"/>
            <a:ext cx="2257425" cy="1390650"/>
          </a:xfrm>
          <a:prstGeom prst="rect">
            <a:avLst/>
          </a:prstGeom>
          <a:noFill/>
          <a:ln w="9525">
            <a:noFill/>
            <a:miter lim="800000"/>
            <a:headEnd/>
            <a:tailEnd/>
          </a:ln>
        </p:spPr>
      </p:pic>
      <p:pic>
        <p:nvPicPr>
          <p:cNvPr id="14341" name="Picture 6"/>
          <p:cNvPicPr>
            <a:picLocks noChangeAspect="1" noChangeArrowheads="1"/>
          </p:cNvPicPr>
          <p:nvPr/>
        </p:nvPicPr>
        <p:blipFill>
          <a:blip r:embed="rId6"/>
          <a:srcRect/>
          <a:stretch>
            <a:fillRect/>
          </a:stretch>
        </p:blipFill>
        <p:spPr bwMode="auto">
          <a:xfrm>
            <a:off x="2643188" y="3525838"/>
            <a:ext cx="2928937" cy="1117600"/>
          </a:xfrm>
          <a:prstGeom prst="rect">
            <a:avLst/>
          </a:prstGeom>
          <a:noFill/>
          <a:ln w="9525">
            <a:noFill/>
            <a:miter lim="800000"/>
            <a:headEnd/>
            <a:tailEnd/>
          </a:ln>
        </p:spPr>
      </p:pic>
      <p:pic>
        <p:nvPicPr>
          <p:cNvPr id="14342" name="Picture 7"/>
          <p:cNvPicPr>
            <a:picLocks noChangeAspect="1" noChangeArrowheads="1"/>
          </p:cNvPicPr>
          <p:nvPr/>
        </p:nvPicPr>
        <p:blipFill>
          <a:blip r:embed="rId7"/>
          <a:srcRect/>
          <a:stretch>
            <a:fillRect/>
          </a:stretch>
        </p:blipFill>
        <p:spPr bwMode="auto">
          <a:xfrm>
            <a:off x="5072063" y="3500438"/>
            <a:ext cx="2943225" cy="1071562"/>
          </a:xfrm>
          <a:prstGeom prst="rect">
            <a:avLst/>
          </a:prstGeom>
          <a:noFill/>
          <a:ln w="9525">
            <a:noFill/>
            <a:miter lim="800000"/>
            <a:headEnd/>
            <a:tailEnd/>
          </a:ln>
        </p:spPr>
      </p:pic>
      <p:sp>
        <p:nvSpPr>
          <p:cNvPr id="14343" name="TextBox 9"/>
          <p:cNvSpPr txBox="1">
            <a:spLocks noChangeArrowheads="1"/>
          </p:cNvSpPr>
          <p:nvPr/>
        </p:nvSpPr>
        <p:spPr bwMode="auto">
          <a:xfrm>
            <a:off x="0" y="428625"/>
            <a:ext cx="7016750" cy="584200"/>
          </a:xfrm>
          <a:prstGeom prst="rect">
            <a:avLst/>
          </a:prstGeom>
          <a:noFill/>
          <a:ln w="9525">
            <a:noFill/>
            <a:miter lim="800000"/>
            <a:headEnd/>
            <a:tailEnd/>
          </a:ln>
        </p:spPr>
        <p:txBody>
          <a:bodyPr wrap="none">
            <a:spAutoFit/>
          </a:bodyPr>
          <a:lstStyle/>
          <a:p>
            <a:r>
              <a:rPr lang="el-GR" sz="3200" b="1">
                <a:solidFill>
                  <a:srgbClr val="CC0000"/>
                </a:solidFill>
                <a:latin typeface="Calibri" pitchFamily="34" charset="0"/>
              </a:rPr>
              <a:t>«</a:t>
            </a:r>
            <a:r>
              <a:rPr lang="en-US" sz="3200" b="1">
                <a:solidFill>
                  <a:srgbClr val="CC0000"/>
                </a:solidFill>
                <a:latin typeface="Calibri" pitchFamily="34" charset="0"/>
              </a:rPr>
              <a:t>The Coca  Cola Company</a:t>
            </a:r>
            <a:r>
              <a:rPr lang="el-GR" sz="3200" b="1">
                <a:solidFill>
                  <a:srgbClr val="CC0000"/>
                </a:solidFill>
                <a:latin typeface="Calibri" pitchFamily="34" charset="0"/>
              </a:rPr>
              <a:t>» σε αριθμούς</a:t>
            </a:r>
          </a:p>
        </p:txBody>
      </p:sp>
      <p:sp>
        <p:nvSpPr>
          <p:cNvPr id="9" name="TextBox 8"/>
          <p:cNvSpPr txBox="1"/>
          <p:nvPr/>
        </p:nvSpPr>
        <p:spPr>
          <a:xfrm>
            <a:off x="1428750" y="5143500"/>
            <a:ext cx="6072188" cy="769938"/>
          </a:xfrm>
          <a:prstGeom prst="rect">
            <a:avLst/>
          </a:prstGeom>
          <a:noFill/>
        </p:spPr>
        <p:txBody>
          <a:bodyPr wrap="none">
            <a:spAutoFit/>
          </a:bodyPr>
          <a:lstStyle/>
          <a:p>
            <a:pPr>
              <a:defRPr/>
            </a:pPr>
            <a:r>
              <a:rPr lang="el-GR" sz="2800" b="1" dirty="0">
                <a:solidFill>
                  <a:srgbClr val="CC0000"/>
                </a:solidFill>
                <a:latin typeface="+mn-lt"/>
              </a:rPr>
              <a:t>1,7 δισ</a:t>
            </a:r>
            <a:r>
              <a:rPr lang="el-GR" dirty="0"/>
              <a:t>. </a:t>
            </a:r>
            <a:r>
              <a:rPr lang="el-GR" sz="1600" b="1" dirty="0">
                <a:solidFill>
                  <a:srgbClr val="CC0000"/>
                </a:solidFill>
              </a:rPr>
              <a:t>φορές την ημέρα </a:t>
            </a:r>
          </a:p>
          <a:p>
            <a:pPr>
              <a:defRPr/>
            </a:pPr>
            <a:r>
              <a:rPr lang="el-GR" sz="1600" b="1" dirty="0">
                <a:solidFill>
                  <a:schemeClr val="bg1">
                    <a:lumMod val="50000"/>
                  </a:schemeClr>
                </a:solidFill>
              </a:rPr>
              <a:t>καταναλωτές σε όλο τον κόσμο απολαμβάνουν τα προϊόντα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2 - Θέση περιεχομένου"/>
          <p:cNvSpPr>
            <a:spLocks noGrp="1"/>
          </p:cNvSpPr>
          <p:nvPr>
            <p:ph idx="1"/>
          </p:nvPr>
        </p:nvSpPr>
        <p:spPr>
          <a:xfrm>
            <a:off x="0" y="1500188"/>
            <a:ext cx="7715250" cy="5357812"/>
          </a:xfrm>
        </p:spPr>
        <p:txBody>
          <a:bodyPr/>
          <a:lstStyle/>
          <a:p>
            <a:pPr eaLnBrk="1" hangingPunct="1">
              <a:buFont typeface="Arial" pitchFamily="34" charset="0"/>
              <a:buBlip>
                <a:blip r:embed="rId2"/>
              </a:buBlip>
              <a:defRPr/>
            </a:pPr>
            <a:r>
              <a:rPr lang="el-GR" sz="2000" dirty="0" smtClean="0"/>
              <a:t>Το επόμενο και πιο δύσκολο στάδιο είναι η εμφιάλωση του ίδιου γευστικά προϊόντος σε όλες τις γωνιές του κόσμου. </a:t>
            </a:r>
          </a:p>
          <a:p>
            <a:pPr eaLnBrk="1" hangingPunct="1">
              <a:buFont typeface="Arial" pitchFamily="34" charset="0"/>
              <a:buBlip>
                <a:blip r:embed="rId2"/>
              </a:buBlip>
              <a:defRPr/>
            </a:pPr>
            <a:r>
              <a:rPr lang="el-GR" sz="2000" dirty="0" smtClean="0"/>
              <a:t>Οι εμφιαλωτές προσθέτουν δύο ακόμα πολύ βασικά συστατικά του τελικού προϊόντος:</a:t>
            </a:r>
          </a:p>
          <a:p>
            <a:pPr eaLnBrk="1" hangingPunct="1">
              <a:buFont typeface="Arial" pitchFamily="34" charset="0"/>
              <a:buNone/>
              <a:defRPr/>
            </a:pPr>
            <a:endParaRPr lang="el-GR" sz="2000" dirty="0" smtClean="0"/>
          </a:p>
          <a:p>
            <a:pPr marL="3771900" lvl="1" eaLnBrk="1" hangingPunct="1">
              <a:buFont typeface="Arial" pitchFamily="34" charset="0"/>
              <a:buChar char="–"/>
              <a:defRPr/>
            </a:pPr>
            <a:r>
              <a:rPr lang="el-GR" sz="1800" b="1" i="1" dirty="0" smtClean="0"/>
              <a:t>Το 90% </a:t>
            </a:r>
            <a:r>
              <a:rPr lang="el-GR" sz="1800" i="1" dirty="0" smtClean="0"/>
              <a:t>του τελικού προϊόντος είναι </a:t>
            </a:r>
            <a:r>
              <a:rPr lang="el-GR" sz="1800" b="1" i="1" dirty="0" smtClean="0"/>
              <a:t>νερό</a:t>
            </a:r>
            <a:r>
              <a:rPr lang="el-GR" sz="1800" i="1" dirty="0" smtClean="0"/>
              <a:t> οπότε θα πρέπει  το νερό να περάσει σταδιακά από στάδια απολύμανσης και νάνο φιλτραρίσματος ώστε να βεβαιωθεί ότι είναι ουδέτερο και ότι η ποιότητα του προϊόντος θα είναι σταθερή και σε υψηλά επίπεδα</a:t>
            </a:r>
            <a:r>
              <a:rPr lang="el-GR" sz="1800" dirty="0" smtClean="0"/>
              <a:t>.</a:t>
            </a:r>
          </a:p>
          <a:p>
            <a:pPr marL="3771900" lvl="1" eaLnBrk="1" hangingPunct="1">
              <a:buFont typeface="Arial" pitchFamily="34" charset="0"/>
              <a:buChar char="–"/>
              <a:defRPr/>
            </a:pPr>
            <a:r>
              <a:rPr lang="el-GR" sz="1800" i="1" dirty="0" smtClean="0"/>
              <a:t>Το δεύτερο πολύ βασικό συστατικό είναι </a:t>
            </a:r>
            <a:r>
              <a:rPr lang="el-GR" sz="1800" b="1" i="1" dirty="0" smtClean="0"/>
              <a:t>η γλυκαντική ουσία</a:t>
            </a:r>
            <a:r>
              <a:rPr lang="el-GR" sz="1800" i="1" dirty="0" smtClean="0"/>
              <a:t>. Στην πληθώρα των χωρών αυτή είναι η ζάχαρη εκτός από τις ΗΠΑ.</a:t>
            </a:r>
          </a:p>
          <a:p>
            <a:pPr lvl="1" eaLnBrk="1" hangingPunct="1">
              <a:buFont typeface="Arial" pitchFamily="34" charset="0"/>
              <a:buChar char="–"/>
              <a:defRPr/>
            </a:pPr>
            <a:endParaRPr lang="el-GR" sz="2000" dirty="0" smtClean="0"/>
          </a:p>
        </p:txBody>
      </p:sp>
      <p:sp>
        <p:nvSpPr>
          <p:cNvPr id="32770"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pic>
        <p:nvPicPr>
          <p:cNvPr id="32771" name="Picture 2" descr="E:\Coca Cola Paperwork\Coca-Cola_Secret_Formula3.jpg"/>
          <p:cNvPicPr>
            <a:picLocks noChangeAspect="1" noChangeArrowheads="1"/>
          </p:cNvPicPr>
          <p:nvPr/>
        </p:nvPicPr>
        <p:blipFill>
          <a:blip r:embed="rId3"/>
          <a:srcRect/>
          <a:stretch>
            <a:fillRect/>
          </a:stretch>
        </p:blipFill>
        <p:spPr bwMode="auto">
          <a:xfrm>
            <a:off x="0" y="2984500"/>
            <a:ext cx="3500438" cy="3944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Grp="1" noChangeAspect="1" noChangeArrowheads="1"/>
          </p:cNvPicPr>
          <p:nvPr>
            <p:ph idx="1"/>
          </p:nvPr>
        </p:nvPicPr>
        <p:blipFill>
          <a:blip r:embed="rId2" cstate="print"/>
          <a:srcRect/>
          <a:stretch>
            <a:fillRect/>
          </a:stretch>
        </p:blipFill>
        <p:spPr>
          <a:xfrm>
            <a:off x="-142908" y="640229"/>
            <a:ext cx="7715304" cy="5566738"/>
          </a:xfrm>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 Θέση περιεχομένου"/>
          <p:cNvSpPr>
            <a:spLocks noGrp="1"/>
          </p:cNvSpPr>
          <p:nvPr>
            <p:ph idx="1"/>
          </p:nvPr>
        </p:nvSpPr>
        <p:spPr>
          <a:xfrm>
            <a:off x="0" y="1643063"/>
            <a:ext cx="7329488" cy="4525962"/>
          </a:xfrm>
        </p:spPr>
        <p:txBody>
          <a:bodyPr>
            <a:normAutofit fontScale="92500" lnSpcReduction="10000"/>
          </a:bodyPr>
          <a:lstStyle/>
          <a:p>
            <a:pPr algn="just" eaLnBrk="1" hangingPunct="1">
              <a:buFont typeface="Arial" pitchFamily="34" charset="0"/>
              <a:buBlip>
                <a:blip r:embed="rId2"/>
              </a:buBlip>
              <a:defRPr/>
            </a:pPr>
            <a:r>
              <a:rPr lang="el-GR" sz="2400" dirty="0" smtClean="0"/>
              <a:t>Στον εμφιαλωτή η διαδικασία ξεκινά με την ανάμιξη όλων των συστατικών (συμπύκνωμα, γλυκαντική ουσία και νερό) σε μεγάλα ειδικά διαμορφωμένα καζάνια τα οποία βρίσκονται πάρα πολύ κοντά και στις τρεις αυτές πηγές. </a:t>
            </a:r>
          </a:p>
          <a:p>
            <a:pPr algn="just" eaLnBrk="1" hangingPunct="1">
              <a:defRPr/>
            </a:pPr>
            <a:endParaRPr lang="el-GR" sz="2400" dirty="0" smtClean="0"/>
          </a:p>
          <a:p>
            <a:pPr algn="just" eaLnBrk="1" hangingPunct="1">
              <a:buFont typeface="Arial" pitchFamily="34" charset="0"/>
              <a:buBlip>
                <a:blip r:embed="rId2"/>
              </a:buBlip>
              <a:defRPr/>
            </a:pPr>
            <a:r>
              <a:rPr lang="el-GR" sz="2400" dirty="0" smtClean="0"/>
              <a:t>Στην συνέχεια το προϊόν αυτής της ανάμιξης διοχετεύεται σε μικρότερα δοχεία όπου από εκεί θα ξαναγίνει αραίωση με νερό και θα προστεθεί και το διοξείδιο του άνθρακα. </a:t>
            </a:r>
          </a:p>
          <a:p>
            <a:pPr algn="just" eaLnBrk="1" hangingPunct="1">
              <a:defRPr/>
            </a:pPr>
            <a:endParaRPr lang="el-GR" sz="2400" dirty="0"/>
          </a:p>
          <a:p>
            <a:pPr algn="just" eaLnBrk="1" hangingPunct="1">
              <a:buFont typeface="Arial" pitchFamily="34" charset="0"/>
              <a:buBlip>
                <a:blip r:embed="rId2"/>
              </a:buBlip>
              <a:defRPr/>
            </a:pPr>
            <a:r>
              <a:rPr lang="el-GR" sz="2400" dirty="0" smtClean="0"/>
              <a:t>Αυτά τα δύο πρώτα στάδια της παραγωγής είναι πλήρως αυτοματοποιημένα και δεν υπάρχει σε κανένα σημείο ανθρώπινη παρέμβαση. Η ανθρώπινη παρουσία είναι μόνο εποπτική. </a:t>
            </a:r>
            <a:endParaRPr lang="el-GR" sz="2400" dirty="0"/>
          </a:p>
        </p:txBody>
      </p:sp>
      <p:sp>
        <p:nvSpPr>
          <p:cNvPr id="34818"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 Θέση περιεχομένου"/>
          <p:cNvSpPr>
            <a:spLocks noGrp="1"/>
          </p:cNvSpPr>
          <p:nvPr>
            <p:ph idx="1"/>
          </p:nvPr>
        </p:nvSpPr>
        <p:spPr>
          <a:xfrm>
            <a:off x="0" y="1571625"/>
            <a:ext cx="7572375" cy="5286375"/>
          </a:xfrm>
        </p:spPr>
        <p:txBody>
          <a:bodyPr>
            <a:normAutofit fontScale="77500" lnSpcReduction="20000"/>
          </a:bodyPr>
          <a:lstStyle/>
          <a:p>
            <a:pPr algn="just" eaLnBrk="1" hangingPunct="1">
              <a:lnSpc>
                <a:spcPct val="120000"/>
              </a:lnSpc>
              <a:buFont typeface="Arial" pitchFamily="34" charset="0"/>
              <a:buBlip>
                <a:blip r:embed="rId2"/>
              </a:buBlip>
              <a:defRPr/>
            </a:pPr>
            <a:r>
              <a:rPr lang="el-GR" sz="2800" dirty="0" smtClean="0"/>
              <a:t>Σε αυτό το σημείο το ποτό είναι έτοιμο και θα πρέπει να περάσει στην εμφιάλωση. </a:t>
            </a:r>
          </a:p>
          <a:p>
            <a:pPr algn="just" eaLnBrk="1" hangingPunct="1">
              <a:lnSpc>
                <a:spcPct val="120000"/>
              </a:lnSpc>
              <a:defRPr/>
            </a:pPr>
            <a:endParaRPr lang="el-GR" sz="2800" dirty="0"/>
          </a:p>
          <a:p>
            <a:pPr algn="just" eaLnBrk="1" hangingPunct="1">
              <a:lnSpc>
                <a:spcPct val="120000"/>
              </a:lnSpc>
              <a:buFont typeface="Arial" pitchFamily="34" charset="0"/>
              <a:buBlip>
                <a:blip r:embed="rId2"/>
              </a:buBlip>
              <a:defRPr/>
            </a:pPr>
            <a:r>
              <a:rPr lang="el-GR" sz="2800" dirty="0" smtClean="0"/>
              <a:t>Εκεί παρέχονται τρεις διαφορετικές δυνατότητες δοχείων:</a:t>
            </a:r>
          </a:p>
          <a:p>
            <a:pPr marL="1085850" lvl="4" algn="just" eaLnBrk="1" hangingPunct="1">
              <a:lnSpc>
                <a:spcPct val="120000"/>
              </a:lnSpc>
              <a:defRPr/>
            </a:pPr>
            <a:r>
              <a:rPr lang="el-GR" sz="2800" dirty="0" smtClean="0"/>
              <a:t>Τα πλαστικά μπουκάλια</a:t>
            </a:r>
          </a:p>
          <a:p>
            <a:pPr marL="1085850" lvl="4" algn="just" eaLnBrk="1" hangingPunct="1">
              <a:lnSpc>
                <a:spcPct val="120000"/>
              </a:lnSpc>
              <a:defRPr/>
            </a:pPr>
            <a:r>
              <a:rPr lang="el-GR" sz="2800" dirty="0" smtClean="0"/>
              <a:t>Τα κουτιά αλουμινίου</a:t>
            </a:r>
          </a:p>
          <a:p>
            <a:pPr marL="1085850" lvl="4" algn="just" eaLnBrk="1" hangingPunct="1">
              <a:lnSpc>
                <a:spcPct val="120000"/>
              </a:lnSpc>
              <a:defRPr/>
            </a:pPr>
            <a:r>
              <a:rPr lang="el-GR" sz="2800" dirty="0" smtClean="0"/>
              <a:t>Τα γυάλινα μπουκάλια</a:t>
            </a:r>
          </a:p>
          <a:p>
            <a:pPr lvl="4" algn="just" eaLnBrk="1" hangingPunct="1">
              <a:lnSpc>
                <a:spcPct val="120000"/>
              </a:lnSpc>
              <a:defRPr/>
            </a:pPr>
            <a:endParaRPr lang="el-GR" sz="2400" dirty="0" smtClean="0"/>
          </a:p>
          <a:p>
            <a:pPr lvl="4" algn="just" eaLnBrk="1" hangingPunct="1">
              <a:lnSpc>
                <a:spcPct val="120000"/>
              </a:lnSpc>
              <a:buFont typeface="Arial" pitchFamily="34" charset="0"/>
              <a:buNone/>
              <a:defRPr/>
            </a:pPr>
            <a:endParaRPr lang="el-GR" sz="2800" dirty="0" smtClean="0"/>
          </a:p>
          <a:p>
            <a:pPr marL="171450" lvl="4" indent="0" algn="just" eaLnBrk="1" hangingPunct="1">
              <a:lnSpc>
                <a:spcPct val="120000"/>
              </a:lnSpc>
              <a:buFont typeface="Arial" charset="0"/>
              <a:buNone/>
              <a:defRPr/>
            </a:pPr>
            <a:r>
              <a:rPr lang="el-GR" sz="2800" dirty="0" smtClean="0"/>
              <a:t>Εκτός από το προϊόν, αυτό είναι το δεύτερο σημείο πάνω στο οποίο έχει επενδύσει η εταιρία και έχει αποκτήσει πια ανταγωνιστικό πλεονέκτημα έναντι του υπόλοιπου ανταγωνισμού. </a:t>
            </a:r>
          </a:p>
        </p:txBody>
      </p:sp>
      <p:pic>
        <p:nvPicPr>
          <p:cNvPr id="35842" name="Picture 7" descr="https://encrypted-tbn0.gstatic.com/images?q=tbn:ANd9GcQppXpdOXFjUQ43QeX96r5KGt1o-2y6SqcCMVCjNF_ArySHbodvHg"/>
          <p:cNvPicPr>
            <a:picLocks noChangeAspect="1" noChangeArrowheads="1"/>
          </p:cNvPicPr>
          <p:nvPr/>
        </p:nvPicPr>
        <p:blipFill>
          <a:blip r:embed="rId3"/>
          <a:srcRect/>
          <a:stretch>
            <a:fillRect/>
          </a:stretch>
        </p:blipFill>
        <p:spPr bwMode="auto">
          <a:xfrm>
            <a:off x="4286250" y="3214688"/>
            <a:ext cx="2857500" cy="1878012"/>
          </a:xfrm>
          <a:prstGeom prst="rect">
            <a:avLst/>
          </a:prstGeom>
          <a:noFill/>
          <a:ln w="9525">
            <a:noFill/>
            <a:miter lim="800000"/>
            <a:headEnd/>
            <a:tailEnd/>
          </a:ln>
        </p:spPr>
      </p:pic>
      <p:sp>
        <p:nvSpPr>
          <p:cNvPr id="35843"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2 - Θέση περιεχομένου"/>
          <p:cNvSpPr>
            <a:spLocks noGrp="1"/>
          </p:cNvSpPr>
          <p:nvPr>
            <p:ph idx="1"/>
          </p:nvPr>
        </p:nvSpPr>
        <p:spPr>
          <a:xfrm>
            <a:off x="0" y="1571625"/>
            <a:ext cx="8229600" cy="5286375"/>
          </a:xfrm>
        </p:spPr>
        <p:txBody>
          <a:bodyPr/>
          <a:lstStyle/>
          <a:p>
            <a:pPr eaLnBrk="1" hangingPunct="1">
              <a:buFont typeface="Arial" charset="0"/>
              <a:buBlip>
                <a:blip r:embed="rId2"/>
              </a:buBlip>
            </a:pPr>
            <a:r>
              <a:rPr lang="el-GR" sz="2400" smtClean="0"/>
              <a:t>Η </a:t>
            </a:r>
            <a:r>
              <a:rPr lang="en-US" sz="2400" smtClean="0"/>
              <a:t>Coca Cola </a:t>
            </a:r>
            <a:r>
              <a:rPr lang="el-GR" sz="2400" smtClean="0"/>
              <a:t>έχει επιλέξει εδώ και χρόνια να παράγει την συσκευασία στα δικά της εργοστάσια. </a:t>
            </a:r>
          </a:p>
          <a:p>
            <a:pPr eaLnBrk="1" hangingPunct="1">
              <a:buFont typeface="Arial" charset="0"/>
              <a:buBlip>
                <a:blip r:embed="rId2"/>
              </a:buBlip>
            </a:pPr>
            <a:r>
              <a:rPr lang="el-GR" sz="2400" smtClean="0"/>
              <a:t>Έτσι μπορεί να ρυθμίζει την ποσότητα των δοχείων, όλων των ειδών, που θα παραχθούν σε αντιστοιχία με τις απαιτούμενες ποσότητες. </a:t>
            </a:r>
          </a:p>
          <a:p>
            <a:pPr eaLnBrk="1" hangingPunct="1">
              <a:buFont typeface="Arial" charset="0"/>
              <a:buNone/>
            </a:pPr>
            <a:endParaRPr lang="el-GR" sz="2400" smtClean="0"/>
          </a:p>
          <a:p>
            <a:pPr algn="ctr" eaLnBrk="1" hangingPunct="1">
              <a:buFont typeface="Arial" charset="0"/>
              <a:buNone/>
            </a:pPr>
            <a:r>
              <a:rPr lang="el-GR" sz="2400" smtClean="0"/>
              <a:t>  Ρυθμίζοντας λοιπόν την παραγωγή τόσο του ποτού αλλά και της ποσότητας των κουτιών</a:t>
            </a:r>
          </a:p>
          <a:p>
            <a:pPr algn="ctr" eaLnBrk="1" hangingPunct="1">
              <a:buFont typeface="Arial" charset="0"/>
              <a:buNone/>
            </a:pPr>
            <a:endParaRPr lang="el-GR" sz="2400" smtClean="0"/>
          </a:p>
          <a:p>
            <a:pPr algn="ctr" eaLnBrk="1" hangingPunct="1">
              <a:buFont typeface="Arial" charset="0"/>
              <a:buNone/>
            </a:pPr>
            <a:endParaRPr lang="el-GR" sz="2400" smtClean="0"/>
          </a:p>
          <a:p>
            <a:pPr algn="ctr" eaLnBrk="1" hangingPunct="1">
              <a:buFont typeface="Arial" charset="0"/>
              <a:buNone/>
            </a:pPr>
            <a:r>
              <a:rPr lang="el-GR" sz="2400" b="1" smtClean="0">
                <a:solidFill>
                  <a:srgbClr val="CC0000"/>
                </a:solidFill>
              </a:rPr>
              <a:t>Προσέγγιση του Μηδενικού Αποθέματος</a:t>
            </a:r>
          </a:p>
          <a:p>
            <a:pPr algn="ctr" eaLnBrk="1" hangingPunct="1">
              <a:buFont typeface="Arial" charset="0"/>
              <a:buNone/>
            </a:pPr>
            <a:r>
              <a:rPr lang="el-GR" sz="2400" b="1" smtClean="0">
                <a:solidFill>
                  <a:srgbClr val="CC0000"/>
                </a:solidFill>
              </a:rPr>
              <a:t>Τόσο τελικού προϊόντος όσο και ενδιάμεσων σταδίων</a:t>
            </a:r>
          </a:p>
        </p:txBody>
      </p:sp>
      <p:sp>
        <p:nvSpPr>
          <p:cNvPr id="5" name="4 - Βέλος προς τα κάτω"/>
          <p:cNvSpPr/>
          <p:nvPr/>
        </p:nvSpPr>
        <p:spPr>
          <a:xfrm>
            <a:off x="4000500" y="4929188"/>
            <a:ext cx="503238" cy="574675"/>
          </a:xfrm>
          <a:prstGeom prst="downArrow">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6867"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2 - Θέση περιεχομένου"/>
          <p:cNvSpPr>
            <a:spLocks noGrp="1"/>
          </p:cNvSpPr>
          <p:nvPr>
            <p:ph idx="1"/>
          </p:nvPr>
        </p:nvSpPr>
        <p:spPr>
          <a:xfrm>
            <a:off x="0" y="1600200"/>
            <a:ext cx="7429500" cy="4900613"/>
          </a:xfrm>
        </p:spPr>
        <p:txBody>
          <a:bodyPr/>
          <a:lstStyle/>
          <a:p>
            <a:pPr algn="just" eaLnBrk="1" hangingPunct="1">
              <a:spcAft>
                <a:spcPts val="600"/>
              </a:spcAft>
              <a:buFont typeface="Arial" charset="0"/>
              <a:buBlip>
                <a:blip r:embed="rId2"/>
              </a:buBlip>
            </a:pPr>
            <a:r>
              <a:rPr lang="el-GR" sz="2400" smtClean="0"/>
              <a:t>Η διαδικασία της παραγωγής των διάφορων συσκευασιών είναι πλήρως αυτοματοποιημένη και απαιτεί σχεδόν μηδενικό προσωπικό. </a:t>
            </a:r>
          </a:p>
          <a:p>
            <a:pPr algn="just" eaLnBrk="1" hangingPunct="1">
              <a:spcAft>
                <a:spcPts val="600"/>
              </a:spcAft>
              <a:buFont typeface="Arial" charset="0"/>
              <a:buBlip>
                <a:blip r:embed="rId2"/>
              </a:buBlip>
            </a:pPr>
            <a:r>
              <a:rPr lang="el-GR" sz="2400" smtClean="0"/>
              <a:t>Πολλά σημεία ελέγχου για την αποφυγή ελαττωματικών. </a:t>
            </a:r>
          </a:p>
          <a:p>
            <a:pPr algn="just" eaLnBrk="1" hangingPunct="1">
              <a:spcAft>
                <a:spcPts val="600"/>
              </a:spcAft>
              <a:buFont typeface="Arial" charset="0"/>
              <a:buBlip>
                <a:blip r:embed="rId2"/>
              </a:buBlip>
            </a:pPr>
            <a:r>
              <a:rPr lang="el-GR" sz="2400" smtClean="0"/>
              <a:t>Μεγαλύτερη δυνατότητα παραγωγής για τα πιο ευρέως διαδεδομένες πλαστικές συσκευασίες.</a:t>
            </a:r>
          </a:p>
          <a:p>
            <a:pPr algn="just" eaLnBrk="1" hangingPunct="1">
              <a:spcAft>
                <a:spcPts val="600"/>
              </a:spcAft>
              <a:buFont typeface="Arial" charset="0"/>
              <a:buBlip>
                <a:blip r:embed="rId2"/>
              </a:buBlip>
            </a:pPr>
            <a:r>
              <a:rPr lang="el-GR" sz="2400" smtClean="0"/>
              <a:t>Γραμμές παραγωγής που δεν δημιουργούν ουρές και οδηγούν άμεσα στο επόμενο στάδιο της εμφιάλωσης.</a:t>
            </a:r>
          </a:p>
          <a:p>
            <a:pPr algn="just" eaLnBrk="1" hangingPunct="1">
              <a:spcAft>
                <a:spcPts val="600"/>
              </a:spcAft>
              <a:buFont typeface="Arial" charset="0"/>
              <a:buBlip>
                <a:blip r:embed="rId2"/>
              </a:buBlip>
            </a:pPr>
            <a:r>
              <a:rPr lang="el-GR" sz="2400" smtClean="0"/>
              <a:t>Σχεδόν μηδενική ύπαρξη αποθεμάτων ανάμεσα στα διάφορα στάδια.  </a:t>
            </a:r>
          </a:p>
          <a:p>
            <a:pPr eaLnBrk="1" hangingPunct="1"/>
            <a:endParaRPr lang="en-US" sz="2400" smtClean="0"/>
          </a:p>
        </p:txBody>
      </p:sp>
      <p:sp>
        <p:nvSpPr>
          <p:cNvPr id="37890"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2 - Θέση περιεχομένου"/>
          <p:cNvSpPr>
            <a:spLocks noGrp="1"/>
          </p:cNvSpPr>
          <p:nvPr>
            <p:ph idx="1"/>
          </p:nvPr>
        </p:nvSpPr>
        <p:spPr>
          <a:xfrm>
            <a:off x="0" y="1357313"/>
            <a:ext cx="7572375" cy="5286375"/>
          </a:xfrm>
        </p:spPr>
        <p:txBody>
          <a:bodyPr/>
          <a:lstStyle/>
          <a:p>
            <a:pPr algn="just" eaLnBrk="1" hangingPunct="1">
              <a:lnSpc>
                <a:spcPct val="150000"/>
              </a:lnSpc>
              <a:spcAft>
                <a:spcPts val="600"/>
              </a:spcAft>
              <a:buFont typeface="Arial" charset="0"/>
              <a:buBlip>
                <a:blip r:embed="rId2"/>
              </a:buBlip>
            </a:pPr>
            <a:r>
              <a:rPr lang="el-GR" sz="2400" smtClean="0"/>
              <a:t>Σωστή χωροταξία και εκμετάλλευση όλου του όγκου των εγκαταστάσεων οδηγεί σε ένα πιο γρήγορα παραγόμενο προϊόν.</a:t>
            </a:r>
          </a:p>
          <a:p>
            <a:pPr algn="just" eaLnBrk="1" hangingPunct="1">
              <a:lnSpc>
                <a:spcPct val="150000"/>
              </a:lnSpc>
              <a:spcAft>
                <a:spcPts val="600"/>
              </a:spcAft>
              <a:buFont typeface="Arial" charset="0"/>
              <a:buBlip>
                <a:blip r:embed="rId2"/>
              </a:buBlip>
            </a:pPr>
            <a:r>
              <a:rPr lang="el-GR" sz="2400" smtClean="0"/>
              <a:t>Σωστός προγραμματισμός και διακίνηση της πληροφορίας μέσω μιας πλατφόρμας. </a:t>
            </a:r>
          </a:p>
          <a:p>
            <a:pPr algn="just" eaLnBrk="1" hangingPunct="1">
              <a:lnSpc>
                <a:spcPct val="150000"/>
              </a:lnSpc>
              <a:spcAft>
                <a:spcPts val="600"/>
              </a:spcAft>
              <a:buFont typeface="Arial" charset="0"/>
              <a:buBlip>
                <a:blip r:embed="rId2"/>
              </a:buBlip>
            </a:pPr>
            <a:r>
              <a:rPr lang="el-GR" sz="2400" smtClean="0"/>
              <a:t>Πραγματοποιούνται προληπτικές και χωρίς να διακοπεί η παραγωγική διαδικασία συντηρήσεις στο χώρο του εργοστασίου από εξειδικευμένους υπαλλήλους της εταιρίας. π.χ. αλλαγή καλουπιών στον φούρνο</a:t>
            </a:r>
          </a:p>
        </p:txBody>
      </p:sp>
      <p:sp>
        <p:nvSpPr>
          <p:cNvPr id="38914" name="TextBox 3"/>
          <p:cNvSpPr txBox="1">
            <a:spLocks noChangeArrowheads="1"/>
          </p:cNvSpPr>
          <p:nvPr/>
        </p:nvSpPr>
        <p:spPr bwMode="auto">
          <a:xfrm>
            <a:off x="214313" y="344488"/>
            <a:ext cx="5611812"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Λιτή Παραγωγή της </a:t>
            </a:r>
            <a:r>
              <a:rPr lang="en-US" sz="3200" b="1">
                <a:solidFill>
                  <a:srgbClr val="C00000"/>
                </a:solidFill>
                <a:latin typeface="Calibri" pitchFamily="34" charset="0"/>
              </a:rPr>
              <a:t>Coca Cola</a:t>
            </a:r>
            <a:endParaRPr lang="el-GR" sz="3200"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descr="http://image.slidesharecdn.com/coca-colacasestudy-120406220553-phpapp02/95/slide-18-728.jpg?1333773373"/>
          <p:cNvPicPr>
            <a:picLocks noChangeAspect="1" noChangeArrowheads="1"/>
          </p:cNvPicPr>
          <p:nvPr/>
        </p:nvPicPr>
        <p:blipFill>
          <a:blip r:embed="rId2"/>
          <a:srcRect/>
          <a:stretch>
            <a:fillRect/>
          </a:stretch>
        </p:blipFill>
        <p:spPr bwMode="auto">
          <a:xfrm>
            <a:off x="357188" y="1339850"/>
            <a:ext cx="7072312" cy="53038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descr="E:\Coca Cola Paperwork\Coca Cola Operations MAnagement\cc9.jpg"/>
          <p:cNvPicPr>
            <a:picLocks noChangeAspect="1" noChangeArrowheads="1"/>
          </p:cNvPicPr>
          <p:nvPr/>
        </p:nvPicPr>
        <p:blipFill>
          <a:blip r:embed="rId2" cstate="print"/>
          <a:srcRect/>
          <a:stretch>
            <a:fillRect/>
          </a:stretch>
        </p:blipFill>
        <p:spPr bwMode="auto">
          <a:xfrm>
            <a:off x="0" y="1357298"/>
            <a:ext cx="7500989" cy="4883737"/>
          </a:xfrm>
          <a:prstGeom prst="rect">
            <a:avLst/>
          </a:prstGeom>
          <a:ln>
            <a:noFill/>
          </a:ln>
          <a:effectLst>
            <a:softEdge rad="112500"/>
          </a:effectLst>
        </p:spPr>
      </p:pic>
      <p:sp>
        <p:nvSpPr>
          <p:cNvPr id="40962" name="TextBox 2"/>
          <p:cNvSpPr txBox="1">
            <a:spLocks noChangeArrowheads="1"/>
          </p:cNvSpPr>
          <p:nvPr/>
        </p:nvSpPr>
        <p:spPr bwMode="auto">
          <a:xfrm>
            <a:off x="2786063" y="3455988"/>
            <a:ext cx="3286125" cy="830262"/>
          </a:xfrm>
          <a:prstGeom prst="rect">
            <a:avLst/>
          </a:prstGeom>
          <a:noFill/>
          <a:ln w="9525">
            <a:noFill/>
            <a:miter lim="800000"/>
            <a:headEnd/>
            <a:tailEnd/>
          </a:ln>
        </p:spPr>
        <p:txBody>
          <a:bodyPr>
            <a:spAutoFit/>
          </a:bodyPr>
          <a:lstStyle/>
          <a:p>
            <a:r>
              <a:rPr lang="en-US" sz="4800" b="1">
                <a:solidFill>
                  <a:srgbClr val="CC0000"/>
                </a:solidFill>
                <a:latin typeface="Script MT Bold" pitchFamily="66" charset="0"/>
              </a:rPr>
              <a:t>Thank you!!</a:t>
            </a:r>
            <a:endParaRPr lang="el-GR" sz="4800" b="1">
              <a:solidFill>
                <a:srgbClr val="CC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
          <p:cNvSpPr txBox="1">
            <a:spLocks noChangeArrowheads="1"/>
          </p:cNvSpPr>
          <p:nvPr/>
        </p:nvSpPr>
        <p:spPr bwMode="auto">
          <a:xfrm>
            <a:off x="0" y="428625"/>
            <a:ext cx="7258050"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Ιστορία της «</a:t>
            </a:r>
            <a:r>
              <a:rPr lang="en-US" sz="3200" b="1">
                <a:solidFill>
                  <a:srgbClr val="C00000"/>
                </a:solidFill>
                <a:latin typeface="Calibri" pitchFamily="34" charset="0"/>
              </a:rPr>
              <a:t>The Coca  Cola Company</a:t>
            </a:r>
            <a:r>
              <a:rPr lang="el-GR" sz="3200" b="1">
                <a:solidFill>
                  <a:srgbClr val="C00000"/>
                </a:solidFill>
                <a:latin typeface="Calibri" pitchFamily="34" charset="0"/>
              </a:rPr>
              <a:t>» </a:t>
            </a:r>
          </a:p>
        </p:txBody>
      </p:sp>
      <p:sp>
        <p:nvSpPr>
          <p:cNvPr id="15362" name="TextBox 4"/>
          <p:cNvSpPr txBox="1">
            <a:spLocks noChangeArrowheads="1"/>
          </p:cNvSpPr>
          <p:nvPr/>
        </p:nvSpPr>
        <p:spPr bwMode="auto">
          <a:xfrm>
            <a:off x="285750" y="1357313"/>
            <a:ext cx="6500813" cy="5262562"/>
          </a:xfrm>
          <a:prstGeom prst="rect">
            <a:avLst/>
          </a:prstGeom>
          <a:noFill/>
          <a:ln w="9525">
            <a:noFill/>
            <a:miter lim="800000"/>
            <a:headEnd/>
            <a:tailEnd/>
          </a:ln>
        </p:spPr>
        <p:txBody>
          <a:bodyPr>
            <a:spAutoFit/>
          </a:bodyPr>
          <a:lstStyle/>
          <a:p>
            <a:pPr algn="just">
              <a:lnSpc>
                <a:spcPct val="150000"/>
              </a:lnSpc>
              <a:buFontTx/>
              <a:buBlip>
                <a:blip r:embed="rId2"/>
              </a:buBlip>
            </a:pPr>
            <a:r>
              <a:rPr lang="el-GR" sz="1600">
                <a:latin typeface="Calibri" pitchFamily="34" charset="0"/>
              </a:rPr>
              <a:t>  Το 1886, στην </a:t>
            </a:r>
            <a:r>
              <a:rPr lang="en-US" sz="1600">
                <a:latin typeface="Calibri" pitchFamily="34" charset="0"/>
              </a:rPr>
              <a:t>Atlanta </a:t>
            </a:r>
            <a:r>
              <a:rPr lang="el-GR" sz="1600">
                <a:latin typeface="Calibri" pitchFamily="34" charset="0"/>
              </a:rPr>
              <a:t>της </a:t>
            </a:r>
            <a:r>
              <a:rPr lang="en-US" sz="1600">
                <a:latin typeface="Calibri" pitchFamily="34" charset="0"/>
              </a:rPr>
              <a:t>Georgia, o Dr. John Styth Pemberton </a:t>
            </a:r>
            <a:r>
              <a:rPr lang="el-GR" sz="1600">
                <a:latin typeface="Calibri" pitchFamily="34" charset="0"/>
              </a:rPr>
              <a:t>ανακάλυψε το διάσημο σιρόπι με άρωμα καραμέλα </a:t>
            </a:r>
            <a:endParaRPr lang="en-US" sz="1600">
              <a:latin typeface="Calibri" pitchFamily="34" charset="0"/>
            </a:endParaRPr>
          </a:p>
          <a:p>
            <a:pPr algn="just">
              <a:lnSpc>
                <a:spcPct val="150000"/>
              </a:lnSpc>
              <a:buFontTx/>
              <a:buBlip>
                <a:blip r:embed="rId2"/>
              </a:buBlip>
            </a:pPr>
            <a:r>
              <a:rPr lang="en-US" sz="1600">
                <a:latin typeface="Calibri" pitchFamily="34" charset="0"/>
              </a:rPr>
              <a:t> </a:t>
            </a:r>
            <a:r>
              <a:rPr lang="el-GR" sz="1600">
                <a:latin typeface="Calibri" pitchFamily="34" charset="0"/>
              </a:rPr>
              <a:t>Έτσι γεννιέται το πιο δημοφιλές προϊόν στον κόσμο: η </a:t>
            </a:r>
            <a:r>
              <a:rPr lang="en-US" sz="1600">
                <a:latin typeface="Calibri" pitchFamily="34" charset="0"/>
              </a:rPr>
              <a:t>Coca Cola. </a:t>
            </a:r>
            <a:r>
              <a:rPr lang="el-GR" sz="1600">
                <a:latin typeface="Calibri" pitchFamily="34" charset="0"/>
              </a:rPr>
              <a:t>Η </a:t>
            </a:r>
            <a:r>
              <a:rPr lang="en-US" sz="1600">
                <a:latin typeface="Calibri" pitchFamily="34" charset="0"/>
              </a:rPr>
              <a:t>Coca Cola </a:t>
            </a:r>
            <a:r>
              <a:rPr lang="el-GR" sz="1600">
                <a:latin typeface="Calibri" pitchFamily="34" charset="0"/>
              </a:rPr>
              <a:t>(ένα μείγμα της μυστικής συνταγής του </a:t>
            </a:r>
            <a:r>
              <a:rPr lang="en-US" sz="1600">
                <a:latin typeface="Calibri" pitchFamily="34" charset="0"/>
              </a:rPr>
              <a:t>Pemberton </a:t>
            </a:r>
            <a:r>
              <a:rPr lang="el-GR" sz="1600">
                <a:latin typeface="Calibri" pitchFamily="34" charset="0"/>
              </a:rPr>
              <a:t>με νερό και ανθρακικό) έκανε το ντεμπούτο της στο φαρμακείο </a:t>
            </a:r>
            <a:r>
              <a:rPr lang="en-US" sz="1600">
                <a:latin typeface="Calibri" pitchFamily="34" charset="0"/>
              </a:rPr>
              <a:t>Jacob’s</a:t>
            </a:r>
            <a:r>
              <a:rPr lang="el-GR" sz="1600">
                <a:latin typeface="Calibri" pitchFamily="34" charset="0"/>
              </a:rPr>
              <a:t> με 5 σεντς το ποτήρι.</a:t>
            </a:r>
          </a:p>
          <a:p>
            <a:pPr algn="just">
              <a:lnSpc>
                <a:spcPct val="150000"/>
              </a:lnSpc>
              <a:buFontTx/>
              <a:buBlip>
                <a:blip r:embed="rId2"/>
              </a:buBlip>
            </a:pPr>
            <a:r>
              <a:rPr lang="el-GR" sz="1600">
                <a:latin typeface="Calibri" pitchFamily="34" charset="0"/>
              </a:rPr>
              <a:t> Το πασίγνωστο όνομα της οφείλεται στον λογιστή του </a:t>
            </a:r>
            <a:r>
              <a:rPr lang="en-US" sz="1600">
                <a:latin typeface="Calibri" pitchFamily="34" charset="0"/>
              </a:rPr>
              <a:t>Dr. Pemberton, Frank M. Robison </a:t>
            </a:r>
            <a:r>
              <a:rPr lang="el-GR" sz="1600">
                <a:latin typeface="Calibri" pitchFamily="34" charset="0"/>
              </a:rPr>
              <a:t>ο οποίος θεώρησε πως η επανάληψη του «</a:t>
            </a:r>
            <a:r>
              <a:rPr lang="en-US" sz="1600">
                <a:latin typeface="Calibri" pitchFamily="34" charset="0"/>
              </a:rPr>
              <a:t>C</a:t>
            </a:r>
            <a:r>
              <a:rPr lang="el-GR" sz="1600">
                <a:latin typeface="Calibri" pitchFamily="34" charset="0"/>
              </a:rPr>
              <a:t>» θα έκανε το προϊόν ευκολομνημόνευτο</a:t>
            </a:r>
            <a:endParaRPr lang="en-US" sz="1600">
              <a:latin typeface="Calibri" pitchFamily="34" charset="0"/>
            </a:endParaRPr>
          </a:p>
          <a:p>
            <a:pPr algn="just">
              <a:lnSpc>
                <a:spcPct val="150000"/>
              </a:lnSpc>
              <a:buFontTx/>
              <a:buBlip>
                <a:blip r:embed="rId2"/>
              </a:buBlip>
            </a:pPr>
            <a:r>
              <a:rPr lang="el-GR" sz="1600">
                <a:latin typeface="Calibri" pitchFamily="34" charset="0"/>
              </a:rPr>
              <a:t>Η εκτόξευση στην κορυφή της επιτυχίας ήρθε το 1894 με την εμφιάλωση του πρώτου μπουκαλιού </a:t>
            </a:r>
            <a:r>
              <a:rPr lang="en-US" sz="1600">
                <a:latin typeface="Calibri" pitchFamily="34" charset="0"/>
              </a:rPr>
              <a:t>Coca Cola</a:t>
            </a:r>
          </a:p>
          <a:p>
            <a:pPr algn="just">
              <a:lnSpc>
                <a:spcPct val="150000"/>
              </a:lnSpc>
              <a:buFontTx/>
              <a:buBlip>
                <a:blip r:embed="rId2"/>
              </a:buBlip>
            </a:pPr>
            <a:r>
              <a:rPr lang="en-US" sz="1600">
                <a:latin typeface="Calibri" pitchFamily="34" charset="0"/>
              </a:rPr>
              <a:t>  To 1888 o Dr. Pemberton </a:t>
            </a:r>
            <a:r>
              <a:rPr lang="el-GR" sz="1600">
                <a:latin typeface="Calibri" pitchFamily="34" charset="0"/>
              </a:rPr>
              <a:t>πουλάει την εταιρία στον επιχειρηματία </a:t>
            </a:r>
            <a:r>
              <a:rPr lang="en-US" sz="1600">
                <a:latin typeface="Calibri" pitchFamily="34" charset="0"/>
              </a:rPr>
              <a:t>Asa G. Candler</a:t>
            </a:r>
            <a:r>
              <a:rPr lang="el-GR" sz="1600">
                <a:latin typeface="Calibri" pitchFamily="34" charset="0"/>
              </a:rPr>
              <a:t> ο οποίος μεταμόρφωσε  το προϊόν από μια εφεύρεση σε επιχείρηση.</a:t>
            </a:r>
          </a:p>
        </p:txBody>
      </p:sp>
      <p:pic>
        <p:nvPicPr>
          <p:cNvPr id="15363" name="Picture 4" descr="C:\Users\Amalia\Desktop\Coke_Slide_Slide5.jpg"/>
          <p:cNvPicPr>
            <a:picLocks noChangeAspect="1" noChangeArrowheads="1"/>
          </p:cNvPicPr>
          <p:nvPr/>
        </p:nvPicPr>
        <p:blipFill>
          <a:blip r:embed="rId3"/>
          <a:srcRect/>
          <a:stretch>
            <a:fillRect/>
          </a:stretch>
        </p:blipFill>
        <p:spPr bwMode="auto">
          <a:xfrm>
            <a:off x="6948488" y="1428750"/>
            <a:ext cx="2195512" cy="1111250"/>
          </a:xfrm>
          <a:prstGeom prst="rect">
            <a:avLst/>
          </a:prstGeom>
          <a:noFill/>
          <a:ln w="9525">
            <a:noFill/>
            <a:miter lim="800000"/>
            <a:headEnd/>
            <a:tailEnd/>
          </a:ln>
        </p:spPr>
      </p:pic>
      <p:pic>
        <p:nvPicPr>
          <p:cNvPr id="15364" name="Picture 4" descr="http://www.toxel.com/wp-content/uploads/2008/08/cocacolaads15.jpg"/>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7000875" y="3824288"/>
            <a:ext cx="2341563" cy="3033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0" y="428625"/>
            <a:ext cx="5470525"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Η Εμφιάλωση της «</a:t>
            </a:r>
            <a:r>
              <a:rPr lang="en-US" sz="3200" b="1">
                <a:solidFill>
                  <a:srgbClr val="C00000"/>
                </a:solidFill>
                <a:latin typeface="Calibri" pitchFamily="34" charset="0"/>
              </a:rPr>
              <a:t>Coca Cola</a:t>
            </a:r>
            <a:r>
              <a:rPr lang="el-GR" sz="3200" b="1">
                <a:solidFill>
                  <a:srgbClr val="C00000"/>
                </a:solidFill>
                <a:latin typeface="Calibri" pitchFamily="34" charset="0"/>
              </a:rPr>
              <a:t>» </a:t>
            </a:r>
          </a:p>
        </p:txBody>
      </p:sp>
      <p:sp>
        <p:nvSpPr>
          <p:cNvPr id="16386" name="TextBox 4"/>
          <p:cNvSpPr txBox="1">
            <a:spLocks noChangeArrowheads="1"/>
          </p:cNvSpPr>
          <p:nvPr/>
        </p:nvSpPr>
        <p:spPr bwMode="auto">
          <a:xfrm>
            <a:off x="285750" y="1252538"/>
            <a:ext cx="6500813" cy="3462337"/>
          </a:xfrm>
          <a:prstGeom prst="rect">
            <a:avLst/>
          </a:prstGeom>
          <a:noFill/>
          <a:ln w="9525">
            <a:noFill/>
            <a:miter lim="800000"/>
            <a:headEnd/>
            <a:tailEnd/>
          </a:ln>
        </p:spPr>
        <p:txBody>
          <a:bodyPr>
            <a:spAutoFit/>
          </a:bodyPr>
          <a:lstStyle/>
          <a:p>
            <a:pPr algn="just">
              <a:lnSpc>
                <a:spcPct val="150000"/>
              </a:lnSpc>
              <a:buFontTx/>
              <a:buBlip>
                <a:blip r:embed="rId2"/>
              </a:buBlip>
            </a:pPr>
            <a:r>
              <a:rPr lang="el-GR" sz="1600">
                <a:latin typeface="Calibri" pitchFamily="34" charset="0"/>
              </a:rPr>
              <a:t>  Το 1894 έγινε η πρώτη εμφιάλωση του αναψυκτικού από τον Τζόζεφ Βιντενχαρμ, επιχειρηματία από το Μισισιπή</a:t>
            </a:r>
          </a:p>
          <a:p>
            <a:pPr algn="just">
              <a:lnSpc>
                <a:spcPct val="150000"/>
              </a:lnSpc>
              <a:buFontTx/>
              <a:buBlip>
                <a:blip r:embed="rId2"/>
              </a:buBlip>
            </a:pPr>
            <a:r>
              <a:rPr lang="el-GR" sz="1600">
                <a:latin typeface="Calibri" pitchFamily="34" charset="0"/>
              </a:rPr>
              <a:t> Το 1915 σχεδιάστηκε το πρώτο γυάλινο μπουκάλι </a:t>
            </a:r>
            <a:r>
              <a:rPr lang="en-US" sz="1600">
                <a:latin typeface="Calibri" pitchFamily="34" charset="0"/>
              </a:rPr>
              <a:t>Contour </a:t>
            </a:r>
            <a:r>
              <a:rPr lang="el-GR" sz="1600">
                <a:latin typeface="Calibri" pitchFamily="34" charset="0"/>
              </a:rPr>
              <a:t>από τον </a:t>
            </a:r>
            <a:r>
              <a:rPr lang="en-US" sz="1600">
                <a:latin typeface="Calibri" pitchFamily="34" charset="0"/>
              </a:rPr>
              <a:t>Alexander Samuelson</a:t>
            </a:r>
            <a:r>
              <a:rPr lang="el-GR" sz="1600">
                <a:latin typeface="Calibri" pitchFamily="34" charset="0"/>
              </a:rPr>
              <a:t>, προκειμένου να ξεχωρίζει από τα ανταγωνιστικά ποτά, και μέχρι το 1955 αποτελούσε το μόνο μέσο συσκευασίας.</a:t>
            </a:r>
          </a:p>
          <a:p>
            <a:pPr algn="just">
              <a:lnSpc>
                <a:spcPct val="150000"/>
              </a:lnSpc>
              <a:buFontTx/>
              <a:buBlip>
                <a:blip r:embed="rId2"/>
              </a:buBlip>
            </a:pPr>
            <a:r>
              <a:rPr lang="el-GR" sz="1600">
                <a:latin typeface="Calibri" pitchFamily="34" charset="0"/>
              </a:rPr>
              <a:t> Το 1960  κυκλοφορούν τα μεταλλικά κουτάκια </a:t>
            </a:r>
            <a:r>
              <a:rPr lang="en-US" sz="1600">
                <a:latin typeface="Calibri" pitchFamily="34" charset="0"/>
              </a:rPr>
              <a:t>(can) 340ml </a:t>
            </a:r>
            <a:r>
              <a:rPr lang="el-GR" sz="1600">
                <a:latin typeface="Calibri" pitchFamily="34" charset="0"/>
              </a:rPr>
              <a:t>και το 1978 καινοτομεί για ακόμα μια φορά παρουσιάζοντας το μπουκάλι τερεφθαλικού πολυαιθυλένιου</a:t>
            </a:r>
            <a:r>
              <a:rPr lang="en-US" sz="1600">
                <a:latin typeface="Calibri" pitchFamily="34" charset="0"/>
              </a:rPr>
              <a:t>, </a:t>
            </a:r>
            <a:r>
              <a:rPr lang="el-GR" sz="1600">
                <a:latin typeface="Calibri" pitchFamily="34" charset="0"/>
              </a:rPr>
              <a:t>γνωστό με την ονομασία </a:t>
            </a:r>
            <a:r>
              <a:rPr lang="en-US" sz="1600">
                <a:latin typeface="Calibri" pitchFamily="34" charset="0"/>
              </a:rPr>
              <a:t>PET</a:t>
            </a:r>
            <a:r>
              <a:rPr lang="el-GR" sz="1600">
                <a:latin typeface="Calibri" pitchFamily="34" charset="0"/>
              </a:rPr>
              <a:t> </a:t>
            </a:r>
            <a:r>
              <a:rPr lang="en-US" sz="1600">
                <a:latin typeface="Calibri" pitchFamily="34" charset="0"/>
              </a:rPr>
              <a:t>2lt</a:t>
            </a:r>
          </a:p>
          <a:p>
            <a:pPr algn="just">
              <a:lnSpc>
                <a:spcPct val="150000"/>
              </a:lnSpc>
              <a:buFontTx/>
              <a:buBlip>
                <a:blip r:embed="rId2"/>
              </a:buBlip>
            </a:pPr>
            <a:r>
              <a:rPr lang="en-US" sz="1600">
                <a:latin typeface="Calibri" pitchFamily="34" charset="0"/>
              </a:rPr>
              <a:t>  </a:t>
            </a:r>
            <a:r>
              <a:rPr lang="el-GR" sz="1600">
                <a:latin typeface="Calibri" pitchFamily="34" charset="0"/>
              </a:rPr>
              <a:t>Το 1993 λανσάρει το μπουκάλι </a:t>
            </a:r>
            <a:r>
              <a:rPr lang="en-US" sz="1600">
                <a:latin typeface="Calibri" pitchFamily="34" charset="0"/>
              </a:rPr>
              <a:t>Contour PET 500ml</a:t>
            </a:r>
            <a:endParaRPr lang="el-GR" sz="1600">
              <a:latin typeface="Calibri" pitchFamily="34" charset="0"/>
            </a:endParaRPr>
          </a:p>
        </p:txBody>
      </p:sp>
      <p:pic>
        <p:nvPicPr>
          <p:cNvPr id="16387" name="Picture 5" descr="http://www.cocacolagreece.gr/elements/04_to_sistima_tis_coca_cola_pagkosmios/mpoukalia.jpg"/>
          <p:cNvPicPr>
            <a:picLocks noChangeAspect="1" noChangeArrowheads="1"/>
          </p:cNvPicPr>
          <p:nvPr/>
        </p:nvPicPr>
        <p:blipFill>
          <a:blip r:embed="rId3"/>
          <a:srcRect/>
          <a:stretch>
            <a:fillRect/>
          </a:stretch>
        </p:blipFill>
        <p:spPr bwMode="auto">
          <a:xfrm>
            <a:off x="4857750" y="4614863"/>
            <a:ext cx="1463675" cy="2243137"/>
          </a:xfrm>
          <a:prstGeom prst="rect">
            <a:avLst/>
          </a:prstGeom>
          <a:noFill/>
          <a:ln w="9525">
            <a:noFill/>
            <a:miter lim="800000"/>
            <a:headEnd/>
            <a:tailEnd/>
          </a:ln>
        </p:spPr>
      </p:pic>
      <p:pic>
        <p:nvPicPr>
          <p:cNvPr id="9222" name="Picture 6"/>
          <p:cNvPicPr>
            <a:picLocks noChangeAspect="1" noChangeArrowheads="1"/>
          </p:cNvPicPr>
          <p:nvPr/>
        </p:nvPicPr>
        <p:blipFill>
          <a:blip r:embed="rId4"/>
          <a:srcRect/>
          <a:stretch>
            <a:fillRect/>
          </a:stretch>
        </p:blipFill>
        <p:spPr bwMode="auto">
          <a:xfrm>
            <a:off x="2071688" y="4572000"/>
            <a:ext cx="1841500" cy="228600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 name="TextBox 7"/>
          <p:cNvSpPr txBox="1"/>
          <p:nvPr/>
        </p:nvSpPr>
        <p:spPr>
          <a:xfrm>
            <a:off x="1071563" y="5929313"/>
            <a:ext cx="915987" cy="523875"/>
          </a:xfrm>
          <a:prstGeom prst="rect">
            <a:avLst/>
          </a:prstGeom>
          <a:noFill/>
        </p:spPr>
        <p:txBody>
          <a:bodyPr wrap="none">
            <a:spAutoFit/>
          </a:bodyPr>
          <a:lstStyle/>
          <a:p>
            <a:pPr>
              <a:defRPr/>
            </a:pPr>
            <a:r>
              <a:rPr lang="el-GR" sz="2800" b="1" dirty="0">
                <a:solidFill>
                  <a:srgbClr val="CC0000"/>
                </a:solidFill>
                <a:latin typeface="+mn-lt"/>
              </a:rPr>
              <a:t>1894</a:t>
            </a:r>
          </a:p>
        </p:txBody>
      </p:sp>
      <p:sp>
        <p:nvSpPr>
          <p:cNvPr id="9" name="TextBox 8"/>
          <p:cNvSpPr txBox="1"/>
          <p:nvPr/>
        </p:nvSpPr>
        <p:spPr>
          <a:xfrm>
            <a:off x="6429375" y="4572000"/>
            <a:ext cx="915988" cy="523875"/>
          </a:xfrm>
          <a:prstGeom prst="rect">
            <a:avLst/>
          </a:prstGeom>
          <a:noFill/>
        </p:spPr>
        <p:txBody>
          <a:bodyPr wrap="none">
            <a:spAutoFit/>
          </a:bodyPr>
          <a:lstStyle/>
          <a:p>
            <a:pPr>
              <a:defRPr/>
            </a:pPr>
            <a:r>
              <a:rPr lang="el-GR" sz="2800" b="1" dirty="0">
                <a:solidFill>
                  <a:srgbClr val="CC0000"/>
                </a:solidFill>
                <a:latin typeface="+mn-lt"/>
              </a:rPr>
              <a:t>2012</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2.bp.blogspot.com/-WiN-H8e1hE4/UAwPgjRE-7I/AAAAAAAB040/9EuQTiM10w0/s1600/coke+bottles.PNG"/>
          <p:cNvPicPr>
            <a:picLocks noChangeAspect="1" noChangeArrowheads="1"/>
          </p:cNvPicPr>
          <p:nvPr/>
        </p:nvPicPr>
        <p:blipFill>
          <a:blip r:embed="rId2" cstate="print"/>
          <a:srcRect/>
          <a:stretch>
            <a:fillRect/>
          </a:stretch>
        </p:blipFill>
        <p:spPr bwMode="auto">
          <a:xfrm>
            <a:off x="0" y="1341438"/>
            <a:ext cx="7813675" cy="5516562"/>
          </a:xfrm>
          <a:prstGeom prst="rect">
            <a:avLst/>
          </a:prstGeom>
          <a:ln>
            <a:noFill/>
          </a:ln>
          <a:effectLst>
            <a:softEdge rad="112500"/>
          </a:effectLst>
        </p:spPr>
      </p:pic>
      <p:sp>
        <p:nvSpPr>
          <p:cNvPr id="17410" name="TextBox 4"/>
          <p:cNvSpPr txBox="1">
            <a:spLocks noChangeArrowheads="1"/>
          </p:cNvSpPr>
          <p:nvPr/>
        </p:nvSpPr>
        <p:spPr bwMode="auto">
          <a:xfrm>
            <a:off x="0" y="428625"/>
            <a:ext cx="6872288"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 «</a:t>
            </a:r>
            <a:r>
              <a:rPr lang="en-US" sz="3200" b="1">
                <a:solidFill>
                  <a:srgbClr val="C00000"/>
                </a:solidFill>
                <a:latin typeface="Calibri" pitchFamily="34" charset="0"/>
              </a:rPr>
              <a:t>Coca Cola</a:t>
            </a:r>
            <a:r>
              <a:rPr lang="el-GR" sz="3200" b="1">
                <a:solidFill>
                  <a:srgbClr val="C00000"/>
                </a:solidFill>
                <a:latin typeface="Calibri" pitchFamily="34" charset="0"/>
              </a:rPr>
              <a:t> </a:t>
            </a:r>
            <a:r>
              <a:rPr lang="en-US" sz="3200" b="1">
                <a:solidFill>
                  <a:srgbClr val="C00000"/>
                </a:solidFill>
                <a:latin typeface="Calibri" pitchFamily="34" charset="0"/>
              </a:rPr>
              <a:t> Contour Bottle evolution</a:t>
            </a:r>
            <a:r>
              <a:rPr lang="el-GR" sz="3200" b="1">
                <a:solidFill>
                  <a:srgbClr val="C00000"/>
                </a:solidFill>
                <a:latin typeface="Calibri"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90"/>
          <p:cNvSpPr>
            <a:spLocks noChangeArrowheads="1"/>
          </p:cNvSpPr>
          <p:nvPr/>
        </p:nvSpPr>
        <p:spPr bwMode="auto">
          <a:xfrm>
            <a:off x="285750" y="1341438"/>
            <a:ext cx="8489950" cy="1016000"/>
          </a:xfrm>
          <a:prstGeom prst="rect">
            <a:avLst/>
          </a:prstGeom>
          <a:solidFill>
            <a:srgbClr val="C00000"/>
          </a:solidFill>
          <a:ln w="9525">
            <a:noFill/>
            <a:miter lim="800000"/>
            <a:headEnd/>
            <a:tailEnd/>
          </a:ln>
          <a:effectLst>
            <a:prstShdw prst="shdw17" dist="17961" dir="2700000">
              <a:schemeClr val="accent1">
                <a:gamma/>
                <a:shade val="60000"/>
                <a:invGamma/>
                <a:alpha val="50000"/>
              </a:schemeClr>
            </a:prstShdw>
          </a:effectLst>
        </p:spPr>
        <p:txBody>
          <a:bodyPr>
            <a:spAutoFit/>
          </a:bodyPr>
          <a:lstStyle/>
          <a:p>
            <a:pPr algn="ctr" eaLnBrk="0" fontAlgn="auto" hangingPunct="0">
              <a:spcBef>
                <a:spcPct val="20000"/>
              </a:spcBef>
              <a:spcAft>
                <a:spcPts val="0"/>
              </a:spcAft>
              <a:buFont typeface="Wingdings" pitchFamily="2" charset="2"/>
              <a:buNone/>
              <a:defRPr/>
            </a:pPr>
            <a:r>
              <a:rPr lang="el-GR" sz="2000" b="1" dirty="0">
                <a:solidFill>
                  <a:schemeClr val="bg1"/>
                </a:solidFill>
                <a:latin typeface="+mn-lt"/>
              </a:rPr>
              <a:t>Σύμφωνα με τη θεωρία του </a:t>
            </a:r>
            <a:r>
              <a:rPr lang="en-US" sz="2000" b="1" dirty="0">
                <a:solidFill>
                  <a:schemeClr val="bg1"/>
                </a:solidFill>
                <a:latin typeface="+mn-lt"/>
              </a:rPr>
              <a:t>Operation Management </a:t>
            </a:r>
            <a:r>
              <a:rPr lang="el-GR" sz="2000" b="1" dirty="0">
                <a:solidFill>
                  <a:schemeClr val="bg1"/>
                </a:solidFill>
                <a:latin typeface="+mn-lt"/>
              </a:rPr>
              <a:t>για να λειτουργήσει σωστά μια επιχείρηση θα πρέπει να έχει καθορίσει μια </a:t>
            </a:r>
            <a:r>
              <a:rPr lang="el-GR" sz="2000" b="1" u="sng" dirty="0">
                <a:solidFill>
                  <a:schemeClr val="bg1"/>
                </a:solidFill>
                <a:latin typeface="+mn-lt"/>
              </a:rPr>
              <a:t>Αποστολή</a:t>
            </a:r>
            <a:r>
              <a:rPr lang="el-GR" sz="2000" b="1" dirty="0">
                <a:solidFill>
                  <a:schemeClr val="bg1"/>
                </a:solidFill>
                <a:latin typeface="+mn-lt"/>
              </a:rPr>
              <a:t>  και μια </a:t>
            </a:r>
            <a:r>
              <a:rPr lang="el-GR" sz="2000" b="1" u="sng" dirty="0">
                <a:solidFill>
                  <a:schemeClr val="bg1"/>
                </a:solidFill>
                <a:latin typeface="+mn-lt"/>
              </a:rPr>
              <a:t>Στρατηγική</a:t>
            </a:r>
          </a:p>
        </p:txBody>
      </p:sp>
      <p:graphicFrame>
        <p:nvGraphicFramePr>
          <p:cNvPr id="5" name="4 - Διάγραμμα"/>
          <p:cNvGraphicFramePr/>
          <p:nvPr/>
        </p:nvGraphicFramePr>
        <p:xfrm>
          <a:off x="857224" y="2643182"/>
          <a:ext cx="7786742" cy="29289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35" name="TextBox 7"/>
          <p:cNvSpPr txBox="1">
            <a:spLocks noChangeArrowheads="1"/>
          </p:cNvSpPr>
          <p:nvPr/>
        </p:nvSpPr>
        <p:spPr bwMode="auto">
          <a:xfrm>
            <a:off x="0" y="428625"/>
            <a:ext cx="7435850"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«Αναπτύσσοντας Παγκόσμια Στρατηγική»</a:t>
            </a:r>
          </a:p>
        </p:txBody>
      </p:sp>
      <p:pic>
        <p:nvPicPr>
          <p:cNvPr id="8" name="Picture 2" descr="http://image.slidesharecdn.com/coca-colacasestudy-120406220553-phpapp02/95/slide-42-728.jpg?1333773373"/>
          <p:cNvPicPr>
            <a:picLocks noChangeAspect="1" noChangeArrowheads="1"/>
          </p:cNvPicPr>
          <p:nvPr/>
        </p:nvPicPr>
        <p:blipFill>
          <a:blip r:embed="rId7"/>
          <a:srcRect l="7439" t="72728" r="80165" b="10744"/>
          <a:stretch>
            <a:fillRect/>
          </a:stretch>
        </p:blipFill>
        <p:spPr bwMode="auto">
          <a:xfrm>
            <a:off x="285750" y="5643563"/>
            <a:ext cx="1071563" cy="1071562"/>
          </a:xfrm>
          <a:prstGeom prst="rect">
            <a:avLst/>
          </a:prstGeom>
          <a:noFill/>
          <a:ln w="9525">
            <a:noFill/>
            <a:miter lim="800000"/>
            <a:headEnd/>
            <a:tailEnd/>
          </a:ln>
        </p:spPr>
      </p:pic>
      <p:sp>
        <p:nvSpPr>
          <p:cNvPr id="9" name="Rounded Rectangular Callout 8"/>
          <p:cNvSpPr/>
          <p:nvPr/>
        </p:nvSpPr>
        <p:spPr>
          <a:xfrm>
            <a:off x="1785938" y="5643563"/>
            <a:ext cx="6715125" cy="1143000"/>
          </a:xfrm>
          <a:prstGeom prst="wedgeRoundRectCallout">
            <a:avLst>
              <a:gd name="adj1" fmla="val -55118"/>
              <a:gd name="adj2" fmla="val -6388"/>
              <a:gd name="adj3" fmla="val 16667"/>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l-GR" sz="1600" b="1" i="1" dirty="0">
                <a:solidFill>
                  <a:schemeClr val="tx1"/>
                </a:solidFill>
              </a:rPr>
              <a:t>«Για να συνεχίσουμε να είναι είμαστε επιτυχημένη επιχείρηση για τα επόμενα 10 χρόνια θα πρέπει να κοιτάμε μπροστά, να κατανοούμε τις τάσεις και τις δυνάμεις μας και να αναλαμβάνουμε γρήγορα δράση» </a:t>
            </a:r>
            <a:endParaRPr lang="en-US" sz="1600" b="1" i="1" dirty="0">
              <a:solidFill>
                <a:schemeClr val="tx1"/>
              </a:solidFill>
            </a:endParaRPr>
          </a:p>
          <a:p>
            <a:pPr algn="ctr" fontAlgn="auto">
              <a:spcBef>
                <a:spcPts val="0"/>
              </a:spcBef>
              <a:spcAft>
                <a:spcPts val="0"/>
              </a:spcAft>
              <a:defRPr/>
            </a:pPr>
            <a:r>
              <a:rPr lang="en-US" sz="1600" b="1" i="1" dirty="0">
                <a:solidFill>
                  <a:schemeClr val="tx1"/>
                </a:solidFill>
              </a:rPr>
              <a:t>- </a:t>
            </a:r>
            <a:r>
              <a:rPr lang="en-US" sz="1600" b="1" i="1" dirty="0" err="1">
                <a:solidFill>
                  <a:schemeClr val="tx1"/>
                </a:solidFill>
              </a:rPr>
              <a:t>Muhtar</a:t>
            </a:r>
            <a:r>
              <a:rPr lang="en-US" sz="1600" b="1" i="1" dirty="0">
                <a:solidFill>
                  <a:schemeClr val="tx1"/>
                </a:solidFill>
              </a:rPr>
              <a:t> Kent, CEO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5" grpId="0">
        <p:bldAsOne/>
      </p:bldGraphic>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71438" y="1881188"/>
            <a:ext cx="8286750" cy="4691062"/>
          </a:xfrm>
          <a:prstGeom prst="roundRect">
            <a:avLst/>
          </a:prstGeom>
          <a:noFill/>
          <a:ln w="41275">
            <a:solidFill>
              <a:srgbClr val="C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457200" indent="-457200">
              <a:buFont typeface="Calibri" pitchFamily="34" charset="0"/>
              <a:buAutoNum type="arabicPeriod"/>
              <a:defRPr/>
            </a:pPr>
            <a:endParaRPr lang="el-GR" sz="1400" b="1" dirty="0">
              <a:solidFill>
                <a:srgbClr val="C00000"/>
              </a:solidFill>
              <a:ea typeface="MS PGothic" pitchFamily="34" charset="-128"/>
            </a:endParaRPr>
          </a:p>
          <a:p>
            <a:pPr marL="457200" indent="-457200">
              <a:defRPr/>
            </a:pPr>
            <a:endParaRPr lang="el-GR" sz="1400" b="1" dirty="0">
              <a:solidFill>
                <a:srgbClr val="C00000"/>
              </a:solidFill>
              <a:ea typeface="MS PGothic" pitchFamily="34" charset="-128"/>
            </a:endParaRPr>
          </a:p>
          <a:p>
            <a:pPr marL="457200" indent="-457200">
              <a:buFont typeface="Calibri" pitchFamily="34" charset="0"/>
              <a:buAutoNum type="arabicPeriod"/>
              <a:defRPr/>
            </a:pPr>
            <a:endParaRPr lang="el-GR" sz="1400" b="1" dirty="0">
              <a:solidFill>
                <a:srgbClr val="C00000"/>
              </a:solidFill>
              <a:ea typeface="MS PGothic" pitchFamily="34" charset="-128"/>
            </a:endParaRPr>
          </a:p>
          <a:p>
            <a:pPr marL="457200" indent="-457200">
              <a:buFont typeface="Calibri" pitchFamily="34" charset="0"/>
              <a:buAutoNum type="arabicPeriod"/>
              <a:defRPr/>
            </a:pPr>
            <a:r>
              <a:rPr lang="el-GR" b="1" dirty="0">
                <a:solidFill>
                  <a:schemeClr val="bg1">
                    <a:lumMod val="50000"/>
                  </a:schemeClr>
                </a:solidFill>
                <a:ea typeface="MS PGothic" pitchFamily="34" charset="-128"/>
              </a:rPr>
              <a:t>Άνθρωποι : </a:t>
            </a:r>
            <a:r>
              <a:rPr lang="el-GR" sz="1600" dirty="0">
                <a:solidFill>
                  <a:schemeClr val="bg1">
                    <a:lumMod val="50000"/>
                  </a:schemeClr>
                </a:solidFill>
                <a:ea typeface="MS PGothic" pitchFamily="34" charset="-128"/>
              </a:rPr>
              <a:t>Πρότυπο εργασιακό περιβάλλον</a:t>
            </a:r>
            <a:endParaRPr lang="el-GR" dirty="0">
              <a:solidFill>
                <a:schemeClr val="bg1">
                  <a:lumMod val="50000"/>
                </a:schemeClr>
              </a:solidFill>
              <a:ea typeface="MS PGothic" pitchFamily="34" charset="-128"/>
            </a:endParaRPr>
          </a:p>
          <a:p>
            <a:pPr marL="457200" indent="-457200">
              <a:buFont typeface="Calibri" pitchFamily="34" charset="0"/>
              <a:buAutoNum type="arabicPeriod"/>
              <a:defRPr/>
            </a:pPr>
            <a:endParaRPr lang="el-GR" b="1" dirty="0">
              <a:solidFill>
                <a:schemeClr val="bg1">
                  <a:lumMod val="50000"/>
                </a:schemeClr>
              </a:solidFill>
              <a:ea typeface="MS PGothic" pitchFamily="34" charset="-128"/>
            </a:endParaRPr>
          </a:p>
          <a:p>
            <a:pPr marL="457200" indent="-457200">
              <a:buFont typeface="Calibri" pitchFamily="34" charset="0"/>
              <a:buAutoNum type="arabicPeriod"/>
              <a:defRPr/>
            </a:pPr>
            <a:r>
              <a:rPr lang="el-GR" b="1" dirty="0">
                <a:solidFill>
                  <a:schemeClr val="bg1">
                    <a:lumMod val="50000"/>
                  </a:schemeClr>
                </a:solidFill>
                <a:ea typeface="MS PGothic" pitchFamily="34" charset="-128"/>
              </a:rPr>
              <a:t>Προϊόντα: </a:t>
            </a:r>
            <a:r>
              <a:rPr lang="el-GR" sz="1600" dirty="0">
                <a:solidFill>
                  <a:schemeClr val="bg1">
                    <a:lumMod val="50000"/>
                  </a:schemeClr>
                </a:solidFill>
                <a:ea typeface="MS PGothic" pitchFamily="34" charset="-128"/>
              </a:rPr>
              <a:t>ποιοτικά προϊόντα, ικανοποίηση αναγκών καταναλωτών</a:t>
            </a:r>
            <a:endParaRPr lang="el-GR" dirty="0">
              <a:solidFill>
                <a:schemeClr val="bg1">
                  <a:lumMod val="50000"/>
                </a:schemeClr>
              </a:solidFill>
              <a:ea typeface="MS PGothic" pitchFamily="34" charset="-128"/>
            </a:endParaRPr>
          </a:p>
          <a:p>
            <a:pPr marL="457200" indent="-457200">
              <a:buFont typeface="Calibri" pitchFamily="34" charset="0"/>
              <a:buAutoNum type="arabicPeriod"/>
              <a:defRPr/>
            </a:pPr>
            <a:endParaRPr lang="el-GR" b="1" dirty="0">
              <a:solidFill>
                <a:schemeClr val="bg1">
                  <a:lumMod val="50000"/>
                </a:schemeClr>
              </a:solidFill>
              <a:ea typeface="MS PGothic" pitchFamily="34" charset="-128"/>
            </a:endParaRPr>
          </a:p>
          <a:p>
            <a:pPr marL="457200" indent="-457200">
              <a:buFont typeface="Calibri" pitchFamily="34" charset="0"/>
              <a:buAutoNum type="arabicPeriod"/>
              <a:defRPr/>
            </a:pPr>
            <a:r>
              <a:rPr lang="el-GR" b="1" dirty="0">
                <a:solidFill>
                  <a:schemeClr val="bg1">
                    <a:lumMod val="50000"/>
                  </a:schemeClr>
                </a:solidFill>
                <a:ea typeface="MS PGothic" pitchFamily="34" charset="-128"/>
              </a:rPr>
              <a:t>Συνεργάτες: </a:t>
            </a:r>
            <a:r>
              <a:rPr lang="el-GR" sz="1600" dirty="0">
                <a:solidFill>
                  <a:schemeClr val="bg1">
                    <a:lumMod val="50000"/>
                  </a:schemeClr>
                </a:solidFill>
                <a:ea typeface="MS PGothic" pitchFamily="34" charset="-128"/>
              </a:rPr>
              <a:t>το καλύτερο δίκτυο συνεργασίας πελατών και προμηθευτών</a:t>
            </a:r>
            <a:endParaRPr lang="el-GR" dirty="0">
              <a:solidFill>
                <a:schemeClr val="bg1">
                  <a:lumMod val="50000"/>
                </a:schemeClr>
              </a:solidFill>
              <a:ea typeface="MS PGothic" pitchFamily="34" charset="-128"/>
            </a:endParaRPr>
          </a:p>
          <a:p>
            <a:pPr marL="457200" indent="-457200">
              <a:buFont typeface="Calibri" pitchFamily="34" charset="0"/>
              <a:buAutoNum type="arabicPeriod"/>
              <a:defRPr/>
            </a:pPr>
            <a:endParaRPr lang="el-GR" b="1" dirty="0">
              <a:solidFill>
                <a:schemeClr val="bg1">
                  <a:lumMod val="50000"/>
                </a:schemeClr>
              </a:solidFill>
              <a:ea typeface="MS PGothic" pitchFamily="34" charset="-128"/>
            </a:endParaRPr>
          </a:p>
          <a:p>
            <a:pPr marL="457200" indent="-457200">
              <a:buFont typeface="Calibri" pitchFamily="34" charset="0"/>
              <a:buAutoNum type="arabicPeriod"/>
              <a:defRPr/>
            </a:pPr>
            <a:r>
              <a:rPr lang="el-GR" b="1" dirty="0">
                <a:solidFill>
                  <a:schemeClr val="bg1">
                    <a:lumMod val="50000"/>
                  </a:schemeClr>
                </a:solidFill>
                <a:ea typeface="MS PGothic" pitchFamily="34" charset="-128"/>
              </a:rPr>
              <a:t>Πλανήτης: </a:t>
            </a:r>
            <a:r>
              <a:rPr lang="el-GR" sz="1600" dirty="0">
                <a:solidFill>
                  <a:schemeClr val="bg1">
                    <a:lumMod val="50000"/>
                  </a:schemeClr>
                </a:solidFill>
                <a:ea typeface="MS PGothic" pitchFamily="34" charset="-128"/>
              </a:rPr>
              <a:t>δημιουργία και στήριξη βιώσιμων κοινωνιών</a:t>
            </a:r>
          </a:p>
          <a:p>
            <a:pPr marL="457200" indent="-457200">
              <a:buFont typeface="Calibri" pitchFamily="34" charset="0"/>
              <a:buAutoNum type="arabicPeriod"/>
              <a:defRPr/>
            </a:pPr>
            <a:endParaRPr lang="el-GR" b="1" dirty="0">
              <a:solidFill>
                <a:schemeClr val="bg1">
                  <a:lumMod val="50000"/>
                </a:schemeClr>
              </a:solidFill>
              <a:ea typeface="MS PGothic" pitchFamily="34" charset="-128"/>
            </a:endParaRPr>
          </a:p>
          <a:p>
            <a:pPr marL="457200" indent="-457200">
              <a:buFont typeface="Calibri" pitchFamily="34" charset="0"/>
              <a:buAutoNum type="arabicPeriod"/>
              <a:defRPr/>
            </a:pPr>
            <a:r>
              <a:rPr lang="el-GR" b="1" dirty="0">
                <a:solidFill>
                  <a:schemeClr val="bg1">
                    <a:lumMod val="50000"/>
                  </a:schemeClr>
                </a:solidFill>
                <a:ea typeface="MS PGothic" pitchFamily="34" charset="-128"/>
              </a:rPr>
              <a:t>Κερδοφορία : </a:t>
            </a:r>
            <a:r>
              <a:rPr lang="el-GR" sz="1600" dirty="0">
                <a:solidFill>
                  <a:schemeClr val="bg1">
                    <a:lumMod val="50000"/>
                  </a:schemeClr>
                </a:solidFill>
                <a:ea typeface="MS PGothic" pitchFamily="34" charset="-128"/>
              </a:rPr>
              <a:t>μεγιστοποίηση της μακροπρόθεσμης απόδοση μετοχών</a:t>
            </a:r>
            <a:endParaRPr lang="el-GR" dirty="0">
              <a:solidFill>
                <a:schemeClr val="bg1">
                  <a:lumMod val="50000"/>
                </a:schemeClr>
              </a:solidFill>
              <a:ea typeface="MS PGothic" pitchFamily="34" charset="-128"/>
            </a:endParaRPr>
          </a:p>
          <a:p>
            <a:pPr marL="457200" indent="-457200">
              <a:buFont typeface="Calibri" pitchFamily="34" charset="0"/>
              <a:buAutoNum type="arabicPeriod"/>
              <a:defRPr/>
            </a:pPr>
            <a:endParaRPr lang="el-GR" b="1" dirty="0">
              <a:solidFill>
                <a:schemeClr val="bg1">
                  <a:lumMod val="50000"/>
                </a:schemeClr>
              </a:solidFill>
              <a:ea typeface="MS PGothic" pitchFamily="34" charset="-128"/>
            </a:endParaRPr>
          </a:p>
          <a:p>
            <a:pPr marL="457200" indent="-457200">
              <a:buFont typeface="Calibri" pitchFamily="34" charset="0"/>
              <a:buAutoNum type="arabicPeriod"/>
              <a:defRPr/>
            </a:pPr>
            <a:r>
              <a:rPr lang="el-GR" b="1" dirty="0">
                <a:solidFill>
                  <a:schemeClr val="bg1">
                    <a:lumMod val="50000"/>
                  </a:schemeClr>
                </a:solidFill>
                <a:ea typeface="MS PGothic" pitchFamily="34" charset="-128"/>
              </a:rPr>
              <a:t>Παραγωγικότητα: </a:t>
            </a:r>
            <a:r>
              <a:rPr lang="el-GR" sz="1600" dirty="0">
                <a:solidFill>
                  <a:schemeClr val="bg1">
                    <a:lumMod val="50000"/>
                  </a:schemeClr>
                </a:solidFill>
                <a:ea typeface="MS PGothic" pitchFamily="34" charset="-128"/>
              </a:rPr>
              <a:t>αποδοτική και ευέλικτη εταιρία που κινείται με ταχείς ρυθμούς</a:t>
            </a:r>
          </a:p>
        </p:txBody>
      </p:sp>
      <p:sp>
        <p:nvSpPr>
          <p:cNvPr id="5" name="Rounded Rectangle 4"/>
          <p:cNvSpPr/>
          <p:nvPr/>
        </p:nvSpPr>
        <p:spPr>
          <a:xfrm>
            <a:off x="74613" y="1500188"/>
            <a:ext cx="8286750" cy="1000125"/>
          </a:xfrm>
          <a:prstGeom prst="roundRect">
            <a:avLst/>
          </a:prstGeom>
          <a:solidFill>
            <a:srgbClr val="C00000"/>
          </a:solidFill>
        </p:spPr>
        <p:style>
          <a:lnRef idx="1">
            <a:schemeClr val="accent1"/>
          </a:lnRef>
          <a:fillRef idx="3">
            <a:schemeClr val="accent1"/>
          </a:fillRef>
          <a:effectRef idx="2">
            <a:schemeClr val="accent1"/>
          </a:effectRef>
          <a:fontRef idx="minor">
            <a:schemeClr val="lt1"/>
          </a:fontRef>
        </p:style>
        <p:txBody>
          <a:bodyPr anchor="ctr"/>
          <a:lstStyle/>
          <a:p>
            <a:pPr>
              <a:defRPr/>
            </a:pPr>
            <a:r>
              <a:rPr lang="el-GR" sz="2400" b="1" dirty="0">
                <a:solidFill>
                  <a:schemeClr val="bg1"/>
                </a:solidFill>
                <a:ea typeface="MS PGothic" pitchFamily="34" charset="-128"/>
              </a:rPr>
              <a:t>«Όραμα 2020» </a:t>
            </a:r>
          </a:p>
          <a:p>
            <a:pPr>
              <a:defRPr/>
            </a:pPr>
            <a:r>
              <a:rPr lang="el-GR" sz="1400" b="1" dirty="0">
                <a:solidFill>
                  <a:schemeClr val="bg1"/>
                </a:solidFill>
                <a:ea typeface="MS PGothic" pitchFamily="34" charset="-128"/>
              </a:rPr>
              <a:t>Το «Όραμα 2020» δείχνει το δρόμο που πρέπει να ακολουθήσει η </a:t>
            </a:r>
            <a:r>
              <a:rPr lang="en-US" sz="1400" b="1" dirty="0">
                <a:solidFill>
                  <a:schemeClr val="bg1"/>
                </a:solidFill>
                <a:ea typeface="MS PGothic" pitchFamily="34" charset="-128"/>
              </a:rPr>
              <a:t>Coca Cola </a:t>
            </a:r>
            <a:r>
              <a:rPr lang="el-GR" sz="1400" b="1" dirty="0">
                <a:solidFill>
                  <a:schemeClr val="bg1"/>
                </a:solidFill>
                <a:ea typeface="MS PGothic" pitchFamily="34" charset="-128"/>
              </a:rPr>
              <a:t>προκειμένου να πετύχει τους στόχους της, σε συνεργασία πάντα με τους με τους εμφιαλωτές</a:t>
            </a:r>
          </a:p>
        </p:txBody>
      </p:sp>
      <p:sp>
        <p:nvSpPr>
          <p:cNvPr id="19459" name="TextBox 3"/>
          <p:cNvSpPr txBox="1">
            <a:spLocks noChangeArrowheads="1"/>
          </p:cNvSpPr>
          <p:nvPr/>
        </p:nvSpPr>
        <p:spPr bwMode="auto">
          <a:xfrm>
            <a:off x="214313" y="344488"/>
            <a:ext cx="1392237"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Όραμα</a:t>
            </a:r>
          </a:p>
        </p:txBody>
      </p:sp>
      <p:pic>
        <p:nvPicPr>
          <p:cNvPr id="19460" name="Picture 9" descr="http://www.cocacolagreece.gr/elements/02_apostoli_orama_axies/2020_orama.jpg"/>
          <p:cNvPicPr>
            <a:picLocks noChangeAspect="1" noChangeArrowheads="1"/>
          </p:cNvPicPr>
          <p:nvPr/>
        </p:nvPicPr>
        <p:blipFill>
          <a:blip r:embed="rId2"/>
          <a:srcRect/>
          <a:stretch>
            <a:fillRect/>
          </a:stretch>
        </p:blipFill>
        <p:spPr bwMode="auto">
          <a:xfrm>
            <a:off x="6858000" y="2643188"/>
            <a:ext cx="1370013" cy="122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1" name="Group 15"/>
          <p:cNvGrpSpPr>
            <a:grpSpLocks/>
          </p:cNvGrpSpPr>
          <p:nvPr/>
        </p:nvGrpSpPr>
        <p:grpSpPr bwMode="auto">
          <a:xfrm>
            <a:off x="71438" y="2805113"/>
            <a:ext cx="8286750" cy="2195512"/>
            <a:chOff x="357158" y="3429000"/>
            <a:chExt cx="8286808" cy="2195942"/>
          </a:xfrm>
        </p:grpSpPr>
        <p:grpSp>
          <p:nvGrpSpPr>
            <p:cNvPr id="20494" name="Group 10"/>
            <p:cNvGrpSpPr>
              <a:grpSpLocks/>
            </p:cNvGrpSpPr>
            <p:nvPr/>
          </p:nvGrpSpPr>
          <p:grpSpPr bwMode="auto">
            <a:xfrm>
              <a:off x="357158" y="3429000"/>
              <a:ext cx="7715304" cy="1857388"/>
              <a:chOff x="357158" y="4464851"/>
              <a:chExt cx="7715304" cy="1857388"/>
            </a:xfrm>
          </p:grpSpPr>
          <p:sp>
            <p:nvSpPr>
              <p:cNvPr id="5" name="Rounded Rectangle 4"/>
              <p:cNvSpPr/>
              <p:nvPr/>
            </p:nvSpPr>
            <p:spPr>
              <a:xfrm>
                <a:off x="357158" y="4464851"/>
                <a:ext cx="1428760" cy="185773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sz="1400" b="1">
                    <a:solidFill>
                      <a:srgbClr val="376092"/>
                    </a:solidFill>
                    <a:latin typeface="Tahoma" pitchFamily="34" charset="0"/>
                    <a:cs typeface="Tahoma" pitchFamily="34" charset="0"/>
                  </a:rPr>
                  <a:t>Να διπλασιάσουμε το τζίρο και τα περιθώρια κέρδους</a:t>
                </a:r>
              </a:p>
            </p:txBody>
          </p:sp>
          <p:sp>
            <p:nvSpPr>
              <p:cNvPr id="6" name="Rounded Rectangle 5"/>
              <p:cNvSpPr/>
              <p:nvPr/>
            </p:nvSpPr>
            <p:spPr>
              <a:xfrm>
                <a:off x="1928794" y="4464851"/>
                <a:ext cx="1428760" cy="185773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sz="1400" b="1">
                    <a:solidFill>
                      <a:srgbClr val="376092"/>
                    </a:solidFill>
                    <a:latin typeface="Tahoma" pitchFamily="34" charset="0"/>
                    <a:cs typeface="Tahoma" pitchFamily="34" charset="0"/>
                  </a:rPr>
                  <a:t>Να γίνουμε ένας από τους καλύτερους εργοδότες στον κόσμο</a:t>
                </a:r>
              </a:p>
            </p:txBody>
          </p:sp>
          <p:sp>
            <p:nvSpPr>
              <p:cNvPr id="7" name="Rounded Rectangle 6"/>
              <p:cNvSpPr/>
              <p:nvPr/>
            </p:nvSpPr>
            <p:spPr>
              <a:xfrm>
                <a:off x="3500430" y="4464851"/>
                <a:ext cx="1428760" cy="185773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sz="1200" b="1">
                    <a:solidFill>
                      <a:srgbClr val="376092"/>
                    </a:solidFill>
                    <a:latin typeface="Tahoma" pitchFamily="34" charset="0"/>
                    <a:cs typeface="Tahoma" pitchFamily="34" charset="0"/>
                  </a:rPr>
                  <a:t>Να είμαστε η πλέον προτεινόμενη και αξιόπιστη εταιρία στους συνεργάτες μας </a:t>
                </a:r>
              </a:p>
            </p:txBody>
          </p:sp>
          <p:sp>
            <p:nvSpPr>
              <p:cNvPr id="8" name="Rounded Rectangle 7"/>
              <p:cNvSpPr/>
              <p:nvPr/>
            </p:nvSpPr>
            <p:spPr>
              <a:xfrm>
                <a:off x="5072066" y="4464851"/>
                <a:ext cx="1428760" cy="185773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sz="1500" b="1">
                    <a:solidFill>
                      <a:srgbClr val="376092"/>
                    </a:solidFill>
                    <a:latin typeface="Tahoma" pitchFamily="34" charset="0"/>
                    <a:cs typeface="Tahoma" pitchFamily="34" charset="0"/>
                  </a:rPr>
                  <a:t>Επίτευξη ηγετικής θέσης στην παγκόσμια Εταιρική Υπευθυνότητα</a:t>
                </a:r>
              </a:p>
            </p:txBody>
          </p:sp>
          <p:sp>
            <p:nvSpPr>
              <p:cNvPr id="9" name="Rounded Rectangle 8"/>
              <p:cNvSpPr/>
              <p:nvPr/>
            </p:nvSpPr>
            <p:spPr>
              <a:xfrm>
                <a:off x="6643702" y="4464851"/>
                <a:ext cx="1428760" cy="1857739"/>
              </a:xfrm>
              <a:prstGeom prst="round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l-GR" sz="1400" b="1">
                    <a:solidFill>
                      <a:srgbClr val="376092"/>
                    </a:solidFill>
                    <a:latin typeface="Tahoma" pitchFamily="34" charset="0"/>
                    <a:cs typeface="Tahoma" pitchFamily="34" charset="0"/>
                  </a:rPr>
                  <a:t>Διαχείριση ανθρώπων, χρόνου και χρημάτων με τη μεγαλύτερη αποτελεσματικότητα</a:t>
                </a:r>
              </a:p>
            </p:txBody>
          </p:sp>
        </p:grpSp>
        <p:sp>
          <p:nvSpPr>
            <p:cNvPr id="10" name="TextBox 9"/>
            <p:cNvSpPr txBox="1"/>
            <p:nvPr/>
          </p:nvSpPr>
          <p:spPr>
            <a:xfrm>
              <a:off x="433359" y="5286739"/>
              <a:ext cx="1438285" cy="338203"/>
            </a:xfrm>
            <a:prstGeom prst="rect">
              <a:avLst/>
            </a:prstGeom>
            <a:noFill/>
          </p:spPr>
          <p:txBody>
            <a:bodyPr wrap="none">
              <a:spAutoFit/>
            </a:bodyPr>
            <a:lstStyle/>
            <a:p>
              <a:r>
                <a:rPr lang="el-GR" sz="1600" b="1">
                  <a:solidFill>
                    <a:srgbClr val="7F7F7F"/>
                  </a:solidFill>
                  <a:latin typeface="Tahoma" pitchFamily="34" charset="0"/>
                  <a:cs typeface="Tahoma" pitchFamily="34" charset="0"/>
                </a:rPr>
                <a:t>Κερδοφορία</a:t>
              </a:r>
            </a:p>
          </p:txBody>
        </p:sp>
        <p:sp>
          <p:nvSpPr>
            <p:cNvPr id="12" name="TextBox 11"/>
            <p:cNvSpPr txBox="1"/>
            <p:nvPr/>
          </p:nvSpPr>
          <p:spPr>
            <a:xfrm>
              <a:off x="2076432" y="5286739"/>
              <a:ext cx="1201746" cy="338203"/>
            </a:xfrm>
            <a:prstGeom prst="rect">
              <a:avLst/>
            </a:prstGeom>
            <a:noFill/>
          </p:spPr>
          <p:txBody>
            <a:bodyPr wrap="none">
              <a:spAutoFit/>
            </a:bodyPr>
            <a:lstStyle/>
            <a:p>
              <a:r>
                <a:rPr lang="el-GR" sz="1600" b="1">
                  <a:solidFill>
                    <a:srgbClr val="7F7F7F"/>
                  </a:solidFill>
                  <a:latin typeface="Tahoma" pitchFamily="34" charset="0"/>
                  <a:cs typeface="Tahoma" pitchFamily="34" charset="0"/>
                </a:rPr>
                <a:t>Άνθρωποι</a:t>
              </a:r>
            </a:p>
          </p:txBody>
        </p:sp>
        <p:sp>
          <p:nvSpPr>
            <p:cNvPr id="13" name="TextBox 12"/>
            <p:cNvSpPr txBox="1"/>
            <p:nvPr/>
          </p:nvSpPr>
          <p:spPr>
            <a:xfrm>
              <a:off x="3576631" y="5286739"/>
              <a:ext cx="1363672" cy="338203"/>
            </a:xfrm>
            <a:prstGeom prst="rect">
              <a:avLst/>
            </a:prstGeom>
            <a:noFill/>
          </p:spPr>
          <p:txBody>
            <a:bodyPr wrap="none">
              <a:spAutoFit/>
            </a:bodyPr>
            <a:lstStyle/>
            <a:p>
              <a:r>
                <a:rPr lang="el-GR" sz="1600" b="1">
                  <a:solidFill>
                    <a:srgbClr val="7F7F7F"/>
                  </a:solidFill>
                  <a:latin typeface="Tahoma" pitchFamily="34" charset="0"/>
                  <a:cs typeface="Tahoma" pitchFamily="34" charset="0"/>
                </a:rPr>
                <a:t>Συνεργάτες</a:t>
              </a:r>
            </a:p>
          </p:txBody>
        </p:sp>
        <p:sp>
          <p:nvSpPr>
            <p:cNvPr id="14" name="TextBox 13"/>
            <p:cNvSpPr txBox="1"/>
            <p:nvPr/>
          </p:nvSpPr>
          <p:spPr>
            <a:xfrm>
              <a:off x="5219704" y="5286739"/>
              <a:ext cx="1182696" cy="338203"/>
            </a:xfrm>
            <a:prstGeom prst="rect">
              <a:avLst/>
            </a:prstGeom>
            <a:noFill/>
          </p:spPr>
          <p:txBody>
            <a:bodyPr wrap="none">
              <a:spAutoFit/>
            </a:bodyPr>
            <a:lstStyle/>
            <a:p>
              <a:r>
                <a:rPr lang="el-GR" sz="1600" b="1">
                  <a:solidFill>
                    <a:srgbClr val="7F7F7F"/>
                  </a:solidFill>
                  <a:latin typeface="Tahoma" pitchFamily="34" charset="0"/>
                  <a:cs typeface="Tahoma" pitchFamily="34" charset="0"/>
                </a:rPr>
                <a:t>Πλανήτης</a:t>
              </a:r>
            </a:p>
          </p:txBody>
        </p:sp>
        <p:sp>
          <p:nvSpPr>
            <p:cNvPr id="15" name="TextBox 14"/>
            <p:cNvSpPr txBox="1"/>
            <p:nvPr/>
          </p:nvSpPr>
          <p:spPr>
            <a:xfrm>
              <a:off x="6719903" y="5286739"/>
              <a:ext cx="1924063" cy="338203"/>
            </a:xfrm>
            <a:prstGeom prst="rect">
              <a:avLst/>
            </a:prstGeom>
            <a:noFill/>
          </p:spPr>
          <p:txBody>
            <a:bodyPr wrap="none">
              <a:spAutoFit/>
            </a:bodyPr>
            <a:lstStyle/>
            <a:p>
              <a:r>
                <a:rPr lang="el-GR" sz="1600" b="1">
                  <a:solidFill>
                    <a:srgbClr val="7F7F7F"/>
                  </a:solidFill>
                  <a:latin typeface="Tahoma" pitchFamily="34" charset="0"/>
                  <a:cs typeface="Tahoma" pitchFamily="34" charset="0"/>
                </a:rPr>
                <a:t>Παραγωγικότητα</a:t>
              </a:r>
            </a:p>
          </p:txBody>
        </p:sp>
      </p:grpSp>
      <p:pic>
        <p:nvPicPr>
          <p:cNvPr id="20482" name="Picture 2" descr="C:\Users\Amalia\Desktop\coke_bottl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00063" y="5214938"/>
            <a:ext cx="593725" cy="1143000"/>
          </a:xfrm>
          <a:prstGeom prst="rect">
            <a:avLst/>
          </a:prstGeom>
          <a:noFill/>
          <a:ln w="9525">
            <a:noFill/>
            <a:miter lim="800000"/>
            <a:headEnd/>
            <a:tailEnd/>
          </a:ln>
        </p:spPr>
      </p:pic>
      <p:sp>
        <p:nvSpPr>
          <p:cNvPr id="20483" name="TextBox 17"/>
          <p:cNvSpPr txBox="1">
            <a:spLocks noChangeArrowheads="1"/>
          </p:cNvSpPr>
          <p:nvPr/>
        </p:nvSpPr>
        <p:spPr bwMode="auto">
          <a:xfrm>
            <a:off x="642938" y="5602288"/>
            <a:ext cx="331787" cy="368300"/>
          </a:xfrm>
          <a:prstGeom prst="rect">
            <a:avLst/>
          </a:prstGeom>
          <a:noFill/>
          <a:ln w="9525">
            <a:noFill/>
            <a:miter lim="800000"/>
            <a:headEnd/>
            <a:tailEnd/>
          </a:ln>
        </p:spPr>
        <p:txBody>
          <a:bodyPr wrap="none">
            <a:spAutoFit/>
          </a:bodyPr>
          <a:lstStyle/>
          <a:p>
            <a:r>
              <a:rPr lang="el-GR" b="1">
                <a:solidFill>
                  <a:schemeClr val="bg1"/>
                </a:solidFill>
                <a:latin typeface="Tahoma" pitchFamily="34" charset="0"/>
                <a:cs typeface="Tahoma" pitchFamily="34" charset="0"/>
              </a:rPr>
              <a:t>1</a:t>
            </a:r>
          </a:p>
        </p:txBody>
      </p:sp>
      <p:pic>
        <p:nvPicPr>
          <p:cNvPr id="20484" name="Picture 2" descr="C:\Users\Amalia\Desktop\coke_bottl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071688" y="5214938"/>
            <a:ext cx="593725" cy="1143000"/>
          </a:xfrm>
          <a:prstGeom prst="rect">
            <a:avLst/>
          </a:prstGeom>
          <a:noFill/>
          <a:ln w="9525">
            <a:noFill/>
            <a:miter lim="800000"/>
            <a:headEnd/>
            <a:tailEnd/>
          </a:ln>
        </p:spPr>
      </p:pic>
      <p:sp>
        <p:nvSpPr>
          <p:cNvPr id="20485" name="TextBox 19"/>
          <p:cNvSpPr txBox="1">
            <a:spLocks noChangeArrowheads="1"/>
          </p:cNvSpPr>
          <p:nvPr/>
        </p:nvSpPr>
        <p:spPr bwMode="auto">
          <a:xfrm>
            <a:off x="2214563" y="5602288"/>
            <a:ext cx="331787" cy="368300"/>
          </a:xfrm>
          <a:prstGeom prst="rect">
            <a:avLst/>
          </a:prstGeom>
          <a:noFill/>
          <a:ln w="9525">
            <a:noFill/>
            <a:miter lim="800000"/>
            <a:headEnd/>
            <a:tailEnd/>
          </a:ln>
        </p:spPr>
        <p:txBody>
          <a:bodyPr wrap="none">
            <a:spAutoFit/>
          </a:bodyPr>
          <a:lstStyle/>
          <a:p>
            <a:r>
              <a:rPr lang="el-GR" b="1">
                <a:solidFill>
                  <a:schemeClr val="bg1"/>
                </a:solidFill>
                <a:latin typeface="Tahoma" pitchFamily="34" charset="0"/>
                <a:cs typeface="Tahoma" pitchFamily="34" charset="0"/>
              </a:rPr>
              <a:t>2</a:t>
            </a:r>
          </a:p>
        </p:txBody>
      </p:sp>
      <p:pic>
        <p:nvPicPr>
          <p:cNvPr id="20486" name="Picture 2" descr="C:\Users\Amalia\Desktop\coke_bottl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3571875" y="5214938"/>
            <a:ext cx="593725" cy="1143000"/>
          </a:xfrm>
          <a:prstGeom prst="rect">
            <a:avLst/>
          </a:prstGeom>
          <a:noFill/>
          <a:ln w="9525">
            <a:noFill/>
            <a:miter lim="800000"/>
            <a:headEnd/>
            <a:tailEnd/>
          </a:ln>
        </p:spPr>
      </p:pic>
      <p:sp>
        <p:nvSpPr>
          <p:cNvPr id="20487" name="TextBox 21"/>
          <p:cNvSpPr txBox="1">
            <a:spLocks noChangeArrowheads="1"/>
          </p:cNvSpPr>
          <p:nvPr/>
        </p:nvSpPr>
        <p:spPr bwMode="auto">
          <a:xfrm>
            <a:off x="3714750" y="5602288"/>
            <a:ext cx="331788" cy="368300"/>
          </a:xfrm>
          <a:prstGeom prst="rect">
            <a:avLst/>
          </a:prstGeom>
          <a:noFill/>
          <a:ln w="9525">
            <a:noFill/>
            <a:miter lim="800000"/>
            <a:headEnd/>
            <a:tailEnd/>
          </a:ln>
        </p:spPr>
        <p:txBody>
          <a:bodyPr wrap="none">
            <a:spAutoFit/>
          </a:bodyPr>
          <a:lstStyle/>
          <a:p>
            <a:r>
              <a:rPr lang="el-GR" b="1">
                <a:solidFill>
                  <a:schemeClr val="bg1"/>
                </a:solidFill>
                <a:latin typeface="Tahoma" pitchFamily="34" charset="0"/>
                <a:cs typeface="Tahoma" pitchFamily="34" charset="0"/>
              </a:rPr>
              <a:t>3</a:t>
            </a:r>
          </a:p>
        </p:txBody>
      </p:sp>
      <p:pic>
        <p:nvPicPr>
          <p:cNvPr id="20488" name="Picture 2" descr="C:\Users\Amalia\Desktop\coke_bottl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214938" y="5214938"/>
            <a:ext cx="593725" cy="1143000"/>
          </a:xfrm>
          <a:prstGeom prst="rect">
            <a:avLst/>
          </a:prstGeom>
          <a:noFill/>
          <a:ln w="9525">
            <a:noFill/>
            <a:miter lim="800000"/>
            <a:headEnd/>
            <a:tailEnd/>
          </a:ln>
        </p:spPr>
      </p:pic>
      <p:sp>
        <p:nvSpPr>
          <p:cNvPr id="20489" name="TextBox 23"/>
          <p:cNvSpPr txBox="1">
            <a:spLocks noChangeArrowheads="1"/>
          </p:cNvSpPr>
          <p:nvPr/>
        </p:nvSpPr>
        <p:spPr bwMode="auto">
          <a:xfrm>
            <a:off x="5357813" y="5602288"/>
            <a:ext cx="331787" cy="368300"/>
          </a:xfrm>
          <a:prstGeom prst="rect">
            <a:avLst/>
          </a:prstGeom>
          <a:noFill/>
          <a:ln w="9525">
            <a:noFill/>
            <a:miter lim="800000"/>
            <a:headEnd/>
            <a:tailEnd/>
          </a:ln>
        </p:spPr>
        <p:txBody>
          <a:bodyPr wrap="none">
            <a:spAutoFit/>
          </a:bodyPr>
          <a:lstStyle/>
          <a:p>
            <a:r>
              <a:rPr lang="el-GR" b="1">
                <a:solidFill>
                  <a:schemeClr val="bg1"/>
                </a:solidFill>
                <a:latin typeface="Tahoma" pitchFamily="34" charset="0"/>
                <a:cs typeface="Tahoma" pitchFamily="34" charset="0"/>
              </a:rPr>
              <a:t>4</a:t>
            </a:r>
          </a:p>
        </p:txBody>
      </p:sp>
      <p:pic>
        <p:nvPicPr>
          <p:cNvPr id="20490" name="Picture 2" descr="C:\Users\Amalia\Desktop\coke_bottle.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6715125" y="5214938"/>
            <a:ext cx="593725" cy="1143000"/>
          </a:xfrm>
          <a:prstGeom prst="rect">
            <a:avLst/>
          </a:prstGeom>
          <a:noFill/>
          <a:ln w="9525">
            <a:noFill/>
            <a:miter lim="800000"/>
            <a:headEnd/>
            <a:tailEnd/>
          </a:ln>
        </p:spPr>
      </p:pic>
      <p:sp>
        <p:nvSpPr>
          <p:cNvPr id="20491" name="TextBox 25"/>
          <p:cNvSpPr txBox="1">
            <a:spLocks noChangeArrowheads="1"/>
          </p:cNvSpPr>
          <p:nvPr/>
        </p:nvSpPr>
        <p:spPr bwMode="auto">
          <a:xfrm>
            <a:off x="6858000" y="5602288"/>
            <a:ext cx="331788" cy="368300"/>
          </a:xfrm>
          <a:prstGeom prst="rect">
            <a:avLst/>
          </a:prstGeom>
          <a:noFill/>
          <a:ln w="9525">
            <a:noFill/>
            <a:miter lim="800000"/>
            <a:headEnd/>
            <a:tailEnd/>
          </a:ln>
        </p:spPr>
        <p:txBody>
          <a:bodyPr wrap="none">
            <a:spAutoFit/>
          </a:bodyPr>
          <a:lstStyle/>
          <a:p>
            <a:r>
              <a:rPr lang="el-GR" b="1">
                <a:solidFill>
                  <a:schemeClr val="bg1"/>
                </a:solidFill>
                <a:latin typeface="Tahoma" pitchFamily="34" charset="0"/>
                <a:cs typeface="Tahoma" pitchFamily="34" charset="0"/>
              </a:rPr>
              <a:t>5</a:t>
            </a:r>
          </a:p>
        </p:txBody>
      </p:sp>
      <p:sp>
        <p:nvSpPr>
          <p:cNvPr id="27" name="TextBox 26"/>
          <p:cNvSpPr txBox="1"/>
          <p:nvPr/>
        </p:nvSpPr>
        <p:spPr>
          <a:xfrm>
            <a:off x="0" y="1571625"/>
            <a:ext cx="7572375" cy="708025"/>
          </a:xfrm>
          <a:prstGeom prst="rect">
            <a:avLst/>
          </a:prstGeom>
          <a:noFill/>
        </p:spPr>
        <p:txBody>
          <a:bodyPr>
            <a:spAutoFit/>
          </a:bodyPr>
          <a:lstStyle/>
          <a:p>
            <a:r>
              <a:rPr lang="el-GR" sz="2000" b="1">
                <a:solidFill>
                  <a:srgbClr val="CC0000"/>
                </a:solidFill>
                <a:latin typeface="Calibri" pitchFamily="34" charset="0"/>
                <a:cs typeface="Tahoma" pitchFamily="34" charset="0"/>
              </a:rPr>
              <a:t>«Η </a:t>
            </a:r>
            <a:r>
              <a:rPr lang="en-US" sz="2000" b="1">
                <a:solidFill>
                  <a:srgbClr val="CC0000"/>
                </a:solidFill>
                <a:latin typeface="Calibri" pitchFamily="34" charset="0"/>
                <a:cs typeface="Tahoma" pitchFamily="34" charset="0"/>
              </a:rPr>
              <a:t>Coca Cola </a:t>
            </a:r>
            <a:r>
              <a:rPr lang="el-GR" sz="2000" b="1">
                <a:solidFill>
                  <a:srgbClr val="CC0000"/>
                </a:solidFill>
                <a:latin typeface="Calibri" pitchFamily="34" charset="0"/>
                <a:cs typeface="Tahoma" pitchFamily="34" charset="0"/>
              </a:rPr>
              <a:t>έχει σαν στόχο την επίτευξη των  παρακάτω μέχρι το 2020…»</a:t>
            </a:r>
          </a:p>
        </p:txBody>
      </p:sp>
      <p:sp>
        <p:nvSpPr>
          <p:cNvPr id="20493" name="TextBox 3"/>
          <p:cNvSpPr txBox="1">
            <a:spLocks noChangeArrowheads="1"/>
          </p:cNvSpPr>
          <p:nvPr/>
        </p:nvSpPr>
        <p:spPr bwMode="auto">
          <a:xfrm>
            <a:off x="0" y="500063"/>
            <a:ext cx="6945313" cy="523875"/>
          </a:xfrm>
          <a:prstGeom prst="rect">
            <a:avLst/>
          </a:prstGeom>
          <a:noFill/>
          <a:ln w="9525">
            <a:noFill/>
            <a:miter lim="800000"/>
            <a:headEnd/>
            <a:tailEnd/>
          </a:ln>
        </p:spPr>
        <p:txBody>
          <a:bodyPr wrap="none">
            <a:spAutoFit/>
          </a:bodyPr>
          <a:lstStyle/>
          <a:p>
            <a:r>
              <a:rPr lang="el-GR" sz="2800" b="1">
                <a:solidFill>
                  <a:srgbClr val="C00000"/>
                </a:solidFill>
                <a:latin typeface="Calibri" pitchFamily="34" charset="0"/>
              </a:rPr>
              <a:t>Το «Όραμα 2020» ξεκινάει ένα νέο κεφάλαιο</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214313" y="344488"/>
            <a:ext cx="4911725" cy="584200"/>
          </a:xfrm>
          <a:prstGeom prst="rect">
            <a:avLst/>
          </a:prstGeom>
          <a:noFill/>
          <a:ln w="9525">
            <a:noFill/>
            <a:miter lim="800000"/>
            <a:headEnd/>
            <a:tailEnd/>
          </a:ln>
        </p:spPr>
        <p:txBody>
          <a:bodyPr wrap="none">
            <a:spAutoFit/>
          </a:bodyPr>
          <a:lstStyle/>
          <a:p>
            <a:r>
              <a:rPr lang="el-GR" sz="3200" b="1">
                <a:solidFill>
                  <a:srgbClr val="C00000"/>
                </a:solidFill>
                <a:latin typeface="Calibri" pitchFamily="34" charset="0"/>
              </a:rPr>
              <a:t>«Φιλοσοφία της επιτυχίας»</a:t>
            </a:r>
          </a:p>
        </p:txBody>
      </p:sp>
      <p:graphicFrame>
        <p:nvGraphicFramePr>
          <p:cNvPr id="19" name="Diagram 18"/>
          <p:cNvGraphicFramePr/>
          <p:nvPr/>
        </p:nvGraphicFramePr>
        <p:xfrm>
          <a:off x="323528" y="2045072"/>
          <a:ext cx="7128792" cy="4696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extBox 19"/>
          <p:cNvSpPr txBox="1">
            <a:spLocks noChangeArrowheads="1"/>
          </p:cNvSpPr>
          <p:nvPr/>
        </p:nvSpPr>
        <p:spPr bwMode="auto">
          <a:xfrm>
            <a:off x="179388" y="1341438"/>
            <a:ext cx="7632700" cy="922337"/>
          </a:xfrm>
          <a:prstGeom prst="rect">
            <a:avLst/>
          </a:prstGeom>
          <a:noFill/>
          <a:ln w="9525">
            <a:noFill/>
            <a:miter lim="800000"/>
            <a:headEnd/>
            <a:tailEnd/>
          </a:ln>
        </p:spPr>
        <p:txBody>
          <a:bodyPr>
            <a:spAutoFit/>
          </a:bodyPr>
          <a:lstStyle/>
          <a:p>
            <a:r>
              <a:rPr lang="el-GR">
                <a:latin typeface="Calibri" pitchFamily="34" charset="0"/>
              </a:rPr>
              <a:t>Η φιλοσοφία της επιτυχίας προσδιορίζει τις τάσεις και τις συμπεριφορές που </a:t>
            </a:r>
          </a:p>
          <a:p>
            <a:r>
              <a:rPr lang="el-GR">
                <a:latin typeface="Calibri" pitchFamily="34" charset="0"/>
              </a:rPr>
              <a:t>αποτελούν βασικές προϋποθέσεις για να κάνουμε πραγματικότητα το «Όραμα 2020»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977</TotalTime>
  <Words>1683</Words>
  <Application>Microsoft Office PowerPoint</Application>
  <PresentationFormat>On-screen Show (4:3)</PresentationFormat>
  <Paragraphs>187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Amelie</dc:creator>
  <cp:lastModifiedBy>KATERINA GKOTZAMANI</cp:lastModifiedBy>
  <cp:revision>90</cp:revision>
  <dcterms:created xsi:type="dcterms:W3CDTF">2013-01-16T16:32:28Z</dcterms:created>
  <dcterms:modified xsi:type="dcterms:W3CDTF">2020-10-12T08:35:54Z</dcterms:modified>
</cp:coreProperties>
</file>