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55" r:id="rId1"/>
    <p:sldMasterId id="2147483773" r:id="rId2"/>
    <p:sldMasterId id="2147483790" r:id="rId3"/>
  </p:sldMasterIdLst>
  <p:notesMasterIdLst>
    <p:notesMasterId r:id="rId24"/>
  </p:notesMasterIdLst>
  <p:handoutMasterIdLst>
    <p:handoutMasterId r:id="rId25"/>
  </p:handoutMasterIdLst>
  <p:sldIdLst>
    <p:sldId id="337" r:id="rId4"/>
    <p:sldId id="350" r:id="rId5"/>
    <p:sldId id="258" r:id="rId6"/>
    <p:sldId id="259" r:id="rId7"/>
    <p:sldId id="327" r:id="rId8"/>
    <p:sldId id="265" r:id="rId9"/>
    <p:sldId id="328" r:id="rId10"/>
    <p:sldId id="271" r:id="rId11"/>
    <p:sldId id="272" r:id="rId12"/>
    <p:sldId id="329" r:id="rId13"/>
    <p:sldId id="330" r:id="rId14"/>
    <p:sldId id="324" r:id="rId15"/>
    <p:sldId id="331" r:id="rId16"/>
    <p:sldId id="321" r:id="rId17"/>
    <p:sldId id="326" r:id="rId18"/>
    <p:sldId id="292" r:id="rId19"/>
    <p:sldId id="325" r:id="rId20"/>
    <p:sldId id="309" r:id="rId21"/>
    <p:sldId id="305" r:id="rId22"/>
    <p:sldId id="306"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0000"/>
    <a:srgbClr val="9B0000"/>
    <a:srgbClr val="941100"/>
    <a:srgbClr val="170CA5"/>
    <a:srgbClr val="1750A5"/>
    <a:srgbClr val="6A00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8" autoAdjust="0"/>
    <p:restoredTop sz="94660"/>
  </p:normalViewPr>
  <p:slideViewPr>
    <p:cSldViewPr snapToGrid="0">
      <p:cViewPr varScale="1">
        <p:scale>
          <a:sx n="70" d="100"/>
          <a:sy n="70" d="100"/>
        </p:scale>
        <p:origin x="762" y="66"/>
      </p:cViewPr>
      <p:guideLst>
        <p:guide orient="horz" pos="2137"/>
        <p:guide pos="380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annis Theotokas" userId="e58bb4990c1a614d" providerId="LiveId" clId="{80E59703-80AA-4180-8E62-8F445C3B2502}"/>
    <pc:docChg chg="undo custSel addSld modSld sldOrd">
      <pc:chgData name="Ioannis Theotokas" userId="e58bb4990c1a614d" providerId="LiveId" clId="{80E59703-80AA-4180-8E62-8F445C3B2502}" dt="2017-10-11T14:30:47.480" v="763" actId="20577"/>
      <pc:docMkLst>
        <pc:docMk/>
      </pc:docMkLst>
      <pc:sldChg chg="ord">
        <pc:chgData name="Ioannis Theotokas" userId="e58bb4990c1a614d" providerId="LiveId" clId="{80E59703-80AA-4180-8E62-8F445C3B2502}" dt="2017-10-11T13:10:43.879" v="144" actId="20577"/>
        <pc:sldMkLst>
          <pc:docMk/>
          <pc:sldMk cId="1001021647" sldId="257"/>
        </pc:sldMkLst>
      </pc:sldChg>
      <pc:sldChg chg="modAnim">
        <pc:chgData name="Ioannis Theotokas" userId="e58bb4990c1a614d" providerId="LiveId" clId="{80E59703-80AA-4180-8E62-8F445C3B2502}" dt="2017-10-11T13:04:02.547" v="135" actId="20577"/>
        <pc:sldMkLst>
          <pc:docMk/>
          <pc:sldMk cId="742836385" sldId="258"/>
        </pc:sldMkLst>
      </pc:sldChg>
      <pc:sldChg chg="modAnim">
        <pc:chgData name="Ioannis Theotokas" userId="e58bb4990c1a614d" providerId="LiveId" clId="{80E59703-80AA-4180-8E62-8F445C3B2502}" dt="2017-10-11T13:04:18.869" v="137" actId="20577"/>
        <pc:sldMkLst>
          <pc:docMk/>
          <pc:sldMk cId="1675355012" sldId="259"/>
        </pc:sldMkLst>
      </pc:sldChg>
      <pc:sldChg chg="addSp delSp modSp modAnim">
        <pc:chgData name="Ioannis Theotokas" userId="e58bb4990c1a614d" providerId="LiveId" clId="{80E59703-80AA-4180-8E62-8F445C3B2502}" dt="2017-10-11T14:09:13.149" v="609" actId="20577"/>
        <pc:sldMkLst>
          <pc:docMk/>
          <pc:sldMk cId="708828181" sldId="262"/>
        </pc:sldMkLst>
        <pc:spChg chg="del">
          <ac:chgData name="Ioannis Theotokas" userId="e58bb4990c1a614d" providerId="LiveId" clId="{80E59703-80AA-4180-8E62-8F445C3B2502}" dt="2017-10-11T14:01:57.285" v="579" actId="478"/>
          <ac:spMkLst>
            <pc:docMk/>
            <pc:sldMk cId="708828181" sldId="262"/>
            <ac:spMk id="9" creationId="{00000000-0000-0000-0000-000000000000}"/>
          </ac:spMkLst>
        </pc:spChg>
        <pc:spChg chg="mod">
          <ac:chgData name="Ioannis Theotokas" userId="e58bb4990c1a614d" providerId="LiveId" clId="{80E59703-80AA-4180-8E62-8F445C3B2502}" dt="2017-10-11T14:08:27.189" v="606" actId="20577"/>
          <ac:spMkLst>
            <pc:docMk/>
            <pc:sldMk cId="708828181" sldId="262"/>
            <ac:spMk id="10" creationId="{00000000-0000-0000-0000-000000000000}"/>
          </ac:spMkLst>
        </pc:spChg>
        <pc:picChg chg="add mod">
          <ac:chgData name="Ioannis Theotokas" userId="e58bb4990c1a614d" providerId="LiveId" clId="{80E59703-80AA-4180-8E62-8F445C3B2502}" dt="2017-10-11T14:09:13.149" v="609" actId="20577"/>
          <ac:picMkLst>
            <pc:docMk/>
            <pc:sldMk cId="708828181" sldId="262"/>
            <ac:picMk id="11" creationId="{3A04CF4A-C457-46CE-85A7-77ED9702E30E}"/>
          </ac:picMkLst>
        </pc:picChg>
        <pc:picChg chg="add mod">
          <ac:chgData name="Ioannis Theotokas" userId="e58bb4990c1a614d" providerId="LiveId" clId="{80E59703-80AA-4180-8E62-8F445C3B2502}" dt="2017-10-11T14:08:37.824" v="608" actId="20577"/>
          <ac:picMkLst>
            <pc:docMk/>
            <pc:sldMk cId="708828181" sldId="262"/>
            <ac:picMk id="18" creationId="{77C37A82-4042-4163-B53D-0D8EE6093FDB}"/>
          </ac:picMkLst>
        </pc:picChg>
        <pc:picChg chg="add mod">
          <ac:chgData name="Ioannis Theotokas" userId="e58bb4990c1a614d" providerId="LiveId" clId="{80E59703-80AA-4180-8E62-8F445C3B2502}" dt="2017-10-11T14:06:16.803" v="594" actId="20577"/>
          <ac:picMkLst>
            <pc:docMk/>
            <pc:sldMk cId="708828181" sldId="262"/>
            <ac:picMk id="19" creationId="{948ACFD4-39BB-40F9-BCA7-0C212D2BFC99}"/>
          </ac:picMkLst>
        </pc:picChg>
      </pc:sldChg>
      <pc:sldChg chg="delSp">
        <pc:chgData name="Ioannis Theotokas" userId="e58bb4990c1a614d" providerId="LiveId" clId="{80E59703-80AA-4180-8E62-8F445C3B2502}" dt="2017-10-11T14:02:49.186" v="587" actId="20577"/>
        <pc:sldMkLst>
          <pc:docMk/>
          <pc:sldMk cId="833598751" sldId="263"/>
        </pc:sldMkLst>
        <pc:spChg chg="del">
          <ac:chgData name="Ioannis Theotokas" userId="e58bb4990c1a614d" providerId="LiveId" clId="{80E59703-80AA-4180-8E62-8F445C3B2502}" dt="2017-10-11T14:02:49.186" v="587" actId="20577"/>
          <ac:spMkLst>
            <pc:docMk/>
            <pc:sldMk cId="833598751" sldId="263"/>
            <ac:spMk id="5" creationId="{00000000-0000-0000-0000-000000000000}"/>
          </ac:spMkLst>
        </pc:spChg>
      </pc:sldChg>
      <pc:sldChg chg="addSp modSp modAnim">
        <pc:chgData name="Ioannis Theotokas" userId="e58bb4990c1a614d" providerId="LiveId" clId="{80E59703-80AA-4180-8E62-8F445C3B2502}" dt="2017-10-11T13:25:35.167" v="287" actId="1076"/>
        <pc:sldMkLst>
          <pc:docMk/>
          <pc:sldMk cId="925726756" sldId="266"/>
        </pc:sldMkLst>
        <pc:spChg chg="mod">
          <ac:chgData name="Ioannis Theotokas" userId="e58bb4990c1a614d" providerId="LiveId" clId="{80E59703-80AA-4180-8E62-8F445C3B2502}" dt="2017-10-11T13:16:17.804" v="145" actId="20577"/>
          <ac:spMkLst>
            <pc:docMk/>
            <pc:sldMk cId="925726756" sldId="266"/>
            <ac:spMk id="9" creationId="{00000000-0000-0000-0000-000000000000}"/>
          </ac:spMkLst>
        </pc:spChg>
        <pc:spChg chg="add mod">
          <ac:chgData name="Ioannis Theotokas" userId="e58bb4990c1a614d" providerId="LiveId" clId="{80E59703-80AA-4180-8E62-8F445C3B2502}" dt="2017-10-11T13:25:35.167" v="287" actId="1076"/>
          <ac:spMkLst>
            <pc:docMk/>
            <pc:sldMk cId="925726756" sldId="266"/>
            <ac:spMk id="21" creationId="{00BBF79A-370C-43D7-B385-DE11F81AFF73}"/>
          </ac:spMkLst>
        </pc:spChg>
      </pc:sldChg>
      <pc:sldChg chg="modSp modAnim">
        <pc:chgData name="Ioannis Theotokas" userId="e58bb4990c1a614d" providerId="LiveId" clId="{80E59703-80AA-4180-8E62-8F445C3B2502}" dt="2017-10-11T13:27:47.706" v="301" actId="20577"/>
        <pc:sldMkLst>
          <pc:docMk/>
          <pc:sldMk cId="2118906763" sldId="268"/>
        </pc:sldMkLst>
        <pc:spChg chg="mod">
          <ac:chgData name="Ioannis Theotokas" userId="e58bb4990c1a614d" providerId="LiveId" clId="{80E59703-80AA-4180-8E62-8F445C3B2502}" dt="2017-10-11T13:27:47.706" v="301" actId="20577"/>
          <ac:spMkLst>
            <pc:docMk/>
            <pc:sldMk cId="2118906763" sldId="268"/>
            <ac:spMk id="4" creationId="{00000000-0000-0000-0000-000000000000}"/>
          </ac:spMkLst>
        </pc:spChg>
      </pc:sldChg>
      <pc:sldChg chg="addSp modSp modAnim">
        <pc:chgData name="Ioannis Theotokas" userId="e58bb4990c1a614d" providerId="LiveId" clId="{80E59703-80AA-4180-8E62-8F445C3B2502}" dt="2017-10-11T13:50:03.959" v="537" actId="20577"/>
        <pc:sldMkLst>
          <pc:docMk/>
          <pc:sldMk cId="1155250665" sldId="270"/>
        </pc:sldMkLst>
        <pc:spChg chg="add mod">
          <ac:chgData name="Ioannis Theotokas" userId="e58bb4990c1a614d" providerId="LiveId" clId="{80E59703-80AA-4180-8E62-8F445C3B2502}" dt="2017-10-11T13:49:44.674" v="534" actId="1582"/>
          <ac:spMkLst>
            <pc:docMk/>
            <pc:sldMk cId="1155250665" sldId="270"/>
            <ac:spMk id="5" creationId="{9605BBFF-33B0-4311-8264-701746F96486}"/>
          </ac:spMkLst>
        </pc:spChg>
      </pc:sldChg>
      <pc:sldChg chg="addSp delSp modSp delAnim modAnim">
        <pc:chgData name="Ioannis Theotokas" userId="e58bb4990c1a614d" providerId="LiveId" clId="{80E59703-80AA-4180-8E62-8F445C3B2502}" dt="2017-10-11T13:36:42.476" v="335" actId="1076"/>
        <pc:sldMkLst>
          <pc:docMk/>
          <pc:sldMk cId="1842429646" sldId="271"/>
        </pc:sldMkLst>
        <pc:spChg chg="mod">
          <ac:chgData name="Ioannis Theotokas" userId="e58bb4990c1a614d" providerId="LiveId" clId="{80E59703-80AA-4180-8E62-8F445C3B2502}" dt="2017-10-11T13:28:25.329" v="302" actId="20577"/>
          <ac:spMkLst>
            <pc:docMk/>
            <pc:sldMk cId="1842429646" sldId="271"/>
            <ac:spMk id="9" creationId="{00000000-0000-0000-0000-000000000000}"/>
          </ac:spMkLst>
        </pc:spChg>
        <pc:grpChg chg="del mod">
          <ac:chgData name="Ioannis Theotokas" userId="e58bb4990c1a614d" providerId="LiveId" clId="{80E59703-80AA-4180-8E62-8F445C3B2502}" dt="2017-10-11T13:29:57.036" v="305" actId="478"/>
          <ac:grpSpMkLst>
            <pc:docMk/>
            <pc:sldMk cId="1842429646" sldId="271"/>
            <ac:grpSpMk id="5"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11"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17"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23"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29"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35"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41"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47"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53" creationId="{00000000-0000-0000-0000-000000000000}"/>
          </ac:grpSpMkLst>
        </pc:grpChg>
        <pc:grpChg chg="mod">
          <ac:chgData name="Ioannis Theotokas" userId="e58bb4990c1a614d" providerId="LiveId" clId="{80E59703-80AA-4180-8E62-8F445C3B2502}" dt="2017-10-11T13:30:03.616" v="306" actId="1076"/>
          <ac:grpSpMkLst>
            <pc:docMk/>
            <pc:sldMk cId="1842429646" sldId="271"/>
            <ac:grpSpMk id="59" creationId="{00000000-0000-0000-0000-000000000000}"/>
          </ac:grpSpMkLst>
        </pc:grpChg>
        <pc:picChg chg="add mod">
          <ac:chgData name="Ioannis Theotokas" userId="e58bb4990c1a614d" providerId="LiveId" clId="{80E59703-80AA-4180-8E62-8F445C3B2502}" dt="2017-10-11T13:35:43.435" v="330" actId="1076"/>
          <ac:picMkLst>
            <pc:docMk/>
            <pc:sldMk cId="1842429646" sldId="271"/>
            <ac:picMk id="2" creationId="{87FE31C1-90E9-4EBA-84ED-C696C182CD44}"/>
          </ac:picMkLst>
        </pc:picChg>
        <pc:picChg chg="add mod">
          <ac:chgData name="Ioannis Theotokas" userId="e58bb4990c1a614d" providerId="LiveId" clId="{80E59703-80AA-4180-8E62-8F445C3B2502}" dt="2017-10-11T13:32:39.937" v="313" actId="14100"/>
          <ac:picMkLst>
            <pc:docMk/>
            <pc:sldMk cId="1842429646" sldId="271"/>
            <ac:picMk id="65" creationId="{A299A3D9-701E-400B-A11F-B91C9C9973EA}"/>
          </ac:picMkLst>
        </pc:picChg>
        <pc:picChg chg="add mod">
          <ac:chgData name="Ioannis Theotokas" userId="e58bb4990c1a614d" providerId="LiveId" clId="{80E59703-80AA-4180-8E62-8F445C3B2502}" dt="2017-10-11T13:33:08.916" v="316" actId="1076"/>
          <ac:picMkLst>
            <pc:docMk/>
            <pc:sldMk cId="1842429646" sldId="271"/>
            <ac:picMk id="66" creationId="{FBF0D3CC-F0AF-4967-B3D2-F7B5CEF63EDA}"/>
          </ac:picMkLst>
        </pc:picChg>
        <pc:picChg chg="add mod">
          <ac:chgData name="Ioannis Theotokas" userId="e58bb4990c1a614d" providerId="LiveId" clId="{80E59703-80AA-4180-8E62-8F445C3B2502}" dt="2017-10-11T13:36:42.476" v="335" actId="1076"/>
          <ac:picMkLst>
            <pc:docMk/>
            <pc:sldMk cId="1842429646" sldId="271"/>
            <ac:picMk id="67" creationId="{E8F9EF62-ED85-40C0-B4F2-64D973495092}"/>
          </ac:picMkLst>
        </pc:picChg>
        <pc:picChg chg="add mod">
          <ac:chgData name="Ioannis Theotokas" userId="e58bb4990c1a614d" providerId="LiveId" clId="{80E59703-80AA-4180-8E62-8F445C3B2502}" dt="2017-10-11T13:36:30.696" v="334" actId="1076"/>
          <ac:picMkLst>
            <pc:docMk/>
            <pc:sldMk cId="1842429646" sldId="271"/>
            <ac:picMk id="68" creationId="{4C133998-6026-490C-8CA9-A895699EB2F2}"/>
          </ac:picMkLst>
        </pc:picChg>
        <pc:picChg chg="add mod">
          <ac:chgData name="Ioannis Theotokas" userId="e58bb4990c1a614d" providerId="LiveId" clId="{80E59703-80AA-4180-8E62-8F445C3B2502}" dt="2017-10-11T13:35:35.862" v="329" actId="1076"/>
          <ac:picMkLst>
            <pc:docMk/>
            <pc:sldMk cId="1842429646" sldId="271"/>
            <ac:picMk id="69" creationId="{CE9890DF-020F-44CD-AAB4-7C2552480DC3}"/>
          </ac:picMkLst>
        </pc:picChg>
      </pc:sldChg>
      <pc:sldChg chg="modAnim">
        <pc:chgData name="Ioannis Theotokas" userId="e58bb4990c1a614d" providerId="LiveId" clId="{80E59703-80AA-4180-8E62-8F445C3B2502}" dt="2017-10-11T13:56:46.025" v="560" actId="20577"/>
        <pc:sldMkLst>
          <pc:docMk/>
          <pc:sldMk cId="1089480813" sldId="272"/>
        </pc:sldMkLst>
      </pc:sldChg>
      <pc:sldChg chg="addSp modSp modAnim">
        <pc:chgData name="Ioannis Theotokas" userId="e58bb4990c1a614d" providerId="LiveId" clId="{80E59703-80AA-4180-8E62-8F445C3B2502}" dt="2017-10-11T14:12:09.703" v="639" actId="20577"/>
        <pc:sldMkLst>
          <pc:docMk/>
          <pc:sldMk cId="1377531600" sldId="276"/>
        </pc:sldMkLst>
        <pc:spChg chg="add mod">
          <ac:chgData name="Ioannis Theotokas" userId="e58bb4990c1a614d" providerId="LiveId" clId="{80E59703-80AA-4180-8E62-8F445C3B2502}" dt="2017-10-11T14:11:45.619" v="637" actId="1076"/>
          <ac:spMkLst>
            <pc:docMk/>
            <pc:sldMk cId="1377531600" sldId="276"/>
            <ac:spMk id="13" creationId="{F8F8FC0F-E9E7-4E0B-B96B-F36C8DC1F85C}"/>
          </ac:spMkLst>
        </pc:spChg>
      </pc:sldChg>
      <pc:sldChg chg="addSp delSp">
        <pc:chgData name="Ioannis Theotokas" userId="e58bb4990c1a614d" providerId="LiveId" clId="{80E59703-80AA-4180-8E62-8F445C3B2502}" dt="2017-10-11T14:06:57.490" v="598" actId="478"/>
        <pc:sldMkLst>
          <pc:docMk/>
          <pc:sldMk cId="459852349" sldId="284"/>
        </pc:sldMkLst>
        <pc:spChg chg="add del">
          <ac:chgData name="Ioannis Theotokas" userId="e58bb4990c1a614d" providerId="LiveId" clId="{80E59703-80AA-4180-8E62-8F445C3B2502}" dt="2017-10-11T14:06:57.490" v="598" actId="478"/>
          <ac:spMkLst>
            <pc:docMk/>
            <pc:sldMk cId="459852349" sldId="284"/>
            <ac:spMk id="20" creationId="{6574AD24-F625-4FA7-B500-551143985D96}"/>
          </ac:spMkLst>
        </pc:spChg>
      </pc:sldChg>
      <pc:sldChg chg="addSp">
        <pc:chgData name="Ioannis Theotokas" userId="e58bb4990c1a614d" providerId="LiveId" clId="{80E59703-80AA-4180-8E62-8F445C3B2502}" dt="2017-10-11T14:05:25.507" v="592" actId="20577"/>
        <pc:sldMkLst>
          <pc:docMk/>
          <pc:sldMk cId="43132896" sldId="287"/>
        </pc:sldMkLst>
        <pc:spChg chg="add">
          <ac:chgData name="Ioannis Theotokas" userId="e58bb4990c1a614d" providerId="LiveId" clId="{80E59703-80AA-4180-8E62-8F445C3B2502}" dt="2017-10-11T14:05:25.507" v="592" actId="20577"/>
          <ac:spMkLst>
            <pc:docMk/>
            <pc:sldMk cId="43132896" sldId="287"/>
            <ac:spMk id="7" creationId="{8A2B78CF-11FB-46DA-9708-71E998EBE580}"/>
          </ac:spMkLst>
        </pc:spChg>
      </pc:sldChg>
      <pc:sldChg chg="addSp modSp ord modAnim">
        <pc:chgData name="Ioannis Theotokas" userId="e58bb4990c1a614d" providerId="LiveId" clId="{80E59703-80AA-4180-8E62-8F445C3B2502}" dt="2017-10-11T13:43:31.376" v="388" actId="1076"/>
        <pc:sldMkLst>
          <pc:docMk/>
          <pc:sldMk cId="959445049" sldId="288"/>
        </pc:sldMkLst>
        <pc:spChg chg="mod">
          <ac:chgData name="Ioannis Theotokas" userId="e58bb4990c1a614d" providerId="LiveId" clId="{80E59703-80AA-4180-8E62-8F445C3B2502}" dt="2017-10-11T13:38:22.219" v="346" actId="1076"/>
          <ac:spMkLst>
            <pc:docMk/>
            <pc:sldMk cId="959445049" sldId="288"/>
            <ac:spMk id="8" creationId="{00000000-0000-0000-0000-000000000000}"/>
          </ac:spMkLst>
        </pc:spChg>
        <pc:grpChg chg="add mod">
          <ac:chgData name="Ioannis Theotokas" userId="e58bb4990c1a614d" providerId="LiveId" clId="{80E59703-80AA-4180-8E62-8F445C3B2502}" dt="2017-10-11T13:42:17.677" v="383" actId="1076"/>
          <ac:grpSpMkLst>
            <pc:docMk/>
            <pc:sldMk cId="959445049" sldId="288"/>
            <ac:grpSpMk id="4" creationId="{C4472EFD-2C0A-4ED1-9DC3-A37718494D13}"/>
          </ac:grpSpMkLst>
        </pc:grpChg>
        <pc:picChg chg="add mod modCrop">
          <ac:chgData name="Ioannis Theotokas" userId="e58bb4990c1a614d" providerId="LiveId" clId="{80E59703-80AA-4180-8E62-8F445C3B2502}" dt="2017-10-11T13:42:17.677" v="383" actId="1076"/>
          <ac:picMkLst>
            <pc:docMk/>
            <pc:sldMk cId="959445049" sldId="288"/>
            <ac:picMk id="6" creationId="{D7DF1926-810C-4DDE-95D7-6AB1426BA117}"/>
          </ac:picMkLst>
        </pc:picChg>
        <pc:picChg chg="mod modCrop">
          <ac:chgData name="Ioannis Theotokas" userId="e58bb4990c1a614d" providerId="LiveId" clId="{80E59703-80AA-4180-8E62-8F445C3B2502}" dt="2017-10-11T13:43:31.376" v="388" actId="1076"/>
          <ac:picMkLst>
            <pc:docMk/>
            <pc:sldMk cId="959445049" sldId="288"/>
            <ac:picMk id="7" creationId="{00000000-0000-0000-0000-000000000000}"/>
          </ac:picMkLst>
        </pc:picChg>
        <pc:picChg chg="add mod modCrop">
          <ac:chgData name="Ioannis Theotokas" userId="e58bb4990c1a614d" providerId="LiveId" clId="{80E59703-80AA-4180-8E62-8F445C3B2502}" dt="2017-10-11T13:42:17.677" v="383" actId="1076"/>
          <ac:picMkLst>
            <pc:docMk/>
            <pc:sldMk cId="959445049" sldId="288"/>
            <ac:picMk id="9" creationId="{7FE19342-A3E3-46BF-A29E-1A058511C08B}"/>
          </ac:picMkLst>
        </pc:picChg>
        <pc:picChg chg="add mod modCrop">
          <ac:chgData name="Ioannis Theotokas" userId="e58bb4990c1a614d" providerId="LiveId" clId="{80E59703-80AA-4180-8E62-8F445C3B2502}" dt="2017-10-11T13:42:56.677" v="386" actId="14100"/>
          <ac:picMkLst>
            <pc:docMk/>
            <pc:sldMk cId="959445049" sldId="288"/>
            <ac:picMk id="10" creationId="{A4F99907-2378-4D29-84A1-19B708127FF5}"/>
          </ac:picMkLst>
        </pc:picChg>
      </pc:sldChg>
      <pc:sldChg chg="modAnim">
        <pc:chgData name="Ioannis Theotokas" userId="e58bb4990c1a614d" providerId="LiveId" clId="{80E59703-80AA-4180-8E62-8F445C3B2502}" dt="2017-10-11T14:19:04.037" v="668" actId="20577"/>
        <pc:sldMkLst>
          <pc:docMk/>
          <pc:sldMk cId="2097209710" sldId="292"/>
        </pc:sldMkLst>
      </pc:sldChg>
      <pc:sldChg chg="addSp modSp">
        <pc:chgData name="Ioannis Theotokas" userId="e58bb4990c1a614d" providerId="LiveId" clId="{80E59703-80AA-4180-8E62-8F445C3B2502}" dt="2017-10-11T14:03:06.611" v="590" actId="20577"/>
        <pc:sldMkLst>
          <pc:docMk/>
          <pc:sldMk cId="2034901840" sldId="295"/>
        </pc:sldMkLst>
        <pc:spChg chg="add mod">
          <ac:chgData name="Ioannis Theotokas" userId="e58bb4990c1a614d" providerId="LiveId" clId="{80E59703-80AA-4180-8E62-8F445C3B2502}" dt="2017-10-11T14:03:06.611" v="590" actId="20577"/>
          <ac:spMkLst>
            <pc:docMk/>
            <pc:sldMk cId="2034901840" sldId="295"/>
            <ac:spMk id="7" creationId="{CF8EB92E-0BF0-43A1-8B1F-D3ABE9CF659E}"/>
          </ac:spMkLst>
        </pc:spChg>
      </pc:sldChg>
      <pc:sldChg chg="addSp modSp modAnim">
        <pc:chgData name="Ioannis Theotokas" userId="e58bb4990c1a614d" providerId="LiveId" clId="{80E59703-80AA-4180-8E62-8F445C3B2502}" dt="2017-10-11T13:47:41.050" v="530" actId="20577"/>
        <pc:sldMkLst>
          <pc:docMk/>
          <pc:sldMk cId="138869114" sldId="311"/>
        </pc:sldMkLst>
        <pc:spChg chg="mod">
          <ac:chgData name="Ioannis Theotokas" userId="e58bb4990c1a614d" providerId="LiveId" clId="{80E59703-80AA-4180-8E62-8F445C3B2502}" dt="2017-10-11T13:46:29.818" v="523" actId="1076"/>
          <ac:spMkLst>
            <pc:docMk/>
            <pc:sldMk cId="138869114" sldId="311"/>
            <ac:spMk id="35" creationId="{113BC023-418B-49E0-9A66-437F0CE0F4FA}"/>
          </ac:spMkLst>
        </pc:spChg>
        <pc:grpChg chg="mod">
          <ac:chgData name="Ioannis Theotokas" userId="e58bb4990c1a614d" providerId="LiveId" clId="{80E59703-80AA-4180-8E62-8F445C3B2502}" dt="2017-10-11T13:45:34.369" v="396" actId="14100"/>
          <ac:grpSpMkLst>
            <pc:docMk/>
            <pc:sldMk cId="138869114" sldId="311"/>
            <ac:grpSpMk id="5" creationId="{00000000-0000-0000-0000-000000000000}"/>
          </ac:grpSpMkLst>
        </pc:grpChg>
        <pc:grpChg chg="add mod ord">
          <ac:chgData name="Ioannis Theotokas" userId="e58bb4990c1a614d" providerId="LiveId" clId="{80E59703-80AA-4180-8E62-8F445C3B2502}" dt="2017-10-11T13:47:20.972" v="529" actId="167"/>
          <ac:grpSpMkLst>
            <pc:docMk/>
            <pc:sldMk cId="138869114" sldId="311"/>
            <ac:grpSpMk id="31" creationId="{45BFBED9-55CF-48C2-92F6-EB9A903708E3}"/>
          </ac:grpSpMkLst>
        </pc:grpChg>
        <pc:grpChg chg="mod">
          <ac:chgData name="Ioannis Theotokas" userId="e58bb4990c1a614d" providerId="LiveId" clId="{80E59703-80AA-4180-8E62-8F445C3B2502}" dt="2017-10-11T13:47:06.227" v="527" actId="14100"/>
          <ac:grpSpMkLst>
            <pc:docMk/>
            <pc:sldMk cId="138869114" sldId="311"/>
            <ac:grpSpMk id="66" creationId="{00000000-0000-0000-0000-000000000000}"/>
          </ac:grpSpMkLst>
        </pc:grpChg>
      </pc:sldChg>
      <pc:sldChg chg="addSp modSp modAnim">
        <pc:chgData name="Ioannis Theotokas" userId="e58bb4990c1a614d" providerId="LiveId" clId="{80E59703-80AA-4180-8E62-8F445C3B2502}" dt="2017-10-11T13:53:57.095" v="558" actId="20577"/>
        <pc:sldMkLst>
          <pc:docMk/>
          <pc:sldMk cId="18303295" sldId="312"/>
        </pc:sldMkLst>
        <pc:spChg chg="mod">
          <ac:chgData name="Ioannis Theotokas" userId="e58bb4990c1a614d" providerId="LiveId" clId="{80E59703-80AA-4180-8E62-8F445C3B2502}" dt="2017-10-11T13:53:09.137" v="553" actId="1076"/>
          <ac:spMkLst>
            <pc:docMk/>
            <pc:sldMk cId="18303295" sldId="312"/>
            <ac:spMk id="6" creationId="{00000000-0000-0000-0000-000000000000}"/>
          </ac:spMkLst>
        </pc:spChg>
        <pc:grpChg chg="mod">
          <ac:chgData name="Ioannis Theotokas" userId="e58bb4990c1a614d" providerId="LiveId" clId="{80E59703-80AA-4180-8E62-8F445C3B2502}" dt="2017-10-11T13:52:45.916" v="550" actId="1076"/>
          <ac:grpSpMkLst>
            <pc:docMk/>
            <pc:sldMk cId="18303295" sldId="312"/>
            <ac:grpSpMk id="11" creationId="{00000000-0000-0000-0000-000000000000}"/>
          </ac:grpSpMkLst>
        </pc:grpChg>
        <pc:picChg chg="add mod ord modCrop">
          <ac:chgData name="Ioannis Theotokas" userId="e58bb4990c1a614d" providerId="LiveId" clId="{80E59703-80AA-4180-8E62-8F445C3B2502}" dt="2017-10-11T13:53:28.143" v="556" actId="167"/>
          <ac:picMkLst>
            <pc:docMk/>
            <pc:sldMk cId="18303295" sldId="312"/>
            <ac:picMk id="2" creationId="{14050DA2-8C4D-4E5A-A1A3-66F789057648}"/>
          </ac:picMkLst>
        </pc:picChg>
        <pc:picChg chg="mod">
          <ac:chgData name="Ioannis Theotokas" userId="e58bb4990c1a614d" providerId="LiveId" clId="{80E59703-80AA-4180-8E62-8F445C3B2502}" dt="2017-10-11T13:53:13.365" v="554" actId="14100"/>
          <ac:picMkLst>
            <pc:docMk/>
            <pc:sldMk cId="18303295" sldId="312"/>
            <ac:picMk id="17" creationId="{00000000-0000-0000-0000-000000000000}"/>
          </ac:picMkLst>
        </pc:picChg>
      </pc:sldChg>
      <pc:sldChg chg="modSp">
        <pc:chgData name="Ioannis Theotokas" userId="e58bb4990c1a614d" providerId="LiveId" clId="{80E59703-80AA-4180-8E62-8F445C3B2502}" dt="2017-10-11T13:09:25.257" v="143" actId="404"/>
        <pc:sldMkLst>
          <pc:docMk/>
          <pc:sldMk cId="855566431" sldId="313"/>
        </pc:sldMkLst>
        <pc:spChg chg="mod">
          <ac:chgData name="Ioannis Theotokas" userId="e58bb4990c1a614d" providerId="LiveId" clId="{80E59703-80AA-4180-8E62-8F445C3B2502}" dt="2017-10-11T13:09:25.257" v="143" actId="404"/>
          <ac:spMkLst>
            <pc:docMk/>
            <pc:sldMk cId="855566431" sldId="313"/>
            <ac:spMk id="7" creationId="{00000000-0000-0000-0000-000000000000}"/>
          </ac:spMkLst>
        </pc:spChg>
        <pc:spChg chg="mod">
          <ac:chgData name="Ioannis Theotokas" userId="e58bb4990c1a614d" providerId="LiveId" clId="{80E59703-80AA-4180-8E62-8F445C3B2502}" dt="2017-10-11T13:09:25.257" v="143" actId="404"/>
          <ac:spMkLst>
            <pc:docMk/>
            <pc:sldMk cId="855566431" sldId="313"/>
            <ac:spMk id="8" creationId="{00000000-0000-0000-0000-000000000000}"/>
          </ac:spMkLst>
        </pc:spChg>
        <pc:spChg chg="mod">
          <ac:chgData name="Ioannis Theotokas" userId="e58bb4990c1a614d" providerId="LiveId" clId="{80E59703-80AA-4180-8E62-8F445C3B2502}" dt="2017-10-11T13:09:25.257" v="143" actId="404"/>
          <ac:spMkLst>
            <pc:docMk/>
            <pc:sldMk cId="855566431" sldId="313"/>
            <ac:spMk id="9" creationId="{00000000-0000-0000-0000-000000000000}"/>
          </ac:spMkLst>
        </pc:spChg>
        <pc:spChg chg="mod">
          <ac:chgData name="Ioannis Theotokas" userId="e58bb4990c1a614d" providerId="LiveId" clId="{80E59703-80AA-4180-8E62-8F445C3B2502}" dt="2017-10-11T13:09:25.257" v="143" actId="404"/>
          <ac:spMkLst>
            <pc:docMk/>
            <pc:sldMk cId="855566431" sldId="313"/>
            <ac:spMk id="10" creationId="{00000000-0000-0000-0000-000000000000}"/>
          </ac:spMkLst>
        </pc:spChg>
        <pc:spChg chg="mod">
          <ac:chgData name="Ioannis Theotokas" userId="e58bb4990c1a614d" providerId="LiveId" clId="{80E59703-80AA-4180-8E62-8F445C3B2502}" dt="2017-10-11T13:09:25.257" v="143" actId="404"/>
          <ac:spMkLst>
            <pc:docMk/>
            <pc:sldMk cId="855566431" sldId="313"/>
            <ac:spMk id="11" creationId="{00000000-0000-0000-0000-000000000000}"/>
          </ac:spMkLst>
        </pc:spChg>
        <pc:spChg chg="mod">
          <ac:chgData name="Ioannis Theotokas" userId="e58bb4990c1a614d" providerId="LiveId" clId="{80E59703-80AA-4180-8E62-8F445C3B2502}" dt="2017-10-11T13:08:51.761" v="142" actId="14100"/>
          <ac:spMkLst>
            <pc:docMk/>
            <pc:sldMk cId="855566431" sldId="313"/>
            <ac:spMk id="15" creationId="{00000000-0000-0000-0000-000000000000}"/>
          </ac:spMkLst>
        </pc:spChg>
      </pc:sldChg>
      <pc:sldChg chg="addSp modSp modAnim">
        <pc:chgData name="Ioannis Theotokas" userId="e58bb4990c1a614d" providerId="LiveId" clId="{80E59703-80AA-4180-8E62-8F445C3B2502}" dt="2017-10-11T14:17:15.424" v="648" actId="20577"/>
        <pc:sldMkLst>
          <pc:docMk/>
          <pc:sldMk cId="503812157" sldId="324"/>
        </pc:sldMkLst>
        <pc:picChg chg="add mod">
          <ac:chgData name="Ioannis Theotokas" userId="e58bb4990c1a614d" providerId="LiveId" clId="{80E59703-80AA-4180-8E62-8F445C3B2502}" dt="2017-10-11T14:17:12.986" v="647" actId="14100"/>
          <ac:picMkLst>
            <pc:docMk/>
            <pc:sldMk cId="503812157" sldId="324"/>
            <ac:picMk id="2" creationId="{D8B623DC-9A02-4CFA-97B4-19847CC1299D}"/>
          </ac:picMkLst>
        </pc:picChg>
      </pc:sldChg>
      <pc:sldChg chg="addSp modSp">
        <pc:chgData name="Ioannis Theotokas" userId="e58bb4990c1a614d" providerId="LiveId" clId="{80E59703-80AA-4180-8E62-8F445C3B2502}" dt="2017-10-11T14:18:00.675" v="664" actId="1036"/>
        <pc:sldMkLst>
          <pc:docMk/>
          <pc:sldMk cId="1458777923" sldId="327"/>
        </pc:sldMkLst>
        <pc:spChg chg="mod">
          <ac:chgData name="Ioannis Theotokas" userId="e58bb4990c1a614d" providerId="LiveId" clId="{80E59703-80AA-4180-8E62-8F445C3B2502}" dt="2017-10-11T14:18:00.675" v="664" actId="1036"/>
          <ac:spMkLst>
            <pc:docMk/>
            <pc:sldMk cId="1458777923" sldId="327"/>
            <ac:spMk id="2" creationId="{00000000-0000-0000-0000-000000000000}"/>
          </ac:spMkLst>
        </pc:spChg>
        <pc:spChg chg="mod">
          <ac:chgData name="Ioannis Theotokas" userId="e58bb4990c1a614d" providerId="LiveId" clId="{80E59703-80AA-4180-8E62-8F445C3B2502}" dt="2017-10-11T14:17:47.203" v="649" actId="14100"/>
          <ac:spMkLst>
            <pc:docMk/>
            <pc:sldMk cId="1458777923" sldId="327"/>
            <ac:spMk id="6" creationId="{00000000-0000-0000-0000-000000000000}"/>
          </ac:spMkLst>
        </pc:spChg>
        <pc:spChg chg="mod">
          <ac:chgData name="Ioannis Theotokas" userId="e58bb4990c1a614d" providerId="LiveId" clId="{80E59703-80AA-4180-8E62-8F445C3B2502}" dt="2017-10-11T14:17:59.113" v="662" actId="1036"/>
          <ac:spMkLst>
            <pc:docMk/>
            <pc:sldMk cId="1458777923" sldId="327"/>
            <ac:spMk id="7" creationId="{00000000-0000-0000-0000-000000000000}"/>
          </ac:spMkLst>
        </pc:spChg>
        <pc:spChg chg="add mod">
          <ac:chgData name="Ioannis Theotokas" userId="e58bb4990c1a614d" providerId="LiveId" clId="{80E59703-80AA-4180-8E62-8F445C3B2502}" dt="2017-10-11T14:06:43.886" v="596" actId="1076"/>
          <ac:spMkLst>
            <pc:docMk/>
            <pc:sldMk cId="1458777923" sldId="327"/>
            <ac:spMk id="12" creationId="{F383ACB5-252A-4EE3-BAB9-563918F3B8D3}"/>
          </ac:spMkLst>
        </pc:spChg>
      </pc:sldChg>
      <pc:sldChg chg="addSp delSp modSp add delAnim modAnim">
        <pc:chgData name="Ioannis Theotokas" userId="e58bb4990c1a614d" providerId="LiveId" clId="{80E59703-80AA-4180-8E62-8F445C3B2502}" dt="2017-10-11T13:02:52.657" v="133" actId="1076"/>
        <pc:sldMkLst>
          <pc:docMk/>
          <pc:sldMk cId="12424899" sldId="328"/>
        </pc:sldMkLst>
        <pc:spChg chg="del">
          <ac:chgData name="Ioannis Theotokas" userId="e58bb4990c1a614d" providerId="LiveId" clId="{80E59703-80AA-4180-8E62-8F445C3B2502}" dt="2017-10-11T12:59:17.225" v="1" actId="1076"/>
          <ac:spMkLst>
            <pc:docMk/>
            <pc:sldMk cId="12424899" sldId="328"/>
            <ac:spMk id="2" creationId="{B79CBD88-62C0-4636-ADF7-199CE6D64CEA}"/>
          </ac:spMkLst>
        </pc:spChg>
        <pc:spChg chg="del">
          <ac:chgData name="Ioannis Theotokas" userId="e58bb4990c1a614d" providerId="LiveId" clId="{80E59703-80AA-4180-8E62-8F445C3B2502}" dt="2017-10-11T12:59:17.225" v="1" actId="1076"/>
          <ac:spMkLst>
            <pc:docMk/>
            <pc:sldMk cId="12424899" sldId="328"/>
            <ac:spMk id="4" creationId="{B8068331-7CE2-4DE9-950F-3B14AF46B21D}"/>
          </ac:spMkLst>
        </pc:spChg>
        <pc:spChg chg="add mod">
          <ac:chgData name="Ioannis Theotokas" userId="e58bb4990c1a614d" providerId="LiveId" clId="{80E59703-80AA-4180-8E62-8F445C3B2502}" dt="2017-10-11T12:59:17.225" v="1" actId="1076"/>
          <ac:spMkLst>
            <pc:docMk/>
            <pc:sldMk cId="12424899" sldId="328"/>
            <ac:spMk id="5" creationId="{DCBB1BCA-BD23-4C95-8753-340DD5C38C2A}"/>
          </ac:spMkLst>
        </pc:spChg>
        <pc:spChg chg="del mod">
          <ac:chgData name="Ioannis Theotokas" userId="e58bb4990c1a614d" providerId="LiveId" clId="{80E59703-80AA-4180-8E62-8F445C3B2502}" dt="2017-10-11T13:02:17.018" v="127" actId="478"/>
          <ac:spMkLst>
            <pc:docMk/>
            <pc:sldMk cId="12424899" sldId="328"/>
            <ac:spMk id="10" creationId="{BAC050D9-6DAF-44D9-AFAA-0607F493A211}"/>
          </ac:spMkLst>
        </pc:spChg>
        <pc:spChg chg="mod">
          <ac:chgData name="Ioannis Theotokas" userId="e58bb4990c1a614d" providerId="LiveId" clId="{80E59703-80AA-4180-8E62-8F445C3B2502}" dt="2017-10-11T13:02:36.380" v="130" actId="14100"/>
          <ac:spMkLst>
            <pc:docMk/>
            <pc:sldMk cId="12424899" sldId="328"/>
            <ac:spMk id="16" creationId="{84210514-AE82-42AC-A475-678D67B8D045}"/>
          </ac:spMkLst>
        </pc:spChg>
        <pc:grpChg chg="add del mod">
          <ac:chgData name="Ioannis Theotokas" userId="e58bb4990c1a614d" providerId="LiveId" clId="{80E59703-80AA-4180-8E62-8F445C3B2502}" dt="2017-10-11T13:02:23.073" v="128" actId="478"/>
          <ac:grpSpMkLst>
            <pc:docMk/>
            <pc:sldMk cId="12424899" sldId="328"/>
            <ac:grpSpMk id="6" creationId="{2093AD22-EB33-412C-8B33-FFC23931E011}"/>
          </ac:grpSpMkLst>
        </pc:grpChg>
        <pc:grpChg chg="add mod">
          <ac:chgData name="Ioannis Theotokas" userId="e58bb4990c1a614d" providerId="LiveId" clId="{80E59703-80AA-4180-8E62-8F445C3B2502}" dt="2017-10-11T13:02:52.657" v="133" actId="1076"/>
          <ac:grpSpMkLst>
            <pc:docMk/>
            <pc:sldMk cId="12424899" sldId="328"/>
            <ac:grpSpMk id="12" creationId="{AEA92531-AD34-4546-9CA9-CFFF73CBEF3A}"/>
          </ac:grpSpMkLst>
        </pc:grpChg>
      </pc:sldChg>
      <pc:sldChg chg="addSp delSp modSp add">
        <pc:chgData name="Ioannis Theotokas" userId="e58bb4990c1a614d" providerId="LiveId" clId="{80E59703-80AA-4180-8E62-8F445C3B2502}" dt="2017-10-11T14:30:47.480" v="763" actId="20577"/>
        <pc:sldMkLst>
          <pc:docMk/>
          <pc:sldMk cId="38691219" sldId="329"/>
        </pc:sldMkLst>
        <pc:spChg chg="del">
          <ac:chgData name="Ioannis Theotokas" userId="e58bb4990c1a614d" providerId="LiveId" clId="{80E59703-80AA-4180-8E62-8F445C3B2502}" dt="2017-10-11T14:25:28.921" v="670" actId="20577"/>
          <ac:spMkLst>
            <pc:docMk/>
            <pc:sldMk cId="38691219" sldId="329"/>
            <ac:spMk id="2" creationId="{0A600C9C-8E9A-4AE1-9901-9FA9645165C0}"/>
          </ac:spMkLst>
        </pc:spChg>
        <pc:spChg chg="del">
          <ac:chgData name="Ioannis Theotokas" userId="e58bb4990c1a614d" providerId="LiveId" clId="{80E59703-80AA-4180-8E62-8F445C3B2502}" dt="2017-10-11T14:25:28.921" v="670" actId="20577"/>
          <ac:spMkLst>
            <pc:docMk/>
            <pc:sldMk cId="38691219" sldId="329"/>
            <ac:spMk id="4" creationId="{7492650D-61F9-45E0-94BB-2FC4D1B1B66E}"/>
          </ac:spMkLst>
        </pc:spChg>
        <pc:spChg chg="add mod">
          <ac:chgData name="Ioannis Theotokas" userId="e58bb4990c1a614d" providerId="LiveId" clId="{80E59703-80AA-4180-8E62-8F445C3B2502}" dt="2017-10-11T14:30:47.480" v="763" actId="20577"/>
          <ac:spMkLst>
            <pc:docMk/>
            <pc:sldMk cId="38691219" sldId="329"/>
            <ac:spMk id="5" creationId="{693C3E05-75D4-4078-8DF4-3326CE5E67BB}"/>
          </ac:spMkLst>
        </pc:spChg>
        <pc:spChg chg="add mod">
          <ac:chgData name="Ioannis Theotokas" userId="e58bb4990c1a614d" providerId="LiveId" clId="{80E59703-80AA-4180-8E62-8F445C3B2502}" dt="2017-10-11T14:29:44.525" v="761" actId="20577"/>
          <ac:spMkLst>
            <pc:docMk/>
            <pc:sldMk cId="38691219" sldId="329"/>
            <ac:spMk id="6" creationId="{133B07A0-409D-492E-A43B-75A566361691}"/>
          </ac:spMkLst>
        </pc:spChg>
      </pc:sldChg>
    </pc:docChg>
  </pc:docChgLst>
  <pc:docChgLst>
    <pc:chgData name="Eleftherios Filippiadis" userId="31616fca330454db" providerId="LiveId" clId="{3CAC9753-E43F-4769-942F-5B82AB6348D3}"/>
    <pc:docChg chg="modSld">
      <pc:chgData name="Eleftherios Filippiadis" userId="31616fca330454db" providerId="LiveId" clId="{3CAC9753-E43F-4769-942F-5B82AB6348D3}" dt="2023-03-14T11:11:12.821" v="0" actId="1076"/>
      <pc:docMkLst>
        <pc:docMk/>
      </pc:docMkLst>
      <pc:sldChg chg="modSp mod">
        <pc:chgData name="Eleftherios Filippiadis" userId="31616fca330454db" providerId="LiveId" clId="{3CAC9753-E43F-4769-942F-5B82AB6348D3}" dt="2023-03-14T11:11:12.821" v="0" actId="1076"/>
        <pc:sldMkLst>
          <pc:docMk/>
          <pc:sldMk cId="1842429646" sldId="271"/>
        </pc:sldMkLst>
        <pc:picChg chg="mod">
          <ac:chgData name="Eleftherios Filippiadis" userId="31616fca330454db" providerId="LiveId" clId="{3CAC9753-E43F-4769-942F-5B82AB6348D3}" dt="2023-03-14T11:11:12.821" v="0" actId="1076"/>
          <ac:picMkLst>
            <pc:docMk/>
            <pc:sldMk cId="1842429646" sldId="271"/>
            <ac:picMk id="16" creationId="{569FB423-11F8-CDFD-29C3-360FB2B20FB2}"/>
          </ac:picMkLst>
        </pc:picChg>
      </pc:sldChg>
    </pc:docChg>
  </pc:docChgLst>
  <pc:docChgLst>
    <pc:chgData name="Eleftherios Filippiadis" userId="31616fca330454db" providerId="LiveId" clId="{F8557084-CC91-41C4-968E-A50EC857113E}"/>
    <pc:docChg chg="custSel modSld modMainMaster modNotesMaster">
      <pc:chgData name="Eleftherios Filippiadis" userId="31616fca330454db" providerId="LiveId" clId="{F8557084-CC91-41C4-968E-A50EC857113E}" dt="2022-12-03T06:56:41.065" v="2193"/>
      <pc:docMkLst>
        <pc:docMk/>
      </pc:docMkLst>
      <pc:sldChg chg="addSp modSp mod modAnim modNotes">
        <pc:chgData name="Eleftherios Filippiadis" userId="31616fca330454db" providerId="LiveId" clId="{F8557084-CC91-41C4-968E-A50EC857113E}" dt="2022-11-30T11:56:25.679" v="518"/>
        <pc:sldMkLst>
          <pc:docMk/>
          <pc:sldMk cId="742836385" sldId="258"/>
        </pc:sldMkLst>
        <pc:spChg chg="add mod">
          <ac:chgData name="Eleftherios Filippiadis" userId="31616fca330454db" providerId="LiveId" clId="{F8557084-CC91-41C4-968E-A50EC857113E}" dt="2022-11-30T11:55:30.029" v="507" actId="1076"/>
          <ac:spMkLst>
            <pc:docMk/>
            <pc:sldMk cId="742836385" sldId="258"/>
            <ac:spMk id="2" creationId="{ECCA0FFB-5141-E761-C0EB-7C28DCD4574F}"/>
          </ac:spMkLst>
        </pc:spChg>
        <pc:spChg chg="mod">
          <ac:chgData name="Eleftherios Filippiadis" userId="31616fca330454db" providerId="LiveId" clId="{F8557084-CC91-41C4-968E-A50EC857113E}" dt="2022-11-18T10:46:39.827" v="1"/>
          <ac:spMkLst>
            <pc:docMk/>
            <pc:sldMk cId="742836385" sldId="258"/>
            <ac:spMk id="3" creationId="{00000000-0000-0000-0000-000000000000}"/>
          </ac:spMkLst>
        </pc:spChg>
        <pc:spChg chg="mod">
          <ac:chgData name="Eleftherios Filippiadis" userId="31616fca330454db" providerId="LiveId" clId="{F8557084-CC91-41C4-968E-A50EC857113E}" dt="2022-11-30T11:50:29.480" v="462" actId="1076"/>
          <ac:spMkLst>
            <pc:docMk/>
            <pc:sldMk cId="742836385" sldId="258"/>
            <ac:spMk id="4" creationId="{00000000-0000-0000-0000-000000000000}"/>
          </ac:spMkLst>
        </pc:spChg>
        <pc:spChg chg="mod">
          <ac:chgData name="Eleftherios Filippiadis" userId="31616fca330454db" providerId="LiveId" clId="{F8557084-CC91-41C4-968E-A50EC857113E}" dt="2022-11-30T11:55:22.854" v="506" actId="14100"/>
          <ac:spMkLst>
            <pc:docMk/>
            <pc:sldMk cId="742836385" sldId="258"/>
            <ac:spMk id="5" creationId="{00000000-0000-0000-0000-000000000000}"/>
          </ac:spMkLst>
        </pc:spChg>
        <pc:spChg chg="add mod">
          <ac:chgData name="Eleftherios Filippiadis" userId="31616fca330454db" providerId="LiveId" clId="{F8557084-CC91-41C4-968E-A50EC857113E}" dt="2022-11-30T11:55:33.294" v="508" actId="1076"/>
          <ac:spMkLst>
            <pc:docMk/>
            <pc:sldMk cId="742836385" sldId="258"/>
            <ac:spMk id="6" creationId="{F2F00E46-9216-CCDB-D4AC-0B37DE2A8E8A}"/>
          </ac:spMkLst>
        </pc:spChg>
        <pc:spChg chg="add mod">
          <ac:chgData name="Eleftherios Filippiadis" userId="31616fca330454db" providerId="LiveId" clId="{F8557084-CC91-41C4-968E-A50EC857113E}" dt="2022-11-30T11:55:47.003" v="514" actId="20577"/>
          <ac:spMkLst>
            <pc:docMk/>
            <pc:sldMk cId="742836385" sldId="258"/>
            <ac:spMk id="7" creationId="{7DAADCFD-6609-C8F4-51AE-DFCB99E0308E}"/>
          </ac:spMkLst>
        </pc:spChg>
      </pc:sldChg>
      <pc:sldChg chg="addSp delSp modSp mod modAnim">
        <pc:chgData name="Eleftherios Filippiadis" userId="31616fca330454db" providerId="LiveId" clId="{F8557084-CC91-41C4-968E-A50EC857113E}" dt="2022-11-30T13:05:19.670" v="942" actId="14100"/>
        <pc:sldMkLst>
          <pc:docMk/>
          <pc:sldMk cId="1675355012" sldId="259"/>
        </pc:sldMkLst>
        <pc:spChg chg="mod">
          <ac:chgData name="Eleftherios Filippiadis" userId="31616fca330454db" providerId="LiveId" clId="{F8557084-CC91-41C4-968E-A50EC857113E}" dt="2022-11-30T12:51:03.392" v="847" actId="113"/>
          <ac:spMkLst>
            <pc:docMk/>
            <pc:sldMk cId="1675355012" sldId="259"/>
            <ac:spMk id="2" creationId="{00000000-0000-0000-0000-000000000000}"/>
          </ac:spMkLst>
        </pc:spChg>
        <pc:spChg chg="mod">
          <ac:chgData name="Eleftherios Filippiadis" userId="31616fca330454db" providerId="LiveId" clId="{F8557084-CC91-41C4-968E-A50EC857113E}" dt="2022-11-18T10:46:39.827" v="1"/>
          <ac:spMkLst>
            <pc:docMk/>
            <pc:sldMk cId="1675355012" sldId="259"/>
            <ac:spMk id="3" creationId="{00000000-0000-0000-0000-000000000000}"/>
          </ac:spMkLst>
        </pc:spChg>
        <pc:spChg chg="mod">
          <ac:chgData name="Eleftherios Filippiadis" userId="31616fca330454db" providerId="LiveId" clId="{F8557084-CC91-41C4-968E-A50EC857113E}" dt="2022-11-18T10:49:25.006" v="18" actId="14100"/>
          <ac:spMkLst>
            <pc:docMk/>
            <pc:sldMk cId="1675355012" sldId="259"/>
            <ac:spMk id="4" creationId="{00000000-0000-0000-0000-000000000000}"/>
          </ac:spMkLst>
        </pc:spChg>
        <pc:spChg chg="add mod">
          <ac:chgData name="Eleftherios Filippiadis" userId="31616fca330454db" providerId="LiveId" clId="{F8557084-CC91-41C4-968E-A50EC857113E}" dt="2022-11-30T12:47:23.585" v="666" actId="255"/>
          <ac:spMkLst>
            <pc:docMk/>
            <pc:sldMk cId="1675355012" sldId="259"/>
            <ac:spMk id="5" creationId="{E5CF36B4-CBB4-5F65-3C22-8486E74C0795}"/>
          </ac:spMkLst>
        </pc:spChg>
        <pc:spChg chg="add mod">
          <ac:chgData name="Eleftherios Filippiadis" userId="31616fca330454db" providerId="LiveId" clId="{F8557084-CC91-41C4-968E-A50EC857113E}" dt="2022-11-30T13:05:19.670" v="942" actId="14100"/>
          <ac:spMkLst>
            <pc:docMk/>
            <pc:sldMk cId="1675355012" sldId="259"/>
            <ac:spMk id="6" creationId="{5D61B4B5-9E34-C34A-62FB-74F5136908BF}"/>
          </ac:spMkLst>
        </pc:spChg>
        <pc:spChg chg="add del mod">
          <ac:chgData name="Eleftherios Filippiadis" userId="31616fca330454db" providerId="LiveId" clId="{F8557084-CC91-41C4-968E-A50EC857113E}" dt="2022-11-30T12:45:12.012" v="624" actId="21"/>
          <ac:spMkLst>
            <pc:docMk/>
            <pc:sldMk cId="1675355012" sldId="259"/>
            <ac:spMk id="8" creationId="{0649A23B-8782-47BC-0961-23386C505254}"/>
          </ac:spMkLst>
        </pc:spChg>
        <pc:spChg chg="add mod">
          <ac:chgData name="Eleftherios Filippiadis" userId="31616fca330454db" providerId="LiveId" clId="{F8557084-CC91-41C4-968E-A50EC857113E}" dt="2022-11-30T12:55:33.393" v="896" actId="20577"/>
          <ac:spMkLst>
            <pc:docMk/>
            <pc:sldMk cId="1675355012" sldId="259"/>
            <ac:spMk id="9" creationId="{EC57827C-8676-32F8-2826-243933C8E7F6}"/>
          </ac:spMkLst>
        </pc:spChg>
        <pc:spChg chg="add mod">
          <ac:chgData name="Eleftherios Filippiadis" userId="31616fca330454db" providerId="LiveId" clId="{F8557084-CC91-41C4-968E-A50EC857113E}" dt="2022-11-30T12:50:31.699" v="844" actId="208"/>
          <ac:spMkLst>
            <pc:docMk/>
            <pc:sldMk cId="1675355012" sldId="259"/>
            <ac:spMk id="10" creationId="{346E42E9-0257-4CCB-A094-2F8DDCB05FBE}"/>
          </ac:spMkLst>
        </pc:spChg>
        <pc:spChg chg="add mod">
          <ac:chgData name="Eleftherios Filippiadis" userId="31616fca330454db" providerId="LiveId" clId="{F8557084-CC91-41C4-968E-A50EC857113E}" dt="2022-11-30T13:04:50.005" v="935" actId="208"/>
          <ac:spMkLst>
            <pc:docMk/>
            <pc:sldMk cId="1675355012" sldId="259"/>
            <ac:spMk id="11" creationId="{D3DDA0DA-0A1A-B9B0-C2FE-65F4AACFC4D9}"/>
          </ac:spMkLst>
        </pc:spChg>
        <pc:spChg chg="add del mod">
          <ac:chgData name="Eleftherios Filippiadis" userId="31616fca330454db" providerId="LiveId" clId="{F8557084-CC91-41C4-968E-A50EC857113E}" dt="2022-11-30T13:01:00.199" v="902"/>
          <ac:spMkLst>
            <pc:docMk/>
            <pc:sldMk cId="1675355012" sldId="259"/>
            <ac:spMk id="12" creationId="{40A95E7E-CB77-E395-5910-88269956432D}"/>
          </ac:spMkLst>
        </pc:spChg>
      </pc:sldChg>
      <pc:sldChg chg="addSp modSp mod modAnim modNotes">
        <pc:chgData name="Eleftherios Filippiadis" userId="31616fca330454db" providerId="LiveId" clId="{F8557084-CC91-41C4-968E-A50EC857113E}" dt="2022-11-30T14:50:05.006" v="1068" actId="20577"/>
        <pc:sldMkLst>
          <pc:docMk/>
          <pc:sldMk cId="9964077" sldId="265"/>
        </pc:sldMkLst>
        <pc:spChg chg="mod">
          <ac:chgData name="Eleftherios Filippiadis" userId="31616fca330454db" providerId="LiveId" clId="{F8557084-CC91-41C4-968E-A50EC857113E}" dt="2022-11-30T14:29:05.282" v="1003" actId="14100"/>
          <ac:spMkLst>
            <pc:docMk/>
            <pc:sldMk cId="9964077" sldId="265"/>
            <ac:spMk id="2" creationId="{00000000-0000-0000-0000-000000000000}"/>
          </ac:spMkLst>
        </pc:spChg>
        <pc:spChg chg="mod">
          <ac:chgData name="Eleftherios Filippiadis" userId="31616fca330454db" providerId="LiveId" clId="{F8557084-CC91-41C4-968E-A50EC857113E}" dt="2022-11-18T10:46:39.827" v="1"/>
          <ac:spMkLst>
            <pc:docMk/>
            <pc:sldMk cId="9964077" sldId="265"/>
            <ac:spMk id="3" creationId="{00000000-0000-0000-0000-000000000000}"/>
          </ac:spMkLst>
        </pc:spChg>
        <pc:spChg chg="mod">
          <ac:chgData name="Eleftherios Filippiadis" userId="31616fca330454db" providerId="LiveId" clId="{F8557084-CC91-41C4-968E-A50EC857113E}" dt="2022-11-18T10:52:06.486" v="31" actId="20577"/>
          <ac:spMkLst>
            <pc:docMk/>
            <pc:sldMk cId="9964077" sldId="265"/>
            <ac:spMk id="4" creationId="{00000000-0000-0000-0000-000000000000}"/>
          </ac:spMkLst>
        </pc:spChg>
        <pc:spChg chg="add mod">
          <ac:chgData name="Eleftherios Filippiadis" userId="31616fca330454db" providerId="LiveId" clId="{F8557084-CC91-41C4-968E-A50EC857113E}" dt="2022-11-30T14:38:23.997" v="1019" actId="20577"/>
          <ac:spMkLst>
            <pc:docMk/>
            <pc:sldMk cId="9964077" sldId="265"/>
            <ac:spMk id="6" creationId="{4935B444-0060-B051-E242-C08B7F46875B}"/>
          </ac:spMkLst>
        </pc:spChg>
        <pc:spChg chg="add mod">
          <ac:chgData name="Eleftherios Filippiadis" userId="31616fca330454db" providerId="LiveId" clId="{F8557084-CC91-41C4-968E-A50EC857113E}" dt="2022-11-30T14:50:05.006" v="1068" actId="20577"/>
          <ac:spMkLst>
            <pc:docMk/>
            <pc:sldMk cId="9964077" sldId="265"/>
            <ac:spMk id="7" creationId="{D617A76C-4D41-50CF-E468-147CA2B197BB}"/>
          </ac:spMkLst>
        </pc:spChg>
      </pc:sldChg>
      <pc:sldChg chg="modSp mod modAnim">
        <pc:chgData name="Eleftherios Filippiadis" userId="31616fca330454db" providerId="LiveId" clId="{F8557084-CC91-41C4-968E-A50EC857113E}" dt="2022-11-18T10:54:06.694" v="54"/>
        <pc:sldMkLst>
          <pc:docMk/>
          <pc:sldMk cId="1842429646" sldId="271"/>
        </pc:sldMkLst>
        <pc:spChg chg="mod">
          <ac:chgData name="Eleftherios Filippiadis" userId="31616fca330454db" providerId="LiveId" clId="{F8557084-CC91-41C4-968E-A50EC857113E}" dt="2022-11-18T10:46:39.827" v="1"/>
          <ac:spMkLst>
            <pc:docMk/>
            <pc:sldMk cId="1842429646" sldId="271"/>
            <ac:spMk id="3" creationId="{00000000-0000-0000-0000-000000000000}"/>
          </ac:spMkLst>
        </pc:spChg>
        <pc:spChg chg="mod">
          <ac:chgData name="Eleftherios Filippiadis" userId="31616fca330454db" providerId="LiveId" clId="{F8557084-CC91-41C4-968E-A50EC857113E}" dt="2022-11-18T10:53:42.569" v="46" actId="14100"/>
          <ac:spMkLst>
            <pc:docMk/>
            <pc:sldMk cId="1842429646" sldId="271"/>
            <ac:spMk id="4" creationId="{00000000-0000-0000-0000-000000000000}"/>
          </ac:spMkLst>
        </pc:spChg>
        <pc:spChg chg="mod">
          <ac:chgData name="Eleftherios Filippiadis" userId="31616fca330454db" providerId="LiveId" clId="{F8557084-CC91-41C4-968E-A50EC857113E}" dt="2022-11-18T10:53:51.630" v="52" actId="255"/>
          <ac:spMkLst>
            <pc:docMk/>
            <pc:sldMk cId="1842429646" sldId="271"/>
            <ac:spMk id="5" creationId="{00000000-0000-0000-0000-000000000000}"/>
          </ac:spMkLst>
        </pc:spChg>
      </pc:sldChg>
      <pc:sldChg chg="modSp mod modAnim">
        <pc:chgData name="Eleftherios Filippiadis" userId="31616fca330454db" providerId="LiveId" clId="{F8557084-CC91-41C4-968E-A50EC857113E}" dt="2022-11-18T10:54:26.423" v="59" actId="255"/>
        <pc:sldMkLst>
          <pc:docMk/>
          <pc:sldMk cId="1089480813" sldId="272"/>
        </pc:sldMkLst>
        <pc:spChg chg="mod">
          <ac:chgData name="Eleftherios Filippiadis" userId="31616fca330454db" providerId="LiveId" clId="{F8557084-CC91-41C4-968E-A50EC857113E}" dt="2022-11-18T10:46:39.827" v="1"/>
          <ac:spMkLst>
            <pc:docMk/>
            <pc:sldMk cId="1089480813" sldId="272"/>
            <ac:spMk id="3" creationId="{00000000-0000-0000-0000-000000000000}"/>
          </ac:spMkLst>
        </pc:spChg>
        <pc:spChg chg="mod">
          <ac:chgData name="Eleftherios Filippiadis" userId="31616fca330454db" providerId="LiveId" clId="{F8557084-CC91-41C4-968E-A50EC857113E}" dt="2022-11-18T10:46:39.827" v="1"/>
          <ac:spMkLst>
            <pc:docMk/>
            <pc:sldMk cId="1089480813" sldId="272"/>
            <ac:spMk id="4" creationId="{00000000-0000-0000-0000-000000000000}"/>
          </ac:spMkLst>
        </pc:spChg>
        <pc:spChg chg="mod">
          <ac:chgData name="Eleftherios Filippiadis" userId="31616fca330454db" providerId="LiveId" clId="{F8557084-CC91-41C4-968E-A50EC857113E}" dt="2022-11-18T10:54:26.423" v="59" actId="255"/>
          <ac:spMkLst>
            <pc:docMk/>
            <pc:sldMk cId="1089480813" sldId="272"/>
            <ac:spMk id="17" creationId="{00000000-0000-0000-0000-000000000000}"/>
          </ac:spMkLst>
        </pc:spChg>
      </pc:sldChg>
      <pc:sldChg chg="modSp mod modAnim">
        <pc:chgData name="Eleftherios Filippiadis" userId="31616fca330454db" providerId="LiveId" clId="{F8557084-CC91-41C4-968E-A50EC857113E}" dt="2022-12-03T06:55:46.990" v="2188"/>
        <pc:sldMkLst>
          <pc:docMk/>
          <pc:sldMk cId="2097209710" sldId="292"/>
        </pc:sldMkLst>
        <pc:spChg chg="mod">
          <ac:chgData name="Eleftherios Filippiadis" userId="31616fca330454db" providerId="LiveId" clId="{F8557084-CC91-41C4-968E-A50EC857113E}" dt="2022-12-03T06:31:56.146" v="2035" actId="14100"/>
          <ac:spMkLst>
            <pc:docMk/>
            <pc:sldMk cId="2097209710" sldId="292"/>
            <ac:spMk id="2" creationId="{00000000-0000-0000-0000-000000000000}"/>
          </ac:spMkLst>
        </pc:spChg>
        <pc:spChg chg="mod">
          <ac:chgData name="Eleftherios Filippiadis" userId="31616fca330454db" providerId="LiveId" clId="{F8557084-CC91-41C4-968E-A50EC857113E}" dt="2022-11-18T10:46:39.827" v="1"/>
          <ac:spMkLst>
            <pc:docMk/>
            <pc:sldMk cId="2097209710" sldId="292"/>
            <ac:spMk id="3" creationId="{00000000-0000-0000-0000-000000000000}"/>
          </ac:spMkLst>
        </pc:spChg>
        <pc:spChg chg="mod">
          <ac:chgData name="Eleftherios Filippiadis" userId="31616fca330454db" providerId="LiveId" clId="{F8557084-CC91-41C4-968E-A50EC857113E}" dt="2022-12-03T06:31:30.959" v="2022" actId="14100"/>
          <ac:spMkLst>
            <pc:docMk/>
            <pc:sldMk cId="2097209710" sldId="292"/>
            <ac:spMk id="4" creationId="{00000000-0000-0000-0000-000000000000}"/>
          </ac:spMkLst>
        </pc:spChg>
      </pc:sldChg>
      <pc:sldChg chg="modSp">
        <pc:chgData name="Eleftherios Filippiadis" userId="31616fca330454db" providerId="LiveId" clId="{F8557084-CC91-41C4-968E-A50EC857113E}" dt="2022-11-18T10:46:39.827" v="1"/>
        <pc:sldMkLst>
          <pc:docMk/>
          <pc:sldMk cId="362283890" sldId="305"/>
        </pc:sldMkLst>
        <pc:spChg chg="mod">
          <ac:chgData name="Eleftherios Filippiadis" userId="31616fca330454db" providerId="LiveId" clId="{F8557084-CC91-41C4-968E-A50EC857113E}" dt="2022-11-18T10:46:39.827" v="1"/>
          <ac:spMkLst>
            <pc:docMk/>
            <pc:sldMk cId="362283890" sldId="305"/>
            <ac:spMk id="3" creationId="{00000000-0000-0000-0000-000000000000}"/>
          </ac:spMkLst>
        </pc:spChg>
        <pc:spChg chg="mod">
          <ac:chgData name="Eleftherios Filippiadis" userId="31616fca330454db" providerId="LiveId" clId="{F8557084-CC91-41C4-968E-A50EC857113E}" dt="2022-11-18T10:46:39.827" v="1"/>
          <ac:spMkLst>
            <pc:docMk/>
            <pc:sldMk cId="362283890" sldId="305"/>
            <ac:spMk id="5" creationId="{00000000-0000-0000-0000-000000000000}"/>
          </ac:spMkLst>
        </pc:spChg>
        <pc:picChg chg="mod">
          <ac:chgData name="Eleftherios Filippiadis" userId="31616fca330454db" providerId="LiveId" clId="{F8557084-CC91-41C4-968E-A50EC857113E}" dt="2022-11-18T10:46:39.827" v="1"/>
          <ac:picMkLst>
            <pc:docMk/>
            <pc:sldMk cId="362283890" sldId="305"/>
            <ac:picMk id="2" creationId="{00000000-0000-0000-0000-000000000000}"/>
          </ac:picMkLst>
        </pc:picChg>
      </pc:sldChg>
      <pc:sldChg chg="modSp">
        <pc:chgData name="Eleftherios Filippiadis" userId="31616fca330454db" providerId="LiveId" clId="{F8557084-CC91-41C4-968E-A50EC857113E}" dt="2022-11-18T10:46:39.827" v="1"/>
        <pc:sldMkLst>
          <pc:docMk/>
          <pc:sldMk cId="971033786" sldId="306"/>
        </pc:sldMkLst>
        <pc:spChg chg="mod">
          <ac:chgData name="Eleftherios Filippiadis" userId="31616fca330454db" providerId="LiveId" clId="{F8557084-CC91-41C4-968E-A50EC857113E}" dt="2022-11-18T10:46:39.827" v="1"/>
          <ac:spMkLst>
            <pc:docMk/>
            <pc:sldMk cId="971033786" sldId="306"/>
            <ac:spMk id="2" creationId="{00000000-0000-0000-0000-000000000000}"/>
          </ac:spMkLst>
        </pc:spChg>
        <pc:spChg chg="mod">
          <ac:chgData name="Eleftherios Filippiadis" userId="31616fca330454db" providerId="LiveId" clId="{F8557084-CC91-41C4-968E-A50EC857113E}" dt="2022-11-18T10:46:39.827" v="1"/>
          <ac:spMkLst>
            <pc:docMk/>
            <pc:sldMk cId="971033786" sldId="306"/>
            <ac:spMk id="3" creationId="{00000000-0000-0000-0000-000000000000}"/>
          </ac:spMkLst>
        </pc:spChg>
        <pc:picChg chg="mod">
          <ac:chgData name="Eleftherios Filippiadis" userId="31616fca330454db" providerId="LiveId" clId="{F8557084-CC91-41C4-968E-A50EC857113E}" dt="2022-11-18T10:46:39.827" v="1"/>
          <ac:picMkLst>
            <pc:docMk/>
            <pc:sldMk cId="971033786" sldId="306"/>
            <ac:picMk id="21" creationId="{00000000-0000-0000-0000-000000000000}"/>
          </ac:picMkLst>
        </pc:picChg>
      </pc:sldChg>
      <pc:sldChg chg="modSp mod modAnim">
        <pc:chgData name="Eleftherios Filippiadis" userId="31616fca330454db" providerId="LiveId" clId="{F8557084-CC91-41C4-968E-A50EC857113E}" dt="2022-12-03T06:56:41.065" v="2193"/>
        <pc:sldMkLst>
          <pc:docMk/>
          <pc:sldMk cId="1991183909" sldId="309"/>
        </pc:sldMkLst>
        <pc:spChg chg="mod">
          <ac:chgData name="Eleftherios Filippiadis" userId="31616fca330454db" providerId="LiveId" clId="{F8557084-CC91-41C4-968E-A50EC857113E}" dt="2022-12-03T06:56:33.354" v="2191" actId="1076"/>
          <ac:spMkLst>
            <pc:docMk/>
            <pc:sldMk cId="1991183909" sldId="309"/>
            <ac:spMk id="2" creationId="{00000000-0000-0000-0000-000000000000}"/>
          </ac:spMkLst>
        </pc:spChg>
        <pc:spChg chg="mod">
          <ac:chgData name="Eleftherios Filippiadis" userId="31616fca330454db" providerId="LiveId" clId="{F8557084-CC91-41C4-968E-A50EC857113E}" dt="2022-11-18T10:46:39.827" v="1"/>
          <ac:spMkLst>
            <pc:docMk/>
            <pc:sldMk cId="1991183909" sldId="309"/>
            <ac:spMk id="3" creationId="{00000000-0000-0000-0000-000000000000}"/>
          </ac:spMkLst>
        </pc:spChg>
        <pc:spChg chg="mod">
          <ac:chgData name="Eleftherios Filippiadis" userId="31616fca330454db" providerId="LiveId" clId="{F8557084-CC91-41C4-968E-A50EC857113E}" dt="2022-12-03T06:32:26.446" v="2047" actId="1076"/>
          <ac:spMkLst>
            <pc:docMk/>
            <pc:sldMk cId="1991183909" sldId="309"/>
            <ac:spMk id="4" creationId="{00000000-0000-0000-0000-000000000000}"/>
          </ac:spMkLst>
        </pc:spChg>
      </pc:sldChg>
      <pc:sldChg chg="modSp mod modAnim">
        <pc:chgData name="Eleftherios Filippiadis" userId="31616fca330454db" providerId="LiveId" clId="{F8557084-CC91-41C4-968E-A50EC857113E}" dt="2022-12-03T06:43:43.240" v="2187" actId="20577"/>
        <pc:sldMkLst>
          <pc:docMk/>
          <pc:sldMk cId="2123379428" sldId="321"/>
        </pc:sldMkLst>
        <pc:spChg chg="mod">
          <ac:chgData name="Eleftherios Filippiadis" userId="31616fca330454db" providerId="LiveId" clId="{F8557084-CC91-41C4-968E-A50EC857113E}" dt="2022-11-18T10:46:39.827" v="1"/>
          <ac:spMkLst>
            <pc:docMk/>
            <pc:sldMk cId="2123379428" sldId="321"/>
            <ac:spMk id="3" creationId="{00000000-0000-0000-0000-000000000000}"/>
          </ac:spMkLst>
        </pc:spChg>
        <pc:spChg chg="mod">
          <ac:chgData name="Eleftherios Filippiadis" userId="31616fca330454db" providerId="LiveId" clId="{F8557084-CC91-41C4-968E-A50EC857113E}" dt="2022-12-03T06:30:31.742" v="2013" actId="255"/>
          <ac:spMkLst>
            <pc:docMk/>
            <pc:sldMk cId="2123379428" sldId="321"/>
            <ac:spMk id="4" creationId="{00000000-0000-0000-0000-000000000000}"/>
          </ac:spMkLst>
        </pc:spChg>
        <pc:spChg chg="mod">
          <ac:chgData name="Eleftherios Filippiadis" userId="31616fca330454db" providerId="LiveId" clId="{F8557084-CC91-41C4-968E-A50EC857113E}" dt="2022-12-03T06:43:43.240" v="2187" actId="20577"/>
          <ac:spMkLst>
            <pc:docMk/>
            <pc:sldMk cId="2123379428" sldId="321"/>
            <ac:spMk id="29" creationId="{00000000-0000-0000-0000-000000000000}"/>
          </ac:spMkLst>
        </pc:spChg>
      </pc:sldChg>
      <pc:sldChg chg="modSp">
        <pc:chgData name="Eleftherios Filippiadis" userId="31616fca330454db" providerId="LiveId" clId="{F8557084-CC91-41C4-968E-A50EC857113E}" dt="2022-11-18T10:46:39.827" v="1"/>
        <pc:sldMkLst>
          <pc:docMk/>
          <pc:sldMk cId="503812157" sldId="324"/>
        </pc:sldMkLst>
        <pc:spChg chg="mod">
          <ac:chgData name="Eleftherios Filippiadis" userId="31616fca330454db" providerId="LiveId" clId="{F8557084-CC91-41C4-968E-A50EC857113E}" dt="2022-11-18T10:46:39.827" v="1"/>
          <ac:spMkLst>
            <pc:docMk/>
            <pc:sldMk cId="503812157" sldId="324"/>
            <ac:spMk id="3" creationId="{00000000-0000-0000-0000-000000000000}"/>
          </ac:spMkLst>
        </pc:spChg>
        <pc:spChg chg="mod">
          <ac:chgData name="Eleftherios Filippiadis" userId="31616fca330454db" providerId="LiveId" clId="{F8557084-CC91-41C4-968E-A50EC857113E}" dt="2022-11-18T10:46:39.827" v="1"/>
          <ac:spMkLst>
            <pc:docMk/>
            <pc:sldMk cId="503812157" sldId="324"/>
            <ac:spMk id="5" creationId="{00000000-0000-0000-0000-000000000000}"/>
          </ac:spMkLst>
        </pc:spChg>
        <pc:picChg chg="mod">
          <ac:chgData name="Eleftherios Filippiadis" userId="31616fca330454db" providerId="LiveId" clId="{F8557084-CC91-41C4-968E-A50EC857113E}" dt="2022-11-18T10:46:39.827" v="1"/>
          <ac:picMkLst>
            <pc:docMk/>
            <pc:sldMk cId="503812157" sldId="324"/>
            <ac:picMk id="4" creationId="{00000000-0000-0000-0000-000000000000}"/>
          </ac:picMkLst>
        </pc:picChg>
      </pc:sldChg>
      <pc:sldChg chg="modSp mod modAnim">
        <pc:chgData name="Eleftherios Filippiadis" userId="31616fca330454db" providerId="LiveId" clId="{F8557084-CC91-41C4-968E-A50EC857113E}" dt="2022-12-03T06:56:23.729" v="2190" actId="14100"/>
        <pc:sldMkLst>
          <pc:docMk/>
          <pc:sldMk cId="732113074" sldId="325"/>
        </pc:sldMkLst>
        <pc:spChg chg="mod">
          <ac:chgData name="Eleftherios Filippiadis" userId="31616fca330454db" providerId="LiveId" clId="{F8557084-CC91-41C4-968E-A50EC857113E}" dt="2022-12-03T06:32:03.820" v="2037" actId="1076"/>
          <ac:spMkLst>
            <pc:docMk/>
            <pc:sldMk cId="732113074" sldId="325"/>
            <ac:spMk id="2" creationId="{00000000-0000-0000-0000-000000000000}"/>
          </ac:spMkLst>
        </pc:spChg>
        <pc:spChg chg="mod">
          <ac:chgData name="Eleftherios Filippiadis" userId="31616fca330454db" providerId="LiveId" clId="{F8557084-CC91-41C4-968E-A50EC857113E}" dt="2022-12-03T06:56:23.729" v="2190" actId="14100"/>
          <ac:spMkLst>
            <pc:docMk/>
            <pc:sldMk cId="732113074" sldId="325"/>
            <ac:spMk id="3" creationId="{00000000-0000-0000-0000-000000000000}"/>
          </ac:spMkLst>
        </pc:spChg>
        <pc:spChg chg="mod">
          <ac:chgData name="Eleftherios Filippiadis" userId="31616fca330454db" providerId="LiveId" clId="{F8557084-CC91-41C4-968E-A50EC857113E}" dt="2022-11-18T10:46:39.827" v="1"/>
          <ac:spMkLst>
            <pc:docMk/>
            <pc:sldMk cId="732113074" sldId="325"/>
            <ac:spMk id="4" creationId="{00000000-0000-0000-0000-000000000000}"/>
          </ac:spMkLst>
        </pc:spChg>
      </pc:sldChg>
      <pc:sldChg chg="modSp mod">
        <pc:chgData name="Eleftherios Filippiadis" userId="31616fca330454db" providerId="LiveId" clId="{F8557084-CC91-41C4-968E-A50EC857113E}" dt="2022-12-03T06:33:29.074" v="2052" actId="27636"/>
        <pc:sldMkLst>
          <pc:docMk/>
          <pc:sldMk cId="1806034130" sldId="326"/>
        </pc:sldMkLst>
        <pc:spChg chg="mod">
          <ac:chgData name="Eleftherios Filippiadis" userId="31616fca330454db" providerId="LiveId" clId="{F8557084-CC91-41C4-968E-A50EC857113E}" dt="2022-12-03T06:33:29.074" v="2052" actId="27636"/>
          <ac:spMkLst>
            <pc:docMk/>
            <pc:sldMk cId="1806034130" sldId="326"/>
            <ac:spMk id="2" creationId="{00000000-0000-0000-0000-000000000000}"/>
          </ac:spMkLst>
        </pc:spChg>
        <pc:spChg chg="mod">
          <ac:chgData name="Eleftherios Filippiadis" userId="31616fca330454db" providerId="LiveId" clId="{F8557084-CC91-41C4-968E-A50EC857113E}" dt="2022-11-18T10:46:39.827" v="1"/>
          <ac:spMkLst>
            <pc:docMk/>
            <pc:sldMk cId="1806034130" sldId="326"/>
            <ac:spMk id="3" creationId="{00000000-0000-0000-0000-000000000000}"/>
          </ac:spMkLst>
        </pc:spChg>
        <pc:picChg chg="mod">
          <ac:chgData name="Eleftherios Filippiadis" userId="31616fca330454db" providerId="LiveId" clId="{F8557084-CC91-41C4-968E-A50EC857113E}" dt="2022-11-18T10:46:39.827" v="1"/>
          <ac:picMkLst>
            <pc:docMk/>
            <pc:sldMk cId="1806034130" sldId="326"/>
            <ac:picMk id="6" creationId="{00000000-0000-0000-0000-000000000000}"/>
          </ac:picMkLst>
        </pc:picChg>
      </pc:sldChg>
      <pc:sldChg chg="modSp mod modAnim">
        <pc:chgData name="Eleftherios Filippiadis" userId="31616fca330454db" providerId="LiveId" clId="{F8557084-CC91-41C4-968E-A50EC857113E}" dt="2022-11-18T10:54:57.292" v="64"/>
        <pc:sldMkLst>
          <pc:docMk/>
          <pc:sldMk cId="429830934" sldId="327"/>
        </pc:sldMkLst>
        <pc:spChg chg="mod">
          <ac:chgData name="Eleftherios Filippiadis" userId="31616fca330454db" providerId="LiveId" clId="{F8557084-CC91-41C4-968E-A50EC857113E}" dt="2022-11-18T10:50:15.660" v="24" actId="14100"/>
          <ac:spMkLst>
            <pc:docMk/>
            <pc:sldMk cId="429830934" sldId="327"/>
            <ac:spMk id="2" creationId="{00000000-0000-0000-0000-000000000000}"/>
          </ac:spMkLst>
        </pc:spChg>
        <pc:spChg chg="mod">
          <ac:chgData name="Eleftherios Filippiadis" userId="31616fca330454db" providerId="LiveId" clId="{F8557084-CC91-41C4-968E-A50EC857113E}" dt="2022-11-18T10:46:39.827" v="1"/>
          <ac:spMkLst>
            <pc:docMk/>
            <pc:sldMk cId="429830934" sldId="327"/>
            <ac:spMk id="3" creationId="{00000000-0000-0000-0000-000000000000}"/>
          </ac:spMkLst>
        </pc:spChg>
        <pc:spChg chg="mod">
          <ac:chgData name="Eleftherios Filippiadis" userId="31616fca330454db" providerId="LiveId" clId="{F8557084-CC91-41C4-968E-A50EC857113E}" dt="2022-11-18T10:46:39.827" v="1"/>
          <ac:spMkLst>
            <pc:docMk/>
            <pc:sldMk cId="429830934" sldId="327"/>
            <ac:spMk id="5" creationId="{00000000-0000-0000-0000-000000000000}"/>
          </ac:spMkLst>
        </pc:spChg>
        <pc:picChg chg="mod">
          <ac:chgData name="Eleftherios Filippiadis" userId="31616fca330454db" providerId="LiveId" clId="{F8557084-CC91-41C4-968E-A50EC857113E}" dt="2022-11-18T10:46:39.827" v="1"/>
          <ac:picMkLst>
            <pc:docMk/>
            <pc:sldMk cId="429830934" sldId="327"/>
            <ac:picMk id="6" creationId="{00000000-0000-0000-0000-000000000000}"/>
          </ac:picMkLst>
        </pc:picChg>
      </pc:sldChg>
      <pc:sldChg chg="modSp mod modAnim">
        <pc:chgData name="Eleftherios Filippiadis" userId="31616fca330454db" providerId="LiveId" clId="{F8557084-CC91-41C4-968E-A50EC857113E}" dt="2022-11-18T10:54:02.666" v="53"/>
        <pc:sldMkLst>
          <pc:docMk/>
          <pc:sldMk cId="561507787" sldId="328"/>
        </pc:sldMkLst>
        <pc:spChg chg="mod">
          <ac:chgData name="Eleftherios Filippiadis" userId="31616fca330454db" providerId="LiveId" clId="{F8557084-CC91-41C4-968E-A50EC857113E}" dt="2022-11-18T10:46:39.827" v="1"/>
          <ac:spMkLst>
            <pc:docMk/>
            <pc:sldMk cId="561507787" sldId="328"/>
            <ac:spMk id="2" creationId="{00000000-0000-0000-0000-000000000000}"/>
          </ac:spMkLst>
        </pc:spChg>
        <pc:spChg chg="mod">
          <ac:chgData name="Eleftherios Filippiadis" userId="31616fca330454db" providerId="LiveId" clId="{F8557084-CC91-41C4-968E-A50EC857113E}" dt="2022-11-18T10:53:02.355" v="42" actId="207"/>
          <ac:spMkLst>
            <pc:docMk/>
            <pc:sldMk cId="561507787" sldId="328"/>
            <ac:spMk id="3" creationId="{00000000-0000-0000-0000-000000000000}"/>
          </ac:spMkLst>
        </pc:spChg>
        <pc:spChg chg="mod">
          <ac:chgData name="Eleftherios Filippiadis" userId="31616fca330454db" providerId="LiveId" clId="{F8557084-CC91-41C4-968E-A50EC857113E}" dt="2022-11-18T10:46:39.827" v="1"/>
          <ac:spMkLst>
            <pc:docMk/>
            <pc:sldMk cId="561507787" sldId="328"/>
            <ac:spMk id="4" creationId="{00000000-0000-0000-0000-000000000000}"/>
          </ac:spMkLst>
        </pc:spChg>
      </pc:sldChg>
      <pc:sldChg chg="addSp delSp modSp mod delAnim modAnim">
        <pc:chgData name="Eleftherios Filippiadis" userId="31616fca330454db" providerId="LiveId" clId="{F8557084-CC91-41C4-968E-A50EC857113E}" dt="2022-11-30T15:01:15.598" v="1278" actId="207"/>
        <pc:sldMkLst>
          <pc:docMk/>
          <pc:sldMk cId="2053931750" sldId="329"/>
        </pc:sldMkLst>
        <pc:spChg chg="mod">
          <ac:chgData name="Eleftherios Filippiadis" userId="31616fca330454db" providerId="LiveId" clId="{F8557084-CC91-41C4-968E-A50EC857113E}" dt="2022-11-18T10:50:42.079" v="27" actId="1076"/>
          <ac:spMkLst>
            <pc:docMk/>
            <pc:sldMk cId="2053931750" sldId="329"/>
            <ac:spMk id="2" creationId="{00000000-0000-0000-0000-000000000000}"/>
          </ac:spMkLst>
        </pc:spChg>
        <pc:spChg chg="mod">
          <ac:chgData name="Eleftherios Filippiadis" userId="31616fca330454db" providerId="LiveId" clId="{F8557084-CC91-41C4-968E-A50EC857113E}" dt="2022-11-18T10:46:39.827" v="1"/>
          <ac:spMkLst>
            <pc:docMk/>
            <pc:sldMk cId="2053931750" sldId="329"/>
            <ac:spMk id="3" creationId="{00000000-0000-0000-0000-000000000000}"/>
          </ac:spMkLst>
        </pc:spChg>
        <pc:picChg chg="del mod ord">
          <ac:chgData name="Eleftherios Filippiadis" userId="31616fca330454db" providerId="LiveId" clId="{F8557084-CC91-41C4-968E-A50EC857113E}" dt="2022-11-30T14:59:08.481" v="1083" actId="21"/>
          <ac:picMkLst>
            <pc:docMk/>
            <pc:sldMk cId="2053931750" sldId="329"/>
            <ac:picMk id="5" creationId="{00000000-0000-0000-0000-000000000000}"/>
          </ac:picMkLst>
        </pc:picChg>
        <pc:picChg chg="add mod">
          <ac:chgData name="Eleftherios Filippiadis" userId="31616fca330454db" providerId="LiveId" clId="{F8557084-CC91-41C4-968E-A50EC857113E}" dt="2022-11-30T15:01:15.598" v="1278" actId="207"/>
          <ac:picMkLst>
            <pc:docMk/>
            <pc:sldMk cId="2053931750" sldId="329"/>
            <ac:picMk id="6" creationId="{ADB050ED-335D-F621-BC80-5B6F8DAF6670}"/>
          </ac:picMkLst>
        </pc:picChg>
      </pc:sldChg>
      <pc:sldChg chg="addSp delSp modSp mod modAnim">
        <pc:chgData name="Eleftherios Filippiadis" userId="31616fca330454db" providerId="LiveId" clId="{F8557084-CC91-41C4-968E-A50EC857113E}" dt="2022-12-03T06:25:09.861" v="1958"/>
        <pc:sldMkLst>
          <pc:docMk/>
          <pc:sldMk cId="1307179865" sldId="330"/>
        </pc:sldMkLst>
        <pc:spChg chg="mod">
          <ac:chgData name="Eleftherios Filippiadis" userId="31616fca330454db" providerId="LiveId" clId="{F8557084-CC91-41C4-968E-A50EC857113E}" dt="2022-12-03T05:58:23.303" v="1651" actId="14100"/>
          <ac:spMkLst>
            <pc:docMk/>
            <pc:sldMk cId="1307179865" sldId="330"/>
            <ac:spMk id="2" creationId="{00000000-0000-0000-0000-000000000000}"/>
          </ac:spMkLst>
        </pc:spChg>
        <pc:spChg chg="mod">
          <ac:chgData name="Eleftherios Filippiadis" userId="31616fca330454db" providerId="LiveId" clId="{F8557084-CC91-41C4-968E-A50EC857113E}" dt="2022-11-18T10:46:39.827" v="1"/>
          <ac:spMkLst>
            <pc:docMk/>
            <pc:sldMk cId="1307179865" sldId="330"/>
            <ac:spMk id="3" creationId="{00000000-0000-0000-0000-000000000000}"/>
          </ac:spMkLst>
        </pc:spChg>
        <pc:spChg chg="add mod">
          <ac:chgData name="Eleftherios Filippiadis" userId="31616fca330454db" providerId="LiveId" clId="{F8557084-CC91-41C4-968E-A50EC857113E}" dt="2022-12-03T06:03:38.380" v="1939" actId="313"/>
          <ac:spMkLst>
            <pc:docMk/>
            <pc:sldMk cId="1307179865" sldId="330"/>
            <ac:spMk id="6" creationId="{496F57AC-B41E-D027-EF8E-2B34B487DCED}"/>
          </ac:spMkLst>
        </pc:spChg>
        <pc:spChg chg="add mod">
          <ac:chgData name="Eleftherios Filippiadis" userId="31616fca330454db" providerId="LiveId" clId="{F8557084-CC91-41C4-968E-A50EC857113E}" dt="2022-12-03T06:23:44.762" v="1944" actId="1076"/>
          <ac:spMkLst>
            <pc:docMk/>
            <pc:sldMk cId="1307179865" sldId="330"/>
            <ac:spMk id="9" creationId="{B43B87DB-B9CB-88C2-1BB0-71A5C04208B7}"/>
          </ac:spMkLst>
        </pc:spChg>
        <pc:picChg chg="mod">
          <ac:chgData name="Eleftherios Filippiadis" userId="31616fca330454db" providerId="LiveId" clId="{F8557084-CC91-41C4-968E-A50EC857113E}" dt="2022-12-03T06:23:40.474" v="1943" actId="1076"/>
          <ac:picMkLst>
            <pc:docMk/>
            <pc:sldMk cId="1307179865" sldId="330"/>
            <ac:picMk id="5" creationId="{CC226E2E-DB33-2978-B72F-8FA811228198}"/>
          </ac:picMkLst>
        </pc:picChg>
        <pc:picChg chg="mod">
          <ac:chgData name="Eleftherios Filippiadis" userId="31616fca330454db" providerId="LiveId" clId="{F8557084-CC91-41C4-968E-A50EC857113E}" dt="2022-12-03T05:56:39.255" v="1637" actId="14100"/>
          <ac:picMkLst>
            <pc:docMk/>
            <pc:sldMk cId="1307179865" sldId="330"/>
            <ac:picMk id="7" creationId="{28B07BDA-BB87-F275-845D-85C1D87059F3}"/>
          </ac:picMkLst>
        </pc:picChg>
        <pc:picChg chg="add del mod">
          <ac:chgData name="Eleftherios Filippiadis" userId="31616fca330454db" providerId="LiveId" clId="{F8557084-CC91-41C4-968E-A50EC857113E}" dt="2022-12-03T06:23:32.181" v="1942" actId="21"/>
          <ac:picMkLst>
            <pc:docMk/>
            <pc:sldMk cId="1307179865" sldId="330"/>
            <ac:picMk id="10" creationId="{BCF11F69-0956-B99A-EC99-544EFEDBC9A5}"/>
          </ac:picMkLst>
        </pc:picChg>
        <pc:picChg chg="mod">
          <ac:chgData name="Eleftherios Filippiadis" userId="31616fca330454db" providerId="LiveId" clId="{F8557084-CC91-41C4-968E-A50EC857113E}" dt="2022-11-18T10:46:39.827" v="1"/>
          <ac:picMkLst>
            <pc:docMk/>
            <pc:sldMk cId="1307179865" sldId="330"/>
            <ac:picMk id="12" creationId="{00000000-0000-0000-0000-000000000000}"/>
          </ac:picMkLst>
        </pc:picChg>
      </pc:sldChg>
      <pc:sldChg chg="modSp mod modAnim">
        <pc:chgData name="Eleftherios Filippiadis" userId="31616fca330454db" providerId="LiveId" clId="{F8557084-CC91-41C4-968E-A50EC857113E}" dt="2022-12-03T06:29:24.945" v="2005" actId="1076"/>
        <pc:sldMkLst>
          <pc:docMk/>
          <pc:sldMk cId="2041913884" sldId="331"/>
        </pc:sldMkLst>
        <pc:spChg chg="mod">
          <ac:chgData name="Eleftherios Filippiadis" userId="31616fca330454db" providerId="LiveId" clId="{F8557084-CC91-41C4-968E-A50EC857113E}" dt="2022-12-03T06:29:23.233" v="2004" actId="1076"/>
          <ac:spMkLst>
            <pc:docMk/>
            <pc:sldMk cId="2041913884" sldId="331"/>
            <ac:spMk id="2" creationId="{00000000-0000-0000-0000-000000000000}"/>
          </ac:spMkLst>
        </pc:spChg>
        <pc:spChg chg="mod">
          <ac:chgData name="Eleftherios Filippiadis" userId="31616fca330454db" providerId="LiveId" clId="{F8557084-CC91-41C4-968E-A50EC857113E}" dt="2022-12-03T06:29:24.945" v="2005" actId="1076"/>
          <ac:spMkLst>
            <pc:docMk/>
            <pc:sldMk cId="2041913884" sldId="331"/>
            <ac:spMk id="3" creationId="{00000000-0000-0000-0000-000000000000}"/>
          </ac:spMkLst>
        </pc:spChg>
        <pc:spChg chg="mod">
          <ac:chgData name="Eleftherios Filippiadis" userId="31616fca330454db" providerId="LiveId" clId="{F8557084-CC91-41C4-968E-A50EC857113E}" dt="2022-11-18T10:46:39.827" v="1"/>
          <ac:spMkLst>
            <pc:docMk/>
            <pc:sldMk cId="2041913884" sldId="331"/>
            <ac:spMk id="4" creationId="{00000000-0000-0000-0000-000000000000}"/>
          </ac:spMkLst>
        </pc:spChg>
      </pc:sldChg>
      <pc:sldChg chg="delSp modSp delDesignElem modNotes">
        <pc:chgData name="Eleftherios Filippiadis" userId="31616fca330454db" providerId="LiveId" clId="{F8557084-CC91-41C4-968E-A50EC857113E}" dt="2022-11-18T10:46:39.827" v="1"/>
        <pc:sldMkLst>
          <pc:docMk/>
          <pc:sldMk cId="638973829" sldId="337"/>
        </pc:sldMkLst>
        <pc:spChg chg="mod">
          <ac:chgData name="Eleftherios Filippiadis" userId="31616fca330454db" providerId="LiveId" clId="{F8557084-CC91-41C4-968E-A50EC857113E}" dt="2022-11-18T10:46:39.827" v="1"/>
          <ac:spMkLst>
            <pc:docMk/>
            <pc:sldMk cId="638973829" sldId="337"/>
            <ac:spMk id="2" creationId="{00000000-0000-0000-0000-000000000000}"/>
          </ac:spMkLst>
        </pc:spChg>
        <pc:spChg chg="mod">
          <ac:chgData name="Eleftherios Filippiadis" userId="31616fca330454db" providerId="LiveId" clId="{F8557084-CC91-41C4-968E-A50EC857113E}" dt="2022-11-18T10:46:39.827" v="1"/>
          <ac:spMkLst>
            <pc:docMk/>
            <pc:sldMk cId="638973829" sldId="337"/>
            <ac:spMk id="3" creationId="{00000000-0000-0000-0000-000000000000}"/>
          </ac:spMkLst>
        </pc:spChg>
        <pc:spChg chg="mod">
          <ac:chgData name="Eleftherios Filippiadis" userId="31616fca330454db" providerId="LiveId" clId="{F8557084-CC91-41C4-968E-A50EC857113E}" dt="2022-11-18T10:46:39.827" v="1"/>
          <ac:spMkLst>
            <pc:docMk/>
            <pc:sldMk cId="638973829" sldId="337"/>
            <ac:spMk id="11" creationId="{6B6786B7-9BA0-488B-8C6B-1C5BB4E2A5A4}"/>
          </ac:spMkLst>
        </pc:spChg>
        <pc:spChg chg="mod">
          <ac:chgData name="Eleftherios Filippiadis" userId="31616fca330454db" providerId="LiveId" clId="{F8557084-CC91-41C4-968E-A50EC857113E}" dt="2022-11-18T10:46:39.827" v="1"/>
          <ac:spMkLst>
            <pc:docMk/>
            <pc:sldMk cId="638973829" sldId="337"/>
            <ac:spMk id="12" creationId="{ACF6C842-D596-43D3-B584-5672E0D33134}"/>
          </ac:spMkLst>
        </pc:spChg>
        <pc:spChg chg="mod">
          <ac:chgData name="Eleftherios Filippiadis" userId="31616fca330454db" providerId="LiveId" clId="{F8557084-CC91-41C4-968E-A50EC857113E}" dt="2022-11-18T10:46:39.827" v="1"/>
          <ac:spMkLst>
            <pc:docMk/>
            <pc:sldMk cId="638973829" sldId="337"/>
            <ac:spMk id="13" creationId="{6DF84F3E-35FA-497B-B6FA-F453E82F325D}"/>
          </ac:spMkLst>
        </pc:spChg>
        <pc:spChg chg="mod">
          <ac:chgData name="Eleftherios Filippiadis" userId="31616fca330454db" providerId="LiveId" clId="{F8557084-CC91-41C4-968E-A50EC857113E}" dt="2022-11-18T10:46:39.827" v="1"/>
          <ac:spMkLst>
            <pc:docMk/>
            <pc:sldMk cId="638973829" sldId="337"/>
            <ac:spMk id="14" creationId="{2846D7FA-E05C-448E-B156-F77C205A14B4}"/>
          </ac:spMkLst>
        </pc:spChg>
        <pc:spChg chg="mod">
          <ac:chgData name="Eleftherios Filippiadis" userId="31616fca330454db" providerId="LiveId" clId="{F8557084-CC91-41C4-968E-A50EC857113E}" dt="2022-11-18T10:46:39.827" v="1"/>
          <ac:spMkLst>
            <pc:docMk/>
            <pc:sldMk cId="638973829" sldId="337"/>
            <ac:spMk id="15" creationId="{E269AD3A-E6B6-4322-A013-276CBC1B084D}"/>
          </ac:spMkLst>
        </pc:spChg>
        <pc:spChg chg="mod">
          <ac:chgData name="Eleftherios Filippiadis" userId="31616fca330454db" providerId="LiveId" clId="{F8557084-CC91-41C4-968E-A50EC857113E}" dt="2022-11-18T10:46:39.827" v="1"/>
          <ac:spMkLst>
            <pc:docMk/>
            <pc:sldMk cId="638973829" sldId="337"/>
            <ac:spMk id="16" creationId="{CEFB9F00-6239-4BF6-B439-D16231B240A9}"/>
          </ac:spMkLst>
        </pc:spChg>
        <pc:spChg chg="mod">
          <ac:chgData name="Eleftherios Filippiadis" userId="31616fca330454db" providerId="LiveId" clId="{F8557084-CC91-41C4-968E-A50EC857113E}" dt="2022-11-18T10:46:39.827" v="1"/>
          <ac:spMkLst>
            <pc:docMk/>
            <pc:sldMk cId="638973829" sldId="337"/>
            <ac:spMk id="17" creationId="{74D1DDDB-FC85-40C5-9225-06312C4515FA}"/>
          </ac:spMkLst>
        </pc:spChg>
        <pc:spChg chg="mod">
          <ac:chgData name="Eleftherios Filippiadis" userId="31616fca330454db" providerId="LiveId" clId="{F8557084-CC91-41C4-968E-A50EC857113E}" dt="2022-11-18T10:46:39.827" v="1"/>
          <ac:spMkLst>
            <pc:docMk/>
            <pc:sldMk cId="638973829" sldId="337"/>
            <ac:spMk id="18" creationId="{E9217709-40C1-4F4A-AB69-8A693608ABA3}"/>
          </ac:spMkLst>
        </pc:spChg>
        <pc:spChg chg="mod">
          <ac:chgData name="Eleftherios Filippiadis" userId="31616fca330454db" providerId="LiveId" clId="{F8557084-CC91-41C4-968E-A50EC857113E}" dt="2022-11-18T10:46:39.827" v="1"/>
          <ac:spMkLst>
            <pc:docMk/>
            <pc:sldMk cId="638973829" sldId="337"/>
            <ac:spMk id="19" creationId="{ACCD26D6-BC97-43F5-B803-5838985FCCEF}"/>
          </ac:spMkLst>
        </pc:spChg>
        <pc:spChg chg="mod">
          <ac:chgData name="Eleftherios Filippiadis" userId="31616fca330454db" providerId="LiveId" clId="{F8557084-CC91-41C4-968E-A50EC857113E}" dt="2022-11-18T10:46:39.827" v="1"/>
          <ac:spMkLst>
            <pc:docMk/>
            <pc:sldMk cId="638973829" sldId="337"/>
            <ac:spMk id="20" creationId="{8136022F-2988-42E2-90E1-617D189FF18C}"/>
          </ac:spMkLst>
        </pc:spChg>
        <pc:spChg chg="mod">
          <ac:chgData name="Eleftherios Filippiadis" userId="31616fca330454db" providerId="LiveId" clId="{F8557084-CC91-41C4-968E-A50EC857113E}" dt="2022-11-18T10:46:39.827" v="1"/>
          <ac:spMkLst>
            <pc:docMk/>
            <pc:sldMk cId="638973829" sldId="337"/>
            <ac:spMk id="21" creationId="{03859925-85FA-4D69-A0AB-6F827E3B5CBB}"/>
          </ac:spMkLst>
        </pc:spChg>
        <pc:spChg chg="mod">
          <ac:chgData name="Eleftherios Filippiadis" userId="31616fca330454db" providerId="LiveId" clId="{F8557084-CC91-41C4-968E-A50EC857113E}" dt="2022-11-18T10:46:39.827" v="1"/>
          <ac:spMkLst>
            <pc:docMk/>
            <pc:sldMk cId="638973829" sldId="337"/>
            <ac:spMk id="22" creationId="{BAE65FC7-970A-4DCC-9FB4-CF0F7496A9E8}"/>
          </ac:spMkLst>
        </pc:spChg>
        <pc:spChg chg="mod">
          <ac:chgData name="Eleftherios Filippiadis" userId="31616fca330454db" providerId="LiveId" clId="{F8557084-CC91-41C4-968E-A50EC857113E}" dt="2022-11-18T10:46:39.827" v="1"/>
          <ac:spMkLst>
            <pc:docMk/>
            <pc:sldMk cId="638973829" sldId="337"/>
            <ac:spMk id="25" creationId="{26714E66-FCC0-42F6-B127-0F91203BC527}"/>
          </ac:spMkLst>
        </pc:spChg>
        <pc:spChg chg="mod">
          <ac:chgData name="Eleftherios Filippiadis" userId="31616fca330454db" providerId="LiveId" clId="{F8557084-CC91-41C4-968E-A50EC857113E}" dt="2022-11-18T10:46:39.827" v="1"/>
          <ac:spMkLst>
            <pc:docMk/>
            <pc:sldMk cId="638973829" sldId="337"/>
            <ac:spMk id="26" creationId="{7E0BD3C9-F0D9-4A53-87DF-71D17D328DA8}"/>
          </ac:spMkLst>
        </pc:spChg>
        <pc:spChg chg="mod">
          <ac:chgData name="Eleftherios Filippiadis" userId="31616fca330454db" providerId="LiveId" clId="{F8557084-CC91-41C4-968E-A50EC857113E}" dt="2022-11-18T10:46:39.827" v="1"/>
          <ac:spMkLst>
            <pc:docMk/>
            <pc:sldMk cId="638973829" sldId="337"/>
            <ac:spMk id="27" creationId="{DFA9FE4C-FCED-4A9A-9E43-358EB75011ED}"/>
          </ac:spMkLst>
        </pc:spChg>
        <pc:spChg chg="mod">
          <ac:chgData name="Eleftherios Filippiadis" userId="31616fca330454db" providerId="LiveId" clId="{F8557084-CC91-41C4-968E-A50EC857113E}" dt="2022-11-18T10:46:39.827" v="1"/>
          <ac:spMkLst>
            <pc:docMk/>
            <pc:sldMk cId="638973829" sldId="337"/>
            <ac:spMk id="28" creationId="{E5D5BB28-15EC-4D32-9C05-C2206AF9E28C}"/>
          </ac:spMkLst>
        </pc:spChg>
        <pc:spChg chg="mod">
          <ac:chgData name="Eleftherios Filippiadis" userId="31616fca330454db" providerId="LiveId" clId="{F8557084-CC91-41C4-968E-A50EC857113E}" dt="2022-11-18T10:46:39.827" v="1"/>
          <ac:spMkLst>
            <pc:docMk/>
            <pc:sldMk cId="638973829" sldId="337"/>
            <ac:spMk id="29" creationId="{06210E9D-4080-4566-B32A-3A8BE356F899}"/>
          </ac:spMkLst>
        </pc:spChg>
        <pc:spChg chg="mod">
          <ac:chgData name="Eleftherios Filippiadis" userId="31616fca330454db" providerId="LiveId" clId="{F8557084-CC91-41C4-968E-A50EC857113E}" dt="2022-11-18T10:46:39.827" v="1"/>
          <ac:spMkLst>
            <pc:docMk/>
            <pc:sldMk cId="638973829" sldId="337"/>
            <ac:spMk id="30" creationId="{894D3505-0982-40B2-8131-1B6BFF2736C8}"/>
          </ac:spMkLst>
        </pc:spChg>
        <pc:spChg chg="mod">
          <ac:chgData name="Eleftherios Filippiadis" userId="31616fca330454db" providerId="LiveId" clId="{F8557084-CC91-41C4-968E-A50EC857113E}" dt="2022-11-18T10:46:39.827" v="1"/>
          <ac:spMkLst>
            <pc:docMk/>
            <pc:sldMk cId="638973829" sldId="337"/>
            <ac:spMk id="31" creationId="{11598CAB-0965-48D6-999C-91450C50DEB1}"/>
          </ac:spMkLst>
        </pc:spChg>
        <pc:spChg chg="mod">
          <ac:chgData name="Eleftherios Filippiadis" userId="31616fca330454db" providerId="LiveId" clId="{F8557084-CC91-41C4-968E-A50EC857113E}" dt="2022-11-18T10:46:39.827" v="1"/>
          <ac:spMkLst>
            <pc:docMk/>
            <pc:sldMk cId="638973829" sldId="337"/>
            <ac:spMk id="32" creationId="{29E94126-468A-4060-BCBC-DC3806A46F9D}"/>
          </ac:spMkLst>
        </pc:spChg>
        <pc:spChg chg="mod">
          <ac:chgData name="Eleftherios Filippiadis" userId="31616fca330454db" providerId="LiveId" clId="{F8557084-CC91-41C4-968E-A50EC857113E}" dt="2022-11-18T10:46:39.827" v="1"/>
          <ac:spMkLst>
            <pc:docMk/>
            <pc:sldMk cId="638973829" sldId="337"/>
            <ac:spMk id="33" creationId="{438F3422-C112-405B-B955-7B169072142D}"/>
          </ac:spMkLst>
        </pc:spChg>
        <pc:spChg chg="mod">
          <ac:chgData name="Eleftherios Filippiadis" userId="31616fca330454db" providerId="LiveId" clId="{F8557084-CC91-41C4-968E-A50EC857113E}" dt="2022-11-18T10:46:39.827" v="1"/>
          <ac:spMkLst>
            <pc:docMk/>
            <pc:sldMk cId="638973829" sldId="337"/>
            <ac:spMk id="34" creationId="{C99C65FC-23C1-4B1D-A385-29B46619D204}"/>
          </ac:spMkLst>
        </pc:spChg>
        <pc:spChg chg="mod">
          <ac:chgData name="Eleftherios Filippiadis" userId="31616fca330454db" providerId="LiveId" clId="{F8557084-CC91-41C4-968E-A50EC857113E}" dt="2022-11-18T10:46:39.827" v="1"/>
          <ac:spMkLst>
            <pc:docMk/>
            <pc:sldMk cId="638973829" sldId="337"/>
            <ac:spMk id="35" creationId="{53D192C3-5E79-4B85-98D0-8F6C681CDC17}"/>
          </ac:spMkLst>
        </pc:spChg>
        <pc:spChg chg="mod">
          <ac:chgData name="Eleftherios Filippiadis" userId="31616fca330454db" providerId="LiveId" clId="{F8557084-CC91-41C4-968E-A50EC857113E}" dt="2022-11-18T10:46:39.827" v="1"/>
          <ac:spMkLst>
            <pc:docMk/>
            <pc:sldMk cId="638973829" sldId="337"/>
            <ac:spMk id="36" creationId="{8709C0CF-D42A-4EE0-9C30-B0B72C69AD45}"/>
          </ac:spMkLst>
        </pc:spChg>
        <pc:spChg chg="del mod">
          <ac:chgData name="Eleftherios Filippiadis" userId="31616fca330454db" providerId="LiveId" clId="{F8557084-CC91-41C4-968E-A50EC857113E}" dt="2022-11-18T10:46:39.827" v="1"/>
          <ac:spMkLst>
            <pc:docMk/>
            <pc:sldMk cId="638973829" sldId="337"/>
            <ac:spMk id="38" creationId="{B8FE8EF1-7AF2-4864-A8DE-7EE3481DA1D4}"/>
          </ac:spMkLst>
        </pc:spChg>
        <pc:spChg chg="del mod">
          <ac:chgData name="Eleftherios Filippiadis" userId="31616fca330454db" providerId="LiveId" clId="{F8557084-CC91-41C4-968E-A50EC857113E}" dt="2022-11-18T10:46:39.827" v="1"/>
          <ac:spMkLst>
            <pc:docMk/>
            <pc:sldMk cId="638973829" sldId="337"/>
            <ac:spMk id="40" creationId="{76CB6AE4-A444-41E5-A744-47F048A15E7D}"/>
          </ac:spMkLst>
        </pc:spChg>
        <pc:grpChg chg="del mod">
          <ac:chgData name="Eleftherios Filippiadis" userId="31616fca330454db" providerId="LiveId" clId="{F8557084-CC91-41C4-968E-A50EC857113E}" dt="2022-11-18T10:46:39.827" v="1"/>
          <ac:grpSpMkLst>
            <pc:docMk/>
            <pc:sldMk cId="638973829" sldId="337"/>
            <ac:grpSpMk id="10" creationId="{7B7EFD05-5F12-420E-8AEF-74D5EF9D58BC}"/>
          </ac:grpSpMkLst>
        </pc:grpChg>
        <pc:grpChg chg="del mod">
          <ac:chgData name="Eleftherios Filippiadis" userId="31616fca330454db" providerId="LiveId" clId="{F8557084-CC91-41C4-968E-A50EC857113E}" dt="2022-11-18T10:46:39.827" v="1"/>
          <ac:grpSpMkLst>
            <pc:docMk/>
            <pc:sldMk cId="638973829" sldId="337"/>
            <ac:grpSpMk id="24" creationId="{B64F33C7-E158-4057-87E7-6F42AA6D034A}"/>
          </ac:grpSpMkLst>
        </pc:grpChg>
        <pc:picChg chg="mod">
          <ac:chgData name="Eleftherios Filippiadis" userId="31616fca330454db" providerId="LiveId" clId="{F8557084-CC91-41C4-968E-A50EC857113E}" dt="2022-11-18T10:46:39.827" v="1"/>
          <ac:picMkLst>
            <pc:docMk/>
            <pc:sldMk cId="638973829" sldId="337"/>
            <ac:picMk id="9" creationId="{DBCFC9FF-E44F-4596-0B54-339A2493EE55}"/>
          </ac:picMkLst>
        </pc:picChg>
        <pc:picChg chg="mod">
          <ac:chgData name="Eleftherios Filippiadis" userId="31616fca330454db" providerId="LiveId" clId="{F8557084-CC91-41C4-968E-A50EC857113E}" dt="2022-11-18T10:46:39.827" v="1"/>
          <ac:picMkLst>
            <pc:docMk/>
            <pc:sldMk cId="638973829" sldId="337"/>
            <ac:picMk id="39" creationId="{B7BDB284-4DB9-4605-3E28-CC62D39B37EA}"/>
          </ac:picMkLst>
        </pc:picChg>
        <pc:picChg chg="mod">
          <ac:chgData name="Eleftherios Filippiadis" userId="31616fca330454db" providerId="LiveId" clId="{F8557084-CC91-41C4-968E-A50EC857113E}" dt="2022-11-18T10:46:39.827" v="1"/>
          <ac:picMkLst>
            <pc:docMk/>
            <pc:sldMk cId="638973829" sldId="337"/>
            <ac:picMk id="41" creationId="{E695B717-B4D8-0C67-384C-13062EAD0CFE}"/>
          </ac:picMkLst>
        </pc:picChg>
        <pc:picChg chg="mod">
          <ac:chgData name="Eleftherios Filippiadis" userId="31616fca330454db" providerId="LiveId" clId="{F8557084-CC91-41C4-968E-A50EC857113E}" dt="2022-11-18T10:46:39.827" v="1"/>
          <ac:picMkLst>
            <pc:docMk/>
            <pc:sldMk cId="638973829" sldId="337"/>
            <ac:picMk id="42" creationId="{FCB0C939-24A6-4F36-075B-EE6D00894D02}"/>
          </ac:picMkLst>
        </pc:picChg>
      </pc:sldChg>
      <pc:sldChg chg="modSp mod">
        <pc:chgData name="Eleftherios Filippiadis" userId="31616fca330454db" providerId="LiveId" clId="{F8557084-CC91-41C4-968E-A50EC857113E}" dt="2022-11-18T12:00:13.373" v="166" actId="20577"/>
        <pc:sldMkLst>
          <pc:docMk/>
          <pc:sldMk cId="3578292794" sldId="350"/>
        </pc:sldMkLst>
        <pc:spChg chg="mod">
          <ac:chgData name="Eleftherios Filippiadis" userId="31616fca330454db" providerId="LiveId" clId="{F8557084-CC91-41C4-968E-A50EC857113E}" dt="2022-11-18T12:00:13.373" v="166" actId="20577"/>
          <ac:spMkLst>
            <pc:docMk/>
            <pc:sldMk cId="3578292794" sldId="350"/>
            <ac:spMk id="3" creationId="{00000000-0000-0000-0000-000000000000}"/>
          </ac:spMkLst>
        </pc:spChg>
      </pc:sldChg>
      <pc:sldMasterChg chg="modSp modSldLayout">
        <pc:chgData name="Eleftherios Filippiadis" userId="31616fca330454db" providerId="LiveId" clId="{F8557084-CC91-41C4-968E-A50EC857113E}" dt="2022-11-18T10:46:39.827" v="1"/>
        <pc:sldMasterMkLst>
          <pc:docMk/>
          <pc:sldMasterMk cId="860520232" sldId="2147483716"/>
        </pc:sldMasterMkLst>
        <pc:spChg chg="mod">
          <ac:chgData name="Eleftherios Filippiadis" userId="31616fca330454db" providerId="LiveId" clId="{F8557084-CC91-41C4-968E-A50EC857113E}" dt="2022-11-18T10:46:39.827" v="1"/>
          <ac:spMkLst>
            <pc:docMk/>
            <pc:sldMasterMk cId="860520232" sldId="2147483716"/>
            <ac:spMk id="2"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3"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4"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5"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6"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37"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38"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39"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40"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41"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42"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43"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44"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45"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46"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47"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48"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50"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51"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52"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53"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54"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55"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56"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57"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58"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59"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60"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61" creationId="{00000000-0000-0000-0000-000000000000}"/>
          </ac:spMkLst>
        </pc:spChg>
        <pc:spChg chg="mod">
          <ac:chgData name="Eleftherios Filippiadis" userId="31616fca330454db" providerId="LiveId" clId="{F8557084-CC91-41C4-968E-A50EC857113E}" dt="2022-11-18T10:46:39.827" v="1"/>
          <ac:spMkLst>
            <pc:docMk/>
            <pc:sldMasterMk cId="860520232" sldId="2147483716"/>
            <ac:spMk id="62" creationId="{00000000-0000-0000-0000-000000000000}"/>
          </ac:spMkLst>
        </pc:spChg>
        <pc:grpChg chg="mod">
          <ac:chgData name="Eleftherios Filippiadis" userId="31616fca330454db" providerId="LiveId" clId="{F8557084-CC91-41C4-968E-A50EC857113E}" dt="2022-11-18T10:46:39.827" v="1"/>
          <ac:grpSpMkLst>
            <pc:docMk/>
            <pc:sldMasterMk cId="860520232" sldId="2147483716"/>
            <ac:grpSpMk id="36" creationId="{00000000-0000-0000-0000-000000000000}"/>
          </ac:grpSpMkLst>
        </pc:grpChg>
        <pc:grpChg chg="mod">
          <ac:chgData name="Eleftherios Filippiadis" userId="31616fca330454db" providerId="LiveId" clId="{F8557084-CC91-41C4-968E-A50EC857113E}" dt="2022-11-18T10:46:39.827" v="1"/>
          <ac:grpSpMkLst>
            <pc:docMk/>
            <pc:sldMasterMk cId="860520232" sldId="2147483716"/>
            <ac:grpSpMk id="49" creationId="{00000000-0000-0000-0000-000000000000}"/>
          </ac:grpSpMkLst>
        </pc:grpChg>
        <pc:sldLayoutChg chg="modSp">
          <pc:chgData name="Eleftherios Filippiadis" userId="31616fca330454db" providerId="LiveId" clId="{F8557084-CC91-41C4-968E-A50EC857113E}" dt="2022-11-18T10:46:39.827" v="1"/>
          <pc:sldLayoutMkLst>
            <pc:docMk/>
            <pc:sldMasterMk cId="4073219307" sldId="2147483773"/>
            <pc:sldLayoutMk cId="1021934570" sldId="2147483652"/>
          </pc:sldLayoutMkLst>
          <pc:spChg chg="mod">
            <ac:chgData name="Eleftherios Filippiadis" userId="31616fca330454db" providerId="LiveId" clId="{F8557084-CC91-41C4-968E-A50EC857113E}" dt="2022-11-18T10:46:39.827" v="1"/>
            <ac:spMkLst>
              <pc:docMk/>
              <pc:sldMasterMk cId="4073219307" sldId="2147483773"/>
              <pc:sldLayoutMk cId="1021934570" sldId="2147483652"/>
              <ac:spMk id="3" creationId="{00000000-0000-0000-0000-000000000000}"/>
            </ac:spMkLst>
          </pc:spChg>
          <pc:spChg chg="mod">
            <ac:chgData name="Eleftherios Filippiadis" userId="31616fca330454db" providerId="LiveId" clId="{F8557084-CC91-41C4-968E-A50EC857113E}" dt="2022-11-18T10:46:39.827" v="1"/>
            <ac:spMkLst>
              <pc:docMk/>
              <pc:sldMasterMk cId="4073219307" sldId="2147483773"/>
              <pc:sldLayoutMk cId="1021934570" sldId="2147483652"/>
              <ac:spMk id="4" creationId="{00000000-0000-0000-0000-000000000000}"/>
            </ac:spMkLst>
          </pc:spChg>
          <pc:spChg chg="mod">
            <ac:chgData name="Eleftherios Filippiadis" userId="31616fca330454db" providerId="LiveId" clId="{F8557084-CC91-41C4-968E-A50EC857113E}" dt="2022-11-18T10:46:39.827" v="1"/>
            <ac:spMkLst>
              <pc:docMk/>
              <pc:sldMasterMk cId="4073219307" sldId="2147483773"/>
              <pc:sldLayoutMk cId="1021934570" sldId="2147483652"/>
              <ac:spMk id="6" creationId="{00000000-0000-0000-0000-000000000000}"/>
            </ac:spMkLst>
          </pc:spChg>
          <pc:spChg chg="mod">
            <ac:chgData name="Eleftherios Filippiadis" userId="31616fca330454db" providerId="LiveId" clId="{F8557084-CC91-41C4-968E-A50EC857113E}" dt="2022-11-18T10:46:39.827" v="1"/>
            <ac:spMkLst>
              <pc:docMk/>
              <pc:sldMasterMk cId="4073219307" sldId="2147483773"/>
              <pc:sldLayoutMk cId="1021934570" sldId="2147483652"/>
              <ac:spMk id="7"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4073219307" sldId="2147483773"/>
            <pc:sldLayoutMk cId="2872476114" sldId="2147483653"/>
          </pc:sldLayoutMkLst>
          <pc:spChg chg="mod">
            <ac:chgData name="Eleftherios Filippiadis" userId="31616fca330454db" providerId="LiveId" clId="{F8557084-CC91-41C4-968E-A50EC857113E}" dt="2022-11-18T10:46:39.827" v="1"/>
            <ac:spMkLst>
              <pc:docMk/>
              <pc:sldMasterMk cId="4073219307" sldId="2147483773"/>
              <pc:sldLayoutMk cId="2872476114" sldId="2147483653"/>
              <ac:spMk id="3" creationId="{00000000-0000-0000-0000-000000000000}"/>
            </ac:spMkLst>
          </pc:spChg>
          <pc:spChg chg="mod">
            <ac:chgData name="Eleftherios Filippiadis" userId="31616fca330454db" providerId="LiveId" clId="{F8557084-CC91-41C4-968E-A50EC857113E}" dt="2022-11-18T10:46:39.827" v="1"/>
            <ac:spMkLst>
              <pc:docMk/>
              <pc:sldMasterMk cId="4073219307" sldId="2147483773"/>
              <pc:sldLayoutMk cId="2872476114" sldId="2147483653"/>
              <ac:spMk id="4" creationId="{00000000-0000-0000-0000-000000000000}"/>
            </ac:spMkLst>
          </pc:spChg>
          <pc:spChg chg="mod">
            <ac:chgData name="Eleftherios Filippiadis" userId="31616fca330454db" providerId="LiveId" clId="{F8557084-CC91-41C4-968E-A50EC857113E}" dt="2022-11-18T10:46:39.827" v="1"/>
            <ac:spMkLst>
              <pc:docMk/>
              <pc:sldMasterMk cId="4073219307" sldId="2147483773"/>
              <pc:sldLayoutMk cId="2872476114" sldId="2147483653"/>
              <ac:spMk id="5" creationId="{00000000-0000-0000-0000-000000000000}"/>
            </ac:spMkLst>
          </pc:spChg>
          <pc:spChg chg="mod">
            <ac:chgData name="Eleftherios Filippiadis" userId="31616fca330454db" providerId="LiveId" clId="{F8557084-CC91-41C4-968E-A50EC857113E}" dt="2022-11-18T10:46:39.827" v="1"/>
            <ac:spMkLst>
              <pc:docMk/>
              <pc:sldMasterMk cId="4073219307" sldId="2147483773"/>
              <pc:sldLayoutMk cId="2872476114" sldId="2147483653"/>
              <ac:spMk id="6" creationId="{00000000-0000-0000-0000-000000000000}"/>
            </ac:spMkLst>
          </pc:spChg>
          <pc:spChg chg="mod">
            <ac:chgData name="Eleftherios Filippiadis" userId="31616fca330454db" providerId="LiveId" clId="{F8557084-CC91-41C4-968E-A50EC857113E}" dt="2022-11-18T10:46:39.827" v="1"/>
            <ac:spMkLst>
              <pc:docMk/>
              <pc:sldMasterMk cId="4073219307" sldId="2147483773"/>
              <pc:sldLayoutMk cId="2872476114" sldId="2147483653"/>
              <ac:spMk id="8" creationId="{00000000-0000-0000-0000-000000000000}"/>
            </ac:spMkLst>
          </pc:spChg>
          <pc:spChg chg="mod">
            <ac:chgData name="Eleftherios Filippiadis" userId="31616fca330454db" providerId="LiveId" clId="{F8557084-CC91-41C4-968E-A50EC857113E}" dt="2022-11-18T10:46:39.827" v="1"/>
            <ac:spMkLst>
              <pc:docMk/>
              <pc:sldMasterMk cId="4073219307" sldId="2147483773"/>
              <pc:sldLayoutMk cId="2872476114" sldId="2147483653"/>
              <ac:spMk id="9"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4073219307" sldId="2147483773"/>
            <pc:sldLayoutMk cId="1576301190" sldId="2147483658"/>
          </pc:sldLayoutMkLst>
          <pc:spChg chg="mod">
            <ac:chgData name="Eleftherios Filippiadis" userId="31616fca330454db" providerId="LiveId" clId="{F8557084-CC91-41C4-968E-A50EC857113E}" dt="2022-11-18T10:46:39.827" v="1"/>
            <ac:spMkLst>
              <pc:docMk/>
              <pc:sldMasterMk cId="4073219307" sldId="2147483773"/>
              <pc:sldLayoutMk cId="1576301190" sldId="2147483658"/>
              <ac:spMk id="5" creationId="{00000000-0000-0000-0000-000000000000}"/>
            </ac:spMkLst>
          </pc:spChg>
          <pc:spChg chg="mod">
            <ac:chgData name="Eleftherios Filippiadis" userId="31616fca330454db" providerId="LiveId" clId="{F8557084-CC91-41C4-968E-A50EC857113E}" dt="2022-11-18T10:46:39.827" v="1"/>
            <ac:spMkLst>
              <pc:docMk/>
              <pc:sldMasterMk cId="4073219307" sldId="2147483773"/>
              <pc:sldLayoutMk cId="1576301190" sldId="2147483658"/>
              <ac:spMk id="6"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860520232" sldId="2147483716"/>
            <pc:sldLayoutMk cId="2588416548" sldId="2147483717"/>
          </pc:sldLayoutMkLst>
          <pc:spChg chg="mod">
            <ac:chgData name="Eleftherios Filippiadis" userId="31616fca330454db" providerId="LiveId" clId="{F8557084-CC91-41C4-968E-A50EC857113E}" dt="2022-11-18T10:46:39.827" v="1"/>
            <ac:spMkLst>
              <pc:docMk/>
              <pc:sldMasterMk cId="860520232" sldId="2147483716"/>
              <pc:sldLayoutMk cId="2588416548" sldId="2147483717"/>
              <ac:spMk id="2"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2588416548" sldId="2147483717"/>
              <ac:spMk id="3"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2588416548" sldId="2147483717"/>
              <ac:spMk id="6"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2588416548" sldId="2147483717"/>
              <ac:spMk id="9"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860520232" sldId="2147483716"/>
            <pc:sldLayoutMk cId="3537163291" sldId="2147483718"/>
          </pc:sldLayoutMkLst>
          <pc:spChg chg="mod">
            <ac:chgData name="Eleftherios Filippiadis" userId="31616fca330454db" providerId="LiveId" clId="{F8557084-CC91-41C4-968E-A50EC857113E}" dt="2022-11-18T10:46:39.827" v="1"/>
            <ac:spMkLst>
              <pc:docMk/>
              <pc:sldMasterMk cId="860520232" sldId="2147483716"/>
              <pc:sldLayoutMk cId="3537163291" sldId="2147483718"/>
              <ac:spMk id="2"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537163291" sldId="2147483718"/>
              <ac:spMk id="3"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537163291" sldId="2147483718"/>
              <ac:spMk id="10" creationId="{00000000-0000-0000-0000-000000000000}"/>
            </ac:spMkLst>
          </pc:spChg>
          <pc:picChg chg="mod">
            <ac:chgData name="Eleftherios Filippiadis" userId="31616fca330454db" providerId="LiveId" clId="{F8557084-CC91-41C4-968E-A50EC857113E}" dt="2022-11-18T10:46:39.827" v="1"/>
            <ac:picMkLst>
              <pc:docMk/>
              <pc:sldMasterMk cId="860520232" sldId="2147483716"/>
              <pc:sldLayoutMk cId="3537163291" sldId="2147483718"/>
              <ac:picMk id="7" creationId="{F1F27307-6726-B0D5-AAAB-0E98920B2D11}"/>
            </ac:picMkLst>
          </pc:picChg>
        </pc:sldLayoutChg>
        <pc:sldLayoutChg chg="modSp">
          <pc:chgData name="Eleftherios Filippiadis" userId="31616fca330454db" providerId="LiveId" clId="{F8557084-CC91-41C4-968E-A50EC857113E}" dt="2022-11-18T10:46:39.827" v="1"/>
          <pc:sldLayoutMkLst>
            <pc:docMk/>
            <pc:sldMasterMk cId="860520232" sldId="2147483716"/>
            <pc:sldLayoutMk cId="1169588510" sldId="2147483719"/>
          </pc:sldLayoutMkLst>
          <pc:spChg chg="mod">
            <ac:chgData name="Eleftherios Filippiadis" userId="31616fca330454db" providerId="LiveId" clId="{F8557084-CC91-41C4-968E-A50EC857113E}" dt="2022-11-18T10:46:39.827" v="1"/>
            <ac:spMkLst>
              <pc:docMk/>
              <pc:sldMasterMk cId="860520232" sldId="2147483716"/>
              <pc:sldLayoutMk cId="1169588510" sldId="2147483719"/>
              <ac:spMk id="2"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1169588510" sldId="2147483719"/>
              <ac:spMk id="3"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1169588510" sldId="2147483719"/>
              <ac:spMk id="6"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1169588510" sldId="2147483719"/>
              <ac:spMk id="11"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860520232" sldId="2147483716"/>
            <pc:sldLayoutMk cId="916043430" sldId="2147483720"/>
          </pc:sldLayoutMkLst>
          <pc:spChg chg="mod">
            <ac:chgData name="Eleftherios Filippiadis" userId="31616fca330454db" providerId="LiveId" clId="{F8557084-CC91-41C4-968E-A50EC857113E}" dt="2022-11-18T10:46:39.827" v="1"/>
            <ac:spMkLst>
              <pc:docMk/>
              <pc:sldMasterMk cId="860520232" sldId="2147483716"/>
              <pc:sldLayoutMk cId="916043430" sldId="2147483720"/>
              <ac:spMk id="3"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916043430" sldId="2147483720"/>
              <ac:spMk id="4"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916043430" sldId="2147483720"/>
              <ac:spMk id="9"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916043430" sldId="2147483720"/>
              <ac:spMk id="10"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860520232" sldId="2147483716"/>
            <pc:sldLayoutMk cId="3915511044" sldId="2147483721"/>
          </pc:sldLayoutMkLst>
          <pc:spChg chg="mod">
            <ac:chgData name="Eleftherios Filippiadis" userId="31616fca330454db" providerId="LiveId" clId="{F8557084-CC91-41C4-968E-A50EC857113E}" dt="2022-11-18T10:46:39.827" v="1"/>
            <ac:spMkLst>
              <pc:docMk/>
              <pc:sldMasterMk cId="860520232" sldId="2147483716"/>
              <pc:sldLayoutMk cId="3915511044" sldId="2147483721"/>
              <ac:spMk id="3"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915511044" sldId="2147483721"/>
              <ac:spMk id="4"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915511044" sldId="2147483721"/>
              <ac:spMk id="5"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915511044" sldId="2147483721"/>
              <ac:spMk id="6"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915511044" sldId="2147483721"/>
              <ac:spMk id="11"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915511044" sldId="2147483721"/>
              <ac:spMk id="12"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860520232" sldId="2147483716"/>
            <pc:sldLayoutMk cId="1545108925" sldId="2147483722"/>
          </pc:sldLayoutMkLst>
          <pc:spChg chg="mod">
            <ac:chgData name="Eleftherios Filippiadis" userId="31616fca330454db" providerId="LiveId" clId="{F8557084-CC91-41C4-968E-A50EC857113E}" dt="2022-11-18T10:46:39.827" v="1"/>
            <ac:spMkLst>
              <pc:docMk/>
              <pc:sldMasterMk cId="860520232" sldId="2147483716"/>
              <pc:sldLayoutMk cId="1545108925" sldId="2147483722"/>
              <ac:spMk id="2"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1545108925" sldId="2147483722"/>
              <ac:spMk id="8"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860520232" sldId="2147483716"/>
            <pc:sldLayoutMk cId="2193242866" sldId="2147483723"/>
          </pc:sldLayoutMkLst>
          <pc:spChg chg="mod">
            <ac:chgData name="Eleftherios Filippiadis" userId="31616fca330454db" providerId="LiveId" clId="{F8557084-CC91-41C4-968E-A50EC857113E}" dt="2022-11-18T10:46:39.827" v="1"/>
            <ac:spMkLst>
              <pc:docMk/>
              <pc:sldMasterMk cId="860520232" sldId="2147483716"/>
              <pc:sldLayoutMk cId="2193242866" sldId="2147483723"/>
              <ac:spMk id="6"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860520232" sldId="2147483716"/>
            <pc:sldLayoutMk cId="2646540599" sldId="2147483724"/>
          </pc:sldLayoutMkLst>
          <pc:spChg chg="mod">
            <ac:chgData name="Eleftherios Filippiadis" userId="31616fca330454db" providerId="LiveId" clId="{F8557084-CC91-41C4-968E-A50EC857113E}" dt="2022-11-18T10:46:39.827" v="1"/>
            <ac:spMkLst>
              <pc:docMk/>
              <pc:sldMasterMk cId="860520232" sldId="2147483716"/>
              <pc:sldLayoutMk cId="2646540599" sldId="2147483724"/>
              <ac:spMk id="2"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2646540599" sldId="2147483724"/>
              <ac:spMk id="3"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2646540599" sldId="2147483724"/>
              <ac:spMk id="4"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2646540599" sldId="2147483724"/>
              <ac:spMk id="10"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860520232" sldId="2147483716"/>
            <pc:sldLayoutMk cId="820997864" sldId="2147483725"/>
          </pc:sldLayoutMkLst>
          <pc:spChg chg="mod">
            <ac:chgData name="Eleftherios Filippiadis" userId="31616fca330454db" providerId="LiveId" clId="{F8557084-CC91-41C4-968E-A50EC857113E}" dt="2022-11-18T10:46:39.827" v="1"/>
            <ac:spMkLst>
              <pc:docMk/>
              <pc:sldMasterMk cId="860520232" sldId="2147483716"/>
              <pc:sldLayoutMk cId="820997864" sldId="2147483725"/>
              <ac:spMk id="2"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820997864" sldId="2147483725"/>
              <ac:spMk id="3"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820997864" sldId="2147483725"/>
              <ac:spMk id="4"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820997864" sldId="2147483725"/>
              <ac:spMk id="7"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820997864" sldId="2147483725"/>
              <ac:spMk id="10"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860520232" sldId="2147483716"/>
            <pc:sldLayoutMk cId="1028072987" sldId="2147483726"/>
          </pc:sldLayoutMkLst>
          <pc:spChg chg="mod">
            <ac:chgData name="Eleftherios Filippiadis" userId="31616fca330454db" providerId="LiveId" clId="{F8557084-CC91-41C4-968E-A50EC857113E}" dt="2022-11-18T10:46:39.827" v="1"/>
            <ac:spMkLst>
              <pc:docMk/>
              <pc:sldMasterMk cId="860520232" sldId="2147483716"/>
              <pc:sldLayoutMk cId="1028072987" sldId="2147483726"/>
              <ac:spMk id="2"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1028072987" sldId="2147483726"/>
              <ac:spMk id="3"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1028072987" sldId="2147483726"/>
              <ac:spMk id="6"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1028072987" sldId="2147483726"/>
              <ac:spMk id="10"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860520232" sldId="2147483716"/>
            <pc:sldLayoutMk cId="3432594450" sldId="2147483727"/>
          </pc:sldLayoutMkLst>
          <pc:spChg chg="mod">
            <ac:chgData name="Eleftherios Filippiadis" userId="31616fca330454db" providerId="LiveId" clId="{F8557084-CC91-41C4-968E-A50EC857113E}" dt="2022-11-18T10:46:39.827" v="1"/>
            <ac:spMkLst>
              <pc:docMk/>
              <pc:sldMasterMk cId="860520232" sldId="2147483716"/>
              <pc:sldLayoutMk cId="3432594450" sldId="2147483727"/>
              <ac:spMk id="2"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432594450" sldId="2147483727"/>
              <ac:spMk id="3"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432594450" sldId="2147483727"/>
              <ac:spMk id="6"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432594450" sldId="2147483727"/>
              <ac:spMk id="13"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432594450" sldId="2147483727"/>
              <ac:spMk id="14"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432594450" sldId="2147483727"/>
              <ac:spMk id="15"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432594450" sldId="2147483727"/>
              <ac:spMk id="19"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860520232" sldId="2147483716"/>
            <pc:sldLayoutMk cId="3393367449" sldId="2147483728"/>
          </pc:sldLayoutMkLst>
          <pc:spChg chg="mod">
            <ac:chgData name="Eleftherios Filippiadis" userId="31616fca330454db" providerId="LiveId" clId="{F8557084-CC91-41C4-968E-A50EC857113E}" dt="2022-11-18T10:46:39.827" v="1"/>
            <ac:spMkLst>
              <pc:docMk/>
              <pc:sldMasterMk cId="860520232" sldId="2147483716"/>
              <pc:sldLayoutMk cId="3393367449" sldId="2147483728"/>
              <ac:spMk id="2"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393367449" sldId="2147483728"/>
              <ac:spMk id="4"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393367449" sldId="2147483728"/>
              <ac:spMk id="7"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393367449" sldId="2147483728"/>
              <ac:spMk id="11"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860520232" sldId="2147483716"/>
            <pc:sldLayoutMk cId="3009568195" sldId="2147483729"/>
          </pc:sldLayoutMkLst>
          <pc:spChg chg="mod">
            <ac:chgData name="Eleftherios Filippiadis" userId="31616fca330454db" providerId="LiveId" clId="{F8557084-CC91-41C4-968E-A50EC857113E}" dt="2022-11-18T10:46:39.827" v="1"/>
            <ac:spMkLst>
              <pc:docMk/>
              <pc:sldMasterMk cId="860520232" sldId="2147483716"/>
              <pc:sldLayoutMk cId="3009568195" sldId="2147483729"/>
              <ac:spMk id="4"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009568195" sldId="2147483729"/>
              <ac:spMk id="7"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009568195" sldId="2147483729"/>
              <ac:spMk id="11"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009568195" sldId="2147483729"/>
              <ac:spMk id="12"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009568195" sldId="2147483729"/>
              <ac:spMk id="13"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009568195" sldId="2147483729"/>
              <ac:spMk id="20"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3009568195" sldId="2147483729"/>
              <ac:spMk id="21"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860520232" sldId="2147483716"/>
            <pc:sldLayoutMk cId="2061947069" sldId="2147483730"/>
          </pc:sldLayoutMkLst>
          <pc:spChg chg="mod">
            <ac:chgData name="Eleftherios Filippiadis" userId="31616fca330454db" providerId="LiveId" clId="{F8557084-CC91-41C4-968E-A50EC857113E}" dt="2022-11-18T10:46:39.827" v="1"/>
            <ac:spMkLst>
              <pc:docMk/>
              <pc:sldMasterMk cId="860520232" sldId="2147483716"/>
              <pc:sldLayoutMk cId="2061947069" sldId="2147483730"/>
              <ac:spMk id="2"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2061947069" sldId="2147483730"/>
              <ac:spMk id="4"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2061947069" sldId="2147483730"/>
              <ac:spMk id="7"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2061947069" sldId="2147483730"/>
              <ac:spMk id="10"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2061947069" sldId="2147483730"/>
              <ac:spMk id="21"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860520232" sldId="2147483716"/>
            <pc:sldLayoutMk cId="98598823" sldId="2147483731"/>
          </pc:sldLayoutMkLst>
          <pc:spChg chg="mod">
            <ac:chgData name="Eleftherios Filippiadis" userId="31616fca330454db" providerId="LiveId" clId="{F8557084-CC91-41C4-968E-A50EC857113E}" dt="2022-11-18T10:46:39.827" v="1"/>
            <ac:spMkLst>
              <pc:docMk/>
              <pc:sldMasterMk cId="860520232" sldId="2147483716"/>
              <pc:sldLayoutMk cId="98598823" sldId="2147483731"/>
              <ac:spMk id="10"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860520232" sldId="2147483716"/>
            <pc:sldLayoutMk cId="2451659669" sldId="2147483732"/>
          </pc:sldLayoutMkLst>
          <pc:spChg chg="mod">
            <ac:chgData name="Eleftherios Filippiadis" userId="31616fca330454db" providerId="LiveId" clId="{F8557084-CC91-41C4-968E-A50EC857113E}" dt="2022-11-18T10:46:39.827" v="1"/>
            <ac:spMkLst>
              <pc:docMk/>
              <pc:sldMasterMk cId="860520232" sldId="2147483716"/>
              <pc:sldLayoutMk cId="2451659669" sldId="2147483732"/>
              <ac:spMk id="2"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2451659669" sldId="2147483732"/>
              <ac:spMk id="3" creationId="{00000000-0000-0000-0000-000000000000}"/>
            </ac:spMkLst>
          </pc:spChg>
          <pc:spChg chg="mod">
            <ac:chgData name="Eleftherios Filippiadis" userId="31616fca330454db" providerId="LiveId" clId="{F8557084-CC91-41C4-968E-A50EC857113E}" dt="2022-11-18T10:46:39.827" v="1"/>
            <ac:spMkLst>
              <pc:docMk/>
              <pc:sldMasterMk cId="860520232" sldId="2147483716"/>
              <pc:sldLayoutMk cId="2451659669" sldId="2147483732"/>
              <ac:spMk id="10" creationId="{00000000-0000-0000-0000-000000000000}"/>
            </ac:spMkLst>
          </pc:spChg>
        </pc:sldLayoutChg>
      </pc:sldMasterChg>
      <pc:sldMasterChg chg="modSp modSldLayout">
        <pc:chgData name="Eleftherios Filippiadis" userId="31616fca330454db" providerId="LiveId" clId="{F8557084-CC91-41C4-968E-A50EC857113E}" dt="2022-11-18T10:46:39.827" v="1"/>
        <pc:sldMasterMkLst>
          <pc:docMk/>
          <pc:sldMasterMk cId="2857538745" sldId="2147483734"/>
        </pc:sldMasterMkLst>
        <pc:spChg chg="mod">
          <ac:chgData name="Eleftherios Filippiadis" userId="31616fca330454db" providerId="LiveId" clId="{F8557084-CC91-41C4-968E-A50EC857113E}" dt="2022-11-18T10:46:39.827" v="1"/>
          <ac:spMkLst>
            <pc:docMk/>
            <pc:sldMasterMk cId="2857538745" sldId="2147483734"/>
            <ac:spMk id="2"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3"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4"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5"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6"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7"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11"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12"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13"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14"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15"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16"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17"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18"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19"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20"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21"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22"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24"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25"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26"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27"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28"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29"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30"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31"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32"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33"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34" creationId="{00000000-0000-0000-0000-000000000000}"/>
          </ac:spMkLst>
        </pc:spChg>
        <pc:spChg chg="mod">
          <ac:chgData name="Eleftherios Filippiadis" userId="31616fca330454db" providerId="LiveId" clId="{F8557084-CC91-41C4-968E-A50EC857113E}" dt="2022-11-18T10:46:39.827" v="1"/>
          <ac:spMkLst>
            <pc:docMk/>
            <pc:sldMasterMk cId="2857538745" sldId="2147483734"/>
            <ac:spMk id="35" creationId="{00000000-0000-0000-0000-000000000000}"/>
          </ac:spMkLst>
        </pc:spChg>
        <pc:grpChg chg="mod">
          <ac:chgData name="Eleftherios Filippiadis" userId="31616fca330454db" providerId="LiveId" clId="{F8557084-CC91-41C4-968E-A50EC857113E}" dt="2022-11-18T10:46:39.827" v="1"/>
          <ac:grpSpMkLst>
            <pc:docMk/>
            <pc:sldMasterMk cId="2857538745" sldId="2147483734"/>
            <ac:grpSpMk id="10" creationId="{00000000-0000-0000-0000-000000000000}"/>
          </ac:grpSpMkLst>
        </pc:grpChg>
        <pc:grpChg chg="mod">
          <ac:chgData name="Eleftherios Filippiadis" userId="31616fca330454db" providerId="LiveId" clId="{F8557084-CC91-41C4-968E-A50EC857113E}" dt="2022-11-18T10:46:39.827" v="1"/>
          <ac:grpSpMkLst>
            <pc:docMk/>
            <pc:sldMasterMk cId="2857538745" sldId="2147483734"/>
            <ac:grpSpMk id="23" creationId="{00000000-0000-0000-0000-000000000000}"/>
          </ac:grpSpMkLst>
        </pc:grpChg>
        <pc:sldLayoutChg chg="modSp">
          <pc:chgData name="Eleftherios Filippiadis" userId="31616fca330454db" providerId="LiveId" clId="{F8557084-CC91-41C4-968E-A50EC857113E}" dt="2022-11-18T10:46:39.827" v="1"/>
          <pc:sldLayoutMkLst>
            <pc:docMk/>
            <pc:sldMasterMk cId="2857538745" sldId="2147483734"/>
            <pc:sldLayoutMk cId="1889768913" sldId="2147483735"/>
          </pc:sldLayoutMkLst>
          <pc:spChg chg="mod">
            <ac:chgData name="Eleftherios Filippiadis" userId="31616fca330454db" providerId="LiveId" clId="{F8557084-CC91-41C4-968E-A50EC857113E}" dt="2022-11-18T10:46:39.827" v="1"/>
            <ac:spMkLst>
              <pc:docMk/>
              <pc:sldMasterMk cId="2857538745" sldId="2147483734"/>
              <pc:sldLayoutMk cId="1889768913" sldId="2147483735"/>
              <ac:spMk id="2"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889768913" sldId="2147483735"/>
              <ac:spMk id="3"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889768913" sldId="2147483735"/>
              <ac:spMk id="6"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889768913" sldId="2147483735"/>
              <ac:spMk id="7"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2857538745" sldId="2147483734"/>
            <pc:sldLayoutMk cId="2467387821" sldId="2147483736"/>
          </pc:sldLayoutMkLst>
          <pc:spChg chg="mod">
            <ac:chgData name="Eleftherios Filippiadis" userId="31616fca330454db" providerId="LiveId" clId="{F8557084-CC91-41C4-968E-A50EC857113E}" dt="2022-11-18T10:46:39.827" v="1"/>
            <ac:spMkLst>
              <pc:docMk/>
              <pc:sldMasterMk cId="2857538745" sldId="2147483734"/>
              <pc:sldLayoutMk cId="2467387821" sldId="2147483736"/>
              <ac:spMk id="2"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2467387821" sldId="2147483736"/>
              <ac:spMk id="3"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2467387821" sldId="2147483736"/>
              <ac:spMk id="8" creationId="{00000000-0000-0000-0000-000000000000}"/>
            </ac:spMkLst>
          </pc:spChg>
          <pc:picChg chg="mod">
            <ac:chgData name="Eleftherios Filippiadis" userId="31616fca330454db" providerId="LiveId" clId="{F8557084-CC91-41C4-968E-A50EC857113E}" dt="2022-11-18T10:46:39.827" v="1"/>
            <ac:picMkLst>
              <pc:docMk/>
              <pc:sldMasterMk cId="2857538745" sldId="2147483734"/>
              <pc:sldLayoutMk cId="2467387821" sldId="2147483736"/>
              <ac:picMk id="9" creationId="{606AAA9D-6031-5CB8-BFDB-7FE6097A521C}"/>
            </ac:picMkLst>
          </pc:picChg>
        </pc:sldLayoutChg>
        <pc:sldLayoutChg chg="modSp">
          <pc:chgData name="Eleftherios Filippiadis" userId="31616fca330454db" providerId="LiveId" clId="{F8557084-CC91-41C4-968E-A50EC857113E}" dt="2022-11-18T10:46:39.827" v="1"/>
          <pc:sldLayoutMkLst>
            <pc:docMk/>
            <pc:sldMasterMk cId="2857538745" sldId="2147483734"/>
            <pc:sldLayoutMk cId="4022261442" sldId="2147483737"/>
          </pc:sldLayoutMkLst>
          <pc:spChg chg="mod">
            <ac:chgData name="Eleftherios Filippiadis" userId="31616fca330454db" providerId="LiveId" clId="{F8557084-CC91-41C4-968E-A50EC857113E}" dt="2022-11-18T10:46:39.827" v="1"/>
            <ac:spMkLst>
              <pc:docMk/>
              <pc:sldMasterMk cId="2857538745" sldId="2147483734"/>
              <pc:sldLayoutMk cId="4022261442" sldId="2147483737"/>
              <ac:spMk id="2"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4022261442" sldId="2147483737"/>
              <ac:spMk id="3"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4022261442" sldId="2147483737"/>
              <ac:spMk id="6"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4022261442" sldId="2147483737"/>
              <ac:spMk id="9"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2857538745" sldId="2147483734"/>
            <pc:sldLayoutMk cId="2857746155" sldId="2147483738"/>
          </pc:sldLayoutMkLst>
          <pc:spChg chg="mod">
            <ac:chgData name="Eleftherios Filippiadis" userId="31616fca330454db" providerId="LiveId" clId="{F8557084-CC91-41C4-968E-A50EC857113E}" dt="2022-11-18T10:46:39.827" v="1"/>
            <ac:spMkLst>
              <pc:docMk/>
              <pc:sldMasterMk cId="2857538745" sldId="2147483734"/>
              <pc:sldLayoutMk cId="2857746155" sldId="2147483738"/>
              <ac:spMk id="3"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2857746155" sldId="2147483738"/>
              <ac:spMk id="4"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2857746155" sldId="2147483738"/>
              <ac:spMk id="12"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2857746155" sldId="2147483738"/>
              <ac:spMk id="13"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2857538745" sldId="2147483734"/>
            <pc:sldLayoutMk cId="1145874917" sldId="2147483739"/>
          </pc:sldLayoutMkLst>
          <pc:spChg chg="mod">
            <ac:chgData name="Eleftherios Filippiadis" userId="31616fca330454db" providerId="LiveId" clId="{F8557084-CC91-41C4-968E-A50EC857113E}" dt="2022-11-18T10:46:39.827" v="1"/>
            <ac:spMkLst>
              <pc:docMk/>
              <pc:sldMasterMk cId="2857538745" sldId="2147483734"/>
              <pc:sldLayoutMk cId="1145874917" sldId="2147483739"/>
              <ac:spMk id="3"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145874917" sldId="2147483739"/>
              <ac:spMk id="4"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145874917" sldId="2147483739"/>
              <ac:spMk id="5"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145874917" sldId="2147483739"/>
              <ac:spMk id="6"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145874917" sldId="2147483739"/>
              <ac:spMk id="12"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145874917" sldId="2147483739"/>
              <ac:spMk id="13"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2857538745" sldId="2147483734"/>
            <pc:sldLayoutMk cId="1839244752" sldId="2147483740"/>
          </pc:sldLayoutMkLst>
          <pc:spChg chg="mod">
            <ac:chgData name="Eleftherios Filippiadis" userId="31616fca330454db" providerId="LiveId" clId="{F8557084-CC91-41C4-968E-A50EC857113E}" dt="2022-11-18T10:46:39.827" v="1"/>
            <ac:spMkLst>
              <pc:docMk/>
              <pc:sldMasterMk cId="2857538745" sldId="2147483734"/>
              <pc:sldLayoutMk cId="1839244752" sldId="2147483740"/>
              <ac:spMk id="7"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2857538745" sldId="2147483734"/>
            <pc:sldLayoutMk cId="1798464256" sldId="2147483741"/>
          </pc:sldLayoutMkLst>
          <pc:spChg chg="mod">
            <ac:chgData name="Eleftherios Filippiadis" userId="31616fca330454db" providerId="LiveId" clId="{F8557084-CC91-41C4-968E-A50EC857113E}" dt="2022-11-18T10:46:39.827" v="1"/>
            <ac:spMkLst>
              <pc:docMk/>
              <pc:sldMasterMk cId="2857538745" sldId="2147483734"/>
              <pc:sldLayoutMk cId="1798464256" sldId="2147483741"/>
              <ac:spMk id="6"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2857538745" sldId="2147483734"/>
            <pc:sldLayoutMk cId="1608131933" sldId="2147483742"/>
          </pc:sldLayoutMkLst>
          <pc:spChg chg="mod">
            <ac:chgData name="Eleftherios Filippiadis" userId="31616fca330454db" providerId="LiveId" clId="{F8557084-CC91-41C4-968E-A50EC857113E}" dt="2022-11-18T10:46:39.827" v="1"/>
            <ac:spMkLst>
              <pc:docMk/>
              <pc:sldMasterMk cId="2857538745" sldId="2147483734"/>
              <pc:sldLayoutMk cId="1608131933" sldId="2147483742"/>
              <ac:spMk id="2"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608131933" sldId="2147483742"/>
              <ac:spMk id="3"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608131933" sldId="2147483742"/>
              <ac:spMk id="4"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608131933" sldId="2147483742"/>
              <ac:spMk id="9"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2857538745" sldId="2147483734"/>
            <pc:sldLayoutMk cId="3556557119" sldId="2147483743"/>
          </pc:sldLayoutMkLst>
          <pc:spChg chg="mod">
            <ac:chgData name="Eleftherios Filippiadis" userId="31616fca330454db" providerId="LiveId" clId="{F8557084-CC91-41C4-968E-A50EC857113E}" dt="2022-11-18T10:46:39.827" v="1"/>
            <ac:spMkLst>
              <pc:docMk/>
              <pc:sldMasterMk cId="2857538745" sldId="2147483734"/>
              <pc:sldLayoutMk cId="3556557119" sldId="2147483743"/>
              <ac:spMk id="2"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3556557119" sldId="2147483743"/>
              <ac:spMk id="3"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3556557119" sldId="2147483743"/>
              <ac:spMk id="4"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3556557119" sldId="2147483743"/>
              <ac:spMk id="7"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3556557119" sldId="2147483743"/>
              <ac:spMk id="9"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2857538745" sldId="2147483734"/>
            <pc:sldLayoutMk cId="444054118" sldId="2147483744"/>
          </pc:sldLayoutMkLst>
          <pc:spChg chg="mod">
            <ac:chgData name="Eleftherios Filippiadis" userId="31616fca330454db" providerId="LiveId" clId="{F8557084-CC91-41C4-968E-A50EC857113E}" dt="2022-11-18T10:46:39.827" v="1"/>
            <ac:spMkLst>
              <pc:docMk/>
              <pc:sldMasterMk cId="2857538745" sldId="2147483734"/>
              <pc:sldLayoutMk cId="444054118" sldId="2147483744"/>
              <ac:spMk id="2"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444054118" sldId="2147483744"/>
              <ac:spMk id="3"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444054118" sldId="2147483744"/>
              <ac:spMk id="6"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444054118" sldId="2147483744"/>
              <ac:spMk id="9"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2857538745" sldId="2147483734"/>
            <pc:sldLayoutMk cId="1194756607" sldId="2147483745"/>
          </pc:sldLayoutMkLst>
          <pc:spChg chg="mod">
            <ac:chgData name="Eleftherios Filippiadis" userId="31616fca330454db" providerId="LiveId" clId="{F8557084-CC91-41C4-968E-A50EC857113E}" dt="2022-11-18T10:46:39.827" v="1"/>
            <ac:spMkLst>
              <pc:docMk/>
              <pc:sldMasterMk cId="2857538745" sldId="2147483734"/>
              <pc:sldLayoutMk cId="1194756607" sldId="2147483745"/>
              <ac:spMk id="2"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194756607" sldId="2147483745"/>
              <ac:spMk id="3"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194756607" sldId="2147483745"/>
              <ac:spMk id="6"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194756607" sldId="2147483745"/>
              <ac:spMk id="11"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194756607" sldId="2147483745"/>
              <ac:spMk id="13"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194756607" sldId="2147483745"/>
              <ac:spMk id="14"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194756607" sldId="2147483745"/>
              <ac:spMk id="15"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2857538745" sldId="2147483734"/>
            <pc:sldLayoutMk cId="3543623707" sldId="2147483746"/>
          </pc:sldLayoutMkLst>
          <pc:spChg chg="mod">
            <ac:chgData name="Eleftherios Filippiadis" userId="31616fca330454db" providerId="LiveId" clId="{F8557084-CC91-41C4-968E-A50EC857113E}" dt="2022-11-18T10:46:39.827" v="1"/>
            <ac:spMkLst>
              <pc:docMk/>
              <pc:sldMasterMk cId="2857538745" sldId="2147483734"/>
              <pc:sldLayoutMk cId="3543623707" sldId="2147483746"/>
              <ac:spMk id="2"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3543623707" sldId="2147483746"/>
              <ac:spMk id="4"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3543623707" sldId="2147483746"/>
              <ac:spMk id="7"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3543623707" sldId="2147483746"/>
              <ac:spMk id="9"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2857538745" sldId="2147483734"/>
            <pc:sldLayoutMk cId="1246675136" sldId="2147483747"/>
          </pc:sldLayoutMkLst>
          <pc:spChg chg="mod">
            <ac:chgData name="Eleftherios Filippiadis" userId="31616fca330454db" providerId="LiveId" clId="{F8557084-CC91-41C4-968E-A50EC857113E}" dt="2022-11-18T10:46:39.827" v="1"/>
            <ac:spMkLst>
              <pc:docMk/>
              <pc:sldMasterMk cId="2857538745" sldId="2147483734"/>
              <pc:sldLayoutMk cId="1246675136" sldId="2147483747"/>
              <ac:spMk id="4"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246675136" sldId="2147483747"/>
              <ac:spMk id="7"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246675136" sldId="2147483747"/>
              <ac:spMk id="11"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246675136" sldId="2147483747"/>
              <ac:spMk id="12"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246675136" sldId="2147483747"/>
              <ac:spMk id="17"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246675136" sldId="2147483747"/>
              <ac:spMk id="18"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1246675136" sldId="2147483747"/>
              <ac:spMk id="21"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2857538745" sldId="2147483734"/>
            <pc:sldLayoutMk cId="4481608" sldId="2147483748"/>
          </pc:sldLayoutMkLst>
          <pc:spChg chg="mod">
            <ac:chgData name="Eleftherios Filippiadis" userId="31616fca330454db" providerId="LiveId" clId="{F8557084-CC91-41C4-968E-A50EC857113E}" dt="2022-11-18T10:46:39.827" v="1"/>
            <ac:spMkLst>
              <pc:docMk/>
              <pc:sldMasterMk cId="2857538745" sldId="2147483734"/>
              <pc:sldLayoutMk cId="4481608" sldId="2147483748"/>
              <ac:spMk id="2"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4481608" sldId="2147483748"/>
              <ac:spMk id="4"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4481608" sldId="2147483748"/>
              <ac:spMk id="7"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4481608" sldId="2147483748"/>
              <ac:spMk id="9"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4481608" sldId="2147483748"/>
              <ac:spMk id="21"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2857538745" sldId="2147483734"/>
            <pc:sldLayoutMk cId="1236653148" sldId="2147483749"/>
          </pc:sldLayoutMkLst>
          <pc:spChg chg="mod">
            <ac:chgData name="Eleftherios Filippiadis" userId="31616fca330454db" providerId="LiveId" clId="{F8557084-CC91-41C4-968E-A50EC857113E}" dt="2022-11-18T10:46:39.827" v="1"/>
            <ac:spMkLst>
              <pc:docMk/>
              <pc:sldMasterMk cId="2857538745" sldId="2147483734"/>
              <pc:sldLayoutMk cId="1236653148" sldId="2147483749"/>
              <ac:spMk id="8"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2857538745" sldId="2147483734"/>
            <pc:sldLayoutMk cId="4009207936" sldId="2147483750"/>
          </pc:sldLayoutMkLst>
          <pc:spChg chg="mod">
            <ac:chgData name="Eleftherios Filippiadis" userId="31616fca330454db" providerId="LiveId" clId="{F8557084-CC91-41C4-968E-A50EC857113E}" dt="2022-11-18T10:46:39.827" v="1"/>
            <ac:spMkLst>
              <pc:docMk/>
              <pc:sldMasterMk cId="2857538745" sldId="2147483734"/>
              <pc:sldLayoutMk cId="4009207936" sldId="2147483750"/>
              <ac:spMk id="2"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4009207936" sldId="2147483750"/>
              <ac:spMk id="3"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4009207936" sldId="2147483750"/>
              <ac:spMk id="8"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2857538745" sldId="2147483734"/>
            <pc:sldLayoutMk cId="600093243" sldId="2147483751"/>
          </pc:sldLayoutMkLst>
          <pc:spChg chg="mod">
            <ac:chgData name="Eleftherios Filippiadis" userId="31616fca330454db" providerId="LiveId" clId="{F8557084-CC91-41C4-968E-A50EC857113E}" dt="2022-11-18T10:46:39.827" v="1"/>
            <ac:spMkLst>
              <pc:docMk/>
              <pc:sldMasterMk cId="2857538745" sldId="2147483734"/>
              <pc:sldLayoutMk cId="600093243" sldId="2147483751"/>
              <ac:spMk id="2" creationId="{00000000-0000-0000-0000-000000000000}"/>
            </ac:spMkLst>
          </pc:spChg>
          <pc:spChg chg="mod">
            <ac:chgData name="Eleftherios Filippiadis" userId="31616fca330454db" providerId="LiveId" clId="{F8557084-CC91-41C4-968E-A50EC857113E}" dt="2022-11-18T10:46:39.827" v="1"/>
            <ac:spMkLst>
              <pc:docMk/>
              <pc:sldMasterMk cId="2857538745" sldId="2147483734"/>
              <pc:sldLayoutMk cId="600093243" sldId="2147483751"/>
              <ac:spMk id="3"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3093779531" sldId="2147483755"/>
            <pc:sldLayoutMk cId="1583212685" sldId="2147483752"/>
          </pc:sldLayoutMkLst>
          <pc:spChg chg="mod">
            <ac:chgData name="Eleftherios Filippiadis" userId="31616fca330454db" providerId="LiveId" clId="{F8557084-CC91-41C4-968E-A50EC857113E}" dt="2022-11-18T10:46:39.827" v="1"/>
            <ac:spMkLst>
              <pc:docMk/>
              <pc:sldMasterMk cId="3093779531" sldId="2147483755"/>
              <pc:sldLayoutMk cId="1583212685" sldId="2147483752"/>
              <ac:spMk id="3" creationId="{00000000-0000-0000-0000-000000000000}"/>
            </ac:spMkLst>
          </pc:spChg>
          <pc:spChg chg="mod">
            <ac:chgData name="Eleftherios Filippiadis" userId="31616fca330454db" providerId="LiveId" clId="{F8557084-CC91-41C4-968E-A50EC857113E}" dt="2022-11-18T10:46:39.827" v="1"/>
            <ac:spMkLst>
              <pc:docMk/>
              <pc:sldMasterMk cId="3093779531" sldId="2147483755"/>
              <pc:sldLayoutMk cId="1583212685" sldId="2147483752"/>
              <ac:spMk id="4" creationId="{00000000-0000-0000-0000-000000000000}"/>
            </ac:spMkLst>
          </pc:spChg>
          <pc:spChg chg="mod">
            <ac:chgData name="Eleftherios Filippiadis" userId="31616fca330454db" providerId="LiveId" clId="{F8557084-CC91-41C4-968E-A50EC857113E}" dt="2022-11-18T10:46:39.827" v="1"/>
            <ac:spMkLst>
              <pc:docMk/>
              <pc:sldMasterMk cId="3093779531" sldId="2147483755"/>
              <pc:sldLayoutMk cId="1583212685" sldId="2147483752"/>
              <ac:spMk id="5" creationId="{00000000-0000-0000-0000-000000000000}"/>
            </ac:spMkLst>
          </pc:spChg>
          <pc:spChg chg="mod">
            <ac:chgData name="Eleftherios Filippiadis" userId="31616fca330454db" providerId="LiveId" clId="{F8557084-CC91-41C4-968E-A50EC857113E}" dt="2022-11-18T10:46:39.827" v="1"/>
            <ac:spMkLst>
              <pc:docMk/>
              <pc:sldMasterMk cId="3093779531" sldId="2147483755"/>
              <pc:sldLayoutMk cId="1583212685" sldId="2147483752"/>
              <ac:spMk id="6" creationId="{00000000-0000-0000-0000-000000000000}"/>
            </ac:spMkLst>
          </pc:spChg>
          <pc:spChg chg="mod">
            <ac:chgData name="Eleftherios Filippiadis" userId="31616fca330454db" providerId="LiveId" clId="{F8557084-CC91-41C4-968E-A50EC857113E}" dt="2022-11-18T10:46:39.827" v="1"/>
            <ac:spMkLst>
              <pc:docMk/>
              <pc:sldMasterMk cId="3093779531" sldId="2147483755"/>
              <pc:sldLayoutMk cId="1583212685" sldId="2147483752"/>
              <ac:spMk id="8" creationId="{00000000-0000-0000-0000-000000000000}"/>
            </ac:spMkLst>
          </pc:spChg>
          <pc:spChg chg="mod">
            <ac:chgData name="Eleftherios Filippiadis" userId="31616fca330454db" providerId="LiveId" clId="{F8557084-CC91-41C4-968E-A50EC857113E}" dt="2022-11-18T10:46:39.827" v="1"/>
            <ac:spMkLst>
              <pc:docMk/>
              <pc:sldMasterMk cId="3093779531" sldId="2147483755"/>
              <pc:sldLayoutMk cId="1583212685" sldId="2147483752"/>
              <ac:spMk id="9"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3093779531" sldId="2147483755"/>
            <pc:sldLayoutMk cId="734203112" sldId="2147483753"/>
          </pc:sldLayoutMkLst>
          <pc:spChg chg="mod">
            <ac:chgData name="Eleftherios Filippiadis" userId="31616fca330454db" providerId="LiveId" clId="{F8557084-CC91-41C4-968E-A50EC857113E}" dt="2022-11-18T10:46:39.827" v="1"/>
            <ac:spMkLst>
              <pc:docMk/>
              <pc:sldMasterMk cId="3093779531" sldId="2147483755"/>
              <pc:sldLayoutMk cId="734203112" sldId="2147483753"/>
              <ac:spMk id="3" creationId="{00000000-0000-0000-0000-000000000000}"/>
            </ac:spMkLst>
          </pc:spChg>
          <pc:spChg chg="mod">
            <ac:chgData name="Eleftherios Filippiadis" userId="31616fca330454db" providerId="LiveId" clId="{F8557084-CC91-41C4-968E-A50EC857113E}" dt="2022-11-18T10:46:39.827" v="1"/>
            <ac:spMkLst>
              <pc:docMk/>
              <pc:sldMasterMk cId="3093779531" sldId="2147483755"/>
              <pc:sldLayoutMk cId="734203112" sldId="2147483753"/>
              <ac:spMk id="4" creationId="{00000000-0000-0000-0000-000000000000}"/>
            </ac:spMkLst>
          </pc:spChg>
          <pc:spChg chg="mod">
            <ac:chgData name="Eleftherios Filippiadis" userId="31616fca330454db" providerId="LiveId" clId="{F8557084-CC91-41C4-968E-A50EC857113E}" dt="2022-11-18T10:46:39.827" v="1"/>
            <ac:spMkLst>
              <pc:docMk/>
              <pc:sldMasterMk cId="3093779531" sldId="2147483755"/>
              <pc:sldLayoutMk cId="734203112" sldId="2147483753"/>
              <ac:spMk id="6" creationId="{00000000-0000-0000-0000-000000000000}"/>
            </ac:spMkLst>
          </pc:spChg>
          <pc:spChg chg="mod">
            <ac:chgData name="Eleftherios Filippiadis" userId="31616fca330454db" providerId="LiveId" clId="{F8557084-CC91-41C4-968E-A50EC857113E}" dt="2022-11-18T10:46:39.827" v="1"/>
            <ac:spMkLst>
              <pc:docMk/>
              <pc:sldMasterMk cId="3093779531" sldId="2147483755"/>
              <pc:sldLayoutMk cId="734203112" sldId="2147483753"/>
              <ac:spMk id="7" creationId="{00000000-0000-0000-0000-000000000000}"/>
            </ac:spMkLst>
          </pc:spChg>
        </pc:sldLayoutChg>
        <pc:sldLayoutChg chg="modSp">
          <pc:chgData name="Eleftherios Filippiadis" userId="31616fca330454db" providerId="LiveId" clId="{F8557084-CC91-41C4-968E-A50EC857113E}" dt="2022-11-18T10:46:39.827" v="1"/>
          <pc:sldLayoutMkLst>
            <pc:docMk/>
            <pc:sldMasterMk cId="3093779531" sldId="2147483755"/>
            <pc:sldLayoutMk cId="570446269" sldId="2147483754"/>
          </pc:sldLayoutMkLst>
          <pc:spChg chg="mod">
            <ac:chgData name="Eleftherios Filippiadis" userId="31616fca330454db" providerId="LiveId" clId="{F8557084-CC91-41C4-968E-A50EC857113E}" dt="2022-11-18T10:46:39.827" v="1"/>
            <ac:spMkLst>
              <pc:docMk/>
              <pc:sldMasterMk cId="3093779531" sldId="2147483755"/>
              <pc:sldLayoutMk cId="570446269" sldId="2147483754"/>
              <ac:spMk id="5" creationId="{00000000-0000-0000-0000-000000000000}"/>
            </ac:spMkLst>
          </pc:spChg>
          <pc:spChg chg="mod">
            <ac:chgData name="Eleftherios Filippiadis" userId="31616fca330454db" providerId="LiveId" clId="{F8557084-CC91-41C4-968E-A50EC857113E}" dt="2022-11-18T10:46:39.827" v="1"/>
            <ac:spMkLst>
              <pc:docMk/>
              <pc:sldMasterMk cId="3093779531" sldId="2147483755"/>
              <pc:sldLayoutMk cId="570446269" sldId="2147483754"/>
              <ac:spMk id="6" creationId="{00000000-0000-0000-0000-000000000000}"/>
            </ac:spMkLst>
          </pc:spChg>
        </pc:sldLayoutChg>
      </pc:sldMasterChg>
      <pc:sldMasterChg chg="modSldLayout">
        <pc:chgData name="Eleftherios Filippiadis" userId="31616fca330454db" providerId="LiveId" clId="{F8557084-CC91-41C4-968E-A50EC857113E}" dt="2022-11-18T10:46:39.827" v="1"/>
        <pc:sldMasterMkLst>
          <pc:docMk/>
          <pc:sldMasterMk cId="3093779531" sldId="2147483755"/>
        </pc:sldMasterMkLst>
        <pc:sldLayoutChg chg="addSp">
          <pc:chgData name="Eleftherios Filippiadis" userId="31616fca330454db" providerId="LiveId" clId="{F8557084-CC91-41C4-968E-A50EC857113E}" dt="2022-11-18T10:46:39.827" v="1"/>
          <pc:sldLayoutMkLst>
            <pc:docMk/>
            <pc:sldMasterMk cId="3093779531" sldId="2147483755"/>
            <pc:sldLayoutMk cId="1887811077" sldId="2147483757"/>
          </pc:sldLayoutMkLst>
          <pc:picChg chg="add">
            <ac:chgData name="Eleftherios Filippiadis" userId="31616fca330454db" providerId="LiveId" clId="{F8557084-CC91-41C4-968E-A50EC857113E}" dt="2022-11-18T10:46:39.827" v="1"/>
            <ac:picMkLst>
              <pc:docMk/>
              <pc:sldMasterMk cId="3093779531" sldId="2147483755"/>
              <pc:sldLayoutMk cId="1887811077" sldId="2147483757"/>
              <ac:picMk id="7" creationId="{B2A8147A-28DD-30A1-88B3-87026AEC236B}"/>
            </ac:picMkLst>
          </pc:picChg>
        </pc:sldLayoutChg>
      </pc:sldMasterChg>
      <pc:sldMasterChg chg="modSldLayout">
        <pc:chgData name="Eleftherios Filippiadis" userId="31616fca330454db" providerId="LiveId" clId="{F8557084-CC91-41C4-968E-A50EC857113E}" dt="2022-11-18T10:46:39.827" v="1"/>
        <pc:sldMasterMkLst>
          <pc:docMk/>
          <pc:sldMasterMk cId="4073219307" sldId="2147483773"/>
        </pc:sldMasterMkLst>
        <pc:sldLayoutChg chg="addSp">
          <pc:chgData name="Eleftherios Filippiadis" userId="31616fca330454db" providerId="LiveId" clId="{F8557084-CC91-41C4-968E-A50EC857113E}" dt="2022-11-18T10:46:39.827" v="1"/>
          <pc:sldLayoutMkLst>
            <pc:docMk/>
            <pc:sldMasterMk cId="4073219307" sldId="2147483773"/>
            <pc:sldLayoutMk cId="1485769366" sldId="2147483775"/>
          </pc:sldLayoutMkLst>
          <pc:picChg chg="add">
            <ac:chgData name="Eleftherios Filippiadis" userId="31616fca330454db" providerId="LiveId" clId="{F8557084-CC91-41C4-968E-A50EC857113E}" dt="2022-11-18T10:46:39.827" v="1"/>
            <ac:picMkLst>
              <pc:docMk/>
              <pc:sldMasterMk cId="4073219307" sldId="2147483773"/>
              <pc:sldLayoutMk cId="1485769366" sldId="2147483775"/>
              <ac:picMk id="7" creationId="{4D28B269-5867-D096-66DC-DA94B8CCC0B8}"/>
            </ac:picMkLst>
          </pc:picChg>
        </pc:sldLayoutChg>
      </pc:sldMasterChg>
    </pc:docChg>
  </pc:docChgLst>
  <pc:docChgLst>
    <pc:chgData name="Eleftherios Filippiadis" userId="31616fca330454db" providerId="LiveId" clId="{3B2C200E-A231-469C-8367-782C9F39393A}"/>
    <pc:docChg chg="undo custSel modSld">
      <pc:chgData name="Eleftherios Filippiadis" userId="31616fca330454db" providerId="LiveId" clId="{3B2C200E-A231-469C-8367-782C9F39393A}" dt="2022-12-17T04:57:21.860" v="677" actId="21"/>
      <pc:docMkLst>
        <pc:docMk/>
      </pc:docMkLst>
      <pc:sldChg chg="modSp mod">
        <pc:chgData name="Eleftherios Filippiadis" userId="31616fca330454db" providerId="LiveId" clId="{3B2C200E-A231-469C-8367-782C9F39393A}" dt="2022-12-01T19:51:08.437" v="59" actId="1076"/>
        <pc:sldMkLst>
          <pc:docMk/>
          <pc:sldMk cId="742836385" sldId="258"/>
        </pc:sldMkLst>
        <pc:spChg chg="mod">
          <ac:chgData name="Eleftherios Filippiadis" userId="31616fca330454db" providerId="LiveId" clId="{3B2C200E-A231-469C-8367-782C9F39393A}" dt="2022-12-01T19:51:08.437" v="59" actId="1076"/>
          <ac:spMkLst>
            <pc:docMk/>
            <pc:sldMk cId="742836385" sldId="258"/>
            <ac:spMk id="2" creationId="{ECCA0FFB-5141-E761-C0EB-7C28DCD4574F}"/>
          </ac:spMkLst>
        </pc:spChg>
        <pc:spChg chg="mod">
          <ac:chgData name="Eleftherios Filippiadis" userId="31616fca330454db" providerId="LiveId" clId="{3B2C200E-A231-469C-8367-782C9F39393A}" dt="2022-12-01T19:51:01.303" v="58" actId="1076"/>
          <ac:spMkLst>
            <pc:docMk/>
            <pc:sldMk cId="742836385" sldId="258"/>
            <ac:spMk id="6" creationId="{F2F00E46-9216-CCDB-D4AC-0B37DE2A8E8A}"/>
          </ac:spMkLst>
        </pc:spChg>
        <pc:spChg chg="mod">
          <ac:chgData name="Eleftherios Filippiadis" userId="31616fca330454db" providerId="LiveId" clId="{3B2C200E-A231-469C-8367-782C9F39393A}" dt="2022-12-01T19:50:57.272" v="57" actId="1076"/>
          <ac:spMkLst>
            <pc:docMk/>
            <pc:sldMk cId="742836385" sldId="258"/>
            <ac:spMk id="7" creationId="{7DAADCFD-6609-C8F4-51AE-DFCB99E0308E}"/>
          </ac:spMkLst>
        </pc:spChg>
      </pc:sldChg>
      <pc:sldChg chg="modSp">
        <pc:chgData name="Eleftherios Filippiadis" userId="31616fca330454db" providerId="LiveId" clId="{3B2C200E-A231-469C-8367-782C9F39393A}" dt="2022-12-01T19:53:02.443" v="67" actId="12"/>
        <pc:sldMkLst>
          <pc:docMk/>
          <pc:sldMk cId="1675355012" sldId="259"/>
        </pc:sldMkLst>
        <pc:spChg chg="mod">
          <ac:chgData name="Eleftherios Filippiadis" userId="31616fca330454db" providerId="LiveId" clId="{3B2C200E-A231-469C-8367-782C9F39393A}" dt="2022-12-01T19:53:02.443" v="67" actId="12"/>
          <ac:spMkLst>
            <pc:docMk/>
            <pc:sldMk cId="1675355012" sldId="259"/>
            <ac:spMk id="9" creationId="{EC57827C-8676-32F8-2826-243933C8E7F6}"/>
          </ac:spMkLst>
        </pc:spChg>
      </pc:sldChg>
      <pc:sldChg chg="addSp delSp modSp mod modAnim">
        <pc:chgData name="Eleftherios Filippiadis" userId="31616fca330454db" providerId="LiveId" clId="{3B2C200E-A231-469C-8367-782C9F39393A}" dt="2022-12-01T22:32:42.150" v="616"/>
        <pc:sldMkLst>
          <pc:docMk/>
          <pc:sldMk cId="1842429646" sldId="271"/>
        </pc:sldMkLst>
        <pc:spChg chg="mod">
          <ac:chgData name="Eleftherios Filippiadis" userId="31616fca330454db" providerId="LiveId" clId="{3B2C200E-A231-469C-8367-782C9F39393A}" dt="2022-12-01T21:48:03.066" v="435" actId="1076"/>
          <ac:spMkLst>
            <pc:docMk/>
            <pc:sldMk cId="1842429646" sldId="271"/>
            <ac:spMk id="4" creationId="{00000000-0000-0000-0000-000000000000}"/>
          </ac:spMkLst>
        </pc:spChg>
        <pc:spChg chg="mod">
          <ac:chgData name="Eleftherios Filippiadis" userId="31616fca330454db" providerId="LiveId" clId="{3B2C200E-A231-469C-8367-782C9F39393A}" dt="2022-12-01T22:25:48.190" v="612" actId="20577"/>
          <ac:spMkLst>
            <pc:docMk/>
            <pc:sldMk cId="1842429646" sldId="271"/>
            <ac:spMk id="5" creationId="{00000000-0000-0000-0000-000000000000}"/>
          </ac:spMkLst>
        </pc:spChg>
        <pc:spChg chg="add mod">
          <ac:chgData name="Eleftherios Filippiadis" userId="31616fca330454db" providerId="LiveId" clId="{3B2C200E-A231-469C-8367-782C9F39393A}" dt="2022-12-01T22:02:21.347" v="571" actId="1076"/>
          <ac:spMkLst>
            <pc:docMk/>
            <pc:sldMk cId="1842429646" sldId="271"/>
            <ac:spMk id="6" creationId="{ECA23027-6BDA-6379-8D3A-F383F6B55EF7}"/>
          </ac:spMkLst>
        </pc:spChg>
        <pc:spChg chg="add mod">
          <ac:chgData name="Eleftherios Filippiadis" userId="31616fca330454db" providerId="LiveId" clId="{3B2C200E-A231-469C-8367-782C9F39393A}" dt="2022-12-01T22:15:26.906" v="581" actId="1076"/>
          <ac:spMkLst>
            <pc:docMk/>
            <pc:sldMk cId="1842429646" sldId="271"/>
            <ac:spMk id="8" creationId="{F1E35B57-4FB0-0F3B-FF24-C1EA4A01C383}"/>
          </ac:spMkLst>
        </pc:spChg>
        <pc:spChg chg="add mod">
          <ac:chgData name="Eleftherios Filippiadis" userId="31616fca330454db" providerId="LiveId" clId="{3B2C200E-A231-469C-8367-782C9F39393A}" dt="2022-12-01T22:02:04.025" v="566" actId="14100"/>
          <ac:spMkLst>
            <pc:docMk/>
            <pc:sldMk cId="1842429646" sldId="271"/>
            <ac:spMk id="10" creationId="{907594E8-2F16-02D7-9A64-79B09A869C30}"/>
          </ac:spMkLst>
        </pc:spChg>
        <pc:picChg chg="add del mod">
          <ac:chgData name="Eleftherios Filippiadis" userId="31616fca330454db" providerId="LiveId" clId="{3B2C200E-A231-469C-8367-782C9F39393A}" dt="2022-12-01T22:17:59.196" v="585" actId="21"/>
          <ac:picMkLst>
            <pc:docMk/>
            <pc:sldMk cId="1842429646" sldId="271"/>
            <ac:picMk id="11" creationId="{4C96534D-733E-F557-DA99-70F1B1C3BD71}"/>
          </ac:picMkLst>
        </pc:picChg>
        <pc:picChg chg="add del">
          <ac:chgData name="Eleftherios Filippiadis" userId="31616fca330454db" providerId="LiveId" clId="{3B2C200E-A231-469C-8367-782C9F39393A}" dt="2022-12-01T22:18:55.026" v="587"/>
          <ac:picMkLst>
            <pc:docMk/>
            <pc:sldMk cId="1842429646" sldId="271"/>
            <ac:picMk id="12" creationId="{3CA780A8-E384-C3E7-DD0A-059BF6083EB2}"/>
          </ac:picMkLst>
        </pc:picChg>
        <pc:picChg chg="add del">
          <ac:chgData name="Eleftherios Filippiadis" userId="31616fca330454db" providerId="LiveId" clId="{3B2C200E-A231-469C-8367-782C9F39393A}" dt="2022-12-01T22:19:08.498" v="589"/>
          <ac:picMkLst>
            <pc:docMk/>
            <pc:sldMk cId="1842429646" sldId="271"/>
            <ac:picMk id="13" creationId="{9D553D94-608C-1AEE-19F4-FD4ED5CB879B}"/>
          </ac:picMkLst>
        </pc:picChg>
        <pc:picChg chg="add del">
          <ac:chgData name="Eleftherios Filippiadis" userId="31616fca330454db" providerId="LiveId" clId="{3B2C200E-A231-469C-8367-782C9F39393A}" dt="2022-12-01T22:20:23.620" v="593" actId="21"/>
          <ac:picMkLst>
            <pc:docMk/>
            <pc:sldMk cId="1842429646" sldId="271"/>
            <ac:picMk id="14" creationId="{2926F320-9BCF-FEDA-F224-0F622977A364}"/>
          </ac:picMkLst>
        </pc:picChg>
        <pc:picChg chg="add mod">
          <ac:chgData name="Eleftherios Filippiadis" userId="31616fca330454db" providerId="LiveId" clId="{3B2C200E-A231-469C-8367-782C9F39393A}" dt="2022-12-01T22:22:21.517" v="607"/>
          <ac:picMkLst>
            <pc:docMk/>
            <pc:sldMk cId="1842429646" sldId="271"/>
            <ac:picMk id="16" creationId="{569FB423-11F8-CDFD-29C3-360FB2B20FB2}"/>
          </ac:picMkLst>
        </pc:picChg>
        <pc:picChg chg="add mod">
          <ac:chgData name="Eleftherios Filippiadis" userId="31616fca330454db" providerId="LiveId" clId="{3B2C200E-A231-469C-8367-782C9F39393A}" dt="2022-12-01T22:32:42.150" v="616"/>
          <ac:picMkLst>
            <pc:docMk/>
            <pc:sldMk cId="1842429646" sldId="271"/>
            <ac:picMk id="17" creationId="{B07C4B72-E1DA-8547-F567-8E3D1300DD10}"/>
          </ac:picMkLst>
        </pc:picChg>
      </pc:sldChg>
      <pc:sldChg chg="modSp mod modAnim">
        <pc:chgData name="Eleftherios Filippiadis" userId="31616fca330454db" providerId="LiveId" clId="{3B2C200E-A231-469C-8367-782C9F39393A}" dt="2022-12-01T20:48:51.882" v="403" actId="207"/>
        <pc:sldMkLst>
          <pc:docMk/>
          <pc:sldMk cId="561507787" sldId="328"/>
        </pc:sldMkLst>
        <pc:spChg chg="mod">
          <ac:chgData name="Eleftherios Filippiadis" userId="31616fca330454db" providerId="LiveId" clId="{3B2C200E-A231-469C-8367-782C9F39393A}" dt="2022-12-01T20:00:12.173" v="126" actId="1076"/>
          <ac:spMkLst>
            <pc:docMk/>
            <pc:sldMk cId="561507787" sldId="328"/>
            <ac:spMk id="2" creationId="{00000000-0000-0000-0000-000000000000}"/>
          </ac:spMkLst>
        </pc:spChg>
        <pc:spChg chg="mod">
          <ac:chgData name="Eleftherios Filippiadis" userId="31616fca330454db" providerId="LiveId" clId="{3B2C200E-A231-469C-8367-782C9F39393A}" dt="2022-12-01T20:48:51.882" v="403" actId="207"/>
          <ac:spMkLst>
            <pc:docMk/>
            <pc:sldMk cId="561507787" sldId="328"/>
            <ac:spMk id="3" creationId="{00000000-0000-0000-0000-000000000000}"/>
          </ac:spMkLst>
        </pc:spChg>
      </pc:sldChg>
      <pc:sldChg chg="addSp delSp modSp mod">
        <pc:chgData name="Eleftherios Filippiadis" userId="31616fca330454db" providerId="LiveId" clId="{3B2C200E-A231-469C-8367-782C9F39393A}" dt="2022-12-17T04:57:21.860" v="677" actId="21"/>
        <pc:sldMkLst>
          <pc:docMk/>
          <pc:sldMk cId="3578292794" sldId="350"/>
        </pc:sldMkLst>
        <pc:spChg chg="add del mod">
          <ac:chgData name="Eleftherios Filippiadis" userId="31616fca330454db" providerId="LiveId" clId="{3B2C200E-A231-469C-8367-782C9F39393A}" dt="2022-12-17T04:57:21.860" v="677" actId="21"/>
          <ac:spMkLst>
            <pc:docMk/>
            <pc:sldMk cId="3578292794" sldId="350"/>
            <ac:spMk id="5" creationId="{A606E3FE-77F4-86B0-1CC4-2C3167EE6EB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F3D4D3-0BC7-224E-B07E-A55C82ED0E2C}" type="datetime1">
              <a:rPr lang="el-GR" smtClean="0"/>
              <a:pPr/>
              <a:t>14/3/2023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545686-1909-884A-89FF-7125E11A6580}" type="slidenum">
              <a:rPr lang="en-US" smtClean="0"/>
              <a:pPr/>
              <a:t>‹#›</a:t>
            </a:fld>
            <a:endParaRPr lang="en-US"/>
          </a:p>
        </p:txBody>
      </p:sp>
    </p:spTree>
    <p:extLst>
      <p:ext uri="{BB962C8B-B14F-4D97-AF65-F5344CB8AC3E}">
        <p14:creationId xmlns:p14="http://schemas.microsoft.com/office/powerpoint/2010/main" val="13602825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297B45-B921-464F-A57E-D84CF9207F0D}" type="datetime1">
              <a:rPr lang="el-GR" smtClean="0"/>
              <a:pPr/>
              <a:t>14/3/2023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0242AC-A736-2E46-8F0D-C09100A68738}" type="slidenum">
              <a:rPr lang="en-US" smtClean="0"/>
              <a:pPr/>
              <a:t>‹#›</a:t>
            </a:fld>
            <a:endParaRPr lang="en-US"/>
          </a:p>
        </p:txBody>
      </p:sp>
    </p:spTree>
    <p:extLst>
      <p:ext uri="{BB962C8B-B14F-4D97-AF65-F5344CB8AC3E}">
        <p14:creationId xmlns:p14="http://schemas.microsoft.com/office/powerpoint/2010/main" val="32251271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a:xfrm>
            <a:off x="381000" y="685800"/>
            <a:ext cx="6096000" cy="3429000"/>
          </a:xfrm>
        </p:spPr>
      </p:sp>
      <p:sp>
        <p:nvSpPr>
          <p:cNvPr id="3" name="Σύμβολο κράτησης θέσης σημειώσεων 2"/>
          <p:cNvSpPr>
            <a:spLocks noGrp="1"/>
          </p:cNvSpPr>
          <p:nvPr>
            <p:ph type="body" idx="1"/>
          </p:nvPr>
        </p:nvSpPr>
        <p:spPr/>
        <p:txBody>
          <a:bodyPr/>
          <a:lstStyle/>
          <a:p>
            <a:endParaRPr lang="el-GR"/>
          </a:p>
        </p:txBody>
      </p:sp>
      <p:sp>
        <p:nvSpPr>
          <p:cNvPr id="4" name="Σύμβολο κράτησης θέσης αριθμού διαφάνειας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0242AC-A736-2E46-8F0D-C09100A6873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4524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a:xfrm>
            <a:off x="381000" y="685800"/>
            <a:ext cx="6096000" cy="3429000"/>
          </a:xfrm>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fld id="{FA0242AC-A736-2E46-8F0D-C09100A68738}" type="slidenum">
              <a:rPr lang="en-US" smtClean="0"/>
              <a:pPr/>
              <a:t>3</a:t>
            </a:fld>
            <a:endParaRPr lang="en-US"/>
          </a:p>
        </p:txBody>
      </p:sp>
    </p:spTree>
    <p:extLst>
      <p:ext uri="{BB962C8B-B14F-4D97-AF65-F5344CB8AC3E}">
        <p14:creationId xmlns:p14="http://schemas.microsoft.com/office/powerpoint/2010/main" val="1786582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a:xfrm>
            <a:off x="381000" y="685800"/>
            <a:ext cx="6096000" cy="3429000"/>
          </a:xfrm>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fld id="{FA0242AC-A736-2E46-8F0D-C09100A68738}" type="slidenum">
              <a:rPr lang="en-US" smtClean="0"/>
              <a:pPr/>
              <a:t>6</a:t>
            </a:fld>
            <a:endParaRPr lang="en-US"/>
          </a:p>
        </p:txBody>
      </p:sp>
    </p:spTree>
    <p:extLst>
      <p:ext uri="{BB962C8B-B14F-4D97-AF65-F5344CB8AC3E}">
        <p14:creationId xmlns:p14="http://schemas.microsoft.com/office/powerpoint/2010/main" val="201632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6F73BCE-5DFE-4A24-8758-58CF6070A03B}" type="datetime1">
              <a:rPr lang="en-US" smtClean="0"/>
              <a:t>3/14/2023</a:t>
            </a:fld>
            <a:endParaRPr lang="en-US"/>
          </a:p>
        </p:txBody>
      </p:sp>
      <p:sp>
        <p:nvSpPr>
          <p:cNvPr id="5" name="Footer Placeholder 4"/>
          <p:cNvSpPr>
            <a:spLocks noGrp="1"/>
          </p:cNvSpPr>
          <p:nvPr>
            <p:ph type="ftr" sz="quarter" idx="11"/>
          </p:nvPr>
        </p:nvSpPr>
        <p:spPr/>
        <p:txBody>
          <a:bodyPr/>
          <a:lstStyle/>
          <a:p>
            <a:r>
              <a:rPr lang="en-GB"/>
              <a:t>The Business Environment of Shipping Companies</a:t>
            </a:r>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815081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40283E-72CF-4C85-A28A-415869058E2C}" type="datetime1">
              <a:rPr lang="en-US" smtClean="0"/>
              <a:t>3/14/2023</a:t>
            </a:fld>
            <a:endParaRPr lang="en-US"/>
          </a:p>
        </p:txBody>
      </p:sp>
      <p:sp>
        <p:nvSpPr>
          <p:cNvPr id="5" name="Footer Placeholder 4"/>
          <p:cNvSpPr>
            <a:spLocks noGrp="1"/>
          </p:cNvSpPr>
          <p:nvPr>
            <p:ph type="ftr" sz="quarter" idx="11"/>
          </p:nvPr>
        </p:nvSpPr>
        <p:spPr/>
        <p:txBody>
          <a:bodyPr/>
          <a:lstStyle/>
          <a:p>
            <a:r>
              <a:rPr lang="en-GB"/>
              <a:t>The Business Environment of Shipping Companies</a:t>
            </a:r>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28124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F1C949-43AC-4103-B4A7-92975CAFC383}" type="datetime1">
              <a:rPr lang="en-US" smtClean="0"/>
              <a:t>3/14/2023</a:t>
            </a:fld>
            <a:endParaRPr lang="en-US"/>
          </a:p>
        </p:txBody>
      </p:sp>
      <p:sp>
        <p:nvSpPr>
          <p:cNvPr id="5" name="Footer Placeholder 4"/>
          <p:cNvSpPr>
            <a:spLocks noGrp="1"/>
          </p:cNvSpPr>
          <p:nvPr>
            <p:ph type="ftr" sz="quarter" idx="11"/>
          </p:nvPr>
        </p:nvSpPr>
        <p:spPr/>
        <p:txBody>
          <a:bodyPr/>
          <a:lstStyle/>
          <a:p>
            <a:r>
              <a:rPr lang="en-GB"/>
              <a:t>The Business Environment of Shipping Companies</a:t>
            </a:r>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8146F3-03B2-344B-851F-282CFA5473B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193987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8EDAAEE-296A-4152-A90A-EFA0E737FCDD}" type="datetime1">
              <a:rPr lang="en-US" smtClean="0"/>
              <a:t>3/14/2023</a:t>
            </a:fld>
            <a:endParaRPr lang="en-US"/>
          </a:p>
        </p:txBody>
      </p:sp>
      <p:sp>
        <p:nvSpPr>
          <p:cNvPr id="6" name="Footer Placeholder 5"/>
          <p:cNvSpPr>
            <a:spLocks noGrp="1"/>
          </p:cNvSpPr>
          <p:nvPr>
            <p:ph type="ftr" sz="quarter" idx="11"/>
          </p:nvPr>
        </p:nvSpPr>
        <p:spPr/>
        <p:txBody>
          <a:bodyPr/>
          <a:lstStyle/>
          <a:p>
            <a:r>
              <a:rPr lang="en-GB"/>
              <a:t>The Business Environment of Shipping Companies</a:t>
            </a:r>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562421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700B038-FD31-4E4E-9461-90DD23D31F8B}" type="datetime1">
              <a:rPr lang="en-US" smtClean="0"/>
              <a:t>3/14/2023</a:t>
            </a:fld>
            <a:endParaRPr lang="en-US"/>
          </a:p>
        </p:txBody>
      </p:sp>
      <p:sp>
        <p:nvSpPr>
          <p:cNvPr id="6" name="Footer Placeholder 5"/>
          <p:cNvSpPr>
            <a:spLocks noGrp="1"/>
          </p:cNvSpPr>
          <p:nvPr>
            <p:ph type="ftr" sz="quarter" idx="11"/>
          </p:nvPr>
        </p:nvSpPr>
        <p:spPr/>
        <p:txBody>
          <a:bodyPr/>
          <a:lstStyle/>
          <a:p>
            <a:r>
              <a:rPr lang="en-GB"/>
              <a:t>The Business Environment of Shipping Companies</a:t>
            </a:r>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777427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DEEF98AD-F8B5-4CAE-A02E-BBBAD3F889CE}" type="datetime1">
              <a:rPr lang="en-US" smtClean="0"/>
              <a:t>3/14/2023</a:t>
            </a:fld>
            <a:endParaRPr lang="en-US"/>
          </a:p>
        </p:txBody>
      </p:sp>
      <p:sp>
        <p:nvSpPr>
          <p:cNvPr id="6" name="Footer Placeholder 5"/>
          <p:cNvSpPr>
            <a:spLocks noGrp="1"/>
          </p:cNvSpPr>
          <p:nvPr>
            <p:ph type="ftr" sz="quarter" idx="11"/>
          </p:nvPr>
        </p:nvSpPr>
        <p:spPr/>
        <p:txBody>
          <a:bodyPr/>
          <a:lstStyle/>
          <a:p>
            <a:r>
              <a:rPr lang="en-GB"/>
              <a:t>The Business Environment of Shipping Companies</a:t>
            </a:r>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649368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0658E2-8307-4252-BEE2-98A29DAF7CEC}" type="datetime1">
              <a:rPr lang="en-US" smtClean="0"/>
              <a:t>3/14/2023</a:t>
            </a:fld>
            <a:endParaRPr lang="en-US"/>
          </a:p>
        </p:txBody>
      </p:sp>
      <p:sp>
        <p:nvSpPr>
          <p:cNvPr id="5" name="Footer Placeholder 4"/>
          <p:cNvSpPr>
            <a:spLocks noGrp="1"/>
          </p:cNvSpPr>
          <p:nvPr>
            <p:ph type="ftr" sz="quarter" idx="11"/>
          </p:nvPr>
        </p:nvSpPr>
        <p:spPr/>
        <p:txBody>
          <a:bodyPr/>
          <a:lstStyle/>
          <a:p>
            <a:r>
              <a:rPr lang="en-GB"/>
              <a:t>The Business Environment of Shipping Companies</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648948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7B0CD-E3FE-423F-A8A6-48A8ADB21D55}" type="datetime1">
              <a:rPr lang="en-US" smtClean="0"/>
              <a:t>3/14/2023</a:t>
            </a:fld>
            <a:endParaRPr lang="en-US"/>
          </a:p>
        </p:txBody>
      </p:sp>
      <p:sp>
        <p:nvSpPr>
          <p:cNvPr id="5" name="Footer Placeholder 4"/>
          <p:cNvSpPr>
            <a:spLocks noGrp="1"/>
          </p:cNvSpPr>
          <p:nvPr>
            <p:ph type="ftr" sz="quarter" idx="11"/>
          </p:nvPr>
        </p:nvSpPr>
        <p:spPr/>
        <p:txBody>
          <a:bodyPr/>
          <a:lstStyle/>
          <a:p>
            <a:r>
              <a:rPr lang="en-GB"/>
              <a:t>The Business Environment of Shipping Companies</a:t>
            </a:r>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579909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Διαφάνειας τίτλου">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48770" y="3111502"/>
            <a:ext cx="8573900" cy="1737185"/>
          </a:xfrm>
          <a:solidFill>
            <a:srgbClr val="E6F3FF"/>
          </a:solidFill>
          <a:effectLst>
            <a:outerShdw blurRad="50800" dist="76200" dir="5400000" algn="t" rotWithShape="0">
              <a:prstClr val="black">
                <a:alpha val="40000"/>
              </a:prstClr>
            </a:outerShdw>
          </a:effectLst>
        </p:spPr>
        <p:txBody>
          <a:bodyPr anchor="ctr">
            <a:normAutofit/>
          </a:bodyPr>
          <a:lstStyle>
            <a:lvl1pPr marL="0" indent="0" algn="ctr">
              <a:buNone/>
              <a:defRPr sz="2100" b="1"/>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l-GR"/>
              <a:t>Στυλ υπότιτλου υποδείγματος</a:t>
            </a:r>
            <a:endParaRPr lang="en-US"/>
          </a:p>
        </p:txBody>
      </p:sp>
      <p:sp>
        <p:nvSpPr>
          <p:cNvPr id="2" name="Title 1"/>
          <p:cNvSpPr>
            <a:spLocks noGrp="1"/>
          </p:cNvSpPr>
          <p:nvPr>
            <p:ph type="ctrTitle" hasCustomPrompt="1"/>
          </p:nvPr>
        </p:nvSpPr>
        <p:spPr>
          <a:xfrm>
            <a:off x="3448769" y="1117603"/>
            <a:ext cx="8573899" cy="1993897"/>
          </a:xfrm>
          <a:solidFill>
            <a:schemeClr val="accent5">
              <a:lumMod val="40000"/>
              <a:lumOff val="60000"/>
            </a:schemeClr>
          </a:solidFill>
          <a:effectLst>
            <a:outerShdw blurRad="50800" dist="76200" dir="5400000" algn="t" rotWithShape="0">
              <a:prstClr val="black">
                <a:alpha val="40000"/>
              </a:prstClr>
            </a:outerShdw>
          </a:effectLst>
        </p:spPr>
        <p:txBody>
          <a:bodyPr anchor="ctr">
            <a:normAutofit/>
          </a:bodyPr>
          <a:lstStyle>
            <a:lvl1pPr algn="ctr">
              <a:defRPr sz="2400" b="1"/>
            </a:lvl1pPr>
          </a:lstStyle>
          <a:p>
            <a:r>
              <a:rPr lang="en-US"/>
              <a:t>Management </a:t>
            </a:r>
            <a:br>
              <a:rPr lang="en-US"/>
            </a:br>
            <a:r>
              <a:rPr lang="en-US"/>
              <a:t>of Shipping Companies</a:t>
            </a:r>
          </a:p>
        </p:txBody>
      </p:sp>
    </p:spTree>
    <p:extLst>
      <p:ext uri="{BB962C8B-B14F-4D97-AF65-F5344CB8AC3E}">
        <p14:creationId xmlns:p14="http://schemas.microsoft.com/office/powerpoint/2010/main" val="268568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5"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err="1"/>
              <a:t>Click</a:t>
            </a:r>
            <a:r>
              <a:rPr lang="el-GR"/>
              <a:t> </a:t>
            </a:r>
            <a:r>
              <a:rPr lang="el-GR" err="1"/>
              <a:t>to</a:t>
            </a:r>
            <a:r>
              <a:rPr lang="el-GR"/>
              <a:t> </a:t>
            </a:r>
            <a:r>
              <a:rPr lang="el-GR" err="1"/>
              <a:t>edit</a:t>
            </a:r>
            <a:r>
              <a:rPr lang="el-GR"/>
              <a:t> </a:t>
            </a:r>
            <a:r>
              <a:rPr lang="el-GR" err="1"/>
              <a:t>Master</a:t>
            </a:r>
            <a:r>
              <a:rPr lang="el-GR"/>
              <a:t> </a:t>
            </a:r>
            <a:r>
              <a:rPr lang="el-GR" err="1"/>
              <a:t>text</a:t>
            </a:r>
            <a:r>
              <a:rPr lang="el-GR"/>
              <a:t> </a:t>
            </a:r>
            <a:r>
              <a:rPr lang="el-GR" err="1"/>
              <a:t>styles</a:t>
            </a:r>
            <a:endParaRPr lang="el-GR"/>
          </a:p>
        </p:txBody>
      </p:sp>
      <p:sp>
        <p:nvSpPr>
          <p:cNvPr id="4" name="Content Placeholder 3"/>
          <p:cNvSpPr>
            <a:spLocks noGrp="1"/>
          </p:cNvSpPr>
          <p:nvPr>
            <p:ph sz="half" idx="2"/>
          </p:nvPr>
        </p:nvSpPr>
        <p:spPr>
          <a:xfrm>
            <a:off x="1066805"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Text Placeholder 4"/>
          <p:cNvSpPr>
            <a:spLocks noGrp="1"/>
          </p:cNvSpPr>
          <p:nvPr>
            <p:ph type="body" sz="quarter" idx="3"/>
          </p:nvPr>
        </p:nvSpPr>
        <p:spPr>
          <a:xfrm>
            <a:off x="6650574"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l-GR"/>
              <a:t>Click to edit Master text styles</a:t>
            </a:r>
          </a:p>
        </p:txBody>
      </p:sp>
      <p:sp>
        <p:nvSpPr>
          <p:cNvPr id="6" name="Content Placeholder 5"/>
          <p:cNvSpPr>
            <a:spLocks noGrp="1"/>
          </p:cNvSpPr>
          <p:nvPr>
            <p:ph sz="quarter" idx="4"/>
          </p:nvPr>
        </p:nvSpPr>
        <p:spPr>
          <a:xfrm>
            <a:off x="6650574"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8" name="Slide Number Placeholder 10"/>
          <p:cNvSpPr>
            <a:spLocks noGrp="1"/>
          </p:cNvSpPr>
          <p:nvPr>
            <p:ph type="sldNum" sz="quarter" idx="10"/>
          </p:nvPr>
        </p:nvSpPr>
        <p:spPr>
          <a:xfrm>
            <a:off x="5782808" y="6470228"/>
            <a:ext cx="747621" cy="365125"/>
          </a:xfrm>
          <a:prstGeom prst="rect">
            <a:avLst/>
          </a:prstGeom>
        </p:spPr>
        <p:txBody>
          <a:bodyPr vert="horz" lIns="91440" tIns="45720" rIns="91440" bIns="45720" rtlCol="0" anchor="ctr"/>
          <a:lstStyle>
            <a:lvl1pPr algn="r">
              <a:defRPr sz="900">
                <a:solidFill>
                  <a:srgbClr val="002060"/>
                </a:solidFill>
                <a:latin typeface="Cambria" charset="0"/>
                <a:ea typeface="Cambria" charset="0"/>
                <a:cs typeface="Cambria" charset="0"/>
              </a:defRPr>
            </a:lvl1pPr>
          </a:lstStyle>
          <a:p>
            <a:fld id="{9C8146F3-03B2-344B-851F-282CFA5473B5}" type="slidenum">
              <a:rPr lang="en-US" smtClean="0"/>
              <a:pPr/>
              <a:t>‹#›</a:t>
            </a:fld>
            <a:endParaRPr lang="en-US"/>
          </a:p>
        </p:txBody>
      </p:sp>
      <p:sp>
        <p:nvSpPr>
          <p:cNvPr id="9" name="Title Placeholder 1"/>
          <p:cNvSpPr>
            <a:spLocks noGrp="1"/>
          </p:cNvSpPr>
          <p:nvPr>
            <p:ph type="title"/>
          </p:nvPr>
        </p:nvSpPr>
        <p:spPr>
          <a:xfrm>
            <a:off x="666449" y="87336"/>
            <a:ext cx="11045049" cy="1143000"/>
          </a:xfrm>
          <a:prstGeom prst="rect">
            <a:avLst/>
          </a:prstGeom>
        </p:spPr>
        <p:txBody>
          <a:bodyPr vert="horz" lIns="91440" tIns="45720" rIns="91440" bIns="45720" rtlCol="0" anchor="ctr">
            <a:normAutofit/>
          </a:bodyPr>
          <a:lstStyle/>
          <a:p>
            <a:r>
              <a:rPr lang="el-GR"/>
              <a:t>Click to edit Master title style</a:t>
            </a:r>
            <a:endParaRPr lang="en-US"/>
          </a:p>
        </p:txBody>
      </p:sp>
    </p:spTree>
    <p:extLst>
      <p:ext uri="{BB962C8B-B14F-4D97-AF65-F5344CB8AC3E}">
        <p14:creationId xmlns:p14="http://schemas.microsoft.com/office/powerpoint/2010/main" val="15832126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0966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err="1"/>
              <a:t>Click</a:t>
            </a:r>
            <a:r>
              <a:rPr lang="el-GR"/>
              <a:t> </a:t>
            </a:r>
            <a:r>
              <a:rPr lang="el-GR" err="1"/>
              <a:t>to</a:t>
            </a:r>
            <a:r>
              <a:rPr lang="el-GR"/>
              <a:t> </a:t>
            </a:r>
            <a:r>
              <a:rPr lang="el-GR" err="1"/>
              <a:t>edit</a:t>
            </a:r>
            <a:r>
              <a:rPr lang="el-GR"/>
              <a:t> </a:t>
            </a:r>
            <a:r>
              <a:rPr lang="el-GR" err="1"/>
              <a:t>Master</a:t>
            </a:r>
            <a:r>
              <a:rPr lang="el-GR"/>
              <a:t> </a:t>
            </a:r>
            <a:r>
              <a:rPr lang="el-GR" err="1"/>
              <a:t>text</a:t>
            </a:r>
            <a:r>
              <a:rPr lang="el-GR"/>
              <a:t> </a:t>
            </a:r>
            <a:r>
              <a:rPr lang="el-GR" err="1"/>
              <a:t>styles</a:t>
            </a:r>
            <a:endParaRPr lang="el-GR"/>
          </a:p>
          <a:p>
            <a:pPr lvl="1"/>
            <a:r>
              <a:rPr lang="el-GR" err="1"/>
              <a:t>Second</a:t>
            </a:r>
            <a:r>
              <a:rPr lang="el-GR"/>
              <a:t> </a:t>
            </a:r>
            <a:r>
              <a:rPr lang="el-GR" err="1"/>
              <a:t>level</a:t>
            </a:r>
            <a:endParaRPr lang="el-GR"/>
          </a:p>
          <a:p>
            <a:pPr lvl="2"/>
            <a:r>
              <a:rPr lang="el-GR" err="1"/>
              <a:t>Third</a:t>
            </a:r>
            <a:r>
              <a:rPr lang="el-GR"/>
              <a:t> </a:t>
            </a:r>
            <a:r>
              <a:rPr lang="el-GR" err="1"/>
              <a:t>level</a:t>
            </a:r>
            <a:endParaRPr lang="el-GR"/>
          </a:p>
          <a:p>
            <a:pPr lvl="3"/>
            <a:r>
              <a:rPr lang="el-GR" err="1"/>
              <a:t>Fourth</a:t>
            </a:r>
            <a:r>
              <a:rPr lang="el-GR"/>
              <a:t> </a:t>
            </a:r>
            <a:r>
              <a:rPr lang="el-GR" err="1"/>
              <a:t>level</a:t>
            </a:r>
            <a:endParaRPr lang="el-GR"/>
          </a:p>
          <a:p>
            <a:pPr lvl="4"/>
            <a:r>
              <a:rPr lang="el-GR" err="1"/>
              <a:t>Fifth</a:t>
            </a:r>
            <a:r>
              <a:rPr lang="el-GR"/>
              <a:t> </a:t>
            </a:r>
            <a:r>
              <a:rPr lang="el-GR" err="1"/>
              <a:t>level</a:t>
            </a:r>
            <a:endParaRPr lang="en-US"/>
          </a:p>
        </p:txBody>
      </p:sp>
      <p:sp>
        <p:nvSpPr>
          <p:cNvPr id="4" name="Content Placeholder 3"/>
          <p:cNvSpPr>
            <a:spLocks noGrp="1"/>
          </p:cNvSpPr>
          <p:nvPr>
            <p:ph sz="half" idx="2"/>
          </p:nvPr>
        </p:nvSpPr>
        <p:spPr>
          <a:xfrm>
            <a:off x="659766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l-GR" err="1"/>
              <a:t>Click</a:t>
            </a:r>
            <a:r>
              <a:rPr lang="el-GR"/>
              <a:t> </a:t>
            </a:r>
            <a:r>
              <a:rPr lang="el-GR" err="1"/>
              <a:t>to</a:t>
            </a:r>
            <a:r>
              <a:rPr lang="el-GR"/>
              <a:t> </a:t>
            </a:r>
            <a:r>
              <a:rPr lang="el-GR" err="1"/>
              <a:t>edit</a:t>
            </a:r>
            <a:r>
              <a:rPr lang="el-GR"/>
              <a:t> </a:t>
            </a:r>
            <a:r>
              <a:rPr lang="el-GR" err="1"/>
              <a:t>Master</a:t>
            </a:r>
            <a:r>
              <a:rPr lang="el-GR"/>
              <a:t> </a:t>
            </a:r>
            <a:r>
              <a:rPr lang="el-GR" err="1"/>
              <a:t>text</a:t>
            </a:r>
            <a:r>
              <a:rPr lang="el-GR"/>
              <a:t> </a:t>
            </a:r>
            <a:r>
              <a:rPr lang="el-GR" err="1"/>
              <a:t>styles</a:t>
            </a:r>
            <a:endParaRPr lang="el-GR"/>
          </a:p>
          <a:p>
            <a:pPr lvl="1"/>
            <a:r>
              <a:rPr lang="el-GR" err="1"/>
              <a:t>Second</a:t>
            </a:r>
            <a:r>
              <a:rPr lang="el-GR"/>
              <a:t> </a:t>
            </a:r>
            <a:r>
              <a:rPr lang="el-GR" err="1"/>
              <a:t>level</a:t>
            </a:r>
            <a:endParaRPr lang="el-GR"/>
          </a:p>
          <a:p>
            <a:pPr lvl="2"/>
            <a:r>
              <a:rPr lang="el-GR" err="1"/>
              <a:t>Third</a:t>
            </a:r>
            <a:r>
              <a:rPr lang="el-GR"/>
              <a:t> </a:t>
            </a:r>
            <a:r>
              <a:rPr lang="el-GR" err="1"/>
              <a:t>level</a:t>
            </a:r>
            <a:endParaRPr lang="el-GR"/>
          </a:p>
          <a:p>
            <a:pPr lvl="3"/>
            <a:r>
              <a:rPr lang="el-GR" err="1"/>
              <a:t>Fourth</a:t>
            </a:r>
            <a:r>
              <a:rPr lang="el-GR"/>
              <a:t> </a:t>
            </a:r>
            <a:r>
              <a:rPr lang="el-GR" err="1"/>
              <a:t>level</a:t>
            </a:r>
            <a:endParaRPr lang="el-GR"/>
          </a:p>
          <a:p>
            <a:pPr lvl="4"/>
            <a:r>
              <a:rPr lang="el-GR" err="1"/>
              <a:t>Fifth</a:t>
            </a:r>
            <a:r>
              <a:rPr lang="el-GR"/>
              <a:t> </a:t>
            </a:r>
            <a:r>
              <a:rPr lang="el-GR" err="1"/>
              <a:t>level</a:t>
            </a:r>
            <a:endParaRPr lang="en-US"/>
          </a:p>
        </p:txBody>
      </p:sp>
      <p:sp>
        <p:nvSpPr>
          <p:cNvPr id="7" name="Slide Number Placeholder 10"/>
          <p:cNvSpPr>
            <a:spLocks noGrp="1"/>
          </p:cNvSpPr>
          <p:nvPr>
            <p:ph type="sldNum" sz="quarter" idx="4"/>
          </p:nvPr>
        </p:nvSpPr>
        <p:spPr>
          <a:xfrm>
            <a:off x="5782808" y="6470228"/>
            <a:ext cx="747621" cy="365125"/>
          </a:xfrm>
          <a:prstGeom prst="rect">
            <a:avLst/>
          </a:prstGeom>
        </p:spPr>
        <p:txBody>
          <a:bodyPr vert="horz" lIns="91440" tIns="45720" rIns="91440" bIns="45720" rtlCol="0" anchor="ctr"/>
          <a:lstStyle>
            <a:lvl1pPr algn="r">
              <a:defRPr sz="900">
                <a:solidFill>
                  <a:srgbClr val="002060"/>
                </a:solidFill>
                <a:latin typeface="Cambria" charset="0"/>
                <a:ea typeface="Cambria" charset="0"/>
                <a:cs typeface="Cambria" charset="0"/>
              </a:defRPr>
            </a:lvl1pPr>
          </a:lstStyle>
          <a:p>
            <a:fld id="{9C8146F3-03B2-344B-851F-282CFA5473B5}" type="slidenum">
              <a:rPr lang="en-US" smtClean="0"/>
              <a:pPr/>
              <a:t>‹#›</a:t>
            </a:fld>
            <a:endParaRPr lang="en-US"/>
          </a:p>
        </p:txBody>
      </p:sp>
      <p:sp>
        <p:nvSpPr>
          <p:cNvPr id="6" name="Title Placeholder 1"/>
          <p:cNvSpPr>
            <a:spLocks noGrp="1"/>
          </p:cNvSpPr>
          <p:nvPr>
            <p:ph type="title"/>
          </p:nvPr>
        </p:nvSpPr>
        <p:spPr>
          <a:xfrm>
            <a:off x="666449" y="87336"/>
            <a:ext cx="11045049" cy="1143000"/>
          </a:xfrm>
          <a:prstGeom prst="rect">
            <a:avLst/>
          </a:prstGeom>
        </p:spPr>
        <p:txBody>
          <a:bodyPr vert="horz" lIns="91440" tIns="45720" rIns="91440" bIns="45720" rtlCol="0" anchor="ctr">
            <a:normAutofit/>
          </a:bodyPr>
          <a:lstStyle/>
          <a:p>
            <a:r>
              <a:rPr lang="el-GR"/>
              <a:t>Click to edit Master title style</a:t>
            </a:r>
            <a:endParaRPr lang="en-US"/>
          </a:p>
        </p:txBody>
      </p:sp>
    </p:spTree>
    <p:extLst>
      <p:ext uri="{BB962C8B-B14F-4D97-AF65-F5344CB8AC3E}">
        <p14:creationId xmlns:p14="http://schemas.microsoft.com/office/powerpoint/2010/main" val="73420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0DF555-990B-4318-8AFE-83357BF6ED69}" type="datetime1">
              <a:rPr lang="en-US" smtClean="0"/>
              <a:t>3/14/2023</a:t>
            </a:fld>
            <a:endParaRPr lang="en-US"/>
          </a:p>
        </p:txBody>
      </p:sp>
      <p:sp>
        <p:nvSpPr>
          <p:cNvPr id="5" name="Footer Placeholder 4"/>
          <p:cNvSpPr>
            <a:spLocks noGrp="1"/>
          </p:cNvSpPr>
          <p:nvPr>
            <p:ph type="ftr" sz="quarter" idx="11"/>
          </p:nvPr>
        </p:nvSpPr>
        <p:spPr/>
        <p:txBody>
          <a:bodyPr/>
          <a:lstStyle/>
          <a:p>
            <a:r>
              <a:rPr lang="en-GB"/>
              <a:t>The Business Environment of Shipping Companies</a:t>
            </a:r>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a:p>
        </p:txBody>
      </p:sp>
      <p:pic>
        <p:nvPicPr>
          <p:cNvPr id="7" name="Picture 6">
            <a:extLst>
              <a:ext uri="{FF2B5EF4-FFF2-40B4-BE49-F238E27FC236}">
                <a16:creationId xmlns:a16="http://schemas.microsoft.com/office/drawing/2014/main" id="{B2A8147A-28DD-30A1-88B3-87026AEC236B}"/>
              </a:ext>
            </a:extLst>
          </p:cNvPr>
          <p:cNvPicPr>
            <a:picLocks noChangeAspect="1"/>
          </p:cNvPicPr>
          <p:nvPr userDrawn="1"/>
        </p:nvPicPr>
        <p:blipFill>
          <a:blip r:embed="rId2"/>
          <a:stretch>
            <a:fillRect/>
          </a:stretch>
        </p:blipFill>
        <p:spPr>
          <a:xfrm>
            <a:off x="10954405" y="6130439"/>
            <a:ext cx="1237595" cy="731583"/>
          </a:xfrm>
          <a:prstGeom prst="rect">
            <a:avLst/>
          </a:prstGeom>
        </p:spPr>
      </p:pic>
    </p:spTree>
    <p:extLst>
      <p:ext uri="{BB962C8B-B14F-4D97-AF65-F5344CB8AC3E}">
        <p14:creationId xmlns:p14="http://schemas.microsoft.com/office/powerpoint/2010/main" val="18878110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Slide Number Placeholder 10"/>
          <p:cNvSpPr>
            <a:spLocks noGrp="1"/>
          </p:cNvSpPr>
          <p:nvPr>
            <p:ph type="sldNum" sz="quarter" idx="4"/>
          </p:nvPr>
        </p:nvSpPr>
        <p:spPr>
          <a:xfrm>
            <a:off x="5782808" y="6470228"/>
            <a:ext cx="747621" cy="365125"/>
          </a:xfrm>
          <a:prstGeom prst="rect">
            <a:avLst/>
          </a:prstGeom>
        </p:spPr>
        <p:txBody>
          <a:bodyPr vert="horz" lIns="91440" tIns="45720" rIns="91440" bIns="45720" rtlCol="0" anchor="ctr"/>
          <a:lstStyle>
            <a:lvl1pPr algn="r">
              <a:defRPr sz="900">
                <a:solidFill>
                  <a:srgbClr val="002060"/>
                </a:solidFill>
                <a:latin typeface="Cambria" charset="0"/>
                <a:ea typeface="Cambria" charset="0"/>
                <a:cs typeface="Cambria" charset="0"/>
              </a:defRPr>
            </a:lvl1pPr>
          </a:lstStyle>
          <a:p>
            <a:fld id="{9C8146F3-03B2-344B-851F-282CFA5473B5}" type="slidenum">
              <a:rPr lang="en-US" smtClean="0"/>
              <a:pPr/>
              <a:t>‹#›</a:t>
            </a:fld>
            <a:endParaRPr lang="en-US"/>
          </a:p>
        </p:txBody>
      </p:sp>
      <p:sp>
        <p:nvSpPr>
          <p:cNvPr id="6" name="Title Placeholder 1"/>
          <p:cNvSpPr>
            <a:spLocks noGrp="1"/>
          </p:cNvSpPr>
          <p:nvPr>
            <p:ph type="title"/>
          </p:nvPr>
        </p:nvSpPr>
        <p:spPr>
          <a:xfrm>
            <a:off x="666449" y="87336"/>
            <a:ext cx="11045049" cy="1143000"/>
          </a:xfrm>
          <a:prstGeom prst="rect">
            <a:avLst/>
          </a:prstGeom>
        </p:spPr>
        <p:txBody>
          <a:bodyPr vert="horz" lIns="91440" tIns="45720" rIns="91440" bIns="45720" rtlCol="0" anchor="ctr">
            <a:normAutofit/>
          </a:bodyPr>
          <a:lstStyle/>
          <a:p>
            <a:r>
              <a:rPr lang="el-GR"/>
              <a:t>Click to edit Master title style</a:t>
            </a:r>
            <a:endParaRPr lang="en-US"/>
          </a:p>
        </p:txBody>
      </p:sp>
    </p:spTree>
    <p:extLst>
      <p:ext uri="{BB962C8B-B14F-4D97-AF65-F5344CB8AC3E}">
        <p14:creationId xmlns:p14="http://schemas.microsoft.com/office/powerpoint/2010/main" val="5704462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2EF1BD1-BF7D-4182-8D97-CC9D71FD17E0}" type="datetime1">
              <a:rPr lang="en-US" smtClean="0"/>
              <a:t>3/14/2023</a:t>
            </a:fld>
            <a:endParaRPr lang="en-US"/>
          </a:p>
        </p:txBody>
      </p:sp>
      <p:sp>
        <p:nvSpPr>
          <p:cNvPr id="5" name="Footer Placeholder 4"/>
          <p:cNvSpPr>
            <a:spLocks noGrp="1"/>
          </p:cNvSpPr>
          <p:nvPr>
            <p:ph type="ftr" sz="quarter" idx="11"/>
          </p:nvPr>
        </p:nvSpPr>
        <p:spPr/>
        <p:txBody>
          <a:bodyPr/>
          <a:lstStyle/>
          <a:p>
            <a:r>
              <a:rPr lang="en-US"/>
              <a:t>The Business Environment of Shipping Companies</a:t>
            </a: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4034080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E91A45-5167-46E2-8A5D-6F164C177118}" type="datetime1">
              <a:rPr lang="en-US" smtClean="0"/>
              <a:t>3/14/2023</a:t>
            </a:fld>
            <a:endParaRPr lang="en-US"/>
          </a:p>
        </p:txBody>
      </p:sp>
      <p:sp>
        <p:nvSpPr>
          <p:cNvPr id="5" name="Footer Placeholder 4"/>
          <p:cNvSpPr>
            <a:spLocks noGrp="1"/>
          </p:cNvSpPr>
          <p:nvPr>
            <p:ph type="ftr" sz="quarter" idx="11"/>
          </p:nvPr>
        </p:nvSpPr>
        <p:spPr/>
        <p:txBody>
          <a:bodyPr/>
          <a:lstStyle/>
          <a:p>
            <a:r>
              <a:rPr lang="en-US"/>
              <a:t>The Business Environment of Shipping Companies</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a:p>
        </p:txBody>
      </p:sp>
      <p:pic>
        <p:nvPicPr>
          <p:cNvPr id="7" name="Picture 6">
            <a:extLst>
              <a:ext uri="{FF2B5EF4-FFF2-40B4-BE49-F238E27FC236}">
                <a16:creationId xmlns:a16="http://schemas.microsoft.com/office/drawing/2014/main" id="{4D28B269-5867-D096-66DC-DA94B8CCC0B8}"/>
              </a:ext>
            </a:extLst>
          </p:cNvPr>
          <p:cNvPicPr>
            <a:picLocks noChangeAspect="1"/>
          </p:cNvPicPr>
          <p:nvPr userDrawn="1"/>
        </p:nvPicPr>
        <p:blipFill>
          <a:blip r:embed="rId2"/>
          <a:stretch>
            <a:fillRect/>
          </a:stretch>
        </p:blipFill>
        <p:spPr>
          <a:xfrm>
            <a:off x="10559977" y="6091848"/>
            <a:ext cx="1650127" cy="731583"/>
          </a:xfrm>
          <a:prstGeom prst="rect">
            <a:avLst/>
          </a:prstGeom>
        </p:spPr>
      </p:pic>
    </p:spTree>
    <p:extLst>
      <p:ext uri="{BB962C8B-B14F-4D97-AF65-F5344CB8AC3E}">
        <p14:creationId xmlns:p14="http://schemas.microsoft.com/office/powerpoint/2010/main" val="14857693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06C77-A1A9-4FFB-B5BB-7C00C203E86B}" type="datetime1">
              <a:rPr lang="en-US" smtClean="0"/>
              <a:t>3/14/2023</a:t>
            </a:fld>
            <a:endParaRPr lang="en-US"/>
          </a:p>
        </p:txBody>
      </p:sp>
      <p:sp>
        <p:nvSpPr>
          <p:cNvPr id="5" name="Footer Placeholder 4"/>
          <p:cNvSpPr>
            <a:spLocks noGrp="1"/>
          </p:cNvSpPr>
          <p:nvPr>
            <p:ph type="ftr" sz="quarter" idx="11"/>
          </p:nvPr>
        </p:nvSpPr>
        <p:spPr/>
        <p:txBody>
          <a:bodyPr/>
          <a:lstStyle/>
          <a:p>
            <a:r>
              <a:rPr lang="en-US"/>
              <a:t>The Business Environment of Shipping Companies</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274015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250094-5D0C-47BB-B725-37A90270CD4E}" type="datetime1">
              <a:rPr lang="en-US" smtClean="0"/>
              <a:t>3/14/2023</a:t>
            </a:fld>
            <a:endParaRPr lang="en-US"/>
          </a:p>
        </p:txBody>
      </p:sp>
      <p:sp>
        <p:nvSpPr>
          <p:cNvPr id="6" name="Footer Placeholder 5"/>
          <p:cNvSpPr>
            <a:spLocks noGrp="1"/>
          </p:cNvSpPr>
          <p:nvPr>
            <p:ph type="ftr" sz="quarter" idx="11"/>
          </p:nvPr>
        </p:nvSpPr>
        <p:spPr/>
        <p:txBody>
          <a:bodyPr/>
          <a:lstStyle/>
          <a:p>
            <a:r>
              <a:rPr lang="en-GB"/>
              <a:t>The Business Environment of Shipping Companies</a:t>
            </a:r>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2720936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8760D8-76B5-4955-B9F5-07A792BD9CF6}" type="datetime1">
              <a:rPr lang="en-US" smtClean="0"/>
              <a:t>3/14/2023</a:t>
            </a:fld>
            <a:endParaRPr lang="en-US"/>
          </a:p>
        </p:txBody>
      </p:sp>
      <p:sp>
        <p:nvSpPr>
          <p:cNvPr id="8" name="Footer Placeholder 7"/>
          <p:cNvSpPr>
            <a:spLocks noGrp="1"/>
          </p:cNvSpPr>
          <p:nvPr>
            <p:ph type="ftr" sz="quarter" idx="11"/>
          </p:nvPr>
        </p:nvSpPr>
        <p:spPr/>
        <p:txBody>
          <a:bodyPr/>
          <a:lstStyle/>
          <a:p>
            <a:r>
              <a:rPr lang="en-GB"/>
              <a:t>The Business Environment of Shipping Companies</a:t>
            </a: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97898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968EF46-1531-48B3-93CF-46CAC56C3662}" type="datetime1">
              <a:rPr lang="en-US" smtClean="0"/>
              <a:t>3/14/2023</a:t>
            </a:fld>
            <a:endParaRPr lang="en-US"/>
          </a:p>
        </p:txBody>
      </p:sp>
      <p:sp>
        <p:nvSpPr>
          <p:cNvPr id="4" name="Footer Placeholder 3"/>
          <p:cNvSpPr>
            <a:spLocks noGrp="1"/>
          </p:cNvSpPr>
          <p:nvPr>
            <p:ph type="ftr" sz="quarter" idx="11"/>
          </p:nvPr>
        </p:nvSpPr>
        <p:spPr/>
        <p:txBody>
          <a:bodyPr/>
          <a:lstStyle/>
          <a:p>
            <a:r>
              <a:rPr lang="en-US"/>
              <a:t>The Business Environment of Shipping Companies</a:t>
            </a: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27100671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2D1BC4-2F1E-4E0C-9C2F-2B125209E34C}" type="datetime1">
              <a:rPr lang="en-US" smtClean="0"/>
              <a:t>3/14/2023</a:t>
            </a:fld>
            <a:endParaRPr lang="en-US"/>
          </a:p>
        </p:txBody>
      </p:sp>
      <p:sp>
        <p:nvSpPr>
          <p:cNvPr id="3" name="Footer Placeholder 2"/>
          <p:cNvSpPr>
            <a:spLocks noGrp="1"/>
          </p:cNvSpPr>
          <p:nvPr>
            <p:ph type="ftr" sz="quarter" idx="11"/>
          </p:nvPr>
        </p:nvSpPr>
        <p:spPr/>
        <p:txBody>
          <a:bodyPr/>
          <a:lstStyle/>
          <a:p>
            <a:r>
              <a:rPr lang="en-US"/>
              <a:t>The Business Environment of Shipping Companies</a:t>
            </a: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466596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FA3570-20E3-4E6E-813C-D666C89663B3}" type="datetime1">
              <a:rPr lang="en-US" smtClean="0"/>
              <a:t>3/14/2023</a:t>
            </a:fld>
            <a:endParaRPr lang="en-US"/>
          </a:p>
        </p:txBody>
      </p:sp>
      <p:sp>
        <p:nvSpPr>
          <p:cNvPr id="6" name="Footer Placeholder 5"/>
          <p:cNvSpPr>
            <a:spLocks noGrp="1"/>
          </p:cNvSpPr>
          <p:nvPr>
            <p:ph type="ftr" sz="quarter" idx="11"/>
          </p:nvPr>
        </p:nvSpPr>
        <p:spPr/>
        <p:txBody>
          <a:bodyPr/>
          <a:lstStyle/>
          <a:p>
            <a:r>
              <a:rPr lang="en-US"/>
              <a:t>The Business Environment of Shipping Companies</a:t>
            </a: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23707065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D6E1E74-E704-45A1-8EBA-BE7C269E4186}" type="datetime1">
              <a:rPr lang="en-US" smtClean="0"/>
              <a:t>3/14/2023</a:t>
            </a:fld>
            <a:endParaRPr lang="en-US"/>
          </a:p>
        </p:txBody>
      </p:sp>
      <p:sp>
        <p:nvSpPr>
          <p:cNvPr id="6" name="Footer Placeholder 5"/>
          <p:cNvSpPr>
            <a:spLocks noGrp="1"/>
          </p:cNvSpPr>
          <p:nvPr>
            <p:ph type="ftr" sz="quarter" idx="11"/>
          </p:nvPr>
        </p:nvSpPr>
        <p:spPr/>
        <p:txBody>
          <a:bodyPr/>
          <a:lstStyle/>
          <a:p>
            <a:r>
              <a:rPr lang="en-US"/>
              <a:t>The Business Environment of Shipping Companies</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62538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78E565-F9BA-439C-8068-C02D7E41FF0F}" type="datetime1">
              <a:rPr lang="en-US" smtClean="0"/>
              <a:t>3/14/2023</a:t>
            </a:fld>
            <a:endParaRPr lang="en-US"/>
          </a:p>
        </p:txBody>
      </p:sp>
      <p:sp>
        <p:nvSpPr>
          <p:cNvPr id="5" name="Footer Placeholder 4"/>
          <p:cNvSpPr>
            <a:spLocks noGrp="1"/>
          </p:cNvSpPr>
          <p:nvPr>
            <p:ph type="ftr" sz="quarter" idx="11"/>
          </p:nvPr>
        </p:nvSpPr>
        <p:spPr/>
        <p:txBody>
          <a:bodyPr/>
          <a:lstStyle/>
          <a:p>
            <a:r>
              <a:rPr lang="en-GB"/>
              <a:t>The Business Environment of Shipping Companies</a:t>
            </a:r>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5790631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3A308-F7A1-43A6-9E34-111C7A3C0641}" type="datetime1">
              <a:rPr lang="en-US" smtClean="0"/>
              <a:t>3/14/2023</a:t>
            </a:fld>
            <a:endParaRPr lang="en-US"/>
          </a:p>
        </p:txBody>
      </p:sp>
      <p:sp>
        <p:nvSpPr>
          <p:cNvPr id="5" name="Footer Placeholder 4"/>
          <p:cNvSpPr>
            <a:spLocks noGrp="1"/>
          </p:cNvSpPr>
          <p:nvPr>
            <p:ph type="ftr" sz="quarter" idx="11"/>
          </p:nvPr>
        </p:nvSpPr>
        <p:spPr/>
        <p:txBody>
          <a:bodyPr/>
          <a:lstStyle/>
          <a:p>
            <a:r>
              <a:rPr lang="en-US"/>
              <a:t>The Business Environment of Shipping Companies</a:t>
            </a: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25337917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B126C5-7E8F-4DE5-B1A7-03EB9C38D74C}" type="datetime1">
              <a:rPr lang="en-US" smtClean="0"/>
              <a:t>3/14/2023</a:t>
            </a:fld>
            <a:endParaRPr lang="en-US"/>
          </a:p>
        </p:txBody>
      </p:sp>
      <p:sp>
        <p:nvSpPr>
          <p:cNvPr id="5" name="Footer Placeholder 4"/>
          <p:cNvSpPr>
            <a:spLocks noGrp="1"/>
          </p:cNvSpPr>
          <p:nvPr>
            <p:ph type="ftr" sz="quarter" idx="11"/>
          </p:nvPr>
        </p:nvSpPr>
        <p:spPr/>
        <p:txBody>
          <a:bodyPr/>
          <a:lstStyle/>
          <a:p>
            <a:r>
              <a:rPr lang="en-US"/>
              <a:t>The Business Environment of Shipping Companies</a:t>
            </a: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8146F3-03B2-344B-851F-282CFA5473B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489077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4C7680C-F4C8-48B5-BB87-23D5E39EFA14}" type="datetime1">
              <a:rPr lang="en-US" smtClean="0"/>
              <a:t>3/14/2023</a:t>
            </a:fld>
            <a:endParaRPr lang="en-US"/>
          </a:p>
        </p:txBody>
      </p:sp>
      <p:sp>
        <p:nvSpPr>
          <p:cNvPr id="6" name="Footer Placeholder 5"/>
          <p:cNvSpPr>
            <a:spLocks noGrp="1"/>
          </p:cNvSpPr>
          <p:nvPr>
            <p:ph type="ftr" sz="quarter" idx="11"/>
          </p:nvPr>
        </p:nvSpPr>
        <p:spPr/>
        <p:txBody>
          <a:bodyPr/>
          <a:lstStyle/>
          <a:p>
            <a:r>
              <a:rPr lang="en-US"/>
              <a:t>The Business Environment of Shipping Companies</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3537769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DDD53E8-A24D-43FA-8285-062D43576EBD}" type="datetime1">
              <a:rPr lang="en-US" smtClean="0"/>
              <a:t>3/14/2023</a:t>
            </a:fld>
            <a:endParaRPr lang="en-US"/>
          </a:p>
        </p:txBody>
      </p:sp>
      <p:sp>
        <p:nvSpPr>
          <p:cNvPr id="6" name="Footer Placeholder 5"/>
          <p:cNvSpPr>
            <a:spLocks noGrp="1"/>
          </p:cNvSpPr>
          <p:nvPr>
            <p:ph type="ftr" sz="quarter" idx="11"/>
          </p:nvPr>
        </p:nvSpPr>
        <p:spPr/>
        <p:txBody>
          <a:bodyPr/>
          <a:lstStyle/>
          <a:p>
            <a:r>
              <a:rPr lang="en-US"/>
              <a:t>The Business Environment of Shipping Companies</a:t>
            </a: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4155622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D1E311C-E014-4AFF-A58D-201A5A746306}" type="datetime1">
              <a:rPr lang="en-US" smtClean="0"/>
              <a:t>3/14/2023</a:t>
            </a:fld>
            <a:endParaRPr lang="en-US"/>
          </a:p>
        </p:txBody>
      </p:sp>
      <p:sp>
        <p:nvSpPr>
          <p:cNvPr id="6" name="Footer Placeholder 5"/>
          <p:cNvSpPr>
            <a:spLocks noGrp="1"/>
          </p:cNvSpPr>
          <p:nvPr>
            <p:ph type="ftr" sz="quarter" idx="11"/>
          </p:nvPr>
        </p:nvSpPr>
        <p:spPr/>
        <p:txBody>
          <a:bodyPr/>
          <a:lstStyle/>
          <a:p>
            <a:r>
              <a:rPr lang="en-US"/>
              <a:t>The Business Environment of Shipping Companies</a:t>
            </a: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27062406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97590B-D610-451E-9104-2C97C9E56711}" type="datetime1">
              <a:rPr lang="en-US" smtClean="0"/>
              <a:t>3/14/2023</a:t>
            </a:fld>
            <a:endParaRPr lang="en-US"/>
          </a:p>
        </p:txBody>
      </p:sp>
      <p:sp>
        <p:nvSpPr>
          <p:cNvPr id="5" name="Footer Placeholder 4"/>
          <p:cNvSpPr>
            <a:spLocks noGrp="1"/>
          </p:cNvSpPr>
          <p:nvPr>
            <p:ph type="ftr" sz="quarter" idx="11"/>
          </p:nvPr>
        </p:nvSpPr>
        <p:spPr/>
        <p:txBody>
          <a:bodyPr/>
          <a:lstStyle/>
          <a:p>
            <a:r>
              <a:rPr lang="en-GB"/>
              <a:t>The Business Environment of Shipping Companies</a:t>
            </a:r>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4782934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CE62B-791E-43A3-B873-EF2459C41758}" type="datetime1">
              <a:rPr lang="en-US" smtClean="0"/>
              <a:t>3/14/2023</a:t>
            </a:fld>
            <a:endParaRPr lang="en-US"/>
          </a:p>
        </p:txBody>
      </p:sp>
      <p:sp>
        <p:nvSpPr>
          <p:cNvPr id="5" name="Footer Placeholder 4"/>
          <p:cNvSpPr>
            <a:spLocks noGrp="1"/>
          </p:cNvSpPr>
          <p:nvPr>
            <p:ph type="ftr" sz="quarter" idx="11"/>
          </p:nvPr>
        </p:nvSpPr>
        <p:spPr/>
        <p:txBody>
          <a:bodyPr/>
          <a:lstStyle/>
          <a:p>
            <a:r>
              <a:rPr lang="en-US"/>
              <a:t>The Business Environment of Shipping Companies</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941866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0966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err="1"/>
              <a:t>Click</a:t>
            </a:r>
            <a:r>
              <a:rPr lang="el-GR"/>
              <a:t> </a:t>
            </a:r>
            <a:r>
              <a:rPr lang="el-GR" err="1"/>
              <a:t>to</a:t>
            </a:r>
            <a:r>
              <a:rPr lang="el-GR"/>
              <a:t> </a:t>
            </a:r>
            <a:r>
              <a:rPr lang="el-GR" err="1"/>
              <a:t>edit</a:t>
            </a:r>
            <a:r>
              <a:rPr lang="el-GR"/>
              <a:t> </a:t>
            </a:r>
            <a:r>
              <a:rPr lang="el-GR" err="1"/>
              <a:t>Master</a:t>
            </a:r>
            <a:r>
              <a:rPr lang="el-GR"/>
              <a:t> </a:t>
            </a:r>
            <a:r>
              <a:rPr lang="el-GR" err="1"/>
              <a:t>text</a:t>
            </a:r>
            <a:r>
              <a:rPr lang="el-GR"/>
              <a:t> </a:t>
            </a:r>
            <a:r>
              <a:rPr lang="el-GR" err="1"/>
              <a:t>styles</a:t>
            </a:r>
            <a:endParaRPr lang="el-GR"/>
          </a:p>
          <a:p>
            <a:pPr lvl="1"/>
            <a:r>
              <a:rPr lang="el-GR" err="1"/>
              <a:t>Second</a:t>
            </a:r>
            <a:r>
              <a:rPr lang="el-GR"/>
              <a:t> </a:t>
            </a:r>
            <a:r>
              <a:rPr lang="el-GR" err="1"/>
              <a:t>level</a:t>
            </a:r>
            <a:endParaRPr lang="el-GR"/>
          </a:p>
          <a:p>
            <a:pPr lvl="2"/>
            <a:r>
              <a:rPr lang="el-GR" err="1"/>
              <a:t>Third</a:t>
            </a:r>
            <a:r>
              <a:rPr lang="el-GR"/>
              <a:t> </a:t>
            </a:r>
            <a:r>
              <a:rPr lang="el-GR" err="1"/>
              <a:t>level</a:t>
            </a:r>
            <a:endParaRPr lang="el-GR"/>
          </a:p>
          <a:p>
            <a:pPr lvl="3"/>
            <a:r>
              <a:rPr lang="el-GR" err="1"/>
              <a:t>Fourth</a:t>
            </a:r>
            <a:r>
              <a:rPr lang="el-GR"/>
              <a:t> </a:t>
            </a:r>
            <a:r>
              <a:rPr lang="el-GR" err="1"/>
              <a:t>level</a:t>
            </a:r>
            <a:endParaRPr lang="el-GR"/>
          </a:p>
          <a:p>
            <a:pPr lvl="4"/>
            <a:r>
              <a:rPr lang="el-GR" err="1"/>
              <a:t>Fifth</a:t>
            </a:r>
            <a:r>
              <a:rPr lang="el-GR"/>
              <a:t> </a:t>
            </a:r>
            <a:r>
              <a:rPr lang="el-GR" err="1"/>
              <a:t>level</a:t>
            </a:r>
            <a:endParaRPr lang="en-US"/>
          </a:p>
        </p:txBody>
      </p:sp>
      <p:sp>
        <p:nvSpPr>
          <p:cNvPr id="4" name="Content Placeholder 3"/>
          <p:cNvSpPr>
            <a:spLocks noGrp="1"/>
          </p:cNvSpPr>
          <p:nvPr>
            <p:ph sz="half" idx="2"/>
          </p:nvPr>
        </p:nvSpPr>
        <p:spPr>
          <a:xfrm>
            <a:off x="659766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err="1"/>
              <a:t>Click</a:t>
            </a:r>
            <a:r>
              <a:rPr lang="el-GR"/>
              <a:t> </a:t>
            </a:r>
            <a:r>
              <a:rPr lang="el-GR" err="1"/>
              <a:t>to</a:t>
            </a:r>
            <a:r>
              <a:rPr lang="el-GR"/>
              <a:t> </a:t>
            </a:r>
            <a:r>
              <a:rPr lang="el-GR" err="1"/>
              <a:t>edit</a:t>
            </a:r>
            <a:r>
              <a:rPr lang="el-GR"/>
              <a:t> </a:t>
            </a:r>
            <a:r>
              <a:rPr lang="el-GR" err="1"/>
              <a:t>Master</a:t>
            </a:r>
            <a:r>
              <a:rPr lang="el-GR"/>
              <a:t> </a:t>
            </a:r>
            <a:r>
              <a:rPr lang="el-GR" err="1"/>
              <a:t>text</a:t>
            </a:r>
            <a:r>
              <a:rPr lang="el-GR"/>
              <a:t> </a:t>
            </a:r>
            <a:r>
              <a:rPr lang="el-GR" err="1"/>
              <a:t>styles</a:t>
            </a:r>
            <a:endParaRPr lang="el-GR"/>
          </a:p>
          <a:p>
            <a:pPr lvl="1"/>
            <a:r>
              <a:rPr lang="el-GR" err="1"/>
              <a:t>Second</a:t>
            </a:r>
            <a:r>
              <a:rPr lang="el-GR"/>
              <a:t> </a:t>
            </a:r>
            <a:r>
              <a:rPr lang="el-GR" err="1"/>
              <a:t>level</a:t>
            </a:r>
            <a:endParaRPr lang="el-GR"/>
          </a:p>
          <a:p>
            <a:pPr lvl="2"/>
            <a:r>
              <a:rPr lang="el-GR" err="1"/>
              <a:t>Third</a:t>
            </a:r>
            <a:r>
              <a:rPr lang="el-GR"/>
              <a:t> </a:t>
            </a:r>
            <a:r>
              <a:rPr lang="el-GR" err="1"/>
              <a:t>level</a:t>
            </a:r>
            <a:endParaRPr lang="el-GR"/>
          </a:p>
          <a:p>
            <a:pPr lvl="3"/>
            <a:r>
              <a:rPr lang="el-GR" err="1"/>
              <a:t>Fourth</a:t>
            </a:r>
            <a:r>
              <a:rPr lang="el-GR"/>
              <a:t> </a:t>
            </a:r>
            <a:r>
              <a:rPr lang="el-GR" err="1"/>
              <a:t>level</a:t>
            </a:r>
            <a:endParaRPr lang="el-GR"/>
          </a:p>
          <a:p>
            <a:pPr lvl="4"/>
            <a:r>
              <a:rPr lang="el-GR" err="1"/>
              <a:t>Fifth</a:t>
            </a:r>
            <a:r>
              <a:rPr lang="el-GR"/>
              <a:t> </a:t>
            </a:r>
            <a:r>
              <a:rPr lang="el-GR" err="1"/>
              <a:t>level</a:t>
            </a:r>
            <a:endParaRPr lang="en-US"/>
          </a:p>
        </p:txBody>
      </p:sp>
      <p:sp>
        <p:nvSpPr>
          <p:cNvPr id="7" name="Slide Number Placeholder 10"/>
          <p:cNvSpPr>
            <a:spLocks noGrp="1"/>
          </p:cNvSpPr>
          <p:nvPr>
            <p:ph type="sldNum" sz="quarter" idx="4"/>
          </p:nvPr>
        </p:nvSpPr>
        <p:spPr>
          <a:xfrm>
            <a:off x="5782807" y="6470226"/>
            <a:ext cx="747621" cy="365125"/>
          </a:xfrm>
          <a:prstGeom prst="rect">
            <a:avLst/>
          </a:prstGeom>
        </p:spPr>
        <p:txBody>
          <a:bodyPr vert="horz" lIns="91440" tIns="45720" rIns="91440" bIns="45720" rtlCol="0" anchor="ctr"/>
          <a:lstStyle>
            <a:lvl1pPr algn="r">
              <a:defRPr sz="1200">
                <a:solidFill>
                  <a:srgbClr val="002060"/>
                </a:solidFill>
                <a:latin typeface="Cambria" charset="0"/>
                <a:ea typeface="Cambria" charset="0"/>
                <a:cs typeface="Cambria" charset="0"/>
              </a:defRPr>
            </a:lvl1pPr>
          </a:lstStyle>
          <a:p>
            <a:fld id="{9C8146F3-03B2-344B-851F-282CFA5473B5}" type="slidenum">
              <a:rPr lang="en-US" smtClean="0"/>
              <a:pPr/>
              <a:t>‹#›</a:t>
            </a:fld>
            <a:endParaRPr lang="en-US"/>
          </a:p>
        </p:txBody>
      </p:sp>
      <p:sp>
        <p:nvSpPr>
          <p:cNvPr id="6" name="Title Placeholder 1"/>
          <p:cNvSpPr>
            <a:spLocks noGrp="1"/>
          </p:cNvSpPr>
          <p:nvPr>
            <p:ph type="title"/>
          </p:nvPr>
        </p:nvSpPr>
        <p:spPr>
          <a:xfrm>
            <a:off x="666448" y="87336"/>
            <a:ext cx="11045049" cy="1143000"/>
          </a:xfrm>
          <a:prstGeom prst="rect">
            <a:avLst/>
          </a:prstGeom>
        </p:spPr>
        <p:txBody>
          <a:bodyPr vert="horz" lIns="91440" tIns="45720" rIns="91440" bIns="45720" rtlCol="0" anchor="ctr">
            <a:normAutofit/>
          </a:bodyPr>
          <a:lstStyle/>
          <a:p>
            <a:r>
              <a:rPr lang="el-GR"/>
              <a:t>Click to edit Master title style</a:t>
            </a:r>
            <a:endParaRPr lang="en-US"/>
          </a:p>
        </p:txBody>
      </p:sp>
    </p:spTree>
    <p:extLst>
      <p:ext uri="{BB962C8B-B14F-4D97-AF65-F5344CB8AC3E}">
        <p14:creationId xmlns:p14="http://schemas.microsoft.com/office/powerpoint/2010/main" val="1021934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5"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err="1"/>
              <a:t>Click</a:t>
            </a:r>
            <a:r>
              <a:rPr lang="el-GR"/>
              <a:t> </a:t>
            </a:r>
            <a:r>
              <a:rPr lang="el-GR" err="1"/>
              <a:t>to</a:t>
            </a:r>
            <a:r>
              <a:rPr lang="el-GR"/>
              <a:t> </a:t>
            </a:r>
            <a:r>
              <a:rPr lang="el-GR" err="1"/>
              <a:t>edit</a:t>
            </a:r>
            <a:r>
              <a:rPr lang="el-GR"/>
              <a:t> </a:t>
            </a:r>
            <a:r>
              <a:rPr lang="el-GR" err="1"/>
              <a:t>Master</a:t>
            </a:r>
            <a:r>
              <a:rPr lang="el-GR"/>
              <a:t> </a:t>
            </a:r>
            <a:r>
              <a:rPr lang="el-GR" err="1"/>
              <a:t>text</a:t>
            </a:r>
            <a:r>
              <a:rPr lang="el-GR"/>
              <a:t> </a:t>
            </a:r>
            <a:r>
              <a:rPr lang="el-GR" err="1"/>
              <a:t>styles</a:t>
            </a:r>
            <a:endParaRPr lang="el-GR"/>
          </a:p>
        </p:txBody>
      </p:sp>
      <p:sp>
        <p:nvSpPr>
          <p:cNvPr id="4" name="Content Placeholder 3"/>
          <p:cNvSpPr>
            <a:spLocks noGrp="1"/>
          </p:cNvSpPr>
          <p:nvPr>
            <p:ph sz="half" idx="2"/>
          </p:nvPr>
        </p:nvSpPr>
        <p:spPr>
          <a:xfrm>
            <a:off x="1066805"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Text Placeholder 4"/>
          <p:cNvSpPr>
            <a:spLocks noGrp="1"/>
          </p:cNvSpPr>
          <p:nvPr>
            <p:ph type="body" sz="quarter" idx="3"/>
          </p:nvPr>
        </p:nvSpPr>
        <p:spPr>
          <a:xfrm>
            <a:off x="6650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6" name="Content Placeholder 5"/>
          <p:cNvSpPr>
            <a:spLocks noGrp="1"/>
          </p:cNvSpPr>
          <p:nvPr>
            <p:ph sz="quarter" idx="4"/>
          </p:nvPr>
        </p:nvSpPr>
        <p:spPr>
          <a:xfrm>
            <a:off x="6650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8" name="Slide Number Placeholder 10"/>
          <p:cNvSpPr>
            <a:spLocks noGrp="1"/>
          </p:cNvSpPr>
          <p:nvPr>
            <p:ph type="sldNum" sz="quarter" idx="10"/>
          </p:nvPr>
        </p:nvSpPr>
        <p:spPr>
          <a:xfrm>
            <a:off x="5782807" y="6470226"/>
            <a:ext cx="747621" cy="365125"/>
          </a:xfrm>
          <a:prstGeom prst="rect">
            <a:avLst/>
          </a:prstGeom>
        </p:spPr>
        <p:txBody>
          <a:bodyPr vert="horz" lIns="91440" tIns="45720" rIns="91440" bIns="45720" rtlCol="0" anchor="ctr"/>
          <a:lstStyle>
            <a:lvl1pPr algn="r">
              <a:defRPr sz="1200">
                <a:solidFill>
                  <a:srgbClr val="002060"/>
                </a:solidFill>
                <a:latin typeface="Cambria" charset="0"/>
                <a:ea typeface="Cambria" charset="0"/>
                <a:cs typeface="Cambria" charset="0"/>
              </a:defRPr>
            </a:lvl1pPr>
          </a:lstStyle>
          <a:p>
            <a:fld id="{9C8146F3-03B2-344B-851F-282CFA5473B5}" type="slidenum">
              <a:rPr lang="en-US" smtClean="0"/>
              <a:pPr/>
              <a:t>‹#›</a:t>
            </a:fld>
            <a:endParaRPr lang="en-US"/>
          </a:p>
        </p:txBody>
      </p:sp>
      <p:sp>
        <p:nvSpPr>
          <p:cNvPr id="9" name="Title Placeholder 1"/>
          <p:cNvSpPr>
            <a:spLocks noGrp="1"/>
          </p:cNvSpPr>
          <p:nvPr>
            <p:ph type="title"/>
          </p:nvPr>
        </p:nvSpPr>
        <p:spPr>
          <a:xfrm>
            <a:off x="666448" y="87336"/>
            <a:ext cx="11045049" cy="1143000"/>
          </a:xfrm>
          <a:prstGeom prst="rect">
            <a:avLst/>
          </a:prstGeom>
        </p:spPr>
        <p:txBody>
          <a:bodyPr vert="horz" lIns="91440" tIns="45720" rIns="91440" bIns="45720" rtlCol="0" anchor="ctr">
            <a:normAutofit/>
          </a:bodyPr>
          <a:lstStyle/>
          <a:p>
            <a:r>
              <a:rPr lang="el-GR"/>
              <a:t>Click to edit Master title style</a:t>
            </a:r>
            <a:endParaRPr lang="en-US"/>
          </a:p>
        </p:txBody>
      </p:sp>
    </p:spTree>
    <p:extLst>
      <p:ext uri="{BB962C8B-B14F-4D97-AF65-F5344CB8AC3E}">
        <p14:creationId xmlns:p14="http://schemas.microsoft.com/office/powerpoint/2010/main" val="28724761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Slide Number Placeholder 10"/>
          <p:cNvSpPr>
            <a:spLocks noGrp="1"/>
          </p:cNvSpPr>
          <p:nvPr>
            <p:ph type="sldNum" sz="quarter" idx="4"/>
          </p:nvPr>
        </p:nvSpPr>
        <p:spPr>
          <a:xfrm>
            <a:off x="5782807" y="6470226"/>
            <a:ext cx="747621" cy="365125"/>
          </a:xfrm>
          <a:prstGeom prst="rect">
            <a:avLst/>
          </a:prstGeom>
        </p:spPr>
        <p:txBody>
          <a:bodyPr vert="horz" lIns="91440" tIns="45720" rIns="91440" bIns="45720" rtlCol="0" anchor="ctr"/>
          <a:lstStyle>
            <a:lvl1pPr algn="r">
              <a:defRPr sz="1200">
                <a:solidFill>
                  <a:srgbClr val="002060"/>
                </a:solidFill>
                <a:latin typeface="Cambria" charset="0"/>
                <a:ea typeface="Cambria" charset="0"/>
                <a:cs typeface="Cambria" charset="0"/>
              </a:defRPr>
            </a:lvl1pPr>
          </a:lstStyle>
          <a:p>
            <a:fld id="{9C8146F3-03B2-344B-851F-282CFA5473B5}" type="slidenum">
              <a:rPr lang="en-US" smtClean="0"/>
              <a:pPr/>
              <a:t>‹#›</a:t>
            </a:fld>
            <a:endParaRPr lang="en-US"/>
          </a:p>
        </p:txBody>
      </p:sp>
      <p:sp>
        <p:nvSpPr>
          <p:cNvPr id="6" name="Title Placeholder 1"/>
          <p:cNvSpPr>
            <a:spLocks noGrp="1"/>
          </p:cNvSpPr>
          <p:nvPr>
            <p:ph type="title"/>
          </p:nvPr>
        </p:nvSpPr>
        <p:spPr>
          <a:xfrm>
            <a:off x="666448" y="87336"/>
            <a:ext cx="11045049" cy="1143000"/>
          </a:xfrm>
          <a:prstGeom prst="rect">
            <a:avLst/>
          </a:prstGeom>
        </p:spPr>
        <p:txBody>
          <a:bodyPr vert="horz" lIns="91440" tIns="45720" rIns="91440" bIns="45720" rtlCol="0" anchor="ctr">
            <a:normAutofit/>
          </a:bodyPr>
          <a:lstStyle/>
          <a:p>
            <a:r>
              <a:rPr lang="el-GR"/>
              <a:t>Click to edit Master title style</a:t>
            </a:r>
            <a:endParaRPr lang="en-US"/>
          </a:p>
        </p:txBody>
      </p:sp>
    </p:spTree>
    <p:extLst>
      <p:ext uri="{BB962C8B-B14F-4D97-AF65-F5344CB8AC3E}">
        <p14:creationId xmlns:p14="http://schemas.microsoft.com/office/powerpoint/2010/main" val="1576301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260508-093F-4509-A51E-C929A7EBEEAA}" type="datetime1">
              <a:rPr lang="en-US" smtClean="0"/>
              <a:t>3/14/2023</a:t>
            </a:fld>
            <a:endParaRPr lang="en-US"/>
          </a:p>
        </p:txBody>
      </p:sp>
      <p:sp>
        <p:nvSpPr>
          <p:cNvPr id="6" name="Footer Placeholder 5"/>
          <p:cNvSpPr>
            <a:spLocks noGrp="1"/>
          </p:cNvSpPr>
          <p:nvPr>
            <p:ph type="ftr" sz="quarter" idx="11"/>
          </p:nvPr>
        </p:nvSpPr>
        <p:spPr/>
        <p:txBody>
          <a:bodyPr/>
          <a:lstStyle/>
          <a:p>
            <a:r>
              <a:rPr lang="en-GB"/>
              <a:t>The Business Environment of Shipping Companies</a:t>
            </a: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21041512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0561DE-02FA-415D-814C-DCF497716B45}" type="datetime1">
              <a:rPr lang="en-US" smtClean="0"/>
              <a:t>3/14/2023</a:t>
            </a:fld>
            <a:endParaRPr lang="en-US"/>
          </a:p>
        </p:txBody>
      </p:sp>
      <p:sp>
        <p:nvSpPr>
          <p:cNvPr id="5" name="Footer Placeholder 4"/>
          <p:cNvSpPr>
            <a:spLocks noGrp="1"/>
          </p:cNvSpPr>
          <p:nvPr>
            <p:ph type="ftr" sz="quarter" idx="11"/>
          </p:nvPr>
        </p:nvSpPr>
        <p:spPr/>
        <p:txBody>
          <a:bodyPr/>
          <a:lstStyle/>
          <a:p>
            <a:r>
              <a:rPr lang="en-US"/>
              <a:t>Introduction</a:t>
            </a:r>
            <a:endParaRPr lang="el-G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4830803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ED5D43-FA1A-4B59-AAA6-F230C8BFC157}" type="datetime1">
              <a:rPr lang="en-US" smtClean="0"/>
              <a:t>3/14/2023</a:t>
            </a:fld>
            <a:endParaRPr lang="en-US"/>
          </a:p>
        </p:txBody>
      </p:sp>
      <p:sp>
        <p:nvSpPr>
          <p:cNvPr id="5" name="Footer Placeholder 4"/>
          <p:cNvSpPr>
            <a:spLocks noGrp="1"/>
          </p:cNvSpPr>
          <p:nvPr>
            <p:ph type="ftr" sz="quarter" idx="11"/>
          </p:nvPr>
        </p:nvSpPr>
        <p:spPr/>
        <p:txBody>
          <a:bodyPr/>
          <a:lstStyle/>
          <a:p>
            <a:r>
              <a:rPr lang="en-GB"/>
              <a:t>Introduction</a:t>
            </a:r>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a:p>
        </p:txBody>
      </p:sp>
      <p:pic>
        <p:nvPicPr>
          <p:cNvPr id="9" name="Picture 8">
            <a:extLst>
              <a:ext uri="{FF2B5EF4-FFF2-40B4-BE49-F238E27FC236}">
                <a16:creationId xmlns:a16="http://schemas.microsoft.com/office/drawing/2014/main" id="{606AAA9D-6031-5CB8-BFDB-7FE6097A521C}"/>
              </a:ext>
            </a:extLst>
          </p:cNvPr>
          <p:cNvPicPr>
            <a:picLocks noChangeAspect="1"/>
          </p:cNvPicPr>
          <p:nvPr userDrawn="1"/>
        </p:nvPicPr>
        <p:blipFill>
          <a:blip r:embed="rId2"/>
          <a:stretch>
            <a:fillRect/>
          </a:stretch>
        </p:blipFill>
        <p:spPr>
          <a:xfrm>
            <a:off x="10954405" y="6130437"/>
            <a:ext cx="1237595" cy="731583"/>
          </a:xfrm>
          <a:prstGeom prst="rect">
            <a:avLst/>
          </a:prstGeom>
        </p:spPr>
      </p:pic>
    </p:spTree>
    <p:extLst>
      <p:ext uri="{BB962C8B-B14F-4D97-AF65-F5344CB8AC3E}">
        <p14:creationId xmlns:p14="http://schemas.microsoft.com/office/powerpoint/2010/main" val="39943375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1B75DA-093E-4395-BE14-4D9CDFC4F7D8}" type="datetime1">
              <a:rPr lang="en-US" smtClean="0"/>
              <a:t>3/14/2023</a:t>
            </a:fld>
            <a:endParaRPr lang="en-US"/>
          </a:p>
        </p:txBody>
      </p:sp>
      <p:sp>
        <p:nvSpPr>
          <p:cNvPr id="5" name="Footer Placeholder 4"/>
          <p:cNvSpPr>
            <a:spLocks noGrp="1"/>
          </p:cNvSpPr>
          <p:nvPr>
            <p:ph type="ftr" sz="quarter" idx="11"/>
          </p:nvPr>
        </p:nvSpPr>
        <p:spPr/>
        <p:txBody>
          <a:bodyPr/>
          <a:lstStyle/>
          <a:p>
            <a:r>
              <a:rPr lang="en-US"/>
              <a:t>Introduction</a:t>
            </a:r>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094523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AD2E096-CD51-4FFF-84AC-86595A266CF6}" type="datetime1">
              <a:rPr lang="en-US" smtClean="0"/>
              <a:t>3/14/2023</a:t>
            </a:fld>
            <a:endParaRPr lang="en-US"/>
          </a:p>
        </p:txBody>
      </p:sp>
      <p:sp>
        <p:nvSpPr>
          <p:cNvPr id="6" name="Footer Placeholder 5"/>
          <p:cNvSpPr>
            <a:spLocks noGrp="1"/>
          </p:cNvSpPr>
          <p:nvPr>
            <p:ph type="ftr" sz="quarter" idx="11"/>
          </p:nvPr>
        </p:nvSpPr>
        <p:spPr/>
        <p:txBody>
          <a:bodyPr/>
          <a:lstStyle/>
          <a:p>
            <a:r>
              <a:rPr lang="en-US"/>
              <a:t>Introduction</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5187453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6DBC74-083D-485F-BE35-178B490A11C4}" type="datetime1">
              <a:rPr lang="en-US" smtClean="0"/>
              <a:t>3/14/2023</a:t>
            </a:fld>
            <a:endParaRPr lang="en-US"/>
          </a:p>
        </p:txBody>
      </p:sp>
      <p:sp>
        <p:nvSpPr>
          <p:cNvPr id="8" name="Footer Placeholder 7"/>
          <p:cNvSpPr>
            <a:spLocks noGrp="1"/>
          </p:cNvSpPr>
          <p:nvPr>
            <p:ph type="ftr" sz="quarter" idx="11"/>
          </p:nvPr>
        </p:nvSpPr>
        <p:spPr/>
        <p:txBody>
          <a:bodyPr/>
          <a:lstStyle/>
          <a:p>
            <a:r>
              <a:rPr lang="en-US"/>
              <a:t>Introduction</a:t>
            </a: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375222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DA0366-261B-4432-AA8B-12D6D0CB53C4}" type="datetime1">
              <a:rPr lang="en-US" smtClean="0"/>
              <a:t>3/14/2023</a:t>
            </a:fld>
            <a:endParaRPr lang="en-US"/>
          </a:p>
        </p:txBody>
      </p:sp>
      <p:sp>
        <p:nvSpPr>
          <p:cNvPr id="4" name="Footer Placeholder 3"/>
          <p:cNvSpPr>
            <a:spLocks noGrp="1"/>
          </p:cNvSpPr>
          <p:nvPr>
            <p:ph type="ftr" sz="quarter" idx="11"/>
          </p:nvPr>
        </p:nvSpPr>
        <p:spPr/>
        <p:txBody>
          <a:bodyPr/>
          <a:lstStyle/>
          <a:p>
            <a:r>
              <a:rPr lang="en-US"/>
              <a:t>Introduction</a:t>
            </a:r>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2244718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F224C0-1BE3-4B6E-9C86-98C910B3ACC2}" type="datetime1">
              <a:rPr lang="en-US" smtClean="0"/>
              <a:t>3/14/2023</a:t>
            </a:fld>
            <a:endParaRPr lang="en-US"/>
          </a:p>
        </p:txBody>
      </p:sp>
      <p:sp>
        <p:nvSpPr>
          <p:cNvPr id="3" name="Footer Placeholder 2"/>
          <p:cNvSpPr>
            <a:spLocks noGrp="1"/>
          </p:cNvSpPr>
          <p:nvPr>
            <p:ph type="ftr" sz="quarter" idx="11"/>
          </p:nvPr>
        </p:nvSpPr>
        <p:spPr/>
        <p:txBody>
          <a:bodyPr/>
          <a:lstStyle/>
          <a:p>
            <a:r>
              <a:rPr lang="en-US"/>
              <a:t>Introduction</a:t>
            </a:r>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8089174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D38EB1-4312-4D59-B35A-6BBDBEC23DB0}" type="datetime1">
              <a:rPr lang="en-US" smtClean="0"/>
              <a:t>3/14/2023</a:t>
            </a:fld>
            <a:endParaRPr lang="en-US"/>
          </a:p>
        </p:txBody>
      </p:sp>
      <p:sp>
        <p:nvSpPr>
          <p:cNvPr id="6" name="Footer Placeholder 5"/>
          <p:cNvSpPr>
            <a:spLocks noGrp="1"/>
          </p:cNvSpPr>
          <p:nvPr>
            <p:ph type="ftr" sz="quarter" idx="11"/>
          </p:nvPr>
        </p:nvSpPr>
        <p:spPr/>
        <p:txBody>
          <a:bodyPr/>
          <a:lstStyle/>
          <a:p>
            <a:r>
              <a:rPr lang="en-US"/>
              <a:t>Introduction</a:t>
            </a:r>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22177174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9144E8-2623-42A6-AD0A-F543184C3E9B}" type="datetime1">
              <a:rPr lang="en-US" smtClean="0"/>
              <a:t>3/14/2023</a:t>
            </a:fld>
            <a:endParaRPr lang="en-US"/>
          </a:p>
        </p:txBody>
      </p:sp>
      <p:sp>
        <p:nvSpPr>
          <p:cNvPr id="6" name="Footer Placeholder 5"/>
          <p:cNvSpPr>
            <a:spLocks noGrp="1"/>
          </p:cNvSpPr>
          <p:nvPr>
            <p:ph type="ftr" sz="quarter" idx="11"/>
          </p:nvPr>
        </p:nvSpPr>
        <p:spPr/>
        <p:txBody>
          <a:bodyPr/>
          <a:lstStyle/>
          <a:p>
            <a:r>
              <a:rPr lang="en-US"/>
              <a:t>Introduction</a:t>
            </a:r>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27282320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8503DD-B72A-4BFB-81A5-9780E3A96587}" type="datetime1">
              <a:rPr lang="en-US" smtClean="0"/>
              <a:t>3/14/2023</a:t>
            </a:fld>
            <a:endParaRPr lang="en-US"/>
          </a:p>
        </p:txBody>
      </p:sp>
      <p:sp>
        <p:nvSpPr>
          <p:cNvPr id="5" name="Footer Placeholder 4"/>
          <p:cNvSpPr>
            <a:spLocks noGrp="1"/>
          </p:cNvSpPr>
          <p:nvPr>
            <p:ph type="ftr" sz="quarter" idx="11"/>
          </p:nvPr>
        </p:nvSpPr>
        <p:spPr/>
        <p:txBody>
          <a:bodyPr/>
          <a:lstStyle/>
          <a:p>
            <a:r>
              <a:rPr lang="en-US"/>
              <a:t>Introduction</a:t>
            </a:r>
            <a:endParaRPr lang="el-G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149022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65BC79-EA6F-491C-8971-0FF4B8CF415F}" type="datetime1">
              <a:rPr lang="en-US" smtClean="0"/>
              <a:t>3/14/2023</a:t>
            </a:fld>
            <a:endParaRPr lang="en-US"/>
          </a:p>
        </p:txBody>
      </p:sp>
      <p:sp>
        <p:nvSpPr>
          <p:cNvPr id="8" name="Footer Placeholder 7"/>
          <p:cNvSpPr>
            <a:spLocks noGrp="1"/>
          </p:cNvSpPr>
          <p:nvPr>
            <p:ph type="ftr" sz="quarter" idx="11"/>
          </p:nvPr>
        </p:nvSpPr>
        <p:spPr/>
        <p:txBody>
          <a:bodyPr/>
          <a:lstStyle/>
          <a:p>
            <a:r>
              <a:rPr lang="en-GB"/>
              <a:t>The Business Environment of Shipping Companies</a:t>
            </a:r>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958270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3155C-FB25-4C9F-9239-9EBA7A6C8C9F}" type="datetime1">
              <a:rPr lang="en-US" smtClean="0"/>
              <a:t>3/14/2023</a:t>
            </a:fld>
            <a:endParaRPr lang="en-US"/>
          </a:p>
        </p:txBody>
      </p:sp>
      <p:sp>
        <p:nvSpPr>
          <p:cNvPr id="5" name="Footer Placeholder 4"/>
          <p:cNvSpPr>
            <a:spLocks noGrp="1"/>
          </p:cNvSpPr>
          <p:nvPr>
            <p:ph type="ftr" sz="quarter" idx="11"/>
          </p:nvPr>
        </p:nvSpPr>
        <p:spPr/>
        <p:txBody>
          <a:bodyPr/>
          <a:lstStyle/>
          <a:p>
            <a:r>
              <a:rPr lang="en-US"/>
              <a:t>Introduction</a:t>
            </a:r>
            <a:endParaRPr lang="el-G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C8146F3-03B2-344B-851F-282CFA5473B5}"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0375986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6B639630-3204-4EAC-ACD7-C5DFC0E58F37}" type="datetime1">
              <a:rPr lang="en-US" smtClean="0"/>
              <a:t>3/14/2023</a:t>
            </a:fld>
            <a:endParaRPr lang="en-US"/>
          </a:p>
        </p:txBody>
      </p:sp>
      <p:sp>
        <p:nvSpPr>
          <p:cNvPr id="6" name="Footer Placeholder 5"/>
          <p:cNvSpPr>
            <a:spLocks noGrp="1"/>
          </p:cNvSpPr>
          <p:nvPr>
            <p:ph type="ftr" sz="quarter" idx="11"/>
          </p:nvPr>
        </p:nvSpPr>
        <p:spPr/>
        <p:txBody>
          <a:bodyPr/>
          <a:lstStyle/>
          <a:p>
            <a:r>
              <a:rPr lang="en-US"/>
              <a:t>Introduction</a:t>
            </a:r>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2639861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22A9417-5D4E-4813-90E5-8832E76679B7}" type="datetime1">
              <a:rPr lang="en-US" smtClean="0"/>
              <a:t>3/14/2023</a:t>
            </a:fld>
            <a:endParaRPr lang="en-US"/>
          </a:p>
        </p:txBody>
      </p:sp>
      <p:sp>
        <p:nvSpPr>
          <p:cNvPr id="6" name="Footer Placeholder 5"/>
          <p:cNvSpPr>
            <a:spLocks noGrp="1"/>
          </p:cNvSpPr>
          <p:nvPr>
            <p:ph type="ftr" sz="quarter" idx="11"/>
          </p:nvPr>
        </p:nvSpPr>
        <p:spPr/>
        <p:txBody>
          <a:bodyPr/>
          <a:lstStyle/>
          <a:p>
            <a:r>
              <a:rPr lang="en-US"/>
              <a:t>Introduction</a:t>
            </a:r>
            <a:endParaRPr lang="el-G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11058041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24308FB-6687-4F85-96AE-397066DBF406}" type="datetime1">
              <a:rPr lang="en-US" smtClean="0"/>
              <a:t>3/14/2023</a:t>
            </a:fld>
            <a:endParaRPr lang="en-US"/>
          </a:p>
        </p:txBody>
      </p:sp>
      <p:sp>
        <p:nvSpPr>
          <p:cNvPr id="6" name="Footer Placeholder 5"/>
          <p:cNvSpPr>
            <a:spLocks noGrp="1"/>
          </p:cNvSpPr>
          <p:nvPr>
            <p:ph type="ftr" sz="quarter" idx="11"/>
          </p:nvPr>
        </p:nvSpPr>
        <p:spPr/>
        <p:txBody>
          <a:bodyPr/>
          <a:lstStyle/>
          <a:p>
            <a:r>
              <a:rPr lang="en-US"/>
              <a:t>Introduction</a:t>
            </a:r>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22831432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C2753C-B9F0-4AB1-8EFA-CEAEF54D9D02}" type="datetime1">
              <a:rPr lang="en-US" smtClean="0"/>
              <a:t>3/14/2023</a:t>
            </a:fld>
            <a:endParaRPr lang="en-US"/>
          </a:p>
        </p:txBody>
      </p:sp>
      <p:sp>
        <p:nvSpPr>
          <p:cNvPr id="5" name="Footer Placeholder 4"/>
          <p:cNvSpPr>
            <a:spLocks noGrp="1"/>
          </p:cNvSpPr>
          <p:nvPr>
            <p:ph type="ftr" sz="quarter" idx="11"/>
          </p:nvPr>
        </p:nvSpPr>
        <p:spPr/>
        <p:txBody>
          <a:bodyPr/>
          <a:lstStyle/>
          <a:p>
            <a:r>
              <a:rPr lang="en-US"/>
              <a:t>Introduction</a:t>
            </a: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42831505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346BBB-7CDA-4E00-9664-4B88E96D99F0}" type="datetime1">
              <a:rPr lang="en-US" smtClean="0"/>
              <a:t>3/14/2023</a:t>
            </a:fld>
            <a:endParaRPr lang="en-US"/>
          </a:p>
        </p:txBody>
      </p:sp>
      <p:sp>
        <p:nvSpPr>
          <p:cNvPr id="5" name="Footer Placeholder 4"/>
          <p:cNvSpPr>
            <a:spLocks noGrp="1"/>
          </p:cNvSpPr>
          <p:nvPr>
            <p:ph type="ftr" sz="quarter" idx="11"/>
          </p:nvPr>
        </p:nvSpPr>
        <p:spPr/>
        <p:txBody>
          <a:bodyPr/>
          <a:lstStyle/>
          <a:p>
            <a:r>
              <a:rPr lang="en-US"/>
              <a:t>Introduction</a:t>
            </a:r>
            <a:endParaRPr lang="el-G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13306083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Διαφάνειας τίτλου">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448769" y="3111500"/>
            <a:ext cx="8573900" cy="1737185"/>
          </a:xfrm>
          <a:solidFill>
            <a:srgbClr val="E6F3FF"/>
          </a:solidFill>
          <a:effectLst>
            <a:outerShdw blurRad="50800" dist="76200" dir="5400000" algn="t" rotWithShape="0">
              <a:prstClr val="black">
                <a:alpha val="40000"/>
              </a:prstClr>
            </a:outerShdw>
          </a:effectLst>
        </p:spPr>
        <p:txBody>
          <a:bodyPr anchor="ctr">
            <a:normAutofit/>
          </a:bodyPr>
          <a:lstStyle>
            <a:lvl1pPr marL="0" indent="0" algn="ctr">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Στυλ υπότιτλου υποδείγματος</a:t>
            </a:r>
            <a:endParaRPr lang="en-US"/>
          </a:p>
        </p:txBody>
      </p:sp>
      <p:sp>
        <p:nvSpPr>
          <p:cNvPr id="2" name="Title 1"/>
          <p:cNvSpPr>
            <a:spLocks noGrp="1"/>
          </p:cNvSpPr>
          <p:nvPr>
            <p:ph type="ctrTitle" hasCustomPrompt="1"/>
          </p:nvPr>
        </p:nvSpPr>
        <p:spPr>
          <a:xfrm>
            <a:off x="3448769" y="1117601"/>
            <a:ext cx="8573899" cy="1993897"/>
          </a:xfrm>
          <a:solidFill>
            <a:schemeClr val="accent5">
              <a:lumMod val="40000"/>
              <a:lumOff val="60000"/>
            </a:schemeClr>
          </a:solidFill>
          <a:effectLst>
            <a:outerShdw blurRad="50800" dist="76200" dir="5400000" algn="t" rotWithShape="0">
              <a:prstClr val="black">
                <a:alpha val="40000"/>
              </a:prstClr>
            </a:outerShdw>
          </a:effectLst>
        </p:spPr>
        <p:txBody>
          <a:bodyPr anchor="ctr">
            <a:normAutofit/>
          </a:bodyPr>
          <a:lstStyle>
            <a:lvl1pPr algn="ctr">
              <a:defRPr sz="3200" b="1"/>
            </a:lvl1pPr>
          </a:lstStyle>
          <a:p>
            <a:r>
              <a:rPr lang="en-US"/>
              <a:t>Management </a:t>
            </a:r>
            <a:br>
              <a:rPr lang="en-US"/>
            </a:br>
            <a:r>
              <a:rPr lang="en-US"/>
              <a:t>of Shipping Companies</a:t>
            </a:r>
          </a:p>
        </p:txBody>
      </p:sp>
    </p:spTree>
    <p:extLst>
      <p:ext uri="{BB962C8B-B14F-4D97-AF65-F5344CB8AC3E}">
        <p14:creationId xmlns:p14="http://schemas.microsoft.com/office/powerpoint/2010/main" val="40519734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5"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err="1"/>
              <a:t>Click</a:t>
            </a:r>
            <a:r>
              <a:rPr lang="el-GR"/>
              <a:t> </a:t>
            </a:r>
            <a:r>
              <a:rPr lang="el-GR" err="1"/>
              <a:t>to</a:t>
            </a:r>
            <a:r>
              <a:rPr lang="el-GR"/>
              <a:t> </a:t>
            </a:r>
            <a:r>
              <a:rPr lang="el-GR" err="1"/>
              <a:t>edit</a:t>
            </a:r>
            <a:r>
              <a:rPr lang="el-GR"/>
              <a:t> </a:t>
            </a:r>
            <a:r>
              <a:rPr lang="el-GR" err="1"/>
              <a:t>Master</a:t>
            </a:r>
            <a:r>
              <a:rPr lang="el-GR"/>
              <a:t> </a:t>
            </a:r>
            <a:r>
              <a:rPr lang="el-GR" err="1"/>
              <a:t>text</a:t>
            </a:r>
            <a:r>
              <a:rPr lang="el-GR"/>
              <a:t> </a:t>
            </a:r>
            <a:r>
              <a:rPr lang="el-GR" err="1"/>
              <a:t>styles</a:t>
            </a:r>
            <a:endParaRPr lang="el-GR"/>
          </a:p>
        </p:txBody>
      </p:sp>
      <p:sp>
        <p:nvSpPr>
          <p:cNvPr id="4" name="Content Placeholder 3"/>
          <p:cNvSpPr>
            <a:spLocks noGrp="1"/>
          </p:cNvSpPr>
          <p:nvPr>
            <p:ph sz="half" idx="2"/>
          </p:nvPr>
        </p:nvSpPr>
        <p:spPr>
          <a:xfrm>
            <a:off x="1066805"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Text Placeholder 4"/>
          <p:cNvSpPr>
            <a:spLocks noGrp="1"/>
          </p:cNvSpPr>
          <p:nvPr>
            <p:ph type="body" sz="quarter" idx="3"/>
          </p:nvPr>
        </p:nvSpPr>
        <p:spPr>
          <a:xfrm>
            <a:off x="6650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Click to edit Master text styles</a:t>
            </a:r>
          </a:p>
        </p:txBody>
      </p:sp>
      <p:sp>
        <p:nvSpPr>
          <p:cNvPr id="6" name="Content Placeholder 5"/>
          <p:cNvSpPr>
            <a:spLocks noGrp="1"/>
          </p:cNvSpPr>
          <p:nvPr>
            <p:ph sz="quarter" idx="4"/>
          </p:nvPr>
        </p:nvSpPr>
        <p:spPr>
          <a:xfrm>
            <a:off x="6650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8" name="Slide Number Placeholder 10"/>
          <p:cNvSpPr>
            <a:spLocks noGrp="1"/>
          </p:cNvSpPr>
          <p:nvPr>
            <p:ph type="sldNum" sz="quarter" idx="10"/>
          </p:nvPr>
        </p:nvSpPr>
        <p:spPr>
          <a:xfrm>
            <a:off x="5782807" y="6470226"/>
            <a:ext cx="747621" cy="365125"/>
          </a:xfrm>
          <a:prstGeom prst="rect">
            <a:avLst/>
          </a:prstGeom>
        </p:spPr>
        <p:txBody>
          <a:bodyPr vert="horz" lIns="91440" tIns="45720" rIns="91440" bIns="45720" rtlCol="0" anchor="ctr"/>
          <a:lstStyle>
            <a:lvl1pPr algn="r">
              <a:defRPr sz="1200">
                <a:solidFill>
                  <a:srgbClr val="002060"/>
                </a:solidFill>
                <a:latin typeface="Cambria" charset="0"/>
                <a:ea typeface="Cambria" charset="0"/>
                <a:cs typeface="Cambria" charset="0"/>
              </a:defRPr>
            </a:lvl1pPr>
          </a:lstStyle>
          <a:p>
            <a:fld id="{9C8146F3-03B2-344B-851F-282CFA5473B5}" type="slidenum">
              <a:rPr lang="en-US" smtClean="0"/>
              <a:pPr/>
              <a:t>‹#›</a:t>
            </a:fld>
            <a:endParaRPr lang="en-US"/>
          </a:p>
        </p:txBody>
      </p:sp>
      <p:sp>
        <p:nvSpPr>
          <p:cNvPr id="9" name="Title Placeholder 1"/>
          <p:cNvSpPr>
            <a:spLocks noGrp="1"/>
          </p:cNvSpPr>
          <p:nvPr>
            <p:ph type="title"/>
          </p:nvPr>
        </p:nvSpPr>
        <p:spPr>
          <a:xfrm>
            <a:off x="666448" y="87336"/>
            <a:ext cx="11045049" cy="1143000"/>
          </a:xfrm>
          <a:prstGeom prst="rect">
            <a:avLst/>
          </a:prstGeom>
        </p:spPr>
        <p:txBody>
          <a:bodyPr vert="horz" lIns="91440" tIns="45720" rIns="91440" bIns="45720" rtlCol="0" anchor="ctr">
            <a:normAutofit/>
          </a:bodyPr>
          <a:lstStyle/>
          <a:p>
            <a:r>
              <a:rPr lang="el-GR"/>
              <a:t>Click to edit Master title style</a:t>
            </a:r>
            <a:endParaRPr lang="en-US"/>
          </a:p>
        </p:txBody>
      </p:sp>
    </p:spTree>
    <p:extLst>
      <p:ext uri="{BB962C8B-B14F-4D97-AF65-F5344CB8AC3E}">
        <p14:creationId xmlns:p14="http://schemas.microsoft.com/office/powerpoint/2010/main" val="31480591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0966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err="1"/>
              <a:t>Click</a:t>
            </a:r>
            <a:r>
              <a:rPr lang="el-GR"/>
              <a:t> </a:t>
            </a:r>
            <a:r>
              <a:rPr lang="el-GR" err="1"/>
              <a:t>to</a:t>
            </a:r>
            <a:r>
              <a:rPr lang="el-GR"/>
              <a:t> </a:t>
            </a:r>
            <a:r>
              <a:rPr lang="el-GR" err="1"/>
              <a:t>edit</a:t>
            </a:r>
            <a:r>
              <a:rPr lang="el-GR"/>
              <a:t> </a:t>
            </a:r>
            <a:r>
              <a:rPr lang="el-GR" err="1"/>
              <a:t>Master</a:t>
            </a:r>
            <a:r>
              <a:rPr lang="el-GR"/>
              <a:t> </a:t>
            </a:r>
            <a:r>
              <a:rPr lang="el-GR" err="1"/>
              <a:t>text</a:t>
            </a:r>
            <a:r>
              <a:rPr lang="el-GR"/>
              <a:t> </a:t>
            </a:r>
            <a:r>
              <a:rPr lang="el-GR" err="1"/>
              <a:t>styles</a:t>
            </a:r>
            <a:endParaRPr lang="el-GR"/>
          </a:p>
          <a:p>
            <a:pPr lvl="1"/>
            <a:r>
              <a:rPr lang="el-GR" err="1"/>
              <a:t>Second</a:t>
            </a:r>
            <a:r>
              <a:rPr lang="el-GR"/>
              <a:t> </a:t>
            </a:r>
            <a:r>
              <a:rPr lang="el-GR" err="1"/>
              <a:t>level</a:t>
            </a:r>
            <a:endParaRPr lang="el-GR"/>
          </a:p>
          <a:p>
            <a:pPr lvl="2"/>
            <a:r>
              <a:rPr lang="el-GR" err="1"/>
              <a:t>Third</a:t>
            </a:r>
            <a:r>
              <a:rPr lang="el-GR"/>
              <a:t> </a:t>
            </a:r>
            <a:r>
              <a:rPr lang="el-GR" err="1"/>
              <a:t>level</a:t>
            </a:r>
            <a:endParaRPr lang="el-GR"/>
          </a:p>
          <a:p>
            <a:pPr lvl="3"/>
            <a:r>
              <a:rPr lang="el-GR" err="1"/>
              <a:t>Fourth</a:t>
            </a:r>
            <a:r>
              <a:rPr lang="el-GR"/>
              <a:t> </a:t>
            </a:r>
            <a:r>
              <a:rPr lang="el-GR" err="1"/>
              <a:t>level</a:t>
            </a:r>
            <a:endParaRPr lang="el-GR"/>
          </a:p>
          <a:p>
            <a:pPr lvl="4"/>
            <a:r>
              <a:rPr lang="el-GR" err="1"/>
              <a:t>Fifth</a:t>
            </a:r>
            <a:r>
              <a:rPr lang="el-GR"/>
              <a:t> </a:t>
            </a:r>
            <a:r>
              <a:rPr lang="el-GR" err="1"/>
              <a:t>level</a:t>
            </a:r>
            <a:endParaRPr lang="en-US"/>
          </a:p>
        </p:txBody>
      </p:sp>
      <p:sp>
        <p:nvSpPr>
          <p:cNvPr id="4" name="Content Placeholder 3"/>
          <p:cNvSpPr>
            <a:spLocks noGrp="1"/>
          </p:cNvSpPr>
          <p:nvPr>
            <p:ph sz="half" idx="2"/>
          </p:nvPr>
        </p:nvSpPr>
        <p:spPr>
          <a:xfrm>
            <a:off x="659766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err="1"/>
              <a:t>Click</a:t>
            </a:r>
            <a:r>
              <a:rPr lang="el-GR"/>
              <a:t> </a:t>
            </a:r>
            <a:r>
              <a:rPr lang="el-GR" err="1"/>
              <a:t>to</a:t>
            </a:r>
            <a:r>
              <a:rPr lang="el-GR"/>
              <a:t> </a:t>
            </a:r>
            <a:r>
              <a:rPr lang="el-GR" err="1"/>
              <a:t>edit</a:t>
            </a:r>
            <a:r>
              <a:rPr lang="el-GR"/>
              <a:t> </a:t>
            </a:r>
            <a:r>
              <a:rPr lang="el-GR" err="1"/>
              <a:t>Master</a:t>
            </a:r>
            <a:r>
              <a:rPr lang="el-GR"/>
              <a:t> </a:t>
            </a:r>
            <a:r>
              <a:rPr lang="el-GR" err="1"/>
              <a:t>text</a:t>
            </a:r>
            <a:r>
              <a:rPr lang="el-GR"/>
              <a:t> </a:t>
            </a:r>
            <a:r>
              <a:rPr lang="el-GR" err="1"/>
              <a:t>styles</a:t>
            </a:r>
            <a:endParaRPr lang="el-GR"/>
          </a:p>
          <a:p>
            <a:pPr lvl="1"/>
            <a:r>
              <a:rPr lang="el-GR" err="1"/>
              <a:t>Second</a:t>
            </a:r>
            <a:r>
              <a:rPr lang="el-GR"/>
              <a:t> </a:t>
            </a:r>
            <a:r>
              <a:rPr lang="el-GR" err="1"/>
              <a:t>level</a:t>
            </a:r>
            <a:endParaRPr lang="el-GR"/>
          </a:p>
          <a:p>
            <a:pPr lvl="2"/>
            <a:r>
              <a:rPr lang="el-GR" err="1"/>
              <a:t>Third</a:t>
            </a:r>
            <a:r>
              <a:rPr lang="el-GR"/>
              <a:t> </a:t>
            </a:r>
            <a:r>
              <a:rPr lang="el-GR" err="1"/>
              <a:t>level</a:t>
            </a:r>
            <a:endParaRPr lang="el-GR"/>
          </a:p>
          <a:p>
            <a:pPr lvl="3"/>
            <a:r>
              <a:rPr lang="el-GR" err="1"/>
              <a:t>Fourth</a:t>
            </a:r>
            <a:r>
              <a:rPr lang="el-GR"/>
              <a:t> </a:t>
            </a:r>
            <a:r>
              <a:rPr lang="el-GR" err="1"/>
              <a:t>level</a:t>
            </a:r>
            <a:endParaRPr lang="el-GR"/>
          </a:p>
          <a:p>
            <a:pPr lvl="4"/>
            <a:r>
              <a:rPr lang="el-GR" err="1"/>
              <a:t>Fifth</a:t>
            </a:r>
            <a:r>
              <a:rPr lang="el-GR"/>
              <a:t> </a:t>
            </a:r>
            <a:r>
              <a:rPr lang="el-GR" err="1"/>
              <a:t>level</a:t>
            </a:r>
            <a:endParaRPr lang="en-US"/>
          </a:p>
        </p:txBody>
      </p:sp>
      <p:sp>
        <p:nvSpPr>
          <p:cNvPr id="7" name="Slide Number Placeholder 10"/>
          <p:cNvSpPr>
            <a:spLocks noGrp="1"/>
          </p:cNvSpPr>
          <p:nvPr>
            <p:ph type="sldNum" sz="quarter" idx="4"/>
          </p:nvPr>
        </p:nvSpPr>
        <p:spPr>
          <a:xfrm>
            <a:off x="5782807" y="6470226"/>
            <a:ext cx="747621" cy="365125"/>
          </a:xfrm>
          <a:prstGeom prst="rect">
            <a:avLst/>
          </a:prstGeom>
        </p:spPr>
        <p:txBody>
          <a:bodyPr vert="horz" lIns="91440" tIns="45720" rIns="91440" bIns="45720" rtlCol="0" anchor="ctr"/>
          <a:lstStyle>
            <a:lvl1pPr algn="r">
              <a:defRPr sz="1200">
                <a:solidFill>
                  <a:srgbClr val="002060"/>
                </a:solidFill>
                <a:latin typeface="Cambria" charset="0"/>
                <a:ea typeface="Cambria" charset="0"/>
                <a:cs typeface="Cambria" charset="0"/>
              </a:defRPr>
            </a:lvl1pPr>
          </a:lstStyle>
          <a:p>
            <a:fld id="{9C8146F3-03B2-344B-851F-282CFA5473B5}" type="slidenum">
              <a:rPr lang="en-US" smtClean="0"/>
              <a:pPr/>
              <a:t>‹#›</a:t>
            </a:fld>
            <a:endParaRPr lang="en-US"/>
          </a:p>
        </p:txBody>
      </p:sp>
      <p:sp>
        <p:nvSpPr>
          <p:cNvPr id="6" name="Title Placeholder 1"/>
          <p:cNvSpPr>
            <a:spLocks noGrp="1"/>
          </p:cNvSpPr>
          <p:nvPr>
            <p:ph type="title"/>
          </p:nvPr>
        </p:nvSpPr>
        <p:spPr>
          <a:xfrm>
            <a:off x="666448" y="87336"/>
            <a:ext cx="11045049" cy="1143000"/>
          </a:xfrm>
          <a:prstGeom prst="rect">
            <a:avLst/>
          </a:prstGeom>
        </p:spPr>
        <p:txBody>
          <a:bodyPr vert="horz" lIns="91440" tIns="45720" rIns="91440" bIns="45720" rtlCol="0" anchor="ctr">
            <a:normAutofit/>
          </a:bodyPr>
          <a:lstStyle/>
          <a:p>
            <a:r>
              <a:rPr lang="el-GR"/>
              <a:t>Click to edit Master title style</a:t>
            </a:r>
            <a:endParaRPr lang="en-US"/>
          </a:p>
        </p:txBody>
      </p:sp>
    </p:spTree>
    <p:extLst>
      <p:ext uri="{BB962C8B-B14F-4D97-AF65-F5344CB8AC3E}">
        <p14:creationId xmlns:p14="http://schemas.microsoft.com/office/powerpoint/2010/main" val="23109622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l-GR"/>
              <a:t>Click to edit Master text styles</a:t>
            </a:r>
          </a:p>
          <a:p>
            <a:pPr lvl="1"/>
            <a:r>
              <a:rPr lang="el-GR"/>
              <a:t>Second level</a:t>
            </a:r>
          </a:p>
          <a:p>
            <a:pPr lvl="2"/>
            <a:r>
              <a:rPr lang="el-GR"/>
              <a:t>Third level</a:t>
            </a:r>
          </a:p>
          <a:p>
            <a:pPr lvl="3"/>
            <a:r>
              <a:rPr lang="el-GR"/>
              <a:t>Fourth level</a:t>
            </a:r>
          </a:p>
          <a:p>
            <a:pPr lvl="4"/>
            <a:r>
              <a:rPr lang="el-GR"/>
              <a:t>Fifth level</a:t>
            </a:r>
            <a:endParaRPr lang="en-US"/>
          </a:p>
        </p:txBody>
      </p:sp>
      <p:sp>
        <p:nvSpPr>
          <p:cNvPr id="5" name="Slide Number Placeholder 10"/>
          <p:cNvSpPr>
            <a:spLocks noGrp="1"/>
          </p:cNvSpPr>
          <p:nvPr>
            <p:ph type="sldNum" sz="quarter" idx="4"/>
          </p:nvPr>
        </p:nvSpPr>
        <p:spPr>
          <a:xfrm>
            <a:off x="5782807" y="6470226"/>
            <a:ext cx="747621" cy="365125"/>
          </a:xfrm>
          <a:prstGeom prst="rect">
            <a:avLst/>
          </a:prstGeom>
        </p:spPr>
        <p:txBody>
          <a:bodyPr vert="horz" lIns="91440" tIns="45720" rIns="91440" bIns="45720" rtlCol="0" anchor="ctr"/>
          <a:lstStyle>
            <a:lvl1pPr algn="r">
              <a:defRPr sz="1200">
                <a:solidFill>
                  <a:srgbClr val="002060"/>
                </a:solidFill>
                <a:latin typeface="Cambria" charset="0"/>
                <a:ea typeface="Cambria" charset="0"/>
                <a:cs typeface="Cambria" charset="0"/>
              </a:defRPr>
            </a:lvl1pPr>
          </a:lstStyle>
          <a:p>
            <a:fld id="{9C8146F3-03B2-344B-851F-282CFA5473B5}" type="slidenum">
              <a:rPr lang="en-US" smtClean="0"/>
              <a:pPr/>
              <a:t>‹#›</a:t>
            </a:fld>
            <a:endParaRPr lang="en-US"/>
          </a:p>
        </p:txBody>
      </p:sp>
      <p:sp>
        <p:nvSpPr>
          <p:cNvPr id="6" name="Title Placeholder 1"/>
          <p:cNvSpPr>
            <a:spLocks noGrp="1"/>
          </p:cNvSpPr>
          <p:nvPr>
            <p:ph type="title"/>
          </p:nvPr>
        </p:nvSpPr>
        <p:spPr>
          <a:xfrm>
            <a:off x="666448" y="87336"/>
            <a:ext cx="11045049" cy="1143000"/>
          </a:xfrm>
          <a:prstGeom prst="rect">
            <a:avLst/>
          </a:prstGeom>
        </p:spPr>
        <p:txBody>
          <a:bodyPr vert="horz" lIns="91440" tIns="45720" rIns="91440" bIns="45720" rtlCol="0" anchor="ctr">
            <a:normAutofit/>
          </a:bodyPr>
          <a:lstStyle/>
          <a:p>
            <a:r>
              <a:rPr lang="el-GR"/>
              <a:t>Click to edit Master title style</a:t>
            </a:r>
            <a:endParaRPr lang="en-US"/>
          </a:p>
        </p:txBody>
      </p:sp>
    </p:spTree>
    <p:extLst>
      <p:ext uri="{BB962C8B-B14F-4D97-AF65-F5344CB8AC3E}">
        <p14:creationId xmlns:p14="http://schemas.microsoft.com/office/powerpoint/2010/main" val="1082327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7DBE2-659E-4CDE-9D0B-2ABF49602E41}" type="datetime1">
              <a:rPr lang="en-US" smtClean="0"/>
              <a:t>3/14/2023</a:t>
            </a:fld>
            <a:endParaRPr lang="en-US"/>
          </a:p>
        </p:txBody>
      </p:sp>
      <p:sp>
        <p:nvSpPr>
          <p:cNvPr id="4" name="Footer Placeholder 3"/>
          <p:cNvSpPr>
            <a:spLocks noGrp="1"/>
          </p:cNvSpPr>
          <p:nvPr>
            <p:ph type="ftr" sz="quarter" idx="11"/>
          </p:nvPr>
        </p:nvSpPr>
        <p:spPr/>
        <p:txBody>
          <a:bodyPr/>
          <a:lstStyle/>
          <a:p>
            <a:r>
              <a:rPr lang="en-GB"/>
              <a:t>The Business Environment of Shipping Companies</a:t>
            </a:r>
            <a:endParaRPr lang="el-G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122522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0E2FE-F88B-400D-83DA-576239456968}" type="datetime1">
              <a:rPr lang="en-US" smtClean="0"/>
              <a:t>3/14/2023</a:t>
            </a:fld>
            <a:endParaRPr lang="en-US"/>
          </a:p>
        </p:txBody>
      </p:sp>
      <p:sp>
        <p:nvSpPr>
          <p:cNvPr id="3" name="Footer Placeholder 2"/>
          <p:cNvSpPr>
            <a:spLocks noGrp="1"/>
          </p:cNvSpPr>
          <p:nvPr>
            <p:ph type="ftr" sz="quarter" idx="11"/>
          </p:nvPr>
        </p:nvSpPr>
        <p:spPr/>
        <p:txBody>
          <a:bodyPr/>
          <a:lstStyle/>
          <a:p>
            <a:r>
              <a:rPr lang="en-GB"/>
              <a:t>The Business Environment of Shipping Companies</a:t>
            </a:r>
            <a:endParaRPr lang="el-G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297127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E3620D-A2FA-4D97-8793-8B90D3506E68}" type="datetime1">
              <a:rPr lang="en-US" smtClean="0"/>
              <a:t>3/14/2023</a:t>
            </a:fld>
            <a:endParaRPr lang="en-US"/>
          </a:p>
        </p:txBody>
      </p:sp>
      <p:sp>
        <p:nvSpPr>
          <p:cNvPr id="6" name="Footer Placeholder 5"/>
          <p:cNvSpPr>
            <a:spLocks noGrp="1"/>
          </p:cNvSpPr>
          <p:nvPr>
            <p:ph type="ftr" sz="quarter" idx="11"/>
          </p:nvPr>
        </p:nvSpPr>
        <p:spPr/>
        <p:txBody>
          <a:bodyPr/>
          <a:lstStyle/>
          <a:p>
            <a:r>
              <a:rPr lang="en-GB"/>
              <a:t>The Business Environment of Shipping Companies</a:t>
            </a:r>
            <a:endParaRPr lang="el-G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8289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5AEF61-752D-435F-9886-6CE5EEED969F}" type="datetime1">
              <a:rPr lang="en-US" smtClean="0"/>
              <a:t>3/14/2023</a:t>
            </a:fld>
            <a:endParaRPr lang="en-US"/>
          </a:p>
        </p:txBody>
      </p:sp>
      <p:sp>
        <p:nvSpPr>
          <p:cNvPr id="6" name="Footer Placeholder 5"/>
          <p:cNvSpPr>
            <a:spLocks noGrp="1"/>
          </p:cNvSpPr>
          <p:nvPr>
            <p:ph type="ftr" sz="quarter" idx="11"/>
          </p:nvPr>
        </p:nvSpPr>
        <p:spPr/>
        <p:txBody>
          <a:bodyPr/>
          <a:lstStyle/>
          <a:p>
            <a:r>
              <a:rPr lang="en-GB"/>
              <a:t>The Business Environment of Shipping Companies</a:t>
            </a:r>
            <a:endParaRPr lang="el-G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C8146F3-03B2-344B-851F-282CFA5473B5}" type="slidenum">
              <a:rPr lang="en-US" smtClean="0"/>
              <a:pPr/>
              <a:t>‹#›</a:t>
            </a:fld>
            <a:endParaRPr lang="en-US"/>
          </a:p>
        </p:txBody>
      </p:sp>
    </p:spTree>
    <p:extLst>
      <p:ext uri="{BB962C8B-B14F-4D97-AF65-F5344CB8AC3E}">
        <p14:creationId xmlns:p14="http://schemas.microsoft.com/office/powerpoint/2010/main" val="313887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theme" Target="../theme/theme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CFE75B9-7EA2-4A92-966D-B0BC96A62EA4}" type="datetime1">
              <a:rPr lang="en-US" smtClean="0"/>
              <a:t>3/14/2023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The Business Environment of Shipping Companies</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C8146F3-03B2-344B-851F-282CFA5473B5}" type="slidenum">
              <a:rPr lang="en-US" smtClean="0"/>
              <a:pPr/>
              <a:t>‹#›</a:t>
            </a:fld>
            <a:endParaRPr lang="en-US"/>
          </a:p>
        </p:txBody>
      </p:sp>
    </p:spTree>
    <p:extLst>
      <p:ext uri="{BB962C8B-B14F-4D97-AF65-F5344CB8AC3E}">
        <p14:creationId xmlns:p14="http://schemas.microsoft.com/office/powerpoint/2010/main" val="3093779531"/>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52" r:id="rId18"/>
    <p:sldLayoutId id="2147483753" r:id="rId19"/>
    <p:sldLayoutId id="2147483754" r:id="rId20"/>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CFE75B9-7EA2-4A92-966D-B0BC96A62EA4}" type="datetime1">
              <a:rPr lang="en-US" smtClean="0"/>
              <a:t>3/14/2023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The Business Environment of Shipping Companies</a:t>
            </a: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C8146F3-03B2-344B-851F-282CFA5473B5}" type="slidenum">
              <a:rPr lang="en-US" smtClean="0"/>
              <a:pPr/>
              <a:t>‹#›</a:t>
            </a:fld>
            <a:endParaRPr lang="en-US"/>
          </a:p>
        </p:txBody>
      </p:sp>
    </p:spTree>
    <p:extLst>
      <p:ext uri="{BB962C8B-B14F-4D97-AF65-F5344CB8AC3E}">
        <p14:creationId xmlns:p14="http://schemas.microsoft.com/office/powerpoint/2010/main" val="407321930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 id="2147483652" r:id="rId17"/>
    <p:sldLayoutId id="2147483653" r:id="rId18"/>
    <p:sldLayoutId id="2147483658" r:id="rId19"/>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3B7A6B35-A895-4C26-85F4-EDC0CC3F0CEE}" type="datetime1">
              <a:rPr lang="en-US" smtClean="0"/>
              <a:t>3/14/2023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Introduction</a:t>
            </a:r>
            <a:endParaRPr lang="el-G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C8146F3-03B2-344B-851F-282CFA5473B5}" type="slidenum">
              <a:rPr lang="en-US" smtClean="0"/>
              <a:pPr/>
              <a:t>‹#›</a:t>
            </a:fld>
            <a:endParaRPr lang="en-US"/>
          </a:p>
        </p:txBody>
      </p:sp>
    </p:spTree>
    <p:extLst>
      <p:ext uri="{BB962C8B-B14F-4D97-AF65-F5344CB8AC3E}">
        <p14:creationId xmlns:p14="http://schemas.microsoft.com/office/powerpoint/2010/main" val="238435747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 id="2147483809" r:id="rId19"/>
    <p:sldLayoutId id="2147483810" r:id="rId20"/>
  </p:sldLayoutIdLs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question-mark-consider-think-2318030/" TargetMode="External"/><Relationship Id="rId2" Type="http://schemas.openxmlformats.org/officeDocument/2006/relationships/image" Target="../media/image7.jpe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tfseafarers.org/en/about-us" TargetMode="External"/><Relationship Id="rId1" Type="http://schemas.openxmlformats.org/officeDocument/2006/relationships/slideLayout" Target="../slideLayouts/slideLayout22.xml"/><Relationship Id="rId4" Type="http://schemas.openxmlformats.org/officeDocument/2006/relationships/hyperlink" Target="https://www.ics-shipping.org/wp-content/uploads/2022/01/Shipping-Industry-Flag-State-Performance-Table-2021-2022_Final.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maersk.com/sustainability/our-approach/strategy" TargetMode="Externa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Υπότιτλος 1"/>
          <p:cNvSpPr>
            <a:spLocks noGrp="1"/>
          </p:cNvSpPr>
          <p:nvPr>
            <p:ph type="subTitle" idx="1"/>
          </p:nvPr>
        </p:nvSpPr>
        <p:spPr>
          <a:xfrm>
            <a:off x="3465911" y="4567951"/>
            <a:ext cx="6686549" cy="686312"/>
          </a:xfrm>
        </p:spPr>
        <p:txBody>
          <a:bodyPr vert="horz" lIns="68580" tIns="34290" rIns="68580" bIns="34290" rtlCol="0" anchor="t">
            <a:normAutofit/>
          </a:bodyPr>
          <a:lstStyle/>
          <a:p>
            <a:pPr algn="l"/>
            <a:r>
              <a:rPr lang="en-GB" sz="1800">
                <a:solidFill>
                  <a:schemeClr val="tx1">
                    <a:lumMod val="65000"/>
                    <a:lumOff val="35000"/>
                  </a:schemeClr>
                </a:solidFill>
              </a:rPr>
              <a:t>The Business Environment of Shipping Companies</a:t>
            </a:r>
          </a:p>
          <a:p>
            <a:pPr algn="l"/>
            <a:r>
              <a:rPr lang="en-US" sz="1350">
                <a:solidFill>
                  <a:schemeClr val="tx1">
                    <a:lumMod val="65000"/>
                    <a:lumOff val="35000"/>
                  </a:schemeClr>
                </a:solidFill>
              </a:rPr>
              <a:t>E. Filippiadis</a:t>
            </a:r>
          </a:p>
        </p:txBody>
      </p:sp>
      <p:sp>
        <p:nvSpPr>
          <p:cNvPr id="3" name="Τίτλος 2"/>
          <p:cNvSpPr>
            <a:spLocks noGrp="1"/>
          </p:cNvSpPr>
          <p:nvPr>
            <p:ph type="ctrTitle"/>
          </p:nvPr>
        </p:nvSpPr>
        <p:spPr>
          <a:xfrm>
            <a:off x="3465911" y="3950365"/>
            <a:ext cx="6686549" cy="617586"/>
          </a:xfrm>
        </p:spPr>
        <p:txBody>
          <a:bodyPr vert="horz" lIns="68580" tIns="34290" rIns="68580" bIns="34290" rtlCol="0" anchor="b">
            <a:normAutofit/>
          </a:bodyPr>
          <a:lstStyle/>
          <a:p>
            <a:pPr algn="l">
              <a:lnSpc>
                <a:spcPct val="90000"/>
              </a:lnSpc>
            </a:pPr>
            <a:r>
              <a:rPr lang="en-US" sz="1800">
                <a:solidFill>
                  <a:schemeClr val="accent3">
                    <a:lumMod val="75000"/>
                  </a:schemeClr>
                </a:solidFill>
              </a:rPr>
              <a:t>MANAGEMENT </a:t>
            </a:r>
            <a:br>
              <a:rPr lang="en-US" sz="1800">
                <a:solidFill>
                  <a:schemeClr val="accent3">
                    <a:lumMod val="75000"/>
                  </a:schemeClr>
                </a:solidFill>
              </a:rPr>
            </a:br>
            <a:r>
              <a:rPr lang="en-US" sz="1800">
                <a:solidFill>
                  <a:schemeClr val="accent3">
                    <a:lumMod val="75000"/>
                  </a:schemeClr>
                </a:solidFill>
              </a:rPr>
              <a:t>of SHIPPING COMPANIES</a:t>
            </a:r>
          </a:p>
        </p:txBody>
      </p:sp>
      <p:pic>
        <p:nvPicPr>
          <p:cNvPr id="39" name="8 - Εικόνα">
            <a:extLst>
              <a:ext uri="{FF2B5EF4-FFF2-40B4-BE49-F238E27FC236}">
                <a16:creationId xmlns:a16="http://schemas.microsoft.com/office/drawing/2014/main" id="{B7BDB284-4DB9-4605-3E28-CC62D39B37EA}"/>
              </a:ext>
            </a:extLst>
          </p:cNvPr>
          <p:cNvPicPr>
            <a:picLocks noChangeAspect="1"/>
          </p:cNvPicPr>
          <p:nvPr/>
        </p:nvPicPr>
        <p:blipFill>
          <a:blip r:embed="rId3">
            <a:extLst>
              <a:ext uri="{28A0092B-C50C-407E-A947-70E740481C1C}">
                <a14:useLocalDpi xmlns:a14="http://schemas.microsoft.com/office/drawing/2010/main" val="0"/>
              </a:ext>
            </a:extLst>
          </a:blip>
          <a:srcRect r="50359"/>
          <a:stretch>
            <a:fillRect/>
          </a:stretch>
        </p:blipFill>
        <p:spPr bwMode="auto">
          <a:xfrm>
            <a:off x="5026216" y="2271309"/>
            <a:ext cx="2495114" cy="116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A picture containing sky, outdoor, traveling, distance&#10;&#10;Description automatically generated">
            <a:extLst>
              <a:ext uri="{FF2B5EF4-FFF2-40B4-BE49-F238E27FC236}">
                <a16:creationId xmlns:a16="http://schemas.microsoft.com/office/drawing/2014/main" id="{E695B717-B4D8-0C67-384C-13062EAD0CFE}"/>
              </a:ext>
            </a:extLst>
          </p:cNvPr>
          <p:cNvPicPr>
            <a:picLocks noChangeAspect="1"/>
          </p:cNvPicPr>
          <p:nvPr/>
        </p:nvPicPr>
        <p:blipFill>
          <a:blip r:embed="rId4"/>
          <a:stretch>
            <a:fillRect/>
          </a:stretch>
        </p:blipFill>
        <p:spPr>
          <a:xfrm>
            <a:off x="7521331" y="2283945"/>
            <a:ext cx="2631129" cy="1156558"/>
          </a:xfrm>
          <a:prstGeom prst="rect">
            <a:avLst/>
          </a:prstGeom>
          <a:ln>
            <a:noFill/>
          </a:ln>
        </p:spPr>
      </p:pic>
      <p:pic>
        <p:nvPicPr>
          <p:cNvPr id="42" name="Picture 41">
            <a:extLst>
              <a:ext uri="{FF2B5EF4-FFF2-40B4-BE49-F238E27FC236}">
                <a16:creationId xmlns:a16="http://schemas.microsoft.com/office/drawing/2014/main" id="{FCB0C939-24A6-4F36-075B-EE6D00894D02}"/>
              </a:ext>
            </a:extLst>
          </p:cNvPr>
          <p:cNvPicPr>
            <a:picLocks noChangeAspect="1"/>
          </p:cNvPicPr>
          <p:nvPr/>
        </p:nvPicPr>
        <p:blipFill>
          <a:blip r:embed="rId5">
            <a:extLst>
              <a:ext uri="{BEBA8EAE-BF5A-486C-A8C5-ECC9F3942E4B}">
                <a14:imgProps xmlns:a14="http://schemas.microsoft.com/office/drawing/2010/main">
                  <a14:imgLayer r:embed="rId6">
                    <a14:imgEffect>
                      <a14:colorTemperature colorTemp="5000"/>
                    </a14:imgEffect>
                    <a14:imgEffect>
                      <a14:saturation sat="400000"/>
                    </a14:imgEffect>
                  </a14:imgLayer>
                </a14:imgProps>
              </a:ext>
            </a:extLst>
          </a:blip>
          <a:stretch>
            <a:fillRect/>
          </a:stretch>
        </p:blipFill>
        <p:spPr>
          <a:xfrm>
            <a:off x="3716829" y="2720685"/>
            <a:ext cx="1309389" cy="776603"/>
          </a:xfrm>
          <a:prstGeom prst="rect">
            <a:avLst/>
          </a:prstGeom>
          <a:ln>
            <a:noFill/>
          </a:ln>
          <a:effectLst>
            <a:softEdge rad="112500"/>
          </a:effectLst>
        </p:spPr>
      </p:pic>
      <p:pic>
        <p:nvPicPr>
          <p:cNvPr id="9" name="Picture 8">
            <a:extLst>
              <a:ext uri="{FF2B5EF4-FFF2-40B4-BE49-F238E27FC236}">
                <a16:creationId xmlns:a16="http://schemas.microsoft.com/office/drawing/2014/main" id="{DBCFC9FF-E44F-4596-0B54-339A2493EE55}"/>
              </a:ext>
            </a:extLst>
          </p:cNvPr>
          <p:cNvPicPr>
            <a:picLocks noChangeAspect="1"/>
          </p:cNvPicPr>
          <p:nvPr/>
        </p:nvPicPr>
        <p:blipFill>
          <a:blip r:embed="rId7"/>
          <a:stretch>
            <a:fillRect/>
          </a:stretch>
        </p:blipFill>
        <p:spPr>
          <a:xfrm>
            <a:off x="5026217" y="1446269"/>
            <a:ext cx="5126243" cy="837677"/>
          </a:xfrm>
          <a:prstGeom prst="rect">
            <a:avLst/>
          </a:prstGeom>
        </p:spPr>
      </p:pic>
    </p:spTree>
    <p:extLst>
      <p:ext uri="{BB962C8B-B14F-4D97-AF65-F5344CB8AC3E}">
        <p14:creationId xmlns:p14="http://schemas.microsoft.com/office/powerpoint/2010/main" val="63897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76284" y="292346"/>
            <a:ext cx="9528327" cy="860561"/>
          </a:xfrm>
        </p:spPr>
        <p:txBody>
          <a:bodyPr/>
          <a:lstStyle/>
          <a:p>
            <a:r>
              <a:rPr lang="en-US" dirty="0"/>
              <a:t>The four shipping markets (Stopford, 2009)</a:t>
            </a:r>
            <a:endParaRPr lang="el-GR"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10</a:t>
            </a:fld>
            <a:endParaRPr lang="en-US" dirty="0"/>
          </a:p>
        </p:txBody>
      </p:sp>
      <p:pic>
        <p:nvPicPr>
          <p:cNvPr id="6" name="Picture 5">
            <a:extLst>
              <a:ext uri="{FF2B5EF4-FFF2-40B4-BE49-F238E27FC236}">
                <a16:creationId xmlns:a16="http://schemas.microsoft.com/office/drawing/2014/main" id="{ADB050ED-335D-F621-BC80-5B6F8DAF6670}"/>
              </a:ext>
            </a:extLst>
          </p:cNvPr>
          <p:cNvPicPr>
            <a:picLocks noChangeAspect="1"/>
          </p:cNvPicPr>
          <p:nvPr/>
        </p:nvPicPr>
        <p:blipFill>
          <a:blip r:embed="rId2">
            <a:duotone>
              <a:prstClr val="black"/>
              <a:schemeClr val="accent2">
                <a:tint val="45000"/>
                <a:satMod val="400000"/>
              </a:schemeClr>
            </a:duotone>
            <a:alphaModFix amt="72000"/>
            <a:extLst>
              <a:ext uri="{BEBA8EAE-BF5A-486C-A8C5-ECC9F3942E4B}">
                <a14:imgProps xmlns:a14="http://schemas.microsoft.com/office/drawing/2010/main">
                  <a14:imgLayer r:embed="rId3">
                    <a14:imgEffect>
                      <a14:colorTemperature colorTemp="3463"/>
                    </a14:imgEffect>
                    <a14:imgEffect>
                      <a14:saturation sat="400000"/>
                    </a14:imgEffect>
                  </a14:imgLayer>
                </a14:imgProps>
              </a:ext>
            </a:extLst>
          </a:blip>
          <a:stretch>
            <a:fillRect/>
          </a:stretch>
        </p:blipFill>
        <p:spPr>
          <a:xfrm>
            <a:off x="1829670" y="1094002"/>
            <a:ext cx="9674941" cy="5471652"/>
          </a:xfrm>
          <a:prstGeom prst="rect">
            <a:avLst/>
          </a:prstGeom>
          <a:noFill/>
        </p:spPr>
      </p:pic>
    </p:spTree>
    <p:extLst>
      <p:ext uri="{BB962C8B-B14F-4D97-AF65-F5344CB8AC3E}">
        <p14:creationId xmlns:p14="http://schemas.microsoft.com/office/powerpoint/2010/main" val="2053931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959429" y="147338"/>
            <a:ext cx="8547511" cy="640444"/>
          </a:xfrm>
        </p:spPr>
        <p:txBody>
          <a:bodyPr>
            <a:normAutofit fontScale="90000"/>
          </a:bodyPr>
          <a:lstStyle/>
          <a:p>
            <a:r>
              <a:rPr lang="en-US" sz="4000" dirty="0"/>
              <a:t>Annual time-charter rate (2002-2017)</a:t>
            </a:r>
            <a:endParaRPr lang="el-GR" sz="2000"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11</a:t>
            </a:fld>
            <a:endParaRPr lang="en-US"/>
          </a:p>
        </p:txBody>
      </p:sp>
      <p:pic>
        <p:nvPicPr>
          <p:cNvPr id="5" name="Εικόνα 4">
            <a:extLst>
              <a:ext uri="{FF2B5EF4-FFF2-40B4-BE49-F238E27FC236}">
                <a16:creationId xmlns:a16="http://schemas.microsoft.com/office/drawing/2014/main" id="{CC226E2E-DB33-2978-B72F-8FA811228198}"/>
              </a:ext>
            </a:extLst>
          </p:cNvPr>
          <p:cNvPicPr>
            <a:picLocks noChangeAspect="1"/>
          </p:cNvPicPr>
          <p:nvPr/>
        </p:nvPicPr>
        <p:blipFill>
          <a:blip r:embed="rId2"/>
          <a:stretch>
            <a:fillRect/>
          </a:stretch>
        </p:blipFill>
        <p:spPr>
          <a:xfrm>
            <a:off x="399624" y="2798824"/>
            <a:ext cx="5392152" cy="3705671"/>
          </a:xfrm>
          <a:prstGeom prst="rect">
            <a:avLst/>
          </a:prstGeom>
        </p:spPr>
      </p:pic>
      <p:pic>
        <p:nvPicPr>
          <p:cNvPr id="7" name="Εικόνα 6">
            <a:extLst>
              <a:ext uri="{FF2B5EF4-FFF2-40B4-BE49-F238E27FC236}">
                <a16:creationId xmlns:a16="http://schemas.microsoft.com/office/drawing/2014/main" id="{28B07BDA-BB87-F275-845D-85C1D87059F3}"/>
              </a:ext>
            </a:extLst>
          </p:cNvPr>
          <p:cNvPicPr>
            <a:picLocks noChangeAspect="1"/>
          </p:cNvPicPr>
          <p:nvPr/>
        </p:nvPicPr>
        <p:blipFill>
          <a:blip r:embed="rId3"/>
          <a:stretch>
            <a:fillRect/>
          </a:stretch>
        </p:blipFill>
        <p:spPr>
          <a:xfrm>
            <a:off x="6636470" y="3832912"/>
            <a:ext cx="5489541" cy="3025088"/>
          </a:xfrm>
          <a:prstGeom prst="rect">
            <a:avLst/>
          </a:prstGeom>
        </p:spPr>
      </p:pic>
      <p:sp>
        <p:nvSpPr>
          <p:cNvPr id="6" name="TextBox 5">
            <a:extLst>
              <a:ext uri="{FF2B5EF4-FFF2-40B4-BE49-F238E27FC236}">
                <a16:creationId xmlns:a16="http://schemas.microsoft.com/office/drawing/2014/main" id="{496F57AC-B41E-D027-EF8E-2B34B487DCED}"/>
              </a:ext>
            </a:extLst>
          </p:cNvPr>
          <p:cNvSpPr txBox="1"/>
          <p:nvPr/>
        </p:nvSpPr>
        <p:spPr>
          <a:xfrm>
            <a:off x="5578484" y="1129311"/>
            <a:ext cx="6613516" cy="2400657"/>
          </a:xfrm>
          <a:prstGeom prst="rect">
            <a:avLst/>
          </a:prstGeom>
          <a:noFill/>
        </p:spPr>
        <p:txBody>
          <a:bodyPr wrap="square">
            <a:spAutoFit/>
          </a:bodyPr>
          <a:lstStyle/>
          <a:p>
            <a:r>
              <a:rPr lang="en-GB" sz="1500" u="sng" dirty="0"/>
              <a:t>Developments in the markets when demand for freight transportation is stronger than the supply of the vessel capacity:</a:t>
            </a:r>
          </a:p>
          <a:p>
            <a:pPr marL="179388" indent="-179388">
              <a:buFont typeface="Arial" panose="020B0604020202020204" pitchFamily="34" charset="0"/>
              <a:buChar char="•"/>
            </a:pPr>
            <a:r>
              <a:rPr lang="en-GB" sz="1500" dirty="0"/>
              <a:t>Freight rates increase and so does the shipping industry’s liquidity.</a:t>
            </a:r>
          </a:p>
          <a:p>
            <a:pPr marL="179388" indent="-179388">
              <a:buFont typeface="Arial" panose="020B0604020202020204" pitchFamily="34" charset="0"/>
              <a:buChar char="•"/>
            </a:pPr>
            <a:r>
              <a:rPr lang="en-GB" sz="1500" dirty="0"/>
              <a:t>Expectations of higher profits motivate shipping companies to decide to build new ships or purchase second-hand ones </a:t>
            </a:r>
            <a:r>
              <a:rPr lang="en-GB" sz="1500" dirty="0">
                <a:sym typeface="Wingdings" panose="05000000000000000000" pitchFamily="2" charset="2"/>
              </a:rPr>
              <a:t></a:t>
            </a:r>
          </a:p>
          <a:p>
            <a:pPr marL="636588" lvl="1" indent="-179388">
              <a:buFont typeface="Arial" panose="020B0604020202020204" pitchFamily="34" charset="0"/>
              <a:buChar char="•"/>
            </a:pPr>
            <a:r>
              <a:rPr lang="en-GB" sz="1500" dirty="0">
                <a:sym typeface="Wingdings" panose="05000000000000000000" pitchFamily="2" charset="2"/>
              </a:rPr>
              <a:t>Given the capacity and the technology of the shipyards, the prices of newbuilds increase (also, delivery times extend a lot)</a:t>
            </a:r>
          </a:p>
          <a:p>
            <a:pPr marL="636588" lvl="1" indent="-179388">
              <a:buFont typeface="Arial" panose="020B0604020202020204" pitchFamily="34" charset="0"/>
              <a:buChar char="•"/>
            </a:pPr>
            <a:r>
              <a:rPr lang="en-GB" sz="1500" dirty="0">
                <a:sym typeface="Wingdings" panose="05000000000000000000" pitchFamily="2" charset="2"/>
              </a:rPr>
              <a:t>Given that most firms want to expand their fleets, the prices of second-hand ships increase</a:t>
            </a:r>
          </a:p>
          <a:p>
            <a:pPr marL="636588" lvl="1" indent="-179388">
              <a:buFont typeface="Arial" panose="020B0604020202020204" pitchFamily="34" charset="0"/>
              <a:buChar char="•"/>
            </a:pPr>
            <a:r>
              <a:rPr lang="en-GB" sz="1500" dirty="0">
                <a:sym typeface="Wingdings" panose="05000000000000000000" pitchFamily="2" charset="2"/>
              </a:rPr>
              <a:t>High demolition rates (why?)</a:t>
            </a:r>
            <a:endParaRPr lang="en-GB" sz="1500" dirty="0"/>
          </a:p>
        </p:txBody>
      </p:sp>
      <p:sp>
        <p:nvSpPr>
          <p:cNvPr id="9" name="TextBox 8">
            <a:extLst>
              <a:ext uri="{FF2B5EF4-FFF2-40B4-BE49-F238E27FC236}">
                <a16:creationId xmlns:a16="http://schemas.microsoft.com/office/drawing/2014/main" id="{B43B87DB-B9CB-88C2-1BB0-71A5C04208B7}"/>
              </a:ext>
            </a:extLst>
          </p:cNvPr>
          <p:cNvSpPr txBox="1"/>
          <p:nvPr/>
        </p:nvSpPr>
        <p:spPr>
          <a:xfrm>
            <a:off x="612915" y="2052640"/>
            <a:ext cx="4965569" cy="553998"/>
          </a:xfrm>
          <a:prstGeom prst="rect">
            <a:avLst/>
          </a:prstGeom>
          <a:solidFill>
            <a:schemeClr val="bg1"/>
          </a:solidFill>
          <a:ln w="28575">
            <a:solidFill>
              <a:srgbClr val="00B050"/>
            </a:solidFill>
          </a:ln>
        </p:spPr>
        <p:txBody>
          <a:bodyPr wrap="square">
            <a:spAutoFit/>
          </a:bodyPr>
          <a:lstStyle/>
          <a:p>
            <a:pPr marR="0" lvl="0" algn="l" defTabSz="457200" rtl="0" eaLnBrk="1" fontAlgn="auto" latinLnBrk="0" hangingPunct="1">
              <a:lnSpc>
                <a:spcPct val="100000"/>
              </a:lnSpc>
              <a:spcBef>
                <a:spcPts val="0"/>
              </a:spcBef>
              <a:spcAft>
                <a:spcPts val="0"/>
              </a:spcAft>
              <a:buClrTx/>
              <a:buSzTx/>
              <a:tabLst/>
              <a:defRPr/>
            </a:pPr>
            <a:r>
              <a:rPr kumimoji="0" lang="en-GB" sz="1500" b="1" i="0" u="none" strike="noStrike" kern="1200" cap="none" spc="0" normalizeH="0" baseline="0" noProof="0" dirty="0">
                <a:ln>
                  <a:noFill/>
                </a:ln>
                <a:solidFill>
                  <a:srgbClr val="00B050"/>
                </a:solidFill>
                <a:effectLst/>
                <a:uLnTx/>
                <a:uFillTx/>
                <a:latin typeface="Century Gothic" panose="020B0502020202020204"/>
                <a:ea typeface="+mn-ea"/>
                <a:cs typeface="+mn-cs"/>
              </a:rPr>
              <a:t>Short-term fluctuations in freight rates are attributed mainly to sharp changes in demand (why?)</a:t>
            </a:r>
          </a:p>
        </p:txBody>
      </p:sp>
    </p:spTree>
    <p:extLst>
      <p:ext uri="{BB962C8B-B14F-4D97-AF65-F5344CB8AC3E}">
        <p14:creationId xmlns:p14="http://schemas.microsoft.com/office/powerpoint/2010/main" val="130717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arn(inVertical)">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barn(inVertical)">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wipe(down)">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wipe(down)">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wipe(down)">
                                      <p:cBhvr>
                                        <p:cTn id="4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2898929" y="147338"/>
            <a:ext cx="6589200" cy="1280890"/>
          </a:xfrm>
        </p:spPr>
        <p:txBody>
          <a:bodyPr/>
          <a:lstStyle/>
          <a:p>
            <a:r>
              <a:rPr lang="en-US" dirty="0"/>
              <a:t>Freight rates, second-hand and newbuilding prices</a:t>
            </a:r>
            <a:endParaRPr lang="el-GR"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12</a:t>
            </a:fld>
            <a:endParaRPr lang="en-US"/>
          </a:p>
        </p:txBody>
      </p:sp>
      <p:pic>
        <p:nvPicPr>
          <p:cNvPr id="4" name="Εικόνα 3"/>
          <p:cNvPicPr>
            <a:picLocks noChangeAspect="1"/>
          </p:cNvPicPr>
          <p:nvPr/>
        </p:nvPicPr>
        <p:blipFill>
          <a:blip r:embed="rId2"/>
          <a:stretch>
            <a:fillRect/>
          </a:stretch>
        </p:blipFill>
        <p:spPr>
          <a:xfrm>
            <a:off x="1919288" y="1230336"/>
            <a:ext cx="8280400" cy="4965700"/>
          </a:xfrm>
          <a:prstGeom prst="rect">
            <a:avLst/>
          </a:prstGeom>
        </p:spPr>
      </p:pic>
    </p:spTree>
    <p:extLst>
      <p:ext uri="{BB962C8B-B14F-4D97-AF65-F5344CB8AC3E}">
        <p14:creationId xmlns:p14="http://schemas.microsoft.com/office/powerpoint/2010/main" val="503812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64645" y="230349"/>
            <a:ext cx="8911687" cy="739995"/>
          </a:xfrm>
        </p:spPr>
        <p:txBody>
          <a:bodyPr/>
          <a:lstStyle/>
          <a:p>
            <a:r>
              <a:rPr lang="en-US" dirty="0"/>
              <a:t>Asset play and the new business model</a:t>
            </a:r>
            <a:endParaRPr lang="el-GR" dirty="0"/>
          </a:p>
        </p:txBody>
      </p:sp>
      <p:sp>
        <p:nvSpPr>
          <p:cNvPr id="3" name="Σύμβολο κράτησης θέσης περιεχομένου 2"/>
          <p:cNvSpPr>
            <a:spLocks noGrp="1"/>
          </p:cNvSpPr>
          <p:nvPr>
            <p:ph idx="1"/>
          </p:nvPr>
        </p:nvSpPr>
        <p:spPr>
          <a:xfrm>
            <a:off x="1414021" y="1238530"/>
            <a:ext cx="10465158" cy="5025504"/>
          </a:xfrm>
        </p:spPr>
        <p:txBody>
          <a:bodyPr>
            <a:noAutofit/>
          </a:bodyPr>
          <a:lstStyle/>
          <a:p>
            <a:r>
              <a:rPr lang="en-GB" sz="2000" u="sng" dirty="0"/>
              <a:t>Asset Play:</a:t>
            </a:r>
            <a:r>
              <a:rPr lang="en-GB" sz="2000" dirty="0"/>
              <a:t> a “counter-cyclical” (</a:t>
            </a:r>
            <a:r>
              <a:rPr lang="en-GB" sz="2000" dirty="0" err="1"/>
              <a:t>Thanopoulou</a:t>
            </a:r>
            <a:r>
              <a:rPr lang="en-GB" sz="2000" dirty="0"/>
              <a:t>, 1996) investment strategy, where a shipping company buys ships during recession (at low prices) with a view to selling them later when their prices increase during a recovery.</a:t>
            </a:r>
          </a:p>
          <a:p>
            <a:r>
              <a:rPr lang="en-GB" sz="2000" dirty="0"/>
              <a:t>The business model characterised by the asset play strategy may be affected by </a:t>
            </a:r>
            <a:r>
              <a:rPr lang="en-GB" sz="2000" b="1" dirty="0"/>
              <a:t>structural changes </a:t>
            </a:r>
            <a:r>
              <a:rPr lang="en-GB" sz="2000" dirty="0"/>
              <a:t>in the markets. A BIMCO study has showed that (BIMCO, 2016):</a:t>
            </a:r>
          </a:p>
          <a:p>
            <a:pPr lvl="1"/>
            <a:r>
              <a:rPr lang="en-GB" sz="1800" dirty="0"/>
              <a:t>The trend for dry bulk shipping companies is to move towards increasing their </a:t>
            </a:r>
            <a:r>
              <a:rPr lang="en-GB" sz="2000" dirty="0"/>
              <a:t>size and becoming logistic providers to the commodity giants, interested more in risk management and return on capital employment. </a:t>
            </a:r>
          </a:p>
          <a:p>
            <a:pPr lvl="1"/>
            <a:r>
              <a:rPr lang="en-GB" sz="2000" dirty="0"/>
              <a:t>Asset play will become </a:t>
            </a:r>
            <a:r>
              <a:rPr lang="en-GB" sz="2000" b="1" dirty="0"/>
              <a:t>a subsidiary benefit </a:t>
            </a:r>
            <a:r>
              <a:rPr lang="en-GB" sz="2000" dirty="0"/>
              <a:t>rather than the main business goal. </a:t>
            </a:r>
          </a:p>
          <a:p>
            <a:pPr lvl="1"/>
            <a:r>
              <a:rPr lang="en-GB" sz="2000" dirty="0"/>
              <a:t>The </a:t>
            </a:r>
            <a:r>
              <a:rPr lang="en-GB" sz="2000" b="1" dirty="0"/>
              <a:t>frequency of shipping cycles </a:t>
            </a:r>
            <a:r>
              <a:rPr lang="en-GB" sz="2000" dirty="0"/>
              <a:t>is expected to be </a:t>
            </a:r>
            <a:r>
              <a:rPr lang="en-GB" sz="2000" b="1" dirty="0"/>
              <a:t>reduced</a:t>
            </a:r>
            <a:r>
              <a:rPr lang="en-GB" sz="2000" dirty="0"/>
              <a:t>, a fact that will make the business model of </a:t>
            </a:r>
            <a:r>
              <a:rPr lang="en-GB" sz="2000" b="1" dirty="0"/>
              <a:t>asset play</a:t>
            </a:r>
            <a:r>
              <a:rPr lang="en-GB" sz="2000" dirty="0"/>
              <a:t> </a:t>
            </a:r>
            <a:r>
              <a:rPr lang="en-GB" sz="2000" b="1" dirty="0"/>
              <a:t>less attractive </a:t>
            </a:r>
            <a:r>
              <a:rPr lang="en-GB" sz="2000" dirty="0"/>
              <a:t>and will pose a risk to the small family-run shipping companies based on this model</a:t>
            </a:r>
            <a:endParaRPr lang="el-GR" sz="2000" dirty="0"/>
          </a:p>
        </p:txBody>
      </p:sp>
      <p:sp>
        <p:nvSpPr>
          <p:cNvPr id="4" name="Σύμβολο κράτησης θέσης αριθμού διαφάνειας 3"/>
          <p:cNvSpPr>
            <a:spLocks noGrp="1"/>
          </p:cNvSpPr>
          <p:nvPr>
            <p:ph type="sldNum" sz="quarter" idx="12"/>
          </p:nvPr>
        </p:nvSpPr>
        <p:spPr/>
        <p:txBody>
          <a:bodyPr/>
          <a:lstStyle/>
          <a:p>
            <a:fld id="{9C8146F3-03B2-344B-851F-282CFA5473B5}" type="slidenum">
              <a:rPr lang="en-US" smtClean="0"/>
              <a:pPr/>
              <a:t>13</a:t>
            </a:fld>
            <a:endParaRPr lang="en-US"/>
          </a:p>
        </p:txBody>
      </p:sp>
    </p:spTree>
    <p:extLst>
      <p:ext uri="{BB962C8B-B14F-4D97-AF65-F5344CB8AC3E}">
        <p14:creationId xmlns:p14="http://schemas.microsoft.com/office/powerpoint/2010/main" val="204191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319547" y="194864"/>
            <a:ext cx="9520519" cy="1185836"/>
          </a:xfrm>
        </p:spPr>
        <p:txBody>
          <a:bodyPr>
            <a:noAutofit/>
          </a:bodyPr>
          <a:lstStyle/>
          <a:p>
            <a:r>
              <a:rPr lang="en-GB" dirty="0"/>
              <a:t>The immediate external environment of shipping companies: </a:t>
            </a:r>
            <a:r>
              <a:rPr lang="en-US" dirty="0"/>
              <a:t>Customers</a:t>
            </a:r>
            <a:endParaRPr lang="el-GR" dirty="0"/>
          </a:p>
        </p:txBody>
      </p:sp>
      <p:sp>
        <p:nvSpPr>
          <p:cNvPr id="29" name="Σύμβολο κράτησης θέσης περιεχομένου 28"/>
          <p:cNvSpPr>
            <a:spLocks noGrp="1"/>
          </p:cNvSpPr>
          <p:nvPr>
            <p:ph idx="1"/>
          </p:nvPr>
        </p:nvSpPr>
        <p:spPr>
          <a:xfrm>
            <a:off x="1984094" y="1461155"/>
            <a:ext cx="9855971" cy="4685121"/>
          </a:xfrm>
        </p:spPr>
        <p:txBody>
          <a:bodyPr>
            <a:noAutofit/>
          </a:bodyPr>
          <a:lstStyle/>
          <a:p>
            <a:r>
              <a:rPr lang="en-US" sz="2000" dirty="0"/>
              <a:t>The customers are the most important of the immediate forces</a:t>
            </a:r>
          </a:p>
          <a:p>
            <a:r>
              <a:rPr lang="en-US" sz="2000" dirty="0"/>
              <a:t>Changes in their preferences prompt companies to a mandatory adjustment</a:t>
            </a:r>
          </a:p>
          <a:p>
            <a:r>
              <a:rPr lang="en-US" sz="2000" dirty="0"/>
              <a:t>A knowledge of their needs and of the way in which these alter over time, as well as of their characteristics and purchasing behavior must be considered in the mapping out of the companies' strategy</a:t>
            </a:r>
          </a:p>
          <a:p>
            <a:r>
              <a:rPr lang="en-US" sz="2000" dirty="0"/>
              <a:t>Understanding customers’ special requirements and  responding to them by creating appropriate service are dynamic capabilities for shipping companies which influence their competitive advantage (</a:t>
            </a:r>
            <a:r>
              <a:rPr lang="en-US" sz="2000" dirty="0" err="1"/>
              <a:t>Kuo</a:t>
            </a:r>
            <a:r>
              <a:rPr lang="en-US" sz="2000" dirty="0"/>
              <a:t> et al, 2017)</a:t>
            </a:r>
          </a:p>
          <a:p>
            <a:pPr lvl="1"/>
            <a:r>
              <a:rPr lang="en-GB" sz="2000" dirty="0"/>
              <a:t>A shipping company needs to supply transport services on a world basis, to achieve economies of scale, and to provide its clients with easy access to chartering offices world-wide.</a:t>
            </a:r>
          </a:p>
          <a:p>
            <a:pPr lvl="1"/>
            <a:r>
              <a:rPr lang="en-GB" sz="2000" dirty="0"/>
              <a:t>They form </a:t>
            </a:r>
            <a:r>
              <a:rPr lang="en-GB" sz="2000" u="sng" dirty="0"/>
              <a:t>strategic alliances</a:t>
            </a:r>
            <a:endParaRPr lang="en-US" sz="2000" u="sng"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14</a:t>
            </a:fld>
            <a:endParaRPr lang="en-US"/>
          </a:p>
        </p:txBody>
      </p:sp>
    </p:spTree>
    <p:extLst>
      <p:ext uri="{BB962C8B-B14F-4D97-AF65-F5344CB8AC3E}">
        <p14:creationId xmlns:p14="http://schemas.microsoft.com/office/powerpoint/2010/main" val="212337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barn(inVertic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barn(inVertical)">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barn(inVertical)">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barn(inVertical)">
                                      <p:cBhvr>
                                        <p:cTn id="22" dur="500"/>
                                        <p:tgtEl>
                                          <p:spTgt spid="29">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9">
                                            <p:txEl>
                                              <p:pRg st="4" end="4"/>
                                            </p:txEl>
                                          </p:spTgt>
                                        </p:tgtEl>
                                        <p:attrNameLst>
                                          <p:attrName>style.visibility</p:attrName>
                                        </p:attrNameLst>
                                      </p:cBhvr>
                                      <p:to>
                                        <p:strVal val="visible"/>
                                      </p:to>
                                    </p:set>
                                    <p:animEffect transition="in" filter="barn(inVertical)">
                                      <p:cBhvr>
                                        <p:cTn id="25" dur="500"/>
                                        <p:tgtEl>
                                          <p:spTgt spid="29">
                                            <p:txEl>
                                              <p:pRg st="4" end="4"/>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9">
                                            <p:txEl>
                                              <p:pRg st="5" end="5"/>
                                            </p:txEl>
                                          </p:spTgt>
                                        </p:tgtEl>
                                        <p:attrNameLst>
                                          <p:attrName>style.visibility</p:attrName>
                                        </p:attrNameLst>
                                      </p:cBhvr>
                                      <p:to>
                                        <p:strVal val="visible"/>
                                      </p:to>
                                    </p:set>
                                    <p:animEffect transition="in" filter="barn(inVertical)">
                                      <p:cBhvr>
                                        <p:cTn id="28"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4" y="624110"/>
            <a:ext cx="8911687" cy="708301"/>
          </a:xfrm>
        </p:spPr>
        <p:txBody>
          <a:bodyPr>
            <a:normAutofit/>
          </a:bodyPr>
          <a:lstStyle/>
          <a:p>
            <a:r>
              <a:rPr lang="en-US" dirty="0"/>
              <a:t>Strategic alliances in liner shipping</a:t>
            </a:r>
            <a:endParaRPr lang="el-GR"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15</a:t>
            </a:fld>
            <a:endParaRPr lang="en-US"/>
          </a:p>
        </p:txBody>
      </p:sp>
      <p:pic>
        <p:nvPicPr>
          <p:cNvPr id="6" name="Εικόνα 5"/>
          <p:cNvPicPr>
            <a:picLocks noChangeAspect="1"/>
          </p:cNvPicPr>
          <p:nvPr/>
        </p:nvPicPr>
        <p:blipFill>
          <a:blip r:embed="rId2"/>
          <a:stretch>
            <a:fillRect/>
          </a:stretch>
        </p:blipFill>
        <p:spPr>
          <a:xfrm>
            <a:off x="3536950" y="1621430"/>
            <a:ext cx="5930900" cy="4457700"/>
          </a:xfrm>
          <a:prstGeom prst="rect">
            <a:avLst/>
          </a:prstGeom>
        </p:spPr>
      </p:pic>
    </p:spTree>
    <p:extLst>
      <p:ext uri="{BB962C8B-B14F-4D97-AF65-F5344CB8AC3E}">
        <p14:creationId xmlns:p14="http://schemas.microsoft.com/office/powerpoint/2010/main" val="1806034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225280" y="166584"/>
            <a:ext cx="8911687" cy="1322852"/>
          </a:xfrm>
        </p:spPr>
        <p:txBody>
          <a:bodyPr>
            <a:normAutofit/>
          </a:bodyPr>
          <a:lstStyle/>
          <a:p>
            <a:r>
              <a:rPr lang="en-GB" dirty="0"/>
              <a:t>The immediate external environment of shipping companies: </a:t>
            </a:r>
            <a:r>
              <a:rPr lang="en-US" dirty="0"/>
              <a:t>Competitors</a:t>
            </a:r>
            <a:endParaRPr lang="el-GR" dirty="0"/>
          </a:p>
        </p:txBody>
      </p:sp>
      <p:sp>
        <p:nvSpPr>
          <p:cNvPr id="2" name="Σύμβολο κράτησης θέσης περιεχομένου 1"/>
          <p:cNvSpPr>
            <a:spLocks noGrp="1"/>
          </p:cNvSpPr>
          <p:nvPr>
            <p:ph idx="1"/>
          </p:nvPr>
        </p:nvSpPr>
        <p:spPr>
          <a:xfrm>
            <a:off x="1994046" y="1709392"/>
            <a:ext cx="9864874" cy="4672553"/>
          </a:xfrm>
        </p:spPr>
        <p:txBody>
          <a:bodyPr>
            <a:noAutofit/>
          </a:bodyPr>
          <a:lstStyle/>
          <a:p>
            <a:r>
              <a:rPr lang="en-US" sz="2000" dirty="0"/>
              <a:t>Survival and development of companies depend and on their ability to make the first move before their competitors and in such a way that the latter are not able to imitate them</a:t>
            </a:r>
          </a:p>
          <a:p>
            <a:r>
              <a:rPr lang="en-US" sz="2000" dirty="0"/>
              <a:t>They must be first to </a:t>
            </a:r>
            <a:r>
              <a:rPr lang="en-US" sz="2000" dirty="0" err="1"/>
              <a:t>realise</a:t>
            </a:r>
            <a:r>
              <a:rPr lang="en-US" sz="2000" dirty="0"/>
              <a:t> the opportunities in the business environment and make efforts to exploit them, as well as to deal with the likely threats to which it gives rise</a:t>
            </a:r>
          </a:p>
          <a:p>
            <a:r>
              <a:rPr lang="en-US" sz="2000" dirty="0"/>
              <a:t>Importance of analysis of the forces in the environment, and particularly of the competition</a:t>
            </a:r>
          </a:p>
          <a:p>
            <a:r>
              <a:rPr lang="en-US" sz="2000" dirty="0"/>
              <a:t>Companies have to </a:t>
            </a:r>
            <a:r>
              <a:rPr lang="en-US" sz="2000" dirty="0" err="1"/>
              <a:t>analyse</a:t>
            </a:r>
            <a:r>
              <a:rPr lang="en-US" sz="2000" dirty="0"/>
              <a:t> the strategies, the strengths and weaknesses of their competitors, in order to be in a position to foresee their moves and react in an appropriate way</a:t>
            </a:r>
          </a:p>
          <a:p>
            <a:r>
              <a:rPr lang="en-US" sz="2000" dirty="0"/>
              <a:t>This will permit the effective use of their resources and capabilities for the appropriate exploitation of the opportunities</a:t>
            </a:r>
          </a:p>
          <a:p>
            <a:endParaRPr lang="el-GR" sz="2000"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16</a:t>
            </a:fld>
            <a:endParaRPr lang="en-US"/>
          </a:p>
        </p:txBody>
      </p:sp>
    </p:spTree>
    <p:extLst>
      <p:ext uri="{BB962C8B-B14F-4D97-AF65-F5344CB8AC3E}">
        <p14:creationId xmlns:p14="http://schemas.microsoft.com/office/powerpoint/2010/main" val="209720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7511" y="329899"/>
            <a:ext cx="8911687" cy="1280890"/>
          </a:xfrm>
        </p:spPr>
        <p:txBody>
          <a:bodyPr/>
          <a:lstStyle/>
          <a:p>
            <a:r>
              <a:rPr kumimoji="0" lang="en-GB"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The immediate external environment of shipping companies: </a:t>
            </a:r>
            <a:r>
              <a:rPr lang="en-US" dirty="0"/>
              <a:t>Suppliers</a:t>
            </a:r>
            <a:endParaRPr lang="el-GR" dirty="0"/>
          </a:p>
        </p:txBody>
      </p:sp>
      <p:sp>
        <p:nvSpPr>
          <p:cNvPr id="3" name="Σύμβολο κράτησης θέσης περιεχομένου 2"/>
          <p:cNvSpPr>
            <a:spLocks noGrp="1"/>
          </p:cNvSpPr>
          <p:nvPr>
            <p:ph idx="1"/>
          </p:nvPr>
        </p:nvSpPr>
        <p:spPr>
          <a:xfrm>
            <a:off x="1725105" y="1687398"/>
            <a:ext cx="9779507" cy="4223824"/>
          </a:xfrm>
        </p:spPr>
        <p:txBody>
          <a:bodyPr>
            <a:normAutofit/>
          </a:bodyPr>
          <a:lstStyle/>
          <a:p>
            <a:r>
              <a:rPr lang="en-GB" sz="2000" dirty="0"/>
              <a:t>Suppliers are a force which exerts definitive influence on shipping companies’ operation. </a:t>
            </a:r>
          </a:p>
          <a:p>
            <a:r>
              <a:rPr lang="en-GB" sz="2000" dirty="0"/>
              <a:t>The vessels are constantly on the move and travel along various sea routes. </a:t>
            </a:r>
          </a:p>
          <a:p>
            <a:r>
              <a:rPr lang="en-GB" sz="2000" dirty="0"/>
              <a:t>Timely and cost effective supply of the needed equipment, materials and stores are crucial factors for the safe and efficient operation of ships</a:t>
            </a:r>
          </a:p>
          <a:p>
            <a:r>
              <a:rPr lang="en-GB" sz="2000" dirty="0"/>
              <a:t>In the case of resources which are of crucial importance and high value such as ships, companies may choose to maintain long-term relations with the shipyards. </a:t>
            </a:r>
          </a:p>
        </p:txBody>
      </p:sp>
      <p:sp>
        <p:nvSpPr>
          <p:cNvPr id="4" name="Σύμβολο κράτησης θέσης αριθμού διαφάνειας 3"/>
          <p:cNvSpPr>
            <a:spLocks noGrp="1"/>
          </p:cNvSpPr>
          <p:nvPr>
            <p:ph type="sldNum" sz="quarter" idx="12"/>
          </p:nvPr>
        </p:nvSpPr>
        <p:spPr/>
        <p:txBody>
          <a:bodyPr/>
          <a:lstStyle/>
          <a:p>
            <a:fld id="{9C8146F3-03B2-344B-851F-282CFA5473B5}" type="slidenum">
              <a:rPr lang="en-US" smtClean="0"/>
              <a:pPr/>
              <a:t>17</a:t>
            </a:fld>
            <a:endParaRPr lang="en-US"/>
          </a:p>
        </p:txBody>
      </p:sp>
    </p:spTree>
    <p:extLst>
      <p:ext uri="{BB962C8B-B14F-4D97-AF65-F5344CB8AC3E}">
        <p14:creationId xmlns:p14="http://schemas.microsoft.com/office/powerpoint/2010/main" val="73211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857080" y="397866"/>
            <a:ext cx="9647532" cy="1280890"/>
          </a:xfrm>
        </p:spPr>
        <p:txBody>
          <a:bodyPr>
            <a:normAutofit/>
          </a:bodyPr>
          <a:lstStyle/>
          <a:p>
            <a:r>
              <a:rPr kumimoji="0" lang="en-GB" sz="3600" b="0" i="0" u="none" strike="noStrike" kern="1200" cap="none" spc="0" normalizeH="0" baseline="0" noProof="0" dirty="0">
                <a:ln>
                  <a:noFill/>
                </a:ln>
                <a:solidFill>
                  <a:prstClr val="black">
                    <a:lumMod val="85000"/>
                    <a:lumOff val="15000"/>
                  </a:prstClr>
                </a:solidFill>
                <a:effectLst/>
                <a:uLnTx/>
                <a:uFillTx/>
                <a:latin typeface="Century Gothic" panose="020B0502020202020204"/>
                <a:ea typeface="+mj-ea"/>
                <a:cs typeface="+mj-cs"/>
              </a:rPr>
              <a:t>The immediate external environment of shipping companies: </a:t>
            </a:r>
            <a:r>
              <a:rPr lang="en-US" dirty="0"/>
              <a:t>Human resources</a:t>
            </a:r>
            <a:endParaRPr lang="el-GR" dirty="0"/>
          </a:p>
        </p:txBody>
      </p:sp>
      <p:sp>
        <p:nvSpPr>
          <p:cNvPr id="2" name="Σύμβολο κράτησης θέσης περιεχομένου 1"/>
          <p:cNvSpPr>
            <a:spLocks noGrp="1"/>
          </p:cNvSpPr>
          <p:nvPr>
            <p:ph idx="1"/>
          </p:nvPr>
        </p:nvSpPr>
        <p:spPr>
          <a:xfrm>
            <a:off x="2099018" y="1775381"/>
            <a:ext cx="8915400" cy="3777622"/>
          </a:xfrm>
          <a:prstGeom prst="roundRect">
            <a:avLst>
              <a:gd name="adj" fmla="val 16667"/>
            </a:avLst>
          </a:prstGeom>
          <a:noFill/>
        </p:spPr>
        <p:txBody>
          <a:bodyPr>
            <a:noAutofit/>
          </a:bodyPr>
          <a:lstStyle/>
          <a:p>
            <a:r>
              <a:rPr lang="en-US" sz="2000" dirty="0"/>
              <a:t>HR : factor of the direct environment of shipping companies</a:t>
            </a:r>
          </a:p>
          <a:p>
            <a:pPr lvl="1"/>
            <a:r>
              <a:rPr lang="en-US" sz="2000" dirty="0"/>
              <a:t>intense competition in the global markets seafaring </a:t>
            </a:r>
            <a:r>
              <a:rPr lang="en-US" sz="2000" dirty="0" err="1"/>
              <a:t>labour</a:t>
            </a:r>
            <a:r>
              <a:rPr lang="en-US" sz="2000" dirty="0"/>
              <a:t> for recruitment &amp; retention of seafarers </a:t>
            </a:r>
          </a:p>
          <a:p>
            <a:pPr lvl="1"/>
            <a:r>
              <a:rPr lang="en-US" sz="2000" dirty="0"/>
              <a:t>even more intense competition for ship’s officers, who, are in short supply.</a:t>
            </a:r>
          </a:p>
          <a:p>
            <a:r>
              <a:rPr lang="en-US" sz="2000" dirty="0"/>
              <a:t>Shipping companies : employ human resources of various nationalities in their offices on land and on the ships. </a:t>
            </a:r>
          </a:p>
          <a:p>
            <a:r>
              <a:rPr lang="en-US" sz="2000" dirty="0"/>
              <a:t>The attraction, selection, and retention of suitable human resources are crucial factors for the success of a shipping company. </a:t>
            </a:r>
          </a:p>
          <a:p>
            <a:endParaRPr lang="en-US" sz="2000" dirty="0"/>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solidFill>
                  <a:srgbClr val="170CA5"/>
                </a:solidFill>
              </a:rPr>
              <a:pPr/>
              <a:t>18</a:t>
            </a:fld>
            <a:endParaRPr lang="en-US">
              <a:solidFill>
                <a:srgbClr val="170CA5"/>
              </a:solidFill>
            </a:endParaRPr>
          </a:p>
        </p:txBody>
      </p:sp>
    </p:spTree>
    <p:extLst>
      <p:ext uri="{BB962C8B-B14F-4D97-AF65-F5344CB8AC3E}">
        <p14:creationId xmlns:p14="http://schemas.microsoft.com/office/powerpoint/2010/main" val="199118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US"/>
              <a:t>New strategic challenges</a:t>
            </a:r>
            <a:endParaRPr lang="el-GR"/>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19</a:t>
            </a:fld>
            <a:endParaRPr lang="en-US"/>
          </a:p>
        </p:txBody>
      </p:sp>
      <p:pic>
        <p:nvPicPr>
          <p:cNvPr id="2" name="Εικόνα 1"/>
          <p:cNvPicPr>
            <a:picLocks noChangeAspect="1"/>
          </p:cNvPicPr>
          <p:nvPr/>
        </p:nvPicPr>
        <p:blipFill>
          <a:blip r:embed="rId2"/>
          <a:stretch>
            <a:fillRect/>
          </a:stretch>
        </p:blipFill>
        <p:spPr>
          <a:xfrm>
            <a:off x="2408222" y="1648460"/>
            <a:ext cx="7899400" cy="3987800"/>
          </a:xfrm>
          <a:prstGeom prst="rect">
            <a:avLst/>
          </a:prstGeom>
        </p:spPr>
      </p:pic>
    </p:spTree>
    <p:extLst>
      <p:ext uri="{BB962C8B-B14F-4D97-AF65-F5344CB8AC3E}">
        <p14:creationId xmlns:p14="http://schemas.microsoft.com/office/powerpoint/2010/main" val="362283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satMod val="92000"/>
                <a:lumMod val="120000"/>
              </a:schemeClr>
            </a:gs>
            <a:gs pos="100000">
              <a:schemeClr val="bg1">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3" name="Rectangle 13">
            <a:extLst>
              <a:ext uri="{FF2B5EF4-FFF2-40B4-BE49-F238E27FC236}">
                <a16:creationId xmlns:a16="http://schemas.microsoft.com/office/drawing/2014/main" id="{82FDEACC-D224-4F5B-A0BE-6581493C3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5" name="Rectangle 15">
            <a:extLst>
              <a:ext uri="{FF2B5EF4-FFF2-40B4-BE49-F238E27FC236}">
                <a16:creationId xmlns:a16="http://schemas.microsoft.com/office/drawing/2014/main" id="{567B8489-9450-4A50-94AF-90283270F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rgbClr val="69BAC3">
              <a:alpha val="90000"/>
            </a:srgb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9D81556A-CBCA-4ADE-9ACA-F18F2F5E31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p:nvSpPr>
          <p:cNvPr id="2" name="Τίτλος 1"/>
          <p:cNvSpPr>
            <a:spLocks noGrp="1"/>
          </p:cNvSpPr>
          <p:nvPr>
            <p:ph type="title"/>
          </p:nvPr>
        </p:nvSpPr>
        <p:spPr>
          <a:xfrm>
            <a:off x="541867" y="787400"/>
            <a:ext cx="7145866" cy="778933"/>
          </a:xfrm>
        </p:spPr>
        <p:txBody>
          <a:bodyPr anchor="ctr">
            <a:normAutofit/>
          </a:bodyPr>
          <a:lstStyle/>
          <a:p>
            <a:r>
              <a:rPr lang="en-US">
                <a:solidFill>
                  <a:srgbClr val="FEFFFF"/>
                </a:solidFill>
              </a:rPr>
              <a:t>…Let us think!</a:t>
            </a:r>
            <a:endParaRPr lang="el-GR">
              <a:solidFill>
                <a:srgbClr val="FEFFFF"/>
              </a:solidFill>
            </a:endParaRPr>
          </a:p>
        </p:txBody>
      </p:sp>
      <p:sp>
        <p:nvSpPr>
          <p:cNvPr id="4" name="Σύμβολο κράτησης θέσης αριθμού διαφάνειας 3"/>
          <p:cNvSpPr>
            <a:spLocks noGrp="1"/>
          </p:cNvSpPr>
          <p:nvPr>
            <p:ph type="sldNum" sz="quarter" idx="12"/>
          </p:nvPr>
        </p:nvSpPr>
        <p:spPr>
          <a:xfrm>
            <a:off x="7838542" y="982516"/>
            <a:ext cx="779767"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9C8146F3-03B2-344B-851F-282CFA5473B5}" type="slidenum">
              <a:rPr kumimoji="0" lang="en-US" sz="1900" b="0" i="0" u="none" strike="noStrike" kern="1200" cap="none" spc="0" normalizeH="0" baseline="0" noProof="0" smtClean="0">
                <a:ln>
                  <a:noFill/>
                </a:ln>
                <a:solidFill>
                  <a:srgbClr val="FEFFFF"/>
                </a:solidFill>
                <a:effectLst/>
                <a:uLnTx/>
                <a:uFillTx/>
                <a:latin typeface="Century Gothic" panose="020B0502020202020204"/>
                <a:ea typeface="+mn-ea"/>
                <a:cs typeface="+mn-cs"/>
              </a:rPr>
              <a:pPr marL="0" marR="0" lvl="0" indent="0" algn="r" defTabSz="457200" rtl="0" eaLnBrk="1" fontAlgn="auto" latinLnBrk="0" hangingPunct="1">
                <a:lnSpc>
                  <a:spcPct val="90000"/>
                </a:lnSpc>
                <a:spcBef>
                  <a:spcPts val="0"/>
                </a:spcBef>
                <a:spcAft>
                  <a:spcPts val="600"/>
                </a:spcAft>
                <a:buClrTx/>
                <a:buSzTx/>
                <a:buFontTx/>
                <a:buNone/>
                <a:tabLst/>
                <a:defRPr/>
              </a:pPr>
              <a:t>2</a:t>
            </a:fld>
            <a:endParaRPr kumimoji="0" lang="en-US" sz="1900" b="0" i="0" u="none" strike="noStrike" kern="1200" cap="none" spc="0" normalizeH="0" baseline="0" noProof="0">
              <a:ln>
                <a:noFill/>
              </a:ln>
              <a:solidFill>
                <a:srgbClr val="FEFFFF"/>
              </a:solidFill>
              <a:effectLst/>
              <a:uLnTx/>
              <a:uFillTx/>
              <a:latin typeface="Century Gothic" panose="020B0502020202020204"/>
              <a:ea typeface="+mn-ea"/>
              <a:cs typeface="+mn-cs"/>
            </a:endParaRPr>
          </a:p>
        </p:txBody>
      </p:sp>
      <p:sp>
        <p:nvSpPr>
          <p:cNvPr id="3" name="Σύμβολο κράτησης θέσης περιεχομένου 2"/>
          <p:cNvSpPr>
            <a:spLocks noGrp="1"/>
          </p:cNvSpPr>
          <p:nvPr>
            <p:ph idx="1"/>
          </p:nvPr>
        </p:nvSpPr>
        <p:spPr>
          <a:xfrm>
            <a:off x="145143" y="2032000"/>
            <a:ext cx="7693399" cy="3879222"/>
          </a:xfrm>
        </p:spPr>
        <p:txBody>
          <a:bodyPr>
            <a:normAutofit/>
          </a:bodyPr>
          <a:lstStyle/>
          <a:p>
            <a:pPr marL="0" indent="0">
              <a:buClr>
                <a:srgbClr val="4CECFC"/>
              </a:buClr>
              <a:buNone/>
            </a:pPr>
            <a:r>
              <a:rPr lang="en-GB" sz="2200">
                <a:solidFill>
                  <a:srgbClr val="FEFFFF"/>
                </a:solidFill>
              </a:rPr>
              <a:t>Can you recognize any factors external to the firm that will significantly affect its operations?</a:t>
            </a:r>
          </a:p>
        </p:txBody>
      </p:sp>
      <p:pic>
        <p:nvPicPr>
          <p:cNvPr id="9" name="Εικόνα 8">
            <a:extLst>
              <a:ext uri="{FF2B5EF4-FFF2-40B4-BE49-F238E27FC236}">
                <a16:creationId xmlns:a16="http://schemas.microsoft.com/office/drawing/2014/main" id="{47C9CCA8-4743-42E1-6AAB-CC50981566A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041718" y="3856069"/>
            <a:ext cx="3001931" cy="3001931"/>
          </a:xfrm>
          <a:prstGeom prst="rect">
            <a:avLst/>
          </a:prstGeom>
        </p:spPr>
      </p:pic>
    </p:spTree>
    <p:extLst>
      <p:ext uri="{BB962C8B-B14F-4D97-AF65-F5344CB8AC3E}">
        <p14:creationId xmlns:p14="http://schemas.microsoft.com/office/powerpoint/2010/main" val="357829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n-US"/>
              <a:t>Shipping companies or logistics providers?</a:t>
            </a:r>
            <a:endParaRPr lang="el-GR"/>
          </a:p>
        </p:txBody>
      </p:sp>
      <p:sp>
        <p:nvSpPr>
          <p:cNvPr id="2" name="Σύμβολο κράτησης θέσης αριθμού διαφάνειας 1"/>
          <p:cNvSpPr>
            <a:spLocks noGrp="1"/>
          </p:cNvSpPr>
          <p:nvPr>
            <p:ph type="sldNum" sz="quarter" idx="12"/>
          </p:nvPr>
        </p:nvSpPr>
        <p:spPr/>
        <p:txBody>
          <a:bodyPr/>
          <a:lstStyle/>
          <a:p>
            <a:fld id="{9C8146F3-03B2-344B-851F-282CFA5473B5}" type="slidenum">
              <a:rPr lang="en-US" smtClean="0"/>
              <a:pPr/>
              <a:t>20</a:t>
            </a:fld>
            <a:endParaRPr lang="en-US"/>
          </a:p>
        </p:txBody>
      </p:sp>
      <p:pic>
        <p:nvPicPr>
          <p:cNvPr id="21" name="Εικόνα 20"/>
          <p:cNvPicPr>
            <a:picLocks noChangeAspect="1"/>
          </p:cNvPicPr>
          <p:nvPr/>
        </p:nvPicPr>
        <p:blipFill>
          <a:blip r:embed="rId2"/>
          <a:stretch>
            <a:fillRect/>
          </a:stretch>
        </p:blipFill>
        <p:spPr>
          <a:xfrm>
            <a:off x="2528570" y="1469030"/>
            <a:ext cx="7988300" cy="4762500"/>
          </a:xfrm>
          <a:prstGeom prst="rect">
            <a:avLst/>
          </a:prstGeom>
        </p:spPr>
      </p:pic>
    </p:spTree>
    <p:extLst>
      <p:ext uri="{BB962C8B-B14F-4D97-AF65-F5344CB8AC3E}">
        <p14:creationId xmlns:p14="http://schemas.microsoft.com/office/powerpoint/2010/main" val="97103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53596" y="114034"/>
            <a:ext cx="8911687" cy="673748"/>
          </a:xfrm>
        </p:spPr>
        <p:txBody>
          <a:bodyPr>
            <a:normAutofit/>
          </a:bodyPr>
          <a:lstStyle/>
          <a:p>
            <a:r>
              <a:rPr lang="en-US" dirty="0"/>
              <a:t>The external environment (I)</a:t>
            </a:r>
            <a:endParaRPr lang="el-GR" dirty="0"/>
          </a:p>
        </p:txBody>
      </p:sp>
      <p:sp>
        <p:nvSpPr>
          <p:cNvPr id="5" name="Σύμβολο κράτησης θέσης περιεχομένου 4"/>
          <p:cNvSpPr>
            <a:spLocks noGrp="1"/>
          </p:cNvSpPr>
          <p:nvPr>
            <p:ph idx="1"/>
          </p:nvPr>
        </p:nvSpPr>
        <p:spPr>
          <a:xfrm>
            <a:off x="2054941" y="924232"/>
            <a:ext cx="10068233" cy="5701421"/>
          </a:xfrm>
        </p:spPr>
        <p:txBody>
          <a:bodyPr>
            <a:noAutofit/>
          </a:bodyPr>
          <a:lstStyle/>
          <a:p>
            <a:r>
              <a:rPr lang="en-US" sz="2000" dirty="0">
                <a:solidFill>
                  <a:schemeClr val="tx1"/>
                </a:solidFill>
              </a:rPr>
              <a:t>Even if the regulatory framework of the shipping industry is global and has been adopted almost completely by most countries, the form of competition that companies face, dependent upon the markets in which they participate, can differ</a:t>
            </a:r>
          </a:p>
          <a:p>
            <a:pPr lvl="1"/>
            <a:r>
              <a:rPr lang="en-US" sz="1800" dirty="0">
                <a:solidFill>
                  <a:schemeClr val="tx1"/>
                </a:solidFill>
              </a:rPr>
              <a:t> </a:t>
            </a:r>
            <a:r>
              <a:rPr lang="en-US" sz="1800" b="1" u="sng" dirty="0">
                <a:solidFill>
                  <a:schemeClr val="tx1"/>
                </a:solidFill>
              </a:rPr>
              <a:t>example: </a:t>
            </a:r>
            <a:r>
              <a:rPr lang="en-US" sz="1800" dirty="0">
                <a:solidFill>
                  <a:schemeClr val="tx1"/>
                </a:solidFill>
              </a:rPr>
              <a:t>The regulatory framework of port governance is set by IMO. However,  “</a:t>
            </a:r>
            <a:r>
              <a:rPr lang="en-GB" sz="1800" i="1" dirty="0">
                <a:solidFill>
                  <a:schemeClr val="tx1"/>
                </a:solidFill>
              </a:rPr>
              <a:t>path-dependent decisions largely preserve the institutional characteristics of local/national systems, resulting in implementation asymmetries when different countries seek generic governance solutions</a:t>
            </a:r>
            <a:r>
              <a:rPr lang="en-GB" sz="1800" dirty="0">
                <a:solidFill>
                  <a:schemeClr val="tx1"/>
                </a:solidFill>
              </a:rPr>
              <a:t>” </a:t>
            </a:r>
            <a:r>
              <a:rPr lang="fi-FI" sz="1800" dirty="0">
                <a:solidFill>
                  <a:schemeClr val="tx1"/>
                </a:solidFill>
              </a:rPr>
              <a:t>Ng, A. K., &amp; Pallis, A. A. (2010).</a:t>
            </a:r>
            <a:endParaRPr lang="en-US" sz="1800" dirty="0">
              <a:solidFill>
                <a:schemeClr val="tx1"/>
              </a:solidFill>
            </a:endParaRPr>
          </a:p>
          <a:p>
            <a:r>
              <a:rPr lang="en-US" sz="2000" dirty="0">
                <a:solidFill>
                  <a:schemeClr val="tx1"/>
                </a:solidFill>
              </a:rPr>
              <a:t>In order for shipping companies to be able to evaluate their prospects for growth, they must assess:</a:t>
            </a:r>
          </a:p>
          <a:p>
            <a:pPr lvl="1"/>
            <a:r>
              <a:rPr lang="en-US" sz="2000" dirty="0">
                <a:solidFill>
                  <a:schemeClr val="tx1"/>
                </a:solidFill>
              </a:rPr>
              <a:t>the prevailing conditions in their sector and the competitive environment that they create, as they are a source of both opportunities and threats</a:t>
            </a:r>
          </a:p>
          <a:p>
            <a:pPr lvl="1"/>
            <a:r>
              <a:rPr lang="en-US" sz="2000" dirty="0">
                <a:solidFill>
                  <a:schemeClr val="tx1"/>
                </a:solidFill>
              </a:rPr>
              <a:t>the resources and capabilities that the companies themselves have and which form the basis of both their strengths and weaknesses</a:t>
            </a:r>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3</a:t>
            </a:fld>
            <a:endParaRPr lang="en-US" dirty="0"/>
          </a:p>
        </p:txBody>
      </p:sp>
      <p:sp>
        <p:nvSpPr>
          <p:cNvPr id="2" name="TextBox 1">
            <a:extLst>
              <a:ext uri="{FF2B5EF4-FFF2-40B4-BE49-F238E27FC236}">
                <a16:creationId xmlns:a16="http://schemas.microsoft.com/office/drawing/2014/main" id="{ECCA0FFB-5141-E761-C0EB-7C28DCD4574F}"/>
              </a:ext>
            </a:extLst>
          </p:cNvPr>
          <p:cNvSpPr txBox="1"/>
          <p:nvPr/>
        </p:nvSpPr>
        <p:spPr>
          <a:xfrm rot="16200000">
            <a:off x="-193875" y="4619906"/>
            <a:ext cx="1258529" cy="646331"/>
          </a:xfrm>
          <a:prstGeom prst="rect">
            <a:avLst/>
          </a:prstGeom>
          <a:noFill/>
          <a:ln>
            <a:solidFill>
              <a:srgbClr val="941100"/>
            </a:solidFill>
          </a:ln>
        </p:spPr>
        <p:txBody>
          <a:bodyPr wrap="square" rtlCol="0">
            <a:spAutoFit/>
          </a:bodyPr>
          <a:lstStyle/>
          <a:p>
            <a:pPr algn="ctr"/>
            <a:r>
              <a:rPr lang="en-US" b="1" dirty="0">
                <a:solidFill>
                  <a:srgbClr val="9B0000"/>
                </a:solidFill>
              </a:rPr>
              <a:t>SWOT analysis</a:t>
            </a:r>
            <a:endParaRPr lang="en-GB" b="1" dirty="0">
              <a:solidFill>
                <a:srgbClr val="9B0000"/>
              </a:solidFill>
            </a:endParaRPr>
          </a:p>
        </p:txBody>
      </p:sp>
      <p:sp>
        <p:nvSpPr>
          <p:cNvPr id="6" name="TextBox 5">
            <a:extLst>
              <a:ext uri="{FF2B5EF4-FFF2-40B4-BE49-F238E27FC236}">
                <a16:creationId xmlns:a16="http://schemas.microsoft.com/office/drawing/2014/main" id="{F2F00E46-9216-CCDB-D4AC-0B37DE2A8E8A}"/>
              </a:ext>
            </a:extLst>
          </p:cNvPr>
          <p:cNvSpPr txBox="1"/>
          <p:nvPr/>
        </p:nvSpPr>
        <p:spPr>
          <a:xfrm>
            <a:off x="807070" y="4301959"/>
            <a:ext cx="1746526" cy="523220"/>
          </a:xfrm>
          <a:prstGeom prst="rect">
            <a:avLst/>
          </a:prstGeom>
          <a:noFill/>
          <a:ln>
            <a:solidFill>
              <a:srgbClr val="941100"/>
            </a:solidFill>
          </a:ln>
        </p:spPr>
        <p:txBody>
          <a:bodyPr wrap="square" rtlCol="0">
            <a:spAutoFit/>
          </a:bodyPr>
          <a:lstStyle/>
          <a:p>
            <a:pPr algn="ctr"/>
            <a:r>
              <a:rPr lang="en-US" sz="1400" b="1" dirty="0">
                <a:solidFill>
                  <a:srgbClr val="9B0000"/>
                </a:solidFill>
              </a:rPr>
              <a:t>External environment</a:t>
            </a:r>
            <a:endParaRPr lang="en-GB" sz="1400" b="1" dirty="0">
              <a:solidFill>
                <a:srgbClr val="9B0000"/>
              </a:solidFill>
            </a:endParaRPr>
          </a:p>
        </p:txBody>
      </p:sp>
      <p:sp>
        <p:nvSpPr>
          <p:cNvPr id="7" name="TextBox 6">
            <a:extLst>
              <a:ext uri="{FF2B5EF4-FFF2-40B4-BE49-F238E27FC236}">
                <a16:creationId xmlns:a16="http://schemas.microsoft.com/office/drawing/2014/main" id="{7DAADCFD-6609-C8F4-51AE-DFCB99E0308E}"/>
              </a:ext>
            </a:extLst>
          </p:cNvPr>
          <p:cNvSpPr txBox="1"/>
          <p:nvPr/>
        </p:nvSpPr>
        <p:spPr>
          <a:xfrm>
            <a:off x="807070" y="5051684"/>
            <a:ext cx="1746526" cy="523220"/>
          </a:xfrm>
          <a:prstGeom prst="rect">
            <a:avLst/>
          </a:prstGeom>
          <a:noFill/>
          <a:ln>
            <a:solidFill>
              <a:srgbClr val="941100"/>
            </a:solidFill>
          </a:ln>
        </p:spPr>
        <p:txBody>
          <a:bodyPr wrap="square" rtlCol="0">
            <a:spAutoFit/>
          </a:bodyPr>
          <a:lstStyle/>
          <a:p>
            <a:pPr algn="ctr"/>
            <a:r>
              <a:rPr lang="en-US" sz="1400" b="1" dirty="0">
                <a:solidFill>
                  <a:srgbClr val="9B0000"/>
                </a:solidFill>
              </a:rPr>
              <a:t>Internal environment</a:t>
            </a:r>
            <a:endParaRPr lang="en-GB" sz="1400" b="1" dirty="0">
              <a:solidFill>
                <a:srgbClr val="9B0000"/>
              </a:solidFill>
            </a:endParaRPr>
          </a:p>
        </p:txBody>
      </p:sp>
    </p:spTree>
    <p:extLst>
      <p:ext uri="{BB962C8B-B14F-4D97-AF65-F5344CB8AC3E}">
        <p14:creationId xmlns:p14="http://schemas.microsoft.com/office/powerpoint/2010/main" val="74283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barn(inVertical)">
                                      <p:cBhvr>
                                        <p:cTn id="30" dur="500"/>
                                        <p:tgtEl>
                                          <p:spTgt spid="5">
                                            <p:txEl>
                                              <p:pRg st="4" end="4"/>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89212" y="624110"/>
            <a:ext cx="8911687" cy="703245"/>
          </a:xfrm>
        </p:spPr>
        <p:txBody>
          <a:bodyPr/>
          <a:lstStyle/>
          <a:p>
            <a:r>
              <a:rPr lang="en-US" dirty="0"/>
              <a:t>The external environment (II)</a:t>
            </a:r>
            <a:endParaRPr lang="el-GR" dirty="0"/>
          </a:p>
        </p:txBody>
      </p:sp>
      <p:sp>
        <p:nvSpPr>
          <p:cNvPr id="2" name="Σύμβολο κράτησης θέσης περιεχομένου 1"/>
          <p:cNvSpPr>
            <a:spLocks noGrp="1"/>
          </p:cNvSpPr>
          <p:nvPr>
            <p:ph idx="1"/>
          </p:nvPr>
        </p:nvSpPr>
        <p:spPr>
          <a:xfrm>
            <a:off x="2216148" y="1327355"/>
            <a:ext cx="6357582" cy="4640826"/>
          </a:xfrm>
        </p:spPr>
        <p:txBody>
          <a:bodyPr>
            <a:normAutofit/>
          </a:bodyPr>
          <a:lstStyle/>
          <a:p>
            <a:r>
              <a:rPr lang="en-US" sz="2000" dirty="0">
                <a:solidFill>
                  <a:schemeClr val="tx1"/>
                </a:solidFill>
              </a:rPr>
              <a:t>It </a:t>
            </a:r>
            <a:r>
              <a:rPr lang="en-US" sz="2000" b="1" dirty="0">
                <a:solidFill>
                  <a:srgbClr val="00B050"/>
                </a:solidFill>
              </a:rPr>
              <a:t>offers opportunities</a:t>
            </a:r>
            <a:r>
              <a:rPr lang="en-US" sz="2000" dirty="0">
                <a:solidFill>
                  <a:schemeClr val="tx1"/>
                </a:solidFill>
              </a:rPr>
              <a:t>, which the company seeks to exploit, and </a:t>
            </a:r>
            <a:r>
              <a:rPr lang="en-US" sz="2000" b="1" dirty="0">
                <a:solidFill>
                  <a:srgbClr val="FF0000"/>
                </a:solidFill>
              </a:rPr>
              <a:t>poses threats</a:t>
            </a:r>
            <a:r>
              <a:rPr lang="en-US" sz="2000" dirty="0">
                <a:solidFill>
                  <a:schemeClr val="tx1"/>
                </a:solidFill>
              </a:rPr>
              <a:t>, which the company seeks to face by implementing the appropriate strategies</a:t>
            </a:r>
          </a:p>
          <a:p>
            <a:r>
              <a:rPr lang="en-US" sz="2000" dirty="0">
                <a:solidFill>
                  <a:schemeClr val="tx1"/>
                </a:solidFill>
              </a:rPr>
              <a:t>It </a:t>
            </a:r>
            <a:r>
              <a:rPr lang="en-US" sz="2000" b="1" dirty="0">
                <a:solidFill>
                  <a:srgbClr val="7030A0"/>
                </a:solidFill>
              </a:rPr>
              <a:t>shapes the rules</a:t>
            </a:r>
            <a:r>
              <a:rPr lang="en-US" sz="2000" dirty="0">
                <a:solidFill>
                  <a:schemeClr val="tx1"/>
                </a:solidFill>
              </a:rPr>
              <a:t>, so that the company can be competitive within its industry</a:t>
            </a:r>
            <a:endParaRPr lang="en-US" sz="1800" dirty="0">
              <a:solidFill>
                <a:schemeClr val="tx1"/>
              </a:solidFill>
            </a:endParaRPr>
          </a:p>
          <a:p>
            <a:r>
              <a:rPr lang="en-US" sz="2000" dirty="0">
                <a:solidFill>
                  <a:schemeClr val="tx1"/>
                </a:solidFill>
              </a:rPr>
              <a:t>It impacts upon the </a:t>
            </a:r>
            <a:r>
              <a:rPr lang="en-US" sz="2000" b="1" dirty="0">
                <a:solidFill>
                  <a:srgbClr val="810000"/>
                </a:solidFill>
              </a:rPr>
              <a:t>availability of the resources and factors of production</a:t>
            </a:r>
            <a:r>
              <a:rPr lang="en-US" sz="2000" dirty="0">
                <a:solidFill>
                  <a:schemeClr val="tx1"/>
                </a:solidFill>
              </a:rPr>
              <a:t>, which are crucial for the company to operate</a:t>
            </a:r>
            <a:endParaRPr lang="en-US" sz="1800" dirty="0">
              <a:solidFill>
                <a:schemeClr val="tx1"/>
              </a:solidFill>
            </a:endParaRPr>
          </a:p>
          <a:p>
            <a:r>
              <a:rPr lang="en-US" sz="2000" dirty="0">
                <a:solidFill>
                  <a:schemeClr val="tx1"/>
                </a:solidFill>
              </a:rPr>
              <a:t>It impacts upon the performance of the company’s alternative investments</a:t>
            </a:r>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4</a:t>
            </a:fld>
            <a:endParaRPr lang="en-US" dirty="0"/>
          </a:p>
        </p:txBody>
      </p:sp>
      <p:sp>
        <p:nvSpPr>
          <p:cNvPr id="6" name="TextBox 5">
            <a:extLst>
              <a:ext uri="{FF2B5EF4-FFF2-40B4-BE49-F238E27FC236}">
                <a16:creationId xmlns:a16="http://schemas.microsoft.com/office/drawing/2014/main" id="{5D61B4B5-9E34-C34A-62FB-74F5136908BF}"/>
              </a:ext>
            </a:extLst>
          </p:cNvPr>
          <p:cNvSpPr txBox="1"/>
          <p:nvPr/>
        </p:nvSpPr>
        <p:spPr>
          <a:xfrm rot="20228507">
            <a:off x="4457721" y="5191337"/>
            <a:ext cx="4182207" cy="923330"/>
          </a:xfrm>
          <a:prstGeom prst="rect">
            <a:avLst/>
          </a:prstGeom>
          <a:noFill/>
          <a:ln>
            <a:solidFill>
              <a:srgbClr val="810000"/>
            </a:solidFill>
          </a:ln>
        </p:spPr>
        <p:txBody>
          <a:bodyPr wrap="square">
            <a:spAutoFit/>
          </a:bodyPr>
          <a:lstStyle/>
          <a:p>
            <a:pPr marL="88900" marR="0" lvl="1" algn="ctr" defTabSz="457200" rtl="0" eaLnBrk="1" fontAlgn="auto" latinLnBrk="0" hangingPunct="1">
              <a:lnSpc>
                <a:spcPct val="100000"/>
              </a:lnSpc>
              <a:spcBef>
                <a:spcPts val="1000"/>
              </a:spcBef>
              <a:spcAft>
                <a:spcPts val="0"/>
              </a:spcAft>
              <a:buClr>
                <a:srgbClr val="353535"/>
              </a:buClr>
              <a:buSzTx/>
              <a:tabLst/>
              <a:defRPr/>
            </a:pPr>
            <a:r>
              <a:rPr kumimoji="0" lang="en-US" sz="1800" b="1" i="0" u="none" strike="noStrike" kern="1200" cap="none" spc="0" normalizeH="0" baseline="0" noProof="0" dirty="0">
                <a:ln>
                  <a:noFill/>
                </a:ln>
                <a:solidFill>
                  <a:srgbClr val="9B0000"/>
                </a:solidFill>
                <a:effectLst/>
                <a:uLnTx/>
                <a:uFillTx/>
                <a:latin typeface="Century Gothic" panose="020B0502020202020204"/>
                <a:ea typeface="+mn-ea"/>
                <a:cs typeface="+mn-cs"/>
              </a:rPr>
              <a:t>Can you give some examples driven from recent or historical events?</a:t>
            </a:r>
          </a:p>
        </p:txBody>
      </p:sp>
      <p:sp>
        <p:nvSpPr>
          <p:cNvPr id="5" name="TextBox 4">
            <a:extLst>
              <a:ext uri="{FF2B5EF4-FFF2-40B4-BE49-F238E27FC236}">
                <a16:creationId xmlns:a16="http://schemas.microsoft.com/office/drawing/2014/main" id="{E5CF36B4-CBB4-5F65-3C22-8486E74C0795}"/>
              </a:ext>
            </a:extLst>
          </p:cNvPr>
          <p:cNvSpPr txBox="1"/>
          <p:nvPr/>
        </p:nvSpPr>
        <p:spPr>
          <a:xfrm>
            <a:off x="8308258" y="1293200"/>
            <a:ext cx="3790290" cy="584775"/>
          </a:xfrm>
          <a:prstGeom prst="rect">
            <a:avLst/>
          </a:prstGeom>
          <a:noFill/>
          <a:ln w="28575">
            <a:solidFill>
              <a:srgbClr val="00B050"/>
            </a:solidFill>
          </a:ln>
        </p:spPr>
        <p:txBody>
          <a:bodyPr wrap="square">
            <a:spAutoFit/>
          </a:bodyPr>
          <a:lstStyle/>
          <a:p>
            <a:pPr marL="0" marR="0" lvl="1" defTabSz="457200" rtl="0" eaLnBrk="1" fontAlgn="auto" latinLnBrk="0" hangingPunct="1">
              <a:lnSpc>
                <a:spcPct val="100000"/>
              </a:lnSpc>
              <a:spcBef>
                <a:spcPts val="1000"/>
              </a:spcBef>
              <a:spcAft>
                <a:spcPts val="0"/>
              </a:spcAft>
              <a:buClr>
                <a:srgbClr val="353535"/>
              </a:buClr>
              <a:buSzTx/>
              <a:tabLst/>
              <a:defRPr/>
            </a:pPr>
            <a:r>
              <a:rPr kumimoji="0" lang="en-US" sz="1600" b="1" i="0" u="none" strike="noStrike" kern="1200" cap="none" spc="0" normalizeH="0" baseline="0" noProof="0" dirty="0">
                <a:ln>
                  <a:noFill/>
                </a:ln>
                <a:solidFill>
                  <a:srgbClr val="00B050"/>
                </a:solidFill>
                <a:effectLst/>
                <a:uLnTx/>
                <a:uFillTx/>
                <a:latin typeface="Century Gothic" panose="020B0502020202020204"/>
              </a:rPr>
              <a:t>The Suez Crisis (1956) was a great opportunity</a:t>
            </a:r>
            <a:r>
              <a:rPr kumimoji="0" lang="en-US" sz="1600" b="1" i="0" u="none" strike="noStrike" kern="1200" cap="none" spc="0" normalizeH="0" noProof="0" dirty="0">
                <a:ln>
                  <a:noFill/>
                </a:ln>
                <a:solidFill>
                  <a:srgbClr val="00B050"/>
                </a:solidFill>
                <a:effectLst/>
                <a:uLnTx/>
                <a:uFillTx/>
                <a:latin typeface="Century Gothic" panose="020B0502020202020204"/>
              </a:rPr>
              <a:t> for A. Onassis</a:t>
            </a:r>
            <a:r>
              <a:rPr lang="en-US" sz="1600" b="1" dirty="0">
                <a:solidFill>
                  <a:srgbClr val="00B050"/>
                </a:solidFill>
                <a:latin typeface="Century Gothic" panose="020B0502020202020204"/>
              </a:rPr>
              <a:t>!</a:t>
            </a:r>
            <a:endParaRPr kumimoji="0" lang="en-US" sz="1600" b="1" i="0" u="none" strike="noStrike" kern="1200" cap="none" spc="0" normalizeH="0" baseline="0" noProof="0" dirty="0">
              <a:ln>
                <a:noFill/>
              </a:ln>
              <a:solidFill>
                <a:srgbClr val="00B050"/>
              </a:solidFill>
              <a:effectLst/>
              <a:uLnTx/>
              <a:uFillTx/>
              <a:latin typeface="Century Gothic" panose="020B0502020202020204"/>
            </a:endParaRPr>
          </a:p>
        </p:txBody>
      </p:sp>
      <p:sp>
        <p:nvSpPr>
          <p:cNvPr id="9" name="TextBox 8">
            <a:extLst>
              <a:ext uri="{FF2B5EF4-FFF2-40B4-BE49-F238E27FC236}">
                <a16:creationId xmlns:a16="http://schemas.microsoft.com/office/drawing/2014/main" id="{EC57827C-8676-32F8-2826-243933C8E7F6}"/>
              </a:ext>
            </a:extLst>
          </p:cNvPr>
          <p:cNvSpPr txBox="1"/>
          <p:nvPr/>
        </p:nvSpPr>
        <p:spPr>
          <a:xfrm>
            <a:off x="8308258" y="1929296"/>
            <a:ext cx="3790290" cy="1205458"/>
          </a:xfrm>
          <a:prstGeom prst="rect">
            <a:avLst/>
          </a:prstGeom>
          <a:noFill/>
          <a:ln w="28575">
            <a:solidFill>
              <a:srgbClr val="FF0000"/>
            </a:solidFill>
          </a:ln>
        </p:spPr>
        <p:txBody>
          <a:bodyPr wrap="square">
            <a:spAutoFit/>
          </a:bodyPr>
          <a:lstStyle/>
          <a:p>
            <a:pPr marL="285750" lvl="1" indent="-285750">
              <a:spcBef>
                <a:spcPts val="1000"/>
              </a:spcBef>
              <a:buClr>
                <a:srgbClr val="353535"/>
              </a:buClr>
              <a:buFont typeface="Arial" panose="020B0604020202020204" pitchFamily="34" charset="0"/>
              <a:buChar char="•"/>
              <a:defRPr/>
            </a:pPr>
            <a:r>
              <a:rPr lang="en-GB" sz="1600" b="1" dirty="0">
                <a:solidFill>
                  <a:srgbClr val="FF0000"/>
                </a:solidFill>
              </a:rPr>
              <a:t>In 2020, ports around the world denied entry to vessels from Italy as COVID fears accelerated</a:t>
            </a:r>
          </a:p>
          <a:p>
            <a:pPr marL="285750" lvl="1" indent="-285750">
              <a:spcBef>
                <a:spcPts val="1000"/>
              </a:spcBef>
              <a:buClr>
                <a:srgbClr val="353535"/>
              </a:buClr>
              <a:buFont typeface="Arial" panose="020B0604020202020204" pitchFamily="34" charset="0"/>
              <a:buChar char="•"/>
              <a:defRPr/>
            </a:pPr>
            <a:r>
              <a:rPr lang="en-GB" sz="1600" b="1" dirty="0">
                <a:solidFill>
                  <a:srgbClr val="FF0000"/>
                </a:solidFill>
              </a:rPr>
              <a:t>Crew change crisis due to COVID</a:t>
            </a:r>
          </a:p>
        </p:txBody>
      </p:sp>
      <p:sp>
        <p:nvSpPr>
          <p:cNvPr id="10" name="TextBox 9">
            <a:extLst>
              <a:ext uri="{FF2B5EF4-FFF2-40B4-BE49-F238E27FC236}">
                <a16:creationId xmlns:a16="http://schemas.microsoft.com/office/drawing/2014/main" id="{346E42E9-0257-4CCB-A094-2F8DDCB05FBE}"/>
              </a:ext>
            </a:extLst>
          </p:cNvPr>
          <p:cNvSpPr txBox="1"/>
          <p:nvPr/>
        </p:nvSpPr>
        <p:spPr>
          <a:xfrm>
            <a:off x="647903" y="2003448"/>
            <a:ext cx="1568245" cy="2308324"/>
          </a:xfrm>
          <a:prstGeom prst="rect">
            <a:avLst/>
          </a:prstGeom>
          <a:noFill/>
          <a:ln w="28575">
            <a:solidFill>
              <a:srgbClr val="7030A0"/>
            </a:solidFill>
          </a:ln>
        </p:spPr>
        <p:txBody>
          <a:bodyPr wrap="square">
            <a:spAutoFit/>
          </a:bodyPr>
          <a:lstStyle/>
          <a:p>
            <a:pPr marL="0" lvl="1">
              <a:spcBef>
                <a:spcPts val="1000"/>
              </a:spcBef>
              <a:buClr>
                <a:srgbClr val="353535"/>
              </a:buClr>
              <a:defRPr/>
            </a:pPr>
            <a:r>
              <a:rPr lang="en-GB" sz="1600" b="1" dirty="0">
                <a:solidFill>
                  <a:srgbClr val="7030A0"/>
                </a:solidFill>
              </a:rPr>
              <a:t>Mergers and acquisitions of shipping companies operating in EU must be approved by the European Commission</a:t>
            </a:r>
          </a:p>
        </p:txBody>
      </p:sp>
      <p:sp>
        <p:nvSpPr>
          <p:cNvPr id="11" name="TextBox 10">
            <a:extLst>
              <a:ext uri="{FF2B5EF4-FFF2-40B4-BE49-F238E27FC236}">
                <a16:creationId xmlns:a16="http://schemas.microsoft.com/office/drawing/2014/main" id="{D3DDA0DA-0A1A-B9B0-C2FE-65F4AACFC4D9}"/>
              </a:ext>
            </a:extLst>
          </p:cNvPr>
          <p:cNvSpPr txBox="1"/>
          <p:nvPr/>
        </p:nvSpPr>
        <p:spPr>
          <a:xfrm>
            <a:off x="8495071" y="3429000"/>
            <a:ext cx="3603477" cy="1569660"/>
          </a:xfrm>
          <a:prstGeom prst="rect">
            <a:avLst/>
          </a:prstGeom>
          <a:noFill/>
          <a:ln w="28575">
            <a:solidFill>
              <a:srgbClr val="810000"/>
            </a:solidFill>
          </a:ln>
        </p:spPr>
        <p:txBody>
          <a:bodyPr wrap="square">
            <a:spAutoFit/>
          </a:bodyPr>
          <a:lstStyle/>
          <a:p>
            <a:pPr marL="0" lvl="1">
              <a:spcBef>
                <a:spcPts val="1000"/>
              </a:spcBef>
              <a:buClr>
                <a:srgbClr val="353535"/>
              </a:buClr>
              <a:defRPr/>
            </a:pPr>
            <a:r>
              <a:rPr lang="en-GB" sz="1600" b="1" dirty="0">
                <a:solidFill>
                  <a:srgbClr val="810000"/>
                </a:solidFill>
              </a:rPr>
              <a:t>Cabotage laws apply to merchant ships so as to protect the domestic shipping industry, preserve domestically owned shipping infrastructure, and ensure safety in congested territorial waters.</a:t>
            </a:r>
          </a:p>
        </p:txBody>
      </p:sp>
    </p:spTree>
    <p:extLst>
      <p:ext uri="{BB962C8B-B14F-4D97-AF65-F5344CB8AC3E}">
        <p14:creationId xmlns:p14="http://schemas.microsoft.com/office/powerpoint/2010/main" val="167535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ppt_w</p:attrName>
                                        </p:attrNameLst>
                                      </p:cBhvr>
                                      <p:tavLst>
                                        <p:tav tm="0">
                                          <p:val>
                                            <p:fltVal val="0"/>
                                          </p:val>
                                        </p:tav>
                                        <p:tav tm="100000">
                                          <p:val>
                                            <p:strVal val="#ppt_w"/>
                                          </p:val>
                                        </p:tav>
                                      </p:tavLst>
                                    </p:anim>
                                    <p:anim calcmode="lin" valueType="num">
                                      <p:cBhvr>
                                        <p:cTn id="28" dur="1000" fill="hold"/>
                                        <p:tgtEl>
                                          <p:spTgt spid="6"/>
                                        </p:tgtEl>
                                        <p:attrNameLst>
                                          <p:attrName>ppt_h</p:attrName>
                                        </p:attrNameLst>
                                      </p:cBhvr>
                                      <p:tavLst>
                                        <p:tav tm="0">
                                          <p:val>
                                            <p:fltVal val="0"/>
                                          </p:val>
                                        </p:tav>
                                        <p:tav tm="100000">
                                          <p:val>
                                            <p:strVal val="#ppt_h"/>
                                          </p:val>
                                        </p:tav>
                                      </p:tavLst>
                                    </p:anim>
                                    <p:anim calcmode="lin" valueType="num">
                                      <p:cBhvr>
                                        <p:cTn id="29" dur="1000" fill="hold"/>
                                        <p:tgtEl>
                                          <p:spTgt spid="6"/>
                                        </p:tgtEl>
                                        <p:attrNameLst>
                                          <p:attrName>style.rotation</p:attrName>
                                        </p:attrNameLst>
                                      </p:cBhvr>
                                      <p:tavLst>
                                        <p:tav tm="0">
                                          <p:val>
                                            <p:fltVal val="90"/>
                                          </p:val>
                                        </p:tav>
                                        <p:tav tm="100000">
                                          <p:val>
                                            <p:fltVal val="0"/>
                                          </p:val>
                                        </p:tav>
                                      </p:tavLst>
                                    </p:anim>
                                    <p:animEffect transition="in" filter="fade">
                                      <p:cBhvr>
                                        <p:cTn id="30" dur="1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1000" fill="hold"/>
                                        <p:tgtEl>
                                          <p:spTgt spid="10"/>
                                        </p:tgtEl>
                                        <p:attrNameLst>
                                          <p:attrName>ppt_w</p:attrName>
                                        </p:attrNameLst>
                                      </p:cBhvr>
                                      <p:tavLst>
                                        <p:tav tm="0">
                                          <p:val>
                                            <p:fltVal val="0"/>
                                          </p:val>
                                        </p:tav>
                                        <p:tav tm="100000">
                                          <p:val>
                                            <p:strVal val="#ppt_w"/>
                                          </p:val>
                                        </p:tav>
                                      </p:tavLst>
                                    </p:anim>
                                    <p:anim calcmode="lin" valueType="num">
                                      <p:cBhvr>
                                        <p:cTn id="52" dur="1000" fill="hold"/>
                                        <p:tgtEl>
                                          <p:spTgt spid="10"/>
                                        </p:tgtEl>
                                        <p:attrNameLst>
                                          <p:attrName>ppt_h</p:attrName>
                                        </p:attrNameLst>
                                      </p:cBhvr>
                                      <p:tavLst>
                                        <p:tav tm="0">
                                          <p:val>
                                            <p:fltVal val="0"/>
                                          </p:val>
                                        </p:tav>
                                        <p:tav tm="100000">
                                          <p:val>
                                            <p:strVal val="#ppt_h"/>
                                          </p:val>
                                        </p:tav>
                                      </p:tavLst>
                                    </p:anim>
                                    <p:anim calcmode="lin" valueType="num">
                                      <p:cBhvr>
                                        <p:cTn id="53" dur="1000" fill="hold"/>
                                        <p:tgtEl>
                                          <p:spTgt spid="10"/>
                                        </p:tgtEl>
                                        <p:attrNameLst>
                                          <p:attrName>style.rotation</p:attrName>
                                        </p:attrNameLst>
                                      </p:cBhvr>
                                      <p:tavLst>
                                        <p:tav tm="0">
                                          <p:val>
                                            <p:fltVal val="90"/>
                                          </p:val>
                                        </p:tav>
                                        <p:tav tm="100000">
                                          <p:val>
                                            <p:fltVal val="0"/>
                                          </p:val>
                                        </p:tav>
                                      </p:tavLst>
                                    </p:anim>
                                    <p:animEffect transition="in" filter="fade">
                                      <p:cBhvr>
                                        <p:cTn id="54" dur="10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1000" fill="hold"/>
                                        <p:tgtEl>
                                          <p:spTgt spid="11"/>
                                        </p:tgtEl>
                                        <p:attrNameLst>
                                          <p:attrName>ppt_w</p:attrName>
                                        </p:attrNameLst>
                                      </p:cBhvr>
                                      <p:tavLst>
                                        <p:tav tm="0">
                                          <p:val>
                                            <p:fltVal val="0"/>
                                          </p:val>
                                        </p:tav>
                                        <p:tav tm="100000">
                                          <p:val>
                                            <p:strVal val="#ppt_w"/>
                                          </p:val>
                                        </p:tav>
                                      </p:tavLst>
                                    </p:anim>
                                    <p:anim calcmode="lin" valueType="num">
                                      <p:cBhvr>
                                        <p:cTn id="60" dur="1000" fill="hold"/>
                                        <p:tgtEl>
                                          <p:spTgt spid="11"/>
                                        </p:tgtEl>
                                        <p:attrNameLst>
                                          <p:attrName>ppt_h</p:attrName>
                                        </p:attrNameLst>
                                      </p:cBhvr>
                                      <p:tavLst>
                                        <p:tav tm="0">
                                          <p:val>
                                            <p:fltVal val="0"/>
                                          </p:val>
                                        </p:tav>
                                        <p:tav tm="100000">
                                          <p:val>
                                            <p:strVal val="#ppt_h"/>
                                          </p:val>
                                        </p:tav>
                                      </p:tavLst>
                                    </p:anim>
                                    <p:anim calcmode="lin" valueType="num">
                                      <p:cBhvr>
                                        <p:cTn id="61" dur="1000" fill="hold"/>
                                        <p:tgtEl>
                                          <p:spTgt spid="11"/>
                                        </p:tgtEl>
                                        <p:attrNameLst>
                                          <p:attrName>style.rotation</p:attrName>
                                        </p:attrNameLst>
                                      </p:cBhvr>
                                      <p:tavLst>
                                        <p:tav tm="0">
                                          <p:val>
                                            <p:fltVal val="90"/>
                                          </p:val>
                                        </p:tav>
                                        <p:tav tm="100000">
                                          <p:val>
                                            <p:fltVal val="0"/>
                                          </p:val>
                                        </p:tav>
                                      </p:tavLst>
                                    </p:anim>
                                    <p:animEffect transition="in" filter="fade">
                                      <p:cBhvr>
                                        <p:cTn id="6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5"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92924" y="624110"/>
            <a:ext cx="8911687" cy="831064"/>
          </a:xfrm>
        </p:spPr>
        <p:txBody>
          <a:bodyPr/>
          <a:lstStyle/>
          <a:p>
            <a:r>
              <a:rPr lang="en-US"/>
              <a:t>The shipping business environment</a:t>
            </a:r>
            <a:endParaRPr lang="el-GR"/>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5</a:t>
            </a:fld>
            <a:endParaRPr lang="en-US"/>
          </a:p>
        </p:txBody>
      </p:sp>
      <p:sp>
        <p:nvSpPr>
          <p:cNvPr id="5" name="Σύμβολο κράτησης θέσης περιεχομένου 3"/>
          <p:cNvSpPr txBox="1">
            <a:spLocks/>
          </p:cNvSpPr>
          <p:nvPr/>
        </p:nvSpPr>
        <p:spPr>
          <a:xfrm>
            <a:off x="2384614" y="1943837"/>
            <a:ext cx="2608356" cy="39966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2060"/>
                </a:solidFill>
                <a:latin typeface="Helvetica Neue" charset="0"/>
                <a:ea typeface="Helvetica Neue" charset="0"/>
                <a:cs typeface="Helvetica Neue"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Helvetica Neue" charset="0"/>
                <a:ea typeface="Helvetica Neue" charset="0"/>
                <a:cs typeface="Helvetica Neue"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2060"/>
                </a:solidFill>
                <a:latin typeface="Helvetica Neue" charset="0"/>
                <a:ea typeface="Helvetica Neue" charset="0"/>
                <a:cs typeface="Helvetica Neue"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2060"/>
                </a:solidFill>
                <a:latin typeface="Helvetica Neue" charset="0"/>
                <a:ea typeface="Helvetica Neue" charset="0"/>
                <a:cs typeface="Helvetica Neue"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a:solidFill>
                  <a:srgbClr val="6A0006"/>
                </a:solidFill>
              </a:rPr>
              <a:t>Wider macro environment</a:t>
            </a:r>
          </a:p>
          <a:p>
            <a:endParaRPr lang="en-US" sz="1800"/>
          </a:p>
          <a:p>
            <a:r>
              <a:rPr lang="en-US" sz="1800">
                <a:solidFill>
                  <a:schemeClr val="accent3">
                    <a:lumMod val="50000"/>
                  </a:schemeClr>
                </a:solidFill>
              </a:rPr>
              <a:t>Shipping industry environment</a:t>
            </a:r>
          </a:p>
          <a:p>
            <a:endParaRPr lang="en-US" sz="1800"/>
          </a:p>
          <a:p>
            <a:r>
              <a:rPr lang="en-US" sz="1800"/>
              <a:t>Four shipping markets</a:t>
            </a:r>
          </a:p>
          <a:p>
            <a:endParaRPr lang="en-US" sz="1800"/>
          </a:p>
          <a:p>
            <a:r>
              <a:rPr lang="en-US" sz="1800">
                <a:solidFill>
                  <a:srgbClr val="C00000"/>
                </a:solidFill>
              </a:rPr>
              <a:t>Immediate environment of shipping company</a:t>
            </a:r>
            <a:endParaRPr lang="el-GR" sz="1800">
              <a:solidFill>
                <a:srgbClr val="C00000"/>
              </a:solidFill>
            </a:endParaRPr>
          </a:p>
        </p:txBody>
      </p:sp>
      <p:pic>
        <p:nvPicPr>
          <p:cNvPr id="6" name="Εικόνα 5"/>
          <p:cNvPicPr>
            <a:picLocks noChangeAspect="1"/>
          </p:cNvPicPr>
          <p:nvPr/>
        </p:nvPicPr>
        <p:blipFill>
          <a:blip r:embed="rId2"/>
          <a:stretch>
            <a:fillRect/>
          </a:stretch>
        </p:blipFill>
        <p:spPr>
          <a:xfrm>
            <a:off x="5173980" y="1943837"/>
            <a:ext cx="5257800" cy="4089400"/>
          </a:xfrm>
          <a:prstGeom prst="rect">
            <a:avLst/>
          </a:prstGeom>
        </p:spPr>
      </p:pic>
    </p:spTree>
    <p:extLst>
      <p:ext uri="{BB962C8B-B14F-4D97-AF65-F5344CB8AC3E}">
        <p14:creationId xmlns:p14="http://schemas.microsoft.com/office/powerpoint/2010/main" val="42983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6" end="6"/>
                                            </p:txEl>
                                          </p:spTgt>
                                        </p:tgtEl>
                                        <p:attrNameLst>
                                          <p:attrName>style.visibility</p:attrName>
                                        </p:attrNameLst>
                                      </p:cBhvr>
                                      <p:to>
                                        <p:strVal val="visible"/>
                                      </p:to>
                                    </p:set>
                                    <p:animEffect transition="in" filter="barn(inVertical)">
                                      <p:cBhvr>
                                        <p:cTn id="12" dur="500"/>
                                        <p:tgtEl>
                                          <p:spTgt spid="5">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arn(inVertical)">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barn(inVertical)">
                                      <p:cBhvr>
                                        <p:cTn id="2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Technology</a:t>
            </a:r>
            <a:endParaRPr lang="el-GR" dirty="0"/>
          </a:p>
        </p:txBody>
      </p:sp>
      <p:sp>
        <p:nvSpPr>
          <p:cNvPr id="2" name="Σύμβολο κράτησης θέσης περιεχομένου 1"/>
          <p:cNvSpPr>
            <a:spLocks noGrp="1"/>
          </p:cNvSpPr>
          <p:nvPr>
            <p:ph idx="1"/>
          </p:nvPr>
        </p:nvSpPr>
        <p:spPr>
          <a:xfrm>
            <a:off x="1484672" y="1924938"/>
            <a:ext cx="7256206" cy="3777622"/>
          </a:xfrm>
        </p:spPr>
        <p:txBody>
          <a:bodyPr>
            <a:normAutofit/>
          </a:bodyPr>
          <a:lstStyle/>
          <a:p>
            <a:r>
              <a:rPr lang="en-US" sz="2000" dirty="0">
                <a:solidFill>
                  <a:schemeClr val="tx1"/>
                </a:solidFill>
              </a:rPr>
              <a:t>Technological trends and developments may not begin in the market in which the company operates, but they have a significant influence on its development </a:t>
            </a:r>
          </a:p>
          <a:p>
            <a:r>
              <a:rPr lang="en-US" sz="2000" dirty="0">
                <a:solidFill>
                  <a:schemeClr val="tx1"/>
                </a:solidFill>
              </a:rPr>
              <a:t>They may also begin in sections of the value chain system of an industry and transform the whole way in which it operates</a:t>
            </a:r>
          </a:p>
          <a:p>
            <a:r>
              <a:rPr lang="en-US" sz="2000" dirty="0">
                <a:solidFill>
                  <a:schemeClr val="tx1"/>
                </a:solidFill>
              </a:rPr>
              <a:t>Technological innovations co-exist alongside the earlier technologies that have been applied in a sector, which are not immediately abandoned</a:t>
            </a:r>
          </a:p>
          <a:p>
            <a:endParaRPr lang="el-GR" sz="2000" dirty="0">
              <a:solidFill>
                <a:schemeClr val="tx1"/>
              </a:solidFill>
            </a:endParaRPr>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6</a:t>
            </a:fld>
            <a:endParaRPr lang="en-US" dirty="0"/>
          </a:p>
        </p:txBody>
      </p:sp>
      <p:sp>
        <p:nvSpPr>
          <p:cNvPr id="6" name="TextBox 5">
            <a:extLst>
              <a:ext uri="{FF2B5EF4-FFF2-40B4-BE49-F238E27FC236}">
                <a16:creationId xmlns:a16="http://schemas.microsoft.com/office/drawing/2014/main" id="{4935B444-0060-B051-E242-C08B7F46875B}"/>
              </a:ext>
            </a:extLst>
          </p:cNvPr>
          <p:cNvSpPr txBox="1"/>
          <p:nvPr/>
        </p:nvSpPr>
        <p:spPr>
          <a:xfrm>
            <a:off x="8735959" y="2064885"/>
            <a:ext cx="1971369" cy="923330"/>
          </a:xfrm>
          <a:prstGeom prst="rect">
            <a:avLst/>
          </a:prstGeom>
          <a:noFill/>
          <a:ln w="28575">
            <a:solidFill>
              <a:srgbClr val="00B050"/>
            </a:solidFill>
          </a:ln>
        </p:spPr>
        <p:txBody>
          <a:bodyPr wrap="square">
            <a:spAutoFit/>
          </a:bodyPr>
          <a:lstStyle/>
          <a:p>
            <a:pPr marL="285750" indent="-285750">
              <a:buFont typeface="Arial" panose="020B0604020202020204" pitchFamily="34" charset="0"/>
              <a:buChar char="•"/>
            </a:pPr>
            <a:r>
              <a:rPr lang="en-GB" b="1" dirty="0">
                <a:solidFill>
                  <a:srgbClr val="00B050"/>
                </a:solidFill>
              </a:rPr>
              <a:t>Barcodes</a:t>
            </a:r>
          </a:p>
          <a:p>
            <a:pPr marL="285750" indent="-285750">
              <a:buFont typeface="Arial" panose="020B0604020202020204" pitchFamily="34" charset="0"/>
              <a:buChar char="•"/>
            </a:pPr>
            <a:r>
              <a:rPr lang="en-GB" b="1" dirty="0">
                <a:solidFill>
                  <a:srgbClr val="00B050"/>
                </a:solidFill>
              </a:rPr>
              <a:t>RFID systems</a:t>
            </a:r>
          </a:p>
          <a:p>
            <a:pPr marL="285750" indent="-285750">
              <a:buFont typeface="Arial" panose="020B0604020202020204" pitchFamily="34" charset="0"/>
              <a:buChar char="•"/>
            </a:pPr>
            <a:r>
              <a:rPr lang="en-GB" b="1" dirty="0">
                <a:solidFill>
                  <a:srgbClr val="00B050"/>
                </a:solidFill>
              </a:rPr>
              <a:t>GPS</a:t>
            </a:r>
          </a:p>
        </p:txBody>
      </p:sp>
      <p:sp>
        <p:nvSpPr>
          <p:cNvPr id="7" name="TextBox 6">
            <a:extLst>
              <a:ext uri="{FF2B5EF4-FFF2-40B4-BE49-F238E27FC236}">
                <a16:creationId xmlns:a16="http://schemas.microsoft.com/office/drawing/2014/main" id="{D617A76C-4D41-50CF-E468-147CA2B197BB}"/>
              </a:ext>
            </a:extLst>
          </p:cNvPr>
          <p:cNvSpPr txBox="1"/>
          <p:nvPr/>
        </p:nvSpPr>
        <p:spPr>
          <a:xfrm>
            <a:off x="8807247" y="3517434"/>
            <a:ext cx="2981629" cy="646331"/>
          </a:xfrm>
          <a:prstGeom prst="rect">
            <a:avLst/>
          </a:prstGeom>
          <a:noFill/>
          <a:ln w="28575">
            <a:solidFill>
              <a:srgbClr val="FF0000"/>
            </a:solidFill>
          </a:ln>
        </p:spPr>
        <p:txBody>
          <a:bodyPr wrap="square">
            <a:spAutoFit/>
          </a:bodyPr>
          <a:lstStyle/>
          <a:p>
            <a:pPr marL="285750" indent="-285750">
              <a:buFont typeface="Arial" panose="020B0604020202020204" pitchFamily="34" charset="0"/>
              <a:buChar char="•"/>
            </a:pPr>
            <a:r>
              <a:rPr lang="en-GB" dirty="0">
                <a:solidFill>
                  <a:srgbClr val="FF0000"/>
                </a:solidFill>
              </a:rPr>
              <a:t>Containers</a:t>
            </a:r>
          </a:p>
          <a:p>
            <a:pPr marL="285750" indent="-285750">
              <a:buFont typeface="Arial" panose="020B0604020202020204" pitchFamily="34" charset="0"/>
              <a:buChar char="•"/>
            </a:pPr>
            <a:r>
              <a:rPr lang="en-GB" dirty="0">
                <a:solidFill>
                  <a:srgbClr val="FF0000"/>
                </a:solidFill>
              </a:rPr>
              <a:t>Double-hull tankers</a:t>
            </a:r>
          </a:p>
        </p:txBody>
      </p:sp>
    </p:spTree>
    <p:extLst>
      <p:ext uri="{BB962C8B-B14F-4D97-AF65-F5344CB8AC3E}">
        <p14:creationId xmlns:p14="http://schemas.microsoft.com/office/powerpoint/2010/main" val="996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arn(inVertical)">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330103" y="114893"/>
            <a:ext cx="8911687" cy="739277"/>
          </a:xfrm>
        </p:spPr>
        <p:txBody>
          <a:bodyPr/>
          <a:lstStyle/>
          <a:p>
            <a:r>
              <a:rPr lang="en-US" dirty="0"/>
              <a:t>Economic environment</a:t>
            </a:r>
            <a:endParaRPr lang="el-GR" dirty="0"/>
          </a:p>
        </p:txBody>
      </p:sp>
      <p:sp>
        <p:nvSpPr>
          <p:cNvPr id="3" name="Σύμβολο κράτησης θέσης περιεχομένου 2"/>
          <p:cNvSpPr>
            <a:spLocks noGrp="1"/>
          </p:cNvSpPr>
          <p:nvPr>
            <p:ph idx="1"/>
          </p:nvPr>
        </p:nvSpPr>
        <p:spPr>
          <a:xfrm>
            <a:off x="919874" y="1152907"/>
            <a:ext cx="11186343" cy="5521665"/>
          </a:xfrm>
        </p:spPr>
        <p:txBody>
          <a:bodyPr>
            <a:noAutofit/>
          </a:bodyPr>
          <a:lstStyle/>
          <a:p>
            <a:r>
              <a:rPr lang="en-US" sz="2000" dirty="0">
                <a:solidFill>
                  <a:schemeClr val="tx1"/>
                </a:solidFill>
              </a:rPr>
              <a:t>The derived demand for transport services is “created” by the global economy</a:t>
            </a:r>
          </a:p>
          <a:p>
            <a:r>
              <a:rPr lang="en-US" sz="2000" dirty="0">
                <a:solidFill>
                  <a:schemeClr val="tx1"/>
                </a:solidFill>
              </a:rPr>
              <a:t>To predict the trends in the shipping market requires a full knowledge of developments in the global economy </a:t>
            </a:r>
          </a:p>
          <a:p>
            <a:pPr lvl="1"/>
            <a:r>
              <a:rPr lang="en-US" sz="2000" u="sng" dirty="0">
                <a:solidFill>
                  <a:schemeClr val="tx1"/>
                </a:solidFill>
              </a:rPr>
              <a:t>Example:</a:t>
            </a:r>
            <a:r>
              <a:rPr lang="en-US" sz="2000" dirty="0">
                <a:solidFill>
                  <a:schemeClr val="tx1"/>
                </a:solidFill>
              </a:rPr>
              <a:t> BRIC economic growth - Boom in shipping markets from 2003 to mid 2008</a:t>
            </a:r>
          </a:p>
          <a:p>
            <a:r>
              <a:rPr lang="en-US" sz="2000" dirty="0">
                <a:solidFill>
                  <a:schemeClr val="tx1"/>
                </a:solidFill>
              </a:rPr>
              <a:t>Fluctuations in rates of economic growth have a direct impact on maritime trade and, as a consequence, on the demand for maritime transportation services. </a:t>
            </a:r>
          </a:p>
          <a:p>
            <a:pPr lvl="1"/>
            <a:r>
              <a:rPr lang="en-US" sz="1800" dirty="0">
                <a:solidFill>
                  <a:schemeClr val="tx1"/>
                </a:solidFill>
              </a:rPr>
              <a:t>The cyclical nature of the world economy is expanded through the demand for tradeable goods in the shipping market. </a:t>
            </a:r>
          </a:p>
          <a:p>
            <a:r>
              <a:rPr lang="en-US" sz="2000" b="1" dirty="0">
                <a:solidFill>
                  <a:schemeClr val="tx1"/>
                </a:solidFill>
              </a:rPr>
              <a:t>Business cycles</a:t>
            </a:r>
            <a:r>
              <a:rPr lang="en-US" sz="2000" dirty="0">
                <a:solidFill>
                  <a:schemeClr val="tx1"/>
                </a:solidFill>
              </a:rPr>
              <a:t> </a:t>
            </a:r>
            <a:r>
              <a:rPr lang="en-US" dirty="0"/>
              <a:t>in the level of economic activity, which cover the following phases: recession (rapid fall in total demand), trough, recovery (rise in total demand), expansion or peak (continuous rise in total demand).</a:t>
            </a:r>
            <a:endParaRPr lang="en-US" sz="2000" dirty="0">
              <a:solidFill>
                <a:schemeClr val="tx1"/>
              </a:solidFill>
            </a:endParaRPr>
          </a:p>
          <a:p>
            <a:r>
              <a:rPr lang="en-US" sz="2000" b="1" dirty="0">
                <a:solidFill>
                  <a:prstClr val="black"/>
                </a:solidFill>
              </a:rPr>
              <a:t>Business cycles</a:t>
            </a:r>
            <a:r>
              <a:rPr lang="en-US" sz="2000" dirty="0">
                <a:solidFill>
                  <a:prstClr val="black"/>
                </a:solidFill>
              </a:rPr>
              <a:t> </a:t>
            </a:r>
            <a:r>
              <a:rPr lang="en-US" sz="2000" dirty="0">
                <a:solidFill>
                  <a:schemeClr val="tx1"/>
                </a:solidFill>
              </a:rPr>
              <a:t>are due to a combination of </a:t>
            </a:r>
            <a:r>
              <a:rPr lang="en-US" sz="2000" b="1" dirty="0">
                <a:solidFill>
                  <a:srgbClr val="FF0000"/>
                </a:solidFill>
              </a:rPr>
              <a:t>internal</a:t>
            </a:r>
            <a:r>
              <a:rPr lang="en-US" sz="2000" dirty="0">
                <a:solidFill>
                  <a:schemeClr val="tx1"/>
                </a:solidFill>
              </a:rPr>
              <a:t> and </a:t>
            </a:r>
            <a:r>
              <a:rPr lang="en-US" sz="2000" b="1" dirty="0">
                <a:solidFill>
                  <a:srgbClr val="00B050"/>
                </a:solidFill>
              </a:rPr>
              <a:t>external </a:t>
            </a:r>
            <a:r>
              <a:rPr lang="en-US" sz="2000" dirty="0">
                <a:solidFill>
                  <a:schemeClr val="tx1"/>
                </a:solidFill>
              </a:rPr>
              <a:t>factors</a:t>
            </a:r>
            <a:r>
              <a:rPr lang="el-GR" sz="2000" dirty="0">
                <a:solidFill>
                  <a:schemeClr val="tx1"/>
                </a:solidFill>
              </a:rPr>
              <a:t> </a:t>
            </a:r>
            <a:endParaRPr lang="en-US" sz="2000" dirty="0">
              <a:solidFill>
                <a:schemeClr val="tx1"/>
              </a:solidFill>
            </a:endParaRPr>
          </a:p>
          <a:p>
            <a:pPr lvl="1"/>
            <a:r>
              <a:rPr lang="en-US" sz="1800" dirty="0">
                <a:solidFill>
                  <a:srgbClr val="FF0000"/>
                </a:solidFill>
              </a:rPr>
              <a:t>E.g. changes in demand; fluctuations in the level of investment </a:t>
            </a:r>
          </a:p>
          <a:p>
            <a:pPr lvl="1"/>
            <a:r>
              <a:rPr lang="en-US" sz="1800" dirty="0">
                <a:solidFill>
                  <a:srgbClr val="00B050"/>
                </a:solidFill>
              </a:rPr>
              <a:t>E.g. sudden changes in commodity prices; investment-specific technological shocks</a:t>
            </a:r>
          </a:p>
          <a:p>
            <a:endParaRPr lang="el-GR" sz="2000" dirty="0">
              <a:solidFill>
                <a:schemeClr val="tx1"/>
              </a:solidFill>
            </a:endParaRPr>
          </a:p>
          <a:p>
            <a:endParaRPr lang="el-GR" sz="2000" dirty="0">
              <a:solidFill>
                <a:schemeClr val="tx1"/>
              </a:solidFill>
            </a:endParaRPr>
          </a:p>
        </p:txBody>
      </p:sp>
      <p:sp>
        <p:nvSpPr>
          <p:cNvPr id="4" name="Σύμβολο κράτησης θέσης αριθμού διαφάνειας 3"/>
          <p:cNvSpPr>
            <a:spLocks noGrp="1"/>
          </p:cNvSpPr>
          <p:nvPr>
            <p:ph type="sldNum" sz="quarter" idx="12"/>
          </p:nvPr>
        </p:nvSpPr>
        <p:spPr/>
        <p:txBody>
          <a:bodyPr/>
          <a:lstStyle/>
          <a:p>
            <a:fld id="{9C8146F3-03B2-344B-851F-282CFA5473B5}" type="slidenum">
              <a:rPr lang="en-US" smtClean="0"/>
              <a:pPr/>
              <a:t>7</a:t>
            </a:fld>
            <a:endParaRPr lang="en-US"/>
          </a:p>
        </p:txBody>
      </p:sp>
    </p:spTree>
    <p:extLst>
      <p:ext uri="{BB962C8B-B14F-4D97-AF65-F5344CB8AC3E}">
        <p14:creationId xmlns:p14="http://schemas.microsoft.com/office/powerpoint/2010/main" val="56150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barn(inVertic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arn(inVertic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barn(inVertical)">
                                      <p:cBhvr>
                                        <p:cTn id="33" dur="500"/>
                                        <p:tgtEl>
                                          <p:spTgt spid="3">
                                            <p:txEl>
                                              <p:pRg st="6" end="6"/>
                                            </p:txEl>
                                          </p:spTgt>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arn(inVertical)">
                                      <p:cBhvr>
                                        <p:cTn id="36" dur="500"/>
                                        <p:tgtEl>
                                          <p:spTgt spid="3">
                                            <p:txEl>
                                              <p:pRg st="7" end="7"/>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barn(inVertical)">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1863915" y="134253"/>
            <a:ext cx="10137057" cy="742574"/>
          </a:xfrm>
        </p:spPr>
        <p:txBody>
          <a:bodyPr/>
          <a:lstStyle/>
          <a:p>
            <a:r>
              <a:rPr lang="en-US" dirty="0"/>
              <a:t>Political, legal, and regulatory</a:t>
            </a:r>
            <a:r>
              <a:rPr lang="el-GR" dirty="0"/>
              <a:t> </a:t>
            </a:r>
            <a:r>
              <a:rPr lang="en-US" dirty="0"/>
              <a:t>environment</a:t>
            </a:r>
            <a:endParaRPr lang="el-GR" dirty="0"/>
          </a:p>
        </p:txBody>
      </p:sp>
      <p:sp>
        <p:nvSpPr>
          <p:cNvPr id="5" name="Σύμβολο κράτησης θέσης περιεχομένου 4"/>
          <p:cNvSpPr>
            <a:spLocks noGrp="1"/>
          </p:cNvSpPr>
          <p:nvPr>
            <p:ph idx="1"/>
          </p:nvPr>
        </p:nvSpPr>
        <p:spPr>
          <a:xfrm>
            <a:off x="1578429" y="876827"/>
            <a:ext cx="10515599" cy="5846920"/>
          </a:xfrm>
        </p:spPr>
        <p:txBody>
          <a:bodyPr>
            <a:normAutofit/>
          </a:bodyPr>
          <a:lstStyle/>
          <a:p>
            <a:r>
              <a:rPr lang="en-US" sz="2000" dirty="0">
                <a:solidFill>
                  <a:schemeClr val="tx1"/>
                </a:solidFill>
              </a:rPr>
              <a:t>Analysis of the environment is essential for shipping companies, which operate in an international environment and, hence, in different political and legal contexts</a:t>
            </a:r>
          </a:p>
          <a:p>
            <a:r>
              <a:rPr lang="en-US" sz="2000" dirty="0">
                <a:solidFill>
                  <a:schemeClr val="tx1"/>
                </a:solidFill>
              </a:rPr>
              <a:t>It is crucial for company’s ability to exploit cost and other advantages offered by different institutional frameworks</a:t>
            </a:r>
          </a:p>
          <a:p>
            <a:pPr marL="0" indent="0">
              <a:buNone/>
            </a:pPr>
            <a:endParaRPr lang="en-US" sz="2000" dirty="0">
              <a:solidFill>
                <a:schemeClr val="tx1"/>
              </a:solidFill>
            </a:endParaRPr>
          </a:p>
          <a:p>
            <a:pPr lvl="8"/>
            <a:r>
              <a:rPr lang="en-US" sz="2000" b="1" dirty="0">
                <a:solidFill>
                  <a:srgbClr val="7030A0"/>
                </a:solidFill>
              </a:rPr>
              <a:t>National flags</a:t>
            </a:r>
          </a:p>
          <a:p>
            <a:pPr lvl="8"/>
            <a:r>
              <a:rPr lang="en-US" sz="2000" b="1" dirty="0">
                <a:solidFill>
                  <a:srgbClr val="00B050"/>
                </a:solidFill>
              </a:rPr>
              <a:t>Flags of convenience</a:t>
            </a:r>
          </a:p>
          <a:p>
            <a:pPr lvl="8"/>
            <a:r>
              <a:rPr lang="en-US" sz="2000" b="1" dirty="0">
                <a:solidFill>
                  <a:srgbClr val="C00000"/>
                </a:solidFill>
              </a:rPr>
              <a:t>International registers</a:t>
            </a:r>
          </a:p>
          <a:p>
            <a:pPr marL="0" indent="0">
              <a:buNone/>
            </a:pPr>
            <a:endParaRPr lang="en-US" sz="2000" dirty="0">
              <a:solidFill>
                <a:schemeClr val="tx1"/>
              </a:solidFill>
            </a:endParaRPr>
          </a:p>
          <a:p>
            <a:endParaRPr lang="en-US" sz="2000" dirty="0">
              <a:solidFill>
                <a:schemeClr val="tx1"/>
              </a:solidFill>
            </a:endParaRPr>
          </a:p>
          <a:p>
            <a:r>
              <a:rPr lang="en-US" sz="2000" dirty="0">
                <a:solidFill>
                  <a:schemeClr val="tx1"/>
                </a:solidFill>
              </a:rPr>
              <a:t>Differences exist mostly with regards to</a:t>
            </a:r>
          </a:p>
          <a:p>
            <a:pPr lvl="1"/>
            <a:r>
              <a:rPr lang="en-US" sz="2000" dirty="0">
                <a:solidFill>
                  <a:schemeClr val="tx1"/>
                </a:solidFill>
              </a:rPr>
              <a:t>Taxation</a:t>
            </a:r>
          </a:p>
          <a:p>
            <a:pPr lvl="1"/>
            <a:r>
              <a:rPr lang="en-US" sz="2000" dirty="0">
                <a:solidFill>
                  <a:schemeClr val="tx1"/>
                </a:solidFill>
              </a:rPr>
              <a:t>Manning cost</a:t>
            </a:r>
          </a:p>
          <a:p>
            <a:pPr lvl="1"/>
            <a:r>
              <a:rPr lang="en-US" sz="2000" dirty="0">
                <a:solidFill>
                  <a:schemeClr val="tx1"/>
                </a:solidFill>
              </a:rPr>
              <a:t>Regulations  </a:t>
            </a:r>
          </a:p>
          <a:p>
            <a:pPr marL="0" indent="0">
              <a:buNone/>
            </a:pPr>
            <a:endParaRPr lang="en-US" sz="2000" dirty="0">
              <a:solidFill>
                <a:schemeClr val="tx1"/>
              </a:solidFill>
            </a:endParaRPr>
          </a:p>
          <a:p>
            <a:endParaRPr lang="el-GR" sz="2000" dirty="0">
              <a:solidFill>
                <a:schemeClr val="tx1"/>
              </a:solidFill>
            </a:endParaRPr>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8</a:t>
            </a:fld>
            <a:endParaRPr lang="en-US"/>
          </a:p>
        </p:txBody>
      </p:sp>
      <p:sp>
        <p:nvSpPr>
          <p:cNvPr id="6" name="TextBox 5">
            <a:extLst>
              <a:ext uri="{FF2B5EF4-FFF2-40B4-BE49-F238E27FC236}">
                <a16:creationId xmlns:a16="http://schemas.microsoft.com/office/drawing/2014/main" id="{ECA23027-6BDA-6379-8D3A-F383F6B55EF7}"/>
              </a:ext>
            </a:extLst>
          </p:cNvPr>
          <p:cNvSpPr txBox="1"/>
          <p:nvPr/>
        </p:nvSpPr>
        <p:spPr>
          <a:xfrm>
            <a:off x="531811" y="2346563"/>
            <a:ext cx="4708849" cy="923330"/>
          </a:xfrm>
          <a:prstGeom prst="rect">
            <a:avLst/>
          </a:prstGeom>
          <a:noFill/>
          <a:ln>
            <a:solidFill>
              <a:srgbClr val="7030A0"/>
            </a:solidFill>
          </a:ln>
        </p:spPr>
        <p:txBody>
          <a:bodyPr wrap="square">
            <a:spAutoFit/>
          </a:bodyPr>
          <a:lstStyle/>
          <a:p>
            <a:pPr algn="ctr"/>
            <a:r>
              <a:rPr lang="en-US" dirty="0">
                <a:solidFill>
                  <a:srgbClr val="7030A0"/>
                </a:solidFill>
              </a:rPr>
              <a:t>the flags of the states where ships owned by shipowners of the country are registered. </a:t>
            </a:r>
            <a:endParaRPr lang="el-GR" dirty="0">
              <a:solidFill>
                <a:srgbClr val="7030A0"/>
              </a:solidFill>
            </a:endParaRPr>
          </a:p>
        </p:txBody>
      </p:sp>
      <p:sp>
        <p:nvSpPr>
          <p:cNvPr id="8" name="TextBox 7">
            <a:extLst>
              <a:ext uri="{FF2B5EF4-FFF2-40B4-BE49-F238E27FC236}">
                <a16:creationId xmlns:a16="http://schemas.microsoft.com/office/drawing/2014/main" id="{F1E35B57-4FB0-0F3B-FF24-C1EA4A01C383}"/>
              </a:ext>
            </a:extLst>
          </p:cNvPr>
          <p:cNvSpPr txBox="1"/>
          <p:nvPr/>
        </p:nvSpPr>
        <p:spPr>
          <a:xfrm>
            <a:off x="8659436" y="2274838"/>
            <a:ext cx="3434592" cy="2308324"/>
          </a:xfrm>
          <a:prstGeom prst="rect">
            <a:avLst/>
          </a:prstGeom>
          <a:noFill/>
          <a:ln>
            <a:solidFill>
              <a:srgbClr val="00B050"/>
            </a:solidFill>
          </a:ln>
        </p:spPr>
        <p:txBody>
          <a:bodyPr wrap="square">
            <a:spAutoFit/>
          </a:bodyPr>
          <a:lstStyle/>
          <a:p>
            <a:pPr algn="ctr"/>
            <a:r>
              <a:rPr lang="en-US" dirty="0">
                <a:solidFill>
                  <a:srgbClr val="00B050"/>
                </a:solidFill>
              </a:rPr>
              <a:t>the flags of the states which allow shipowners from other countries to register their ships in order to avoid taxes and the implementation of strict regulations (safety, manning, environment, etc.) of their country.</a:t>
            </a:r>
            <a:endParaRPr lang="el-GR" dirty="0">
              <a:solidFill>
                <a:srgbClr val="00B050"/>
              </a:solidFill>
            </a:endParaRPr>
          </a:p>
        </p:txBody>
      </p:sp>
      <p:sp>
        <p:nvSpPr>
          <p:cNvPr id="10" name="TextBox 9">
            <a:extLst>
              <a:ext uri="{FF2B5EF4-FFF2-40B4-BE49-F238E27FC236}">
                <a16:creationId xmlns:a16="http://schemas.microsoft.com/office/drawing/2014/main" id="{907594E8-2F16-02D7-9A64-79B09A869C30}"/>
              </a:ext>
            </a:extLst>
          </p:cNvPr>
          <p:cNvSpPr txBox="1"/>
          <p:nvPr/>
        </p:nvSpPr>
        <p:spPr>
          <a:xfrm>
            <a:off x="531812" y="3429000"/>
            <a:ext cx="4708849" cy="1200329"/>
          </a:xfrm>
          <a:prstGeom prst="rect">
            <a:avLst/>
          </a:prstGeom>
          <a:noFill/>
          <a:ln>
            <a:solidFill>
              <a:srgbClr val="C00000"/>
            </a:solidFill>
          </a:ln>
        </p:spPr>
        <p:txBody>
          <a:bodyPr wrap="square">
            <a:spAutoFit/>
          </a:bodyPr>
          <a:lstStyle/>
          <a:p>
            <a:pPr algn="ctr"/>
            <a:r>
              <a:rPr lang="en-US" dirty="0">
                <a:solidFill>
                  <a:srgbClr val="C00000"/>
                </a:solidFill>
              </a:rPr>
              <a:t>registers created by traditional maritime nations to allow registered ships to use the national flag, but to be subject to special conditions</a:t>
            </a:r>
            <a:endParaRPr lang="el-GR" dirty="0">
              <a:solidFill>
                <a:srgbClr val="C00000"/>
              </a:solidFill>
            </a:endParaRPr>
          </a:p>
        </p:txBody>
      </p:sp>
      <p:pic>
        <p:nvPicPr>
          <p:cNvPr id="16" name="Εικόνα 15">
            <a:hlinkClick r:id="rId2"/>
            <a:extLst>
              <a:ext uri="{FF2B5EF4-FFF2-40B4-BE49-F238E27FC236}">
                <a16:creationId xmlns:a16="http://schemas.microsoft.com/office/drawing/2014/main" id="{569FB423-11F8-CDFD-29C3-360FB2B20FB2}"/>
              </a:ext>
            </a:extLst>
          </p:cNvPr>
          <p:cNvPicPr>
            <a:picLocks noChangeAspect="1"/>
          </p:cNvPicPr>
          <p:nvPr/>
        </p:nvPicPr>
        <p:blipFill>
          <a:blip r:embed="rId3"/>
          <a:stretch>
            <a:fillRect/>
          </a:stretch>
        </p:blipFill>
        <p:spPr>
          <a:xfrm>
            <a:off x="8288746" y="3322210"/>
            <a:ext cx="370690" cy="318718"/>
          </a:xfrm>
          <a:prstGeom prst="rect">
            <a:avLst/>
          </a:prstGeom>
        </p:spPr>
      </p:pic>
      <p:pic>
        <p:nvPicPr>
          <p:cNvPr id="17" name="Εικόνα 16">
            <a:hlinkClick r:id="rId4"/>
            <a:extLst>
              <a:ext uri="{FF2B5EF4-FFF2-40B4-BE49-F238E27FC236}">
                <a16:creationId xmlns:a16="http://schemas.microsoft.com/office/drawing/2014/main" id="{B07C4B72-E1DA-8547-F567-8E3D1300DD10}"/>
              </a:ext>
            </a:extLst>
          </p:cNvPr>
          <p:cNvPicPr>
            <a:picLocks noChangeAspect="1"/>
          </p:cNvPicPr>
          <p:nvPr/>
        </p:nvPicPr>
        <p:blipFill>
          <a:blip r:embed="rId3"/>
          <a:stretch>
            <a:fillRect/>
          </a:stretch>
        </p:blipFill>
        <p:spPr>
          <a:xfrm>
            <a:off x="3885320" y="6325224"/>
            <a:ext cx="370690" cy="318718"/>
          </a:xfrm>
          <a:prstGeom prst="rect">
            <a:avLst/>
          </a:prstGeom>
        </p:spPr>
      </p:pic>
    </p:spTree>
    <p:extLst>
      <p:ext uri="{BB962C8B-B14F-4D97-AF65-F5344CB8AC3E}">
        <p14:creationId xmlns:p14="http://schemas.microsoft.com/office/powerpoint/2010/main" val="184242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arn(inVertical)">
                                      <p:cBhvr>
                                        <p:cTn id="17" dur="500"/>
                                        <p:tgtEl>
                                          <p:spTgt spid="5">
                                            <p:txEl>
                                              <p:pRg st="3" end="3"/>
                                            </p:tx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arn(inVertical)">
                                      <p:cBhvr>
                                        <p:cTn id="25" dur="500"/>
                                        <p:tgtEl>
                                          <p:spTgt spid="5">
                                            <p:txEl>
                                              <p:pRg st="4" end="4"/>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barn(inVertical)">
                                      <p:cBhvr>
                                        <p:cTn id="36" dur="500"/>
                                        <p:tgtEl>
                                          <p:spTgt spid="5">
                                            <p:txEl>
                                              <p:pRg st="5" end="5"/>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5">
                                            <p:txEl>
                                              <p:pRg st="8" end="8"/>
                                            </p:txEl>
                                          </p:spTgt>
                                        </p:tgtEl>
                                        <p:attrNameLst>
                                          <p:attrName>style.visibility</p:attrName>
                                        </p:attrNameLst>
                                      </p:cBhvr>
                                      <p:to>
                                        <p:strVal val="visible"/>
                                      </p:to>
                                    </p:set>
                                    <p:animEffect transition="in" filter="barn(inVertical)">
                                      <p:cBhvr>
                                        <p:cTn id="44" dur="500"/>
                                        <p:tgtEl>
                                          <p:spTgt spid="5">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5">
                                            <p:txEl>
                                              <p:pRg st="9" end="9"/>
                                            </p:txEl>
                                          </p:spTgt>
                                        </p:tgtEl>
                                        <p:attrNameLst>
                                          <p:attrName>style.visibility</p:attrName>
                                        </p:attrNameLst>
                                      </p:cBhvr>
                                      <p:to>
                                        <p:strVal val="visible"/>
                                      </p:to>
                                    </p:set>
                                    <p:animEffect transition="in" filter="barn(inVertical)">
                                      <p:cBhvr>
                                        <p:cTn id="49" dur="500"/>
                                        <p:tgtEl>
                                          <p:spTgt spid="5">
                                            <p:txEl>
                                              <p:pRg st="9" end="9"/>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Effect transition="in" filter="barn(inVertical)">
                                      <p:cBhvr>
                                        <p:cTn id="54" dur="500"/>
                                        <p:tgtEl>
                                          <p:spTgt spid="5">
                                            <p:txEl>
                                              <p:pRg st="10" end="1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5">
                                            <p:txEl>
                                              <p:pRg st="11" end="11"/>
                                            </p:txEl>
                                          </p:spTgt>
                                        </p:tgtEl>
                                        <p:attrNameLst>
                                          <p:attrName>style.visibility</p:attrName>
                                        </p:attrNameLst>
                                      </p:cBhvr>
                                      <p:to>
                                        <p:strVal val="visible"/>
                                      </p:to>
                                    </p:set>
                                    <p:animEffect transition="in" filter="barn(inVertical)">
                                      <p:cBhvr>
                                        <p:cTn id="59" dur="500"/>
                                        <p:tgtEl>
                                          <p:spTgt spid="5">
                                            <p:txEl>
                                              <p:pRg st="11" end="11"/>
                                            </p:txEl>
                                          </p:spTgt>
                                        </p:tgtEl>
                                      </p:cBhvr>
                                    </p:animEffect>
                                  </p:childTnLst>
                                </p:cTn>
                              </p:par>
                              <p:par>
                                <p:cTn id="60" presetID="16" presetClass="entr" presetSubtype="21"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barn(inVertical)">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animBg="1"/>
      <p:bldP spid="8"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2505840" y="281210"/>
            <a:ext cx="8911687" cy="758376"/>
          </a:xfrm>
        </p:spPr>
        <p:txBody>
          <a:bodyPr/>
          <a:lstStyle/>
          <a:p>
            <a:r>
              <a:rPr lang="en-US" dirty="0"/>
              <a:t>Cultural and social environment</a:t>
            </a:r>
            <a:endParaRPr lang="el-GR" dirty="0"/>
          </a:p>
        </p:txBody>
      </p:sp>
      <p:sp>
        <p:nvSpPr>
          <p:cNvPr id="17" name="Σύμβολο κράτησης θέσης περιεχομένου 16"/>
          <p:cNvSpPr>
            <a:spLocks noGrp="1"/>
          </p:cNvSpPr>
          <p:nvPr>
            <p:ph idx="1"/>
          </p:nvPr>
        </p:nvSpPr>
        <p:spPr>
          <a:xfrm>
            <a:off x="1398813" y="1152907"/>
            <a:ext cx="10722429" cy="5645222"/>
          </a:xfrm>
        </p:spPr>
        <p:txBody>
          <a:bodyPr>
            <a:normAutofit/>
          </a:bodyPr>
          <a:lstStyle/>
          <a:p>
            <a:r>
              <a:rPr lang="en-US" sz="2000" dirty="0">
                <a:solidFill>
                  <a:schemeClr val="tx1"/>
                </a:solidFill>
              </a:rPr>
              <a:t>Changes in the social and political system as well as expectations of the society can influence the activities of companies and bring changes in the demand for their products</a:t>
            </a:r>
          </a:p>
          <a:p>
            <a:r>
              <a:rPr lang="en-US" sz="2000" dirty="0">
                <a:solidFill>
                  <a:schemeClr val="tx1"/>
                </a:solidFill>
              </a:rPr>
              <a:t>Many shipping companies have incorporated into their operations in a systematic and organized way the principles of Corporate Social Responsibility (CSR), publishing reports that include their approach and the relevant initiatives they implement. The areas of action include:</a:t>
            </a:r>
          </a:p>
          <a:p>
            <a:pPr lvl="1"/>
            <a:r>
              <a:rPr lang="en-US" sz="2000" dirty="0">
                <a:solidFill>
                  <a:schemeClr val="tx1"/>
                </a:solidFill>
              </a:rPr>
              <a:t> human resources management</a:t>
            </a:r>
          </a:p>
          <a:p>
            <a:pPr lvl="1"/>
            <a:r>
              <a:rPr lang="en-US" sz="2000" dirty="0">
                <a:solidFill>
                  <a:schemeClr val="tx1"/>
                </a:solidFill>
              </a:rPr>
              <a:t> diversity management</a:t>
            </a:r>
          </a:p>
          <a:p>
            <a:pPr lvl="1"/>
            <a:r>
              <a:rPr lang="en-US" sz="2000" dirty="0">
                <a:solidFill>
                  <a:schemeClr val="tx1"/>
                </a:solidFill>
              </a:rPr>
              <a:t> human rights</a:t>
            </a:r>
          </a:p>
          <a:p>
            <a:pPr lvl="1"/>
            <a:r>
              <a:rPr lang="en-US" sz="2000" dirty="0">
                <a:solidFill>
                  <a:schemeClr val="tx1"/>
                </a:solidFill>
              </a:rPr>
              <a:t> safe operation</a:t>
            </a:r>
          </a:p>
          <a:p>
            <a:pPr lvl="1"/>
            <a:r>
              <a:rPr lang="en-US" sz="2000" dirty="0">
                <a:solidFill>
                  <a:schemeClr val="tx1"/>
                </a:solidFill>
              </a:rPr>
              <a:t> environment</a:t>
            </a:r>
          </a:p>
          <a:p>
            <a:pPr lvl="1"/>
            <a:r>
              <a:rPr lang="en-US" sz="2000" dirty="0">
                <a:solidFill>
                  <a:schemeClr val="tx1"/>
                </a:solidFill>
              </a:rPr>
              <a:t> social contribution activities</a:t>
            </a:r>
          </a:p>
          <a:p>
            <a:pPr lvl="1"/>
            <a:r>
              <a:rPr lang="en-US" sz="2000" dirty="0">
                <a:solidFill>
                  <a:schemeClr val="tx1"/>
                </a:solidFill>
              </a:rPr>
              <a:t> anti-corruption</a:t>
            </a:r>
          </a:p>
        </p:txBody>
      </p:sp>
      <p:sp>
        <p:nvSpPr>
          <p:cNvPr id="3" name="Σύμβολο κράτησης θέσης αριθμού διαφάνειας 2"/>
          <p:cNvSpPr>
            <a:spLocks noGrp="1"/>
          </p:cNvSpPr>
          <p:nvPr>
            <p:ph type="sldNum" sz="quarter" idx="12"/>
          </p:nvPr>
        </p:nvSpPr>
        <p:spPr/>
        <p:txBody>
          <a:bodyPr/>
          <a:lstStyle/>
          <a:p>
            <a:fld id="{9C8146F3-03B2-344B-851F-282CFA5473B5}" type="slidenum">
              <a:rPr lang="en-US" smtClean="0"/>
              <a:pPr/>
              <a:t>9</a:t>
            </a:fld>
            <a:endParaRPr lang="en-US"/>
          </a:p>
        </p:txBody>
      </p:sp>
      <p:pic>
        <p:nvPicPr>
          <p:cNvPr id="2" name="Εικόνα 1">
            <a:hlinkClick r:id="rId2"/>
            <a:extLst>
              <a:ext uri="{FF2B5EF4-FFF2-40B4-BE49-F238E27FC236}">
                <a16:creationId xmlns:a16="http://schemas.microsoft.com/office/drawing/2014/main" id="{D4867290-E5E5-1B74-86B7-2550A848057F}"/>
              </a:ext>
            </a:extLst>
          </p:cNvPr>
          <p:cNvPicPr>
            <a:picLocks noChangeAspect="1"/>
          </p:cNvPicPr>
          <p:nvPr/>
        </p:nvPicPr>
        <p:blipFill>
          <a:blip r:embed="rId3"/>
          <a:stretch>
            <a:fillRect/>
          </a:stretch>
        </p:blipFill>
        <p:spPr>
          <a:xfrm>
            <a:off x="11046837" y="2531552"/>
            <a:ext cx="370690" cy="318718"/>
          </a:xfrm>
          <a:prstGeom prst="rect">
            <a:avLst/>
          </a:prstGeom>
        </p:spPr>
      </p:pic>
      <p:sp>
        <p:nvSpPr>
          <p:cNvPr id="6" name="TextBox 5">
            <a:extLst>
              <a:ext uri="{FF2B5EF4-FFF2-40B4-BE49-F238E27FC236}">
                <a16:creationId xmlns:a16="http://schemas.microsoft.com/office/drawing/2014/main" id="{D5F882C1-A447-D5E0-60D4-DC6EE4F93077}"/>
              </a:ext>
            </a:extLst>
          </p:cNvPr>
          <p:cNvSpPr txBox="1"/>
          <p:nvPr/>
        </p:nvSpPr>
        <p:spPr>
          <a:xfrm rot="1497732">
            <a:off x="6495131" y="4163935"/>
            <a:ext cx="3509157" cy="1754326"/>
          </a:xfrm>
          <a:prstGeom prst="rect">
            <a:avLst/>
          </a:prstGeom>
          <a:noFill/>
          <a:ln w="28575">
            <a:solidFill>
              <a:srgbClr val="00B050"/>
            </a:solidFill>
          </a:ln>
        </p:spPr>
        <p:txBody>
          <a:bodyPr wrap="square">
            <a:spAutoFit/>
          </a:bodyPr>
          <a:lstStyle/>
          <a:p>
            <a:pPr algn="ctr"/>
            <a:r>
              <a:rPr lang="en-US" b="1" dirty="0">
                <a:solidFill>
                  <a:srgbClr val="00B050"/>
                </a:solidFill>
              </a:rPr>
              <a:t>It has been found that there is positive relation between CSR disclosure and financial performance for the listed shipping companies (</a:t>
            </a:r>
            <a:r>
              <a:rPr lang="en-US" b="1" dirty="0" err="1">
                <a:solidFill>
                  <a:srgbClr val="00B050"/>
                </a:solidFill>
              </a:rPr>
              <a:t>Drobetz</a:t>
            </a:r>
            <a:r>
              <a:rPr lang="en-US" b="1" dirty="0">
                <a:solidFill>
                  <a:srgbClr val="00B050"/>
                </a:solidFill>
              </a:rPr>
              <a:t> et al, 2014).</a:t>
            </a:r>
            <a:endParaRPr lang="el-GR" b="1" dirty="0">
              <a:solidFill>
                <a:srgbClr val="00B050"/>
              </a:solidFill>
            </a:endParaRPr>
          </a:p>
        </p:txBody>
      </p:sp>
    </p:spTree>
    <p:extLst>
      <p:ext uri="{BB962C8B-B14F-4D97-AF65-F5344CB8AC3E}">
        <p14:creationId xmlns:p14="http://schemas.microsoft.com/office/powerpoint/2010/main" val="108948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barn(inVertical)">
                                      <p:cBhvr>
                                        <p:cTn id="17" dur="500"/>
                                        <p:tgtEl>
                                          <p:spTgt spid="1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7">
                                            <p:txEl>
                                              <p:pRg st="3" end="3"/>
                                            </p:txEl>
                                          </p:spTgt>
                                        </p:tgtEl>
                                        <p:attrNameLst>
                                          <p:attrName>style.visibility</p:attrName>
                                        </p:attrNameLst>
                                      </p:cBhvr>
                                      <p:to>
                                        <p:strVal val="visible"/>
                                      </p:to>
                                    </p:set>
                                    <p:animEffect transition="in" filter="barn(inVertical)">
                                      <p:cBhvr>
                                        <p:cTn id="22" dur="500"/>
                                        <p:tgtEl>
                                          <p:spTgt spid="1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barn(inVertical)">
                                      <p:cBhvr>
                                        <p:cTn id="27" dur="500"/>
                                        <p:tgtEl>
                                          <p:spTgt spid="1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xEl>
                                              <p:pRg st="5" end="5"/>
                                            </p:txEl>
                                          </p:spTgt>
                                        </p:tgtEl>
                                        <p:attrNameLst>
                                          <p:attrName>style.visibility</p:attrName>
                                        </p:attrNameLst>
                                      </p:cBhvr>
                                      <p:to>
                                        <p:strVal val="visible"/>
                                      </p:to>
                                    </p:set>
                                    <p:animEffect transition="in" filter="barn(inVertical)">
                                      <p:cBhvr>
                                        <p:cTn id="32" dur="500"/>
                                        <p:tgtEl>
                                          <p:spTgt spid="1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xEl>
                                              <p:pRg st="6" end="6"/>
                                            </p:txEl>
                                          </p:spTgt>
                                        </p:tgtEl>
                                        <p:attrNameLst>
                                          <p:attrName>style.visibility</p:attrName>
                                        </p:attrNameLst>
                                      </p:cBhvr>
                                      <p:to>
                                        <p:strVal val="visible"/>
                                      </p:to>
                                    </p:set>
                                    <p:animEffect transition="in" filter="barn(inVertical)">
                                      <p:cBhvr>
                                        <p:cTn id="37" dur="500"/>
                                        <p:tgtEl>
                                          <p:spTgt spid="1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7">
                                            <p:txEl>
                                              <p:pRg st="7" end="7"/>
                                            </p:txEl>
                                          </p:spTgt>
                                        </p:tgtEl>
                                        <p:attrNameLst>
                                          <p:attrName>style.visibility</p:attrName>
                                        </p:attrNameLst>
                                      </p:cBhvr>
                                      <p:to>
                                        <p:strVal val="visible"/>
                                      </p:to>
                                    </p:set>
                                    <p:animEffect transition="in" filter="barn(inVertical)">
                                      <p:cBhvr>
                                        <p:cTn id="42" dur="500"/>
                                        <p:tgtEl>
                                          <p:spTgt spid="1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xEl>
                                              <p:pRg st="8" end="8"/>
                                            </p:txEl>
                                          </p:spTgt>
                                        </p:tgtEl>
                                        <p:attrNameLst>
                                          <p:attrName>style.visibility</p:attrName>
                                        </p:attrNameLst>
                                      </p:cBhvr>
                                      <p:to>
                                        <p:strVal val="visible"/>
                                      </p:to>
                                    </p:set>
                                    <p:animEffect transition="in" filter="barn(inVertical)">
                                      <p:cBhvr>
                                        <p:cTn id="47" dur="500"/>
                                        <p:tgtEl>
                                          <p:spTgt spid="17">
                                            <p:txEl>
                                              <p:pRg st="8" end="8"/>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barn(inVertical)">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P spid="6" grpId="0" animBg="1"/>
    </p:bldLst>
  </p:timing>
</p:sld>
</file>

<file path=ppt/theme/theme1.xml><?xml version="1.0" encoding="utf-8"?>
<a:theme xmlns:a="http://schemas.openxmlformats.org/drawingml/2006/main" name="1_Wisp">
  <a:themeElements>
    <a:clrScheme name="Custom 3">
      <a:dk1>
        <a:sysClr val="windowText" lastClr="000000"/>
      </a:dk1>
      <a:lt1>
        <a:sysClr val="window" lastClr="FFFFFF"/>
      </a:lt1>
      <a:dk2>
        <a:srgbClr val="085286"/>
      </a:dk2>
      <a:lt2>
        <a:srgbClr val="ABD9F9"/>
      </a:lt2>
      <a:accent1>
        <a:srgbClr val="353535"/>
      </a:accent1>
      <a:accent2>
        <a:srgbClr val="80C6F6"/>
      </a:accent2>
      <a:accent3>
        <a:srgbClr val="265991"/>
      </a:accent3>
      <a:accent4>
        <a:srgbClr val="272727"/>
      </a:accent4>
      <a:accent5>
        <a:srgbClr val="AEAEAE"/>
      </a:accent5>
      <a:accent6>
        <a:srgbClr val="858585"/>
      </a:accent6>
      <a:hlink>
        <a:srgbClr val="122C48"/>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Wisp">
  <a:themeElements>
    <a:clrScheme name="Custom 3">
      <a:dk1>
        <a:sysClr val="windowText" lastClr="000000"/>
      </a:dk1>
      <a:lt1>
        <a:sysClr val="window" lastClr="FFFFFF"/>
      </a:lt1>
      <a:dk2>
        <a:srgbClr val="085286"/>
      </a:dk2>
      <a:lt2>
        <a:srgbClr val="ABD9F9"/>
      </a:lt2>
      <a:accent1>
        <a:srgbClr val="353535"/>
      </a:accent1>
      <a:accent2>
        <a:srgbClr val="80C6F6"/>
      </a:accent2>
      <a:accent3>
        <a:srgbClr val="265991"/>
      </a:accent3>
      <a:accent4>
        <a:srgbClr val="272727"/>
      </a:accent4>
      <a:accent5>
        <a:srgbClr val="AEAEAE"/>
      </a:accent5>
      <a:accent6>
        <a:srgbClr val="858585"/>
      </a:accent6>
      <a:hlink>
        <a:srgbClr val="122C48"/>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2_Wisp">
  <a:themeElements>
    <a:clrScheme name="Custom 3">
      <a:dk1>
        <a:sysClr val="windowText" lastClr="000000"/>
      </a:dk1>
      <a:lt1>
        <a:sysClr val="window" lastClr="FFFFFF"/>
      </a:lt1>
      <a:dk2>
        <a:srgbClr val="085286"/>
      </a:dk2>
      <a:lt2>
        <a:srgbClr val="ABD9F9"/>
      </a:lt2>
      <a:accent1>
        <a:srgbClr val="353535"/>
      </a:accent1>
      <a:accent2>
        <a:srgbClr val="80C6F6"/>
      </a:accent2>
      <a:accent3>
        <a:srgbClr val="265991"/>
      </a:accent3>
      <a:accent4>
        <a:srgbClr val="272727"/>
      </a:accent4>
      <a:accent5>
        <a:srgbClr val="AEAEAE"/>
      </a:accent5>
      <a:accent6>
        <a:srgbClr val="858585"/>
      </a:accent6>
      <a:hlink>
        <a:srgbClr val="122C48"/>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iblet">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7145" cap="flat" cmpd="sng" algn="ctr">
          <a:solidFill>
            <a:schemeClr val="phClr"/>
          </a:solidFill>
          <a:prstDash val="solid"/>
        </a:ln>
        <a:ln w="58420" cap="flat" cmpd="thickThin" algn="ctr">
          <a:solidFill>
            <a:schemeClr val="phClr">
              <a:shade val="95000"/>
              <a:alpha val="50000"/>
              <a:satMod val="150000"/>
            </a:schemeClr>
          </a:solidFill>
          <a:prstDash val="solid"/>
        </a:ln>
      </a:lnStyleLst>
      <a:effectStyleLst>
        <a:effectStyle>
          <a:effectLst/>
        </a:effectStyle>
        <a:effectStyle>
          <a:effectLst>
            <a:outerShdw blurRad="50800" dist="38100" dir="2700000" rotWithShape="0">
              <a:srgbClr val="000000">
                <a:alpha val="60000"/>
              </a:srgbClr>
            </a:outerShdw>
          </a:effectLst>
          <a:scene3d>
            <a:camera prst="orthographicFront">
              <a:rot lat="0" lon="0" rev="0"/>
            </a:camera>
            <a:lightRig rig="flat" dir="tl"/>
          </a:scene3d>
          <a:sp3d prstMaterial="flat">
            <a:bevelT w="31750" h="63500" prst="riblet"/>
          </a:sp3d>
        </a:effectStyle>
        <a:effectStyle>
          <a:effectLst>
            <a:outerShdw blurRad="50800" dist="38100" dir="2700000" algn="ctr" rotWithShape="0">
              <a:srgbClr val="000000">
                <a:alpha val="60000"/>
              </a:srgbClr>
            </a:outerShdw>
          </a:effectLst>
          <a:scene3d>
            <a:camera prst="orthographicFront">
              <a:rot lat="0" lon="0" rev="0"/>
            </a:camera>
            <a:lightRig rig="flat" dir="tl"/>
          </a:scene3d>
          <a:sp3d prstMaterial="flat">
            <a:bevelT w="57150" h="114300" prst="riblet"/>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Wisp</Template>
  <TotalTime>1109</TotalTime>
  <Words>1706</Words>
  <Application>Microsoft Office PowerPoint</Application>
  <PresentationFormat>Widescreen</PresentationFormat>
  <Paragraphs>144</Paragraphs>
  <Slides>20</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Calibri</vt:lpstr>
      <vt:lpstr>Cambria</vt:lpstr>
      <vt:lpstr>Century Gothic</vt:lpstr>
      <vt:lpstr>Helvetica Neue</vt:lpstr>
      <vt:lpstr>Wingdings 3</vt:lpstr>
      <vt:lpstr>1_Wisp</vt:lpstr>
      <vt:lpstr>Wisp</vt:lpstr>
      <vt:lpstr>2_Wisp</vt:lpstr>
      <vt:lpstr>MANAGEMENT  of SHIPPING COMPANIES</vt:lpstr>
      <vt:lpstr>…Let us think!</vt:lpstr>
      <vt:lpstr>The external environment (I)</vt:lpstr>
      <vt:lpstr>The external environment (II)</vt:lpstr>
      <vt:lpstr>The shipping business environment</vt:lpstr>
      <vt:lpstr>Technology</vt:lpstr>
      <vt:lpstr>Economic environment</vt:lpstr>
      <vt:lpstr>Political, legal, and regulatory environment</vt:lpstr>
      <vt:lpstr>Cultural and social environment</vt:lpstr>
      <vt:lpstr>The four shipping markets (Stopford, 2009)</vt:lpstr>
      <vt:lpstr>Annual time-charter rate (2002-2017)</vt:lpstr>
      <vt:lpstr>Freight rates, second-hand and newbuilding prices</vt:lpstr>
      <vt:lpstr>Asset play and the new business model</vt:lpstr>
      <vt:lpstr>The immediate external environment of shipping companies: Customers</vt:lpstr>
      <vt:lpstr>Strategic alliances in liner shipping</vt:lpstr>
      <vt:lpstr>The immediate external environment of shipping companies: Competitors</vt:lpstr>
      <vt:lpstr>The immediate external environment of shipping companies: Suppliers</vt:lpstr>
      <vt:lpstr>The immediate external environment of shipping companies: Human resources</vt:lpstr>
      <vt:lpstr>New strategic challenges</vt:lpstr>
      <vt:lpstr>Shipping companies or logistics providers?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Ioannis Theotokas</dc:creator>
  <cp:lastModifiedBy>Eleftherios Filippiadis</cp:lastModifiedBy>
  <cp:revision>2</cp:revision>
  <dcterms:created xsi:type="dcterms:W3CDTF">2014-12-08T17:26:19Z</dcterms:created>
  <dcterms:modified xsi:type="dcterms:W3CDTF">2023-03-14T11:11:24Z</dcterms:modified>
</cp:coreProperties>
</file>