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4" r:id="rId1"/>
  </p:sldMasterIdLst>
  <p:notesMasterIdLst>
    <p:notesMasterId r:id="rId21"/>
  </p:notesMasterIdLst>
  <p:handoutMasterIdLst>
    <p:handoutMasterId r:id="rId22"/>
  </p:handoutMasterIdLst>
  <p:sldIdLst>
    <p:sldId id="301" r:id="rId2"/>
    <p:sldId id="258" r:id="rId3"/>
    <p:sldId id="259" r:id="rId4"/>
    <p:sldId id="327" r:id="rId5"/>
    <p:sldId id="265" r:id="rId6"/>
    <p:sldId id="328" r:id="rId7"/>
    <p:sldId id="271" r:id="rId8"/>
    <p:sldId id="272" r:id="rId9"/>
    <p:sldId id="329" r:id="rId10"/>
    <p:sldId id="330" r:id="rId11"/>
    <p:sldId id="324" r:id="rId12"/>
    <p:sldId id="331" r:id="rId13"/>
    <p:sldId id="321" r:id="rId14"/>
    <p:sldId id="326" r:id="rId15"/>
    <p:sldId id="292" r:id="rId16"/>
    <p:sldId id="325" r:id="rId17"/>
    <p:sldId id="309" r:id="rId18"/>
    <p:sldId id="305" r:id="rId19"/>
    <p:sldId id="30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2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CA5"/>
    <a:srgbClr val="1750A5"/>
    <a:srgbClr val="6A0006"/>
    <a:srgbClr val="810000"/>
    <a:srgbClr val="941100"/>
    <a:srgbClr val="9B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2" autoAdjust="0"/>
    <p:restoredTop sz="90389"/>
  </p:normalViewPr>
  <p:slideViewPr>
    <p:cSldViewPr snapToGrid="0" snapToObjects="1">
      <p:cViewPr varScale="1">
        <p:scale>
          <a:sx n="79" d="100"/>
          <a:sy n="79" d="100"/>
        </p:scale>
        <p:origin x="-1402" y="-82"/>
      </p:cViewPr>
      <p:guideLst>
        <p:guide orient="horz" pos="2137"/>
        <p:guide pos="285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otokas" userId="e58bb4990c1a614d" providerId="LiveId" clId="{80E59703-80AA-4180-8E62-8F445C3B2502}"/>
    <pc:docChg chg="undo custSel addSld modSld sldOrd">
      <pc:chgData name="Ioannis Theotokas" userId="e58bb4990c1a614d" providerId="LiveId" clId="{80E59703-80AA-4180-8E62-8F445C3B2502}" dt="2017-10-11T14:30:47.480" v="763" actId="20577"/>
      <pc:docMkLst>
        <pc:docMk/>
      </pc:docMkLst>
      <pc:sldChg chg="ord">
        <pc:chgData name="Ioannis Theotokas" userId="e58bb4990c1a614d" providerId="LiveId" clId="{80E59703-80AA-4180-8E62-8F445C3B2502}" dt="2017-10-11T13:10:43.879" v="144" actId="20577"/>
        <pc:sldMkLst>
          <pc:docMk/>
          <pc:sldMk cId="1001021647" sldId="257"/>
        </pc:sldMkLst>
      </pc:sldChg>
      <pc:sldChg chg="modAnim">
        <pc:chgData name="Ioannis Theotokas" userId="e58bb4990c1a614d" providerId="LiveId" clId="{80E59703-80AA-4180-8E62-8F445C3B2502}" dt="2017-10-11T13:04:02.547" v="135" actId="20577"/>
        <pc:sldMkLst>
          <pc:docMk/>
          <pc:sldMk cId="742836385" sldId="258"/>
        </pc:sldMkLst>
      </pc:sldChg>
      <pc:sldChg chg="modAnim">
        <pc:chgData name="Ioannis Theotokas" userId="e58bb4990c1a614d" providerId="LiveId" clId="{80E59703-80AA-4180-8E62-8F445C3B2502}" dt="2017-10-11T13:04:18.869" v="137" actId="20577"/>
        <pc:sldMkLst>
          <pc:docMk/>
          <pc:sldMk cId="1675355012" sldId="259"/>
        </pc:sldMkLst>
      </pc:sldChg>
      <pc:sldChg chg="addSp delSp modSp modAnim">
        <pc:chgData name="Ioannis Theotokas" userId="e58bb4990c1a614d" providerId="LiveId" clId="{80E59703-80AA-4180-8E62-8F445C3B2502}" dt="2017-10-11T14:09:13.149" v="609" actId="20577"/>
        <pc:sldMkLst>
          <pc:docMk/>
          <pc:sldMk cId="708828181" sldId="262"/>
        </pc:sldMkLst>
        <pc:spChg chg="del">
          <ac:chgData name="Ioannis Theotokas" userId="e58bb4990c1a614d" providerId="LiveId" clId="{80E59703-80AA-4180-8E62-8F445C3B2502}" dt="2017-10-11T14:01:57.285" v="579" actId="478"/>
          <ac:spMkLst>
            <pc:docMk/>
            <pc:sldMk cId="708828181" sldId="262"/>
            <ac:spMk id="9" creationId="{00000000-0000-0000-0000-000000000000}"/>
          </ac:spMkLst>
        </pc:spChg>
        <pc:spChg chg="mod">
          <ac:chgData name="Ioannis Theotokas" userId="e58bb4990c1a614d" providerId="LiveId" clId="{80E59703-80AA-4180-8E62-8F445C3B2502}" dt="2017-10-11T14:08:27.189" v="606" actId="20577"/>
          <ac:spMkLst>
            <pc:docMk/>
            <pc:sldMk cId="708828181" sldId="262"/>
            <ac:spMk id="10" creationId="{00000000-0000-0000-0000-000000000000}"/>
          </ac:spMkLst>
        </pc:spChg>
        <pc:picChg chg="add mod">
          <ac:chgData name="Ioannis Theotokas" userId="e58bb4990c1a614d" providerId="LiveId" clId="{80E59703-80AA-4180-8E62-8F445C3B2502}" dt="2017-10-11T14:09:13.149" v="609" actId="20577"/>
          <ac:picMkLst>
            <pc:docMk/>
            <pc:sldMk cId="708828181" sldId="262"/>
            <ac:picMk id="11" creationId="{3A04CF4A-C457-46CE-85A7-77ED9702E30E}"/>
          </ac:picMkLst>
        </pc:picChg>
        <pc:picChg chg="add mod">
          <ac:chgData name="Ioannis Theotokas" userId="e58bb4990c1a614d" providerId="LiveId" clId="{80E59703-80AA-4180-8E62-8F445C3B2502}" dt="2017-10-11T14:08:37.824" v="608" actId="20577"/>
          <ac:picMkLst>
            <pc:docMk/>
            <pc:sldMk cId="708828181" sldId="262"/>
            <ac:picMk id="18" creationId="{77C37A82-4042-4163-B53D-0D8EE6093FDB}"/>
          </ac:picMkLst>
        </pc:picChg>
        <pc:picChg chg="add mod">
          <ac:chgData name="Ioannis Theotokas" userId="e58bb4990c1a614d" providerId="LiveId" clId="{80E59703-80AA-4180-8E62-8F445C3B2502}" dt="2017-10-11T14:06:16.803" v="594" actId="20577"/>
          <ac:picMkLst>
            <pc:docMk/>
            <pc:sldMk cId="708828181" sldId="262"/>
            <ac:picMk id="19" creationId="{948ACFD4-39BB-40F9-BCA7-0C212D2BFC99}"/>
          </ac:picMkLst>
        </pc:picChg>
      </pc:sldChg>
      <pc:sldChg chg="delSp">
        <pc:chgData name="Ioannis Theotokas" userId="e58bb4990c1a614d" providerId="LiveId" clId="{80E59703-80AA-4180-8E62-8F445C3B2502}" dt="2017-10-11T14:02:49.186" v="587" actId="20577"/>
        <pc:sldMkLst>
          <pc:docMk/>
          <pc:sldMk cId="833598751" sldId="263"/>
        </pc:sldMkLst>
        <pc:spChg chg="del">
          <ac:chgData name="Ioannis Theotokas" userId="e58bb4990c1a614d" providerId="LiveId" clId="{80E59703-80AA-4180-8E62-8F445C3B2502}" dt="2017-10-11T14:02:49.186" v="587" actId="20577"/>
          <ac:spMkLst>
            <pc:docMk/>
            <pc:sldMk cId="833598751" sldId="263"/>
            <ac:spMk id="5" creationId="{00000000-0000-0000-0000-000000000000}"/>
          </ac:spMkLst>
        </pc:spChg>
      </pc:sldChg>
      <pc:sldChg chg="addSp modSp modAnim">
        <pc:chgData name="Ioannis Theotokas" userId="e58bb4990c1a614d" providerId="LiveId" clId="{80E59703-80AA-4180-8E62-8F445C3B2502}" dt="2017-10-11T13:25:35.167" v="287" actId="1076"/>
        <pc:sldMkLst>
          <pc:docMk/>
          <pc:sldMk cId="925726756" sldId="266"/>
        </pc:sldMkLst>
        <pc:spChg chg="mod">
          <ac:chgData name="Ioannis Theotokas" userId="e58bb4990c1a614d" providerId="LiveId" clId="{80E59703-80AA-4180-8E62-8F445C3B2502}" dt="2017-10-11T13:16:17.804" v="145" actId="20577"/>
          <ac:spMkLst>
            <pc:docMk/>
            <pc:sldMk cId="925726756" sldId="266"/>
            <ac:spMk id="9" creationId="{00000000-0000-0000-0000-000000000000}"/>
          </ac:spMkLst>
        </pc:spChg>
        <pc:spChg chg="add mod">
          <ac:chgData name="Ioannis Theotokas" userId="e58bb4990c1a614d" providerId="LiveId" clId="{80E59703-80AA-4180-8E62-8F445C3B2502}" dt="2017-10-11T13:25:35.167" v="287" actId="1076"/>
          <ac:spMkLst>
            <pc:docMk/>
            <pc:sldMk cId="925726756" sldId="266"/>
            <ac:spMk id="21" creationId="{00BBF79A-370C-43D7-B385-DE11F81AFF73}"/>
          </ac:spMkLst>
        </pc:spChg>
      </pc:sldChg>
      <pc:sldChg chg="modSp modAnim">
        <pc:chgData name="Ioannis Theotokas" userId="e58bb4990c1a614d" providerId="LiveId" clId="{80E59703-80AA-4180-8E62-8F445C3B2502}" dt="2017-10-11T13:27:47.706" v="301" actId="20577"/>
        <pc:sldMkLst>
          <pc:docMk/>
          <pc:sldMk cId="2118906763" sldId="268"/>
        </pc:sldMkLst>
        <pc:spChg chg="mod">
          <ac:chgData name="Ioannis Theotokas" userId="e58bb4990c1a614d" providerId="LiveId" clId="{80E59703-80AA-4180-8E62-8F445C3B2502}" dt="2017-10-11T13:27:47.706" v="301" actId="20577"/>
          <ac:spMkLst>
            <pc:docMk/>
            <pc:sldMk cId="2118906763" sldId="268"/>
            <ac:spMk id="4" creationId="{00000000-0000-0000-0000-000000000000}"/>
          </ac:spMkLst>
        </pc:spChg>
      </pc:sldChg>
      <pc:sldChg chg="addSp modSp modAnim">
        <pc:chgData name="Ioannis Theotokas" userId="e58bb4990c1a614d" providerId="LiveId" clId="{80E59703-80AA-4180-8E62-8F445C3B2502}" dt="2017-10-11T13:50:03.959" v="537" actId="20577"/>
        <pc:sldMkLst>
          <pc:docMk/>
          <pc:sldMk cId="1155250665" sldId="270"/>
        </pc:sldMkLst>
        <pc:spChg chg="add mod">
          <ac:chgData name="Ioannis Theotokas" userId="e58bb4990c1a614d" providerId="LiveId" clId="{80E59703-80AA-4180-8E62-8F445C3B2502}" dt="2017-10-11T13:49:44.674" v="534" actId="1582"/>
          <ac:spMkLst>
            <pc:docMk/>
            <pc:sldMk cId="1155250665" sldId="270"/>
            <ac:spMk id="5" creationId="{9605BBFF-33B0-4311-8264-701746F96486}"/>
          </ac:spMkLst>
        </pc:spChg>
      </pc:sldChg>
      <pc:sldChg chg="addSp delSp modSp delAnim modAnim">
        <pc:chgData name="Ioannis Theotokas" userId="e58bb4990c1a614d" providerId="LiveId" clId="{80E59703-80AA-4180-8E62-8F445C3B2502}" dt="2017-10-11T13:36:42.476" v="335" actId="1076"/>
        <pc:sldMkLst>
          <pc:docMk/>
          <pc:sldMk cId="1842429646" sldId="271"/>
        </pc:sldMkLst>
        <pc:spChg chg="mod">
          <ac:chgData name="Ioannis Theotokas" userId="e58bb4990c1a614d" providerId="LiveId" clId="{80E59703-80AA-4180-8E62-8F445C3B2502}" dt="2017-10-11T13:28:25.329" v="302" actId="20577"/>
          <ac:spMkLst>
            <pc:docMk/>
            <pc:sldMk cId="1842429646" sldId="271"/>
            <ac:spMk id="9" creationId="{00000000-0000-0000-0000-000000000000}"/>
          </ac:spMkLst>
        </pc:spChg>
        <pc:grpChg chg="del mod">
          <ac:chgData name="Ioannis Theotokas" userId="e58bb4990c1a614d" providerId="LiveId" clId="{80E59703-80AA-4180-8E62-8F445C3B2502}" dt="2017-10-11T13:29:57.036" v="305" actId="478"/>
          <ac:grpSpMkLst>
            <pc:docMk/>
            <pc:sldMk cId="1842429646" sldId="271"/>
            <ac:grpSpMk id="5"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11"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17"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23"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29"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35"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41"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47"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53"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59" creationId="{00000000-0000-0000-0000-000000000000}"/>
          </ac:grpSpMkLst>
        </pc:grpChg>
        <pc:picChg chg="add mod">
          <ac:chgData name="Ioannis Theotokas" userId="e58bb4990c1a614d" providerId="LiveId" clId="{80E59703-80AA-4180-8E62-8F445C3B2502}" dt="2017-10-11T13:35:43.435" v="330" actId="1076"/>
          <ac:picMkLst>
            <pc:docMk/>
            <pc:sldMk cId="1842429646" sldId="271"/>
            <ac:picMk id="2" creationId="{87FE31C1-90E9-4EBA-84ED-C696C182CD44}"/>
          </ac:picMkLst>
        </pc:picChg>
        <pc:picChg chg="add mod">
          <ac:chgData name="Ioannis Theotokas" userId="e58bb4990c1a614d" providerId="LiveId" clId="{80E59703-80AA-4180-8E62-8F445C3B2502}" dt="2017-10-11T13:32:39.937" v="313" actId="14100"/>
          <ac:picMkLst>
            <pc:docMk/>
            <pc:sldMk cId="1842429646" sldId="271"/>
            <ac:picMk id="65" creationId="{A299A3D9-701E-400B-A11F-B91C9C9973EA}"/>
          </ac:picMkLst>
        </pc:picChg>
        <pc:picChg chg="add mod">
          <ac:chgData name="Ioannis Theotokas" userId="e58bb4990c1a614d" providerId="LiveId" clId="{80E59703-80AA-4180-8E62-8F445C3B2502}" dt="2017-10-11T13:33:08.916" v="316" actId="1076"/>
          <ac:picMkLst>
            <pc:docMk/>
            <pc:sldMk cId="1842429646" sldId="271"/>
            <ac:picMk id="66" creationId="{FBF0D3CC-F0AF-4967-B3D2-F7B5CEF63EDA}"/>
          </ac:picMkLst>
        </pc:picChg>
        <pc:picChg chg="add mod">
          <ac:chgData name="Ioannis Theotokas" userId="e58bb4990c1a614d" providerId="LiveId" clId="{80E59703-80AA-4180-8E62-8F445C3B2502}" dt="2017-10-11T13:36:42.476" v="335" actId="1076"/>
          <ac:picMkLst>
            <pc:docMk/>
            <pc:sldMk cId="1842429646" sldId="271"/>
            <ac:picMk id="67" creationId="{E8F9EF62-ED85-40C0-B4F2-64D973495092}"/>
          </ac:picMkLst>
        </pc:picChg>
        <pc:picChg chg="add mod">
          <ac:chgData name="Ioannis Theotokas" userId="e58bb4990c1a614d" providerId="LiveId" clId="{80E59703-80AA-4180-8E62-8F445C3B2502}" dt="2017-10-11T13:36:30.696" v="334" actId="1076"/>
          <ac:picMkLst>
            <pc:docMk/>
            <pc:sldMk cId="1842429646" sldId="271"/>
            <ac:picMk id="68" creationId="{4C133998-6026-490C-8CA9-A895699EB2F2}"/>
          </ac:picMkLst>
        </pc:picChg>
        <pc:picChg chg="add mod">
          <ac:chgData name="Ioannis Theotokas" userId="e58bb4990c1a614d" providerId="LiveId" clId="{80E59703-80AA-4180-8E62-8F445C3B2502}" dt="2017-10-11T13:35:35.862" v="329" actId="1076"/>
          <ac:picMkLst>
            <pc:docMk/>
            <pc:sldMk cId="1842429646" sldId="271"/>
            <ac:picMk id="69" creationId="{CE9890DF-020F-44CD-AAB4-7C2552480DC3}"/>
          </ac:picMkLst>
        </pc:picChg>
      </pc:sldChg>
      <pc:sldChg chg="modAnim">
        <pc:chgData name="Ioannis Theotokas" userId="e58bb4990c1a614d" providerId="LiveId" clId="{80E59703-80AA-4180-8E62-8F445C3B2502}" dt="2017-10-11T13:56:46.025" v="560" actId="20577"/>
        <pc:sldMkLst>
          <pc:docMk/>
          <pc:sldMk cId="1089480813" sldId="272"/>
        </pc:sldMkLst>
      </pc:sldChg>
      <pc:sldChg chg="addSp modSp modAnim">
        <pc:chgData name="Ioannis Theotokas" userId="e58bb4990c1a614d" providerId="LiveId" clId="{80E59703-80AA-4180-8E62-8F445C3B2502}" dt="2017-10-11T14:12:09.703" v="639" actId="20577"/>
        <pc:sldMkLst>
          <pc:docMk/>
          <pc:sldMk cId="1377531600" sldId="276"/>
        </pc:sldMkLst>
        <pc:spChg chg="add mod">
          <ac:chgData name="Ioannis Theotokas" userId="e58bb4990c1a614d" providerId="LiveId" clId="{80E59703-80AA-4180-8E62-8F445C3B2502}" dt="2017-10-11T14:11:45.619" v="637" actId="1076"/>
          <ac:spMkLst>
            <pc:docMk/>
            <pc:sldMk cId="1377531600" sldId="276"/>
            <ac:spMk id="13" creationId="{F8F8FC0F-E9E7-4E0B-B96B-F36C8DC1F85C}"/>
          </ac:spMkLst>
        </pc:spChg>
      </pc:sldChg>
      <pc:sldChg chg="addSp delSp">
        <pc:chgData name="Ioannis Theotokas" userId="e58bb4990c1a614d" providerId="LiveId" clId="{80E59703-80AA-4180-8E62-8F445C3B2502}" dt="2017-10-11T14:06:57.490" v="598" actId="478"/>
        <pc:sldMkLst>
          <pc:docMk/>
          <pc:sldMk cId="459852349" sldId="284"/>
        </pc:sldMkLst>
        <pc:spChg chg="add del">
          <ac:chgData name="Ioannis Theotokas" userId="e58bb4990c1a614d" providerId="LiveId" clId="{80E59703-80AA-4180-8E62-8F445C3B2502}" dt="2017-10-11T14:06:57.490" v="598" actId="478"/>
          <ac:spMkLst>
            <pc:docMk/>
            <pc:sldMk cId="459852349" sldId="284"/>
            <ac:spMk id="20" creationId="{6574AD24-F625-4FA7-B500-551143985D96}"/>
          </ac:spMkLst>
        </pc:spChg>
      </pc:sldChg>
      <pc:sldChg chg="addSp">
        <pc:chgData name="Ioannis Theotokas" userId="e58bb4990c1a614d" providerId="LiveId" clId="{80E59703-80AA-4180-8E62-8F445C3B2502}" dt="2017-10-11T14:05:25.507" v="592" actId="20577"/>
        <pc:sldMkLst>
          <pc:docMk/>
          <pc:sldMk cId="43132896" sldId="287"/>
        </pc:sldMkLst>
        <pc:spChg chg="add">
          <ac:chgData name="Ioannis Theotokas" userId="e58bb4990c1a614d" providerId="LiveId" clId="{80E59703-80AA-4180-8E62-8F445C3B2502}" dt="2017-10-11T14:05:25.507" v="592" actId="20577"/>
          <ac:spMkLst>
            <pc:docMk/>
            <pc:sldMk cId="43132896" sldId="287"/>
            <ac:spMk id="7" creationId="{8A2B78CF-11FB-46DA-9708-71E998EBE580}"/>
          </ac:spMkLst>
        </pc:spChg>
      </pc:sldChg>
      <pc:sldChg chg="addSp modSp ord modAnim">
        <pc:chgData name="Ioannis Theotokas" userId="e58bb4990c1a614d" providerId="LiveId" clId="{80E59703-80AA-4180-8E62-8F445C3B2502}" dt="2017-10-11T13:43:31.376" v="388" actId="1076"/>
        <pc:sldMkLst>
          <pc:docMk/>
          <pc:sldMk cId="959445049" sldId="288"/>
        </pc:sldMkLst>
        <pc:spChg chg="mod">
          <ac:chgData name="Ioannis Theotokas" userId="e58bb4990c1a614d" providerId="LiveId" clId="{80E59703-80AA-4180-8E62-8F445C3B2502}" dt="2017-10-11T13:38:22.219" v="346" actId="1076"/>
          <ac:spMkLst>
            <pc:docMk/>
            <pc:sldMk cId="959445049" sldId="288"/>
            <ac:spMk id="8" creationId="{00000000-0000-0000-0000-000000000000}"/>
          </ac:spMkLst>
        </pc:spChg>
        <pc:grpChg chg="add mod">
          <ac:chgData name="Ioannis Theotokas" userId="e58bb4990c1a614d" providerId="LiveId" clId="{80E59703-80AA-4180-8E62-8F445C3B2502}" dt="2017-10-11T13:42:17.677" v="383" actId="1076"/>
          <ac:grpSpMkLst>
            <pc:docMk/>
            <pc:sldMk cId="959445049" sldId="288"/>
            <ac:grpSpMk id="4" creationId="{C4472EFD-2C0A-4ED1-9DC3-A37718494D13}"/>
          </ac:grpSpMkLst>
        </pc:grpChg>
        <pc:picChg chg="add mod modCrop">
          <ac:chgData name="Ioannis Theotokas" userId="e58bb4990c1a614d" providerId="LiveId" clId="{80E59703-80AA-4180-8E62-8F445C3B2502}" dt="2017-10-11T13:42:17.677" v="383" actId="1076"/>
          <ac:picMkLst>
            <pc:docMk/>
            <pc:sldMk cId="959445049" sldId="288"/>
            <ac:picMk id="6" creationId="{D7DF1926-810C-4DDE-95D7-6AB1426BA117}"/>
          </ac:picMkLst>
        </pc:picChg>
        <pc:picChg chg="mod modCrop">
          <ac:chgData name="Ioannis Theotokas" userId="e58bb4990c1a614d" providerId="LiveId" clId="{80E59703-80AA-4180-8E62-8F445C3B2502}" dt="2017-10-11T13:43:31.376" v="388" actId="1076"/>
          <ac:picMkLst>
            <pc:docMk/>
            <pc:sldMk cId="959445049" sldId="288"/>
            <ac:picMk id="7" creationId="{00000000-0000-0000-0000-000000000000}"/>
          </ac:picMkLst>
        </pc:picChg>
        <pc:picChg chg="add mod modCrop">
          <ac:chgData name="Ioannis Theotokas" userId="e58bb4990c1a614d" providerId="LiveId" clId="{80E59703-80AA-4180-8E62-8F445C3B2502}" dt="2017-10-11T13:42:17.677" v="383" actId="1076"/>
          <ac:picMkLst>
            <pc:docMk/>
            <pc:sldMk cId="959445049" sldId="288"/>
            <ac:picMk id="9" creationId="{7FE19342-A3E3-46BF-A29E-1A058511C08B}"/>
          </ac:picMkLst>
        </pc:picChg>
        <pc:picChg chg="add mod modCrop">
          <ac:chgData name="Ioannis Theotokas" userId="e58bb4990c1a614d" providerId="LiveId" clId="{80E59703-80AA-4180-8E62-8F445C3B2502}" dt="2017-10-11T13:42:56.677" v="386" actId="14100"/>
          <ac:picMkLst>
            <pc:docMk/>
            <pc:sldMk cId="959445049" sldId="288"/>
            <ac:picMk id="10" creationId="{A4F99907-2378-4D29-84A1-19B708127FF5}"/>
          </ac:picMkLst>
        </pc:picChg>
      </pc:sldChg>
      <pc:sldChg chg="modAnim">
        <pc:chgData name="Ioannis Theotokas" userId="e58bb4990c1a614d" providerId="LiveId" clId="{80E59703-80AA-4180-8E62-8F445C3B2502}" dt="2017-10-11T14:19:04.037" v="668" actId="20577"/>
        <pc:sldMkLst>
          <pc:docMk/>
          <pc:sldMk cId="2097209710" sldId="292"/>
        </pc:sldMkLst>
      </pc:sldChg>
      <pc:sldChg chg="addSp modSp">
        <pc:chgData name="Ioannis Theotokas" userId="e58bb4990c1a614d" providerId="LiveId" clId="{80E59703-80AA-4180-8E62-8F445C3B2502}" dt="2017-10-11T14:03:06.611" v="590" actId="20577"/>
        <pc:sldMkLst>
          <pc:docMk/>
          <pc:sldMk cId="2034901840" sldId="295"/>
        </pc:sldMkLst>
        <pc:spChg chg="add mod">
          <ac:chgData name="Ioannis Theotokas" userId="e58bb4990c1a614d" providerId="LiveId" clId="{80E59703-80AA-4180-8E62-8F445C3B2502}" dt="2017-10-11T14:03:06.611" v="590" actId="20577"/>
          <ac:spMkLst>
            <pc:docMk/>
            <pc:sldMk cId="2034901840" sldId="295"/>
            <ac:spMk id="7" creationId="{CF8EB92E-0BF0-43A1-8B1F-D3ABE9CF659E}"/>
          </ac:spMkLst>
        </pc:spChg>
      </pc:sldChg>
      <pc:sldChg chg="addSp modSp modAnim">
        <pc:chgData name="Ioannis Theotokas" userId="e58bb4990c1a614d" providerId="LiveId" clId="{80E59703-80AA-4180-8E62-8F445C3B2502}" dt="2017-10-11T13:47:41.050" v="530" actId="20577"/>
        <pc:sldMkLst>
          <pc:docMk/>
          <pc:sldMk cId="138869114" sldId="311"/>
        </pc:sldMkLst>
        <pc:spChg chg="mod">
          <ac:chgData name="Ioannis Theotokas" userId="e58bb4990c1a614d" providerId="LiveId" clId="{80E59703-80AA-4180-8E62-8F445C3B2502}" dt="2017-10-11T13:46:29.818" v="523" actId="1076"/>
          <ac:spMkLst>
            <pc:docMk/>
            <pc:sldMk cId="138869114" sldId="311"/>
            <ac:spMk id="35" creationId="{113BC023-418B-49E0-9A66-437F0CE0F4FA}"/>
          </ac:spMkLst>
        </pc:spChg>
        <pc:grpChg chg="mod">
          <ac:chgData name="Ioannis Theotokas" userId="e58bb4990c1a614d" providerId="LiveId" clId="{80E59703-80AA-4180-8E62-8F445C3B2502}" dt="2017-10-11T13:45:34.369" v="396" actId="14100"/>
          <ac:grpSpMkLst>
            <pc:docMk/>
            <pc:sldMk cId="138869114" sldId="311"/>
            <ac:grpSpMk id="5" creationId="{00000000-0000-0000-0000-000000000000}"/>
          </ac:grpSpMkLst>
        </pc:grpChg>
        <pc:grpChg chg="add mod ord">
          <ac:chgData name="Ioannis Theotokas" userId="e58bb4990c1a614d" providerId="LiveId" clId="{80E59703-80AA-4180-8E62-8F445C3B2502}" dt="2017-10-11T13:47:20.972" v="529" actId="167"/>
          <ac:grpSpMkLst>
            <pc:docMk/>
            <pc:sldMk cId="138869114" sldId="311"/>
            <ac:grpSpMk id="31" creationId="{45BFBED9-55CF-48C2-92F6-EB9A903708E3}"/>
          </ac:grpSpMkLst>
        </pc:grpChg>
        <pc:grpChg chg="mod">
          <ac:chgData name="Ioannis Theotokas" userId="e58bb4990c1a614d" providerId="LiveId" clId="{80E59703-80AA-4180-8E62-8F445C3B2502}" dt="2017-10-11T13:47:06.227" v="527" actId="14100"/>
          <ac:grpSpMkLst>
            <pc:docMk/>
            <pc:sldMk cId="138869114" sldId="311"/>
            <ac:grpSpMk id="66" creationId="{00000000-0000-0000-0000-000000000000}"/>
          </ac:grpSpMkLst>
        </pc:grpChg>
      </pc:sldChg>
      <pc:sldChg chg="addSp modSp modAnim">
        <pc:chgData name="Ioannis Theotokas" userId="e58bb4990c1a614d" providerId="LiveId" clId="{80E59703-80AA-4180-8E62-8F445C3B2502}" dt="2017-10-11T13:53:57.095" v="558" actId="20577"/>
        <pc:sldMkLst>
          <pc:docMk/>
          <pc:sldMk cId="18303295" sldId="312"/>
        </pc:sldMkLst>
        <pc:spChg chg="mod">
          <ac:chgData name="Ioannis Theotokas" userId="e58bb4990c1a614d" providerId="LiveId" clId="{80E59703-80AA-4180-8E62-8F445C3B2502}" dt="2017-10-11T13:53:09.137" v="553" actId="1076"/>
          <ac:spMkLst>
            <pc:docMk/>
            <pc:sldMk cId="18303295" sldId="312"/>
            <ac:spMk id="6" creationId="{00000000-0000-0000-0000-000000000000}"/>
          </ac:spMkLst>
        </pc:spChg>
        <pc:grpChg chg="mod">
          <ac:chgData name="Ioannis Theotokas" userId="e58bb4990c1a614d" providerId="LiveId" clId="{80E59703-80AA-4180-8E62-8F445C3B2502}" dt="2017-10-11T13:52:45.916" v="550" actId="1076"/>
          <ac:grpSpMkLst>
            <pc:docMk/>
            <pc:sldMk cId="18303295" sldId="312"/>
            <ac:grpSpMk id="11" creationId="{00000000-0000-0000-0000-000000000000}"/>
          </ac:grpSpMkLst>
        </pc:grpChg>
        <pc:picChg chg="add mod ord modCrop">
          <ac:chgData name="Ioannis Theotokas" userId="e58bb4990c1a614d" providerId="LiveId" clId="{80E59703-80AA-4180-8E62-8F445C3B2502}" dt="2017-10-11T13:53:28.143" v="556" actId="167"/>
          <ac:picMkLst>
            <pc:docMk/>
            <pc:sldMk cId="18303295" sldId="312"/>
            <ac:picMk id="2" creationId="{14050DA2-8C4D-4E5A-A1A3-66F789057648}"/>
          </ac:picMkLst>
        </pc:picChg>
        <pc:picChg chg="mod">
          <ac:chgData name="Ioannis Theotokas" userId="e58bb4990c1a614d" providerId="LiveId" clId="{80E59703-80AA-4180-8E62-8F445C3B2502}" dt="2017-10-11T13:53:13.365" v="554" actId="14100"/>
          <ac:picMkLst>
            <pc:docMk/>
            <pc:sldMk cId="18303295" sldId="312"/>
            <ac:picMk id="17" creationId="{00000000-0000-0000-0000-000000000000}"/>
          </ac:picMkLst>
        </pc:picChg>
      </pc:sldChg>
      <pc:sldChg chg="modSp">
        <pc:chgData name="Ioannis Theotokas" userId="e58bb4990c1a614d" providerId="LiveId" clId="{80E59703-80AA-4180-8E62-8F445C3B2502}" dt="2017-10-11T13:09:25.257" v="143" actId="404"/>
        <pc:sldMkLst>
          <pc:docMk/>
          <pc:sldMk cId="855566431" sldId="313"/>
        </pc:sldMkLst>
        <pc:spChg chg="mod">
          <ac:chgData name="Ioannis Theotokas" userId="e58bb4990c1a614d" providerId="LiveId" clId="{80E59703-80AA-4180-8E62-8F445C3B2502}" dt="2017-10-11T13:09:25.257" v="143" actId="404"/>
          <ac:spMkLst>
            <pc:docMk/>
            <pc:sldMk cId="855566431" sldId="313"/>
            <ac:spMk id="7" creationId="{00000000-0000-0000-0000-000000000000}"/>
          </ac:spMkLst>
        </pc:spChg>
        <pc:spChg chg="mod">
          <ac:chgData name="Ioannis Theotokas" userId="e58bb4990c1a614d" providerId="LiveId" clId="{80E59703-80AA-4180-8E62-8F445C3B2502}" dt="2017-10-11T13:09:25.257" v="143" actId="404"/>
          <ac:spMkLst>
            <pc:docMk/>
            <pc:sldMk cId="855566431" sldId="313"/>
            <ac:spMk id="8" creationId="{00000000-0000-0000-0000-000000000000}"/>
          </ac:spMkLst>
        </pc:spChg>
        <pc:spChg chg="mod">
          <ac:chgData name="Ioannis Theotokas" userId="e58bb4990c1a614d" providerId="LiveId" clId="{80E59703-80AA-4180-8E62-8F445C3B2502}" dt="2017-10-11T13:09:25.257" v="143" actId="404"/>
          <ac:spMkLst>
            <pc:docMk/>
            <pc:sldMk cId="855566431" sldId="313"/>
            <ac:spMk id="9" creationId="{00000000-0000-0000-0000-000000000000}"/>
          </ac:spMkLst>
        </pc:spChg>
        <pc:spChg chg="mod">
          <ac:chgData name="Ioannis Theotokas" userId="e58bb4990c1a614d" providerId="LiveId" clId="{80E59703-80AA-4180-8E62-8F445C3B2502}" dt="2017-10-11T13:09:25.257" v="143" actId="404"/>
          <ac:spMkLst>
            <pc:docMk/>
            <pc:sldMk cId="855566431" sldId="313"/>
            <ac:spMk id="10" creationId="{00000000-0000-0000-0000-000000000000}"/>
          </ac:spMkLst>
        </pc:spChg>
        <pc:spChg chg="mod">
          <ac:chgData name="Ioannis Theotokas" userId="e58bb4990c1a614d" providerId="LiveId" clId="{80E59703-80AA-4180-8E62-8F445C3B2502}" dt="2017-10-11T13:09:25.257" v="143" actId="404"/>
          <ac:spMkLst>
            <pc:docMk/>
            <pc:sldMk cId="855566431" sldId="313"/>
            <ac:spMk id="11" creationId="{00000000-0000-0000-0000-000000000000}"/>
          </ac:spMkLst>
        </pc:spChg>
        <pc:spChg chg="mod">
          <ac:chgData name="Ioannis Theotokas" userId="e58bb4990c1a614d" providerId="LiveId" clId="{80E59703-80AA-4180-8E62-8F445C3B2502}" dt="2017-10-11T13:08:51.761" v="142" actId="14100"/>
          <ac:spMkLst>
            <pc:docMk/>
            <pc:sldMk cId="855566431" sldId="313"/>
            <ac:spMk id="15" creationId="{00000000-0000-0000-0000-000000000000}"/>
          </ac:spMkLst>
        </pc:spChg>
      </pc:sldChg>
      <pc:sldChg chg="addSp modSp modAnim">
        <pc:chgData name="Ioannis Theotokas" userId="e58bb4990c1a614d" providerId="LiveId" clId="{80E59703-80AA-4180-8E62-8F445C3B2502}" dt="2017-10-11T14:17:15.424" v="648" actId="20577"/>
        <pc:sldMkLst>
          <pc:docMk/>
          <pc:sldMk cId="503812157" sldId="324"/>
        </pc:sldMkLst>
        <pc:picChg chg="add mod">
          <ac:chgData name="Ioannis Theotokas" userId="e58bb4990c1a614d" providerId="LiveId" clId="{80E59703-80AA-4180-8E62-8F445C3B2502}" dt="2017-10-11T14:17:12.986" v="647" actId="14100"/>
          <ac:picMkLst>
            <pc:docMk/>
            <pc:sldMk cId="503812157" sldId="324"/>
            <ac:picMk id="2" creationId="{D8B623DC-9A02-4CFA-97B4-19847CC1299D}"/>
          </ac:picMkLst>
        </pc:picChg>
      </pc:sldChg>
      <pc:sldChg chg="addSp modSp">
        <pc:chgData name="Ioannis Theotokas" userId="e58bb4990c1a614d" providerId="LiveId" clId="{80E59703-80AA-4180-8E62-8F445C3B2502}" dt="2017-10-11T14:18:00.675" v="664" actId="1036"/>
        <pc:sldMkLst>
          <pc:docMk/>
          <pc:sldMk cId="1458777923" sldId="327"/>
        </pc:sldMkLst>
        <pc:spChg chg="mod">
          <ac:chgData name="Ioannis Theotokas" userId="e58bb4990c1a614d" providerId="LiveId" clId="{80E59703-80AA-4180-8E62-8F445C3B2502}" dt="2017-10-11T14:18:00.675" v="664" actId="1036"/>
          <ac:spMkLst>
            <pc:docMk/>
            <pc:sldMk cId="1458777923" sldId="327"/>
            <ac:spMk id="2" creationId="{00000000-0000-0000-0000-000000000000}"/>
          </ac:spMkLst>
        </pc:spChg>
        <pc:spChg chg="mod">
          <ac:chgData name="Ioannis Theotokas" userId="e58bb4990c1a614d" providerId="LiveId" clId="{80E59703-80AA-4180-8E62-8F445C3B2502}" dt="2017-10-11T14:17:47.203" v="649" actId="14100"/>
          <ac:spMkLst>
            <pc:docMk/>
            <pc:sldMk cId="1458777923" sldId="327"/>
            <ac:spMk id="6" creationId="{00000000-0000-0000-0000-000000000000}"/>
          </ac:spMkLst>
        </pc:spChg>
        <pc:spChg chg="mod">
          <ac:chgData name="Ioannis Theotokas" userId="e58bb4990c1a614d" providerId="LiveId" clId="{80E59703-80AA-4180-8E62-8F445C3B2502}" dt="2017-10-11T14:17:59.113" v="662" actId="1036"/>
          <ac:spMkLst>
            <pc:docMk/>
            <pc:sldMk cId="1458777923" sldId="327"/>
            <ac:spMk id="7" creationId="{00000000-0000-0000-0000-000000000000}"/>
          </ac:spMkLst>
        </pc:spChg>
        <pc:spChg chg="add mod">
          <ac:chgData name="Ioannis Theotokas" userId="e58bb4990c1a614d" providerId="LiveId" clId="{80E59703-80AA-4180-8E62-8F445C3B2502}" dt="2017-10-11T14:06:43.886" v="596" actId="1076"/>
          <ac:spMkLst>
            <pc:docMk/>
            <pc:sldMk cId="1458777923" sldId="327"/>
            <ac:spMk id="12" creationId="{F383ACB5-252A-4EE3-BAB9-563918F3B8D3}"/>
          </ac:spMkLst>
        </pc:spChg>
      </pc:sldChg>
      <pc:sldChg chg="addSp delSp modSp add delAnim modAnim">
        <pc:chgData name="Ioannis Theotokas" userId="e58bb4990c1a614d" providerId="LiveId" clId="{80E59703-80AA-4180-8E62-8F445C3B2502}" dt="2017-10-11T13:02:52.657" v="133" actId="1076"/>
        <pc:sldMkLst>
          <pc:docMk/>
          <pc:sldMk cId="12424899" sldId="328"/>
        </pc:sldMkLst>
        <pc:spChg chg="del">
          <ac:chgData name="Ioannis Theotokas" userId="e58bb4990c1a614d" providerId="LiveId" clId="{80E59703-80AA-4180-8E62-8F445C3B2502}" dt="2017-10-11T12:59:17.225" v="1" actId="1076"/>
          <ac:spMkLst>
            <pc:docMk/>
            <pc:sldMk cId="12424899" sldId="328"/>
            <ac:spMk id="2" creationId="{B79CBD88-62C0-4636-ADF7-199CE6D64CEA}"/>
          </ac:spMkLst>
        </pc:spChg>
        <pc:spChg chg="del">
          <ac:chgData name="Ioannis Theotokas" userId="e58bb4990c1a614d" providerId="LiveId" clId="{80E59703-80AA-4180-8E62-8F445C3B2502}" dt="2017-10-11T12:59:17.225" v="1" actId="1076"/>
          <ac:spMkLst>
            <pc:docMk/>
            <pc:sldMk cId="12424899" sldId="328"/>
            <ac:spMk id="4" creationId="{B8068331-7CE2-4DE9-950F-3B14AF46B21D}"/>
          </ac:spMkLst>
        </pc:spChg>
        <pc:spChg chg="add mod">
          <ac:chgData name="Ioannis Theotokas" userId="e58bb4990c1a614d" providerId="LiveId" clId="{80E59703-80AA-4180-8E62-8F445C3B2502}" dt="2017-10-11T12:59:17.225" v="1" actId="1076"/>
          <ac:spMkLst>
            <pc:docMk/>
            <pc:sldMk cId="12424899" sldId="328"/>
            <ac:spMk id="5" creationId="{DCBB1BCA-BD23-4C95-8753-340DD5C38C2A}"/>
          </ac:spMkLst>
        </pc:spChg>
        <pc:spChg chg="del mod">
          <ac:chgData name="Ioannis Theotokas" userId="e58bb4990c1a614d" providerId="LiveId" clId="{80E59703-80AA-4180-8E62-8F445C3B2502}" dt="2017-10-11T13:02:17.018" v="127" actId="478"/>
          <ac:spMkLst>
            <pc:docMk/>
            <pc:sldMk cId="12424899" sldId="328"/>
            <ac:spMk id="10" creationId="{BAC050D9-6DAF-44D9-AFAA-0607F493A211}"/>
          </ac:spMkLst>
        </pc:spChg>
        <pc:spChg chg="mod">
          <ac:chgData name="Ioannis Theotokas" userId="e58bb4990c1a614d" providerId="LiveId" clId="{80E59703-80AA-4180-8E62-8F445C3B2502}" dt="2017-10-11T13:02:36.380" v="130" actId="14100"/>
          <ac:spMkLst>
            <pc:docMk/>
            <pc:sldMk cId="12424899" sldId="328"/>
            <ac:spMk id="16" creationId="{84210514-AE82-42AC-A475-678D67B8D045}"/>
          </ac:spMkLst>
        </pc:spChg>
        <pc:grpChg chg="add del mod">
          <ac:chgData name="Ioannis Theotokas" userId="e58bb4990c1a614d" providerId="LiveId" clId="{80E59703-80AA-4180-8E62-8F445C3B2502}" dt="2017-10-11T13:02:23.073" v="128" actId="478"/>
          <ac:grpSpMkLst>
            <pc:docMk/>
            <pc:sldMk cId="12424899" sldId="328"/>
            <ac:grpSpMk id="6" creationId="{2093AD22-EB33-412C-8B33-FFC23931E011}"/>
          </ac:grpSpMkLst>
        </pc:grpChg>
        <pc:grpChg chg="add mod">
          <ac:chgData name="Ioannis Theotokas" userId="e58bb4990c1a614d" providerId="LiveId" clId="{80E59703-80AA-4180-8E62-8F445C3B2502}" dt="2017-10-11T13:02:52.657" v="133" actId="1076"/>
          <ac:grpSpMkLst>
            <pc:docMk/>
            <pc:sldMk cId="12424899" sldId="328"/>
            <ac:grpSpMk id="12" creationId="{AEA92531-AD34-4546-9CA9-CFFF73CBEF3A}"/>
          </ac:grpSpMkLst>
        </pc:grpChg>
      </pc:sldChg>
      <pc:sldChg chg="addSp delSp modSp add">
        <pc:chgData name="Ioannis Theotokas" userId="e58bb4990c1a614d" providerId="LiveId" clId="{80E59703-80AA-4180-8E62-8F445C3B2502}" dt="2017-10-11T14:30:47.480" v="763" actId="20577"/>
        <pc:sldMkLst>
          <pc:docMk/>
          <pc:sldMk cId="38691219" sldId="329"/>
        </pc:sldMkLst>
        <pc:spChg chg="del">
          <ac:chgData name="Ioannis Theotokas" userId="e58bb4990c1a614d" providerId="LiveId" clId="{80E59703-80AA-4180-8E62-8F445C3B2502}" dt="2017-10-11T14:25:28.921" v="670" actId="20577"/>
          <ac:spMkLst>
            <pc:docMk/>
            <pc:sldMk cId="38691219" sldId="329"/>
            <ac:spMk id="2" creationId="{0A600C9C-8E9A-4AE1-9901-9FA9645165C0}"/>
          </ac:spMkLst>
        </pc:spChg>
        <pc:spChg chg="del">
          <ac:chgData name="Ioannis Theotokas" userId="e58bb4990c1a614d" providerId="LiveId" clId="{80E59703-80AA-4180-8E62-8F445C3B2502}" dt="2017-10-11T14:25:28.921" v="670" actId="20577"/>
          <ac:spMkLst>
            <pc:docMk/>
            <pc:sldMk cId="38691219" sldId="329"/>
            <ac:spMk id="4" creationId="{7492650D-61F9-45E0-94BB-2FC4D1B1B66E}"/>
          </ac:spMkLst>
        </pc:spChg>
        <pc:spChg chg="add mod">
          <ac:chgData name="Ioannis Theotokas" userId="e58bb4990c1a614d" providerId="LiveId" clId="{80E59703-80AA-4180-8E62-8F445C3B2502}" dt="2017-10-11T14:30:47.480" v="763" actId="20577"/>
          <ac:spMkLst>
            <pc:docMk/>
            <pc:sldMk cId="38691219" sldId="329"/>
            <ac:spMk id="5" creationId="{693C3E05-75D4-4078-8DF4-3326CE5E67BB}"/>
          </ac:spMkLst>
        </pc:spChg>
        <pc:spChg chg="add mod">
          <ac:chgData name="Ioannis Theotokas" userId="e58bb4990c1a614d" providerId="LiveId" clId="{80E59703-80AA-4180-8E62-8F445C3B2502}" dt="2017-10-11T14:29:44.525" v="761" actId="20577"/>
          <ac:spMkLst>
            <pc:docMk/>
            <pc:sldMk cId="38691219" sldId="329"/>
            <ac:spMk id="6" creationId="{133B07A0-409D-492E-A43B-75A5663616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F3D4D3-0BC7-224E-B07E-A55C82ED0E2C}" type="datetime1">
              <a:rPr lang="el-GR" smtClean="0"/>
              <a:pPr/>
              <a:t>24/9/2021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545686-1909-884A-89FF-7125E11A6580}" type="slidenum">
              <a:rPr lang="en-US" smtClean="0"/>
              <a:pPr/>
              <a:t>‹#›</a:t>
            </a:fld>
            <a:endParaRPr lang="en-US"/>
          </a:p>
        </p:txBody>
      </p:sp>
    </p:spTree>
    <p:extLst>
      <p:ext uri="{BB962C8B-B14F-4D97-AF65-F5344CB8AC3E}">
        <p14:creationId xmlns:p14="http://schemas.microsoft.com/office/powerpoint/2010/main" xmlns="" val="1360282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97B45-B921-464F-A57E-D84CF9207F0D}" type="datetime1">
              <a:rPr lang="el-GR" smtClean="0"/>
              <a:pPr/>
              <a:t>24/9/2021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242AC-A736-2E46-8F0D-C09100A68738}" type="slidenum">
              <a:rPr lang="en-US" smtClean="0"/>
              <a:pPr/>
              <a:t>‹#›</a:t>
            </a:fld>
            <a:endParaRPr lang="en-US"/>
          </a:p>
        </p:txBody>
      </p:sp>
    </p:spTree>
    <p:extLst>
      <p:ext uri="{BB962C8B-B14F-4D97-AF65-F5344CB8AC3E}">
        <p14:creationId xmlns:p14="http://schemas.microsoft.com/office/powerpoint/2010/main" xmlns="" val="32251271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fld id="{FA0242AC-A736-2E46-8F0D-C09100A68738}" type="slidenum">
              <a:rPr lang="en-US" smtClean="0"/>
              <a:pPr/>
              <a:t>1</a:t>
            </a:fld>
            <a:endParaRPr lang="en-US"/>
          </a:p>
        </p:txBody>
      </p:sp>
    </p:spTree>
    <p:extLst>
      <p:ext uri="{BB962C8B-B14F-4D97-AF65-F5344CB8AC3E}">
        <p14:creationId xmlns:p14="http://schemas.microsoft.com/office/powerpoint/2010/main" xmlns="" val="205292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FA0242AC-A736-2E46-8F0D-C09100A68738}" type="slidenum">
              <a:rPr lang="en-US" smtClean="0"/>
              <a:pPr/>
              <a:t>2</a:t>
            </a:fld>
            <a:endParaRPr lang="en-US"/>
          </a:p>
        </p:txBody>
      </p:sp>
    </p:spTree>
    <p:extLst>
      <p:ext uri="{BB962C8B-B14F-4D97-AF65-F5344CB8AC3E}">
        <p14:creationId xmlns:p14="http://schemas.microsoft.com/office/powerpoint/2010/main" xmlns="" val="178658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FA0242AC-A736-2E46-8F0D-C09100A68738}" type="slidenum">
              <a:rPr lang="en-US" smtClean="0"/>
              <a:pPr/>
              <a:t>5</a:t>
            </a:fld>
            <a:endParaRPr lang="en-US"/>
          </a:p>
        </p:txBody>
      </p:sp>
    </p:spTree>
    <p:extLst>
      <p:ext uri="{BB962C8B-B14F-4D97-AF65-F5344CB8AC3E}">
        <p14:creationId xmlns:p14="http://schemas.microsoft.com/office/powerpoint/2010/main" xmlns="" val="2016325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ς τίτλου">
    <p:bg>
      <p:bgPr>
        <a:solidFill>
          <a:schemeClr val="accent5">
            <a:lumMod val="50000"/>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86576" y="3111499"/>
            <a:ext cx="6430425"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υπότιτλου υποδείγματος</a:t>
            </a:r>
            <a:endParaRPr lang="en-US" dirty="0"/>
          </a:p>
        </p:txBody>
      </p:sp>
      <p:pic>
        <p:nvPicPr>
          <p:cNvPr id="4" name="Εικόνα 3"/>
          <p:cNvPicPr>
            <a:picLocks noChangeAspect="1"/>
          </p:cNvPicPr>
          <p:nvPr/>
        </p:nvPicPr>
        <p:blipFill>
          <a:blip r:embed="rId2"/>
          <a:stretch>
            <a:fillRect/>
          </a:stretch>
        </p:blipFill>
        <p:spPr>
          <a:xfrm>
            <a:off x="97306" y="1117600"/>
            <a:ext cx="2489271" cy="3731085"/>
          </a:xfrm>
          <a:prstGeom prst="rect">
            <a:avLst/>
          </a:prstGeom>
          <a:effectLst>
            <a:outerShdw blurRad="50800" dist="76200" dir="5400000" algn="t" rotWithShape="0">
              <a:prstClr val="black">
                <a:alpha val="40000"/>
              </a:prstClr>
            </a:outerShdw>
          </a:effectLst>
        </p:spPr>
      </p:pic>
      <p:sp>
        <p:nvSpPr>
          <p:cNvPr id="2" name="Title 1"/>
          <p:cNvSpPr>
            <a:spLocks noGrp="1"/>
          </p:cNvSpPr>
          <p:nvPr>
            <p:ph type="ctrTitle" hasCustomPrompt="1"/>
          </p:nvPr>
        </p:nvSpPr>
        <p:spPr>
          <a:xfrm>
            <a:off x="2586577" y="1117600"/>
            <a:ext cx="6430424"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3200" b="1"/>
            </a:lvl1pPr>
          </a:lstStyle>
          <a:p>
            <a:r>
              <a:rPr lang="en-US" dirty="0"/>
              <a:t>Management </a:t>
            </a:r>
            <a:br>
              <a:rPr lang="en-US" dirty="0"/>
            </a:br>
            <a:r>
              <a:rPr lang="en-US" dirty="0"/>
              <a:t>of Shipping Companies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dirty="0"/>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Στυλ τίτλου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fld id="{9C8146F3-03B2-344B-851F-282CFA5473B5}" type="slidenum">
              <a:rPr lang="en-US" smtClean="0"/>
              <a:pPr/>
              <a:t>‹#›</a:t>
            </a:fld>
            <a:endParaRPr lang="en-US" dirty="0"/>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724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n-US" dirty="0"/>
          </a:p>
        </p:txBody>
      </p:sp>
      <p:sp>
        <p:nvSpPr>
          <p:cNvPr id="4" name="Content Placeholder 3"/>
          <p:cNvSpPr>
            <a:spLocks noGrp="1"/>
          </p:cNvSpPr>
          <p:nvPr>
            <p:ph sz="half" idx="2"/>
          </p:nvPr>
        </p:nvSpPr>
        <p:spPr>
          <a:xfrm>
            <a:off x="494824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n-US" dirty="0"/>
          </a:p>
        </p:txBody>
      </p:sp>
      <p:sp>
        <p:nvSpPr>
          <p:cNvPr id="7" name="Slide Number Placeholder 10"/>
          <p:cNvSpPr>
            <a:spLocks noGrp="1"/>
          </p:cNvSpPr>
          <p:nvPr>
            <p:ph type="sldNum" sz="quarter" idx="4"/>
          </p:nvPr>
        </p:nvSpPr>
        <p:spPr>
          <a:xfrm>
            <a:off x="4337105" y="6470225"/>
            <a:ext cx="560716"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dirty="0"/>
          </a:p>
        </p:txBody>
      </p:sp>
      <p:sp>
        <p:nvSpPr>
          <p:cNvPr id="6" name="Title Placeholder 1"/>
          <p:cNvSpPr>
            <a:spLocks noGrp="1"/>
          </p:cNvSpPr>
          <p:nvPr>
            <p:ph type="title"/>
          </p:nvPr>
        </p:nvSpPr>
        <p:spPr>
          <a:xfrm>
            <a:off x="499835" y="87336"/>
            <a:ext cx="8283787" cy="1143000"/>
          </a:xfrm>
          <a:prstGeom prst="rect">
            <a:avLst/>
          </a:prstGeom>
        </p:spPr>
        <p:txBody>
          <a:bodyPr vert="horz" lIns="91440" tIns="45720" rIns="91440" bIns="45720" rtlCol="0" anchor="ctr">
            <a:normAutofit/>
          </a:bodyPr>
          <a:lstStyle/>
          <a:p>
            <a:r>
              <a:rPr lang="el-GR" dirty="0"/>
              <a:t>Click to edit Master title style</a:t>
            </a:r>
            <a:endParaRPr lang="en-US" dirty="0"/>
          </a:p>
        </p:txBody>
      </p:sp>
    </p:spTree>
    <p:extLst>
      <p:ext uri="{BB962C8B-B14F-4D97-AF65-F5344CB8AC3E}">
        <p14:creationId xmlns:p14="http://schemas.microsoft.com/office/powerpoint/2010/main" xmlns="" val="102193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4"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p:txBody>
      </p:sp>
      <p:sp>
        <p:nvSpPr>
          <p:cNvPr id="4" name="Content Placeholder 3"/>
          <p:cNvSpPr>
            <a:spLocks noGrp="1"/>
          </p:cNvSpPr>
          <p:nvPr>
            <p:ph sz="half" idx="2"/>
          </p:nvPr>
        </p:nvSpPr>
        <p:spPr>
          <a:xfrm>
            <a:off x="80010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49879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49879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8" name="Slide Number Placeholder 10"/>
          <p:cNvSpPr>
            <a:spLocks noGrp="1"/>
          </p:cNvSpPr>
          <p:nvPr>
            <p:ph type="sldNum" sz="quarter" idx="10"/>
          </p:nvPr>
        </p:nvSpPr>
        <p:spPr>
          <a:xfrm>
            <a:off x="4337105" y="6470225"/>
            <a:ext cx="560716"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dirty="0"/>
          </a:p>
        </p:txBody>
      </p:sp>
      <p:sp>
        <p:nvSpPr>
          <p:cNvPr id="9" name="Title Placeholder 1"/>
          <p:cNvSpPr>
            <a:spLocks noGrp="1"/>
          </p:cNvSpPr>
          <p:nvPr>
            <p:ph type="title"/>
          </p:nvPr>
        </p:nvSpPr>
        <p:spPr>
          <a:xfrm>
            <a:off x="499835" y="87336"/>
            <a:ext cx="8283787" cy="1143000"/>
          </a:xfrm>
          <a:prstGeom prst="rect">
            <a:avLst/>
          </a:prstGeom>
        </p:spPr>
        <p:txBody>
          <a:bodyPr vert="horz" lIns="91440" tIns="45720" rIns="91440" bIns="45720" rtlCol="0" anchor="ctr">
            <a:normAutofit/>
          </a:bodyPr>
          <a:lstStyle/>
          <a:p>
            <a:r>
              <a:rPr lang="el-GR" dirty="0"/>
              <a:t>Click to edit Master title style</a:t>
            </a:r>
            <a:endParaRPr lang="en-US" dirty="0"/>
          </a:p>
        </p:txBody>
      </p:sp>
    </p:spTree>
    <p:extLst>
      <p:ext uri="{BB962C8B-B14F-4D97-AF65-F5344CB8AC3E}">
        <p14:creationId xmlns:p14="http://schemas.microsoft.com/office/powerpoint/2010/main" xmlns="" val="2872476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Slide Number Placeholder 10"/>
          <p:cNvSpPr>
            <a:spLocks noGrp="1"/>
          </p:cNvSpPr>
          <p:nvPr>
            <p:ph type="sldNum" sz="quarter" idx="4"/>
          </p:nvPr>
        </p:nvSpPr>
        <p:spPr>
          <a:xfrm>
            <a:off x="4337105" y="6470225"/>
            <a:ext cx="560716"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dirty="0"/>
          </a:p>
        </p:txBody>
      </p:sp>
      <p:sp>
        <p:nvSpPr>
          <p:cNvPr id="6" name="Title Placeholder 1"/>
          <p:cNvSpPr>
            <a:spLocks noGrp="1"/>
          </p:cNvSpPr>
          <p:nvPr>
            <p:ph type="title"/>
          </p:nvPr>
        </p:nvSpPr>
        <p:spPr>
          <a:xfrm>
            <a:off x="499835" y="87336"/>
            <a:ext cx="8283787" cy="1143000"/>
          </a:xfrm>
          <a:prstGeom prst="rect">
            <a:avLst/>
          </a:prstGeom>
        </p:spPr>
        <p:txBody>
          <a:bodyPr vert="horz" lIns="91440" tIns="45720" rIns="91440" bIns="45720" rtlCol="0" anchor="ctr">
            <a:normAutofit/>
          </a:bodyPr>
          <a:lstStyle/>
          <a:p>
            <a:r>
              <a:rPr lang="el-GR" dirty="0"/>
              <a:t>Click to edit Master title style</a:t>
            </a:r>
            <a:endParaRPr lang="en-US" dirty="0"/>
          </a:p>
        </p:txBody>
      </p:sp>
    </p:spTree>
    <p:extLst>
      <p:ext uri="{BB962C8B-B14F-4D97-AF65-F5344CB8AC3E}">
        <p14:creationId xmlns:p14="http://schemas.microsoft.com/office/powerpoint/2010/main" xmlns="" val="157630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fld id="{9C8146F3-03B2-344B-851F-282CFA5473B5}" type="slidenum">
              <a:rPr lang="en-US" smtClean="0"/>
              <a:pPr/>
              <a:t>‹#›</a:t>
            </a:fld>
            <a:endParaRPr lang="en-US" dirty="0"/>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Στυλ τίτλου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6" name="Slide Number Placeholder 5"/>
          <p:cNvSpPr>
            <a:spLocks noGrp="1"/>
          </p:cNvSpPr>
          <p:nvPr>
            <p:ph type="sldNum" sz="quarter" idx="12"/>
          </p:nvPr>
        </p:nvSpPr>
        <p:spPr/>
        <p:txBody>
          <a:bodyPr/>
          <a:lstStyle>
            <a:lvl1pPr>
              <a:defRPr sz="1050"/>
            </a:lvl1pPr>
          </a:lstStyle>
          <a:p>
            <a:fld id="{9C8146F3-03B2-344B-851F-282CFA5473B5}" type="slidenum">
              <a:rPr lang="en-US" smtClean="0"/>
              <a:pPr/>
              <a:t>‹#›</a:t>
            </a:fld>
            <a:endParaRPr lang="en-US" dirty="0"/>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Slide Number Placeholder 6"/>
          <p:cNvSpPr>
            <a:spLocks noGrp="1"/>
          </p:cNvSpPr>
          <p:nvPr>
            <p:ph type="sldNum" sz="quarter" idx="12"/>
          </p:nvPr>
        </p:nvSpPr>
        <p:spPr/>
        <p:txBody>
          <a:bodyPr/>
          <a:lstStyle>
            <a:lvl1pPr>
              <a:defRPr sz="1050"/>
            </a:lvl1pPr>
          </a:lstStyle>
          <a:p>
            <a:fld id="{9C8146F3-03B2-344B-851F-282CFA5473B5}" type="slidenum">
              <a:rPr lang="en-US" smtClean="0"/>
              <a:pPr/>
              <a:t>‹#›</a:t>
            </a:fld>
            <a:endParaRPr lang="en-US" dirty="0"/>
          </a:p>
        </p:txBody>
      </p:sp>
      <p:sp>
        <p:nvSpPr>
          <p:cNvPr id="8" name="Σύμβολο κράτησης θέσης υποσέλιδου 3"/>
          <p:cNvSpPr txBox="1">
            <a:spLocks/>
          </p:cNvSpPr>
          <p:nvPr/>
        </p:nvSpPr>
        <p:spPr>
          <a:xfrm>
            <a:off x="5896840" y="6605207"/>
            <a:ext cx="3086100" cy="203982"/>
          </a:xfrm>
          <a:prstGeom prst="rect">
            <a:avLst/>
          </a:prstGeom>
          <a:ln>
            <a:noFill/>
          </a:ln>
        </p:spPr>
        <p:txBody>
          <a:bodyPr vert="horz" lIns="91440" tIns="45720" rIns="91440" bIns="45720" rtlCol="0" anchor="ctr"/>
          <a:lstStyle>
            <a:defPPr>
              <a:defRPr lang="el-GR"/>
            </a:defPPr>
            <a:lvl1pPr marL="0" algn="r" defTabSz="914400" rtl="0" eaLnBrk="1" latinLnBrk="0" hangingPunct="1">
              <a:defRPr sz="800" b="1" i="1" kern="1200">
                <a:solidFill>
                  <a:srgbClr val="002060"/>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9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25563"/>
          </a:xfrm>
        </p:spPr>
        <p:txBody>
          <a:bodyPr/>
          <a:lstStyle/>
          <a:p>
            <a:r>
              <a:rPr lang="el-GR"/>
              <a:t>Στυλ τίτλου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9" name="Slide Number Placeholder 8"/>
          <p:cNvSpPr>
            <a:spLocks noGrp="1"/>
          </p:cNvSpPr>
          <p:nvPr>
            <p:ph type="sldNum" sz="quarter" idx="12"/>
          </p:nvPr>
        </p:nvSpPr>
        <p:spPr/>
        <p:txBody>
          <a:bodyPr/>
          <a:lstStyle>
            <a:lvl1pPr>
              <a:defRPr sz="900"/>
            </a:lvl1pPr>
          </a:lstStyle>
          <a:p>
            <a:fld id="{9C8146F3-03B2-344B-851F-282CFA5473B5}" type="slidenum">
              <a:rPr lang="en-US" smtClean="0"/>
              <a:pPr/>
              <a:t>‹#›</a:t>
            </a:fld>
            <a:endParaRPr lang="en-US" dirty="0"/>
          </a:p>
        </p:txBody>
      </p:sp>
      <p:sp>
        <p:nvSpPr>
          <p:cNvPr id="10" name="Σύμβολο κράτησης θέσης υποσέλιδου 3"/>
          <p:cNvSpPr>
            <a:spLocks noGrp="1"/>
          </p:cNvSpPr>
          <p:nvPr>
            <p:ph type="ftr" sz="quarter" idx="1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5" name="Slide Number Placeholder 4"/>
          <p:cNvSpPr>
            <a:spLocks noGrp="1"/>
          </p:cNvSpPr>
          <p:nvPr>
            <p:ph type="sldNum" sz="quarter" idx="12"/>
          </p:nvPr>
        </p:nvSpPr>
        <p:spPr/>
        <p:txBody>
          <a:bodyPr/>
          <a:lstStyle>
            <a:lvl1pPr>
              <a:defRPr sz="1050"/>
            </a:lvl1pPr>
          </a:lstStyle>
          <a:p>
            <a:fld id="{9C8146F3-03B2-344B-851F-282CFA5473B5}" type="slidenum">
              <a:rPr lang="en-US" smtClean="0"/>
              <a:pPr/>
              <a:t>‹#›</a:t>
            </a:fld>
            <a:endParaRPr lang="en-US" dirty="0"/>
          </a:p>
        </p:txBody>
      </p:sp>
      <p:sp>
        <p:nvSpPr>
          <p:cNvPr id="6"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8146F3-03B2-344B-851F-282CFA5473B5}" type="slidenum">
              <a:rPr lang="en-US" smtClean="0"/>
              <a:pPr/>
              <a:t>‹#›</a:t>
            </a:fld>
            <a:endParaRPr lang="en-US" dirty="0"/>
          </a:p>
        </p:txBody>
      </p:sp>
      <p:sp>
        <p:nvSpPr>
          <p:cNvPr id="5"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Στυλ τίτλου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7" name="Slide Number Placeholder 6"/>
          <p:cNvSpPr>
            <a:spLocks noGrp="1"/>
          </p:cNvSpPr>
          <p:nvPr>
            <p:ph type="sldNum" sz="quarter" idx="12"/>
          </p:nvPr>
        </p:nvSpPr>
        <p:spPr/>
        <p:txBody>
          <a:bodyPr/>
          <a:lstStyle/>
          <a:p>
            <a:fld id="{9C8146F3-03B2-344B-851F-282CFA5473B5}" type="slidenum">
              <a:rPr lang="en-US" smtClean="0"/>
              <a:pPr/>
              <a:t>‹#›</a:t>
            </a:fld>
            <a:endParaRPr lang="en-US" dirty="0"/>
          </a:p>
        </p:txBody>
      </p:sp>
      <p:sp>
        <p:nvSpPr>
          <p:cNvPr id="8"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Στυλ τίτλου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Σύρετε την εικόνα στο σύμβολο κράτησης θέσης ή κάντε κλικ στο εικονίδιο για προσθήκη</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7" name="Slide Number Placeholder 6"/>
          <p:cNvSpPr>
            <a:spLocks noGrp="1"/>
          </p:cNvSpPr>
          <p:nvPr>
            <p:ph type="sldNum" sz="quarter" idx="12"/>
          </p:nvPr>
        </p:nvSpPr>
        <p:spPr/>
        <p:txBody>
          <a:bodyPr/>
          <a:lstStyle/>
          <a:p>
            <a:fld id="{9C8146F3-03B2-344B-851F-282CFA5473B5}" type="slidenum">
              <a:rPr lang="en-US" smtClean="0"/>
              <a:pPr/>
              <a:t>‹#›</a:t>
            </a:fld>
            <a:endParaRPr lang="en-US" dirty="0"/>
          </a:p>
        </p:txBody>
      </p:sp>
      <p:sp>
        <p:nvSpPr>
          <p:cNvPr id="8"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63074"/>
            <a:ext cx="7886700" cy="4741473"/>
          </a:xfrm>
          <a:prstGeom prst="rect">
            <a:avLst/>
          </a:prstGeom>
        </p:spPr>
        <p:txBody>
          <a:bodyPr vert="horz" lIns="91440" tIns="45720" rIns="91440" bIns="45720" rtlCol="0">
            <a:normAutofit/>
          </a:bodyPr>
          <a:lstStyle/>
          <a:p>
            <a:pPr lvl="0"/>
            <a:r>
              <a:rPr lang="el-GR"/>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8" name="Ορθογώνιο 7"/>
          <p:cNvSpPr/>
          <p:nvPr/>
        </p:nvSpPr>
        <p:spPr>
          <a:xfrm>
            <a:off x="9053" y="6602188"/>
            <a:ext cx="9134947" cy="280658"/>
          </a:xfrm>
          <a:prstGeom prst="rect">
            <a:avLst/>
          </a:prstGeom>
          <a:solidFill>
            <a:srgbClr val="E6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Slide Number Placeholder 5"/>
          <p:cNvSpPr>
            <a:spLocks noGrp="1"/>
          </p:cNvSpPr>
          <p:nvPr>
            <p:ph type="sldNum" sz="quarter" idx="4"/>
          </p:nvPr>
        </p:nvSpPr>
        <p:spPr>
          <a:xfrm>
            <a:off x="4357612" y="6592406"/>
            <a:ext cx="428775" cy="226787"/>
          </a:xfrm>
          <a:prstGeom prst="rect">
            <a:avLst/>
          </a:prstGeom>
        </p:spPr>
        <p:txBody>
          <a:bodyPr vert="horz" lIns="91440" tIns="45720" rIns="91440" bIns="45720" rtlCol="0" anchor="ctr"/>
          <a:lstStyle>
            <a:lvl1pPr algn="r">
              <a:defRPr sz="1050" b="1">
                <a:solidFill>
                  <a:srgbClr val="002060"/>
                </a:solidFill>
              </a:defRPr>
            </a:lvl1pPr>
          </a:lstStyle>
          <a:p>
            <a:fld id="{9C8146F3-03B2-344B-851F-282CFA5473B5}" type="slidenum">
              <a:rPr lang="en-US" smtClean="0"/>
              <a:pPr/>
              <a:t>‹#›</a:t>
            </a:fld>
            <a:endParaRPr lang="en-US" dirty="0"/>
          </a:p>
        </p:txBody>
      </p:sp>
      <p:sp>
        <p:nvSpPr>
          <p:cNvPr id="9" name="TextBox 8"/>
          <p:cNvSpPr txBox="1"/>
          <p:nvPr/>
        </p:nvSpPr>
        <p:spPr>
          <a:xfrm>
            <a:off x="82887" y="6601766"/>
            <a:ext cx="4360776" cy="230832"/>
          </a:xfrm>
          <a:prstGeom prst="rect">
            <a:avLst/>
          </a:prstGeom>
          <a:noFill/>
        </p:spPr>
        <p:txBody>
          <a:bodyPr wrap="square" rtlCol="0">
            <a:spAutoFit/>
          </a:bodyPr>
          <a:lstStyle/>
          <a:p>
            <a:pPr algn="l"/>
            <a:r>
              <a:rPr lang="en-US" sz="900" b="1" dirty="0">
                <a:solidFill>
                  <a:srgbClr val="002060"/>
                </a:solidFill>
                <a:latin typeface="Helvetica Neue" charset="0"/>
                <a:ea typeface="Helvetica Neue" charset="0"/>
                <a:cs typeface="Helvetica Neue" charset="0"/>
              </a:rPr>
              <a:t>I. </a:t>
            </a:r>
            <a:r>
              <a:rPr lang="en-US" sz="900" b="1" dirty="0" err="1">
                <a:solidFill>
                  <a:srgbClr val="002060"/>
                </a:solidFill>
                <a:latin typeface="Helvetica Neue" charset="0"/>
                <a:ea typeface="Helvetica Neue" charset="0"/>
                <a:cs typeface="Helvetica Neue" charset="0"/>
              </a:rPr>
              <a:t>Theotokas</a:t>
            </a:r>
            <a:r>
              <a:rPr lang="en-US" sz="900" b="1" dirty="0">
                <a:solidFill>
                  <a:srgbClr val="002060"/>
                </a:solidFill>
                <a:latin typeface="Helvetica Neue" charset="0"/>
                <a:ea typeface="Helvetica Neue" charset="0"/>
                <a:cs typeface="Helvetica Neue" charset="0"/>
              </a:rPr>
              <a:t> (2018) </a:t>
            </a:r>
            <a:r>
              <a:rPr lang="en-US" sz="900" b="1" i="1" dirty="0">
                <a:solidFill>
                  <a:srgbClr val="002060"/>
                </a:solidFill>
                <a:latin typeface="Helvetica Neue" charset="0"/>
                <a:ea typeface="Helvetica Neue" charset="0"/>
                <a:cs typeface="Helvetica Neue" charset="0"/>
              </a:rPr>
              <a:t>Management of Shipping</a:t>
            </a:r>
            <a:r>
              <a:rPr lang="en-US" sz="900" b="1" i="1" baseline="0" dirty="0">
                <a:solidFill>
                  <a:srgbClr val="002060"/>
                </a:solidFill>
                <a:latin typeface="Helvetica Neue" charset="0"/>
                <a:ea typeface="Helvetica Neue" charset="0"/>
                <a:cs typeface="Helvetica Neue" charset="0"/>
              </a:rPr>
              <a:t> Companies </a:t>
            </a:r>
            <a:r>
              <a:rPr lang="en-US" sz="900" b="1" i="0" baseline="0" dirty="0">
                <a:solidFill>
                  <a:srgbClr val="002060"/>
                </a:solidFill>
                <a:latin typeface="Helvetica Neue" charset="0"/>
                <a:ea typeface="Helvetica Neue" charset="0"/>
                <a:cs typeface="Helvetica Neue" charset="0"/>
              </a:rPr>
              <a:t>London: Routledge</a:t>
            </a:r>
            <a:endParaRPr lang="el-GR" sz="900" b="1" dirty="0">
              <a:solidFill>
                <a:srgbClr val="002060"/>
              </a:solidFill>
              <a:latin typeface="Helvetica Neue" charset="0"/>
              <a:ea typeface="Helvetica Neue" charset="0"/>
              <a:cs typeface="Helvetica Neue" charset="0"/>
            </a:endParaRPr>
          </a:p>
        </p:txBody>
      </p:sp>
      <p:sp>
        <p:nvSpPr>
          <p:cNvPr id="4" name="Σύμβολο κράτησης θέσης υποσέλιδου 3"/>
          <p:cNvSpPr>
            <a:spLocks noGrp="1"/>
          </p:cNvSpPr>
          <p:nvPr>
            <p:ph type="ftr" sz="quarter" idx="3"/>
          </p:nvPr>
        </p:nvSpPr>
        <p:spPr>
          <a:xfrm>
            <a:off x="4786387" y="6605207"/>
            <a:ext cx="4228637" cy="213986"/>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Business Environment of Shipping Companies</a:t>
            </a:r>
            <a:endParaRPr lang="en-US" dirty="0"/>
          </a:p>
        </p:txBody>
      </p:sp>
      <p:sp>
        <p:nvSpPr>
          <p:cNvPr id="5" name="Ορθογώνιο 4"/>
          <p:cNvSpPr/>
          <p:nvPr/>
        </p:nvSpPr>
        <p:spPr>
          <a:xfrm>
            <a:off x="0" y="0"/>
            <a:ext cx="9144000" cy="1333500"/>
          </a:xfrm>
          <a:prstGeom prst="rect">
            <a:avLst/>
          </a:prstGeom>
          <a:solidFill>
            <a:srgbClr val="E6F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Placeholder 1"/>
          <p:cNvSpPr>
            <a:spLocks noGrp="1"/>
          </p:cNvSpPr>
          <p:nvPr>
            <p:ph type="title"/>
          </p:nvPr>
        </p:nvSpPr>
        <p:spPr>
          <a:xfrm>
            <a:off x="1" y="0"/>
            <a:ext cx="9144000" cy="1325563"/>
          </a:xfrm>
          <a:prstGeom prst="rect">
            <a:avLst/>
          </a:prstGeom>
          <a:noFill/>
          <a:ln>
            <a:noFill/>
          </a:ln>
          <a:effectLst/>
        </p:spPr>
        <p:txBody>
          <a:bodyPr vert="horz" lIns="91440" tIns="45720" rIns="91440" bIns="45720" rtlCol="0" anchor="ctr">
            <a:normAutofit/>
          </a:bodyPr>
          <a:lstStyle/>
          <a:p>
            <a:r>
              <a:rPr lang="el-GR"/>
              <a:t>Στυλ τίτλου υποδείγματος</a:t>
            </a:r>
            <a:endParaRPr lang="en-US" dirty="0"/>
          </a:p>
        </p:txBody>
      </p:sp>
    </p:spTree>
    <p:extLst>
      <p:ext uri="{BB962C8B-B14F-4D97-AF65-F5344CB8AC3E}">
        <p14:creationId xmlns:p14="http://schemas.microsoft.com/office/powerpoint/2010/main" xmlns="" val="16056987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652" r:id="rId12"/>
    <p:sldLayoutId id="2147483653" r:id="rId13"/>
    <p:sldLayoutId id="2147483658" r:id="rId14"/>
  </p:sldLayoutIdLst>
  <p:hf hdr="0" dt="0"/>
  <p:txStyles>
    <p:titleStyle>
      <a:lvl1pPr algn="ctr" defTabSz="914400" rtl="0" eaLnBrk="1" latinLnBrk="0" hangingPunct="1">
        <a:lnSpc>
          <a:spcPct val="90000"/>
        </a:lnSpc>
        <a:spcBef>
          <a:spcPct val="0"/>
        </a:spcBef>
        <a:buNone/>
        <a:defRPr sz="3200" b="1" kern="1200">
          <a:solidFill>
            <a:srgbClr val="002060"/>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lstStyle/>
          <a:p>
            <a:r>
              <a:rPr lang="en-US" dirty="0"/>
              <a:t>The Business Environment </a:t>
            </a:r>
          </a:p>
          <a:p>
            <a:r>
              <a:rPr lang="en-US" dirty="0"/>
              <a:t>of Shipping Companies</a:t>
            </a:r>
            <a:endParaRPr lang="el-GR" dirty="0"/>
          </a:p>
        </p:txBody>
      </p:sp>
      <p:sp>
        <p:nvSpPr>
          <p:cNvPr id="3" name="Τίτλος 2"/>
          <p:cNvSpPr>
            <a:spLocks noGrp="1"/>
          </p:cNvSpPr>
          <p:nvPr>
            <p:ph type="ctrTitle"/>
          </p:nvPr>
        </p:nvSpPr>
        <p:spPr/>
        <p:txBody>
          <a:bodyPr>
            <a:normAutofit/>
          </a:bodyPr>
          <a:lstStyle/>
          <a:p>
            <a:r>
              <a:rPr lang="en-US"/>
              <a:t>MANAGEMENT </a:t>
            </a:r>
            <a:r>
              <a:rPr lang="en-US" dirty="0"/>
              <a:t/>
            </a:r>
            <a:br>
              <a:rPr lang="en-US" dirty="0"/>
            </a:br>
            <a:r>
              <a:rPr lang="en-US" dirty="0"/>
              <a:t>of SHIPPING COMPANIES</a:t>
            </a:r>
            <a:endParaRPr lang="el-GR" dirty="0"/>
          </a:p>
        </p:txBody>
      </p:sp>
    </p:spTree>
    <p:extLst>
      <p:ext uri="{BB962C8B-B14F-4D97-AF65-F5344CB8AC3E}">
        <p14:creationId xmlns:p14="http://schemas.microsoft.com/office/powerpoint/2010/main" xmlns="" val="12669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Annual time-charter rate (2002-2017)*</a:t>
            </a:r>
            <a:r>
              <a:rPr lang="el-GR" dirty="0"/>
              <a:t/>
            </a:r>
            <a:br>
              <a:rPr lang="el-GR" dirty="0"/>
            </a:br>
            <a:r>
              <a:rPr lang="en-US" sz="2000" dirty="0"/>
              <a:t>(highest and lowest rates, in thousands of dollars)</a:t>
            </a:r>
            <a:endParaRPr lang="el-GR" sz="2000"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10</a:t>
            </a:fld>
            <a:endParaRPr lang="en-US" dirty="0"/>
          </a:p>
        </p:txBody>
      </p:sp>
      <p:sp>
        <p:nvSpPr>
          <p:cNvPr id="4" name="Σύμβολο κράτησης θέσης υποσέλιδου 3"/>
          <p:cNvSpPr>
            <a:spLocks noGrp="1"/>
          </p:cNvSpPr>
          <p:nvPr>
            <p:ph type="ftr" sz="quarter" idx="3"/>
          </p:nvPr>
        </p:nvSpPr>
        <p:spPr/>
        <p:txBody>
          <a:bodyPr/>
          <a:lstStyle/>
          <a:p>
            <a:r>
              <a:rPr lang="en-US"/>
              <a:t>The Business Environment of Shipping Companies</a:t>
            </a:r>
            <a:endParaRPr lang="en-US" dirty="0"/>
          </a:p>
        </p:txBody>
      </p:sp>
      <p:pic>
        <p:nvPicPr>
          <p:cNvPr id="12" name="Εικόνα 11"/>
          <p:cNvPicPr>
            <a:picLocks noChangeAspect="1"/>
          </p:cNvPicPr>
          <p:nvPr/>
        </p:nvPicPr>
        <p:blipFill>
          <a:blip r:embed="rId2"/>
          <a:stretch>
            <a:fillRect/>
          </a:stretch>
        </p:blipFill>
        <p:spPr>
          <a:xfrm>
            <a:off x="219940" y="1506538"/>
            <a:ext cx="8763000" cy="4559300"/>
          </a:xfrm>
          <a:prstGeom prst="rect">
            <a:avLst/>
          </a:prstGeom>
        </p:spPr>
      </p:pic>
    </p:spTree>
    <p:extLst>
      <p:ext uri="{BB962C8B-B14F-4D97-AF65-F5344CB8AC3E}">
        <p14:creationId xmlns:p14="http://schemas.microsoft.com/office/powerpoint/2010/main" xmlns="" val="130717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Freight rates, second-hand and newbuilding prices</a:t>
            </a:r>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11</a:t>
            </a:fld>
            <a:endParaRPr lang="en-US" dirty="0"/>
          </a:p>
        </p:txBody>
      </p:sp>
      <p:pic>
        <p:nvPicPr>
          <p:cNvPr id="4" name="Εικόνα 3"/>
          <p:cNvPicPr>
            <a:picLocks noChangeAspect="1"/>
          </p:cNvPicPr>
          <p:nvPr/>
        </p:nvPicPr>
        <p:blipFill>
          <a:blip r:embed="rId2"/>
          <a:stretch>
            <a:fillRect/>
          </a:stretch>
        </p:blipFill>
        <p:spPr>
          <a:xfrm>
            <a:off x="395288" y="1230336"/>
            <a:ext cx="8280400" cy="4965700"/>
          </a:xfrm>
          <a:prstGeom prst="rect">
            <a:avLst/>
          </a:prstGeom>
        </p:spPr>
      </p:pic>
      <p:sp>
        <p:nvSpPr>
          <p:cNvPr id="2" name="Σύμβολο κράτησης θέσης υποσέλιδου 1"/>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50381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Asset play and the new business model</a:t>
            </a:r>
            <a:endParaRPr lang="el-GR" dirty="0"/>
          </a:p>
        </p:txBody>
      </p:sp>
      <p:sp>
        <p:nvSpPr>
          <p:cNvPr id="3" name="Σύμβολο κράτησης θέσης περιεχομένου 2"/>
          <p:cNvSpPr>
            <a:spLocks noGrp="1"/>
          </p:cNvSpPr>
          <p:nvPr>
            <p:ph idx="1"/>
          </p:nvPr>
        </p:nvSpPr>
        <p:spPr/>
        <p:txBody>
          <a:bodyPr>
            <a:normAutofit fontScale="92500" lnSpcReduction="20000"/>
          </a:bodyPr>
          <a:lstStyle/>
          <a:p>
            <a:r>
              <a:rPr lang="en-GB" dirty="0"/>
              <a:t>The business model characterised by the asset play strategy may be affected by </a:t>
            </a:r>
            <a:r>
              <a:rPr lang="en-GB" b="1" dirty="0"/>
              <a:t>structural changes </a:t>
            </a:r>
            <a:r>
              <a:rPr lang="en-GB" dirty="0"/>
              <a:t>in the markets. </a:t>
            </a:r>
          </a:p>
          <a:p>
            <a:r>
              <a:rPr lang="en-GB" dirty="0"/>
              <a:t>The trend for dry bulk shipping companies is to move towards increasing their size and becoming logistic providers to the commodity giants, interested more in risk management and return on capital employment. </a:t>
            </a:r>
          </a:p>
          <a:p>
            <a:r>
              <a:rPr lang="en-GB" dirty="0"/>
              <a:t>Asset play will become </a:t>
            </a:r>
            <a:r>
              <a:rPr lang="en-GB" b="1" dirty="0"/>
              <a:t>a subsidiary benefit </a:t>
            </a:r>
            <a:r>
              <a:rPr lang="en-GB" dirty="0"/>
              <a:t>rather than the main business goal. </a:t>
            </a:r>
          </a:p>
          <a:p>
            <a:r>
              <a:rPr lang="en-GB" dirty="0"/>
              <a:t>The </a:t>
            </a:r>
            <a:r>
              <a:rPr lang="en-GB" b="1" dirty="0"/>
              <a:t>frequency of shipping cycles </a:t>
            </a:r>
            <a:r>
              <a:rPr lang="en-GB" dirty="0"/>
              <a:t>is expected to be </a:t>
            </a:r>
            <a:r>
              <a:rPr lang="en-GB" b="1" dirty="0"/>
              <a:t>reduced</a:t>
            </a:r>
            <a:r>
              <a:rPr lang="en-GB" dirty="0"/>
              <a:t>, a fact that will make the business model of </a:t>
            </a:r>
            <a:r>
              <a:rPr lang="en-GB" b="1" dirty="0"/>
              <a:t>asset play</a:t>
            </a:r>
            <a:r>
              <a:rPr lang="en-GB" dirty="0"/>
              <a:t> </a:t>
            </a:r>
            <a:r>
              <a:rPr lang="en-GB" b="1" dirty="0"/>
              <a:t>less attractive </a:t>
            </a:r>
            <a:r>
              <a:rPr lang="en-GB" dirty="0"/>
              <a:t>and will pose a risk to the small family-run shipping companies based on this model (BIMCO, 2016)</a:t>
            </a:r>
            <a:endParaRPr lang="el-GR" dirty="0"/>
          </a:p>
          <a:p>
            <a:endParaRPr lang="el-GR" dirty="0"/>
          </a:p>
        </p:txBody>
      </p:sp>
      <p:sp>
        <p:nvSpPr>
          <p:cNvPr id="4" name="Σύμβολο κράτησης θέσης αριθμού διαφάνειας 3"/>
          <p:cNvSpPr>
            <a:spLocks noGrp="1"/>
          </p:cNvSpPr>
          <p:nvPr>
            <p:ph type="sldNum" sz="quarter" idx="12"/>
          </p:nvPr>
        </p:nvSpPr>
        <p:spPr/>
        <p:txBody>
          <a:bodyPr/>
          <a:lstStyle/>
          <a:p>
            <a:fld id="{9C8146F3-03B2-344B-851F-282CFA5473B5}" type="slidenum">
              <a:rPr lang="en-US" smtClean="0"/>
              <a:pPr/>
              <a:t>12</a:t>
            </a:fld>
            <a:endParaRPr lang="en-US" dirty="0"/>
          </a:p>
        </p:txBody>
      </p:sp>
      <p:sp>
        <p:nvSpPr>
          <p:cNvPr id="5" name="Σύμβολο κράτησης θέσης υποσέλιδου 4"/>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204191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Customers</a:t>
            </a:r>
            <a:endParaRPr lang="el-GR" dirty="0"/>
          </a:p>
        </p:txBody>
      </p:sp>
      <p:sp>
        <p:nvSpPr>
          <p:cNvPr id="29" name="Σύμβολο κράτησης θέσης περιεχομένου 28"/>
          <p:cNvSpPr>
            <a:spLocks noGrp="1"/>
          </p:cNvSpPr>
          <p:nvPr>
            <p:ph idx="1"/>
          </p:nvPr>
        </p:nvSpPr>
        <p:spPr/>
        <p:txBody>
          <a:bodyPr>
            <a:normAutofit fontScale="92500" lnSpcReduction="20000"/>
          </a:bodyPr>
          <a:lstStyle/>
          <a:p>
            <a:r>
              <a:rPr lang="en-US" dirty="0"/>
              <a:t>The customers are the most important of the immediate forces</a:t>
            </a:r>
          </a:p>
          <a:p>
            <a:r>
              <a:rPr lang="en-US" dirty="0"/>
              <a:t>Changes in their preferences prompt companies to a mandatory adjustment</a:t>
            </a:r>
          </a:p>
          <a:p>
            <a:r>
              <a:rPr lang="en-US" dirty="0"/>
              <a:t>A knowledge of their needs and of the way in which these alter over time, as well as of their characteristics and purchasing </a:t>
            </a:r>
            <a:r>
              <a:rPr lang="en-US" dirty="0" err="1"/>
              <a:t>behaviour</a:t>
            </a:r>
            <a:r>
              <a:rPr lang="en-US" dirty="0"/>
              <a:t> has to be taken into account in the mapping out of the companies' strategy</a:t>
            </a:r>
          </a:p>
          <a:p>
            <a:r>
              <a:rPr lang="en-US" dirty="0"/>
              <a:t>Understanding customers’ special requirements and  responding to them by creating appropriate service are dynamic capabilities for liner shipping companies which influence their competitive advantage (</a:t>
            </a:r>
            <a:r>
              <a:rPr lang="en-US" dirty="0" err="1"/>
              <a:t>Kuo</a:t>
            </a:r>
            <a:r>
              <a:rPr lang="en-US" dirty="0"/>
              <a:t> et al, 2017)</a:t>
            </a:r>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13</a:t>
            </a:fld>
            <a:endParaRPr lang="en-US" dirty="0"/>
          </a:p>
        </p:txBody>
      </p:sp>
      <p:sp>
        <p:nvSpPr>
          <p:cNvPr id="2" name="Σύμβολο κράτησης θέσης υποσέλιδου 1"/>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212337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Strategic alliances in liner shipping</a:t>
            </a:r>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14</a:t>
            </a:fld>
            <a:endParaRPr lang="en-US" dirty="0"/>
          </a:p>
        </p:txBody>
      </p:sp>
      <p:sp>
        <p:nvSpPr>
          <p:cNvPr id="4" name="Σύμβολο κράτησης θέσης υποσέλιδου 3"/>
          <p:cNvSpPr>
            <a:spLocks noGrp="1"/>
          </p:cNvSpPr>
          <p:nvPr>
            <p:ph type="ftr" sz="quarter" idx="3"/>
          </p:nvPr>
        </p:nvSpPr>
        <p:spPr/>
        <p:txBody>
          <a:bodyPr/>
          <a:lstStyle/>
          <a:p>
            <a:r>
              <a:rPr lang="en-US"/>
              <a:t>The Business Environment of Shipping Companies</a:t>
            </a:r>
            <a:endParaRPr lang="en-US" dirty="0"/>
          </a:p>
        </p:txBody>
      </p:sp>
      <p:pic>
        <p:nvPicPr>
          <p:cNvPr id="6" name="Εικόνα 5"/>
          <p:cNvPicPr>
            <a:picLocks noChangeAspect="1"/>
          </p:cNvPicPr>
          <p:nvPr/>
        </p:nvPicPr>
        <p:blipFill>
          <a:blip r:embed="rId2"/>
          <a:stretch>
            <a:fillRect/>
          </a:stretch>
        </p:blipFill>
        <p:spPr>
          <a:xfrm>
            <a:off x="2012950" y="1621430"/>
            <a:ext cx="5930900" cy="4457700"/>
          </a:xfrm>
          <a:prstGeom prst="rect">
            <a:avLst/>
          </a:prstGeom>
        </p:spPr>
      </p:pic>
    </p:spTree>
    <p:extLst>
      <p:ext uri="{BB962C8B-B14F-4D97-AF65-F5344CB8AC3E}">
        <p14:creationId xmlns:p14="http://schemas.microsoft.com/office/powerpoint/2010/main" xmlns="" val="180603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Competitors</a:t>
            </a:r>
            <a:endParaRPr lang="el-GR" dirty="0"/>
          </a:p>
        </p:txBody>
      </p:sp>
      <p:sp>
        <p:nvSpPr>
          <p:cNvPr id="2" name="Σύμβολο κράτησης θέσης περιεχομένου 1"/>
          <p:cNvSpPr>
            <a:spLocks noGrp="1"/>
          </p:cNvSpPr>
          <p:nvPr>
            <p:ph idx="1"/>
          </p:nvPr>
        </p:nvSpPr>
        <p:spPr/>
        <p:txBody>
          <a:bodyPr>
            <a:normAutofit fontScale="70000" lnSpcReduction="20000"/>
          </a:bodyPr>
          <a:lstStyle/>
          <a:p>
            <a:r>
              <a:rPr lang="en-US" dirty="0"/>
              <a:t>Survival and development of companies depend and on their ability to make the first move before their competitors and in such a way that the latter are not able to imitate them</a:t>
            </a:r>
          </a:p>
          <a:p>
            <a:endParaRPr lang="en-US" dirty="0"/>
          </a:p>
          <a:p>
            <a:r>
              <a:rPr lang="en-US" dirty="0"/>
              <a:t>They must be first to </a:t>
            </a:r>
            <a:r>
              <a:rPr lang="en-US" dirty="0" err="1"/>
              <a:t>realise</a:t>
            </a:r>
            <a:r>
              <a:rPr lang="en-US" dirty="0"/>
              <a:t> the opportunities in the business environment and make efforts to exploit them, as well as to deal with the likely threats to which it gives rise</a:t>
            </a:r>
          </a:p>
          <a:p>
            <a:endParaRPr lang="en-US" dirty="0"/>
          </a:p>
          <a:p>
            <a:r>
              <a:rPr lang="en-US" dirty="0"/>
              <a:t>Importance of analysis of the forces in the environment, and particularly of the competition</a:t>
            </a:r>
          </a:p>
          <a:p>
            <a:endParaRPr lang="en-US" dirty="0"/>
          </a:p>
          <a:p>
            <a:r>
              <a:rPr lang="en-US" dirty="0"/>
              <a:t>Companies have to </a:t>
            </a:r>
            <a:r>
              <a:rPr lang="en-US" dirty="0" err="1"/>
              <a:t>analyse</a:t>
            </a:r>
            <a:r>
              <a:rPr lang="en-US" dirty="0"/>
              <a:t> the strategies, the strengths and weaknesses of their competitors, in order to be in a position to foresee their moves and react in an appropriate way</a:t>
            </a:r>
          </a:p>
          <a:p>
            <a:endParaRPr lang="en-US" dirty="0"/>
          </a:p>
          <a:p>
            <a:r>
              <a:rPr lang="en-US" dirty="0"/>
              <a:t>This will permit the effective use of their resources and capabilities for the appropriate exploitation of the opportunities</a:t>
            </a:r>
          </a:p>
          <a:p>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15</a:t>
            </a:fld>
            <a:endParaRPr lang="en-US" dirty="0"/>
          </a:p>
        </p:txBody>
      </p:sp>
      <p:sp>
        <p:nvSpPr>
          <p:cNvPr id="5" name="Σύμβολο κράτησης θέσης υποσέλιδου 4"/>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209720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Suppliers</a:t>
            </a:r>
            <a:endParaRPr lang="el-GR" dirty="0"/>
          </a:p>
        </p:txBody>
      </p:sp>
      <p:sp>
        <p:nvSpPr>
          <p:cNvPr id="3" name="Σύμβολο κράτησης θέσης περιεχομένου 2"/>
          <p:cNvSpPr>
            <a:spLocks noGrp="1"/>
          </p:cNvSpPr>
          <p:nvPr>
            <p:ph idx="1"/>
          </p:nvPr>
        </p:nvSpPr>
        <p:spPr/>
        <p:txBody>
          <a:bodyPr>
            <a:normAutofit lnSpcReduction="10000"/>
          </a:bodyPr>
          <a:lstStyle/>
          <a:p>
            <a:r>
              <a:rPr lang="en-GB" dirty="0"/>
              <a:t>Suppliers are a force which exerts definitive influence on shipping companies’ operation. </a:t>
            </a:r>
          </a:p>
          <a:p>
            <a:r>
              <a:rPr lang="en-GB" dirty="0"/>
              <a:t>The vessels are constantly on the move and travel along various sea routes. </a:t>
            </a:r>
          </a:p>
          <a:p>
            <a:r>
              <a:rPr lang="en-GB" dirty="0"/>
              <a:t>Timely and cost effective supply of the needed equipment, materials and stores are crucial factors for the safe and efficient operation of ships</a:t>
            </a:r>
          </a:p>
          <a:p>
            <a:r>
              <a:rPr lang="en-GB" dirty="0"/>
              <a:t>In the case of resources which are of crucial importance and high value such as ships, companies may choose to maintain long-term relations with the shipyards. </a:t>
            </a:r>
          </a:p>
          <a:p>
            <a:endParaRPr lang="el-GR" dirty="0"/>
          </a:p>
        </p:txBody>
      </p:sp>
      <p:sp>
        <p:nvSpPr>
          <p:cNvPr id="4" name="Σύμβολο κράτησης θέσης αριθμού διαφάνειας 3"/>
          <p:cNvSpPr>
            <a:spLocks noGrp="1"/>
          </p:cNvSpPr>
          <p:nvPr>
            <p:ph type="sldNum" sz="quarter" idx="12"/>
          </p:nvPr>
        </p:nvSpPr>
        <p:spPr/>
        <p:txBody>
          <a:bodyPr/>
          <a:lstStyle/>
          <a:p>
            <a:fld id="{9C8146F3-03B2-344B-851F-282CFA5473B5}" type="slidenum">
              <a:rPr lang="en-US" smtClean="0"/>
              <a:pPr/>
              <a:t>16</a:t>
            </a:fld>
            <a:endParaRPr lang="en-US" dirty="0"/>
          </a:p>
        </p:txBody>
      </p:sp>
      <p:sp>
        <p:nvSpPr>
          <p:cNvPr id="5" name="Σύμβολο κράτησης θέσης υποσέλιδου 4"/>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73211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Human resources</a:t>
            </a:r>
            <a:endParaRPr lang="el-GR" dirty="0"/>
          </a:p>
        </p:txBody>
      </p:sp>
      <p:sp>
        <p:nvSpPr>
          <p:cNvPr id="2" name="Σύμβολο κράτησης θέσης περιεχομένου 1"/>
          <p:cNvSpPr>
            <a:spLocks noGrp="1"/>
          </p:cNvSpPr>
          <p:nvPr>
            <p:ph idx="1"/>
          </p:nvPr>
        </p:nvSpPr>
        <p:spPr>
          <a:prstGeom prst="roundRect">
            <a:avLst>
              <a:gd name="adj" fmla="val 16667"/>
            </a:avLst>
          </a:prstGeom>
          <a:noFill/>
        </p:spPr>
        <p:txBody>
          <a:bodyPr>
            <a:noAutofit/>
          </a:bodyPr>
          <a:lstStyle/>
          <a:p>
            <a:r>
              <a:rPr lang="en-US" sz="2000" dirty="0"/>
              <a:t>HR : factor of the direct environment of shipping companies</a:t>
            </a:r>
          </a:p>
          <a:p>
            <a:pPr lvl="1"/>
            <a:r>
              <a:rPr lang="en-US" sz="1600" dirty="0"/>
              <a:t>intense competition in the global markets seafaring </a:t>
            </a:r>
            <a:r>
              <a:rPr lang="en-US" sz="1600" dirty="0" err="1"/>
              <a:t>labour</a:t>
            </a:r>
            <a:r>
              <a:rPr lang="en-US" sz="1600" dirty="0"/>
              <a:t> for recruitment &amp; retention of seafarers </a:t>
            </a:r>
          </a:p>
          <a:p>
            <a:pPr lvl="1"/>
            <a:r>
              <a:rPr lang="en-US" sz="1600" dirty="0"/>
              <a:t>even more intense competition for ship’s officers, who, are in short supply.</a:t>
            </a:r>
          </a:p>
          <a:p>
            <a:r>
              <a:rPr lang="en-US" sz="2000" dirty="0"/>
              <a:t>Shipping companies : employ human resources of various nationalities in their offices on land and on the ships. </a:t>
            </a:r>
          </a:p>
          <a:p>
            <a:r>
              <a:rPr lang="en-US" sz="2000" dirty="0"/>
              <a:t>The attraction, selection, and retention of suitable human resources are crucial factors for the success of a shipping company. </a:t>
            </a:r>
          </a:p>
          <a:p>
            <a:endParaRPr lang="en-US" sz="2000"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solidFill>
                  <a:srgbClr val="170CA5"/>
                </a:solidFill>
              </a:rPr>
              <a:pPr/>
              <a:t>17</a:t>
            </a:fld>
            <a:endParaRPr lang="en-US" dirty="0">
              <a:solidFill>
                <a:srgbClr val="170CA5"/>
              </a:solidFill>
            </a:endParaRPr>
          </a:p>
        </p:txBody>
      </p:sp>
      <p:sp>
        <p:nvSpPr>
          <p:cNvPr id="5" name="Σύμβολο κράτησης θέσης υποσέλιδου 4"/>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199118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New strategic challenges</a:t>
            </a:r>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18</a:t>
            </a:fld>
            <a:endParaRPr lang="en-US" dirty="0"/>
          </a:p>
        </p:txBody>
      </p:sp>
      <p:pic>
        <p:nvPicPr>
          <p:cNvPr id="2" name="Εικόνα 1"/>
          <p:cNvPicPr>
            <a:picLocks noChangeAspect="1"/>
          </p:cNvPicPr>
          <p:nvPr/>
        </p:nvPicPr>
        <p:blipFill>
          <a:blip r:embed="rId2"/>
          <a:stretch>
            <a:fillRect/>
          </a:stretch>
        </p:blipFill>
        <p:spPr>
          <a:xfrm>
            <a:off x="884222" y="1648460"/>
            <a:ext cx="7899400" cy="3987800"/>
          </a:xfrm>
          <a:prstGeom prst="rect">
            <a:avLst/>
          </a:prstGeom>
        </p:spPr>
      </p:pic>
      <p:sp>
        <p:nvSpPr>
          <p:cNvPr id="4" name="Σύμβολο κράτησης θέσης υποσέλιδου 3"/>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36228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Shipping companies or logistics providers?</a:t>
            </a:r>
            <a:endParaRPr lang="el-GR" dirty="0"/>
          </a:p>
        </p:txBody>
      </p:sp>
      <p:sp>
        <p:nvSpPr>
          <p:cNvPr id="2" name="Σύμβολο κράτησης θέσης αριθμού διαφάνειας 1"/>
          <p:cNvSpPr>
            <a:spLocks noGrp="1"/>
          </p:cNvSpPr>
          <p:nvPr>
            <p:ph type="sldNum" sz="quarter" idx="12"/>
          </p:nvPr>
        </p:nvSpPr>
        <p:spPr/>
        <p:txBody>
          <a:bodyPr/>
          <a:lstStyle/>
          <a:p>
            <a:fld id="{9C8146F3-03B2-344B-851F-282CFA5473B5}" type="slidenum">
              <a:rPr lang="en-US" smtClean="0"/>
              <a:pPr/>
              <a:t>19</a:t>
            </a:fld>
            <a:endParaRPr lang="en-US" dirty="0"/>
          </a:p>
        </p:txBody>
      </p:sp>
      <p:pic>
        <p:nvPicPr>
          <p:cNvPr id="21" name="Εικόνα 20"/>
          <p:cNvPicPr>
            <a:picLocks noChangeAspect="1"/>
          </p:cNvPicPr>
          <p:nvPr/>
        </p:nvPicPr>
        <p:blipFill>
          <a:blip r:embed="rId2"/>
          <a:stretch>
            <a:fillRect/>
          </a:stretch>
        </p:blipFill>
        <p:spPr>
          <a:xfrm>
            <a:off x="1004570" y="1469030"/>
            <a:ext cx="7988300" cy="4762500"/>
          </a:xfrm>
          <a:prstGeom prst="rect">
            <a:avLst/>
          </a:prstGeom>
        </p:spPr>
      </p:pic>
      <p:sp>
        <p:nvSpPr>
          <p:cNvPr id="4" name="Σύμβολο κράτησης θέσης υποσέλιδου 3"/>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97103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sz="2800" dirty="0"/>
              <a:t>The </a:t>
            </a:r>
            <a:r>
              <a:rPr lang="en-US" sz="2800"/>
              <a:t>external environment (I)</a:t>
            </a:r>
            <a:endParaRPr lang="el-GR" sz="2800" dirty="0"/>
          </a:p>
        </p:txBody>
      </p:sp>
      <p:sp>
        <p:nvSpPr>
          <p:cNvPr id="5" name="Σύμβολο κράτησης θέσης περιεχομένου 4"/>
          <p:cNvSpPr>
            <a:spLocks noGrp="1"/>
          </p:cNvSpPr>
          <p:nvPr>
            <p:ph idx="1"/>
          </p:nvPr>
        </p:nvSpPr>
        <p:spPr/>
        <p:txBody>
          <a:bodyPr>
            <a:normAutofit fontScale="92500" lnSpcReduction="10000"/>
          </a:bodyPr>
          <a:lstStyle/>
          <a:p>
            <a:r>
              <a:rPr lang="en-US" dirty="0"/>
              <a:t>Even if the regulatory framework of the shipping industry is global and has been adopted almost completely by most countries, the form of competition that companies face, dependent upon the markets in which they participate, can differ </a:t>
            </a:r>
          </a:p>
          <a:p>
            <a:r>
              <a:rPr lang="en-US" dirty="0"/>
              <a:t>In order for shipping companies to be able to evaluate their prospects for growth, they must assess:</a:t>
            </a:r>
          </a:p>
          <a:p>
            <a:pPr lvl="1"/>
            <a:r>
              <a:rPr lang="en-US" dirty="0"/>
              <a:t>the prevailing conditions in their sector and the competitive environment that they create, as they are a source of both opportunities and threats</a:t>
            </a:r>
          </a:p>
          <a:p>
            <a:pPr lvl="1"/>
            <a:r>
              <a:rPr lang="en-US" dirty="0"/>
              <a:t>the resources and capabilities that the companies themselves have and which form the basis of both their strengths and weaknesses</a:t>
            </a:r>
          </a:p>
          <a:p>
            <a:pPr lvl="1"/>
            <a:endParaRPr lang="en-US"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2</a:t>
            </a:fld>
            <a:endParaRPr lang="en-US" dirty="0"/>
          </a:p>
        </p:txBody>
      </p:sp>
      <p:sp>
        <p:nvSpPr>
          <p:cNvPr id="2" name="Σύμβολο κράτησης θέσης υποσέλιδου 1"/>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74283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The external environment (II)</a:t>
            </a:r>
            <a:endParaRPr lang="el-GR" dirty="0"/>
          </a:p>
        </p:txBody>
      </p:sp>
      <p:sp>
        <p:nvSpPr>
          <p:cNvPr id="2" name="Σύμβολο κράτησης θέσης περιεχομένου 1"/>
          <p:cNvSpPr>
            <a:spLocks noGrp="1"/>
          </p:cNvSpPr>
          <p:nvPr>
            <p:ph idx="1"/>
          </p:nvPr>
        </p:nvSpPr>
        <p:spPr/>
        <p:txBody>
          <a:bodyPr>
            <a:normAutofit/>
          </a:bodyPr>
          <a:lstStyle/>
          <a:p>
            <a:r>
              <a:rPr lang="en-US" dirty="0"/>
              <a:t>It offers opportunities, which the company seeks to exploit, and poses threats, which the company seeks to face by implementing the appropriate strategies</a:t>
            </a:r>
          </a:p>
          <a:p>
            <a:r>
              <a:rPr lang="en-US" dirty="0"/>
              <a:t>It shapes the rules, so that the company can be competitive within its industry</a:t>
            </a:r>
          </a:p>
          <a:p>
            <a:r>
              <a:rPr lang="en-US" dirty="0"/>
              <a:t>It impacts upon the availability of the resources and factors of production, which are crucial for the company to operate</a:t>
            </a:r>
          </a:p>
          <a:p>
            <a:r>
              <a:rPr lang="en-US" dirty="0"/>
              <a:t>It impacts upon the performance of the company’s alternative investments</a:t>
            </a:r>
          </a:p>
          <a:p>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3</a:t>
            </a:fld>
            <a:endParaRPr lang="en-US" dirty="0"/>
          </a:p>
        </p:txBody>
      </p:sp>
      <p:sp>
        <p:nvSpPr>
          <p:cNvPr id="5" name="Σύμβολο κράτησης θέσης υποσέλιδου 4"/>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167535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shipping business environment</a:t>
            </a:r>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4</a:t>
            </a:fld>
            <a:endParaRPr lang="en-US" dirty="0"/>
          </a:p>
        </p:txBody>
      </p:sp>
      <p:sp>
        <p:nvSpPr>
          <p:cNvPr id="4" name="Σύμβολο κράτησης θέσης υποσέλιδου 3"/>
          <p:cNvSpPr>
            <a:spLocks noGrp="1"/>
          </p:cNvSpPr>
          <p:nvPr>
            <p:ph type="ftr" sz="quarter" idx="3"/>
          </p:nvPr>
        </p:nvSpPr>
        <p:spPr/>
        <p:txBody>
          <a:bodyPr/>
          <a:lstStyle/>
          <a:p>
            <a:r>
              <a:rPr lang="en-US"/>
              <a:t>The Business Environment of Shipping Companies</a:t>
            </a:r>
            <a:endParaRPr lang="en-US" dirty="0"/>
          </a:p>
        </p:txBody>
      </p:sp>
      <p:sp>
        <p:nvSpPr>
          <p:cNvPr id="5" name="Σύμβολο κράτησης θέσης περιεχομένου 3"/>
          <p:cNvSpPr txBox="1">
            <a:spLocks/>
          </p:cNvSpPr>
          <p:nvPr/>
        </p:nvSpPr>
        <p:spPr>
          <a:xfrm>
            <a:off x="860614" y="1943837"/>
            <a:ext cx="2608356" cy="39966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6A0006"/>
                </a:solidFill>
              </a:rPr>
              <a:t>Wider macro environment</a:t>
            </a:r>
          </a:p>
          <a:p>
            <a:endParaRPr lang="en-US" sz="1800"/>
          </a:p>
          <a:p>
            <a:r>
              <a:rPr lang="en-US" sz="1800">
                <a:solidFill>
                  <a:schemeClr val="accent3">
                    <a:lumMod val="50000"/>
                  </a:schemeClr>
                </a:solidFill>
              </a:rPr>
              <a:t>Shipping industry environment</a:t>
            </a:r>
          </a:p>
          <a:p>
            <a:endParaRPr lang="en-US" sz="1800"/>
          </a:p>
          <a:p>
            <a:r>
              <a:rPr lang="en-US" sz="1800"/>
              <a:t>Four shipping markets</a:t>
            </a:r>
          </a:p>
          <a:p>
            <a:endParaRPr lang="en-US" sz="1800"/>
          </a:p>
          <a:p>
            <a:r>
              <a:rPr lang="en-US" sz="1800">
                <a:solidFill>
                  <a:srgbClr val="C00000"/>
                </a:solidFill>
              </a:rPr>
              <a:t>Immediate environment of shipping company</a:t>
            </a:r>
            <a:endParaRPr lang="el-GR" sz="1800" dirty="0">
              <a:solidFill>
                <a:srgbClr val="C00000"/>
              </a:solidFill>
            </a:endParaRPr>
          </a:p>
        </p:txBody>
      </p:sp>
      <p:pic>
        <p:nvPicPr>
          <p:cNvPr id="6" name="Εικόνα 5"/>
          <p:cNvPicPr>
            <a:picLocks noChangeAspect="1"/>
          </p:cNvPicPr>
          <p:nvPr/>
        </p:nvPicPr>
        <p:blipFill>
          <a:blip r:embed="rId2"/>
          <a:stretch>
            <a:fillRect/>
          </a:stretch>
        </p:blipFill>
        <p:spPr>
          <a:xfrm>
            <a:off x="3649980" y="1943837"/>
            <a:ext cx="5257800" cy="4089400"/>
          </a:xfrm>
          <a:prstGeom prst="rect">
            <a:avLst/>
          </a:prstGeom>
        </p:spPr>
      </p:pic>
    </p:spTree>
    <p:extLst>
      <p:ext uri="{BB962C8B-B14F-4D97-AF65-F5344CB8AC3E}">
        <p14:creationId xmlns:p14="http://schemas.microsoft.com/office/powerpoint/2010/main" xmlns="" val="42983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Technology (I)</a:t>
            </a:r>
            <a:endParaRPr lang="el-GR" dirty="0"/>
          </a:p>
        </p:txBody>
      </p:sp>
      <p:sp>
        <p:nvSpPr>
          <p:cNvPr id="2" name="Σύμβολο κράτησης θέσης περιεχομένου 1"/>
          <p:cNvSpPr>
            <a:spLocks noGrp="1"/>
          </p:cNvSpPr>
          <p:nvPr>
            <p:ph idx="1"/>
          </p:nvPr>
        </p:nvSpPr>
        <p:spPr/>
        <p:txBody>
          <a:bodyPr>
            <a:normAutofit/>
          </a:bodyPr>
          <a:lstStyle/>
          <a:p>
            <a:r>
              <a:rPr lang="en-US" dirty="0"/>
              <a:t>Technological trends and developments may not begin in the market in which the company operates, but they have a significant influence on its development </a:t>
            </a:r>
          </a:p>
          <a:p>
            <a:r>
              <a:rPr lang="en-US" dirty="0"/>
              <a:t>They may also begin in sections of the value chain system of an industry and transform the whole way in which it operates</a:t>
            </a:r>
          </a:p>
          <a:p>
            <a:r>
              <a:rPr lang="en-US" dirty="0"/>
              <a:t>Technological innovations co-exist alongside the earlier technologies that have been applied in a sector, which are not immediately abandoned</a:t>
            </a:r>
          </a:p>
          <a:p>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5</a:t>
            </a:fld>
            <a:endParaRPr lang="en-US" dirty="0"/>
          </a:p>
        </p:txBody>
      </p:sp>
      <p:sp>
        <p:nvSpPr>
          <p:cNvPr id="5" name="Σύμβολο κράτησης θέσης υποσέλιδου 4"/>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996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Economic environment</a:t>
            </a:r>
            <a:endParaRPr lang="el-GR" dirty="0"/>
          </a:p>
        </p:txBody>
      </p:sp>
      <p:sp>
        <p:nvSpPr>
          <p:cNvPr id="3" name="Σύμβολο κράτησης θέσης περιεχομένου 2"/>
          <p:cNvSpPr>
            <a:spLocks noGrp="1"/>
          </p:cNvSpPr>
          <p:nvPr>
            <p:ph idx="1"/>
          </p:nvPr>
        </p:nvSpPr>
        <p:spPr/>
        <p:txBody>
          <a:bodyPr>
            <a:normAutofit/>
          </a:bodyPr>
          <a:lstStyle/>
          <a:p>
            <a:r>
              <a:rPr lang="en-US" sz="2000" dirty="0"/>
              <a:t>The derived demand for transport services</a:t>
            </a:r>
          </a:p>
          <a:p>
            <a:r>
              <a:rPr lang="en-US" sz="2000" dirty="0"/>
              <a:t>To predict the trends in the shipping market requires a full knowledge of developments in the global economy. </a:t>
            </a:r>
          </a:p>
          <a:p>
            <a:pPr lvl="1"/>
            <a:r>
              <a:rPr lang="en-US" sz="1800" dirty="0"/>
              <a:t>BRIC economic growth - Boom in shipping markets from 2003 to mid 2008</a:t>
            </a:r>
          </a:p>
          <a:p>
            <a:r>
              <a:rPr lang="en-US" sz="2000" dirty="0"/>
              <a:t>Fluctuations in rates of economic growth have a direct impact on maritime trade and, as a consequence, on the demand for maritime transportation services. </a:t>
            </a:r>
          </a:p>
          <a:p>
            <a:r>
              <a:rPr lang="en-US" sz="2000" dirty="0"/>
              <a:t>The cyclical nature of the world economy is expanded through demand in the shipping market. </a:t>
            </a:r>
          </a:p>
          <a:p>
            <a:r>
              <a:rPr lang="en-US" sz="2000" b="1" dirty="0"/>
              <a:t>Business cycles</a:t>
            </a:r>
            <a:r>
              <a:rPr lang="en-US" sz="2000" dirty="0"/>
              <a:t> are due to a combination of internal and external factors</a:t>
            </a:r>
            <a:r>
              <a:rPr lang="el-GR" sz="2000" dirty="0"/>
              <a:t> </a:t>
            </a:r>
            <a:endParaRPr lang="en-US" sz="2000" dirty="0"/>
          </a:p>
          <a:p>
            <a:endParaRPr lang="el-GR" sz="2000" dirty="0"/>
          </a:p>
          <a:p>
            <a:endParaRPr lang="el-GR" sz="3200" dirty="0"/>
          </a:p>
        </p:txBody>
      </p:sp>
      <p:sp>
        <p:nvSpPr>
          <p:cNvPr id="4" name="Σύμβολο κράτησης θέσης αριθμού διαφάνειας 3"/>
          <p:cNvSpPr>
            <a:spLocks noGrp="1"/>
          </p:cNvSpPr>
          <p:nvPr>
            <p:ph type="sldNum" sz="quarter" idx="12"/>
          </p:nvPr>
        </p:nvSpPr>
        <p:spPr/>
        <p:txBody>
          <a:bodyPr/>
          <a:lstStyle/>
          <a:p>
            <a:fld id="{9C8146F3-03B2-344B-851F-282CFA5473B5}" type="slidenum">
              <a:rPr lang="en-US" smtClean="0"/>
              <a:pPr/>
              <a:t>6</a:t>
            </a:fld>
            <a:endParaRPr lang="en-US" dirty="0"/>
          </a:p>
        </p:txBody>
      </p:sp>
      <p:sp>
        <p:nvSpPr>
          <p:cNvPr id="5" name="Σύμβολο κράτησης θέσης υποσέλιδου 4"/>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56150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Political, legal, and regulatory</a:t>
            </a:r>
            <a:r>
              <a:rPr lang="el-GR" dirty="0"/>
              <a:t> </a:t>
            </a:r>
            <a:r>
              <a:rPr lang="en-US" dirty="0"/>
              <a:t>environment (I)</a:t>
            </a:r>
            <a:endParaRPr lang="el-GR" dirty="0"/>
          </a:p>
        </p:txBody>
      </p:sp>
      <p:sp>
        <p:nvSpPr>
          <p:cNvPr id="5" name="Σύμβολο κράτησης θέσης περιεχομένου 4"/>
          <p:cNvSpPr>
            <a:spLocks noGrp="1"/>
          </p:cNvSpPr>
          <p:nvPr>
            <p:ph idx="1"/>
          </p:nvPr>
        </p:nvSpPr>
        <p:spPr/>
        <p:txBody>
          <a:bodyPr>
            <a:normAutofit fontScale="92500" lnSpcReduction="20000"/>
          </a:bodyPr>
          <a:lstStyle/>
          <a:p>
            <a:r>
              <a:rPr lang="en-US" dirty="0"/>
              <a:t>Analysis of the environment is essential for shipping companies, which operate in an international environment and, hence, in different political and legal contexts</a:t>
            </a:r>
          </a:p>
          <a:p>
            <a:r>
              <a:rPr lang="en-US" dirty="0"/>
              <a:t>It is crucial for company’s ability to exploit cost and other advantages offered by different institutional frameworks</a:t>
            </a:r>
          </a:p>
          <a:p>
            <a:pPr lvl="1"/>
            <a:r>
              <a:rPr lang="en-US" dirty="0"/>
              <a:t>National flags</a:t>
            </a:r>
          </a:p>
          <a:p>
            <a:pPr lvl="1"/>
            <a:r>
              <a:rPr lang="en-US" dirty="0"/>
              <a:t>Flags of convenience</a:t>
            </a:r>
          </a:p>
          <a:p>
            <a:pPr lvl="1"/>
            <a:r>
              <a:rPr lang="en-US" dirty="0"/>
              <a:t>International registers</a:t>
            </a:r>
          </a:p>
          <a:p>
            <a:r>
              <a:rPr lang="en-US" dirty="0"/>
              <a:t>Differences exist mostly with regards to</a:t>
            </a:r>
          </a:p>
          <a:p>
            <a:pPr lvl="1"/>
            <a:r>
              <a:rPr lang="en-US" dirty="0"/>
              <a:t>Taxation</a:t>
            </a:r>
          </a:p>
          <a:p>
            <a:pPr lvl="1"/>
            <a:r>
              <a:rPr lang="en-US" dirty="0"/>
              <a:t>Manning cost</a:t>
            </a:r>
          </a:p>
          <a:p>
            <a:pPr lvl="1"/>
            <a:r>
              <a:rPr lang="en-US" dirty="0"/>
              <a:t>Regulations</a:t>
            </a:r>
          </a:p>
          <a:p>
            <a:endParaRPr lang="en-US" dirty="0"/>
          </a:p>
          <a:p>
            <a:endParaRPr lang="en-US"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7</a:t>
            </a:fld>
            <a:endParaRPr lang="en-US" dirty="0"/>
          </a:p>
        </p:txBody>
      </p:sp>
      <p:sp>
        <p:nvSpPr>
          <p:cNvPr id="2" name="Σύμβολο κράτησης θέσης υποσέλιδου 1"/>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184242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Cultural and social environment</a:t>
            </a:r>
            <a:endParaRPr lang="el-GR" dirty="0"/>
          </a:p>
        </p:txBody>
      </p:sp>
      <p:sp>
        <p:nvSpPr>
          <p:cNvPr id="17" name="Σύμβολο κράτησης θέσης περιεχομένου 16"/>
          <p:cNvSpPr>
            <a:spLocks noGrp="1"/>
          </p:cNvSpPr>
          <p:nvPr>
            <p:ph idx="1"/>
          </p:nvPr>
        </p:nvSpPr>
        <p:spPr/>
        <p:txBody>
          <a:bodyPr/>
          <a:lstStyle/>
          <a:p>
            <a:r>
              <a:rPr lang="en-US" dirty="0"/>
              <a:t>Changes in the social and political system as well as expectations of the society can influence the activities of companies and bring changes in the demand for their products</a:t>
            </a:r>
          </a:p>
          <a:p>
            <a:r>
              <a:rPr lang="en-US" dirty="0"/>
              <a:t>Cultural and social forces can be transformed into direct forces if the companies are unable to face up to their indirect impact</a:t>
            </a:r>
          </a:p>
          <a:p>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8</a:t>
            </a:fld>
            <a:endParaRPr lang="en-US" dirty="0"/>
          </a:p>
        </p:txBody>
      </p:sp>
      <p:sp>
        <p:nvSpPr>
          <p:cNvPr id="2" name="Σύμβολο κράτησης θέσης υποσέλιδου 1"/>
          <p:cNvSpPr>
            <a:spLocks noGrp="1"/>
          </p:cNvSpPr>
          <p:nvPr>
            <p:ph type="ftr" sz="quarter" idx="3"/>
          </p:nvPr>
        </p:nvSpPr>
        <p:spPr/>
        <p:txBody>
          <a:bodyPr/>
          <a:lstStyle/>
          <a:p>
            <a:r>
              <a:rPr lang="en-US"/>
              <a:t>The Business Environment of Shipping Companies</a:t>
            </a:r>
            <a:endParaRPr lang="en-US" dirty="0"/>
          </a:p>
        </p:txBody>
      </p:sp>
    </p:spTree>
    <p:extLst>
      <p:ext uri="{BB962C8B-B14F-4D97-AF65-F5344CB8AC3E}">
        <p14:creationId xmlns:p14="http://schemas.microsoft.com/office/powerpoint/2010/main" xmlns="" val="108948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The four shipping markets (Stopford, 2009)</a:t>
            </a:r>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9</a:t>
            </a:fld>
            <a:endParaRPr lang="en-US" dirty="0"/>
          </a:p>
        </p:txBody>
      </p:sp>
      <p:sp>
        <p:nvSpPr>
          <p:cNvPr id="4" name="Σύμβολο κράτησης θέσης υποσέλιδου 3"/>
          <p:cNvSpPr>
            <a:spLocks noGrp="1"/>
          </p:cNvSpPr>
          <p:nvPr>
            <p:ph type="ftr" sz="quarter" idx="3"/>
          </p:nvPr>
        </p:nvSpPr>
        <p:spPr/>
        <p:txBody>
          <a:bodyPr/>
          <a:lstStyle/>
          <a:p>
            <a:r>
              <a:rPr lang="en-US"/>
              <a:t>The Business Environment of Shipping Companies</a:t>
            </a:r>
            <a:endParaRPr lang="en-US" dirty="0"/>
          </a:p>
        </p:txBody>
      </p:sp>
      <p:pic>
        <p:nvPicPr>
          <p:cNvPr id="5" name="Εικόνα 4"/>
          <p:cNvPicPr>
            <a:picLocks noChangeAspect="1"/>
          </p:cNvPicPr>
          <p:nvPr/>
        </p:nvPicPr>
        <p:blipFill>
          <a:blip r:embed="rId2"/>
          <a:stretch>
            <a:fillRect/>
          </a:stretch>
        </p:blipFill>
        <p:spPr>
          <a:xfrm>
            <a:off x="1526540" y="1230336"/>
            <a:ext cx="7391400" cy="5080000"/>
          </a:xfrm>
          <a:prstGeom prst="rect">
            <a:avLst/>
          </a:prstGeom>
        </p:spPr>
      </p:pic>
    </p:spTree>
    <p:extLst>
      <p:ext uri="{BB962C8B-B14F-4D97-AF65-F5344CB8AC3E}">
        <p14:creationId xmlns:p14="http://schemas.microsoft.com/office/powerpoint/2010/main" xmlns="" val="2053931750"/>
      </p:ext>
    </p:extLst>
  </p:cSld>
  <p:clrMapOvr>
    <a:masterClrMapping/>
  </p:clrMapOvr>
</p:sld>
</file>

<file path=ppt/theme/theme1.xml><?xml version="1.0" encoding="utf-8"?>
<a:theme xmlns:a="http://schemas.openxmlformats.org/drawingml/2006/main" name="English MSC 1">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nglish MSC 1.potx" id="{EDDADADB-A9FC-5C49-82A1-4802E6F1783A}" vid="{F1B716BE-AB7A-6D45-B9A9-EB288E2CD0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English MSC 1</Template>
  <TotalTime>2803</TotalTime>
  <Words>1174</Words>
  <Application>Microsoft Office PowerPoint</Application>
  <PresentationFormat>Προβολή στην οθόνη (4:3)</PresentationFormat>
  <Paragraphs>122</Paragraphs>
  <Slides>19</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English MSC 1</vt:lpstr>
      <vt:lpstr>MANAGEMENT  of SHIPPING COMPANIES</vt:lpstr>
      <vt:lpstr>The external environment (I)</vt:lpstr>
      <vt:lpstr>The external environment (II)</vt:lpstr>
      <vt:lpstr>The shipping business environment</vt:lpstr>
      <vt:lpstr>Technology (I)</vt:lpstr>
      <vt:lpstr>Economic environment</vt:lpstr>
      <vt:lpstr>Political, legal, and regulatory environment (I)</vt:lpstr>
      <vt:lpstr>Cultural and social environment</vt:lpstr>
      <vt:lpstr>The four shipping markets (Stopford, 2009)</vt:lpstr>
      <vt:lpstr>Annual time-charter rate (2002-2017)* (highest and lowest rates, in thousands of dollars)</vt:lpstr>
      <vt:lpstr>Freight rates, second-hand and newbuilding prices</vt:lpstr>
      <vt:lpstr>Asset play and the new business model</vt:lpstr>
      <vt:lpstr>Customers</vt:lpstr>
      <vt:lpstr>Strategic alliances in liner shipping</vt:lpstr>
      <vt:lpstr>Competitors</vt:lpstr>
      <vt:lpstr>Suppliers</vt:lpstr>
      <vt:lpstr>Human resources</vt:lpstr>
      <vt:lpstr>New strategic challenges</vt:lpstr>
      <vt:lpstr>Shipping companies or logistics providers?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 Theotokas</dc:creator>
  <cp:lastModifiedBy>Χρήστης των Windows</cp:lastModifiedBy>
  <cp:revision>308</cp:revision>
  <dcterms:created xsi:type="dcterms:W3CDTF">2014-12-08T17:26:19Z</dcterms:created>
  <dcterms:modified xsi:type="dcterms:W3CDTF">2021-09-24T15:45:16Z</dcterms:modified>
</cp:coreProperties>
</file>