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7AA5E-8495-47AB-AB5F-312A29ED45DB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AC8C6-9976-404D-A794-D6E48867A5D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86026-EB31-4288-BE05-1F987071DE5E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F196A-4BA7-46D2-8289-9272C308931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/>
              <a:t>ΙΕΡΑΡΧΙΚΗ ΜΟΝΤΕΛΟΠΟΙΗΣΗ -ΠΑΡΑΔΕΙΓΜΑ </a:t>
            </a:r>
            <a:r>
              <a:rPr lang="el-GR" dirty="0"/>
              <a:t>ΑΝΕΛΚΥΣΤΗΡΑ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12776"/>
            <a:ext cx="3240360" cy="501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ΕΞΩΤΕΡΙΚΑ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38576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5292080" y="1196753"/>
            <a:ext cx="33843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P1: </a:t>
            </a:r>
            <a:r>
              <a:rPr lang="el-GR" dirty="0" smtClean="0"/>
              <a:t>γεννήτρια έτοιμη να παράγει</a:t>
            </a:r>
          </a:p>
          <a:p>
            <a:r>
              <a:rPr lang="en-US" dirty="0" smtClean="0"/>
              <a:t>P2</a:t>
            </a:r>
            <a:r>
              <a:rPr lang="el-GR" dirty="0" smtClean="0"/>
              <a:t>: Παραγωγή αφίξεων</a:t>
            </a:r>
          </a:p>
          <a:p>
            <a:r>
              <a:rPr lang="en-US" dirty="0" smtClean="0"/>
              <a:t>P3: </a:t>
            </a:r>
            <a:r>
              <a:rPr lang="el-GR" dirty="0" smtClean="0"/>
              <a:t>Έλεγχος χώρου εντός ανελκυστήρα</a:t>
            </a:r>
          </a:p>
          <a:p>
            <a:r>
              <a:rPr lang="en-US" dirty="0" smtClean="0"/>
              <a:t>P4: </a:t>
            </a:r>
            <a:r>
              <a:rPr lang="el-GR" dirty="0" smtClean="0"/>
              <a:t>Τοποθέτηση ανθρώπων στον ανελκυστήρα</a:t>
            </a:r>
          </a:p>
          <a:p>
            <a:r>
              <a:rPr lang="en-US" dirty="0" smtClean="0"/>
              <a:t>P5</a:t>
            </a:r>
            <a:r>
              <a:rPr lang="el-GR" dirty="0" smtClean="0"/>
              <a:t>: Αναχώρηση ανελκυστήρα</a:t>
            </a:r>
          </a:p>
          <a:p>
            <a:r>
              <a:rPr lang="en-US" dirty="0" smtClean="0"/>
              <a:t>P6: O</a:t>
            </a:r>
            <a:r>
              <a:rPr lang="el-GR" dirty="0" err="1" smtClean="0"/>
              <a:t>υρές</a:t>
            </a:r>
            <a:r>
              <a:rPr lang="el-GR" dirty="0" smtClean="0"/>
              <a:t> έτοιμες</a:t>
            </a:r>
          </a:p>
          <a:p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5364088" y="3789040"/>
            <a:ext cx="33843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t1: </a:t>
            </a:r>
            <a:r>
              <a:rPr lang="el-GR" dirty="0" smtClean="0"/>
              <a:t>Δημιούργησε αριθμούς</a:t>
            </a:r>
          </a:p>
          <a:p>
            <a:r>
              <a:rPr lang="en-US" dirty="0"/>
              <a:t>t</a:t>
            </a:r>
            <a:r>
              <a:rPr lang="en-US" dirty="0" smtClean="0"/>
              <a:t>2</a:t>
            </a:r>
            <a:r>
              <a:rPr lang="el-GR" dirty="0" smtClean="0"/>
              <a:t>: Προετοίμασε γεννήτρια (Βγήκαν τυχαίοι αριθμοί και έφυγε ανελκυστήρας)</a:t>
            </a:r>
          </a:p>
          <a:p>
            <a:r>
              <a:rPr lang="en-US" dirty="0"/>
              <a:t>t</a:t>
            </a:r>
            <a:r>
              <a:rPr lang="en-US" dirty="0" smtClean="0"/>
              <a:t>3: </a:t>
            </a:r>
            <a:r>
              <a:rPr lang="el-GR" dirty="0" smtClean="0"/>
              <a:t>Βάλε άτομα μέσα στον ανελκυστήρα (Αν ουρές έτοιμες και έχει ελεγχθεί ο χώρος </a:t>
            </a:r>
          </a:p>
          <a:p>
            <a:r>
              <a:rPr lang="en-US" dirty="0"/>
              <a:t>t</a:t>
            </a:r>
            <a:r>
              <a:rPr lang="en-US" dirty="0" smtClean="0"/>
              <a:t>4: </a:t>
            </a:r>
            <a:r>
              <a:rPr lang="el-GR" dirty="0" smtClean="0"/>
              <a:t>Στείλε ασανσέρ και ετοίμασε </a:t>
            </a:r>
            <a:r>
              <a:rPr lang="el-GR" smtClean="0"/>
              <a:t>επόμενο έλεγχο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78</Words>
  <Application>Microsoft Office PowerPoint</Application>
  <PresentationFormat>Προβολή στην οθόνη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ΙΕΡΑΡΧΙΚΗ ΜΟΝΤΕΛΟΠΟΙΗΣΗ -ΠΑΡΑΔΕΙΓΜΑ ΑΝΕΛΚΥΣΤΗΡΑ</vt:lpstr>
      <vt:lpstr>ΕΞΩΤΕΡΙΚΑ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ΙΕΡΑΡΧΙΚΗ ΜΟΝΤΕΛΟΠΟΙΗΣΗ -ΠΑΡΑΔΕΙΓΜΑ ΑΝΕΛΚΥΣΤΗΡΑ</dc:title>
  <dc:creator>user</dc:creator>
  <cp:lastModifiedBy>user</cp:lastModifiedBy>
  <cp:revision>1</cp:revision>
  <dcterms:created xsi:type="dcterms:W3CDTF">2022-05-19T13:03:31Z</dcterms:created>
  <dcterms:modified xsi:type="dcterms:W3CDTF">2022-05-19T13:09:42Z</dcterms:modified>
</cp:coreProperties>
</file>