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0" r:id="rId5"/>
    <p:sldId id="262" r:id="rId6"/>
    <p:sldId id="261" r:id="rId7"/>
    <p:sldId id="264" r:id="rId8"/>
    <p:sldId id="267" r:id="rId9"/>
    <p:sldId id="265" r:id="rId10"/>
    <p:sldId id="270" r:id="rId11"/>
    <p:sldId id="271" r:id="rId12"/>
    <p:sldId id="272" r:id="rId13"/>
    <p:sldId id="274" r:id="rId14"/>
    <p:sldId id="275" r:id="rId15"/>
    <p:sldId id="277" r:id="rId16"/>
    <p:sldId id="278" r:id="rId17"/>
    <p:sldId id="279" r:id="rId18"/>
    <p:sldId id="281" r:id="rId19"/>
    <p:sldId id="282" r:id="rId2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3" d="100"/>
          <a:sy n="53" d="100"/>
        </p:scale>
        <p:origin x="835"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mitris Kyrkilis" userId="e96603508ab75866" providerId="LiveId" clId="{FA5E54DB-10BC-9D43-A727-C9AA39646582}"/>
    <pc:docChg chg="undo custSel addSld delSld modSld">
      <pc:chgData name="Dimitris Kyrkilis" userId="e96603508ab75866" providerId="LiveId" clId="{FA5E54DB-10BC-9D43-A727-C9AA39646582}" dt="2020-03-29T18:26:02.163" v="12605" actId="20577"/>
      <pc:docMkLst>
        <pc:docMk/>
      </pc:docMkLst>
      <pc:sldChg chg="modSp">
        <pc:chgData name="Dimitris Kyrkilis" userId="e96603508ab75866" providerId="LiveId" clId="{FA5E54DB-10BC-9D43-A727-C9AA39646582}" dt="2020-03-29T17:49:34.801" v="10844" actId="20577"/>
        <pc:sldMkLst>
          <pc:docMk/>
          <pc:sldMk cId="2190888836" sldId="256"/>
        </pc:sldMkLst>
        <pc:spChg chg="mod">
          <ac:chgData name="Dimitris Kyrkilis" userId="e96603508ab75866" providerId="LiveId" clId="{FA5E54DB-10BC-9D43-A727-C9AA39646582}" dt="2020-03-29T09:49:33.082" v="5647" actId="20577"/>
          <ac:spMkLst>
            <pc:docMk/>
            <pc:sldMk cId="2190888836" sldId="256"/>
            <ac:spMk id="2" creationId="{AC897524-7749-3D4A-855B-24B5B62B7FC0}"/>
          </ac:spMkLst>
        </pc:spChg>
        <pc:spChg chg="mod">
          <ac:chgData name="Dimitris Kyrkilis" userId="e96603508ab75866" providerId="LiveId" clId="{FA5E54DB-10BC-9D43-A727-C9AA39646582}" dt="2020-03-29T17:49:34.801" v="10844" actId="20577"/>
          <ac:spMkLst>
            <pc:docMk/>
            <pc:sldMk cId="2190888836" sldId="256"/>
            <ac:spMk id="3" creationId="{48163BEB-BE1C-6B4B-B7C8-43596D7948A1}"/>
          </ac:spMkLst>
        </pc:spChg>
      </pc:sldChg>
      <pc:sldChg chg="modSp">
        <pc:chgData name="Dimitris Kyrkilis" userId="e96603508ab75866" providerId="LiveId" clId="{FA5E54DB-10BC-9D43-A727-C9AA39646582}" dt="2020-03-28T11:42:19.617" v="878" actId="20577"/>
        <pc:sldMkLst>
          <pc:docMk/>
          <pc:sldMk cId="4005245350" sldId="257"/>
        </pc:sldMkLst>
        <pc:spChg chg="mod">
          <ac:chgData name="Dimitris Kyrkilis" userId="e96603508ab75866" providerId="LiveId" clId="{FA5E54DB-10BC-9D43-A727-C9AA39646582}" dt="2020-03-28T11:42:19.617" v="878" actId="20577"/>
          <ac:spMkLst>
            <pc:docMk/>
            <pc:sldMk cId="4005245350" sldId="257"/>
            <ac:spMk id="3" creationId="{2A6AB294-BAFE-5A48-B286-E76C2F33F3BA}"/>
          </ac:spMkLst>
        </pc:spChg>
      </pc:sldChg>
      <pc:sldChg chg="addSp delSp modSp new mod modClrScheme chgLayout">
        <pc:chgData name="Dimitris Kyrkilis" userId="e96603508ab75866" providerId="LiveId" clId="{FA5E54DB-10BC-9D43-A727-C9AA39646582}" dt="2020-03-28T11:13:52.021" v="36" actId="122"/>
        <pc:sldMkLst>
          <pc:docMk/>
          <pc:sldMk cId="740656566" sldId="258"/>
        </pc:sldMkLst>
        <pc:spChg chg="mod ord">
          <ac:chgData name="Dimitris Kyrkilis" userId="e96603508ab75866" providerId="LiveId" clId="{FA5E54DB-10BC-9D43-A727-C9AA39646582}" dt="2020-03-28T11:13:52.021" v="36" actId="122"/>
          <ac:spMkLst>
            <pc:docMk/>
            <pc:sldMk cId="740656566" sldId="258"/>
            <ac:spMk id="2" creationId="{63FD8033-74EA-1741-9EEC-4538B1ED086E}"/>
          </ac:spMkLst>
        </pc:spChg>
        <pc:spChg chg="del mod ord">
          <ac:chgData name="Dimitris Kyrkilis" userId="e96603508ab75866" providerId="LiveId" clId="{FA5E54DB-10BC-9D43-A727-C9AA39646582}" dt="2020-03-28T11:11:37.984" v="2" actId="22"/>
          <ac:spMkLst>
            <pc:docMk/>
            <pc:sldMk cId="740656566" sldId="258"/>
            <ac:spMk id="3" creationId="{328F22AF-7191-A347-8BF6-AC4F2136AE98}"/>
          </ac:spMkLst>
        </pc:spChg>
        <pc:spChg chg="add del mod ord">
          <ac:chgData name="Dimitris Kyrkilis" userId="e96603508ab75866" providerId="LiveId" clId="{FA5E54DB-10BC-9D43-A727-C9AA39646582}" dt="2020-03-28T11:13:18.242" v="9" actId="22"/>
          <ac:spMkLst>
            <pc:docMk/>
            <pc:sldMk cId="740656566" sldId="258"/>
            <ac:spMk id="4" creationId="{DCB77802-AFEB-6B47-A0AA-60C5D5FB556F}"/>
          </ac:spMkLst>
        </pc:spChg>
        <pc:picChg chg="add del mod">
          <ac:chgData name="Dimitris Kyrkilis" userId="e96603508ab75866" providerId="LiveId" clId="{FA5E54DB-10BC-9D43-A727-C9AA39646582}" dt="2020-03-28T11:13:14.562" v="8" actId="21"/>
          <ac:picMkLst>
            <pc:docMk/>
            <pc:sldMk cId="740656566" sldId="258"/>
            <ac:picMk id="3" creationId="{944736AC-53DD-A549-9D26-0C2EE3378FC2}"/>
          </ac:picMkLst>
        </pc:picChg>
        <pc:picChg chg="add mod">
          <ac:chgData name="Dimitris Kyrkilis" userId="e96603508ab75866" providerId="LiveId" clId="{FA5E54DB-10BC-9D43-A727-C9AA39646582}" dt="2020-03-28T11:11:58.219" v="5" actId="14100"/>
          <ac:picMkLst>
            <pc:docMk/>
            <pc:sldMk cId="740656566" sldId="258"/>
            <ac:picMk id="6" creationId="{1AFBA1DA-F5A9-5E4E-BA30-B1164507BA08}"/>
          </ac:picMkLst>
        </pc:picChg>
        <pc:picChg chg="add mod">
          <ac:chgData name="Dimitris Kyrkilis" userId="e96603508ab75866" providerId="LiveId" clId="{FA5E54DB-10BC-9D43-A727-C9AA39646582}" dt="2020-03-28T11:13:18.242" v="9" actId="22"/>
          <ac:picMkLst>
            <pc:docMk/>
            <pc:sldMk cId="740656566" sldId="258"/>
            <ac:picMk id="8" creationId="{9B32A284-98EA-CB47-A95F-5934BB2AA57C}"/>
          </ac:picMkLst>
        </pc:picChg>
      </pc:sldChg>
      <pc:sldChg chg="delSp modSp new del">
        <pc:chgData name="Dimitris Kyrkilis" userId="e96603508ab75866" providerId="LiveId" clId="{FA5E54DB-10BC-9D43-A727-C9AA39646582}" dt="2020-03-28T12:00:08.625" v="1502" actId="21"/>
        <pc:sldMkLst>
          <pc:docMk/>
          <pc:sldMk cId="2027276290" sldId="259"/>
        </pc:sldMkLst>
        <pc:spChg chg="mod">
          <ac:chgData name="Dimitris Kyrkilis" userId="e96603508ab75866" providerId="LiveId" clId="{FA5E54DB-10BC-9D43-A727-C9AA39646582}" dt="2020-03-28T11:42:53.298" v="906" actId="122"/>
          <ac:spMkLst>
            <pc:docMk/>
            <pc:sldMk cId="2027276290" sldId="259"/>
            <ac:spMk id="2" creationId="{139DB737-0105-0849-8FE4-8A2585064E74}"/>
          </ac:spMkLst>
        </pc:spChg>
        <pc:spChg chg="del">
          <ac:chgData name="Dimitris Kyrkilis" userId="e96603508ab75866" providerId="LiveId" clId="{FA5E54DB-10BC-9D43-A727-C9AA39646582}" dt="2020-03-28T12:00:05.322" v="1501" actId="21"/>
          <ac:spMkLst>
            <pc:docMk/>
            <pc:sldMk cId="2027276290" sldId="259"/>
            <ac:spMk id="3" creationId="{2DF8F399-AF4F-8246-960C-DCD52EA9B0B7}"/>
          </ac:spMkLst>
        </pc:spChg>
      </pc:sldChg>
      <pc:sldChg chg="modSp add">
        <pc:chgData name="Dimitris Kyrkilis" userId="e96603508ab75866" providerId="LiveId" clId="{FA5E54DB-10BC-9D43-A727-C9AA39646582}" dt="2020-03-28T12:46:47.908" v="2639" actId="20577"/>
        <pc:sldMkLst>
          <pc:docMk/>
          <pc:sldMk cId="1825172927" sldId="260"/>
        </pc:sldMkLst>
        <pc:spChg chg="mod">
          <ac:chgData name="Dimitris Kyrkilis" userId="e96603508ab75866" providerId="LiveId" clId="{FA5E54DB-10BC-9D43-A727-C9AA39646582}" dt="2020-03-28T11:56:10.559" v="1335" actId="14100"/>
          <ac:spMkLst>
            <pc:docMk/>
            <pc:sldMk cId="1825172927" sldId="260"/>
            <ac:spMk id="3" creationId="{00000000-0000-0000-0000-000000000000}"/>
          </ac:spMkLst>
        </pc:spChg>
        <pc:spChg chg="mod">
          <ac:chgData name="Dimitris Kyrkilis" userId="e96603508ab75866" providerId="LiveId" clId="{FA5E54DB-10BC-9D43-A727-C9AA39646582}" dt="2020-03-28T12:46:31.599" v="2637" actId="5793"/>
          <ac:spMkLst>
            <pc:docMk/>
            <pc:sldMk cId="1825172927" sldId="260"/>
            <ac:spMk id="4" creationId="{00000000-0000-0000-0000-000000000000}"/>
          </ac:spMkLst>
        </pc:spChg>
        <pc:spChg chg="mod">
          <ac:chgData name="Dimitris Kyrkilis" userId="e96603508ab75866" providerId="LiveId" clId="{FA5E54DB-10BC-9D43-A727-C9AA39646582}" dt="2020-03-28T11:52:53.016" v="1197" actId="20577"/>
          <ac:spMkLst>
            <pc:docMk/>
            <pc:sldMk cId="1825172927" sldId="260"/>
            <ac:spMk id="6" creationId="{00000000-0000-0000-0000-000000000000}"/>
          </ac:spMkLst>
        </pc:spChg>
        <pc:graphicFrameChg chg="modGraphic">
          <ac:chgData name="Dimitris Kyrkilis" userId="e96603508ab75866" providerId="LiveId" clId="{FA5E54DB-10BC-9D43-A727-C9AA39646582}" dt="2020-03-28T11:52:40.404" v="1196" actId="20577"/>
          <ac:graphicFrameMkLst>
            <pc:docMk/>
            <pc:sldMk cId="1825172927" sldId="260"/>
            <ac:graphicFrameMk id="5" creationId="{00000000-0000-0000-0000-000000000000}"/>
          </ac:graphicFrameMkLst>
        </pc:graphicFrameChg>
        <pc:graphicFrameChg chg="modGraphic">
          <ac:chgData name="Dimitris Kyrkilis" userId="e96603508ab75866" providerId="LiveId" clId="{FA5E54DB-10BC-9D43-A727-C9AA39646582}" dt="2020-03-28T12:46:47.908" v="2639" actId="20577"/>
          <ac:graphicFrameMkLst>
            <pc:docMk/>
            <pc:sldMk cId="1825172927" sldId="260"/>
            <ac:graphicFrameMk id="8" creationId="{00000000-0000-0000-0000-000000000000}"/>
          </ac:graphicFrameMkLst>
        </pc:graphicFrameChg>
      </pc:sldChg>
      <pc:sldChg chg="addSp modSp new mod modClrScheme chgLayout">
        <pc:chgData name="Dimitris Kyrkilis" userId="e96603508ab75866" providerId="LiveId" clId="{FA5E54DB-10BC-9D43-A727-C9AA39646582}" dt="2020-03-28T12:52:03.918" v="2973" actId="20577"/>
        <pc:sldMkLst>
          <pc:docMk/>
          <pc:sldMk cId="1405133748" sldId="261"/>
        </pc:sldMkLst>
        <pc:spChg chg="add mod">
          <ac:chgData name="Dimitris Kyrkilis" userId="e96603508ab75866" providerId="LiveId" clId="{FA5E54DB-10BC-9D43-A727-C9AA39646582}" dt="2020-03-28T12:37:15.023" v="2138" actId="20577"/>
          <ac:spMkLst>
            <pc:docMk/>
            <pc:sldMk cId="1405133748" sldId="261"/>
            <ac:spMk id="2" creationId="{BF93B3FC-C862-314C-A091-A204D2615BB1}"/>
          </ac:spMkLst>
        </pc:spChg>
        <pc:spChg chg="add mod">
          <ac:chgData name="Dimitris Kyrkilis" userId="e96603508ab75866" providerId="LiveId" clId="{FA5E54DB-10BC-9D43-A727-C9AA39646582}" dt="2020-03-28T12:52:03.918" v="2973" actId="20577"/>
          <ac:spMkLst>
            <pc:docMk/>
            <pc:sldMk cId="1405133748" sldId="261"/>
            <ac:spMk id="3" creationId="{38DDBB6C-1718-E24B-878C-136226BD943A}"/>
          </ac:spMkLst>
        </pc:spChg>
      </pc:sldChg>
      <pc:sldChg chg="addSp modSp new mod modClrScheme chgLayout">
        <pc:chgData name="Dimitris Kyrkilis" userId="e96603508ab75866" providerId="LiveId" clId="{FA5E54DB-10BC-9D43-A727-C9AA39646582}" dt="2020-03-28T12:34:55.919" v="2042" actId="20577"/>
        <pc:sldMkLst>
          <pc:docMk/>
          <pc:sldMk cId="1049590447" sldId="262"/>
        </pc:sldMkLst>
        <pc:spChg chg="add mod">
          <ac:chgData name="Dimitris Kyrkilis" userId="e96603508ab75866" providerId="LiveId" clId="{FA5E54DB-10BC-9D43-A727-C9AA39646582}" dt="2020-03-28T12:34:55.919" v="2042" actId="20577"/>
          <ac:spMkLst>
            <pc:docMk/>
            <pc:sldMk cId="1049590447" sldId="262"/>
            <ac:spMk id="2" creationId="{BCBDFDC8-91C3-CE41-8C91-3CA44B671CFB}"/>
          </ac:spMkLst>
        </pc:spChg>
        <pc:spChg chg="add mod">
          <ac:chgData name="Dimitris Kyrkilis" userId="e96603508ab75866" providerId="LiveId" clId="{FA5E54DB-10BC-9D43-A727-C9AA39646582}" dt="2020-03-28T12:33:34.589" v="2040" actId="20577"/>
          <ac:spMkLst>
            <pc:docMk/>
            <pc:sldMk cId="1049590447" sldId="262"/>
            <ac:spMk id="3" creationId="{D9C07DE5-ACB3-FF42-8D0B-3DFDDCA2880D}"/>
          </ac:spMkLst>
        </pc:spChg>
      </pc:sldChg>
      <pc:sldChg chg="modSp new del mod chgLayout">
        <pc:chgData name="Dimitris Kyrkilis" userId="e96603508ab75866" providerId="LiveId" clId="{FA5E54DB-10BC-9D43-A727-C9AA39646582}" dt="2020-03-28T13:23:34.457" v="3853" actId="21"/>
        <pc:sldMkLst>
          <pc:docMk/>
          <pc:sldMk cId="1508492634" sldId="263"/>
        </pc:sldMkLst>
        <pc:spChg chg="mod ord">
          <ac:chgData name="Dimitris Kyrkilis" userId="e96603508ab75866" providerId="LiveId" clId="{FA5E54DB-10BC-9D43-A727-C9AA39646582}" dt="2020-03-28T13:04:30.831" v="2975" actId="700"/>
          <ac:spMkLst>
            <pc:docMk/>
            <pc:sldMk cId="1508492634" sldId="263"/>
            <ac:spMk id="2" creationId="{A691ADC4-CA4A-A242-BF3B-570C515CF783}"/>
          </ac:spMkLst>
        </pc:spChg>
        <pc:spChg chg="mod ord">
          <ac:chgData name="Dimitris Kyrkilis" userId="e96603508ab75866" providerId="LiveId" clId="{FA5E54DB-10BC-9D43-A727-C9AA39646582}" dt="2020-03-28T13:04:30.831" v="2975" actId="700"/>
          <ac:spMkLst>
            <pc:docMk/>
            <pc:sldMk cId="1508492634" sldId="263"/>
            <ac:spMk id="3" creationId="{2693B527-BABF-1B4F-B68A-F78151476A50}"/>
          </ac:spMkLst>
        </pc:spChg>
      </pc:sldChg>
      <pc:sldChg chg="modSp add">
        <pc:chgData name="Dimitris Kyrkilis" userId="e96603508ab75866" providerId="LiveId" clId="{FA5E54DB-10BC-9D43-A727-C9AA39646582}" dt="2020-03-28T13:23:49.861" v="3879" actId="20577"/>
        <pc:sldMkLst>
          <pc:docMk/>
          <pc:sldMk cId="3841024980" sldId="264"/>
        </pc:sldMkLst>
        <pc:spChg chg="mod">
          <ac:chgData name="Dimitris Kyrkilis" userId="e96603508ab75866" providerId="LiveId" clId="{FA5E54DB-10BC-9D43-A727-C9AA39646582}" dt="2020-03-28T13:23:49.861" v="3879" actId="20577"/>
          <ac:spMkLst>
            <pc:docMk/>
            <pc:sldMk cId="3841024980" sldId="264"/>
            <ac:spMk id="3" creationId="{00000000-0000-0000-0000-000000000000}"/>
          </ac:spMkLst>
        </pc:spChg>
        <pc:spChg chg="mod">
          <ac:chgData name="Dimitris Kyrkilis" userId="e96603508ab75866" providerId="LiveId" clId="{FA5E54DB-10BC-9D43-A727-C9AA39646582}" dt="2020-03-28T13:20:48.623" v="3852" actId="20577"/>
          <ac:spMkLst>
            <pc:docMk/>
            <pc:sldMk cId="3841024980" sldId="264"/>
            <ac:spMk id="5" creationId="{00000000-0000-0000-0000-000000000000}"/>
          </ac:spMkLst>
        </pc:spChg>
      </pc:sldChg>
      <pc:sldChg chg="addSp modSp new mod modClrScheme chgLayout">
        <pc:chgData name="Dimitris Kyrkilis" userId="e96603508ab75866" providerId="LiveId" clId="{FA5E54DB-10BC-9D43-A727-C9AA39646582}" dt="2020-03-28T14:07:05.981" v="5391" actId="27636"/>
        <pc:sldMkLst>
          <pc:docMk/>
          <pc:sldMk cId="2089800458" sldId="265"/>
        </pc:sldMkLst>
        <pc:spChg chg="add mod">
          <ac:chgData name="Dimitris Kyrkilis" userId="e96603508ab75866" providerId="LiveId" clId="{FA5E54DB-10BC-9D43-A727-C9AA39646582}" dt="2020-03-28T14:07:05.981" v="5391" actId="27636"/>
          <ac:spMkLst>
            <pc:docMk/>
            <pc:sldMk cId="2089800458" sldId="265"/>
            <ac:spMk id="2" creationId="{D9CF54E3-AFC2-ED4C-A32F-BDD3CEB00601}"/>
          </ac:spMkLst>
        </pc:spChg>
        <pc:spChg chg="add mod">
          <ac:chgData name="Dimitris Kyrkilis" userId="e96603508ab75866" providerId="LiveId" clId="{FA5E54DB-10BC-9D43-A727-C9AA39646582}" dt="2020-03-28T14:07:05.959" v="5390" actId="5793"/>
          <ac:spMkLst>
            <pc:docMk/>
            <pc:sldMk cId="2089800458" sldId="265"/>
            <ac:spMk id="3" creationId="{2CAD7EEE-703D-4145-BA99-0CA1D19ACC6D}"/>
          </ac:spMkLst>
        </pc:spChg>
      </pc:sldChg>
      <pc:sldChg chg="new del">
        <pc:chgData name="Dimitris Kyrkilis" userId="e96603508ab75866" providerId="LiveId" clId="{FA5E54DB-10BC-9D43-A727-C9AA39646582}" dt="2020-03-28T14:02:48.035" v="5162" actId="21"/>
        <pc:sldMkLst>
          <pc:docMk/>
          <pc:sldMk cId="3226573393" sldId="266"/>
        </pc:sldMkLst>
      </pc:sldChg>
      <pc:sldChg chg="modSp add del">
        <pc:chgData name="Dimitris Kyrkilis" userId="e96603508ab75866" providerId="LiveId" clId="{FA5E54DB-10BC-9D43-A727-C9AA39646582}" dt="2020-03-29T10:16:38.684" v="6489" actId="21"/>
        <pc:sldMkLst>
          <pc:docMk/>
          <pc:sldMk cId="4209483053" sldId="267"/>
        </pc:sldMkLst>
        <pc:spChg chg="mod">
          <ac:chgData name="Dimitris Kyrkilis" userId="e96603508ab75866" providerId="LiveId" clId="{FA5E54DB-10BC-9D43-A727-C9AA39646582}" dt="2020-03-28T13:35:03.912" v="4078" actId="20577"/>
          <ac:spMkLst>
            <pc:docMk/>
            <pc:sldMk cId="4209483053" sldId="267"/>
            <ac:spMk id="3" creationId="{CC6037DF-EC87-4732-A71D-F2B097B6CE6E}"/>
          </ac:spMkLst>
        </pc:spChg>
        <pc:spChg chg="mod">
          <ac:chgData name="Dimitris Kyrkilis" userId="e96603508ab75866" providerId="LiveId" clId="{FA5E54DB-10BC-9D43-A727-C9AA39646582}" dt="2020-03-28T13:30:46.622" v="3919" actId="20577"/>
          <ac:spMkLst>
            <pc:docMk/>
            <pc:sldMk cId="4209483053" sldId="267"/>
            <ac:spMk id="4" creationId="{C0D52C54-0AB9-4200-8040-67D3365D2CDC}"/>
          </ac:spMkLst>
        </pc:spChg>
        <pc:spChg chg="mod">
          <ac:chgData name="Dimitris Kyrkilis" userId="e96603508ab75866" providerId="LiveId" clId="{FA5E54DB-10BC-9D43-A727-C9AA39646582}" dt="2020-03-28T13:48:48.497" v="4784" actId="20577"/>
          <ac:spMkLst>
            <pc:docMk/>
            <pc:sldMk cId="4209483053" sldId="267"/>
            <ac:spMk id="5" creationId="{D421C99D-FE94-42EE-B6E9-F0479959A243}"/>
          </ac:spMkLst>
        </pc:spChg>
        <pc:spChg chg="mod">
          <ac:chgData name="Dimitris Kyrkilis" userId="e96603508ab75866" providerId="LiveId" clId="{FA5E54DB-10BC-9D43-A727-C9AA39646582}" dt="2020-03-28T13:52:30.222" v="5044" actId="20577"/>
          <ac:spMkLst>
            <pc:docMk/>
            <pc:sldMk cId="4209483053" sldId="267"/>
            <ac:spMk id="7" creationId="{7DA616B8-484F-433C-8043-3A9B202AEC80}"/>
          </ac:spMkLst>
        </pc:spChg>
        <pc:spChg chg="mod">
          <ac:chgData name="Dimitris Kyrkilis" userId="e96603508ab75866" providerId="LiveId" clId="{FA5E54DB-10BC-9D43-A727-C9AA39646582}" dt="2020-03-28T14:04:22.926" v="5195" actId="20577"/>
          <ac:spMkLst>
            <pc:docMk/>
            <pc:sldMk cId="4209483053" sldId="267"/>
            <ac:spMk id="8" creationId="{FBDCC288-4EE8-4F82-811F-7CB99756DB78}"/>
          </ac:spMkLst>
        </pc:spChg>
      </pc:sldChg>
      <pc:sldChg chg="delSp new del mod modClrScheme chgLayout">
        <pc:chgData name="Dimitris Kyrkilis" userId="e96603508ab75866" providerId="LiveId" clId="{FA5E54DB-10BC-9D43-A727-C9AA39646582}" dt="2020-03-28T14:09:46.984" v="5398" actId="21"/>
        <pc:sldMkLst>
          <pc:docMk/>
          <pc:sldMk cId="4109178412" sldId="268"/>
        </pc:sldMkLst>
        <pc:spChg chg="del">
          <ac:chgData name="Dimitris Kyrkilis" userId="e96603508ab75866" providerId="LiveId" clId="{FA5E54DB-10BC-9D43-A727-C9AA39646582}" dt="2020-03-28T14:08:40.919" v="5393" actId="700"/>
          <ac:spMkLst>
            <pc:docMk/>
            <pc:sldMk cId="4109178412" sldId="268"/>
            <ac:spMk id="2" creationId="{F309A16C-2281-9A48-B7C1-A4637EA11E57}"/>
          </ac:spMkLst>
        </pc:spChg>
        <pc:spChg chg="del">
          <ac:chgData name="Dimitris Kyrkilis" userId="e96603508ab75866" providerId="LiveId" clId="{FA5E54DB-10BC-9D43-A727-C9AA39646582}" dt="2020-03-28T14:08:40.919" v="5393" actId="700"/>
          <ac:spMkLst>
            <pc:docMk/>
            <pc:sldMk cId="4109178412" sldId="268"/>
            <ac:spMk id="3" creationId="{8FE5AC1A-91E9-BC4F-9FBC-F1F570A75751}"/>
          </ac:spMkLst>
        </pc:spChg>
      </pc:sldChg>
      <pc:sldChg chg="modSp add del">
        <pc:chgData name="Dimitris Kyrkilis" userId="e96603508ab75866" providerId="LiveId" clId="{FA5E54DB-10BC-9D43-A727-C9AA39646582}" dt="2020-03-29T10:16:27.087" v="6487" actId="21"/>
        <pc:sldMkLst>
          <pc:docMk/>
          <pc:sldMk cId="3547871782" sldId="269"/>
        </pc:sldMkLst>
        <pc:spChg chg="mod">
          <ac:chgData name="Dimitris Kyrkilis" userId="e96603508ab75866" providerId="LiveId" clId="{FA5E54DB-10BC-9D43-A727-C9AA39646582}" dt="2020-03-28T14:17:02.947" v="5608" actId="21"/>
          <ac:spMkLst>
            <pc:docMk/>
            <pc:sldMk cId="3547871782" sldId="269"/>
            <ac:spMk id="13" creationId="{CC9B7068-17CF-45BC-B64D-9AD0FAEE8206}"/>
          </ac:spMkLst>
        </pc:spChg>
      </pc:sldChg>
      <pc:sldChg chg="delSp modSp add mod modClrScheme chgLayout">
        <pc:chgData name="Dimitris Kyrkilis" userId="e96603508ab75866" providerId="LiveId" clId="{FA5E54DB-10BC-9D43-A727-C9AA39646582}" dt="2020-03-28T14:09:26.757" v="5397" actId="1076"/>
        <pc:sldMkLst>
          <pc:docMk/>
          <pc:sldMk cId="1147449002" sldId="270"/>
        </pc:sldMkLst>
        <pc:spChg chg="mod ord">
          <ac:chgData name="Dimitris Kyrkilis" userId="e96603508ab75866" providerId="LiveId" clId="{FA5E54DB-10BC-9D43-A727-C9AA39646582}" dt="2020-03-28T14:09:26.757" v="5397" actId="1076"/>
          <ac:spMkLst>
            <pc:docMk/>
            <pc:sldMk cId="1147449002" sldId="270"/>
            <ac:spMk id="2" creationId="{D9CF54E3-AFC2-ED4C-A32F-BDD3CEB00601}"/>
          </ac:spMkLst>
        </pc:spChg>
        <pc:spChg chg="del">
          <ac:chgData name="Dimitris Kyrkilis" userId="e96603508ab75866" providerId="LiveId" clId="{FA5E54DB-10BC-9D43-A727-C9AA39646582}" dt="2020-03-28T14:09:19.095" v="5396" actId="700"/>
          <ac:spMkLst>
            <pc:docMk/>
            <pc:sldMk cId="1147449002" sldId="270"/>
            <ac:spMk id="3" creationId="{2CAD7EEE-703D-4145-BA99-0CA1D19ACC6D}"/>
          </ac:spMkLst>
        </pc:spChg>
      </pc:sldChg>
      <pc:sldChg chg="addSp modSp new mod modClrScheme chgLayout">
        <pc:chgData name="Dimitris Kyrkilis" userId="e96603508ab75866" providerId="LiveId" clId="{FA5E54DB-10BC-9D43-A727-C9AA39646582}" dt="2020-03-29T10:23:20.295" v="6494" actId="20577"/>
        <pc:sldMkLst>
          <pc:docMk/>
          <pc:sldMk cId="2255377574" sldId="271"/>
        </pc:sldMkLst>
        <pc:spChg chg="add mod">
          <ac:chgData name="Dimitris Kyrkilis" userId="e96603508ab75866" providerId="LiveId" clId="{FA5E54DB-10BC-9D43-A727-C9AA39646582}" dt="2020-03-28T14:18:37.935" v="5645" actId="20577"/>
          <ac:spMkLst>
            <pc:docMk/>
            <pc:sldMk cId="2255377574" sldId="271"/>
            <ac:spMk id="2" creationId="{FD053B45-37EE-064F-B9C8-1E757F49B9E9}"/>
          </ac:spMkLst>
        </pc:spChg>
        <pc:spChg chg="add mod">
          <ac:chgData name="Dimitris Kyrkilis" userId="e96603508ab75866" providerId="LiveId" clId="{FA5E54DB-10BC-9D43-A727-C9AA39646582}" dt="2020-03-29T10:23:20.295" v="6494" actId="20577"/>
          <ac:spMkLst>
            <pc:docMk/>
            <pc:sldMk cId="2255377574" sldId="271"/>
            <ac:spMk id="3" creationId="{5417E81A-49A0-E544-BA77-5962C529FCEE}"/>
          </ac:spMkLst>
        </pc:spChg>
      </pc:sldChg>
      <pc:sldChg chg="addSp delSp modSp new add del mod modClrScheme chgLayout">
        <pc:chgData name="Dimitris Kyrkilis" userId="e96603508ab75866" providerId="LiveId" clId="{FA5E54DB-10BC-9D43-A727-C9AA39646582}" dt="2020-03-29T17:47:57.296" v="10796" actId="21"/>
        <pc:sldMkLst>
          <pc:docMk/>
          <pc:sldMk cId="4210900805" sldId="272"/>
        </pc:sldMkLst>
        <pc:spChg chg="del">
          <ac:chgData name="Dimitris Kyrkilis" userId="e96603508ab75866" providerId="LiveId" clId="{FA5E54DB-10BC-9D43-A727-C9AA39646582}" dt="2020-03-29T10:22:25.869" v="6491" actId="700"/>
          <ac:spMkLst>
            <pc:docMk/>
            <pc:sldMk cId="4210900805" sldId="272"/>
            <ac:spMk id="2" creationId="{239805B6-FBDD-1D4A-996F-0873855F7F05}"/>
          </ac:spMkLst>
        </pc:spChg>
        <pc:spChg chg="del">
          <ac:chgData name="Dimitris Kyrkilis" userId="e96603508ab75866" providerId="LiveId" clId="{FA5E54DB-10BC-9D43-A727-C9AA39646582}" dt="2020-03-29T10:22:25.869" v="6491" actId="700"/>
          <ac:spMkLst>
            <pc:docMk/>
            <pc:sldMk cId="4210900805" sldId="272"/>
            <ac:spMk id="3" creationId="{B6004FFA-FA0B-6440-8991-80E5C67EA262}"/>
          </ac:spMkLst>
        </pc:spChg>
        <pc:spChg chg="add mod">
          <ac:chgData name="Dimitris Kyrkilis" userId="e96603508ab75866" providerId="LiveId" clId="{FA5E54DB-10BC-9D43-A727-C9AA39646582}" dt="2020-03-29T10:26:12.528" v="6621" actId="20577"/>
          <ac:spMkLst>
            <pc:docMk/>
            <pc:sldMk cId="4210900805" sldId="272"/>
            <ac:spMk id="4" creationId="{BA2535CA-06A7-594D-9C2E-05F1BFB1C22C}"/>
          </ac:spMkLst>
        </pc:spChg>
        <pc:spChg chg="add mod">
          <ac:chgData name="Dimitris Kyrkilis" userId="e96603508ab75866" providerId="LiveId" clId="{FA5E54DB-10BC-9D43-A727-C9AA39646582}" dt="2020-03-29T10:37:53.612" v="6999" actId="5793"/>
          <ac:spMkLst>
            <pc:docMk/>
            <pc:sldMk cId="4210900805" sldId="272"/>
            <ac:spMk id="5" creationId="{A19FDCAC-70B1-3143-8E4A-46F9326E339B}"/>
          </ac:spMkLst>
        </pc:spChg>
      </pc:sldChg>
      <pc:sldChg chg="add del">
        <pc:chgData name="Dimitris Kyrkilis" userId="e96603508ab75866" providerId="LiveId" clId="{FA5E54DB-10BC-9D43-A727-C9AA39646582}" dt="2020-03-29T11:05:19.053" v="8539" actId="21"/>
        <pc:sldMkLst>
          <pc:docMk/>
          <pc:sldMk cId="706326955" sldId="273"/>
        </pc:sldMkLst>
      </pc:sldChg>
      <pc:sldChg chg="modSp new add del">
        <pc:chgData name="Dimitris Kyrkilis" userId="e96603508ab75866" providerId="LiveId" clId="{FA5E54DB-10BC-9D43-A727-C9AA39646582}" dt="2020-03-29T17:47:55.573" v="10795" actId="21"/>
        <pc:sldMkLst>
          <pc:docMk/>
          <pc:sldMk cId="1784289895" sldId="274"/>
        </pc:sldMkLst>
        <pc:spChg chg="mod">
          <ac:chgData name="Dimitris Kyrkilis" userId="e96603508ab75866" providerId="LiveId" clId="{FA5E54DB-10BC-9D43-A727-C9AA39646582}" dt="2020-03-29T11:03:48.356" v="8493" actId="27636"/>
          <ac:spMkLst>
            <pc:docMk/>
            <pc:sldMk cId="1784289895" sldId="274"/>
            <ac:spMk id="3" creationId="{E3FF5699-2FCE-7F42-A892-280410FED7C9}"/>
          </ac:spMkLst>
        </pc:spChg>
      </pc:sldChg>
      <pc:sldChg chg="modSp new">
        <pc:chgData name="Dimitris Kyrkilis" userId="e96603508ab75866" providerId="LiveId" clId="{FA5E54DB-10BC-9D43-A727-C9AA39646582}" dt="2020-03-29T11:04:44.108" v="8538" actId="20577"/>
        <pc:sldMkLst>
          <pc:docMk/>
          <pc:sldMk cId="364583960" sldId="275"/>
        </pc:sldMkLst>
        <pc:spChg chg="mod">
          <ac:chgData name="Dimitris Kyrkilis" userId="e96603508ab75866" providerId="LiveId" clId="{FA5E54DB-10BC-9D43-A727-C9AA39646582}" dt="2020-03-29T11:04:44.108" v="8538" actId="20577"/>
          <ac:spMkLst>
            <pc:docMk/>
            <pc:sldMk cId="364583960" sldId="275"/>
            <ac:spMk id="2" creationId="{0243559D-E8DC-EC4C-897C-3A1080AAFE23}"/>
          </ac:spMkLst>
        </pc:spChg>
        <pc:spChg chg="mod">
          <ac:chgData name="Dimitris Kyrkilis" userId="e96603508ab75866" providerId="LiveId" clId="{FA5E54DB-10BC-9D43-A727-C9AA39646582}" dt="2020-03-29T11:04:02.574" v="8496" actId="5793"/>
          <ac:spMkLst>
            <pc:docMk/>
            <pc:sldMk cId="364583960" sldId="275"/>
            <ac:spMk id="3" creationId="{9146E80F-B84C-7A46-8C5F-731EC14998A7}"/>
          </ac:spMkLst>
        </pc:spChg>
      </pc:sldChg>
      <pc:sldChg chg="delSp new del mod modClrScheme chgLayout">
        <pc:chgData name="Dimitris Kyrkilis" userId="e96603508ab75866" providerId="LiveId" clId="{FA5E54DB-10BC-9D43-A727-C9AA39646582}" dt="2020-03-29T13:27:01.002" v="10054" actId="21"/>
        <pc:sldMkLst>
          <pc:docMk/>
          <pc:sldMk cId="3855948944" sldId="276"/>
        </pc:sldMkLst>
        <pc:spChg chg="del">
          <ac:chgData name="Dimitris Kyrkilis" userId="e96603508ab75866" providerId="LiveId" clId="{FA5E54DB-10BC-9D43-A727-C9AA39646582}" dt="2020-03-29T13:02:05.099" v="8541" actId="700"/>
          <ac:spMkLst>
            <pc:docMk/>
            <pc:sldMk cId="3855948944" sldId="276"/>
            <ac:spMk id="2" creationId="{85EBE787-EC4F-854D-ABDD-2C0B57832DD1}"/>
          </ac:spMkLst>
        </pc:spChg>
        <pc:spChg chg="del">
          <ac:chgData name="Dimitris Kyrkilis" userId="e96603508ab75866" providerId="LiveId" clId="{FA5E54DB-10BC-9D43-A727-C9AA39646582}" dt="2020-03-29T13:02:05.099" v="8541" actId="700"/>
          <ac:spMkLst>
            <pc:docMk/>
            <pc:sldMk cId="3855948944" sldId="276"/>
            <ac:spMk id="3" creationId="{69707CF0-BBA0-0F45-80C4-9DC40D969678}"/>
          </ac:spMkLst>
        </pc:spChg>
      </pc:sldChg>
      <pc:sldChg chg="modSp add">
        <pc:chgData name="Dimitris Kyrkilis" userId="e96603508ab75866" providerId="LiveId" clId="{FA5E54DB-10BC-9D43-A727-C9AA39646582}" dt="2020-03-29T13:26:49.338" v="10053" actId="20577"/>
        <pc:sldMkLst>
          <pc:docMk/>
          <pc:sldMk cId="639001474" sldId="277"/>
        </pc:sldMkLst>
        <pc:spChg chg="mod">
          <ac:chgData name="Dimitris Kyrkilis" userId="e96603508ab75866" providerId="LiveId" clId="{FA5E54DB-10BC-9D43-A727-C9AA39646582}" dt="2020-03-29T13:26:07.854" v="10046" actId="20577"/>
          <ac:spMkLst>
            <pc:docMk/>
            <pc:sldMk cId="639001474" sldId="277"/>
            <ac:spMk id="3" creationId="{CA028DC1-3050-4865-848E-D0D6F51ABCD8}"/>
          </ac:spMkLst>
        </pc:spChg>
        <pc:spChg chg="mod">
          <ac:chgData name="Dimitris Kyrkilis" userId="e96603508ab75866" providerId="LiveId" clId="{FA5E54DB-10BC-9D43-A727-C9AA39646582}" dt="2020-03-29T13:05:41.709" v="8822" actId="6549"/>
          <ac:spMkLst>
            <pc:docMk/>
            <pc:sldMk cId="639001474" sldId="277"/>
            <ac:spMk id="4" creationId="{12FB2F9E-3C33-4F83-9FAE-9EE26401A21E}"/>
          </ac:spMkLst>
        </pc:spChg>
        <pc:spChg chg="mod">
          <ac:chgData name="Dimitris Kyrkilis" userId="e96603508ab75866" providerId="LiveId" clId="{FA5E54DB-10BC-9D43-A727-C9AA39646582}" dt="2020-03-29T13:03:23.189" v="8625" actId="115"/>
          <ac:spMkLst>
            <pc:docMk/>
            <pc:sldMk cId="639001474" sldId="277"/>
            <ac:spMk id="5" creationId="{8DA4C721-3EBC-42B3-818C-A93B2B2542CF}"/>
          </ac:spMkLst>
        </pc:spChg>
        <pc:spChg chg="mod">
          <ac:chgData name="Dimitris Kyrkilis" userId="e96603508ab75866" providerId="LiveId" clId="{FA5E54DB-10BC-9D43-A727-C9AA39646582}" dt="2020-03-29T13:17:11.145" v="9359" actId="20577"/>
          <ac:spMkLst>
            <pc:docMk/>
            <pc:sldMk cId="639001474" sldId="277"/>
            <ac:spMk id="6" creationId="{CC01B94A-7AA6-4D7B-8A0D-FD3741BDB7EA}"/>
          </ac:spMkLst>
        </pc:spChg>
        <pc:spChg chg="mod">
          <ac:chgData name="Dimitris Kyrkilis" userId="e96603508ab75866" providerId="LiveId" clId="{FA5E54DB-10BC-9D43-A727-C9AA39646582}" dt="2020-03-29T13:19:23.353" v="9503" actId="20577"/>
          <ac:spMkLst>
            <pc:docMk/>
            <pc:sldMk cId="639001474" sldId="277"/>
            <ac:spMk id="7" creationId="{A1B31F9A-DB7B-46E7-B534-8686AF1E95EF}"/>
          </ac:spMkLst>
        </pc:spChg>
        <pc:spChg chg="mod">
          <ac:chgData name="Dimitris Kyrkilis" userId="e96603508ab75866" providerId="LiveId" clId="{FA5E54DB-10BC-9D43-A727-C9AA39646582}" dt="2020-03-29T13:19:36.476" v="9542" actId="20577"/>
          <ac:spMkLst>
            <pc:docMk/>
            <pc:sldMk cId="639001474" sldId="277"/>
            <ac:spMk id="8" creationId="{CFCD4706-07AF-402D-A1EA-5995A4568279}"/>
          </ac:spMkLst>
        </pc:spChg>
        <pc:spChg chg="mod">
          <ac:chgData name="Dimitris Kyrkilis" userId="e96603508ab75866" providerId="LiveId" clId="{FA5E54DB-10BC-9D43-A727-C9AA39646582}" dt="2020-03-29T13:06:52.663" v="8845" actId="6549"/>
          <ac:spMkLst>
            <pc:docMk/>
            <pc:sldMk cId="639001474" sldId="277"/>
            <ac:spMk id="14" creationId="{2C79AEA8-0F6B-497B-A49E-01DBE1300617}"/>
          </ac:spMkLst>
        </pc:spChg>
        <pc:spChg chg="mod">
          <ac:chgData name="Dimitris Kyrkilis" userId="e96603508ab75866" providerId="LiveId" clId="{FA5E54DB-10BC-9D43-A727-C9AA39646582}" dt="2020-03-29T13:19:56.651" v="9561" actId="6549"/>
          <ac:spMkLst>
            <pc:docMk/>
            <pc:sldMk cId="639001474" sldId="277"/>
            <ac:spMk id="15" creationId="{72401B9A-0CAB-44E5-A5F4-0CFA9E823325}"/>
          </ac:spMkLst>
        </pc:spChg>
        <pc:spChg chg="mod">
          <ac:chgData name="Dimitris Kyrkilis" userId="e96603508ab75866" providerId="LiveId" clId="{FA5E54DB-10BC-9D43-A727-C9AA39646582}" dt="2020-03-29T13:14:05.841" v="9268" actId="1076"/>
          <ac:spMkLst>
            <pc:docMk/>
            <pc:sldMk cId="639001474" sldId="277"/>
            <ac:spMk id="18" creationId="{EDD2AB82-99F2-414E-8953-906ED0840701}"/>
          </ac:spMkLst>
        </pc:spChg>
        <pc:spChg chg="mod">
          <ac:chgData name="Dimitris Kyrkilis" userId="e96603508ab75866" providerId="LiveId" clId="{FA5E54DB-10BC-9D43-A727-C9AA39646582}" dt="2020-03-29T13:20:55.666" v="9633" actId="6549"/>
          <ac:spMkLst>
            <pc:docMk/>
            <pc:sldMk cId="639001474" sldId="277"/>
            <ac:spMk id="20" creationId="{E48E9561-D732-4467-9130-35D7A666AB95}"/>
          </ac:spMkLst>
        </pc:spChg>
        <pc:spChg chg="mod">
          <ac:chgData name="Dimitris Kyrkilis" userId="e96603508ab75866" providerId="LiveId" clId="{FA5E54DB-10BC-9D43-A727-C9AA39646582}" dt="2020-03-29T13:26:49.338" v="10053" actId="20577"/>
          <ac:spMkLst>
            <pc:docMk/>
            <pc:sldMk cId="639001474" sldId="277"/>
            <ac:spMk id="23" creationId="{F12FA0A4-4868-42A0-B265-E54C648C5AED}"/>
          </ac:spMkLst>
        </pc:spChg>
        <pc:spChg chg="mod">
          <ac:chgData name="Dimitris Kyrkilis" userId="e96603508ab75866" providerId="LiveId" clId="{FA5E54DB-10BC-9D43-A727-C9AA39646582}" dt="2020-03-29T13:25:47.002" v="10022" actId="6549"/>
          <ac:spMkLst>
            <pc:docMk/>
            <pc:sldMk cId="639001474" sldId="277"/>
            <ac:spMk id="25" creationId="{52C44D29-B184-4619-BEDA-795BD8639024}"/>
          </ac:spMkLst>
        </pc:spChg>
        <pc:cxnChg chg="mod">
          <ac:chgData name="Dimitris Kyrkilis" userId="e96603508ab75866" providerId="LiveId" clId="{FA5E54DB-10BC-9D43-A727-C9AA39646582}" dt="2020-03-29T13:19:16.393" v="9489" actId="20577"/>
          <ac:cxnSpMkLst>
            <pc:docMk/>
            <pc:sldMk cId="639001474" sldId="277"/>
            <ac:cxnSpMk id="13" creationId="{85B116BF-C50C-41F0-A123-269037BA1B2F}"/>
          </ac:cxnSpMkLst>
        </pc:cxnChg>
      </pc:sldChg>
      <pc:sldChg chg="addSp modSp new mod modClrScheme chgLayout">
        <pc:chgData name="Dimitris Kyrkilis" userId="e96603508ab75866" providerId="LiveId" clId="{FA5E54DB-10BC-9D43-A727-C9AA39646582}" dt="2020-03-29T18:14:14.073" v="12027" actId="14100"/>
        <pc:sldMkLst>
          <pc:docMk/>
          <pc:sldMk cId="1055916857" sldId="278"/>
        </pc:sldMkLst>
        <pc:spChg chg="add mod">
          <ac:chgData name="Dimitris Kyrkilis" userId="e96603508ab75866" providerId="LiveId" clId="{FA5E54DB-10BC-9D43-A727-C9AA39646582}" dt="2020-03-29T18:14:14.073" v="12027" actId="14100"/>
          <ac:spMkLst>
            <pc:docMk/>
            <pc:sldMk cId="1055916857" sldId="278"/>
            <ac:spMk id="2" creationId="{C57A932C-AE6E-584B-BDC4-FCBFEAE309CF}"/>
          </ac:spMkLst>
        </pc:spChg>
        <pc:spChg chg="add mod">
          <ac:chgData name="Dimitris Kyrkilis" userId="e96603508ab75866" providerId="LiveId" clId="{FA5E54DB-10BC-9D43-A727-C9AA39646582}" dt="2020-03-29T18:14:03.048" v="12026" actId="1076"/>
          <ac:spMkLst>
            <pc:docMk/>
            <pc:sldMk cId="1055916857" sldId="278"/>
            <ac:spMk id="3" creationId="{85334401-6127-074A-992D-A1D705C147B8}"/>
          </ac:spMkLst>
        </pc:spChg>
      </pc:sldChg>
      <pc:sldChg chg="addSp delSp modSp new">
        <pc:chgData name="Dimitris Kyrkilis" userId="e96603508ab75866" providerId="LiveId" clId="{FA5E54DB-10BC-9D43-A727-C9AA39646582}" dt="2020-03-29T17:47:00.714" v="10792" actId="20577"/>
        <pc:sldMkLst>
          <pc:docMk/>
          <pc:sldMk cId="100810808" sldId="279"/>
        </pc:sldMkLst>
        <pc:spChg chg="mod">
          <ac:chgData name="Dimitris Kyrkilis" userId="e96603508ab75866" providerId="LiveId" clId="{FA5E54DB-10BC-9D43-A727-C9AA39646582}" dt="2020-03-29T14:19:09.946" v="10156" actId="122"/>
          <ac:spMkLst>
            <pc:docMk/>
            <pc:sldMk cId="100810808" sldId="279"/>
            <ac:spMk id="2" creationId="{6F7E963C-C6A1-B847-BCBA-E462D7E905AD}"/>
          </ac:spMkLst>
        </pc:spChg>
        <pc:spChg chg="mod">
          <ac:chgData name="Dimitris Kyrkilis" userId="e96603508ab75866" providerId="LiveId" clId="{FA5E54DB-10BC-9D43-A727-C9AA39646582}" dt="2020-03-29T17:47:00.714" v="10792" actId="20577"/>
          <ac:spMkLst>
            <pc:docMk/>
            <pc:sldMk cId="100810808" sldId="279"/>
            <ac:spMk id="3" creationId="{FC681E32-4482-2E48-96F7-33270352D3B0}"/>
          </ac:spMkLst>
        </pc:spChg>
        <pc:spChg chg="add del">
          <ac:chgData name="Dimitris Kyrkilis" userId="e96603508ab75866" providerId="LiveId" clId="{FA5E54DB-10BC-9D43-A727-C9AA39646582}" dt="2020-03-29T17:41:22.014" v="10536" actId="1144"/>
          <ac:spMkLst>
            <pc:docMk/>
            <pc:sldMk cId="100810808" sldId="279"/>
            <ac:spMk id="4" creationId="{FFCB485E-F552-0F4A-8C69-EC0640A53220}"/>
          </ac:spMkLst>
        </pc:spChg>
      </pc:sldChg>
      <pc:sldChg chg="delSp new del mod modClrScheme chgLayout">
        <pc:chgData name="Dimitris Kyrkilis" userId="e96603508ab75866" providerId="LiveId" clId="{FA5E54DB-10BC-9D43-A727-C9AA39646582}" dt="2020-03-29T18:14:33.318" v="12028" actId="21"/>
        <pc:sldMkLst>
          <pc:docMk/>
          <pc:sldMk cId="4247406447" sldId="280"/>
        </pc:sldMkLst>
        <pc:spChg chg="del">
          <ac:chgData name="Dimitris Kyrkilis" userId="e96603508ab75866" providerId="LiveId" clId="{FA5E54DB-10BC-9D43-A727-C9AA39646582}" dt="2020-03-29T17:52:11.460" v="10846" actId="700"/>
          <ac:spMkLst>
            <pc:docMk/>
            <pc:sldMk cId="4247406447" sldId="280"/>
            <ac:spMk id="2" creationId="{EC5B9F73-C12D-5846-B64A-D9D6C086F015}"/>
          </ac:spMkLst>
        </pc:spChg>
        <pc:spChg chg="del">
          <ac:chgData name="Dimitris Kyrkilis" userId="e96603508ab75866" providerId="LiveId" clId="{FA5E54DB-10BC-9D43-A727-C9AA39646582}" dt="2020-03-29T17:52:11.460" v="10846" actId="700"/>
          <ac:spMkLst>
            <pc:docMk/>
            <pc:sldMk cId="4247406447" sldId="280"/>
            <ac:spMk id="3" creationId="{C86937B9-35A9-B747-AFF1-9C6410D6F144}"/>
          </ac:spMkLst>
        </pc:spChg>
      </pc:sldChg>
      <pc:sldChg chg="delSp modSp add">
        <pc:chgData name="Dimitris Kyrkilis" userId="e96603508ab75866" providerId="LiveId" clId="{FA5E54DB-10BC-9D43-A727-C9AA39646582}" dt="2020-03-29T18:14:49.503" v="12029" actId="20577"/>
        <pc:sldMkLst>
          <pc:docMk/>
          <pc:sldMk cId="3184317169" sldId="281"/>
        </pc:sldMkLst>
        <pc:spChg chg="mod">
          <ac:chgData name="Dimitris Kyrkilis" userId="e96603508ab75866" providerId="LiveId" clId="{FA5E54DB-10BC-9D43-A727-C9AA39646582}" dt="2020-03-29T18:10:33.593" v="11787" actId="20577"/>
          <ac:spMkLst>
            <pc:docMk/>
            <pc:sldMk cId="3184317169" sldId="281"/>
            <ac:spMk id="3" creationId="{3A99E54A-DEB6-4930-A8D1-008F95BEF918}"/>
          </ac:spMkLst>
        </pc:spChg>
        <pc:spChg chg="mod">
          <ac:chgData name="Dimitris Kyrkilis" userId="e96603508ab75866" providerId="LiveId" clId="{FA5E54DB-10BC-9D43-A727-C9AA39646582}" dt="2020-03-29T17:53:09.461" v="10897" actId="255"/>
          <ac:spMkLst>
            <pc:docMk/>
            <pc:sldMk cId="3184317169" sldId="281"/>
            <ac:spMk id="4" creationId="{14748A0B-2A1B-4402-8A2E-94F19B88D3ED}"/>
          </ac:spMkLst>
        </pc:spChg>
        <pc:spChg chg="mod">
          <ac:chgData name="Dimitris Kyrkilis" userId="e96603508ab75866" providerId="LiveId" clId="{FA5E54DB-10BC-9D43-A727-C9AA39646582}" dt="2020-03-29T18:14:49.503" v="12029" actId="20577"/>
          <ac:spMkLst>
            <pc:docMk/>
            <pc:sldMk cId="3184317169" sldId="281"/>
            <ac:spMk id="5" creationId="{7F25DDDA-8ABE-461B-8577-DE34EF9C8434}"/>
          </ac:spMkLst>
        </pc:spChg>
        <pc:spChg chg="del mod">
          <ac:chgData name="Dimitris Kyrkilis" userId="e96603508ab75866" providerId="LiveId" clId="{FA5E54DB-10BC-9D43-A727-C9AA39646582}" dt="2020-03-29T18:13:54.331" v="12025" actId="478"/>
          <ac:spMkLst>
            <pc:docMk/>
            <pc:sldMk cId="3184317169" sldId="281"/>
            <ac:spMk id="6" creationId="{65F333C9-3F3E-4B25-8A28-95202669ED87}"/>
          </ac:spMkLst>
        </pc:spChg>
      </pc:sldChg>
      <pc:sldChg chg="addSp delSp modSp new mod modClrScheme chgLayout">
        <pc:chgData name="Dimitris Kyrkilis" userId="e96603508ab75866" providerId="LiveId" clId="{FA5E54DB-10BC-9D43-A727-C9AA39646582}" dt="2020-03-29T18:26:02.163" v="12605" actId="20577"/>
        <pc:sldMkLst>
          <pc:docMk/>
          <pc:sldMk cId="3472073754" sldId="282"/>
        </pc:sldMkLst>
        <pc:spChg chg="add del mod">
          <ac:chgData name="Dimitris Kyrkilis" userId="e96603508ab75866" providerId="LiveId" clId="{FA5E54DB-10BC-9D43-A727-C9AA39646582}" dt="2020-03-29T18:17:03.665" v="12032" actId="700"/>
          <ac:spMkLst>
            <pc:docMk/>
            <pc:sldMk cId="3472073754" sldId="282"/>
            <ac:spMk id="2" creationId="{FBAEBC0C-99FF-1042-93FC-01622235B0C9}"/>
          </ac:spMkLst>
        </pc:spChg>
        <pc:spChg chg="add del mod">
          <ac:chgData name="Dimitris Kyrkilis" userId="e96603508ab75866" providerId="LiveId" clId="{FA5E54DB-10BC-9D43-A727-C9AA39646582}" dt="2020-03-29T18:17:03.665" v="12032" actId="700"/>
          <ac:spMkLst>
            <pc:docMk/>
            <pc:sldMk cId="3472073754" sldId="282"/>
            <ac:spMk id="3" creationId="{E8CDF062-45FB-B342-B496-77095EC8CE95}"/>
          </ac:spMkLst>
        </pc:spChg>
        <pc:spChg chg="add mod">
          <ac:chgData name="Dimitris Kyrkilis" userId="e96603508ab75866" providerId="LiveId" clId="{FA5E54DB-10BC-9D43-A727-C9AA39646582}" dt="2020-03-29T18:17:48.615" v="12044" actId="113"/>
          <ac:spMkLst>
            <pc:docMk/>
            <pc:sldMk cId="3472073754" sldId="282"/>
            <ac:spMk id="4" creationId="{770D4C80-7F38-DE4B-800E-CC0F68827773}"/>
          </ac:spMkLst>
        </pc:spChg>
        <pc:spChg chg="add mod">
          <ac:chgData name="Dimitris Kyrkilis" userId="e96603508ab75866" providerId="LiveId" clId="{FA5E54DB-10BC-9D43-A727-C9AA39646582}" dt="2020-03-29T18:26:02.163" v="12605" actId="20577"/>
          <ac:spMkLst>
            <pc:docMk/>
            <pc:sldMk cId="3472073754" sldId="282"/>
            <ac:spMk id="5" creationId="{336046AE-9F8D-2D4B-A4F3-5FCD02F25C8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BCA75A-C539-F544-8E60-31897F2CCC6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68BCFE8D-52BE-F844-87F9-3001EB66D6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A699A6DD-1413-5345-9698-F21513D16416}"/>
              </a:ext>
            </a:extLst>
          </p:cNvPr>
          <p:cNvSpPr>
            <a:spLocks noGrp="1"/>
          </p:cNvSpPr>
          <p:nvPr>
            <p:ph type="dt" sz="half" idx="10"/>
          </p:nvPr>
        </p:nvSpPr>
        <p:spPr/>
        <p:txBody>
          <a:bodyPr/>
          <a:lstStyle/>
          <a:p>
            <a:fld id="{202ECEBA-A635-9349-BF6B-36BB5EFC3D71}" type="datetimeFigureOut">
              <a:rPr lang="el-GR" smtClean="0"/>
              <a:t>27/2/2021</a:t>
            </a:fld>
            <a:endParaRPr lang="el-GR"/>
          </a:p>
        </p:txBody>
      </p:sp>
      <p:sp>
        <p:nvSpPr>
          <p:cNvPr id="5" name="Θέση υποσέλιδου 4">
            <a:extLst>
              <a:ext uri="{FF2B5EF4-FFF2-40B4-BE49-F238E27FC236}">
                <a16:creationId xmlns:a16="http://schemas.microsoft.com/office/drawing/2014/main" id="{F0A5032B-87CB-E74E-A285-A67593075A3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20B080F-6EC2-254F-8979-9C9A5F2068EF}"/>
              </a:ext>
            </a:extLst>
          </p:cNvPr>
          <p:cNvSpPr>
            <a:spLocks noGrp="1"/>
          </p:cNvSpPr>
          <p:nvPr>
            <p:ph type="sldNum" sz="quarter" idx="12"/>
          </p:nvPr>
        </p:nvSpPr>
        <p:spPr/>
        <p:txBody>
          <a:bodyPr/>
          <a:lstStyle/>
          <a:p>
            <a:fld id="{43839CB4-A195-8549-B7C8-B03AE0A1EDB2}" type="slidenum">
              <a:rPr lang="el-GR" smtClean="0"/>
              <a:t>‹#›</a:t>
            </a:fld>
            <a:endParaRPr lang="el-GR"/>
          </a:p>
        </p:txBody>
      </p:sp>
    </p:spTree>
    <p:extLst>
      <p:ext uri="{BB962C8B-B14F-4D97-AF65-F5344CB8AC3E}">
        <p14:creationId xmlns:p14="http://schemas.microsoft.com/office/powerpoint/2010/main" val="3059941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BF93A7-710F-1443-ACE4-565E951D2BD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982AB81-7528-0044-89A0-DE9364165F5F}"/>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E69DB83-D5E7-C74B-BA06-B3193D5676A4}"/>
              </a:ext>
            </a:extLst>
          </p:cNvPr>
          <p:cNvSpPr>
            <a:spLocks noGrp="1"/>
          </p:cNvSpPr>
          <p:nvPr>
            <p:ph type="dt" sz="half" idx="10"/>
          </p:nvPr>
        </p:nvSpPr>
        <p:spPr/>
        <p:txBody>
          <a:bodyPr/>
          <a:lstStyle/>
          <a:p>
            <a:fld id="{202ECEBA-A635-9349-BF6B-36BB5EFC3D71}" type="datetimeFigureOut">
              <a:rPr lang="el-GR" smtClean="0"/>
              <a:t>27/2/2021</a:t>
            </a:fld>
            <a:endParaRPr lang="el-GR"/>
          </a:p>
        </p:txBody>
      </p:sp>
      <p:sp>
        <p:nvSpPr>
          <p:cNvPr id="5" name="Θέση υποσέλιδου 4">
            <a:extLst>
              <a:ext uri="{FF2B5EF4-FFF2-40B4-BE49-F238E27FC236}">
                <a16:creationId xmlns:a16="http://schemas.microsoft.com/office/drawing/2014/main" id="{83DF24E0-332A-0E46-AACC-8415F32C691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F8A0613-56EC-F446-AF36-683DBD0442A9}"/>
              </a:ext>
            </a:extLst>
          </p:cNvPr>
          <p:cNvSpPr>
            <a:spLocks noGrp="1"/>
          </p:cNvSpPr>
          <p:nvPr>
            <p:ph type="sldNum" sz="quarter" idx="12"/>
          </p:nvPr>
        </p:nvSpPr>
        <p:spPr/>
        <p:txBody>
          <a:bodyPr/>
          <a:lstStyle/>
          <a:p>
            <a:fld id="{43839CB4-A195-8549-B7C8-B03AE0A1EDB2}" type="slidenum">
              <a:rPr lang="el-GR" smtClean="0"/>
              <a:t>‹#›</a:t>
            </a:fld>
            <a:endParaRPr lang="el-GR"/>
          </a:p>
        </p:txBody>
      </p:sp>
    </p:spTree>
    <p:extLst>
      <p:ext uri="{BB962C8B-B14F-4D97-AF65-F5344CB8AC3E}">
        <p14:creationId xmlns:p14="http://schemas.microsoft.com/office/powerpoint/2010/main" val="63265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4D79E942-43B1-A441-A874-DFF849E9BC0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4608324-E1F9-0F45-8B04-5D1D924C79C9}"/>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A8F9324-5818-AC46-97E4-6F7141FFA0F9}"/>
              </a:ext>
            </a:extLst>
          </p:cNvPr>
          <p:cNvSpPr>
            <a:spLocks noGrp="1"/>
          </p:cNvSpPr>
          <p:nvPr>
            <p:ph type="dt" sz="half" idx="10"/>
          </p:nvPr>
        </p:nvSpPr>
        <p:spPr/>
        <p:txBody>
          <a:bodyPr/>
          <a:lstStyle/>
          <a:p>
            <a:fld id="{202ECEBA-A635-9349-BF6B-36BB5EFC3D71}" type="datetimeFigureOut">
              <a:rPr lang="el-GR" smtClean="0"/>
              <a:t>27/2/2021</a:t>
            </a:fld>
            <a:endParaRPr lang="el-GR"/>
          </a:p>
        </p:txBody>
      </p:sp>
      <p:sp>
        <p:nvSpPr>
          <p:cNvPr id="5" name="Θέση υποσέλιδου 4">
            <a:extLst>
              <a:ext uri="{FF2B5EF4-FFF2-40B4-BE49-F238E27FC236}">
                <a16:creationId xmlns:a16="http://schemas.microsoft.com/office/drawing/2014/main" id="{B8FA36C9-D738-C243-A05F-3C43523CEAA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9ED79FE-95AB-D141-A8CA-98D48964B38E}"/>
              </a:ext>
            </a:extLst>
          </p:cNvPr>
          <p:cNvSpPr>
            <a:spLocks noGrp="1"/>
          </p:cNvSpPr>
          <p:nvPr>
            <p:ph type="sldNum" sz="quarter" idx="12"/>
          </p:nvPr>
        </p:nvSpPr>
        <p:spPr/>
        <p:txBody>
          <a:bodyPr/>
          <a:lstStyle/>
          <a:p>
            <a:fld id="{43839CB4-A195-8549-B7C8-B03AE0A1EDB2}" type="slidenum">
              <a:rPr lang="el-GR" smtClean="0"/>
              <a:t>‹#›</a:t>
            </a:fld>
            <a:endParaRPr lang="el-GR"/>
          </a:p>
        </p:txBody>
      </p:sp>
    </p:spTree>
    <p:extLst>
      <p:ext uri="{BB962C8B-B14F-4D97-AF65-F5344CB8AC3E}">
        <p14:creationId xmlns:p14="http://schemas.microsoft.com/office/powerpoint/2010/main" val="3474427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38FF0A-E12F-3144-989C-05EA58FE15A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710FE60-B158-264E-8410-6DAD4BDF4D33}"/>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709B85B-56E0-1A46-A377-5B3E6EACBF09}"/>
              </a:ext>
            </a:extLst>
          </p:cNvPr>
          <p:cNvSpPr>
            <a:spLocks noGrp="1"/>
          </p:cNvSpPr>
          <p:nvPr>
            <p:ph type="dt" sz="half" idx="10"/>
          </p:nvPr>
        </p:nvSpPr>
        <p:spPr/>
        <p:txBody>
          <a:bodyPr/>
          <a:lstStyle/>
          <a:p>
            <a:fld id="{202ECEBA-A635-9349-BF6B-36BB5EFC3D71}" type="datetimeFigureOut">
              <a:rPr lang="el-GR" smtClean="0"/>
              <a:t>27/2/2021</a:t>
            </a:fld>
            <a:endParaRPr lang="el-GR"/>
          </a:p>
        </p:txBody>
      </p:sp>
      <p:sp>
        <p:nvSpPr>
          <p:cNvPr id="5" name="Θέση υποσέλιδου 4">
            <a:extLst>
              <a:ext uri="{FF2B5EF4-FFF2-40B4-BE49-F238E27FC236}">
                <a16:creationId xmlns:a16="http://schemas.microsoft.com/office/drawing/2014/main" id="{87942635-0162-614A-A947-DC74FAE20CB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F6A0753-6F7A-5948-9AAA-0BD5E88D3699}"/>
              </a:ext>
            </a:extLst>
          </p:cNvPr>
          <p:cNvSpPr>
            <a:spLocks noGrp="1"/>
          </p:cNvSpPr>
          <p:nvPr>
            <p:ph type="sldNum" sz="quarter" idx="12"/>
          </p:nvPr>
        </p:nvSpPr>
        <p:spPr/>
        <p:txBody>
          <a:bodyPr/>
          <a:lstStyle/>
          <a:p>
            <a:fld id="{43839CB4-A195-8549-B7C8-B03AE0A1EDB2}" type="slidenum">
              <a:rPr lang="el-GR" smtClean="0"/>
              <a:t>‹#›</a:t>
            </a:fld>
            <a:endParaRPr lang="el-GR"/>
          </a:p>
        </p:txBody>
      </p:sp>
    </p:spTree>
    <p:extLst>
      <p:ext uri="{BB962C8B-B14F-4D97-AF65-F5344CB8AC3E}">
        <p14:creationId xmlns:p14="http://schemas.microsoft.com/office/powerpoint/2010/main" val="3656662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848B83-97F6-074B-BEE8-08E398BF138B}"/>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C7EA0B8-6FE0-F84F-9CBB-0EBFB13636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618DD6B2-2A8A-FF48-9071-A17F95B4A5D0}"/>
              </a:ext>
            </a:extLst>
          </p:cNvPr>
          <p:cNvSpPr>
            <a:spLocks noGrp="1"/>
          </p:cNvSpPr>
          <p:nvPr>
            <p:ph type="dt" sz="half" idx="10"/>
          </p:nvPr>
        </p:nvSpPr>
        <p:spPr/>
        <p:txBody>
          <a:bodyPr/>
          <a:lstStyle/>
          <a:p>
            <a:fld id="{202ECEBA-A635-9349-BF6B-36BB5EFC3D71}" type="datetimeFigureOut">
              <a:rPr lang="el-GR" smtClean="0"/>
              <a:t>27/2/2021</a:t>
            </a:fld>
            <a:endParaRPr lang="el-GR"/>
          </a:p>
        </p:txBody>
      </p:sp>
      <p:sp>
        <p:nvSpPr>
          <p:cNvPr id="5" name="Θέση υποσέλιδου 4">
            <a:extLst>
              <a:ext uri="{FF2B5EF4-FFF2-40B4-BE49-F238E27FC236}">
                <a16:creationId xmlns:a16="http://schemas.microsoft.com/office/drawing/2014/main" id="{2B5B6F55-D3F0-F444-A6C1-225D48654AA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2184E9F-E08D-9D4B-B8AD-A4665EFA3929}"/>
              </a:ext>
            </a:extLst>
          </p:cNvPr>
          <p:cNvSpPr>
            <a:spLocks noGrp="1"/>
          </p:cNvSpPr>
          <p:nvPr>
            <p:ph type="sldNum" sz="quarter" idx="12"/>
          </p:nvPr>
        </p:nvSpPr>
        <p:spPr/>
        <p:txBody>
          <a:bodyPr/>
          <a:lstStyle/>
          <a:p>
            <a:fld id="{43839CB4-A195-8549-B7C8-B03AE0A1EDB2}" type="slidenum">
              <a:rPr lang="el-GR" smtClean="0"/>
              <a:t>‹#›</a:t>
            </a:fld>
            <a:endParaRPr lang="el-GR"/>
          </a:p>
        </p:txBody>
      </p:sp>
    </p:spTree>
    <p:extLst>
      <p:ext uri="{BB962C8B-B14F-4D97-AF65-F5344CB8AC3E}">
        <p14:creationId xmlns:p14="http://schemas.microsoft.com/office/powerpoint/2010/main" val="3667916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889A75-EBBB-A645-B68C-4E0322CFD03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F4BE7FF-A55C-9C4E-8F04-01421550AC40}"/>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F6A720E9-3B0C-094C-B268-279C4FE20F82}"/>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866761FB-4E6F-6443-993A-8850AC60EDC1}"/>
              </a:ext>
            </a:extLst>
          </p:cNvPr>
          <p:cNvSpPr>
            <a:spLocks noGrp="1"/>
          </p:cNvSpPr>
          <p:nvPr>
            <p:ph type="dt" sz="half" idx="10"/>
          </p:nvPr>
        </p:nvSpPr>
        <p:spPr/>
        <p:txBody>
          <a:bodyPr/>
          <a:lstStyle/>
          <a:p>
            <a:fld id="{202ECEBA-A635-9349-BF6B-36BB5EFC3D71}" type="datetimeFigureOut">
              <a:rPr lang="el-GR" smtClean="0"/>
              <a:t>27/2/2021</a:t>
            </a:fld>
            <a:endParaRPr lang="el-GR"/>
          </a:p>
        </p:txBody>
      </p:sp>
      <p:sp>
        <p:nvSpPr>
          <p:cNvPr id="6" name="Θέση υποσέλιδου 5">
            <a:extLst>
              <a:ext uri="{FF2B5EF4-FFF2-40B4-BE49-F238E27FC236}">
                <a16:creationId xmlns:a16="http://schemas.microsoft.com/office/drawing/2014/main" id="{393F3EB6-2617-3E4D-A81E-532766BF623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9FBBF76-05C8-2B45-9FA4-CFC50E3401A4}"/>
              </a:ext>
            </a:extLst>
          </p:cNvPr>
          <p:cNvSpPr>
            <a:spLocks noGrp="1"/>
          </p:cNvSpPr>
          <p:nvPr>
            <p:ph type="sldNum" sz="quarter" idx="12"/>
          </p:nvPr>
        </p:nvSpPr>
        <p:spPr/>
        <p:txBody>
          <a:bodyPr/>
          <a:lstStyle/>
          <a:p>
            <a:fld id="{43839CB4-A195-8549-B7C8-B03AE0A1EDB2}" type="slidenum">
              <a:rPr lang="el-GR" smtClean="0"/>
              <a:t>‹#›</a:t>
            </a:fld>
            <a:endParaRPr lang="el-GR"/>
          </a:p>
        </p:txBody>
      </p:sp>
    </p:spTree>
    <p:extLst>
      <p:ext uri="{BB962C8B-B14F-4D97-AF65-F5344CB8AC3E}">
        <p14:creationId xmlns:p14="http://schemas.microsoft.com/office/powerpoint/2010/main" val="2475908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A97380-735A-954A-944B-5234642BB78E}"/>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787DE3D-516D-564F-840F-6D9AE3B7B0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6F39D301-074E-F04D-839E-3F5374781525}"/>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11A5AAC9-D4CA-B441-8DD0-2CC819C95C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94966D85-DA37-6546-BD7F-6B7F0B323925}"/>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D27AD2AE-8F2B-F24E-95DF-F7157956A5EC}"/>
              </a:ext>
            </a:extLst>
          </p:cNvPr>
          <p:cNvSpPr>
            <a:spLocks noGrp="1"/>
          </p:cNvSpPr>
          <p:nvPr>
            <p:ph type="dt" sz="half" idx="10"/>
          </p:nvPr>
        </p:nvSpPr>
        <p:spPr/>
        <p:txBody>
          <a:bodyPr/>
          <a:lstStyle/>
          <a:p>
            <a:fld id="{202ECEBA-A635-9349-BF6B-36BB5EFC3D71}" type="datetimeFigureOut">
              <a:rPr lang="el-GR" smtClean="0"/>
              <a:t>27/2/2021</a:t>
            </a:fld>
            <a:endParaRPr lang="el-GR"/>
          </a:p>
        </p:txBody>
      </p:sp>
      <p:sp>
        <p:nvSpPr>
          <p:cNvPr id="8" name="Θέση υποσέλιδου 7">
            <a:extLst>
              <a:ext uri="{FF2B5EF4-FFF2-40B4-BE49-F238E27FC236}">
                <a16:creationId xmlns:a16="http://schemas.microsoft.com/office/drawing/2014/main" id="{E7D2DF59-FBEB-7B49-83E9-B9D1F17C8D3A}"/>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575AAD2E-EC94-294B-8319-A5FD75EE26F9}"/>
              </a:ext>
            </a:extLst>
          </p:cNvPr>
          <p:cNvSpPr>
            <a:spLocks noGrp="1"/>
          </p:cNvSpPr>
          <p:nvPr>
            <p:ph type="sldNum" sz="quarter" idx="12"/>
          </p:nvPr>
        </p:nvSpPr>
        <p:spPr/>
        <p:txBody>
          <a:bodyPr/>
          <a:lstStyle/>
          <a:p>
            <a:fld id="{43839CB4-A195-8549-B7C8-B03AE0A1EDB2}" type="slidenum">
              <a:rPr lang="el-GR" smtClean="0"/>
              <a:t>‹#›</a:t>
            </a:fld>
            <a:endParaRPr lang="el-GR"/>
          </a:p>
        </p:txBody>
      </p:sp>
    </p:spTree>
    <p:extLst>
      <p:ext uri="{BB962C8B-B14F-4D97-AF65-F5344CB8AC3E}">
        <p14:creationId xmlns:p14="http://schemas.microsoft.com/office/powerpoint/2010/main" val="3191996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360242-8AFD-E240-BBBC-A45C3CDC559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870B96D3-FDEE-194C-B862-162099728D20}"/>
              </a:ext>
            </a:extLst>
          </p:cNvPr>
          <p:cNvSpPr>
            <a:spLocks noGrp="1"/>
          </p:cNvSpPr>
          <p:nvPr>
            <p:ph type="dt" sz="half" idx="10"/>
          </p:nvPr>
        </p:nvSpPr>
        <p:spPr/>
        <p:txBody>
          <a:bodyPr/>
          <a:lstStyle/>
          <a:p>
            <a:fld id="{202ECEBA-A635-9349-BF6B-36BB5EFC3D71}" type="datetimeFigureOut">
              <a:rPr lang="el-GR" smtClean="0"/>
              <a:t>27/2/2021</a:t>
            </a:fld>
            <a:endParaRPr lang="el-GR"/>
          </a:p>
        </p:txBody>
      </p:sp>
      <p:sp>
        <p:nvSpPr>
          <p:cNvPr id="4" name="Θέση υποσέλιδου 3">
            <a:extLst>
              <a:ext uri="{FF2B5EF4-FFF2-40B4-BE49-F238E27FC236}">
                <a16:creationId xmlns:a16="http://schemas.microsoft.com/office/drawing/2014/main" id="{F654146C-AFBE-E346-8306-F27BF798D5C5}"/>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15C7EE57-A732-E84E-98F6-C0C5D456AD74}"/>
              </a:ext>
            </a:extLst>
          </p:cNvPr>
          <p:cNvSpPr>
            <a:spLocks noGrp="1"/>
          </p:cNvSpPr>
          <p:nvPr>
            <p:ph type="sldNum" sz="quarter" idx="12"/>
          </p:nvPr>
        </p:nvSpPr>
        <p:spPr/>
        <p:txBody>
          <a:bodyPr/>
          <a:lstStyle/>
          <a:p>
            <a:fld id="{43839CB4-A195-8549-B7C8-B03AE0A1EDB2}" type="slidenum">
              <a:rPr lang="el-GR" smtClean="0"/>
              <a:t>‹#›</a:t>
            </a:fld>
            <a:endParaRPr lang="el-GR"/>
          </a:p>
        </p:txBody>
      </p:sp>
    </p:spTree>
    <p:extLst>
      <p:ext uri="{BB962C8B-B14F-4D97-AF65-F5344CB8AC3E}">
        <p14:creationId xmlns:p14="http://schemas.microsoft.com/office/powerpoint/2010/main" val="2996843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BC16F5E-54A7-D548-B9F9-E44DA8DE649B}"/>
              </a:ext>
            </a:extLst>
          </p:cNvPr>
          <p:cNvSpPr>
            <a:spLocks noGrp="1"/>
          </p:cNvSpPr>
          <p:nvPr>
            <p:ph type="dt" sz="half" idx="10"/>
          </p:nvPr>
        </p:nvSpPr>
        <p:spPr/>
        <p:txBody>
          <a:bodyPr/>
          <a:lstStyle/>
          <a:p>
            <a:fld id="{202ECEBA-A635-9349-BF6B-36BB5EFC3D71}" type="datetimeFigureOut">
              <a:rPr lang="el-GR" smtClean="0"/>
              <a:t>27/2/2021</a:t>
            </a:fld>
            <a:endParaRPr lang="el-GR"/>
          </a:p>
        </p:txBody>
      </p:sp>
      <p:sp>
        <p:nvSpPr>
          <p:cNvPr id="3" name="Θέση υποσέλιδου 2">
            <a:extLst>
              <a:ext uri="{FF2B5EF4-FFF2-40B4-BE49-F238E27FC236}">
                <a16:creationId xmlns:a16="http://schemas.microsoft.com/office/drawing/2014/main" id="{C020E887-59E0-1F4F-A504-C32353E199D3}"/>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784B3AFA-0149-A047-B635-EE26E5FF978E}"/>
              </a:ext>
            </a:extLst>
          </p:cNvPr>
          <p:cNvSpPr>
            <a:spLocks noGrp="1"/>
          </p:cNvSpPr>
          <p:nvPr>
            <p:ph type="sldNum" sz="quarter" idx="12"/>
          </p:nvPr>
        </p:nvSpPr>
        <p:spPr/>
        <p:txBody>
          <a:bodyPr/>
          <a:lstStyle/>
          <a:p>
            <a:fld id="{43839CB4-A195-8549-B7C8-B03AE0A1EDB2}" type="slidenum">
              <a:rPr lang="el-GR" smtClean="0"/>
              <a:t>‹#›</a:t>
            </a:fld>
            <a:endParaRPr lang="el-GR"/>
          </a:p>
        </p:txBody>
      </p:sp>
    </p:spTree>
    <p:extLst>
      <p:ext uri="{BB962C8B-B14F-4D97-AF65-F5344CB8AC3E}">
        <p14:creationId xmlns:p14="http://schemas.microsoft.com/office/powerpoint/2010/main" val="863570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C0538C-4BCC-C64A-BDD4-8A335D08757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A31C425-F718-3040-AD47-9443E9C632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BF3927D1-20D2-9748-8E67-4EC0B39863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94629D4-BD14-EF43-99D5-7FD3B70F24D9}"/>
              </a:ext>
            </a:extLst>
          </p:cNvPr>
          <p:cNvSpPr>
            <a:spLocks noGrp="1"/>
          </p:cNvSpPr>
          <p:nvPr>
            <p:ph type="dt" sz="half" idx="10"/>
          </p:nvPr>
        </p:nvSpPr>
        <p:spPr/>
        <p:txBody>
          <a:bodyPr/>
          <a:lstStyle/>
          <a:p>
            <a:fld id="{202ECEBA-A635-9349-BF6B-36BB5EFC3D71}" type="datetimeFigureOut">
              <a:rPr lang="el-GR" smtClean="0"/>
              <a:t>27/2/2021</a:t>
            </a:fld>
            <a:endParaRPr lang="el-GR"/>
          </a:p>
        </p:txBody>
      </p:sp>
      <p:sp>
        <p:nvSpPr>
          <p:cNvPr id="6" name="Θέση υποσέλιδου 5">
            <a:extLst>
              <a:ext uri="{FF2B5EF4-FFF2-40B4-BE49-F238E27FC236}">
                <a16:creationId xmlns:a16="http://schemas.microsoft.com/office/drawing/2014/main" id="{C0B879EE-F899-A744-854D-21B5DE6C26F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DCAD7AC-A9C3-3E40-9465-E154EA328931}"/>
              </a:ext>
            </a:extLst>
          </p:cNvPr>
          <p:cNvSpPr>
            <a:spLocks noGrp="1"/>
          </p:cNvSpPr>
          <p:nvPr>
            <p:ph type="sldNum" sz="quarter" idx="12"/>
          </p:nvPr>
        </p:nvSpPr>
        <p:spPr/>
        <p:txBody>
          <a:bodyPr/>
          <a:lstStyle/>
          <a:p>
            <a:fld id="{43839CB4-A195-8549-B7C8-B03AE0A1EDB2}" type="slidenum">
              <a:rPr lang="el-GR" smtClean="0"/>
              <a:t>‹#›</a:t>
            </a:fld>
            <a:endParaRPr lang="el-GR"/>
          </a:p>
        </p:txBody>
      </p:sp>
    </p:spTree>
    <p:extLst>
      <p:ext uri="{BB962C8B-B14F-4D97-AF65-F5344CB8AC3E}">
        <p14:creationId xmlns:p14="http://schemas.microsoft.com/office/powerpoint/2010/main" val="174486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14DAAE-7118-7D40-B8E9-37CCF0CAF53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93F66497-E426-AB44-BBAD-85A6BECFEE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4AFBC315-32D3-DC40-8AC8-05F66E29CE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0BADE9B-B464-C040-8462-AC925E85CD01}"/>
              </a:ext>
            </a:extLst>
          </p:cNvPr>
          <p:cNvSpPr>
            <a:spLocks noGrp="1"/>
          </p:cNvSpPr>
          <p:nvPr>
            <p:ph type="dt" sz="half" idx="10"/>
          </p:nvPr>
        </p:nvSpPr>
        <p:spPr/>
        <p:txBody>
          <a:bodyPr/>
          <a:lstStyle/>
          <a:p>
            <a:fld id="{202ECEBA-A635-9349-BF6B-36BB5EFC3D71}" type="datetimeFigureOut">
              <a:rPr lang="el-GR" smtClean="0"/>
              <a:t>27/2/2021</a:t>
            </a:fld>
            <a:endParaRPr lang="el-GR"/>
          </a:p>
        </p:txBody>
      </p:sp>
      <p:sp>
        <p:nvSpPr>
          <p:cNvPr id="6" name="Θέση υποσέλιδου 5">
            <a:extLst>
              <a:ext uri="{FF2B5EF4-FFF2-40B4-BE49-F238E27FC236}">
                <a16:creationId xmlns:a16="http://schemas.microsoft.com/office/drawing/2014/main" id="{E0376FA2-923B-FB4A-9E24-2A7F29A71F0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B3D328D-76E9-6943-BA35-063ACF6F84EF}"/>
              </a:ext>
            </a:extLst>
          </p:cNvPr>
          <p:cNvSpPr>
            <a:spLocks noGrp="1"/>
          </p:cNvSpPr>
          <p:nvPr>
            <p:ph type="sldNum" sz="quarter" idx="12"/>
          </p:nvPr>
        </p:nvSpPr>
        <p:spPr/>
        <p:txBody>
          <a:bodyPr/>
          <a:lstStyle/>
          <a:p>
            <a:fld id="{43839CB4-A195-8549-B7C8-B03AE0A1EDB2}" type="slidenum">
              <a:rPr lang="el-GR" smtClean="0"/>
              <a:t>‹#›</a:t>
            </a:fld>
            <a:endParaRPr lang="el-GR"/>
          </a:p>
        </p:txBody>
      </p:sp>
    </p:spTree>
    <p:extLst>
      <p:ext uri="{BB962C8B-B14F-4D97-AF65-F5344CB8AC3E}">
        <p14:creationId xmlns:p14="http://schemas.microsoft.com/office/powerpoint/2010/main" val="1891839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FFD974C2-30C1-784B-A3F4-721555B6A9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F8298E2-E162-3F46-9145-E6C2B3C8B4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B44245E-1BAC-1248-9CF2-625E32FB92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2ECEBA-A635-9349-BF6B-36BB5EFC3D71}" type="datetimeFigureOut">
              <a:rPr lang="el-GR" smtClean="0"/>
              <a:t>27/2/2021</a:t>
            </a:fld>
            <a:endParaRPr lang="el-GR"/>
          </a:p>
        </p:txBody>
      </p:sp>
      <p:sp>
        <p:nvSpPr>
          <p:cNvPr id="5" name="Θέση υποσέλιδου 4">
            <a:extLst>
              <a:ext uri="{FF2B5EF4-FFF2-40B4-BE49-F238E27FC236}">
                <a16:creationId xmlns:a16="http://schemas.microsoft.com/office/drawing/2014/main" id="{222A4A88-57B0-2B45-A142-252E1E6425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F59BF148-13DC-634B-9EA0-857EA69059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839CB4-A195-8549-B7C8-B03AE0A1EDB2}" type="slidenum">
              <a:rPr lang="el-GR" smtClean="0"/>
              <a:t>‹#›</a:t>
            </a:fld>
            <a:endParaRPr lang="el-GR"/>
          </a:p>
        </p:txBody>
      </p:sp>
    </p:spTree>
    <p:extLst>
      <p:ext uri="{BB962C8B-B14F-4D97-AF65-F5344CB8AC3E}">
        <p14:creationId xmlns:p14="http://schemas.microsoft.com/office/powerpoint/2010/main" val="1349141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897524-7749-3D4A-855B-24B5B62B7FC0}"/>
              </a:ext>
            </a:extLst>
          </p:cNvPr>
          <p:cNvSpPr>
            <a:spLocks noGrp="1"/>
          </p:cNvSpPr>
          <p:nvPr>
            <p:ph type="ctrTitle"/>
          </p:nvPr>
        </p:nvSpPr>
        <p:spPr/>
        <p:txBody>
          <a:bodyPr/>
          <a:lstStyle/>
          <a:p>
            <a:r>
              <a:rPr lang="en-GB"/>
              <a:t>International Development and Global South </a:t>
            </a:r>
            <a:endParaRPr lang="el-GR"/>
          </a:p>
        </p:txBody>
      </p:sp>
      <p:sp>
        <p:nvSpPr>
          <p:cNvPr id="3" name="Υπότιτλος 2">
            <a:extLst>
              <a:ext uri="{FF2B5EF4-FFF2-40B4-BE49-F238E27FC236}">
                <a16:creationId xmlns:a16="http://schemas.microsoft.com/office/drawing/2014/main" id="{48163BEB-BE1C-6B4B-B7C8-43596D7948A1}"/>
              </a:ext>
            </a:extLst>
          </p:cNvPr>
          <p:cNvSpPr>
            <a:spLocks noGrp="1"/>
          </p:cNvSpPr>
          <p:nvPr>
            <p:ph type="subTitle" idx="1"/>
          </p:nvPr>
        </p:nvSpPr>
        <p:spPr/>
        <p:txBody>
          <a:bodyPr>
            <a:normAutofit lnSpcReduction="10000"/>
          </a:bodyPr>
          <a:lstStyle/>
          <a:p>
            <a:r>
              <a:rPr lang="en-GB"/>
              <a:t>Classical Economic Theory</a:t>
            </a:r>
          </a:p>
          <a:p>
            <a:r>
              <a:rPr lang="en-GB"/>
              <a:t>The endogeneity of economic growth</a:t>
            </a:r>
          </a:p>
          <a:p>
            <a:r>
              <a:rPr lang="en-GB"/>
              <a:t>Dimitris Kyrkilis</a:t>
            </a:r>
          </a:p>
          <a:p>
            <a:r>
              <a:rPr lang="en-GB"/>
              <a:t>Univrrsity of Macedonia</a:t>
            </a:r>
            <a:endParaRPr lang="el-GR"/>
          </a:p>
        </p:txBody>
      </p:sp>
    </p:spTree>
    <p:extLst>
      <p:ext uri="{BB962C8B-B14F-4D97-AF65-F5344CB8AC3E}">
        <p14:creationId xmlns:p14="http://schemas.microsoft.com/office/powerpoint/2010/main" val="2190888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CF54E3-AFC2-ED4C-A32F-BDD3CEB00601}"/>
              </a:ext>
            </a:extLst>
          </p:cNvPr>
          <p:cNvSpPr>
            <a:spLocks noGrp="1"/>
          </p:cNvSpPr>
          <p:nvPr>
            <p:ph type="title" idx="4294967295"/>
          </p:nvPr>
        </p:nvSpPr>
        <p:spPr>
          <a:xfrm>
            <a:off x="1355008" y="1096553"/>
            <a:ext cx="10515600" cy="4111625"/>
          </a:xfrm>
        </p:spPr>
        <p:txBody>
          <a:bodyPr>
            <a:normAutofit/>
          </a:bodyPr>
          <a:lstStyle/>
          <a:p>
            <a:r>
              <a:rPr lang="en-GB"/>
              <a:t>Therefore, the secret of increasing labour productivity is the increasing division of labour, the secret of which is the introduction of new more advanced machinery.</a:t>
            </a:r>
            <a:endParaRPr lang="el-GR"/>
          </a:p>
        </p:txBody>
      </p:sp>
    </p:spTree>
    <p:extLst>
      <p:ext uri="{BB962C8B-B14F-4D97-AF65-F5344CB8AC3E}">
        <p14:creationId xmlns:p14="http://schemas.microsoft.com/office/powerpoint/2010/main" val="1147449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053B45-37EE-064F-B9C8-1E757F49B9E9}"/>
              </a:ext>
            </a:extLst>
          </p:cNvPr>
          <p:cNvSpPr>
            <a:spLocks noGrp="1"/>
          </p:cNvSpPr>
          <p:nvPr>
            <p:ph type="title"/>
          </p:nvPr>
        </p:nvSpPr>
        <p:spPr>
          <a:xfrm>
            <a:off x="838200" y="365125"/>
            <a:ext cx="10515600" cy="1773391"/>
          </a:xfrm>
        </p:spPr>
        <p:txBody>
          <a:bodyPr>
            <a:normAutofit/>
          </a:bodyPr>
          <a:lstStyle/>
          <a:p>
            <a:r>
              <a:rPr lang="en-GB" sz="2000" b="1">
                <a:solidFill>
                  <a:srgbClr val="0033CC"/>
                </a:solidFill>
              </a:rPr>
              <a:t>Introduction of new more advanced Machinery to the production process is achieved through new investment leading to capital accumulation, i.e.  Change of capital (DK)</a:t>
            </a:r>
            <a:endParaRPr lang="el-GR" sz="2000"/>
          </a:p>
        </p:txBody>
      </p:sp>
      <p:sp>
        <p:nvSpPr>
          <p:cNvPr id="3" name="Θέση περιεχομένου 2">
            <a:extLst>
              <a:ext uri="{FF2B5EF4-FFF2-40B4-BE49-F238E27FC236}">
                <a16:creationId xmlns:a16="http://schemas.microsoft.com/office/drawing/2014/main" id="{5417E81A-49A0-E544-BA77-5962C529FCEE}"/>
              </a:ext>
            </a:extLst>
          </p:cNvPr>
          <p:cNvSpPr>
            <a:spLocks noGrp="1"/>
          </p:cNvSpPr>
          <p:nvPr>
            <p:ph idx="1"/>
          </p:nvPr>
        </p:nvSpPr>
        <p:spPr/>
        <p:txBody>
          <a:bodyPr>
            <a:normAutofit fontScale="92500" lnSpcReduction="10000"/>
          </a:bodyPr>
          <a:lstStyle/>
          <a:p>
            <a:r>
              <a:rPr lang="en-GB"/>
              <a:t>Y increases due to:</a:t>
            </a:r>
          </a:p>
          <a:p>
            <a:pPr marL="514350" indent="-514350">
              <a:buFont typeface="+mj-lt"/>
              <a:buAutoNum type="arabicPeriod"/>
            </a:pPr>
            <a:r>
              <a:rPr lang="en-GB"/>
              <a:t> rising capital stock </a:t>
            </a:r>
          </a:p>
          <a:p>
            <a:r>
              <a:rPr lang="en-GB" sz="2800">
                <a:cs typeface="Arial"/>
              </a:rPr>
              <a:t>Technological progress</a:t>
            </a:r>
            <a:r>
              <a:rPr lang="el-GR" sz="2800">
                <a:cs typeface="Arial"/>
              </a:rPr>
              <a:t> </a:t>
            </a:r>
            <a:r>
              <a:rPr lang="el-GR" sz="2800">
                <a:sym typeface="Wingdings" panose="05000000000000000000" pitchFamily="2" charset="2"/>
              </a:rPr>
              <a:t> </a:t>
            </a:r>
            <a:r>
              <a:rPr lang="en-GB" sz="2800">
                <a:sym typeface="Wingdings" panose="05000000000000000000" pitchFamily="2" charset="2"/>
              </a:rPr>
              <a:t>introduction of new more advanced machinery to the production process</a:t>
            </a:r>
            <a:r>
              <a:rPr lang="el-GR" sz="2800">
                <a:cs typeface="Arial"/>
              </a:rPr>
              <a:t> </a:t>
            </a:r>
            <a:r>
              <a:rPr lang="el-GR" sz="2800">
                <a:cs typeface="Arial"/>
                <a:sym typeface="Wingdings" panose="05000000000000000000" pitchFamily="2" charset="2"/>
              </a:rPr>
              <a:t></a:t>
            </a:r>
            <a:r>
              <a:rPr lang="el-GR" sz="2800">
                <a:cs typeface="Arial"/>
              </a:rPr>
              <a:t> </a:t>
            </a:r>
            <a:r>
              <a:rPr lang="en-GB" sz="2800">
                <a:cs typeface="Arial"/>
              </a:rPr>
              <a:t>further labour specialisation</a:t>
            </a:r>
            <a:r>
              <a:rPr lang="el-GR" sz="2800">
                <a:cs typeface="Arial"/>
              </a:rPr>
              <a:t> </a:t>
            </a:r>
            <a:r>
              <a:rPr lang="el-GR" sz="2800">
                <a:cs typeface="Arial"/>
                <a:sym typeface="Wingdings" panose="05000000000000000000" pitchFamily="2" charset="2"/>
              </a:rPr>
              <a:t> </a:t>
            </a:r>
            <a:r>
              <a:rPr lang="en-GB">
                <a:cs typeface="Arial"/>
                <a:sym typeface="Wingdings" panose="05000000000000000000" pitchFamily="2" charset="2"/>
              </a:rPr>
              <a:t>rising labour productivity</a:t>
            </a:r>
            <a:r>
              <a:rPr lang="en-US" sz="2800">
                <a:cs typeface="Arial"/>
              </a:rPr>
              <a:t> (MPL)</a:t>
            </a:r>
            <a:r>
              <a:rPr lang="el-GR" sz="2800">
                <a:cs typeface="Arial"/>
                <a:sym typeface="Wingdings" panose="05000000000000000000" pitchFamily="2" charset="2"/>
              </a:rPr>
              <a:t></a:t>
            </a:r>
            <a:r>
              <a:rPr lang="el-GR" sz="2800">
                <a:cs typeface="Arial"/>
              </a:rPr>
              <a:t> </a:t>
            </a:r>
            <a:r>
              <a:rPr lang="en-GB" sz="2800">
                <a:cs typeface="Arial"/>
              </a:rPr>
              <a:t>D</a:t>
            </a:r>
            <a:r>
              <a:rPr lang="en-US" sz="2800">
                <a:cs typeface="Arial"/>
              </a:rPr>
              <a:t>Y</a:t>
            </a:r>
            <a:r>
              <a:rPr lang="en-GB">
                <a:cs typeface="Arial"/>
              </a:rPr>
              <a:t> (positive)</a:t>
            </a:r>
          </a:p>
          <a:p>
            <a:pPr marL="285750" indent="-285750">
              <a:spcAft>
                <a:spcPts val="1200"/>
              </a:spcAft>
              <a:buFont typeface="Wingdings" panose="05000000000000000000" pitchFamily="2" charset="2"/>
              <a:buChar char="§"/>
            </a:pPr>
            <a:r>
              <a:rPr lang="el-GR" sz="2800" b="1"/>
              <a:t>Ι = </a:t>
            </a:r>
            <a:r>
              <a:rPr lang="en-US" sz="2800" b="1"/>
              <a:t>f(</a:t>
            </a:r>
            <a:r>
              <a:rPr lang="en-GB" sz="2800" b="1"/>
              <a:t> profit rate (+)</a:t>
            </a:r>
            <a:r>
              <a:rPr lang="el-GR" sz="2800" b="1"/>
              <a:t>, </a:t>
            </a:r>
            <a:r>
              <a:rPr lang="en-GB" sz="2800" b="1"/>
              <a:t>market size (+)</a:t>
            </a:r>
            <a:r>
              <a:rPr lang="el-GR" sz="2800" b="1"/>
              <a:t>)</a:t>
            </a:r>
            <a:endParaRPr lang="en-GB" sz="2800" b="1"/>
          </a:p>
          <a:p>
            <a:pPr marL="0" indent="0">
              <a:spcAft>
                <a:spcPts val="1200"/>
              </a:spcAft>
              <a:buNone/>
            </a:pPr>
            <a:r>
              <a:rPr lang="en-GB"/>
              <a:t>Profit rate is a positive function of the capital share of income.  The latter increases as income is redistributed in favour of capital and at the expence of labour.</a:t>
            </a:r>
          </a:p>
          <a:p>
            <a:pPr marL="0" indent="0">
              <a:spcAft>
                <a:spcPts val="1200"/>
              </a:spcAft>
              <a:buNone/>
            </a:pPr>
            <a:r>
              <a:rPr lang="en-GB" sz="2800"/>
              <a:t>Market size</a:t>
            </a:r>
            <a:r>
              <a:rPr lang="el-GR" sz="2800"/>
              <a:t> =</a:t>
            </a:r>
            <a:r>
              <a:rPr lang="en-GB" sz="2800"/>
              <a:t>(+)</a:t>
            </a:r>
            <a:r>
              <a:rPr lang="en-US" sz="2800"/>
              <a:t> f(</a:t>
            </a:r>
            <a:r>
              <a:rPr lang="el-GR" sz="2800"/>
              <a:t>Υ, </a:t>
            </a:r>
            <a:r>
              <a:rPr lang="en-GB" sz="2800"/>
              <a:t>pdoductivity, international trade</a:t>
            </a:r>
            <a:r>
              <a:rPr lang="el-GR" sz="2800"/>
              <a:t>)</a:t>
            </a:r>
            <a:endParaRPr lang="el-GR"/>
          </a:p>
        </p:txBody>
      </p:sp>
    </p:spTree>
    <p:extLst>
      <p:ext uri="{BB962C8B-B14F-4D97-AF65-F5344CB8AC3E}">
        <p14:creationId xmlns:p14="http://schemas.microsoft.com/office/powerpoint/2010/main" val="2255377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BA2535CA-06A7-594D-9C2E-05F1BFB1C22C}"/>
              </a:ext>
            </a:extLst>
          </p:cNvPr>
          <p:cNvSpPr>
            <a:spLocks noGrp="1"/>
          </p:cNvSpPr>
          <p:nvPr>
            <p:ph type="title"/>
          </p:nvPr>
        </p:nvSpPr>
        <p:spPr/>
        <p:txBody>
          <a:bodyPr>
            <a:normAutofit/>
          </a:bodyPr>
          <a:lstStyle/>
          <a:p>
            <a:r>
              <a:rPr lang="en-GB" sz="3200"/>
              <a:t>The realisation of investment depends on the availability of financing.  In a closed economy financing depends on savings.</a:t>
            </a:r>
            <a:endParaRPr lang="el-GR" sz="3200"/>
          </a:p>
        </p:txBody>
      </p:sp>
      <p:sp>
        <p:nvSpPr>
          <p:cNvPr id="5" name="Θέση περιεχομένου 4">
            <a:extLst>
              <a:ext uri="{FF2B5EF4-FFF2-40B4-BE49-F238E27FC236}">
                <a16:creationId xmlns:a16="http://schemas.microsoft.com/office/drawing/2014/main" id="{A19FDCAC-70B1-3143-8E4A-46F9326E339B}"/>
              </a:ext>
            </a:extLst>
          </p:cNvPr>
          <p:cNvSpPr>
            <a:spLocks noGrp="1"/>
          </p:cNvSpPr>
          <p:nvPr>
            <p:ph idx="1"/>
          </p:nvPr>
        </p:nvSpPr>
        <p:spPr>
          <a:xfrm>
            <a:off x="838200" y="1825625"/>
            <a:ext cx="10515600" cy="4921762"/>
          </a:xfrm>
        </p:spPr>
        <p:txBody>
          <a:bodyPr/>
          <a:lstStyle/>
          <a:p>
            <a:r>
              <a:rPr lang="en-GB"/>
              <a:t>S = Y – C </a:t>
            </a:r>
          </a:p>
          <a:p>
            <a:pPr marL="0" indent="0">
              <a:buNone/>
            </a:pPr>
            <a:r>
              <a:rPr lang="en-GB"/>
              <a:t>Where C: consumption</a:t>
            </a:r>
          </a:p>
          <a:p>
            <a:r>
              <a:rPr lang="en-GB"/>
              <a:t>Wage earners have high average propensity to con</a:t>
            </a:r>
          </a:p>
          <a:p>
            <a:r>
              <a:rPr lang="en-GB"/>
              <a:t>sume ( APC) but low average propensity to save ( APS)</a:t>
            </a:r>
          </a:p>
          <a:p>
            <a:r>
              <a:rPr lang="en-GB"/>
              <a:t>Capital owners have high APS but low APC.</a:t>
            </a:r>
          </a:p>
          <a:p>
            <a:pPr marL="609600" indent="-157163">
              <a:spcAft>
                <a:spcPts val="600"/>
              </a:spcAft>
              <a:buFontTx/>
              <a:buChar char="•"/>
            </a:pPr>
            <a:r>
              <a:rPr lang="en-US" sz="2800">
                <a:cs typeface="Arial"/>
              </a:rPr>
              <a:t>S</a:t>
            </a:r>
            <a:r>
              <a:rPr lang="el-GR" sz="2800">
                <a:cs typeface="Arial"/>
              </a:rPr>
              <a:t>=</a:t>
            </a:r>
            <a:r>
              <a:rPr lang="en-US" sz="2800">
                <a:cs typeface="Arial"/>
              </a:rPr>
              <a:t>f(S</a:t>
            </a:r>
            <a:r>
              <a:rPr lang="en-GB" baseline="-25000">
                <a:cs typeface="Arial"/>
              </a:rPr>
              <a:t>capital ownrers</a:t>
            </a:r>
            <a:r>
              <a:rPr lang="el-GR" sz="2800">
                <a:cs typeface="Arial"/>
              </a:rPr>
              <a:t>)</a:t>
            </a:r>
            <a:r>
              <a:rPr lang="en-US" sz="2800">
                <a:cs typeface="Arial"/>
              </a:rPr>
              <a:t>=f(</a:t>
            </a:r>
            <a:r>
              <a:rPr lang="en-GB" sz="2800">
                <a:cs typeface="Arial"/>
              </a:rPr>
              <a:t>Y</a:t>
            </a:r>
            <a:r>
              <a:rPr lang="en-GB" sz="2800" baseline="-25000">
                <a:cs typeface="Arial"/>
              </a:rPr>
              <a:t>capital owners</a:t>
            </a:r>
            <a:r>
              <a:rPr lang="el-GR" sz="2800">
                <a:cs typeface="Arial"/>
              </a:rPr>
              <a:t>) = </a:t>
            </a:r>
            <a:r>
              <a:rPr lang="en-US" sz="2800">
                <a:cs typeface="Arial"/>
              </a:rPr>
              <a:t>f(</a:t>
            </a:r>
            <a:r>
              <a:rPr lang="en-GB" sz="2800">
                <a:cs typeface="Arial"/>
              </a:rPr>
              <a:t>profits</a:t>
            </a:r>
            <a:r>
              <a:rPr lang="el-GR" sz="2800">
                <a:cs typeface="Arial"/>
              </a:rPr>
              <a:t>)= </a:t>
            </a:r>
            <a:r>
              <a:rPr lang="en-US" sz="2800">
                <a:cs typeface="Arial"/>
              </a:rPr>
              <a:t>f(MPK</a:t>
            </a:r>
            <a:r>
              <a:rPr lang="el-GR" sz="2800">
                <a:cs typeface="Arial"/>
              </a:rPr>
              <a:t>)</a:t>
            </a:r>
            <a:endParaRPr lang="en-US" sz="2800">
              <a:cs typeface="Arial"/>
            </a:endParaRPr>
          </a:p>
          <a:p>
            <a:pPr marL="609600" indent="-157163">
              <a:spcAft>
                <a:spcPts val="600"/>
              </a:spcAft>
              <a:buFontTx/>
              <a:buChar char="•"/>
            </a:pPr>
            <a:r>
              <a:rPr lang="el-GR" sz="2800">
                <a:cs typeface="Arial"/>
              </a:rPr>
              <a:t> ↑</a:t>
            </a:r>
            <a:r>
              <a:rPr lang="en-US" sz="2800"/>
              <a:t>MPK</a:t>
            </a:r>
            <a:r>
              <a:rPr lang="el-GR" sz="2800">
                <a:sym typeface="Wingdings" panose="05000000000000000000" pitchFamily="2" charset="2"/>
              </a:rPr>
              <a:t></a:t>
            </a:r>
            <a:r>
              <a:rPr lang="el-GR" sz="2800">
                <a:cs typeface="Arial"/>
              </a:rPr>
              <a:t> ↑</a:t>
            </a:r>
            <a:r>
              <a:rPr lang="en-GB" sz="2800">
                <a:cs typeface="Arial"/>
              </a:rPr>
              <a:t>profits</a:t>
            </a:r>
            <a:r>
              <a:rPr lang="el-GR" sz="2800">
                <a:cs typeface="Arial"/>
                <a:sym typeface="Wingdings" panose="05000000000000000000" pitchFamily="2" charset="2"/>
              </a:rPr>
              <a:t></a:t>
            </a:r>
            <a:r>
              <a:rPr lang="el-GR" sz="2800">
                <a:cs typeface="Arial"/>
              </a:rPr>
              <a:t> ↑Εισόδημα</a:t>
            </a:r>
            <a:r>
              <a:rPr lang="en-GB" baseline="-25000">
                <a:cs typeface="Arial"/>
              </a:rPr>
              <a:t>capital ownrrs</a:t>
            </a:r>
            <a:r>
              <a:rPr lang="el-GR" sz="2800">
                <a:cs typeface="Arial"/>
                <a:sym typeface="Wingdings" panose="05000000000000000000" pitchFamily="2" charset="2"/>
              </a:rPr>
              <a:t></a:t>
            </a:r>
            <a:r>
              <a:rPr lang="en-US" sz="2800">
                <a:cs typeface="Arial"/>
              </a:rPr>
              <a:t> </a:t>
            </a:r>
            <a:r>
              <a:rPr lang="el-GR" sz="2800">
                <a:cs typeface="Arial"/>
              </a:rPr>
              <a:t>↑ </a:t>
            </a:r>
            <a:r>
              <a:rPr lang="en-US" sz="2800">
                <a:cs typeface="Arial"/>
              </a:rPr>
              <a:t>S</a:t>
            </a:r>
            <a:r>
              <a:rPr lang="el-GR" sz="2800" baseline="-25000">
                <a:cs typeface="Arial"/>
              </a:rPr>
              <a:t> </a:t>
            </a:r>
            <a:r>
              <a:rPr lang="en-GB" sz="2800" baseline="-25000">
                <a:cs typeface="Arial"/>
              </a:rPr>
              <a:t>capital owners</a:t>
            </a:r>
            <a:r>
              <a:rPr lang="el-GR" sz="2800" baseline="-25000">
                <a:cs typeface="Arial"/>
              </a:rPr>
              <a:t> </a:t>
            </a:r>
            <a:r>
              <a:rPr lang="el-GR" sz="2800">
                <a:cs typeface="Arial"/>
                <a:sym typeface="Wingdings" panose="05000000000000000000" pitchFamily="2" charset="2"/>
              </a:rPr>
              <a:t> </a:t>
            </a:r>
            <a:r>
              <a:rPr lang="el-GR" sz="2800">
                <a:cs typeface="Arial"/>
              </a:rPr>
              <a:t>  </a:t>
            </a:r>
            <a:r>
              <a:rPr lang="el-GR" sz="2800">
                <a:cs typeface="Arial"/>
                <a:sym typeface="Wingdings" panose="05000000000000000000" pitchFamily="2" charset="2"/>
              </a:rPr>
              <a:t> </a:t>
            </a:r>
            <a:r>
              <a:rPr lang="el-GR" sz="2800">
                <a:cs typeface="Arial"/>
              </a:rPr>
              <a:t>↑ </a:t>
            </a:r>
            <a:r>
              <a:rPr lang="en-US" sz="2800">
                <a:cs typeface="Arial"/>
              </a:rPr>
              <a:t>S</a:t>
            </a:r>
            <a:r>
              <a:rPr lang="el-GR" sz="2800">
                <a:cs typeface="Arial"/>
              </a:rPr>
              <a:t> ↑Κ (Ι) </a:t>
            </a:r>
            <a:r>
              <a:rPr lang="el-GR" sz="2800">
                <a:cs typeface="Arial"/>
                <a:sym typeface="Wingdings" panose="05000000000000000000" pitchFamily="2" charset="2"/>
              </a:rPr>
              <a:t></a:t>
            </a:r>
            <a:r>
              <a:rPr lang="el-GR" sz="2800">
                <a:cs typeface="Arial"/>
              </a:rPr>
              <a:t> ↑Υ</a:t>
            </a:r>
            <a:endParaRPr lang="en-GB" sz="2800">
              <a:cs typeface="Arial"/>
            </a:endParaRPr>
          </a:p>
          <a:p>
            <a:pPr marL="452437" indent="0">
              <a:spcAft>
                <a:spcPts val="600"/>
              </a:spcAft>
              <a:buNone/>
            </a:pPr>
            <a:endParaRPr lang="en-GB" sz="2800">
              <a:cs typeface="Arial"/>
            </a:endParaRPr>
          </a:p>
          <a:p>
            <a:pPr marL="609600" indent="-157163">
              <a:spcAft>
                <a:spcPts val="600"/>
              </a:spcAft>
              <a:buFontTx/>
              <a:buChar char="•"/>
            </a:pPr>
            <a:endParaRPr lang="el-GR"/>
          </a:p>
        </p:txBody>
      </p:sp>
    </p:spTree>
    <p:extLst>
      <p:ext uri="{BB962C8B-B14F-4D97-AF65-F5344CB8AC3E}">
        <p14:creationId xmlns:p14="http://schemas.microsoft.com/office/powerpoint/2010/main" val="4210900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4B759F-491F-E444-82CB-7CD44AF4D16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E3FF5699-2FCE-7F42-A892-280410FED7C9}"/>
              </a:ext>
            </a:extLst>
          </p:cNvPr>
          <p:cNvSpPr>
            <a:spLocks noGrp="1"/>
          </p:cNvSpPr>
          <p:nvPr>
            <p:ph idx="1"/>
          </p:nvPr>
        </p:nvSpPr>
        <p:spPr/>
        <p:txBody>
          <a:bodyPr>
            <a:normAutofit/>
          </a:bodyPr>
          <a:lstStyle/>
          <a:p>
            <a:r>
              <a:rPr lang="en-GB" b="1"/>
              <a:t>Problem</a:t>
            </a:r>
            <a:r>
              <a:rPr lang="en-GB"/>
              <a:t>: As the accumulation of capital rises MPrK decreases, so it does the income of capital, hence profits.</a:t>
            </a:r>
          </a:p>
          <a:p>
            <a:r>
              <a:rPr lang="en-GB" b="1"/>
              <a:t>Solution</a:t>
            </a:r>
            <a:r>
              <a:rPr lang="en-GB"/>
              <a:t>:  Continuous growth of Y so the share of capital increases in a “natural” sence. Continuous income growth is safeguarded by continuous technological progress that in turn increases productivity. But technological progress depends on scientific progress that comes in waves.  Periods of slow or no technological progress lead to slow or no income growth, therefore redistribution of income in favour of capital and at the expence of labour is required.</a:t>
            </a:r>
          </a:p>
          <a:p>
            <a:endParaRPr lang="en-GB"/>
          </a:p>
          <a:p>
            <a:endParaRPr lang="en-GB"/>
          </a:p>
          <a:p>
            <a:pPr marL="0" indent="0">
              <a:buNone/>
            </a:pPr>
            <a:endParaRPr lang="el-GR"/>
          </a:p>
        </p:txBody>
      </p:sp>
    </p:spTree>
    <p:extLst>
      <p:ext uri="{BB962C8B-B14F-4D97-AF65-F5344CB8AC3E}">
        <p14:creationId xmlns:p14="http://schemas.microsoft.com/office/powerpoint/2010/main" val="1784289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43559D-E8DC-EC4C-897C-3A1080AAFE23}"/>
              </a:ext>
            </a:extLst>
          </p:cNvPr>
          <p:cNvSpPr>
            <a:spLocks noGrp="1"/>
          </p:cNvSpPr>
          <p:nvPr>
            <p:ph type="title"/>
          </p:nvPr>
        </p:nvSpPr>
        <p:spPr/>
        <p:txBody>
          <a:bodyPr/>
          <a:lstStyle/>
          <a:p>
            <a:r>
              <a:rPr lang="en-GB"/>
              <a:t>The system is sustained through inequality</a:t>
            </a:r>
            <a:endParaRPr lang="el-GR"/>
          </a:p>
        </p:txBody>
      </p:sp>
      <p:sp>
        <p:nvSpPr>
          <p:cNvPr id="3" name="Θέση περιεχομένου 2">
            <a:extLst>
              <a:ext uri="{FF2B5EF4-FFF2-40B4-BE49-F238E27FC236}">
                <a16:creationId xmlns:a16="http://schemas.microsoft.com/office/drawing/2014/main" id="{9146E80F-B84C-7A46-8C5F-731EC14998A7}"/>
              </a:ext>
            </a:extLst>
          </p:cNvPr>
          <p:cNvSpPr>
            <a:spLocks noGrp="1"/>
          </p:cNvSpPr>
          <p:nvPr>
            <p:ph idx="1"/>
          </p:nvPr>
        </p:nvSpPr>
        <p:spPr/>
        <p:txBody>
          <a:bodyPr/>
          <a:lstStyle/>
          <a:p>
            <a:pPr marL="0" indent="0">
              <a:buNone/>
            </a:pPr>
            <a:r>
              <a:rPr lang="en-GB"/>
              <a:t>In any case, the rate of technological progress there is no sufficient reason to be at a level sufficient to sustain an economic growth rate sufficient to generate sufficient additional profits, therefore sufficient additional savings for financing a sufficient investment rate to trigger a sufficient economic growth rate. Hence, the increase of the wage share in the national income, even if labour productivity increases has to be limited, i.e. Wages increase at a rate lower than the one of labour productivity in order tο maintain profits.</a:t>
            </a:r>
            <a:endParaRPr lang="el-GR"/>
          </a:p>
        </p:txBody>
      </p:sp>
    </p:spTree>
    <p:extLst>
      <p:ext uri="{BB962C8B-B14F-4D97-AF65-F5344CB8AC3E}">
        <p14:creationId xmlns:p14="http://schemas.microsoft.com/office/powerpoint/2010/main" val="3645839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 - Θέση υποσέλιδου">
            <a:extLst>
              <a:ext uri="{FF2B5EF4-FFF2-40B4-BE49-F238E27FC236}">
                <a16:creationId xmlns:a16="http://schemas.microsoft.com/office/drawing/2014/main" id="{CA028DC1-3050-4865-848E-D0D6F51ABCD8}"/>
              </a:ext>
            </a:extLst>
          </p:cNvPr>
          <p:cNvSpPr>
            <a:spLocks noGrp="1"/>
          </p:cNvSpPr>
          <p:nvPr>
            <p:ph type="ftr" sz="quarter" idx="11"/>
          </p:nvPr>
        </p:nvSpPr>
        <p:spPr>
          <a:xfrm>
            <a:off x="2438400" y="6428184"/>
            <a:ext cx="7474024" cy="457200"/>
          </a:xfrm>
        </p:spPr>
        <p:txBody>
          <a:bodyPr/>
          <a:lstStyle/>
          <a:p>
            <a:pPr algn="ctr"/>
            <a:endParaRPr lang="el-GR" sz="1000" dirty="0"/>
          </a:p>
        </p:txBody>
      </p:sp>
      <p:sp>
        <p:nvSpPr>
          <p:cNvPr id="4" name="4 - Ορθογώνιο">
            <a:extLst>
              <a:ext uri="{FF2B5EF4-FFF2-40B4-BE49-F238E27FC236}">
                <a16:creationId xmlns:a16="http://schemas.microsoft.com/office/drawing/2014/main" id="{12FB2F9E-3C33-4F83-9FAE-9EE26401A21E}"/>
              </a:ext>
            </a:extLst>
          </p:cNvPr>
          <p:cNvSpPr/>
          <p:nvPr/>
        </p:nvSpPr>
        <p:spPr>
          <a:xfrm>
            <a:off x="2279576" y="764705"/>
            <a:ext cx="7684398" cy="1508105"/>
          </a:xfrm>
          <a:prstGeom prst="rect">
            <a:avLst/>
          </a:prstGeom>
        </p:spPr>
        <p:txBody>
          <a:bodyPr wrap="square">
            <a:spAutoFit/>
          </a:bodyPr>
          <a:lstStyle/>
          <a:p>
            <a:pPr marL="355600" indent="-355600">
              <a:spcAft>
                <a:spcPts val="1200"/>
              </a:spcAft>
              <a:buFont typeface="Wingdings" pitchFamily="2" charset="2"/>
              <a:buChar char="q"/>
            </a:pPr>
            <a:r>
              <a:rPr lang="en-GB" sz="1800"/>
              <a:t>The essential cause of the falling profit rate is the accumulation of capital (law of diminishing returns)</a:t>
            </a:r>
            <a:endParaRPr lang="el-GR" sz="1800" dirty="0"/>
          </a:p>
          <a:p>
            <a:pPr>
              <a:spcAft>
                <a:spcPts val="1200"/>
              </a:spcAft>
            </a:pPr>
            <a:endParaRPr lang="el-GR" sz="1800" dirty="0"/>
          </a:p>
          <a:p>
            <a:pPr fontAlgn="base">
              <a:buFont typeface="Wingdings" pitchFamily="2" charset="2"/>
              <a:buChar char="q"/>
            </a:pPr>
            <a:endParaRPr lang="el-GR" sz="1800" b="1" dirty="0"/>
          </a:p>
        </p:txBody>
      </p:sp>
      <p:sp>
        <p:nvSpPr>
          <p:cNvPr id="5" name="4 - Ορθογώνιο">
            <a:extLst>
              <a:ext uri="{FF2B5EF4-FFF2-40B4-BE49-F238E27FC236}">
                <a16:creationId xmlns:a16="http://schemas.microsoft.com/office/drawing/2014/main" id="{8DA4C721-3EBC-42B3-818C-A93B2B2542CF}"/>
              </a:ext>
            </a:extLst>
          </p:cNvPr>
          <p:cNvSpPr/>
          <p:nvPr/>
        </p:nvSpPr>
        <p:spPr>
          <a:xfrm>
            <a:off x="2279576" y="188640"/>
            <a:ext cx="7684398" cy="369332"/>
          </a:xfrm>
          <a:prstGeom prst="rect">
            <a:avLst/>
          </a:prstGeom>
        </p:spPr>
        <p:txBody>
          <a:bodyPr wrap="square">
            <a:spAutoFit/>
          </a:bodyPr>
          <a:lstStyle/>
          <a:p>
            <a:pPr marL="355600" indent="-355600" algn="ctr">
              <a:spcAft>
                <a:spcPts val="1200"/>
              </a:spcAft>
            </a:pPr>
            <a:r>
              <a:rPr lang="en-GB" sz="1800" b="1">
                <a:solidFill>
                  <a:srgbClr val="0033CC"/>
                </a:solidFill>
              </a:rPr>
              <a:t>There is an structural tendency of the profit rate to fall</a:t>
            </a:r>
            <a:endParaRPr lang="el-GR" sz="1800" b="1" dirty="0">
              <a:solidFill>
                <a:srgbClr val="0033CC"/>
              </a:solidFill>
            </a:endParaRPr>
          </a:p>
        </p:txBody>
      </p:sp>
      <p:sp>
        <p:nvSpPr>
          <p:cNvPr id="6" name="Ορθογώνιο 5">
            <a:extLst>
              <a:ext uri="{FF2B5EF4-FFF2-40B4-BE49-F238E27FC236}">
                <a16:creationId xmlns:a16="http://schemas.microsoft.com/office/drawing/2014/main" id="{CC01B94A-7AA6-4D7B-8A0D-FD3741BDB7EA}"/>
              </a:ext>
            </a:extLst>
          </p:cNvPr>
          <p:cNvSpPr/>
          <p:nvPr/>
        </p:nvSpPr>
        <p:spPr>
          <a:xfrm>
            <a:off x="4295800" y="1628800"/>
            <a:ext cx="5256584" cy="1477328"/>
          </a:xfrm>
          <a:prstGeom prst="rect">
            <a:avLst/>
          </a:prstGeom>
        </p:spPr>
        <p:txBody>
          <a:bodyPr wrap="square">
            <a:spAutoFit/>
          </a:bodyPr>
          <a:lstStyle/>
          <a:p>
            <a:r>
              <a:rPr lang="el-GR" sz="1800">
                <a:cs typeface="Arial"/>
              </a:rPr>
              <a:t>↑ </a:t>
            </a:r>
            <a:r>
              <a:rPr lang="en-GB" sz="1800">
                <a:cs typeface="Arial"/>
              </a:rPr>
              <a:t>Competition to attract </a:t>
            </a:r>
            <a:r>
              <a:rPr lang="en-US" sz="1800"/>
              <a:t>L</a:t>
            </a:r>
            <a:r>
              <a:rPr lang="en-GB" sz="1800"/>
              <a:t> to undertake additional production.  When full employment the only way to do so is to transfer L from other sectors of the economy motivating it by offering higher wages, thus shrinking the profit share of Y.</a:t>
            </a:r>
            <a:endParaRPr lang="en-US" sz="1800" dirty="0"/>
          </a:p>
        </p:txBody>
      </p:sp>
      <p:sp>
        <p:nvSpPr>
          <p:cNvPr id="7" name="Ορθογώνιο 6">
            <a:extLst>
              <a:ext uri="{FF2B5EF4-FFF2-40B4-BE49-F238E27FC236}">
                <a16:creationId xmlns:a16="http://schemas.microsoft.com/office/drawing/2014/main" id="{A1B31F9A-DB7B-46E7-B534-8686AF1E95EF}"/>
              </a:ext>
            </a:extLst>
          </p:cNvPr>
          <p:cNvSpPr/>
          <p:nvPr/>
        </p:nvSpPr>
        <p:spPr>
          <a:xfrm>
            <a:off x="4121419" y="3037270"/>
            <a:ext cx="4680520" cy="923330"/>
          </a:xfrm>
          <a:prstGeom prst="rect">
            <a:avLst/>
          </a:prstGeom>
        </p:spPr>
        <p:txBody>
          <a:bodyPr wrap="square">
            <a:spAutoFit/>
          </a:bodyPr>
          <a:lstStyle/>
          <a:p>
            <a:r>
              <a:rPr lang="el-GR" sz="1800" dirty="0">
                <a:cs typeface="Arial"/>
                <a:sym typeface="Wingdings" panose="05000000000000000000" pitchFamily="2" charset="2"/>
              </a:rPr>
              <a:t> </a:t>
            </a:r>
            <a:r>
              <a:rPr lang="en-US" sz="1800" dirty="0"/>
              <a:t>MPK</a:t>
            </a:r>
            <a:r>
              <a:rPr lang="el-GR" sz="1800" dirty="0">
                <a:sym typeface="Wingdings" panose="05000000000000000000" pitchFamily="2" charset="2"/>
              </a:rPr>
              <a:t></a:t>
            </a:r>
            <a:r>
              <a:rPr lang="el-GR" sz="1800" dirty="0">
                <a:cs typeface="Arial"/>
              </a:rPr>
              <a:t> </a:t>
            </a:r>
            <a:r>
              <a:rPr lang="el-GR" sz="1800">
                <a:cs typeface="Arial"/>
                <a:sym typeface="Wingdings" panose="05000000000000000000" pitchFamily="2" charset="2"/>
              </a:rPr>
              <a:t> </a:t>
            </a:r>
            <a:r>
              <a:rPr lang="en-GB">
                <a:cs typeface="Arial"/>
                <a:sym typeface="Wingdings" panose="05000000000000000000" pitchFamily="2" charset="2"/>
              </a:rPr>
              <a:t>profit rate</a:t>
            </a:r>
            <a:r>
              <a:rPr lang="el-GR" sz="1800">
                <a:cs typeface="Arial"/>
                <a:sym typeface="Wingdings" panose="05000000000000000000" pitchFamily="2" charset="2"/>
              </a:rPr>
              <a:t></a:t>
            </a:r>
            <a:r>
              <a:rPr lang="el-GR" sz="1800">
                <a:cs typeface="Arial"/>
              </a:rPr>
              <a:t> </a:t>
            </a:r>
            <a:r>
              <a:rPr lang="el-GR" sz="1800">
                <a:cs typeface="Arial"/>
                <a:sym typeface="Wingdings" panose="05000000000000000000" pitchFamily="2" charset="2"/>
              </a:rPr>
              <a:t></a:t>
            </a:r>
            <a:r>
              <a:rPr lang="en-GB" sz="1800">
                <a:cs typeface="Arial"/>
                <a:sym typeface="Wingdings" panose="05000000000000000000" pitchFamily="2" charset="2"/>
              </a:rPr>
              <a:t>Capital Income</a:t>
            </a:r>
            <a:r>
              <a:rPr lang="el-GR" sz="1800">
                <a:cs typeface="Arial"/>
              </a:rPr>
              <a:t> </a:t>
            </a:r>
            <a:r>
              <a:rPr lang="el-GR" sz="1800">
                <a:cs typeface="Arial"/>
                <a:sym typeface="Wingdings" panose="05000000000000000000" pitchFamily="2" charset="2"/>
              </a:rPr>
              <a:t></a:t>
            </a:r>
            <a:r>
              <a:rPr lang="en-US" sz="1800">
                <a:cs typeface="Arial"/>
              </a:rPr>
              <a:t> </a:t>
            </a:r>
            <a:r>
              <a:rPr lang="el-GR" sz="1800">
                <a:cs typeface="Arial"/>
                <a:sym typeface="Wingdings" panose="05000000000000000000" pitchFamily="2" charset="2"/>
              </a:rPr>
              <a:t> </a:t>
            </a:r>
            <a:r>
              <a:rPr lang="en-US" sz="1800">
                <a:cs typeface="Arial"/>
              </a:rPr>
              <a:t>S</a:t>
            </a:r>
            <a:r>
              <a:rPr lang="en-GB" baseline="-25000">
                <a:cs typeface="Arial"/>
              </a:rPr>
              <a:t>capital owners</a:t>
            </a:r>
            <a:r>
              <a:rPr lang="el-GR" sz="1800">
                <a:cs typeface="Arial"/>
              </a:rPr>
              <a:t> </a:t>
            </a:r>
            <a:r>
              <a:rPr lang="el-GR" sz="1800" dirty="0">
                <a:cs typeface="Arial"/>
                <a:sym typeface="Wingdings" panose="05000000000000000000" pitchFamily="2" charset="2"/>
              </a:rPr>
              <a:t></a:t>
            </a:r>
            <a:r>
              <a:rPr lang="el-GR" sz="1800" dirty="0">
                <a:cs typeface="Arial"/>
              </a:rPr>
              <a:t> </a:t>
            </a:r>
            <a:r>
              <a:rPr lang="el-GR" sz="1800">
                <a:cs typeface="Arial"/>
                <a:sym typeface="Wingdings" panose="05000000000000000000" pitchFamily="2" charset="2"/>
              </a:rPr>
              <a:t> </a:t>
            </a:r>
            <a:r>
              <a:rPr lang="en-GB" sz="1800">
                <a:cs typeface="Arial"/>
                <a:sym typeface="Wingdings" panose="05000000000000000000" pitchFamily="2" charset="2"/>
              </a:rPr>
              <a:t>I setting certain roof to capital accumulation</a:t>
            </a:r>
            <a:endParaRPr lang="en-US" sz="1800" dirty="0"/>
          </a:p>
        </p:txBody>
      </p:sp>
      <p:sp>
        <p:nvSpPr>
          <p:cNvPr id="8" name="TextBox 7">
            <a:extLst>
              <a:ext uri="{FF2B5EF4-FFF2-40B4-BE49-F238E27FC236}">
                <a16:creationId xmlns:a16="http://schemas.microsoft.com/office/drawing/2014/main" id="{CFCD4706-07AF-402D-A1EA-5995A4568279}"/>
              </a:ext>
            </a:extLst>
          </p:cNvPr>
          <p:cNvSpPr txBox="1"/>
          <p:nvPr/>
        </p:nvSpPr>
        <p:spPr>
          <a:xfrm>
            <a:off x="8652284" y="3039344"/>
            <a:ext cx="1800200" cy="276999"/>
          </a:xfrm>
          <a:prstGeom prst="rect">
            <a:avLst/>
          </a:prstGeom>
          <a:noFill/>
          <a:ln>
            <a:solidFill>
              <a:schemeClr val="accent1"/>
            </a:solidFill>
          </a:ln>
        </p:spPr>
        <p:txBody>
          <a:bodyPr wrap="square" rtlCol="0">
            <a:spAutoFit/>
          </a:bodyPr>
          <a:lstStyle/>
          <a:p>
            <a:endParaRPr lang="en-US" sz="1200" dirty="0"/>
          </a:p>
        </p:txBody>
      </p:sp>
      <p:sp>
        <p:nvSpPr>
          <p:cNvPr id="9" name="Δεξί άγκιστρο 8">
            <a:extLst>
              <a:ext uri="{FF2B5EF4-FFF2-40B4-BE49-F238E27FC236}">
                <a16:creationId xmlns:a16="http://schemas.microsoft.com/office/drawing/2014/main" id="{F52DFB1A-7199-4EBE-903D-07CBDD0A75A8}"/>
              </a:ext>
            </a:extLst>
          </p:cNvPr>
          <p:cNvSpPr/>
          <p:nvPr/>
        </p:nvSpPr>
        <p:spPr>
          <a:xfrm>
            <a:off x="3287688" y="1851021"/>
            <a:ext cx="432048" cy="166251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cxnSp>
        <p:nvCxnSpPr>
          <p:cNvPr id="11" name="Ευθύγραμμο βέλος σύνδεσης 10">
            <a:extLst>
              <a:ext uri="{FF2B5EF4-FFF2-40B4-BE49-F238E27FC236}">
                <a16:creationId xmlns:a16="http://schemas.microsoft.com/office/drawing/2014/main" id="{08D77DF4-AA04-41DB-A9D8-FD0EAC154CA1}"/>
              </a:ext>
            </a:extLst>
          </p:cNvPr>
          <p:cNvCxnSpPr>
            <a:cxnSpLocks/>
            <a:stCxn id="9" idx="1"/>
          </p:cNvCxnSpPr>
          <p:nvPr/>
        </p:nvCxnSpPr>
        <p:spPr>
          <a:xfrm flipV="1">
            <a:off x="3719736" y="2090466"/>
            <a:ext cx="504056" cy="5918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Ευθύγραμμο βέλος σύνδεσης 12">
            <a:extLst>
              <a:ext uri="{FF2B5EF4-FFF2-40B4-BE49-F238E27FC236}">
                <a16:creationId xmlns:a16="http://schemas.microsoft.com/office/drawing/2014/main" id="{85B116BF-C50C-41F0-A123-269037BA1B2F}"/>
              </a:ext>
            </a:extLst>
          </p:cNvPr>
          <p:cNvCxnSpPr>
            <a:cxnSpLocks/>
            <a:stCxn id="9" idx="1"/>
            <a:endCxn id="7" idx="1"/>
          </p:cNvCxnSpPr>
          <p:nvPr/>
        </p:nvCxnSpPr>
        <p:spPr>
          <a:xfrm>
            <a:off x="3719736" y="2682280"/>
            <a:ext cx="401683" cy="8166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Ορθογώνιο 13">
            <a:extLst>
              <a:ext uri="{FF2B5EF4-FFF2-40B4-BE49-F238E27FC236}">
                <a16:creationId xmlns:a16="http://schemas.microsoft.com/office/drawing/2014/main" id="{2C79AEA8-0F6B-497B-A49E-01DBE1300617}"/>
              </a:ext>
            </a:extLst>
          </p:cNvPr>
          <p:cNvSpPr/>
          <p:nvPr/>
        </p:nvSpPr>
        <p:spPr>
          <a:xfrm>
            <a:off x="1754604" y="2292461"/>
            <a:ext cx="2700362" cy="369332"/>
          </a:xfrm>
          <a:prstGeom prst="rect">
            <a:avLst/>
          </a:prstGeom>
        </p:spPr>
        <p:txBody>
          <a:bodyPr wrap="square">
            <a:spAutoFit/>
          </a:bodyPr>
          <a:lstStyle/>
          <a:p>
            <a:r>
              <a:rPr lang="el-GR" sz="1800" dirty="0">
                <a:cs typeface="Arial"/>
              </a:rPr>
              <a:t>↑ </a:t>
            </a:r>
            <a:r>
              <a:rPr lang="el-GR" sz="1800"/>
              <a:t>Κ </a:t>
            </a:r>
            <a:endParaRPr lang="en-US" sz="1600" dirty="0"/>
          </a:p>
        </p:txBody>
      </p:sp>
      <p:sp>
        <p:nvSpPr>
          <p:cNvPr id="15" name="Ορθογώνιο 14">
            <a:extLst>
              <a:ext uri="{FF2B5EF4-FFF2-40B4-BE49-F238E27FC236}">
                <a16:creationId xmlns:a16="http://schemas.microsoft.com/office/drawing/2014/main" id="{72401B9A-0CAB-44E5-A5F4-0CFA9E823325}"/>
              </a:ext>
            </a:extLst>
          </p:cNvPr>
          <p:cNvSpPr/>
          <p:nvPr/>
        </p:nvSpPr>
        <p:spPr>
          <a:xfrm>
            <a:off x="1754604" y="4138979"/>
            <a:ext cx="2700362" cy="584775"/>
          </a:xfrm>
          <a:prstGeom prst="rect">
            <a:avLst/>
          </a:prstGeom>
        </p:spPr>
        <p:txBody>
          <a:bodyPr wrap="square">
            <a:spAutoFit/>
          </a:bodyPr>
          <a:lstStyle/>
          <a:p>
            <a:r>
              <a:rPr lang="el-GR" sz="1800" dirty="0">
                <a:cs typeface="Arial"/>
              </a:rPr>
              <a:t>↑ </a:t>
            </a:r>
            <a:r>
              <a:rPr lang="en-US" sz="1800" dirty="0">
                <a:cs typeface="Arial"/>
              </a:rPr>
              <a:t>MPL</a:t>
            </a:r>
          </a:p>
          <a:p>
            <a:endParaRPr lang="en-US" sz="1400" dirty="0"/>
          </a:p>
        </p:txBody>
      </p:sp>
      <p:sp>
        <p:nvSpPr>
          <p:cNvPr id="19" name="Δεξί άγκιστρο 18">
            <a:extLst>
              <a:ext uri="{FF2B5EF4-FFF2-40B4-BE49-F238E27FC236}">
                <a16:creationId xmlns:a16="http://schemas.microsoft.com/office/drawing/2014/main" id="{3377BF6A-14DD-42C5-B23B-40F5E1E308F0}"/>
              </a:ext>
            </a:extLst>
          </p:cNvPr>
          <p:cNvSpPr/>
          <p:nvPr/>
        </p:nvSpPr>
        <p:spPr>
          <a:xfrm>
            <a:off x="3301262" y="3669648"/>
            <a:ext cx="432048" cy="166251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20" name="Ορθογώνιο 19">
            <a:extLst>
              <a:ext uri="{FF2B5EF4-FFF2-40B4-BE49-F238E27FC236}">
                <a16:creationId xmlns:a16="http://schemas.microsoft.com/office/drawing/2014/main" id="{E48E9561-D732-4467-9130-35D7A666AB95}"/>
              </a:ext>
            </a:extLst>
          </p:cNvPr>
          <p:cNvSpPr/>
          <p:nvPr/>
        </p:nvSpPr>
        <p:spPr>
          <a:xfrm>
            <a:off x="4277404" y="4149412"/>
            <a:ext cx="4680520" cy="369332"/>
          </a:xfrm>
          <a:prstGeom prst="rect">
            <a:avLst/>
          </a:prstGeom>
        </p:spPr>
        <p:txBody>
          <a:bodyPr wrap="square">
            <a:spAutoFit/>
          </a:bodyPr>
          <a:lstStyle/>
          <a:p>
            <a:r>
              <a:rPr lang="el-GR" sz="1800" dirty="0">
                <a:cs typeface="Arial"/>
              </a:rPr>
              <a:t>↑</a:t>
            </a:r>
            <a:r>
              <a:rPr lang="en-US" sz="1800" dirty="0">
                <a:cs typeface="Arial"/>
              </a:rPr>
              <a:t>W</a:t>
            </a:r>
            <a:r>
              <a:rPr lang="el-GR" sz="1800" dirty="0">
                <a:cs typeface="Arial"/>
                <a:sym typeface="Wingdings" panose="05000000000000000000" pitchFamily="2" charset="2"/>
              </a:rPr>
              <a:t></a:t>
            </a:r>
            <a:r>
              <a:rPr lang="el-GR" sz="1800" dirty="0">
                <a:cs typeface="Arial"/>
              </a:rPr>
              <a:t> </a:t>
            </a:r>
            <a:r>
              <a:rPr lang="el-GR" sz="1800">
                <a:cs typeface="Arial"/>
                <a:sym typeface="Wingdings" panose="05000000000000000000" pitchFamily="2" charset="2"/>
              </a:rPr>
              <a:t> </a:t>
            </a:r>
            <a:r>
              <a:rPr lang="en-GB" sz="1800">
                <a:cs typeface="Arial"/>
                <a:sym typeface="Wingdings" panose="05000000000000000000" pitchFamily="2" charset="2"/>
              </a:rPr>
              <a:t>the income share pertained to capital</a:t>
            </a:r>
            <a:endParaRPr lang="en-US" sz="1800" dirty="0"/>
          </a:p>
        </p:txBody>
      </p:sp>
      <p:cxnSp>
        <p:nvCxnSpPr>
          <p:cNvPr id="22" name="Ευθύγραμμο βέλος σύνδεσης 21">
            <a:extLst>
              <a:ext uri="{FF2B5EF4-FFF2-40B4-BE49-F238E27FC236}">
                <a16:creationId xmlns:a16="http://schemas.microsoft.com/office/drawing/2014/main" id="{5F91AE89-9BA8-4DA1-ABF5-1A08EF3B9CED}"/>
              </a:ext>
            </a:extLst>
          </p:cNvPr>
          <p:cNvCxnSpPr>
            <a:stCxn id="19" idx="1"/>
          </p:cNvCxnSpPr>
          <p:nvPr/>
        </p:nvCxnSpPr>
        <p:spPr>
          <a:xfrm>
            <a:off x="3733310" y="4500907"/>
            <a:ext cx="4904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4 - Ορθογώνιο">
            <a:extLst>
              <a:ext uri="{FF2B5EF4-FFF2-40B4-BE49-F238E27FC236}">
                <a16:creationId xmlns:a16="http://schemas.microsoft.com/office/drawing/2014/main" id="{F12FA0A4-4868-42A0-B265-E54C648C5AED}"/>
              </a:ext>
            </a:extLst>
          </p:cNvPr>
          <p:cNvSpPr/>
          <p:nvPr/>
        </p:nvSpPr>
        <p:spPr>
          <a:xfrm>
            <a:off x="2279576" y="5373216"/>
            <a:ext cx="7684398" cy="1938992"/>
          </a:xfrm>
          <a:prstGeom prst="rect">
            <a:avLst/>
          </a:prstGeom>
        </p:spPr>
        <p:txBody>
          <a:bodyPr wrap="square">
            <a:spAutoFit/>
          </a:bodyPr>
          <a:lstStyle/>
          <a:p>
            <a:pPr marL="355600" indent="-355600">
              <a:spcAft>
                <a:spcPts val="1200"/>
              </a:spcAft>
              <a:buFont typeface="Wingdings" panose="05000000000000000000" pitchFamily="2" charset="2"/>
              <a:buChar char="q"/>
            </a:pPr>
            <a:r>
              <a:rPr lang="en-GB" sz="1800"/>
              <a:t>However, the profit rate should be sustained in order to sustain the income received by capital, hence the </a:t>
            </a:r>
            <a:r>
              <a:rPr lang="el-GR" sz="1800">
                <a:sym typeface="Wingdings" pitchFamily="2" charset="2"/>
              </a:rPr>
              <a:t> </a:t>
            </a:r>
            <a:r>
              <a:rPr lang="el-GR" sz="1800"/>
              <a:t> </a:t>
            </a:r>
            <a:r>
              <a:rPr lang="el-GR" sz="1800">
                <a:cs typeface="Arial"/>
              </a:rPr>
              <a:t>↑ </a:t>
            </a:r>
            <a:r>
              <a:rPr lang="en-US" sz="1800">
                <a:cs typeface="Arial"/>
              </a:rPr>
              <a:t>S</a:t>
            </a:r>
            <a:r>
              <a:rPr lang="el-GR" sz="1800" baseline="-25000">
                <a:cs typeface="Arial"/>
              </a:rPr>
              <a:t> </a:t>
            </a:r>
            <a:r>
              <a:rPr lang="en-GB" sz="1800" baseline="-25000">
                <a:cs typeface="Arial"/>
              </a:rPr>
              <a:t>capital</a:t>
            </a:r>
            <a:r>
              <a:rPr lang="el-GR" sz="1800" baseline="-25000">
                <a:cs typeface="Arial"/>
              </a:rPr>
              <a:t> </a:t>
            </a:r>
            <a:r>
              <a:rPr lang="el-GR" sz="1800">
                <a:cs typeface="Arial"/>
                <a:sym typeface="Wingdings" panose="05000000000000000000" pitchFamily="2" charset="2"/>
              </a:rPr>
              <a:t> </a:t>
            </a:r>
            <a:r>
              <a:rPr lang="el-GR" sz="1800" dirty="0">
                <a:cs typeface="Arial"/>
                <a:sym typeface="Wingdings" panose="05000000000000000000" pitchFamily="2" charset="2"/>
              </a:rPr>
              <a:t></a:t>
            </a:r>
            <a:r>
              <a:rPr lang="el-GR" sz="1800" dirty="0">
                <a:cs typeface="Arial"/>
              </a:rPr>
              <a:t> ↑ </a:t>
            </a:r>
            <a:r>
              <a:rPr lang="en-US" sz="1800" dirty="0">
                <a:cs typeface="Arial"/>
              </a:rPr>
              <a:t>S</a:t>
            </a:r>
            <a:r>
              <a:rPr lang="el-GR" sz="1800" dirty="0">
                <a:cs typeface="Arial"/>
              </a:rPr>
              <a:t> </a:t>
            </a:r>
            <a:r>
              <a:rPr lang="el-GR" sz="1800" dirty="0">
                <a:cs typeface="Arial"/>
                <a:sym typeface="Wingdings" pitchFamily="2" charset="2"/>
              </a:rPr>
              <a:t> </a:t>
            </a:r>
            <a:r>
              <a:rPr lang="el-GR" sz="1800" dirty="0">
                <a:cs typeface="Arial"/>
              </a:rPr>
              <a:t>↑ Ι </a:t>
            </a:r>
            <a:r>
              <a:rPr lang="el-GR" sz="1800" dirty="0">
                <a:cs typeface="Arial"/>
                <a:sym typeface="Wingdings" pitchFamily="2" charset="2"/>
              </a:rPr>
              <a:t> </a:t>
            </a:r>
            <a:r>
              <a:rPr lang="el-GR" sz="1800" dirty="0" err="1">
                <a:cs typeface="Arial"/>
              </a:rPr>
              <a:t>↑Κ</a:t>
            </a:r>
            <a:r>
              <a:rPr lang="el-GR" sz="1800" dirty="0">
                <a:cs typeface="Arial"/>
                <a:sym typeface="Wingdings" pitchFamily="2" charset="2"/>
              </a:rPr>
              <a:t> </a:t>
            </a:r>
            <a:r>
              <a:rPr lang="el-GR" sz="1800" dirty="0">
                <a:cs typeface="Arial"/>
              </a:rPr>
              <a:t> ↑Υ</a:t>
            </a:r>
            <a:endParaRPr lang="el-GR" sz="1800" dirty="0"/>
          </a:p>
          <a:p>
            <a:pPr marL="355600" indent="-355600">
              <a:spcAft>
                <a:spcPts val="1200"/>
              </a:spcAft>
              <a:buFont typeface="Wingdings" panose="05000000000000000000" pitchFamily="2" charset="2"/>
              <a:buChar char="q"/>
            </a:pPr>
            <a:r>
              <a:rPr lang="en-GB" sz="1800"/>
              <a:t>Solution</a:t>
            </a:r>
            <a:r>
              <a:rPr lang="en-US" sz="1800"/>
              <a:t>:</a:t>
            </a:r>
            <a:r>
              <a:rPr lang="el-GR" sz="1800"/>
              <a:t> </a:t>
            </a:r>
            <a:r>
              <a:rPr lang="en-GB" sz="1800"/>
              <a:t>Income redistribution in favour of profits.</a:t>
            </a:r>
          </a:p>
          <a:p>
            <a:pPr>
              <a:spcAft>
                <a:spcPts val="1200"/>
              </a:spcAft>
            </a:pPr>
            <a:endParaRPr lang="en-GB" sz="1800"/>
          </a:p>
          <a:p>
            <a:pPr marL="355600" indent="-355600">
              <a:spcAft>
                <a:spcPts val="1200"/>
              </a:spcAft>
              <a:buFont typeface="Wingdings" panose="05000000000000000000" pitchFamily="2" charset="2"/>
              <a:buChar char="q"/>
            </a:pPr>
            <a:endParaRPr lang="el-GR" sz="1800" b="1" i="1" dirty="0">
              <a:solidFill>
                <a:srgbClr val="00B050"/>
              </a:solidFill>
            </a:endParaRPr>
          </a:p>
        </p:txBody>
      </p:sp>
      <p:sp>
        <p:nvSpPr>
          <p:cNvPr id="25" name="TextBox 24">
            <a:extLst>
              <a:ext uri="{FF2B5EF4-FFF2-40B4-BE49-F238E27FC236}">
                <a16:creationId xmlns:a16="http://schemas.microsoft.com/office/drawing/2014/main" id="{52C44D29-B184-4619-BEDA-795BD8639024}"/>
              </a:ext>
            </a:extLst>
          </p:cNvPr>
          <p:cNvSpPr txBox="1"/>
          <p:nvPr/>
        </p:nvSpPr>
        <p:spPr>
          <a:xfrm>
            <a:off x="9048328" y="5805265"/>
            <a:ext cx="1260140" cy="292388"/>
          </a:xfrm>
          <a:prstGeom prst="rect">
            <a:avLst/>
          </a:prstGeom>
          <a:noFill/>
          <a:ln>
            <a:solidFill>
              <a:schemeClr val="accent1"/>
            </a:solidFill>
          </a:ln>
        </p:spPr>
        <p:txBody>
          <a:bodyPr wrap="square" rtlCol="0">
            <a:spAutoFit/>
          </a:bodyPr>
          <a:lstStyle/>
          <a:p>
            <a:endParaRPr lang="en-US" sz="1300" dirty="0"/>
          </a:p>
        </p:txBody>
      </p:sp>
      <p:sp>
        <p:nvSpPr>
          <p:cNvPr id="18" name="TextBox 6">
            <a:extLst>
              <a:ext uri="{FF2B5EF4-FFF2-40B4-BE49-F238E27FC236}">
                <a16:creationId xmlns:a16="http://schemas.microsoft.com/office/drawing/2014/main" id="{EDD2AB82-99F2-414E-8953-906ED0840701}"/>
              </a:ext>
            </a:extLst>
          </p:cNvPr>
          <p:cNvSpPr txBox="1"/>
          <p:nvPr/>
        </p:nvSpPr>
        <p:spPr>
          <a:xfrm>
            <a:off x="5273547" y="4786875"/>
            <a:ext cx="2376264" cy="261610"/>
          </a:xfrm>
          <a:prstGeom prst="rect">
            <a:avLst/>
          </a:prstGeom>
          <a:noFill/>
          <a:ln>
            <a:solidFill>
              <a:schemeClr val="accent1"/>
            </a:solidFill>
          </a:ln>
        </p:spPr>
        <p:txBody>
          <a:bodyPr wrap="square" rtlCol="0">
            <a:spAutoFit/>
          </a:bodyPr>
          <a:lstStyle/>
          <a:p>
            <a:endParaRPr lang="en-US" sz="1100" dirty="0"/>
          </a:p>
        </p:txBody>
      </p:sp>
    </p:spTree>
    <p:extLst>
      <p:ext uri="{BB962C8B-B14F-4D97-AF65-F5344CB8AC3E}">
        <p14:creationId xmlns:p14="http://schemas.microsoft.com/office/powerpoint/2010/main" val="639001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7A932C-AE6E-584B-BDC4-FCBFEAE309CF}"/>
              </a:ext>
            </a:extLst>
          </p:cNvPr>
          <p:cNvSpPr>
            <a:spLocks noGrp="1"/>
          </p:cNvSpPr>
          <p:nvPr>
            <p:ph type="title"/>
          </p:nvPr>
        </p:nvSpPr>
        <p:spPr>
          <a:xfrm>
            <a:off x="838200" y="365125"/>
            <a:ext cx="10515600" cy="2944044"/>
          </a:xfrm>
        </p:spPr>
        <p:txBody>
          <a:bodyPr/>
          <a:lstStyle/>
          <a:p>
            <a:r>
              <a:rPr lang="en-GB"/>
              <a:t>The Income Distribution is an Economic Growth Determinant.</a:t>
            </a:r>
            <a:endParaRPr lang="el-GR"/>
          </a:p>
        </p:txBody>
      </p:sp>
      <p:sp>
        <p:nvSpPr>
          <p:cNvPr id="3" name="Θέση περιεχομένου 2">
            <a:extLst>
              <a:ext uri="{FF2B5EF4-FFF2-40B4-BE49-F238E27FC236}">
                <a16:creationId xmlns:a16="http://schemas.microsoft.com/office/drawing/2014/main" id="{85334401-6127-074A-992D-A1D705C147B8}"/>
              </a:ext>
            </a:extLst>
          </p:cNvPr>
          <p:cNvSpPr>
            <a:spLocks noGrp="1"/>
          </p:cNvSpPr>
          <p:nvPr>
            <p:ph idx="1"/>
          </p:nvPr>
        </p:nvSpPr>
        <p:spPr>
          <a:xfrm>
            <a:off x="1197692" y="3429000"/>
            <a:ext cx="10515600" cy="4351338"/>
          </a:xfrm>
        </p:spPr>
        <p:txBody>
          <a:bodyPr/>
          <a:lstStyle/>
          <a:p>
            <a:endParaRPr lang="el-GR"/>
          </a:p>
        </p:txBody>
      </p:sp>
    </p:spTree>
    <p:extLst>
      <p:ext uri="{BB962C8B-B14F-4D97-AF65-F5344CB8AC3E}">
        <p14:creationId xmlns:p14="http://schemas.microsoft.com/office/powerpoint/2010/main" val="1055916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7E963C-C6A1-B847-BCBA-E462D7E905AD}"/>
              </a:ext>
            </a:extLst>
          </p:cNvPr>
          <p:cNvSpPr>
            <a:spLocks noGrp="1"/>
          </p:cNvSpPr>
          <p:nvPr>
            <p:ph type="title"/>
          </p:nvPr>
        </p:nvSpPr>
        <p:spPr/>
        <p:txBody>
          <a:bodyPr/>
          <a:lstStyle/>
          <a:p>
            <a:pPr algn="ctr"/>
            <a:r>
              <a:rPr lang="en-GB"/>
              <a:t>Endogenous growth of labour</a:t>
            </a:r>
            <a:endParaRPr lang="el-GR"/>
          </a:p>
        </p:txBody>
      </p:sp>
      <p:sp>
        <p:nvSpPr>
          <p:cNvPr id="3" name="Θέση περιεχομένου 2">
            <a:extLst>
              <a:ext uri="{FF2B5EF4-FFF2-40B4-BE49-F238E27FC236}">
                <a16:creationId xmlns:a16="http://schemas.microsoft.com/office/drawing/2014/main" id="{FC681E32-4482-2E48-96F7-33270352D3B0}"/>
              </a:ext>
            </a:extLst>
          </p:cNvPr>
          <p:cNvSpPr>
            <a:spLocks noGrp="1"/>
          </p:cNvSpPr>
          <p:nvPr>
            <p:ph idx="1"/>
          </p:nvPr>
        </p:nvSpPr>
        <p:spPr/>
        <p:txBody>
          <a:bodyPr/>
          <a:lstStyle/>
          <a:p>
            <a:pPr marL="355600" indent="-355600" algn="ctr"/>
            <a:endParaRPr lang="en-US" i="1">
              <a:solidFill>
                <a:srgbClr val="00B050"/>
              </a:solidFill>
            </a:endParaRPr>
          </a:p>
          <a:p>
            <a:pPr marL="609600" indent="-157163">
              <a:spcAft>
                <a:spcPts val="600"/>
              </a:spcAft>
              <a:buFontTx/>
              <a:buChar char="•"/>
            </a:pPr>
            <a:r>
              <a:rPr lang="el-GR" i="1"/>
              <a:t>Δ</a:t>
            </a:r>
            <a:r>
              <a:rPr lang="en-US" i="1"/>
              <a:t>L</a:t>
            </a:r>
            <a:r>
              <a:rPr lang="el-GR" i="1"/>
              <a:t>= </a:t>
            </a:r>
            <a:r>
              <a:rPr lang="en-US"/>
              <a:t>f(</a:t>
            </a:r>
            <a:r>
              <a:rPr lang="en-GB"/>
              <a:t>change of population) </a:t>
            </a:r>
            <a:r>
              <a:rPr lang="en-US"/>
              <a:t>=</a:t>
            </a:r>
            <a:r>
              <a:rPr lang="el-GR"/>
              <a:t> </a:t>
            </a:r>
            <a:r>
              <a:rPr lang="en-US"/>
              <a:t>f(</a:t>
            </a:r>
            <a:r>
              <a:rPr lang="en-GB"/>
              <a:t>living standards,i.e. food, shelter, clothig, sanitation,etc</a:t>
            </a:r>
            <a:r>
              <a:rPr lang="el-GR"/>
              <a:t>.)</a:t>
            </a:r>
          </a:p>
          <a:p>
            <a:pPr marL="609600" indent="-157163">
              <a:spcAft>
                <a:spcPts val="600"/>
              </a:spcAft>
            </a:pPr>
            <a:r>
              <a:rPr lang="el-GR">
                <a:cs typeface="Arial"/>
              </a:rPr>
              <a:t>↑</a:t>
            </a:r>
            <a:r>
              <a:rPr lang="en-US">
                <a:cs typeface="Arial"/>
              </a:rPr>
              <a:t>W</a:t>
            </a:r>
            <a:r>
              <a:rPr lang="en-US">
                <a:cs typeface="Arial"/>
                <a:sym typeface="Wingdings" pitchFamily="2" charset="2"/>
              </a:rPr>
              <a:t> </a:t>
            </a:r>
            <a:r>
              <a:rPr lang="el-GR">
                <a:cs typeface="Arial"/>
              </a:rPr>
              <a:t>↑</a:t>
            </a:r>
            <a:r>
              <a:rPr lang="en-GB">
                <a:cs typeface="Arial"/>
              </a:rPr>
              <a:t>consumption of goods and services pertained to living standards</a:t>
            </a:r>
            <a:r>
              <a:rPr lang="en-US">
                <a:cs typeface="Arial"/>
                <a:sym typeface="Wingdings" pitchFamily="2" charset="2"/>
              </a:rPr>
              <a:t></a:t>
            </a:r>
            <a:r>
              <a:rPr lang="el-GR">
                <a:cs typeface="Arial"/>
              </a:rPr>
              <a:t> ↑</a:t>
            </a:r>
            <a:r>
              <a:rPr lang="en-GB">
                <a:cs typeface="Arial"/>
              </a:rPr>
              <a:t>rate of births </a:t>
            </a:r>
            <a:r>
              <a:rPr lang="el-GR">
                <a:cs typeface="Arial"/>
                <a:sym typeface="Wingdings" pitchFamily="2" charset="2"/>
              </a:rPr>
              <a:t></a:t>
            </a:r>
            <a:r>
              <a:rPr lang="en-GB">
                <a:cs typeface="Arial"/>
                <a:sym typeface="Wingdings" pitchFamily="2" charset="2"/>
              </a:rPr>
              <a:t> </a:t>
            </a:r>
            <a:r>
              <a:rPr lang="el-GR">
                <a:cs typeface="Arial"/>
              </a:rPr>
              <a:t>↑</a:t>
            </a:r>
            <a:r>
              <a:rPr lang="en-GB">
                <a:cs typeface="Arial"/>
              </a:rPr>
              <a:t>of population, hence of</a:t>
            </a:r>
            <a:r>
              <a:rPr lang="en-US" i="1"/>
              <a:t> L</a:t>
            </a:r>
            <a:r>
              <a:rPr lang="el-GR" i="1">
                <a:sym typeface="Wingdings" pitchFamily="2" charset="2"/>
              </a:rPr>
              <a:t> </a:t>
            </a:r>
            <a:r>
              <a:rPr lang="el-GR">
                <a:cs typeface="Arial"/>
              </a:rPr>
              <a:t>↑Υ</a:t>
            </a:r>
            <a:endParaRPr lang="en-GB">
              <a:cs typeface="Arial"/>
            </a:endParaRPr>
          </a:p>
          <a:p>
            <a:pPr marL="609600" indent="-157163">
              <a:spcAft>
                <a:spcPts val="600"/>
              </a:spcAft>
            </a:pPr>
            <a:r>
              <a:rPr lang="en-GB">
                <a:cs typeface="Arial"/>
              </a:rPr>
              <a:t>If </a:t>
            </a:r>
            <a:r>
              <a:rPr lang="el-GR">
                <a:cs typeface="Arial"/>
              </a:rPr>
              <a:t>↑</a:t>
            </a:r>
            <a:r>
              <a:rPr lang="en-GB">
                <a:cs typeface="Arial"/>
              </a:rPr>
              <a:t>Labour supply (rate) relatively more than  the rate of L demand </a:t>
            </a:r>
            <a:r>
              <a:rPr lang="el-GR" i="1">
                <a:sym typeface="Wingdings" pitchFamily="2" charset="2"/>
              </a:rPr>
              <a:t></a:t>
            </a:r>
            <a:r>
              <a:rPr lang="en-GB" i="1">
                <a:sym typeface="Wingdings" pitchFamily="2" charset="2"/>
              </a:rPr>
              <a:t> Wages decrease, hence living standards, therefore of rate of births, rate of population change, rate of DL .Gradually W increases, and so on.</a:t>
            </a:r>
            <a:endParaRPr lang="el-GR"/>
          </a:p>
        </p:txBody>
      </p:sp>
    </p:spTree>
    <p:extLst>
      <p:ext uri="{BB962C8B-B14F-4D97-AF65-F5344CB8AC3E}">
        <p14:creationId xmlns:p14="http://schemas.microsoft.com/office/powerpoint/2010/main" val="1008108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 - Θέση υποσέλιδου">
            <a:extLst>
              <a:ext uri="{FF2B5EF4-FFF2-40B4-BE49-F238E27FC236}">
                <a16:creationId xmlns:a16="http://schemas.microsoft.com/office/drawing/2014/main" id="{3A99E54A-DEB6-4930-A8D1-008F95BEF918}"/>
              </a:ext>
            </a:extLst>
          </p:cNvPr>
          <p:cNvSpPr>
            <a:spLocks noGrp="1"/>
          </p:cNvSpPr>
          <p:nvPr>
            <p:ph type="ftr" sz="quarter" idx="11"/>
          </p:nvPr>
        </p:nvSpPr>
        <p:spPr>
          <a:xfrm>
            <a:off x="2438400" y="6428184"/>
            <a:ext cx="7474024" cy="457200"/>
          </a:xfrm>
        </p:spPr>
        <p:txBody>
          <a:bodyPr/>
          <a:lstStyle/>
          <a:p>
            <a:pPr algn="ctr"/>
            <a:endParaRPr lang="el-GR" sz="1000" dirty="0"/>
          </a:p>
        </p:txBody>
      </p:sp>
      <p:sp>
        <p:nvSpPr>
          <p:cNvPr id="4" name="4 - Ορθογώνιο">
            <a:extLst>
              <a:ext uri="{FF2B5EF4-FFF2-40B4-BE49-F238E27FC236}">
                <a16:creationId xmlns:a16="http://schemas.microsoft.com/office/drawing/2014/main" id="{14748A0B-2A1B-4402-8A2E-94F19B88D3ED}"/>
              </a:ext>
            </a:extLst>
          </p:cNvPr>
          <p:cNvSpPr/>
          <p:nvPr/>
        </p:nvSpPr>
        <p:spPr>
          <a:xfrm>
            <a:off x="2279576" y="260648"/>
            <a:ext cx="7684398" cy="584775"/>
          </a:xfrm>
          <a:prstGeom prst="rect">
            <a:avLst/>
          </a:prstGeom>
        </p:spPr>
        <p:txBody>
          <a:bodyPr wrap="square">
            <a:spAutoFit/>
          </a:bodyPr>
          <a:lstStyle/>
          <a:p>
            <a:pPr marL="355600" indent="-355600" algn="ctr">
              <a:spcAft>
                <a:spcPts val="1200"/>
              </a:spcAft>
            </a:pPr>
            <a:r>
              <a:rPr lang="en-GB" sz="3200" b="1">
                <a:solidFill>
                  <a:srgbClr val="0033CC"/>
                </a:solidFill>
              </a:rPr>
              <a:t>Market Size</a:t>
            </a:r>
            <a:endParaRPr lang="el-GR" sz="3200" b="1" dirty="0">
              <a:solidFill>
                <a:srgbClr val="0033CC"/>
              </a:solidFill>
            </a:endParaRPr>
          </a:p>
        </p:txBody>
      </p:sp>
      <p:sp>
        <p:nvSpPr>
          <p:cNvPr id="5" name="4 - Ορθογώνιο">
            <a:extLst>
              <a:ext uri="{FF2B5EF4-FFF2-40B4-BE49-F238E27FC236}">
                <a16:creationId xmlns:a16="http://schemas.microsoft.com/office/drawing/2014/main" id="{7F25DDDA-8ABE-461B-8577-DE34EF9C8434}"/>
              </a:ext>
            </a:extLst>
          </p:cNvPr>
          <p:cNvSpPr/>
          <p:nvPr/>
        </p:nvSpPr>
        <p:spPr>
          <a:xfrm>
            <a:off x="2279576" y="902618"/>
            <a:ext cx="7684398" cy="5309146"/>
          </a:xfrm>
          <a:prstGeom prst="rect">
            <a:avLst/>
          </a:prstGeom>
        </p:spPr>
        <p:txBody>
          <a:bodyPr wrap="square">
            <a:spAutoFit/>
          </a:bodyPr>
          <a:lstStyle/>
          <a:p>
            <a:pPr marL="355600" indent="-355600">
              <a:spcAft>
                <a:spcPts val="1800"/>
              </a:spcAft>
              <a:buFont typeface="Wingdings" pitchFamily="2" charset="2"/>
              <a:buChar char="q"/>
            </a:pPr>
            <a:r>
              <a:rPr lang="en-GB"/>
              <a:t>Capital intensity increases:</a:t>
            </a:r>
          </a:p>
          <a:p>
            <a:pPr marL="355600" indent="-355600">
              <a:spcAft>
                <a:spcPts val="1800"/>
              </a:spcAft>
              <a:buFont typeface="+mj-lt"/>
              <a:buAutoNum type="arabicPeriod"/>
            </a:pPr>
            <a:r>
              <a:rPr lang="en-GB"/>
              <a:t>p</a:t>
            </a:r>
            <a:r>
              <a:rPr lang="en-GB" sz="1800"/>
              <a:t>roductivity that increases output then market size,</a:t>
            </a:r>
          </a:p>
          <a:p>
            <a:pPr marL="355600" indent="-355600">
              <a:spcAft>
                <a:spcPts val="1800"/>
              </a:spcAft>
              <a:buFont typeface="+mj-lt"/>
              <a:buAutoNum type="arabicPeriod"/>
            </a:pPr>
            <a:r>
              <a:rPr lang="en-GB"/>
              <a:t>Economies of scale then decreases average production cost, hence price.  More consumers may afford products, consumption and consequently output increases </a:t>
            </a:r>
            <a:endParaRPr lang="en-GB" sz="1800"/>
          </a:p>
          <a:p>
            <a:pPr>
              <a:spcAft>
                <a:spcPts val="1800"/>
              </a:spcAft>
            </a:pPr>
            <a:r>
              <a:rPr lang="en-GB"/>
              <a:t>In total: markets expand and this facilitates the introduction of new machinery, thetefore investments increase generating more economies of scale, and so on. </a:t>
            </a:r>
          </a:p>
          <a:p>
            <a:pPr marL="285750" indent="-285750">
              <a:spcAft>
                <a:spcPts val="1800"/>
              </a:spcAft>
              <a:buFont typeface="Arial" panose="020B0604020202020204" pitchFamily="34" charset="0"/>
              <a:buChar char="•"/>
            </a:pPr>
            <a:r>
              <a:rPr lang="en-GB"/>
              <a:t>Markets increase through increasing exports, i.e. free international trade. </a:t>
            </a:r>
          </a:p>
          <a:p>
            <a:pPr marL="285750" indent="-285750">
              <a:spcAft>
                <a:spcPts val="1800"/>
              </a:spcAft>
              <a:buFont typeface="Arial" panose="020B0604020202020204" pitchFamily="34" charset="0"/>
              <a:buChar char="•"/>
            </a:pPr>
            <a:r>
              <a:rPr lang="en-GB"/>
              <a:t>Contries specialise and export products where they enjoy relatively higher productivity and imports those products where relatively productivity is lower (law of absolute and then comparative advantages)</a:t>
            </a:r>
          </a:p>
          <a:p>
            <a:pPr marL="355600" indent="-355600">
              <a:spcAft>
                <a:spcPts val="1800"/>
              </a:spcAft>
              <a:buFont typeface="Wingdings" pitchFamily="2" charset="2"/>
              <a:buChar char="q"/>
            </a:pPr>
            <a:endParaRPr lang="el-GR" sz="1800" dirty="0"/>
          </a:p>
          <a:p>
            <a:pPr>
              <a:spcAft>
                <a:spcPts val="1800"/>
              </a:spcAft>
            </a:pPr>
            <a:r>
              <a:rPr lang="el-GR" sz="1800"/>
              <a:t> </a:t>
            </a:r>
            <a:endParaRPr lang="el-GR" sz="1800" dirty="0"/>
          </a:p>
        </p:txBody>
      </p:sp>
    </p:spTree>
    <p:extLst>
      <p:ext uri="{BB962C8B-B14F-4D97-AF65-F5344CB8AC3E}">
        <p14:creationId xmlns:p14="http://schemas.microsoft.com/office/powerpoint/2010/main" val="31843171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770D4C80-7F38-DE4B-800E-CC0F68827773}"/>
              </a:ext>
            </a:extLst>
          </p:cNvPr>
          <p:cNvSpPr>
            <a:spLocks noGrp="1"/>
          </p:cNvSpPr>
          <p:nvPr>
            <p:ph type="title"/>
          </p:nvPr>
        </p:nvSpPr>
        <p:spPr/>
        <p:txBody>
          <a:bodyPr/>
          <a:lstStyle/>
          <a:p>
            <a:pPr algn="ctr"/>
            <a:r>
              <a:rPr lang="en-GB" b="1"/>
              <a:t>Synopsis</a:t>
            </a:r>
            <a:endParaRPr lang="el-GR" b="1"/>
          </a:p>
        </p:txBody>
      </p:sp>
      <p:sp>
        <p:nvSpPr>
          <p:cNvPr id="5" name="Θέση περιεχομένου 4">
            <a:extLst>
              <a:ext uri="{FF2B5EF4-FFF2-40B4-BE49-F238E27FC236}">
                <a16:creationId xmlns:a16="http://schemas.microsoft.com/office/drawing/2014/main" id="{336046AE-9F8D-2D4B-A4F3-5FCD02F25C8C}"/>
              </a:ext>
            </a:extLst>
          </p:cNvPr>
          <p:cNvSpPr>
            <a:spLocks noGrp="1"/>
          </p:cNvSpPr>
          <p:nvPr>
            <p:ph idx="1"/>
          </p:nvPr>
        </p:nvSpPr>
        <p:spPr/>
        <p:txBody>
          <a:bodyPr/>
          <a:lstStyle/>
          <a:p>
            <a:r>
              <a:rPr lang="en-GB">
                <a:cs typeface="Arial"/>
              </a:rPr>
              <a:t>Economic growth is endogenous to the economic system</a:t>
            </a:r>
          </a:p>
          <a:p>
            <a:r>
              <a:rPr lang="en-GB">
                <a:cs typeface="Arial"/>
              </a:rPr>
              <a:t>Technological progress</a:t>
            </a:r>
            <a:r>
              <a:rPr lang="el-GR">
                <a:cs typeface="Arial"/>
              </a:rPr>
              <a:t> </a:t>
            </a:r>
            <a:r>
              <a:rPr lang="el-GR">
                <a:sym typeface="Wingdings" panose="05000000000000000000" pitchFamily="2" charset="2"/>
              </a:rPr>
              <a:t> </a:t>
            </a:r>
            <a:r>
              <a:rPr lang="en-GB">
                <a:sym typeface="Wingdings" panose="05000000000000000000" pitchFamily="2" charset="2"/>
              </a:rPr>
              <a:t>Introduction of machinery through Investmenting to the production process</a:t>
            </a:r>
            <a:r>
              <a:rPr lang="el-GR">
                <a:sym typeface="Wingdings" panose="05000000000000000000" pitchFamily="2" charset="2"/>
              </a:rPr>
              <a:t> </a:t>
            </a:r>
            <a:r>
              <a:rPr lang="el-GR">
                <a:cs typeface="Arial"/>
                <a:sym typeface="Wingdings" panose="05000000000000000000" pitchFamily="2" charset="2"/>
              </a:rPr>
              <a:t></a:t>
            </a:r>
            <a:r>
              <a:rPr lang="el-GR">
                <a:cs typeface="Arial"/>
              </a:rPr>
              <a:t> ↑</a:t>
            </a:r>
            <a:r>
              <a:rPr lang="en-GB">
                <a:cs typeface="Arial"/>
              </a:rPr>
              <a:t>Division of Labour</a:t>
            </a:r>
            <a:r>
              <a:rPr lang="en-US">
                <a:cs typeface="Arial"/>
              </a:rPr>
              <a:t> </a:t>
            </a:r>
            <a:r>
              <a:rPr lang="el-GR">
                <a:cs typeface="Arial"/>
                <a:sym typeface="Wingdings" panose="05000000000000000000" pitchFamily="2" charset="2"/>
              </a:rPr>
              <a:t> </a:t>
            </a:r>
            <a:r>
              <a:rPr lang="el-GR">
                <a:cs typeface="Arial"/>
              </a:rPr>
              <a:t> </a:t>
            </a:r>
            <a:r>
              <a:rPr lang="en-US">
                <a:cs typeface="Arial"/>
              </a:rPr>
              <a:t>MPL</a:t>
            </a:r>
            <a:r>
              <a:rPr lang="el-GR">
                <a:cs typeface="Arial"/>
                <a:sym typeface="Wingdings" panose="05000000000000000000" pitchFamily="2" charset="2"/>
              </a:rPr>
              <a:t></a:t>
            </a:r>
            <a:r>
              <a:rPr lang="el-GR">
                <a:cs typeface="Arial"/>
              </a:rPr>
              <a:t> ↑</a:t>
            </a:r>
            <a:r>
              <a:rPr lang="en-US">
                <a:cs typeface="Arial"/>
              </a:rPr>
              <a:t>Y</a:t>
            </a:r>
            <a:endParaRPr lang="en-GB">
              <a:cs typeface="Arial"/>
            </a:endParaRPr>
          </a:p>
          <a:p>
            <a:pPr algn="just"/>
            <a:r>
              <a:rPr lang="en-GB"/>
              <a:t>Investments</a:t>
            </a:r>
            <a:r>
              <a:rPr lang="el-GR"/>
              <a:t> =</a:t>
            </a:r>
            <a:r>
              <a:rPr lang="en-US"/>
              <a:t>f(</a:t>
            </a:r>
            <a:r>
              <a:rPr lang="en-GB"/>
              <a:t>profits</a:t>
            </a:r>
            <a:r>
              <a:rPr lang="el-GR"/>
              <a:t>,</a:t>
            </a:r>
            <a:r>
              <a:rPr lang="en-GB"/>
              <a:t> market size)</a:t>
            </a:r>
            <a:r>
              <a:rPr lang="el-GR"/>
              <a:t> </a:t>
            </a:r>
            <a:endParaRPr lang="en-GB"/>
          </a:p>
          <a:p>
            <a:pPr marL="0" indent="0" algn="just">
              <a:buNone/>
            </a:pPr>
            <a:r>
              <a:rPr lang="en-GB"/>
              <a:t>       </a:t>
            </a:r>
            <a:r>
              <a:rPr lang="el-GR"/>
              <a:t>                      </a:t>
            </a:r>
            <a:r>
              <a:rPr lang="en-GB"/>
              <a:t>Profits </a:t>
            </a:r>
            <a:r>
              <a:rPr lang="el-GR"/>
              <a:t>=</a:t>
            </a:r>
            <a:r>
              <a:rPr lang="en-GB"/>
              <a:t> </a:t>
            </a:r>
            <a:r>
              <a:rPr lang="en-US"/>
              <a:t>f</a:t>
            </a:r>
            <a:r>
              <a:rPr lang="el-GR"/>
              <a:t>(</a:t>
            </a:r>
            <a:r>
              <a:rPr lang="en-GB"/>
              <a:t>Distribution of</a:t>
            </a:r>
            <a:r>
              <a:rPr lang="el-GR"/>
              <a:t> Υ) </a:t>
            </a:r>
            <a:endParaRPr lang="en-GB"/>
          </a:p>
          <a:p>
            <a:pPr marL="0" indent="0" algn="just">
              <a:buNone/>
            </a:pPr>
            <a:r>
              <a:rPr lang="en-GB"/>
              <a:t>                             Market Size </a:t>
            </a:r>
            <a:r>
              <a:rPr lang="el-GR"/>
              <a:t>=</a:t>
            </a:r>
            <a:r>
              <a:rPr lang="en-US"/>
              <a:t> f(</a:t>
            </a:r>
            <a:r>
              <a:rPr lang="en-GB"/>
              <a:t>Y, productivity</a:t>
            </a:r>
            <a:r>
              <a:rPr lang="el-GR"/>
              <a:t>,</a:t>
            </a:r>
            <a:r>
              <a:rPr lang="en-GB"/>
              <a:t> international trade</a:t>
            </a:r>
            <a:r>
              <a:rPr lang="el-GR"/>
              <a:t>) </a:t>
            </a:r>
          </a:p>
        </p:txBody>
      </p:sp>
    </p:spTree>
    <p:extLst>
      <p:ext uri="{BB962C8B-B14F-4D97-AF65-F5344CB8AC3E}">
        <p14:creationId xmlns:p14="http://schemas.microsoft.com/office/powerpoint/2010/main" val="3472073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FD8033-74EA-1741-9EEC-4538B1ED086E}"/>
              </a:ext>
            </a:extLst>
          </p:cNvPr>
          <p:cNvSpPr>
            <a:spLocks noGrp="1"/>
          </p:cNvSpPr>
          <p:nvPr>
            <p:ph type="title"/>
          </p:nvPr>
        </p:nvSpPr>
        <p:spPr/>
        <p:txBody>
          <a:bodyPr/>
          <a:lstStyle/>
          <a:p>
            <a:pPr algn="ctr"/>
            <a:r>
              <a:rPr lang="en-GB"/>
              <a:t>1</a:t>
            </a:r>
            <a:r>
              <a:rPr lang="en-GB" baseline="30000"/>
              <a:t>st</a:t>
            </a:r>
            <a:r>
              <a:rPr lang="en-GB"/>
              <a:t> Industrial Revolution</a:t>
            </a:r>
            <a:endParaRPr lang="el-GR"/>
          </a:p>
        </p:txBody>
      </p:sp>
      <p:pic>
        <p:nvPicPr>
          <p:cNvPr id="6" name="Picture 2" descr="https://universsocialausecondaire.weebly.com/uploads/4/6/8/8/46887073/9391284_orig.jpg?298">
            <a:extLst>
              <a:ext uri="{FF2B5EF4-FFF2-40B4-BE49-F238E27FC236}">
                <a16:creationId xmlns:a16="http://schemas.microsoft.com/office/drawing/2014/main" id="{1AFBA1DA-F5A9-5E4E-BA30-B1164507BA08}"/>
              </a:ext>
            </a:extLst>
          </p:cNvPr>
          <p:cNvPicPr>
            <a:picLocks noGrp="1" noChangeAspect="1" noChangeArrowheads="1"/>
          </p:cNvPicPr>
          <p:nvPr>
            <p:ph sz="half" idx="1"/>
          </p:nvPr>
        </p:nvPicPr>
        <p:blipFill>
          <a:blip r:embed="rId2" cstate="print"/>
          <a:srcRect/>
          <a:stretch>
            <a:fillRect/>
          </a:stretch>
        </p:blipFill>
        <p:spPr bwMode="auto">
          <a:xfrm>
            <a:off x="672895" y="1825625"/>
            <a:ext cx="5346905" cy="3352197"/>
          </a:xfrm>
          <a:prstGeom prst="rect">
            <a:avLst/>
          </a:prstGeom>
          <a:noFill/>
        </p:spPr>
      </p:pic>
      <p:pic>
        <p:nvPicPr>
          <p:cNvPr id="8" name="Picture 4" descr="http://users.sch.gr/gkritikos/fl/pics/1760_1.jpg">
            <a:extLst>
              <a:ext uri="{FF2B5EF4-FFF2-40B4-BE49-F238E27FC236}">
                <a16:creationId xmlns:a16="http://schemas.microsoft.com/office/drawing/2014/main" id="{9B32A284-98EA-CB47-A95F-5934BB2AA57C}"/>
              </a:ext>
            </a:extLst>
          </p:cNvPr>
          <p:cNvPicPr>
            <a:picLocks noGrp="1" noChangeAspect="1" noChangeArrowheads="1"/>
          </p:cNvPicPr>
          <p:nvPr>
            <p:ph sz="half" idx="2"/>
          </p:nvPr>
        </p:nvPicPr>
        <p:blipFill>
          <a:blip r:embed="rId3" cstate="print"/>
          <a:srcRect/>
          <a:stretch>
            <a:fillRect/>
          </a:stretch>
        </p:blipFill>
        <p:spPr bwMode="auto">
          <a:xfrm>
            <a:off x="6172200" y="2341426"/>
            <a:ext cx="5181600" cy="3319736"/>
          </a:xfrm>
          <a:prstGeom prst="rect">
            <a:avLst/>
          </a:prstGeom>
          <a:noFill/>
        </p:spPr>
      </p:pic>
    </p:spTree>
    <p:extLst>
      <p:ext uri="{BB962C8B-B14F-4D97-AF65-F5344CB8AC3E}">
        <p14:creationId xmlns:p14="http://schemas.microsoft.com/office/powerpoint/2010/main" val="740656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2E6E1B-AD06-C948-B779-8B367E6C4C5B}"/>
              </a:ext>
            </a:extLst>
          </p:cNvPr>
          <p:cNvSpPr>
            <a:spLocks noGrp="1"/>
          </p:cNvSpPr>
          <p:nvPr>
            <p:ph type="title"/>
          </p:nvPr>
        </p:nvSpPr>
        <p:spPr/>
        <p:txBody>
          <a:bodyPr/>
          <a:lstStyle/>
          <a:p>
            <a:pPr algn="ctr"/>
            <a:r>
              <a:rPr lang="en-GB"/>
              <a:t>1</a:t>
            </a:r>
            <a:r>
              <a:rPr lang="en-GB" baseline="30000"/>
              <a:t>st</a:t>
            </a:r>
            <a:r>
              <a:rPr lang="en-GB"/>
              <a:t> Industrial Revolution</a:t>
            </a:r>
            <a:endParaRPr lang="el-GR"/>
          </a:p>
        </p:txBody>
      </p:sp>
      <p:sp>
        <p:nvSpPr>
          <p:cNvPr id="3" name="Θέση περιεχομένου 2">
            <a:extLst>
              <a:ext uri="{FF2B5EF4-FFF2-40B4-BE49-F238E27FC236}">
                <a16:creationId xmlns:a16="http://schemas.microsoft.com/office/drawing/2014/main" id="{2A6AB294-BAFE-5A48-B286-E76C2F33F3BA}"/>
              </a:ext>
            </a:extLst>
          </p:cNvPr>
          <p:cNvSpPr>
            <a:spLocks noGrp="1"/>
          </p:cNvSpPr>
          <p:nvPr>
            <p:ph idx="1"/>
          </p:nvPr>
        </p:nvSpPr>
        <p:spPr/>
        <p:txBody>
          <a:bodyPr>
            <a:normAutofit fontScale="92500"/>
          </a:bodyPr>
          <a:lstStyle/>
          <a:p>
            <a:r>
              <a:rPr lang="en-GB"/>
              <a:t>The introduction of:</a:t>
            </a:r>
          </a:p>
          <a:p>
            <a:pPr marL="514350" indent="-514350">
              <a:buFont typeface="+mj-lt"/>
              <a:buAutoNum type="arabicPeriod"/>
            </a:pPr>
            <a:r>
              <a:rPr lang="en-GB"/>
              <a:t>the industrial production system, i.e. Production takes place in factories, </a:t>
            </a:r>
          </a:p>
          <a:p>
            <a:pPr marL="514350" indent="-514350">
              <a:buFont typeface="+mj-lt"/>
              <a:buAutoNum type="arabicPeriod"/>
            </a:pPr>
            <a:r>
              <a:rPr lang="en-GB"/>
              <a:t>new production machinery due to technological progress based on advancements of scientific knowledge, e.g. internal combustion engine   </a:t>
            </a:r>
          </a:p>
          <a:p>
            <a:pPr marL="0" indent="0">
              <a:buNone/>
            </a:pPr>
            <a:r>
              <a:rPr lang="en-GB"/>
              <a:t>Led to rising labour productivity through improvements of the division of labour, i.e. labour specialisation;  to the proliferation of the capital intensive mode of production resulting to the production standardisation and to mass production, i.e. realisation of economies of scale and thus to decreasing  average production cost, hence prices.  That in turn enlarged markets, output, employment, incomes, consumption, and so on.</a:t>
            </a:r>
            <a:endParaRPr lang="el-GR"/>
          </a:p>
        </p:txBody>
      </p:sp>
    </p:spTree>
    <p:extLst>
      <p:ext uri="{BB962C8B-B14F-4D97-AF65-F5344CB8AC3E}">
        <p14:creationId xmlns:p14="http://schemas.microsoft.com/office/powerpoint/2010/main" val="4005245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 - Θέση υποσέλιδου"/>
          <p:cNvSpPr>
            <a:spLocks noGrp="1"/>
          </p:cNvSpPr>
          <p:nvPr>
            <p:ph type="ftr" sz="quarter" idx="11"/>
          </p:nvPr>
        </p:nvSpPr>
        <p:spPr>
          <a:xfrm>
            <a:off x="2438400" y="6839664"/>
            <a:ext cx="7474024" cy="45719"/>
          </a:xfrm>
        </p:spPr>
        <p:txBody>
          <a:bodyPr/>
          <a:lstStyle/>
          <a:p>
            <a:pPr algn="ctr"/>
            <a:endParaRPr lang="el-GR" sz="1000" dirty="0"/>
          </a:p>
        </p:txBody>
      </p:sp>
      <p:sp>
        <p:nvSpPr>
          <p:cNvPr id="4" name="3 - Ορθογώνιο"/>
          <p:cNvSpPr/>
          <p:nvPr/>
        </p:nvSpPr>
        <p:spPr>
          <a:xfrm>
            <a:off x="2279576" y="908720"/>
            <a:ext cx="7684398" cy="369332"/>
          </a:xfrm>
          <a:prstGeom prst="rect">
            <a:avLst/>
          </a:prstGeom>
        </p:spPr>
        <p:txBody>
          <a:bodyPr wrap="square">
            <a:spAutoFit/>
          </a:bodyPr>
          <a:lstStyle/>
          <a:p>
            <a:endParaRPr lang="el-GR" sz="1800" b="1" dirty="0"/>
          </a:p>
        </p:txBody>
      </p:sp>
      <p:graphicFrame>
        <p:nvGraphicFramePr>
          <p:cNvPr id="5" name="4 - Πίνακας"/>
          <p:cNvGraphicFramePr>
            <a:graphicFrameLocks noGrp="1"/>
          </p:cNvGraphicFramePr>
          <p:nvPr>
            <p:extLst>
              <p:ext uri="{D42A27DB-BD31-4B8C-83A1-F6EECF244321}">
                <p14:modId xmlns:p14="http://schemas.microsoft.com/office/powerpoint/2010/main" val="3848492419"/>
              </p:ext>
            </p:extLst>
          </p:nvPr>
        </p:nvGraphicFramePr>
        <p:xfrm>
          <a:off x="2855640" y="1129322"/>
          <a:ext cx="5328592" cy="1512168"/>
        </p:xfrm>
        <a:graphic>
          <a:graphicData uri="http://schemas.openxmlformats.org/drawingml/2006/table">
            <a:tbl>
              <a:tblPr/>
              <a:tblGrid>
                <a:gridCol w="1512168">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tblGrid>
              <a:tr h="519242">
                <a:tc gridSpan="3">
                  <a:txBody>
                    <a:bodyPr/>
                    <a:lstStyle/>
                    <a:p>
                      <a:pPr algn="ctr">
                        <a:lnSpc>
                          <a:spcPct val="115000"/>
                        </a:lnSpc>
                        <a:spcAft>
                          <a:spcPts val="0"/>
                        </a:spcAft>
                      </a:pPr>
                      <a:r>
                        <a:rPr lang="en-GB" sz="1600">
                          <a:latin typeface="Calibri"/>
                          <a:ea typeface="Calibri"/>
                          <a:cs typeface="Times New Roman"/>
                        </a:rPr>
                        <a:t>Shares of Global Output by Continent</a:t>
                      </a:r>
                      <a:endParaRPr lang="el-G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267496">
                <a:tc>
                  <a:txBody>
                    <a:bodyPr/>
                    <a:lstStyle/>
                    <a:p>
                      <a:pPr>
                        <a:lnSpc>
                          <a:spcPct val="115000"/>
                        </a:lnSpc>
                        <a:spcAft>
                          <a:spcPts val="0"/>
                        </a:spcAft>
                      </a:pPr>
                      <a:endParaRPr lang="el-G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latin typeface="Calibri"/>
                          <a:ea typeface="Calibri"/>
                          <a:cs typeface="Times New Roman"/>
                        </a:rPr>
                        <a:t>150</a:t>
                      </a:r>
                      <a:r>
                        <a:rPr lang="en-GB" sz="1600">
                          <a:latin typeface="Calibri"/>
                          <a:ea typeface="Calibri"/>
                          <a:cs typeface="Times New Roman"/>
                        </a:rPr>
                        <a:t>0 A.D</a:t>
                      </a:r>
                      <a:endParaRPr lang="el-G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latin typeface="Calibri"/>
                          <a:ea typeface="Calibri"/>
                          <a:cs typeface="Times New Roman"/>
                        </a:rPr>
                        <a:t>1</a:t>
                      </a:r>
                      <a:r>
                        <a:rPr lang="en-GB" sz="1600" baseline="30000">
                          <a:latin typeface="Calibri"/>
                          <a:ea typeface="Calibri"/>
                          <a:cs typeface="Times New Roman"/>
                        </a:rPr>
                        <a:t>st  </a:t>
                      </a:r>
                      <a:r>
                        <a:rPr lang="en-GB" sz="1600" baseline="0">
                          <a:latin typeface="Calibri"/>
                          <a:ea typeface="Calibri"/>
                          <a:cs typeface="Times New Roman"/>
                        </a:rPr>
                        <a:t>Industrial Revolution</a:t>
                      </a:r>
                      <a:endParaRPr lang="el-GR" sz="16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67496">
                <a:tc>
                  <a:txBody>
                    <a:bodyPr/>
                    <a:lstStyle/>
                    <a:p>
                      <a:pPr>
                        <a:lnSpc>
                          <a:spcPct val="115000"/>
                        </a:lnSpc>
                        <a:spcAft>
                          <a:spcPts val="0"/>
                        </a:spcAft>
                      </a:pPr>
                      <a:r>
                        <a:rPr lang="en-GB" sz="1600">
                          <a:latin typeface="Calibri"/>
                          <a:ea typeface="Calibri"/>
                          <a:cs typeface="Times New Roman"/>
                        </a:rPr>
                        <a:t>Europe</a:t>
                      </a:r>
                      <a:endParaRPr lang="el-G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dirty="0">
                          <a:latin typeface="Calibri"/>
                          <a:ea typeface="Calibri"/>
                          <a:cs typeface="Times New Roman"/>
                        </a:rPr>
                        <a:t>1/5</a:t>
                      </a:r>
                      <a:endParaRPr lang="el-G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dirty="0">
                          <a:latin typeface="Calibri"/>
                          <a:ea typeface="Calibri"/>
                          <a:cs typeface="Times New Roman"/>
                        </a:rPr>
                        <a:t>1/3</a:t>
                      </a:r>
                      <a:endParaRPr lang="el-G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57934">
                <a:tc>
                  <a:txBody>
                    <a:bodyPr/>
                    <a:lstStyle/>
                    <a:p>
                      <a:pPr>
                        <a:lnSpc>
                          <a:spcPct val="115000"/>
                        </a:lnSpc>
                        <a:spcAft>
                          <a:spcPts val="0"/>
                        </a:spcAft>
                      </a:pPr>
                      <a:r>
                        <a:rPr lang="en-GB" sz="1600">
                          <a:latin typeface="Calibri"/>
                          <a:ea typeface="Calibri"/>
                          <a:cs typeface="Times New Roman"/>
                        </a:rPr>
                        <a:t>Asia</a:t>
                      </a:r>
                      <a:endParaRPr lang="el-G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dirty="0">
                          <a:latin typeface="Calibri"/>
                          <a:ea typeface="Calibri"/>
                          <a:cs typeface="Times New Roman"/>
                        </a:rPr>
                        <a:t>2/3</a:t>
                      </a:r>
                      <a:endParaRPr lang="el-G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600" dirty="0">
                          <a:latin typeface="Calibri"/>
                          <a:ea typeface="Calibri"/>
                          <a:cs typeface="Times New Roman"/>
                        </a:rPr>
                        <a:t>1/3</a:t>
                      </a:r>
                      <a:endParaRPr lang="el-GR"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6" name="3 - Θέση περιεχομένου"/>
          <p:cNvSpPr txBox="1">
            <a:spLocks/>
          </p:cNvSpPr>
          <p:nvPr/>
        </p:nvSpPr>
        <p:spPr>
          <a:xfrm>
            <a:off x="2423592" y="260648"/>
            <a:ext cx="7272808" cy="648072"/>
          </a:xfrm>
          <a:prstGeom prst="rect">
            <a:avLst/>
          </a:prstGeom>
        </p:spPr>
        <p:txBody>
          <a:bodyPr/>
          <a:lstStyle/>
          <a:p>
            <a:pPr algn="ctr"/>
            <a:r>
              <a:rPr lang="en-GB" sz="2200" b="1" u="sng">
                <a:solidFill>
                  <a:srgbClr val="0033CC"/>
                </a:solidFill>
                <a:sym typeface="Wingdings" pitchFamily="2" charset="2"/>
              </a:rPr>
              <a:t>1</a:t>
            </a:r>
            <a:r>
              <a:rPr lang="en-GB" sz="2200" b="1" u="sng" baseline="30000">
                <a:solidFill>
                  <a:srgbClr val="0033CC"/>
                </a:solidFill>
                <a:sym typeface="Wingdings" pitchFamily="2" charset="2"/>
              </a:rPr>
              <a:t>st</a:t>
            </a:r>
            <a:r>
              <a:rPr lang="en-GB" sz="2200" b="1" u="sng">
                <a:solidFill>
                  <a:srgbClr val="0033CC"/>
                </a:solidFill>
                <a:sym typeface="Wingdings" pitchFamily="2" charset="2"/>
              </a:rPr>
              <a:t> Industrial Revolution  Structural Transformations</a:t>
            </a:r>
            <a:endParaRPr lang="el-GR" sz="2200" b="1" u="sng" dirty="0">
              <a:solidFill>
                <a:srgbClr val="0033CC"/>
              </a:solidFill>
            </a:endParaRPr>
          </a:p>
          <a:p>
            <a:pPr fontAlgn="base">
              <a:spcAft>
                <a:spcPts val="1200"/>
              </a:spcAft>
            </a:pPr>
            <a:endParaRPr lang="el-GR" sz="1700" dirty="0"/>
          </a:p>
        </p:txBody>
      </p:sp>
      <p:graphicFrame>
        <p:nvGraphicFramePr>
          <p:cNvPr id="8" name="7 - Πίνακας"/>
          <p:cNvGraphicFramePr>
            <a:graphicFrameLocks noGrp="1"/>
          </p:cNvGraphicFramePr>
          <p:nvPr>
            <p:extLst>
              <p:ext uri="{D42A27DB-BD31-4B8C-83A1-F6EECF244321}">
                <p14:modId xmlns:p14="http://schemas.microsoft.com/office/powerpoint/2010/main" val="157431896"/>
              </p:ext>
            </p:extLst>
          </p:nvPr>
        </p:nvGraphicFramePr>
        <p:xfrm>
          <a:off x="2855640" y="3548740"/>
          <a:ext cx="5411470" cy="1728471"/>
        </p:xfrm>
        <a:graphic>
          <a:graphicData uri="http://schemas.openxmlformats.org/drawingml/2006/table">
            <a:tbl>
              <a:tblPr/>
              <a:tblGrid>
                <a:gridCol w="1252220">
                  <a:extLst>
                    <a:ext uri="{9D8B030D-6E8A-4147-A177-3AD203B41FA5}">
                      <a16:colId xmlns:a16="http://schemas.microsoft.com/office/drawing/2014/main" val="20000"/>
                    </a:ext>
                  </a:extLst>
                </a:gridCol>
                <a:gridCol w="889000">
                  <a:extLst>
                    <a:ext uri="{9D8B030D-6E8A-4147-A177-3AD203B41FA5}">
                      <a16:colId xmlns:a16="http://schemas.microsoft.com/office/drawing/2014/main" val="20001"/>
                    </a:ext>
                  </a:extLst>
                </a:gridCol>
                <a:gridCol w="1153795">
                  <a:extLst>
                    <a:ext uri="{9D8B030D-6E8A-4147-A177-3AD203B41FA5}">
                      <a16:colId xmlns:a16="http://schemas.microsoft.com/office/drawing/2014/main" val="20002"/>
                    </a:ext>
                  </a:extLst>
                </a:gridCol>
                <a:gridCol w="2116455">
                  <a:extLst>
                    <a:ext uri="{9D8B030D-6E8A-4147-A177-3AD203B41FA5}">
                      <a16:colId xmlns:a16="http://schemas.microsoft.com/office/drawing/2014/main" val="20003"/>
                    </a:ext>
                  </a:extLst>
                </a:gridCol>
              </a:tblGrid>
              <a:tr h="267335">
                <a:tc gridSpan="4">
                  <a:txBody>
                    <a:bodyPr/>
                    <a:lstStyle/>
                    <a:p>
                      <a:pPr algn="ctr">
                        <a:lnSpc>
                          <a:spcPct val="115000"/>
                        </a:lnSpc>
                        <a:spcAft>
                          <a:spcPts val="0"/>
                        </a:spcAft>
                      </a:pPr>
                      <a:r>
                        <a:rPr lang="en-GB" sz="1600">
                          <a:latin typeface="Calibri"/>
                          <a:ea typeface="Calibri"/>
                          <a:cs typeface="Times New Roman"/>
                        </a:rPr>
                        <a:t>Per Capita Income</a:t>
                      </a:r>
                      <a:endParaRPr lang="el-GR" sz="1100" dirty="0">
                        <a:latin typeface="Calibri"/>
                        <a:ea typeface="Calibri"/>
                        <a:cs typeface="Times New Roman"/>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267335">
                <a:tc>
                  <a:txBody>
                    <a:bodyPr/>
                    <a:lstStyle/>
                    <a:p>
                      <a:pPr>
                        <a:lnSpc>
                          <a:spcPct val="115000"/>
                        </a:lnSpc>
                        <a:spcAft>
                          <a:spcPts val="0"/>
                        </a:spcAft>
                      </a:pPr>
                      <a:r>
                        <a:rPr lang="el-GR" sz="1600" dirty="0">
                          <a:latin typeface="Calibri"/>
                          <a:ea typeface="Times New Roman"/>
                          <a:cs typeface="Calibri"/>
                        </a:rPr>
                        <a:t>Έτος</a:t>
                      </a:r>
                      <a:endParaRPr lang="el-GR" sz="1100" dirty="0">
                        <a:latin typeface="Calibri"/>
                        <a:ea typeface="Calibri"/>
                        <a:cs typeface="Times New Roman"/>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latin typeface="Calibri"/>
                          <a:ea typeface="Times New Roman"/>
                          <a:cs typeface="Calibri"/>
                        </a:rPr>
                        <a:t>0-500</a:t>
                      </a:r>
                      <a:r>
                        <a:rPr lang="en-GB" sz="1600">
                          <a:latin typeface="Calibri"/>
                          <a:ea typeface="Times New Roman"/>
                          <a:cs typeface="Calibri"/>
                        </a:rPr>
                        <a:t> ad</a:t>
                      </a:r>
                      <a:endParaRPr lang="el-GR" sz="1100" dirty="0">
                        <a:latin typeface="Calibri"/>
                        <a:ea typeface="Calibri"/>
                        <a:cs typeface="Times New Roman"/>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kern="1200">
                          <a:solidFill>
                            <a:srgbClr val="000000"/>
                          </a:solidFill>
                          <a:latin typeface="Calibri"/>
                          <a:ea typeface="Calibri"/>
                          <a:cs typeface="Calibri"/>
                        </a:rPr>
                        <a:t>1</a:t>
                      </a:r>
                      <a:r>
                        <a:rPr lang="en-GB" sz="1600" kern="1200" baseline="30000">
                          <a:solidFill>
                            <a:srgbClr val="000000"/>
                          </a:solidFill>
                          <a:latin typeface="Calibri"/>
                          <a:ea typeface="Calibri"/>
                          <a:cs typeface="Calibri"/>
                        </a:rPr>
                        <a:t>st</a:t>
                      </a:r>
                      <a:r>
                        <a:rPr lang="en-GB" sz="1600" kern="1200" baseline="0">
                          <a:solidFill>
                            <a:srgbClr val="000000"/>
                          </a:solidFill>
                          <a:latin typeface="Calibri"/>
                          <a:ea typeface="Calibri"/>
                          <a:cs typeface="Calibri"/>
                        </a:rPr>
                        <a:t> Industrial Revolution</a:t>
                      </a:r>
                      <a:r>
                        <a:rPr lang="el-GR" sz="1600" kern="1200">
                          <a:solidFill>
                            <a:srgbClr val="000000"/>
                          </a:solidFill>
                          <a:latin typeface="Calibri"/>
                          <a:ea typeface="Calibri"/>
                          <a:cs typeface="Calibri"/>
                        </a:rPr>
                        <a:t> –</a:t>
                      </a:r>
                      <a:r>
                        <a:rPr lang="en-GB" sz="1600" kern="1200">
                          <a:solidFill>
                            <a:srgbClr val="000000"/>
                          </a:solidFill>
                          <a:latin typeface="Calibri"/>
                          <a:ea typeface="Calibri"/>
                          <a:cs typeface="Calibri"/>
                        </a:rPr>
                        <a:t>1914</a:t>
                      </a:r>
                      <a:endParaRPr lang="el-GR" sz="1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dirty="0">
                          <a:latin typeface="Calibri"/>
                          <a:ea typeface="Times New Roman"/>
                          <a:cs typeface="Calibri"/>
                        </a:rPr>
                        <a:t>1850-1960</a:t>
                      </a:r>
                      <a:endParaRPr lang="el-GR" sz="1100" dirty="0">
                        <a:latin typeface="Calibri"/>
                        <a:ea typeface="Calibri"/>
                        <a:cs typeface="Times New Roman"/>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67335">
                <a:tc>
                  <a:txBody>
                    <a:bodyPr/>
                    <a:lstStyle/>
                    <a:p>
                      <a:pPr>
                        <a:lnSpc>
                          <a:spcPct val="115000"/>
                        </a:lnSpc>
                        <a:spcAft>
                          <a:spcPts val="0"/>
                        </a:spcAft>
                      </a:pPr>
                      <a:r>
                        <a:rPr lang="el-GR" sz="1600" kern="1200" dirty="0">
                          <a:solidFill>
                            <a:srgbClr val="000000"/>
                          </a:solidFill>
                          <a:latin typeface="Calibri"/>
                          <a:ea typeface="Calibri"/>
                          <a:cs typeface="Calibri"/>
                        </a:rPr>
                        <a:t>Παγκόσμια Οικονομία </a:t>
                      </a:r>
                      <a:endParaRPr lang="el-GR" sz="1100" dirty="0">
                        <a:latin typeface="Calibri"/>
                        <a:ea typeface="Calibri"/>
                        <a:cs typeface="Times New Roman"/>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dirty="0">
                          <a:latin typeface="Calibri"/>
                          <a:ea typeface="Times New Roman"/>
                          <a:cs typeface="Calibri"/>
                        </a:rPr>
                        <a:t>480$</a:t>
                      </a:r>
                      <a:endParaRPr lang="el-GR" sz="1100" dirty="0">
                        <a:latin typeface="Calibri"/>
                        <a:ea typeface="Calibri"/>
                        <a:cs typeface="Times New Roman"/>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a:latin typeface="Calibri"/>
                          <a:ea typeface="Times New Roman"/>
                          <a:cs typeface="Calibri"/>
                        </a:rPr>
                        <a:t>1500$</a:t>
                      </a:r>
                      <a:endParaRPr lang="el-GR" sz="110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600" dirty="0">
                          <a:latin typeface="Calibri"/>
                          <a:ea typeface="Times New Roman"/>
                          <a:cs typeface="Calibri"/>
                        </a:rPr>
                        <a:t>7800$</a:t>
                      </a:r>
                      <a:endParaRPr lang="el-GR" sz="1100" dirty="0">
                        <a:latin typeface="Calibri"/>
                        <a:ea typeface="Calibri"/>
                        <a:cs typeface="Times New Roman"/>
                      </a:endParaRPr>
                    </a:p>
                    <a:p>
                      <a:pPr>
                        <a:lnSpc>
                          <a:spcPct val="115000"/>
                        </a:lnSpc>
                        <a:spcAft>
                          <a:spcPts val="0"/>
                        </a:spcAft>
                      </a:pPr>
                      <a:r>
                        <a:rPr lang="en-GB" sz="1000">
                          <a:latin typeface="Calibri"/>
                          <a:ea typeface="Calibri"/>
                          <a:cs typeface="Times New Roman"/>
                        </a:rPr>
                        <a:t>Cumulative growtth by more than 5 times</a:t>
                      </a:r>
                      <a:endParaRPr lang="el-GR" sz="1100" dirty="0">
                        <a:latin typeface="Calibri"/>
                        <a:ea typeface="Calibri"/>
                        <a:cs typeface="Times New Roman"/>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825172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BDFDC8-91C3-CE41-8C91-3CA44B671CFB}"/>
              </a:ext>
            </a:extLst>
          </p:cNvPr>
          <p:cNvSpPr>
            <a:spLocks noGrp="1"/>
          </p:cNvSpPr>
          <p:nvPr>
            <p:ph type="title"/>
          </p:nvPr>
        </p:nvSpPr>
        <p:spPr/>
        <p:txBody>
          <a:bodyPr/>
          <a:lstStyle/>
          <a:p>
            <a:pPr algn="ctr"/>
            <a:r>
              <a:rPr lang="en-GB"/>
              <a:t>1</a:t>
            </a:r>
            <a:r>
              <a:rPr lang="en-GB" baseline="30000"/>
              <a:t>st</a:t>
            </a:r>
            <a:r>
              <a:rPr lang="en-GB"/>
              <a:t> Industrial Revolution Structural Transformations</a:t>
            </a:r>
            <a:endParaRPr lang="el-GR"/>
          </a:p>
        </p:txBody>
      </p:sp>
      <p:sp>
        <p:nvSpPr>
          <p:cNvPr id="3" name="Θέση περιεχομένου 2">
            <a:extLst>
              <a:ext uri="{FF2B5EF4-FFF2-40B4-BE49-F238E27FC236}">
                <a16:creationId xmlns:a16="http://schemas.microsoft.com/office/drawing/2014/main" id="{D9C07DE5-ACB3-FF42-8D0B-3DFDDCA2880D}"/>
              </a:ext>
            </a:extLst>
          </p:cNvPr>
          <p:cNvSpPr>
            <a:spLocks noGrp="1"/>
          </p:cNvSpPr>
          <p:nvPr>
            <p:ph idx="1"/>
          </p:nvPr>
        </p:nvSpPr>
        <p:spPr/>
        <p:txBody>
          <a:bodyPr/>
          <a:lstStyle/>
          <a:p>
            <a:r>
              <a:rPr lang="en-GB"/>
              <a:t>Embedment  of economic growth of the metropolitan European powers</a:t>
            </a:r>
          </a:p>
          <a:p>
            <a:r>
              <a:rPr lang="en-GB"/>
              <a:t>Imperialism, i.e. system of multinational continental empires, e.g. Ottoman, Russian, Habsburg Monarchy, etc. and colonial empires, e.g. British Empire along overseas colonial expansion of main continental European powers.  The highest stage of imperialism was reached with the partition of Africa at the Berlin Conference 1884-85.</a:t>
            </a:r>
            <a:endParaRPr lang="el-GR"/>
          </a:p>
        </p:txBody>
      </p:sp>
    </p:spTree>
    <p:extLst>
      <p:ext uri="{BB962C8B-B14F-4D97-AF65-F5344CB8AC3E}">
        <p14:creationId xmlns:p14="http://schemas.microsoft.com/office/powerpoint/2010/main" val="1049590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93B3FC-C862-314C-A091-A204D2615BB1}"/>
              </a:ext>
            </a:extLst>
          </p:cNvPr>
          <p:cNvSpPr>
            <a:spLocks noGrp="1"/>
          </p:cNvSpPr>
          <p:nvPr>
            <p:ph type="title"/>
          </p:nvPr>
        </p:nvSpPr>
        <p:spPr/>
        <p:txBody>
          <a:bodyPr>
            <a:normAutofit/>
          </a:bodyPr>
          <a:lstStyle/>
          <a:p>
            <a:pPr algn="ctr"/>
            <a:r>
              <a:rPr lang="en-GB"/>
              <a:t>1</a:t>
            </a:r>
            <a:r>
              <a:rPr lang="en-GB" baseline="30000"/>
              <a:t>st</a:t>
            </a:r>
            <a:r>
              <a:rPr lang="en-GB"/>
              <a:t> Industrial Revolution: Structural Transformations</a:t>
            </a:r>
            <a:endParaRPr lang="el-GR"/>
          </a:p>
        </p:txBody>
      </p:sp>
      <p:sp>
        <p:nvSpPr>
          <p:cNvPr id="3" name="Θέση περιεχομένου 2">
            <a:extLst>
              <a:ext uri="{FF2B5EF4-FFF2-40B4-BE49-F238E27FC236}">
                <a16:creationId xmlns:a16="http://schemas.microsoft.com/office/drawing/2014/main" id="{38DDBB6C-1718-E24B-878C-136226BD943A}"/>
              </a:ext>
            </a:extLst>
          </p:cNvPr>
          <p:cNvSpPr>
            <a:spLocks noGrp="1"/>
          </p:cNvSpPr>
          <p:nvPr>
            <p:ph idx="1"/>
          </p:nvPr>
        </p:nvSpPr>
        <p:spPr/>
        <p:txBody>
          <a:bodyPr>
            <a:normAutofit/>
          </a:bodyPr>
          <a:lstStyle/>
          <a:p>
            <a:r>
              <a:rPr lang="en-GB"/>
              <a:t>The expansion of capitalism through imperialism, especially colonialism led to the development of hierarchical international relations, embeded an unequal division of labour between the industrialised and developed metropolitan powers and the agrarian underdeveloped South that led to unequal exchange and generated developmt dependency paths.    </a:t>
            </a:r>
          </a:p>
          <a:p>
            <a:r>
              <a:rPr lang="en-GB"/>
              <a:t>Income inequalities were embeded between developed and underdeveloped  countries  but also within the industrialised countries as result of the function of capitalism and the division between wage earners, i.e. labour and profit earners, i.e. capital. </a:t>
            </a:r>
            <a:endParaRPr lang="el-GR"/>
          </a:p>
        </p:txBody>
      </p:sp>
    </p:spTree>
    <p:extLst>
      <p:ext uri="{BB962C8B-B14F-4D97-AF65-F5344CB8AC3E}">
        <p14:creationId xmlns:p14="http://schemas.microsoft.com/office/powerpoint/2010/main" val="1405133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 - Θέση υποσέλιδου"/>
          <p:cNvSpPr>
            <a:spLocks noGrp="1"/>
          </p:cNvSpPr>
          <p:nvPr>
            <p:ph type="ftr" sz="quarter" idx="11"/>
          </p:nvPr>
        </p:nvSpPr>
        <p:spPr>
          <a:xfrm>
            <a:off x="2438400" y="6284168"/>
            <a:ext cx="7474024" cy="457200"/>
          </a:xfrm>
        </p:spPr>
        <p:txBody>
          <a:bodyPr/>
          <a:lstStyle/>
          <a:p>
            <a:pPr algn="ctr"/>
            <a:endParaRPr lang="el-GR" sz="1000" dirty="0"/>
          </a:p>
        </p:txBody>
      </p:sp>
      <p:sp>
        <p:nvSpPr>
          <p:cNvPr id="5" name="4 - Ορθογώνιο"/>
          <p:cNvSpPr/>
          <p:nvPr/>
        </p:nvSpPr>
        <p:spPr>
          <a:xfrm>
            <a:off x="2279576" y="404665"/>
            <a:ext cx="7684398" cy="5232202"/>
          </a:xfrm>
          <a:prstGeom prst="rect">
            <a:avLst/>
          </a:prstGeom>
        </p:spPr>
        <p:txBody>
          <a:bodyPr wrap="square">
            <a:spAutoFit/>
          </a:bodyPr>
          <a:lstStyle/>
          <a:p>
            <a:pPr marL="355600" indent="-355600">
              <a:spcAft>
                <a:spcPts val="1200"/>
              </a:spcAft>
              <a:buFont typeface="Wingdings" pitchFamily="2" charset="2"/>
              <a:buChar char="q"/>
            </a:pPr>
            <a:r>
              <a:rPr lang="en-GB" sz="1800"/>
              <a:t>Adam</a:t>
            </a:r>
            <a:r>
              <a:rPr lang="el-GR" sz="1800"/>
              <a:t> </a:t>
            </a:r>
            <a:r>
              <a:rPr lang="en-US" sz="1800"/>
              <a:t>Smith </a:t>
            </a:r>
            <a:r>
              <a:rPr lang="en-GB" sz="1800"/>
              <a:t>proposed a development model from the supply side point of view</a:t>
            </a:r>
          </a:p>
          <a:p>
            <a:pPr marL="355600" indent="-355600">
              <a:spcAft>
                <a:spcPts val="1200"/>
              </a:spcAft>
              <a:buFont typeface="Wingdings" pitchFamily="2" charset="2"/>
              <a:buChar char="q"/>
            </a:pPr>
            <a:r>
              <a:rPr lang="en-GB"/>
              <a:t>Production function</a:t>
            </a:r>
            <a:r>
              <a:rPr lang="en-US" sz="1800"/>
              <a:t>:</a:t>
            </a:r>
            <a:r>
              <a:rPr lang="el-GR" sz="1800"/>
              <a:t> </a:t>
            </a:r>
            <a:endParaRPr lang="el-GR" sz="1800" dirty="0"/>
          </a:p>
          <a:p>
            <a:pPr marL="355600" indent="-355600">
              <a:spcAft>
                <a:spcPts val="1200"/>
              </a:spcAft>
            </a:pPr>
            <a:r>
              <a:rPr lang="el-GR" sz="1800" dirty="0"/>
              <a:t>       Υ =</a:t>
            </a:r>
            <a:r>
              <a:rPr lang="en-US" sz="1800" dirty="0"/>
              <a:t> f (L, K</a:t>
            </a:r>
            <a:r>
              <a:rPr lang="en-US" sz="1800"/>
              <a:t>, T</a:t>
            </a:r>
            <a:r>
              <a:rPr lang="en-GB" sz="1800"/>
              <a:t>, TFPr</a:t>
            </a:r>
            <a:r>
              <a:rPr lang="en-US" sz="1800"/>
              <a:t>) </a:t>
            </a:r>
            <a:endParaRPr lang="en-US" sz="1800" dirty="0"/>
          </a:p>
          <a:p>
            <a:pPr marL="609600" indent="-609600">
              <a:spcAft>
                <a:spcPts val="1200"/>
              </a:spcAft>
            </a:pPr>
            <a:r>
              <a:rPr lang="el-GR" sz="1800" dirty="0"/>
              <a:t>       Όπου </a:t>
            </a:r>
            <a:r>
              <a:rPr lang="en-US" sz="1800"/>
              <a:t>L</a:t>
            </a:r>
            <a:r>
              <a:rPr lang="el-GR" sz="1800"/>
              <a:t>=</a:t>
            </a:r>
            <a:r>
              <a:rPr lang="en-GB"/>
              <a:t>labouf</a:t>
            </a:r>
            <a:r>
              <a:rPr lang="el-GR" sz="1800"/>
              <a:t>, </a:t>
            </a:r>
            <a:r>
              <a:rPr lang="en-US" sz="1800"/>
              <a:t> </a:t>
            </a:r>
            <a:r>
              <a:rPr lang="en-US" sz="1800" dirty="0"/>
              <a:t>K</a:t>
            </a:r>
            <a:r>
              <a:rPr lang="el-GR" sz="1800"/>
              <a:t>= </a:t>
            </a:r>
            <a:r>
              <a:rPr lang="en-GB" sz="1800"/>
              <a:t>capital,</a:t>
            </a:r>
            <a:r>
              <a:rPr lang="el-GR" sz="1800"/>
              <a:t> </a:t>
            </a:r>
            <a:r>
              <a:rPr lang="en-US" sz="1800"/>
              <a:t> T</a:t>
            </a:r>
            <a:r>
              <a:rPr lang="en-GB"/>
              <a:t>= cultivated land, TFPr= total factor productivity</a:t>
            </a:r>
            <a:endParaRPr lang="en-US" sz="800" dirty="0"/>
          </a:p>
          <a:p>
            <a:pPr marL="355600" indent="-355600" algn="just">
              <a:spcAft>
                <a:spcPts val="1200"/>
              </a:spcAft>
              <a:buFont typeface="Wingdings" pitchFamily="2" charset="2"/>
              <a:buChar char="q"/>
            </a:pPr>
            <a:r>
              <a:rPr lang="en-GB" sz="1800"/>
              <a:t>Output is a function of:</a:t>
            </a:r>
          </a:p>
          <a:p>
            <a:pPr marL="285750" indent="-285750" algn="just">
              <a:spcAft>
                <a:spcPts val="1200"/>
              </a:spcAft>
              <a:buFont typeface="Arial" panose="020B0604020202020204" pitchFamily="34" charset="0"/>
              <a:buChar char="•"/>
            </a:pPr>
            <a:r>
              <a:rPr lang="en-GB" sz="1800"/>
              <a:t>Cooperation of inputs, i.e. L, K, T</a:t>
            </a:r>
          </a:p>
          <a:p>
            <a:pPr marL="285750" indent="-285750" algn="just">
              <a:spcAft>
                <a:spcPts val="1200"/>
              </a:spcAft>
              <a:buFont typeface="Arial" panose="020B0604020202020204" pitchFamily="34" charset="0"/>
              <a:buChar char="•"/>
            </a:pPr>
            <a:r>
              <a:rPr lang="en-GB"/>
              <a:t>Endowment level (supply level) of inputs</a:t>
            </a:r>
          </a:p>
          <a:p>
            <a:pPr marL="285750" indent="-285750" algn="just">
              <a:spcAft>
                <a:spcPts val="1200"/>
              </a:spcAft>
              <a:buFont typeface="Arial" panose="020B0604020202020204" pitchFamily="34" charset="0"/>
              <a:buChar char="•"/>
            </a:pPr>
            <a:r>
              <a:rPr lang="en-GB" sz="1800"/>
              <a:t>Productivity of inputs</a:t>
            </a:r>
            <a:r>
              <a:rPr lang="el-GR" sz="1800"/>
              <a:t> </a:t>
            </a:r>
            <a:endParaRPr lang="el-GR" sz="1800" dirty="0"/>
          </a:p>
          <a:p>
            <a:pPr marL="609600" indent="-609600">
              <a:spcAft>
                <a:spcPts val="1200"/>
              </a:spcAft>
            </a:pPr>
            <a:endParaRPr lang="el-GR" sz="800" dirty="0"/>
          </a:p>
          <a:p>
            <a:pPr marL="355600" indent="-355600">
              <a:spcAft>
                <a:spcPts val="1200"/>
              </a:spcAft>
              <a:buFont typeface="Wingdings" pitchFamily="2" charset="2"/>
              <a:buChar char="q"/>
            </a:pPr>
            <a:r>
              <a:rPr lang="en-GB" sz="1800"/>
              <a:t>Change, denoted by D  of output:</a:t>
            </a:r>
          </a:p>
          <a:p>
            <a:pPr>
              <a:spcAft>
                <a:spcPts val="1200"/>
              </a:spcAft>
            </a:pPr>
            <a:r>
              <a:rPr lang="en-GB"/>
              <a:t>        D</a:t>
            </a:r>
            <a:r>
              <a:rPr lang="en-US" sz="1800"/>
              <a:t>Υ </a:t>
            </a:r>
            <a:r>
              <a:rPr lang="en-US" sz="1800" dirty="0"/>
              <a:t>= </a:t>
            </a:r>
            <a:r>
              <a:rPr lang="en-US" sz="1800"/>
              <a:t>f(</a:t>
            </a:r>
            <a:r>
              <a:rPr lang="en-GB" sz="1800"/>
              <a:t>D</a:t>
            </a:r>
            <a:r>
              <a:rPr lang="en-US" sz="1800"/>
              <a:t>L, </a:t>
            </a:r>
            <a:r>
              <a:rPr lang="en-GB" sz="1800"/>
              <a:t>D</a:t>
            </a:r>
            <a:r>
              <a:rPr lang="en-US" sz="1800"/>
              <a:t>K, </a:t>
            </a:r>
            <a:r>
              <a:rPr lang="en-GB" sz="1800"/>
              <a:t>D</a:t>
            </a:r>
            <a:r>
              <a:rPr lang="en-US" sz="1800"/>
              <a:t>T, </a:t>
            </a:r>
            <a:r>
              <a:rPr lang="en-GB" sz="1800"/>
              <a:t>D</a:t>
            </a:r>
            <a:r>
              <a:rPr lang="en-US" sz="1800"/>
              <a:t>TFPr</a:t>
            </a:r>
            <a:r>
              <a:rPr lang="en-US" sz="1800" dirty="0"/>
              <a:t>)</a:t>
            </a:r>
            <a:r>
              <a:rPr lang="el-GR" sz="1800" dirty="0"/>
              <a:t> </a:t>
            </a:r>
            <a:endParaRPr lang="en-US" sz="1800" b="1" dirty="0"/>
          </a:p>
          <a:p>
            <a:pPr fontAlgn="base">
              <a:buFont typeface="Wingdings" pitchFamily="2" charset="2"/>
              <a:buChar char="q"/>
            </a:pPr>
            <a:endParaRPr lang="el-GR" sz="1800" b="1" dirty="0"/>
          </a:p>
        </p:txBody>
      </p:sp>
      <p:cxnSp>
        <p:nvCxnSpPr>
          <p:cNvPr id="4" name="Ευθύγραμμο βέλος σύνδεσης 3">
            <a:extLst>
              <a:ext uri="{FF2B5EF4-FFF2-40B4-BE49-F238E27FC236}">
                <a16:creationId xmlns:a16="http://schemas.microsoft.com/office/drawing/2014/main" id="{C8EAB215-52B8-4049-9355-3228E23AD025}"/>
              </a:ext>
            </a:extLst>
          </p:cNvPr>
          <p:cNvCxnSpPr/>
          <p:nvPr/>
        </p:nvCxnSpPr>
        <p:spPr>
          <a:xfrm>
            <a:off x="6312024" y="5517232"/>
            <a:ext cx="30963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1024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4 - Ορθογώνιο">
            <a:extLst>
              <a:ext uri="{FF2B5EF4-FFF2-40B4-BE49-F238E27FC236}">
                <a16:creationId xmlns:a16="http://schemas.microsoft.com/office/drawing/2014/main" id="{CC6037DF-EC87-4732-A71D-F2B097B6CE6E}"/>
              </a:ext>
            </a:extLst>
          </p:cNvPr>
          <p:cNvSpPr/>
          <p:nvPr/>
        </p:nvSpPr>
        <p:spPr>
          <a:xfrm>
            <a:off x="2279576" y="260648"/>
            <a:ext cx="7684398" cy="400110"/>
          </a:xfrm>
          <a:prstGeom prst="rect">
            <a:avLst/>
          </a:prstGeom>
        </p:spPr>
        <p:txBody>
          <a:bodyPr wrap="square">
            <a:spAutoFit/>
          </a:bodyPr>
          <a:lstStyle/>
          <a:p>
            <a:pPr marL="355600" indent="-355600" algn="ctr">
              <a:spcAft>
                <a:spcPts val="1200"/>
              </a:spcAft>
            </a:pPr>
            <a:r>
              <a:rPr lang="en-GB" sz="2000" b="1" u="sng">
                <a:solidFill>
                  <a:srgbClr val="0033CC"/>
                </a:solidFill>
              </a:rPr>
              <a:t>The secret of increasing productivity:   Increasing Division of Labour</a:t>
            </a:r>
            <a:endParaRPr lang="el-GR" sz="1800" b="1" u="sng" dirty="0">
              <a:solidFill>
                <a:srgbClr val="0033CC"/>
              </a:solidFill>
            </a:endParaRPr>
          </a:p>
        </p:txBody>
      </p:sp>
      <p:sp>
        <p:nvSpPr>
          <p:cNvPr id="4" name="3 - Θέση υποσέλιδου">
            <a:extLst>
              <a:ext uri="{FF2B5EF4-FFF2-40B4-BE49-F238E27FC236}">
                <a16:creationId xmlns:a16="http://schemas.microsoft.com/office/drawing/2014/main" id="{C0D52C54-0AB9-4200-8040-67D3365D2CDC}"/>
              </a:ext>
            </a:extLst>
          </p:cNvPr>
          <p:cNvSpPr>
            <a:spLocks noGrp="1"/>
          </p:cNvSpPr>
          <p:nvPr>
            <p:ph type="ftr" sz="quarter" idx="11"/>
          </p:nvPr>
        </p:nvSpPr>
        <p:spPr>
          <a:xfrm>
            <a:off x="2438400" y="6428184"/>
            <a:ext cx="7474024" cy="457200"/>
          </a:xfrm>
        </p:spPr>
        <p:txBody>
          <a:bodyPr/>
          <a:lstStyle/>
          <a:p>
            <a:pPr algn="ctr"/>
            <a:endParaRPr lang="el-GR" sz="1000" dirty="0"/>
          </a:p>
        </p:txBody>
      </p:sp>
      <p:sp>
        <p:nvSpPr>
          <p:cNvPr id="5" name="4 - Ορθογώνιο">
            <a:extLst>
              <a:ext uri="{FF2B5EF4-FFF2-40B4-BE49-F238E27FC236}">
                <a16:creationId xmlns:a16="http://schemas.microsoft.com/office/drawing/2014/main" id="{D421C99D-FE94-42EE-B6E9-F0479959A243}"/>
              </a:ext>
            </a:extLst>
          </p:cNvPr>
          <p:cNvSpPr/>
          <p:nvPr/>
        </p:nvSpPr>
        <p:spPr>
          <a:xfrm>
            <a:off x="2279576" y="692696"/>
            <a:ext cx="7684398" cy="3724096"/>
          </a:xfrm>
          <a:prstGeom prst="rect">
            <a:avLst/>
          </a:prstGeom>
        </p:spPr>
        <p:txBody>
          <a:bodyPr wrap="square">
            <a:spAutoFit/>
          </a:bodyPr>
          <a:lstStyle/>
          <a:p>
            <a:pPr marL="355600" indent="-355600">
              <a:spcAft>
                <a:spcPts val="1200"/>
              </a:spcAft>
              <a:buFont typeface="Wingdings" pitchFamily="2" charset="2"/>
              <a:buChar char="q"/>
            </a:pPr>
            <a:r>
              <a:rPr lang="el-GR" sz="1800"/>
              <a:t>Α. </a:t>
            </a:r>
            <a:r>
              <a:rPr lang="en-US" sz="1800"/>
              <a:t>Smith</a:t>
            </a:r>
            <a:r>
              <a:rPr lang="en-GB" sz="1800"/>
              <a:t>  argues that </a:t>
            </a:r>
            <a:r>
              <a:rPr lang="en-US" sz="1800"/>
              <a:t> </a:t>
            </a:r>
            <a:r>
              <a:rPr lang="en-GB"/>
              <a:t>labour productivity </a:t>
            </a:r>
            <a:r>
              <a:rPr lang="el-GR" sz="1800"/>
              <a:t>(</a:t>
            </a:r>
            <a:r>
              <a:rPr lang="en-US" sz="1800"/>
              <a:t>MPL)</a:t>
            </a:r>
            <a:r>
              <a:rPr lang="en-GB" sz="1800"/>
              <a:t> is a function of the division of labour in his famous example of </a:t>
            </a:r>
            <a:r>
              <a:rPr lang="el-GR" sz="1800"/>
              <a:t> </a:t>
            </a:r>
            <a:r>
              <a:rPr lang="en-GB" sz="1800"/>
              <a:t>the nail factory, in which the production process is divided in 18 distinguished stages.  Workers are assigned different duties – activities.  They perform their duties in imoroving accuracy and speed  as they learn by doing, while the speed of the process increases as new machinery as result of technological innovation (progress) is being introduced leading to further division of the production process, that</a:t>
            </a:r>
          </a:p>
          <a:p>
            <a:pPr marL="355600" indent="-355600">
              <a:spcAft>
                <a:spcPts val="1200"/>
              </a:spcAft>
              <a:buFont typeface="Wingdings" pitchFamily="2" charset="2"/>
              <a:buChar char="q"/>
            </a:pPr>
            <a:r>
              <a:rPr lang="en-GB" sz="1800"/>
              <a:t> increases  </a:t>
            </a:r>
            <a:endParaRPr lang="en-US" sz="1800" dirty="0"/>
          </a:p>
          <a:p>
            <a:pPr marL="355600" indent="-355600">
              <a:spcAft>
                <a:spcPts val="1200"/>
              </a:spcAft>
              <a:buFont typeface="Wingdings" pitchFamily="2" charset="2"/>
              <a:buChar char="q"/>
            </a:pPr>
            <a:r>
              <a:rPr lang="en-US" sz="1800" dirty="0"/>
              <a:t>X</a:t>
            </a:r>
            <a:r>
              <a:rPr lang="el-GR" sz="1800" dirty="0" err="1"/>
              <a:t>ρησιμοποιώντας</a:t>
            </a:r>
            <a:r>
              <a:rPr lang="el-GR" sz="1800" dirty="0"/>
              <a:t> το παράδειγμα ενός εργοστασίου που κατασκευάζει καρφίτσες</a:t>
            </a:r>
            <a:r>
              <a:rPr lang="en-US" sz="1800" dirty="0"/>
              <a:t> o</a:t>
            </a:r>
            <a:r>
              <a:rPr lang="el-GR" sz="1800" dirty="0"/>
              <a:t> </a:t>
            </a:r>
            <a:r>
              <a:rPr lang="en-US" sz="1800" dirty="0"/>
              <a:t>Smith</a:t>
            </a:r>
            <a:r>
              <a:rPr lang="el-GR" sz="1800" dirty="0"/>
              <a:t> εξηγεί τον καταμερισμό της εργασίας. Στο εργοστάσιο αυτό η κατασκευή υποδιαιρείται σε 18 ξεχωριστές διαδικασίες, αυξάνοντας έτσι την παραγωγικότητα της εργασίας.</a:t>
            </a:r>
          </a:p>
        </p:txBody>
      </p:sp>
      <p:pic>
        <p:nvPicPr>
          <p:cNvPr id="50178" name="Picture 2" descr="Αποτέλεσμα εικόνας για Diderot Épingle SMITH">
            <a:extLst>
              <a:ext uri="{FF2B5EF4-FFF2-40B4-BE49-F238E27FC236}">
                <a16:creationId xmlns:a16="http://schemas.microsoft.com/office/drawing/2014/main" id="{BC6A74ED-2849-4C9F-831A-5E05DBD15C0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1550" y="2636912"/>
            <a:ext cx="8364931" cy="2518774"/>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FBDCC288-4EE8-4F82-811F-7CB99756DB78}"/>
              </a:ext>
            </a:extLst>
          </p:cNvPr>
          <p:cNvSpPr txBox="1"/>
          <p:nvPr/>
        </p:nvSpPr>
        <p:spPr>
          <a:xfrm>
            <a:off x="2051550" y="5237937"/>
            <a:ext cx="7655506" cy="1600438"/>
          </a:xfrm>
          <a:prstGeom prst="rect">
            <a:avLst/>
          </a:prstGeom>
          <a:noFill/>
        </p:spPr>
        <p:txBody>
          <a:bodyPr wrap="square" rtlCol="0">
            <a:spAutoFit/>
          </a:bodyPr>
          <a:lstStyle/>
          <a:p>
            <a:r>
              <a:rPr lang="en-GB" sz="1600"/>
              <a:t>Increases the division of labour to simpler activities, in turn it increases labour productivity, hence production output.</a:t>
            </a:r>
          </a:p>
          <a:p>
            <a:r>
              <a:rPr lang="en-GB" sz="1600"/>
              <a:t>In Smith’s factory 1 worker makes 1 nail while </a:t>
            </a:r>
            <a:r>
              <a:rPr lang="el-GR" sz="1600"/>
              <a:t>10 </a:t>
            </a:r>
            <a:r>
              <a:rPr lang="en-GB" sz="1600"/>
              <a:t>workers make</a:t>
            </a:r>
            <a:r>
              <a:rPr lang="el-GR" sz="1600">
                <a:sym typeface="Wingdings" panose="05000000000000000000" pitchFamily="2" charset="2"/>
              </a:rPr>
              <a:t> </a:t>
            </a:r>
            <a:r>
              <a:rPr lang="el-GR" sz="1600"/>
              <a:t> 4800 καρφοβελόνες</a:t>
            </a:r>
            <a:r>
              <a:rPr lang="en-GB" sz="1600"/>
              <a:t>.  The division of labour increases labour productivity by 240 times.</a:t>
            </a:r>
            <a:endParaRPr lang="el-GR" sz="1600" dirty="0"/>
          </a:p>
          <a:p>
            <a:endParaRPr lang="el-GR" sz="1600" dirty="0"/>
          </a:p>
          <a:p>
            <a:endParaRPr lang="en-US" sz="1800" dirty="0"/>
          </a:p>
        </p:txBody>
      </p:sp>
      <p:sp>
        <p:nvSpPr>
          <p:cNvPr id="7" name="Ορθογώνιο 6">
            <a:extLst>
              <a:ext uri="{FF2B5EF4-FFF2-40B4-BE49-F238E27FC236}">
                <a16:creationId xmlns:a16="http://schemas.microsoft.com/office/drawing/2014/main" id="{7DA616B8-484F-433C-8043-3A9B202AEC80}"/>
              </a:ext>
            </a:extLst>
          </p:cNvPr>
          <p:cNvSpPr/>
          <p:nvPr/>
        </p:nvSpPr>
        <p:spPr>
          <a:xfrm>
            <a:off x="9025836" y="5145604"/>
            <a:ext cx="1612268" cy="276999"/>
          </a:xfrm>
          <a:prstGeom prst="rect">
            <a:avLst/>
          </a:prstGeom>
        </p:spPr>
        <p:txBody>
          <a:bodyPr wrap="square">
            <a:spAutoFit/>
          </a:bodyPr>
          <a:lstStyle/>
          <a:p>
            <a:r>
              <a:rPr lang="el-GR" sz="1200">
                <a:solidFill>
                  <a:srgbClr val="000000"/>
                </a:solidFill>
                <a:latin typeface="Times New Roman" panose="02020603050405020304" pitchFamily="18" charset="0"/>
              </a:rPr>
              <a:t>). </a:t>
            </a:r>
            <a:endParaRPr lang="en-US" sz="1200" dirty="0"/>
          </a:p>
        </p:txBody>
      </p:sp>
    </p:spTree>
    <p:extLst>
      <p:ext uri="{BB962C8B-B14F-4D97-AF65-F5344CB8AC3E}">
        <p14:creationId xmlns:p14="http://schemas.microsoft.com/office/powerpoint/2010/main" val="4209483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CF54E3-AFC2-ED4C-A32F-BDD3CEB00601}"/>
              </a:ext>
            </a:extLst>
          </p:cNvPr>
          <p:cNvSpPr>
            <a:spLocks noGrp="1"/>
          </p:cNvSpPr>
          <p:nvPr>
            <p:ph type="title"/>
          </p:nvPr>
        </p:nvSpPr>
        <p:spPr>
          <a:xfrm>
            <a:off x="838200" y="1179871"/>
            <a:ext cx="10515600" cy="4111113"/>
          </a:xfrm>
        </p:spPr>
        <p:txBody>
          <a:bodyPr>
            <a:normAutofit/>
          </a:bodyPr>
          <a:lstStyle/>
          <a:p>
            <a:r>
              <a:rPr lang="en-GB"/>
              <a:t>Therefore, the secret of increasing labour productivity is the increasing division of labour, the secret of which is the introduction of new more advanced machinery.</a:t>
            </a:r>
            <a:endParaRPr lang="el-GR"/>
          </a:p>
        </p:txBody>
      </p:sp>
      <p:sp>
        <p:nvSpPr>
          <p:cNvPr id="3" name="Θέση περιεχομένου 2">
            <a:extLst>
              <a:ext uri="{FF2B5EF4-FFF2-40B4-BE49-F238E27FC236}">
                <a16:creationId xmlns:a16="http://schemas.microsoft.com/office/drawing/2014/main" id="{2CAD7EEE-703D-4145-BA99-0CA1D19ACC6D}"/>
              </a:ext>
            </a:extLst>
          </p:cNvPr>
          <p:cNvSpPr>
            <a:spLocks noGrp="1"/>
          </p:cNvSpPr>
          <p:nvPr>
            <p:ph idx="1"/>
          </p:nvPr>
        </p:nvSpPr>
        <p:spPr/>
        <p:txBody>
          <a:bodyPr/>
          <a:lstStyle/>
          <a:p>
            <a:pPr marL="0" indent="0">
              <a:buNone/>
            </a:pPr>
            <a:endParaRPr lang="el-GR"/>
          </a:p>
        </p:txBody>
      </p:sp>
    </p:spTree>
    <p:extLst>
      <p:ext uri="{BB962C8B-B14F-4D97-AF65-F5344CB8AC3E}">
        <p14:creationId xmlns:p14="http://schemas.microsoft.com/office/powerpoint/2010/main" val="208980045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1553</Words>
  <Application>Microsoft Office PowerPoint</Application>
  <PresentationFormat>Ευρεία οθόνη</PresentationFormat>
  <Paragraphs>107</Paragraphs>
  <Slides>19</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19</vt:i4>
      </vt:variant>
    </vt:vector>
  </HeadingPairs>
  <TitlesOfParts>
    <vt:vector size="25" baseType="lpstr">
      <vt:lpstr>Arial</vt:lpstr>
      <vt:lpstr>Calibri</vt:lpstr>
      <vt:lpstr>Calibri Light</vt:lpstr>
      <vt:lpstr>Times New Roman</vt:lpstr>
      <vt:lpstr>Wingdings</vt:lpstr>
      <vt:lpstr>Θέμα του Office</vt:lpstr>
      <vt:lpstr>International Development and Global South </vt:lpstr>
      <vt:lpstr>1st Industrial Revolution</vt:lpstr>
      <vt:lpstr>1st Industrial Revolution</vt:lpstr>
      <vt:lpstr>Παρουσίαση του PowerPoint</vt:lpstr>
      <vt:lpstr>1st Industrial Revolution Structural Transformations</vt:lpstr>
      <vt:lpstr>1st Industrial Revolution: Structural Transformations</vt:lpstr>
      <vt:lpstr>Παρουσίαση του PowerPoint</vt:lpstr>
      <vt:lpstr>Παρουσίαση του PowerPoint</vt:lpstr>
      <vt:lpstr>Therefore, the secret of increasing labour productivity is the increasing division of labour, the secret of which is the introduction of new more advanced machinery.</vt:lpstr>
      <vt:lpstr>Therefore, the secret of increasing labour productivity is the increasing division of labour, the secret of which is the introduction of new more advanced machinery.</vt:lpstr>
      <vt:lpstr>Introduction of new more advanced Machinery to the production process is achieved through new investment leading to capital accumulation, i.e.  Change of capital (DK)</vt:lpstr>
      <vt:lpstr>The realisation of investment depends on the availability of financing.  In a closed economy financing depends on savings.</vt:lpstr>
      <vt:lpstr>Παρουσίαση του PowerPoint</vt:lpstr>
      <vt:lpstr>The system is sustained through inequality</vt:lpstr>
      <vt:lpstr>Παρουσίαση του PowerPoint</vt:lpstr>
      <vt:lpstr>The Income Distribution is an Economic Growth Determinant.</vt:lpstr>
      <vt:lpstr>Endogenous growth of labour</vt:lpstr>
      <vt:lpstr>Παρουσίαση του PowerPoint</vt:lpstr>
      <vt:lpstr>Synopsis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Develpment and Global South</dc:title>
  <dc:creator>Dimitris Kyrkilis</dc:creator>
  <cp:lastModifiedBy>User</cp:lastModifiedBy>
  <cp:revision>19</cp:revision>
  <dcterms:created xsi:type="dcterms:W3CDTF">2020-03-28T11:06:20Z</dcterms:created>
  <dcterms:modified xsi:type="dcterms:W3CDTF">2021-02-27T09:57:12Z</dcterms:modified>
</cp:coreProperties>
</file>