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quickStyle10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AAAA43-953F-564B-B0C2-04DB9567C2D4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CD96B2D-20CE-7C4C-980E-1B72D76D8694}">
      <dgm:prSet phldrT="[Κείμενο]" custT="1"/>
      <dgm:spPr/>
      <dgm:t>
        <a:bodyPr/>
        <a:lstStyle/>
        <a:p>
          <a:r>
            <a:rPr lang="el-GR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ΗΘΙΚΗ ΣΥΝΔΕΣΗ ΜΕ ΑΞΙΕΣ &amp; ΚΑΝΟΝΕΣ</a:t>
          </a:r>
        </a:p>
      </dgm:t>
    </dgm:pt>
    <dgm:pt modelId="{CF8EF003-4B99-5549-BEF2-2329C1E37C32}" type="parTrans" cxnId="{585320F7-4726-9E45-B2AF-9978C47B38FE}">
      <dgm:prSet/>
      <dgm:spPr/>
      <dgm:t>
        <a:bodyPr/>
        <a:lstStyle/>
        <a:p>
          <a:endParaRPr lang="el-GR"/>
        </a:p>
      </dgm:t>
    </dgm:pt>
    <dgm:pt modelId="{65F19010-A3E8-FF47-91B1-C9418CDA894D}" type="sibTrans" cxnId="{585320F7-4726-9E45-B2AF-9978C47B38FE}">
      <dgm:prSet/>
      <dgm:spPr/>
      <dgm:t>
        <a:bodyPr/>
        <a:lstStyle/>
        <a:p>
          <a:endParaRPr lang="el-GR"/>
        </a:p>
      </dgm:t>
    </dgm:pt>
    <dgm:pt modelId="{2F214210-A3BF-6046-843B-298DCC88F869}">
      <dgm:prSet phldrT="[Κείμενο]" custT="1"/>
      <dgm:spPr/>
      <dgm:t>
        <a:bodyPr/>
        <a:lstStyle/>
        <a:p>
          <a:r>
            <a:rPr lang="el-GR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ΠΕΡΙΟΡΙΖΕΙ ΤΙΣ ΥΠΕΡΒΑΤΙΚΕΣ ΑΝΑΓΚΕΣ ΤΩΝ ΑΝΘΡΩΠΩΝ</a:t>
          </a:r>
        </a:p>
      </dgm:t>
    </dgm:pt>
    <dgm:pt modelId="{2303323E-11ED-0243-8B1E-D689BBE20CC3}" type="parTrans" cxnId="{6D47B87C-BBD9-7B44-AAE5-15E7EC4E32A0}">
      <dgm:prSet/>
      <dgm:spPr/>
      <dgm:t>
        <a:bodyPr/>
        <a:lstStyle/>
        <a:p>
          <a:endParaRPr lang="el-GR"/>
        </a:p>
      </dgm:t>
    </dgm:pt>
    <dgm:pt modelId="{1A9C8DBB-B5B2-CC40-BE08-D672EA925DC0}" type="sibTrans" cxnId="{6D47B87C-BBD9-7B44-AAE5-15E7EC4E32A0}">
      <dgm:prSet/>
      <dgm:spPr/>
      <dgm:t>
        <a:bodyPr/>
        <a:lstStyle/>
        <a:p>
          <a:endParaRPr lang="el-GR"/>
        </a:p>
      </dgm:t>
    </dgm:pt>
    <dgm:pt modelId="{8B59F206-7157-2C44-998B-E6611F05B7F0}">
      <dgm:prSet phldrT="[Κείμενο]" custT="1"/>
      <dgm:spPr/>
      <dgm:t>
        <a:bodyPr/>
        <a:lstStyle/>
        <a:p>
          <a:r>
            <a:rPr lang="el-GR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ΑΝΑΤΡΕΠΕΙ ΤΗΝ ΧΡΗΜΑΤΙΚΗ ΑΠΛΗΣΤΙΑ</a:t>
          </a:r>
        </a:p>
      </dgm:t>
    </dgm:pt>
    <dgm:pt modelId="{C8C573CB-F7D7-F949-B520-5E040CA12104}" type="parTrans" cxnId="{EF7FDEE4-9E40-8345-9494-04CF193AFE82}">
      <dgm:prSet/>
      <dgm:spPr/>
      <dgm:t>
        <a:bodyPr/>
        <a:lstStyle/>
        <a:p>
          <a:endParaRPr lang="el-GR"/>
        </a:p>
      </dgm:t>
    </dgm:pt>
    <dgm:pt modelId="{1E001FCF-64F3-1C4A-AE60-D9842F15E1EB}" type="sibTrans" cxnId="{EF7FDEE4-9E40-8345-9494-04CF193AFE82}">
      <dgm:prSet/>
      <dgm:spPr/>
      <dgm:t>
        <a:bodyPr/>
        <a:lstStyle/>
        <a:p>
          <a:endParaRPr lang="el-GR"/>
        </a:p>
      </dgm:t>
    </dgm:pt>
    <dgm:pt modelId="{0329A8BF-5BFD-FA4F-9058-31D37B18E5D2}" type="pres">
      <dgm:prSet presAssocID="{19AAAA43-953F-564B-B0C2-04DB9567C2D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310E39F-3142-CF46-9EE0-230A1FE05EC9}" type="pres">
      <dgm:prSet presAssocID="{4CD96B2D-20CE-7C4C-980E-1B72D76D8694}" presName="parentLin" presStyleCnt="0"/>
      <dgm:spPr/>
    </dgm:pt>
    <dgm:pt modelId="{A7273386-688A-B34F-AEA7-378140FA2005}" type="pres">
      <dgm:prSet presAssocID="{4CD96B2D-20CE-7C4C-980E-1B72D76D8694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70B91E05-835E-6F46-A632-5A71320C70F2}" type="pres">
      <dgm:prSet presAssocID="{4CD96B2D-20CE-7C4C-980E-1B72D76D8694}" presName="parentText" presStyleLbl="node1" presStyleIdx="0" presStyleCnt="3" custScaleX="105010" custScaleY="103445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8DE1010-A463-5D4D-AA6B-9FA965E6F4D8}" type="pres">
      <dgm:prSet presAssocID="{4CD96B2D-20CE-7C4C-980E-1B72D76D8694}" presName="negativeSpace" presStyleCnt="0"/>
      <dgm:spPr/>
    </dgm:pt>
    <dgm:pt modelId="{1EEBFDC2-BFE1-2C40-B11B-55508C8C4338}" type="pres">
      <dgm:prSet presAssocID="{4CD96B2D-20CE-7C4C-980E-1B72D76D8694}" presName="childText" presStyleLbl="conFgAcc1" presStyleIdx="0" presStyleCnt="3">
        <dgm:presLayoutVars>
          <dgm:bulletEnabled val="1"/>
        </dgm:presLayoutVars>
      </dgm:prSet>
      <dgm:spPr/>
    </dgm:pt>
    <dgm:pt modelId="{B81B9875-6F98-4140-AAE8-FFD12782C0F1}" type="pres">
      <dgm:prSet presAssocID="{65F19010-A3E8-FF47-91B1-C9418CDA894D}" presName="spaceBetweenRectangles" presStyleCnt="0"/>
      <dgm:spPr/>
    </dgm:pt>
    <dgm:pt modelId="{2FA9E5F7-7879-B245-ACCC-DBE28AF7CBE2}" type="pres">
      <dgm:prSet presAssocID="{2F214210-A3BF-6046-843B-298DCC88F869}" presName="parentLin" presStyleCnt="0"/>
      <dgm:spPr/>
    </dgm:pt>
    <dgm:pt modelId="{FB71E0C7-0BEA-A948-A487-1F542456D71E}" type="pres">
      <dgm:prSet presAssocID="{2F214210-A3BF-6046-843B-298DCC88F869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DC8C0A27-8F50-8C4D-B686-9FC3341B903D}" type="pres">
      <dgm:prSet presAssocID="{2F214210-A3BF-6046-843B-298DCC88F86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FDAF53C-9E04-0F4E-BAAD-54821A382DCB}" type="pres">
      <dgm:prSet presAssocID="{2F214210-A3BF-6046-843B-298DCC88F869}" presName="negativeSpace" presStyleCnt="0"/>
      <dgm:spPr/>
    </dgm:pt>
    <dgm:pt modelId="{4F38A612-905B-3B4C-8738-DF159023FE78}" type="pres">
      <dgm:prSet presAssocID="{2F214210-A3BF-6046-843B-298DCC88F869}" presName="childText" presStyleLbl="conFgAcc1" presStyleIdx="1" presStyleCnt="3">
        <dgm:presLayoutVars>
          <dgm:bulletEnabled val="1"/>
        </dgm:presLayoutVars>
      </dgm:prSet>
      <dgm:spPr/>
    </dgm:pt>
    <dgm:pt modelId="{C7FB9DC9-95A6-AA47-9FD1-66102F561D7C}" type="pres">
      <dgm:prSet presAssocID="{1A9C8DBB-B5B2-CC40-BE08-D672EA925DC0}" presName="spaceBetweenRectangles" presStyleCnt="0"/>
      <dgm:spPr/>
    </dgm:pt>
    <dgm:pt modelId="{D44FF7D1-27A0-154A-96E9-AF4EDAB4535D}" type="pres">
      <dgm:prSet presAssocID="{8B59F206-7157-2C44-998B-E6611F05B7F0}" presName="parentLin" presStyleCnt="0"/>
      <dgm:spPr/>
    </dgm:pt>
    <dgm:pt modelId="{157B0C33-9A40-C14F-8DA6-39DB7FB497DD}" type="pres">
      <dgm:prSet presAssocID="{8B59F206-7157-2C44-998B-E6611F05B7F0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FF3C656E-772B-474A-9C2E-1B2270D64C52}" type="pres">
      <dgm:prSet presAssocID="{8B59F206-7157-2C44-998B-E6611F05B7F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A1A983E-7A47-8D47-8EB0-7D3AE7A2072C}" type="pres">
      <dgm:prSet presAssocID="{8B59F206-7157-2C44-998B-E6611F05B7F0}" presName="negativeSpace" presStyleCnt="0"/>
      <dgm:spPr/>
    </dgm:pt>
    <dgm:pt modelId="{683D1509-023F-DD4F-AF25-92D7CCC0208E}" type="pres">
      <dgm:prSet presAssocID="{8B59F206-7157-2C44-998B-E6611F05B7F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70A745D-BB1C-6A4E-9168-D66B7258E5FA}" type="presOf" srcId="{8B59F206-7157-2C44-998B-E6611F05B7F0}" destId="{157B0C33-9A40-C14F-8DA6-39DB7FB497DD}" srcOrd="0" destOrd="0" presId="urn:microsoft.com/office/officeart/2005/8/layout/list1"/>
    <dgm:cxn modelId="{EF7FDEE4-9E40-8345-9494-04CF193AFE82}" srcId="{19AAAA43-953F-564B-B0C2-04DB9567C2D4}" destId="{8B59F206-7157-2C44-998B-E6611F05B7F0}" srcOrd="2" destOrd="0" parTransId="{C8C573CB-F7D7-F949-B520-5E040CA12104}" sibTransId="{1E001FCF-64F3-1C4A-AE60-D9842F15E1EB}"/>
    <dgm:cxn modelId="{6D47B87C-BBD9-7B44-AAE5-15E7EC4E32A0}" srcId="{19AAAA43-953F-564B-B0C2-04DB9567C2D4}" destId="{2F214210-A3BF-6046-843B-298DCC88F869}" srcOrd="1" destOrd="0" parTransId="{2303323E-11ED-0243-8B1E-D689BBE20CC3}" sibTransId="{1A9C8DBB-B5B2-CC40-BE08-D672EA925DC0}"/>
    <dgm:cxn modelId="{3224B11F-9F0C-BD4D-B339-E4A9A1F09E7B}" type="presOf" srcId="{2F214210-A3BF-6046-843B-298DCC88F869}" destId="{DC8C0A27-8F50-8C4D-B686-9FC3341B903D}" srcOrd="1" destOrd="0" presId="urn:microsoft.com/office/officeart/2005/8/layout/list1"/>
    <dgm:cxn modelId="{95CE1EE5-6951-6D4B-8102-49C34EF79D07}" type="presOf" srcId="{4CD96B2D-20CE-7C4C-980E-1B72D76D8694}" destId="{A7273386-688A-B34F-AEA7-378140FA2005}" srcOrd="0" destOrd="0" presId="urn:microsoft.com/office/officeart/2005/8/layout/list1"/>
    <dgm:cxn modelId="{E836417F-E159-3B4F-8FFD-09637EF2A9D3}" type="presOf" srcId="{8B59F206-7157-2C44-998B-E6611F05B7F0}" destId="{FF3C656E-772B-474A-9C2E-1B2270D64C52}" srcOrd="1" destOrd="0" presId="urn:microsoft.com/office/officeart/2005/8/layout/list1"/>
    <dgm:cxn modelId="{EABF4A66-7734-1A42-B26D-5D34375EEE25}" type="presOf" srcId="{19AAAA43-953F-564B-B0C2-04DB9567C2D4}" destId="{0329A8BF-5BFD-FA4F-9058-31D37B18E5D2}" srcOrd="0" destOrd="0" presId="urn:microsoft.com/office/officeart/2005/8/layout/list1"/>
    <dgm:cxn modelId="{251272EB-1987-A44A-9307-C56C05D8460A}" type="presOf" srcId="{4CD96B2D-20CE-7C4C-980E-1B72D76D8694}" destId="{70B91E05-835E-6F46-A632-5A71320C70F2}" srcOrd="1" destOrd="0" presId="urn:microsoft.com/office/officeart/2005/8/layout/list1"/>
    <dgm:cxn modelId="{585320F7-4726-9E45-B2AF-9978C47B38FE}" srcId="{19AAAA43-953F-564B-B0C2-04DB9567C2D4}" destId="{4CD96B2D-20CE-7C4C-980E-1B72D76D8694}" srcOrd="0" destOrd="0" parTransId="{CF8EF003-4B99-5549-BEF2-2329C1E37C32}" sibTransId="{65F19010-A3E8-FF47-91B1-C9418CDA894D}"/>
    <dgm:cxn modelId="{40D3B1FF-9289-EF48-B69C-49DC33B41FF7}" type="presOf" srcId="{2F214210-A3BF-6046-843B-298DCC88F869}" destId="{FB71E0C7-0BEA-A948-A487-1F542456D71E}" srcOrd="0" destOrd="0" presId="urn:microsoft.com/office/officeart/2005/8/layout/list1"/>
    <dgm:cxn modelId="{8781E24B-8893-5B4F-8B8A-8833E536F89D}" type="presParOf" srcId="{0329A8BF-5BFD-FA4F-9058-31D37B18E5D2}" destId="{6310E39F-3142-CF46-9EE0-230A1FE05EC9}" srcOrd="0" destOrd="0" presId="urn:microsoft.com/office/officeart/2005/8/layout/list1"/>
    <dgm:cxn modelId="{D35DB3A3-3D99-634E-A40D-6A88008D6E50}" type="presParOf" srcId="{6310E39F-3142-CF46-9EE0-230A1FE05EC9}" destId="{A7273386-688A-B34F-AEA7-378140FA2005}" srcOrd="0" destOrd="0" presId="urn:microsoft.com/office/officeart/2005/8/layout/list1"/>
    <dgm:cxn modelId="{B975BE63-31D9-424B-9384-99E72186F65E}" type="presParOf" srcId="{6310E39F-3142-CF46-9EE0-230A1FE05EC9}" destId="{70B91E05-835E-6F46-A632-5A71320C70F2}" srcOrd="1" destOrd="0" presId="urn:microsoft.com/office/officeart/2005/8/layout/list1"/>
    <dgm:cxn modelId="{A4489DF3-82EE-E44E-B12A-6285212E03C3}" type="presParOf" srcId="{0329A8BF-5BFD-FA4F-9058-31D37B18E5D2}" destId="{18DE1010-A463-5D4D-AA6B-9FA965E6F4D8}" srcOrd="1" destOrd="0" presId="urn:microsoft.com/office/officeart/2005/8/layout/list1"/>
    <dgm:cxn modelId="{9EDB17B1-DBDA-2B4D-BF75-9506E5772604}" type="presParOf" srcId="{0329A8BF-5BFD-FA4F-9058-31D37B18E5D2}" destId="{1EEBFDC2-BFE1-2C40-B11B-55508C8C4338}" srcOrd="2" destOrd="0" presId="urn:microsoft.com/office/officeart/2005/8/layout/list1"/>
    <dgm:cxn modelId="{7B0C23F6-8FF9-FB48-A2B3-8DA826C7B235}" type="presParOf" srcId="{0329A8BF-5BFD-FA4F-9058-31D37B18E5D2}" destId="{B81B9875-6F98-4140-AAE8-FFD12782C0F1}" srcOrd="3" destOrd="0" presId="urn:microsoft.com/office/officeart/2005/8/layout/list1"/>
    <dgm:cxn modelId="{3752732F-07F6-DD44-B368-1A988690278F}" type="presParOf" srcId="{0329A8BF-5BFD-FA4F-9058-31D37B18E5D2}" destId="{2FA9E5F7-7879-B245-ACCC-DBE28AF7CBE2}" srcOrd="4" destOrd="0" presId="urn:microsoft.com/office/officeart/2005/8/layout/list1"/>
    <dgm:cxn modelId="{6703E4BA-79F4-1947-A916-D71A7E9CF21A}" type="presParOf" srcId="{2FA9E5F7-7879-B245-ACCC-DBE28AF7CBE2}" destId="{FB71E0C7-0BEA-A948-A487-1F542456D71E}" srcOrd="0" destOrd="0" presId="urn:microsoft.com/office/officeart/2005/8/layout/list1"/>
    <dgm:cxn modelId="{A299EF3B-C3FF-1C4E-AD04-441185A5E23D}" type="presParOf" srcId="{2FA9E5F7-7879-B245-ACCC-DBE28AF7CBE2}" destId="{DC8C0A27-8F50-8C4D-B686-9FC3341B903D}" srcOrd="1" destOrd="0" presId="urn:microsoft.com/office/officeart/2005/8/layout/list1"/>
    <dgm:cxn modelId="{C91CBD51-C69F-6748-AB52-B3A657F57F78}" type="presParOf" srcId="{0329A8BF-5BFD-FA4F-9058-31D37B18E5D2}" destId="{BFDAF53C-9E04-0F4E-BAAD-54821A382DCB}" srcOrd="5" destOrd="0" presId="urn:microsoft.com/office/officeart/2005/8/layout/list1"/>
    <dgm:cxn modelId="{BA4E3FF6-AA6F-264F-BEBF-ECD8BF6E4F95}" type="presParOf" srcId="{0329A8BF-5BFD-FA4F-9058-31D37B18E5D2}" destId="{4F38A612-905B-3B4C-8738-DF159023FE78}" srcOrd="6" destOrd="0" presId="urn:microsoft.com/office/officeart/2005/8/layout/list1"/>
    <dgm:cxn modelId="{ECCC9739-685A-D549-8637-93BEF841C9E8}" type="presParOf" srcId="{0329A8BF-5BFD-FA4F-9058-31D37B18E5D2}" destId="{C7FB9DC9-95A6-AA47-9FD1-66102F561D7C}" srcOrd="7" destOrd="0" presId="urn:microsoft.com/office/officeart/2005/8/layout/list1"/>
    <dgm:cxn modelId="{1657AAF8-D9EB-9E45-91AD-466714FA1737}" type="presParOf" srcId="{0329A8BF-5BFD-FA4F-9058-31D37B18E5D2}" destId="{D44FF7D1-27A0-154A-96E9-AF4EDAB4535D}" srcOrd="8" destOrd="0" presId="urn:microsoft.com/office/officeart/2005/8/layout/list1"/>
    <dgm:cxn modelId="{FB402C02-6AF5-BB48-A81D-97E97F4BDF99}" type="presParOf" srcId="{D44FF7D1-27A0-154A-96E9-AF4EDAB4535D}" destId="{157B0C33-9A40-C14F-8DA6-39DB7FB497DD}" srcOrd="0" destOrd="0" presId="urn:microsoft.com/office/officeart/2005/8/layout/list1"/>
    <dgm:cxn modelId="{DCC3999B-06AF-C743-A648-CAD1CC1474DF}" type="presParOf" srcId="{D44FF7D1-27A0-154A-96E9-AF4EDAB4535D}" destId="{FF3C656E-772B-474A-9C2E-1B2270D64C52}" srcOrd="1" destOrd="0" presId="urn:microsoft.com/office/officeart/2005/8/layout/list1"/>
    <dgm:cxn modelId="{1CB7CF3E-C47A-DE4D-931F-4EA237136F9C}" type="presParOf" srcId="{0329A8BF-5BFD-FA4F-9058-31D37B18E5D2}" destId="{3A1A983E-7A47-8D47-8EB0-7D3AE7A2072C}" srcOrd="9" destOrd="0" presId="urn:microsoft.com/office/officeart/2005/8/layout/list1"/>
    <dgm:cxn modelId="{3A4FEA24-8EFE-B942-983E-A3BDE8DE9BDB}" type="presParOf" srcId="{0329A8BF-5BFD-FA4F-9058-31D37B18E5D2}" destId="{683D1509-023F-DD4F-AF25-92D7CCC0208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8F90EB5-EB65-CC41-AB45-C20D66FEC39E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F62DC00E-9A2E-4D4B-B632-3F01FDF23690}">
      <dgm:prSet phldrT="[Κείμενο]" custT="1"/>
      <dgm:spPr/>
      <dgm:t>
        <a:bodyPr/>
        <a:lstStyle/>
        <a:p>
          <a:r>
            <a:rPr lang="el-GR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ΟΙΚΟΝΟΜΙΑ</a:t>
          </a:r>
        </a:p>
        <a:p>
          <a:r>
            <a:rPr lang="el-GR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ΤΟ ΜΕΣΟ</a:t>
          </a:r>
        </a:p>
      </dgm:t>
    </dgm:pt>
    <dgm:pt modelId="{EE1A45AA-26C4-BE4A-B099-56BEED4595ED}" type="parTrans" cxnId="{DA4F6946-021C-2D4A-A5F9-653CD3EB4FE7}">
      <dgm:prSet/>
      <dgm:spPr/>
      <dgm:t>
        <a:bodyPr/>
        <a:lstStyle/>
        <a:p>
          <a:endParaRPr lang="el-GR"/>
        </a:p>
      </dgm:t>
    </dgm:pt>
    <dgm:pt modelId="{ED3D91E7-E661-D842-8BCB-68FC42C2F9D9}" type="sibTrans" cxnId="{DA4F6946-021C-2D4A-A5F9-653CD3EB4FE7}">
      <dgm:prSet/>
      <dgm:spPr/>
      <dgm:t>
        <a:bodyPr/>
        <a:lstStyle/>
        <a:p>
          <a:endParaRPr lang="el-GR"/>
        </a:p>
      </dgm:t>
    </dgm:pt>
    <dgm:pt modelId="{9A115D9E-D002-BA4F-B9A8-95C4141E275D}">
      <dgm:prSet phldrT="[Κείμενο]" custT="1"/>
      <dgm:spPr/>
      <dgm:t>
        <a:bodyPr/>
        <a:lstStyle/>
        <a:p>
          <a:r>
            <a:rPr lang="el-GR" sz="12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ΗΘΙΚΗ</a:t>
          </a:r>
        </a:p>
        <a:p>
          <a:r>
            <a:rPr lang="el-GR" sz="12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Ο ΣΚΟΠΟΣ</a:t>
          </a:r>
        </a:p>
      </dgm:t>
    </dgm:pt>
    <dgm:pt modelId="{B8CD82C6-31DE-6B4B-B2D9-DFF9CB6B3B3F}" type="parTrans" cxnId="{642810A1-D7BB-6845-8B2A-618F9D68E216}">
      <dgm:prSet/>
      <dgm:spPr/>
      <dgm:t>
        <a:bodyPr/>
        <a:lstStyle/>
        <a:p>
          <a:endParaRPr lang="el-GR"/>
        </a:p>
      </dgm:t>
    </dgm:pt>
    <dgm:pt modelId="{B6C8EE36-D7CD-AE4B-B75E-D73794A7635A}" type="sibTrans" cxnId="{642810A1-D7BB-6845-8B2A-618F9D68E216}">
      <dgm:prSet/>
      <dgm:spPr/>
      <dgm:t>
        <a:bodyPr/>
        <a:lstStyle/>
        <a:p>
          <a:endParaRPr lang="el-GR"/>
        </a:p>
      </dgm:t>
    </dgm:pt>
    <dgm:pt modelId="{4DC66C9E-3FF2-1F4F-A001-3F63C6E47F50}">
      <dgm:prSet phldrT="[Κείμενο]" custT="1"/>
      <dgm:spPr/>
      <dgm:t>
        <a:bodyPr/>
        <a:lstStyle/>
        <a:p>
          <a:r>
            <a:rPr lang="el-GR" sz="1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ΣΤΟΧΟΣ</a:t>
          </a:r>
        </a:p>
        <a:p>
          <a:r>
            <a:rPr lang="el-GR" sz="1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ΗΘΙΚΗ </a:t>
          </a:r>
          <a:r>
            <a:rPr lang="el-GR" sz="1200" b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ΤΩΝ ΕΠΙΧΕΙΡΗΣΕΩΝ</a:t>
          </a:r>
        </a:p>
        <a:p>
          <a:r>
            <a:rPr lang="el-GR" sz="1200" b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ΗΘΙΚΗ </a:t>
          </a:r>
          <a:r>
            <a:rPr lang="el-GR" sz="1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ΤΗΣ ΟΙΚΟΝΟΜΙΑΣ</a:t>
          </a:r>
        </a:p>
      </dgm:t>
    </dgm:pt>
    <dgm:pt modelId="{85D38434-13A4-3F4A-A360-E68E186A56AF}" type="parTrans" cxnId="{14CD5519-A9C5-884D-AD03-1E9136F3887F}">
      <dgm:prSet/>
      <dgm:spPr/>
      <dgm:t>
        <a:bodyPr/>
        <a:lstStyle/>
        <a:p>
          <a:endParaRPr lang="el-GR"/>
        </a:p>
      </dgm:t>
    </dgm:pt>
    <dgm:pt modelId="{43256315-2275-4D47-9895-CE628BB46B53}" type="sibTrans" cxnId="{14CD5519-A9C5-884D-AD03-1E9136F3887F}">
      <dgm:prSet/>
      <dgm:spPr/>
      <dgm:t>
        <a:bodyPr/>
        <a:lstStyle/>
        <a:p>
          <a:endParaRPr lang="el-GR"/>
        </a:p>
      </dgm:t>
    </dgm:pt>
    <dgm:pt modelId="{8AA91515-CFF6-DE40-A4DA-C95EA75BFAFC}" type="pres">
      <dgm:prSet presAssocID="{18F90EB5-EB65-CC41-AB45-C20D66FEC39E}" presName="Name0" presStyleCnt="0">
        <dgm:presLayoutVars>
          <dgm:dir/>
          <dgm:resizeHandles val="exact"/>
        </dgm:presLayoutVars>
      </dgm:prSet>
      <dgm:spPr/>
    </dgm:pt>
    <dgm:pt modelId="{16E5C44D-9588-FA4A-A3DC-DAA57BBE4B0E}" type="pres">
      <dgm:prSet presAssocID="{F62DC00E-9A2E-4D4B-B632-3F01FDF2369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56037DC-3DB1-CA40-B770-C9D1C7ED6E7D}" type="pres">
      <dgm:prSet presAssocID="{ED3D91E7-E661-D842-8BCB-68FC42C2F9D9}" presName="sibTrans" presStyleLbl="sibTrans2D1" presStyleIdx="0" presStyleCnt="2"/>
      <dgm:spPr/>
      <dgm:t>
        <a:bodyPr/>
        <a:lstStyle/>
        <a:p>
          <a:endParaRPr lang="el-GR"/>
        </a:p>
      </dgm:t>
    </dgm:pt>
    <dgm:pt modelId="{C661F354-C46A-4B4F-9714-4FD3A0749704}" type="pres">
      <dgm:prSet presAssocID="{ED3D91E7-E661-D842-8BCB-68FC42C2F9D9}" presName="connectorText" presStyleLbl="sibTrans2D1" presStyleIdx="0" presStyleCnt="2"/>
      <dgm:spPr/>
      <dgm:t>
        <a:bodyPr/>
        <a:lstStyle/>
        <a:p>
          <a:endParaRPr lang="el-GR"/>
        </a:p>
      </dgm:t>
    </dgm:pt>
    <dgm:pt modelId="{8E57346F-5AA8-F040-A9CC-6DD68235BD6D}" type="pres">
      <dgm:prSet presAssocID="{9A115D9E-D002-BA4F-B9A8-95C4141E275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DD68121-A784-4E42-B7A9-257C016E3DCA}" type="pres">
      <dgm:prSet presAssocID="{B6C8EE36-D7CD-AE4B-B75E-D73794A7635A}" presName="sibTrans" presStyleLbl="sibTrans2D1" presStyleIdx="1" presStyleCnt="2"/>
      <dgm:spPr/>
      <dgm:t>
        <a:bodyPr/>
        <a:lstStyle/>
        <a:p>
          <a:endParaRPr lang="el-GR"/>
        </a:p>
      </dgm:t>
    </dgm:pt>
    <dgm:pt modelId="{ED6725B0-1574-804E-B325-B8816FF34498}" type="pres">
      <dgm:prSet presAssocID="{B6C8EE36-D7CD-AE4B-B75E-D73794A7635A}" presName="connectorText" presStyleLbl="sibTrans2D1" presStyleIdx="1" presStyleCnt="2"/>
      <dgm:spPr/>
      <dgm:t>
        <a:bodyPr/>
        <a:lstStyle/>
        <a:p>
          <a:endParaRPr lang="el-GR"/>
        </a:p>
      </dgm:t>
    </dgm:pt>
    <dgm:pt modelId="{2D795098-0A3A-194A-9EED-34469BA6D415}" type="pres">
      <dgm:prSet presAssocID="{4DC66C9E-3FF2-1F4F-A001-3F63C6E47F5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D3E8BF99-7660-3643-8261-1D8425F6612C}" type="presOf" srcId="{9A115D9E-D002-BA4F-B9A8-95C4141E275D}" destId="{8E57346F-5AA8-F040-A9CC-6DD68235BD6D}" srcOrd="0" destOrd="0" presId="urn:microsoft.com/office/officeart/2005/8/layout/process1"/>
    <dgm:cxn modelId="{EB2D2D6C-BE9F-DC45-B77C-9F929A29C71C}" type="presOf" srcId="{18F90EB5-EB65-CC41-AB45-C20D66FEC39E}" destId="{8AA91515-CFF6-DE40-A4DA-C95EA75BFAFC}" srcOrd="0" destOrd="0" presId="urn:microsoft.com/office/officeart/2005/8/layout/process1"/>
    <dgm:cxn modelId="{5ACFD133-782C-BD4E-B27F-776630AB6696}" type="presOf" srcId="{4DC66C9E-3FF2-1F4F-A001-3F63C6E47F50}" destId="{2D795098-0A3A-194A-9EED-34469BA6D415}" srcOrd="0" destOrd="0" presId="urn:microsoft.com/office/officeart/2005/8/layout/process1"/>
    <dgm:cxn modelId="{642810A1-D7BB-6845-8B2A-618F9D68E216}" srcId="{18F90EB5-EB65-CC41-AB45-C20D66FEC39E}" destId="{9A115D9E-D002-BA4F-B9A8-95C4141E275D}" srcOrd="1" destOrd="0" parTransId="{B8CD82C6-31DE-6B4B-B2D9-DFF9CB6B3B3F}" sibTransId="{B6C8EE36-D7CD-AE4B-B75E-D73794A7635A}"/>
    <dgm:cxn modelId="{4E4297A3-F9A9-6F41-9E7F-E3773F34D2B2}" type="presOf" srcId="{B6C8EE36-D7CD-AE4B-B75E-D73794A7635A}" destId="{DDD68121-A784-4E42-B7A9-257C016E3DCA}" srcOrd="0" destOrd="0" presId="urn:microsoft.com/office/officeart/2005/8/layout/process1"/>
    <dgm:cxn modelId="{6B5FD4CF-D2F2-FA48-8C74-CB6B94D13EB0}" type="presOf" srcId="{ED3D91E7-E661-D842-8BCB-68FC42C2F9D9}" destId="{256037DC-3DB1-CA40-B770-C9D1C7ED6E7D}" srcOrd="0" destOrd="0" presId="urn:microsoft.com/office/officeart/2005/8/layout/process1"/>
    <dgm:cxn modelId="{16A7DB57-7DD4-F54D-B0D5-2E48F38ADE3D}" type="presOf" srcId="{F62DC00E-9A2E-4D4B-B632-3F01FDF23690}" destId="{16E5C44D-9588-FA4A-A3DC-DAA57BBE4B0E}" srcOrd="0" destOrd="0" presId="urn:microsoft.com/office/officeart/2005/8/layout/process1"/>
    <dgm:cxn modelId="{DA4F6946-021C-2D4A-A5F9-653CD3EB4FE7}" srcId="{18F90EB5-EB65-CC41-AB45-C20D66FEC39E}" destId="{F62DC00E-9A2E-4D4B-B632-3F01FDF23690}" srcOrd="0" destOrd="0" parTransId="{EE1A45AA-26C4-BE4A-B099-56BEED4595ED}" sibTransId="{ED3D91E7-E661-D842-8BCB-68FC42C2F9D9}"/>
    <dgm:cxn modelId="{BA049ED0-5D18-5E4D-BD34-C407B16B7D2D}" type="presOf" srcId="{B6C8EE36-D7CD-AE4B-B75E-D73794A7635A}" destId="{ED6725B0-1574-804E-B325-B8816FF34498}" srcOrd="1" destOrd="0" presId="urn:microsoft.com/office/officeart/2005/8/layout/process1"/>
    <dgm:cxn modelId="{DAAC57EA-60C9-2640-9058-5655E24D40C8}" type="presOf" srcId="{ED3D91E7-E661-D842-8BCB-68FC42C2F9D9}" destId="{C661F354-C46A-4B4F-9714-4FD3A0749704}" srcOrd="1" destOrd="0" presId="urn:microsoft.com/office/officeart/2005/8/layout/process1"/>
    <dgm:cxn modelId="{14CD5519-A9C5-884D-AD03-1E9136F3887F}" srcId="{18F90EB5-EB65-CC41-AB45-C20D66FEC39E}" destId="{4DC66C9E-3FF2-1F4F-A001-3F63C6E47F50}" srcOrd="2" destOrd="0" parTransId="{85D38434-13A4-3F4A-A360-E68E186A56AF}" sibTransId="{43256315-2275-4D47-9895-CE628BB46B53}"/>
    <dgm:cxn modelId="{2746B82A-3A66-2345-8F62-474D1B605061}" type="presParOf" srcId="{8AA91515-CFF6-DE40-A4DA-C95EA75BFAFC}" destId="{16E5C44D-9588-FA4A-A3DC-DAA57BBE4B0E}" srcOrd="0" destOrd="0" presId="urn:microsoft.com/office/officeart/2005/8/layout/process1"/>
    <dgm:cxn modelId="{F1E1F8C7-21AA-744C-A5A5-9732B65BC4CB}" type="presParOf" srcId="{8AA91515-CFF6-DE40-A4DA-C95EA75BFAFC}" destId="{256037DC-3DB1-CA40-B770-C9D1C7ED6E7D}" srcOrd="1" destOrd="0" presId="urn:microsoft.com/office/officeart/2005/8/layout/process1"/>
    <dgm:cxn modelId="{83235029-0F63-ED45-8AC9-280EEBC7D083}" type="presParOf" srcId="{256037DC-3DB1-CA40-B770-C9D1C7ED6E7D}" destId="{C661F354-C46A-4B4F-9714-4FD3A0749704}" srcOrd="0" destOrd="0" presId="urn:microsoft.com/office/officeart/2005/8/layout/process1"/>
    <dgm:cxn modelId="{26B2FE13-E3EE-B24A-AF4B-A59C1C0B449C}" type="presParOf" srcId="{8AA91515-CFF6-DE40-A4DA-C95EA75BFAFC}" destId="{8E57346F-5AA8-F040-A9CC-6DD68235BD6D}" srcOrd="2" destOrd="0" presId="urn:microsoft.com/office/officeart/2005/8/layout/process1"/>
    <dgm:cxn modelId="{D7FBD001-106E-3A4C-A31B-7EBA2D9D43BB}" type="presParOf" srcId="{8AA91515-CFF6-DE40-A4DA-C95EA75BFAFC}" destId="{DDD68121-A784-4E42-B7A9-257C016E3DCA}" srcOrd="3" destOrd="0" presId="urn:microsoft.com/office/officeart/2005/8/layout/process1"/>
    <dgm:cxn modelId="{6EE3AA0F-C600-304C-86C2-7E877A1E5C8C}" type="presParOf" srcId="{DDD68121-A784-4E42-B7A9-257C016E3DCA}" destId="{ED6725B0-1574-804E-B325-B8816FF34498}" srcOrd="0" destOrd="0" presId="urn:microsoft.com/office/officeart/2005/8/layout/process1"/>
    <dgm:cxn modelId="{08675B81-863E-CC4F-A94B-E47DE661F6A7}" type="presParOf" srcId="{8AA91515-CFF6-DE40-A4DA-C95EA75BFAFC}" destId="{2D795098-0A3A-194A-9EED-34469BA6D41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474C83-83D7-CA4F-BDEF-1214F0903FC7}" type="doc">
      <dgm:prSet loTypeId="urn:microsoft.com/office/officeart/2005/8/layout/hierarchy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532ECCFD-BE74-7A4A-B41A-11F785542994}">
      <dgm:prSet phldrT="[Κείμενο]" custT="1"/>
      <dgm:spPr/>
      <dgm:t>
        <a:bodyPr/>
        <a:lstStyle/>
        <a:p>
          <a:r>
            <a:rPr lang="el-GR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ΥΠΕΡΚΑΤΑΝΑΛΩΤΙΚΗ ΚΟΙΝΩΝΙΑ</a:t>
          </a:r>
        </a:p>
      </dgm:t>
    </dgm:pt>
    <dgm:pt modelId="{497BD2B7-C894-654A-B221-74BCCFA69008}" type="parTrans" cxnId="{E03C5364-5FAE-9B4C-8DA5-DAF8C58121D1}">
      <dgm:prSet/>
      <dgm:spPr/>
      <dgm:t>
        <a:bodyPr/>
        <a:lstStyle/>
        <a:p>
          <a:endParaRPr lang="el-GR"/>
        </a:p>
      </dgm:t>
    </dgm:pt>
    <dgm:pt modelId="{12086FB0-0A1F-2F4D-975F-7518BEA576CC}" type="sibTrans" cxnId="{E03C5364-5FAE-9B4C-8DA5-DAF8C58121D1}">
      <dgm:prSet/>
      <dgm:spPr/>
      <dgm:t>
        <a:bodyPr/>
        <a:lstStyle/>
        <a:p>
          <a:endParaRPr lang="el-GR"/>
        </a:p>
      </dgm:t>
    </dgm:pt>
    <dgm:pt modelId="{9D4292E4-B8EA-A74A-A5BE-EC586B1B553A}">
      <dgm:prSet phldrT="[Κείμενο]" custT="1"/>
      <dgm:spPr/>
      <dgm:t>
        <a:bodyPr/>
        <a:lstStyle/>
        <a:p>
          <a:r>
            <a:rPr lang="el-GR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ΟΙΚΟΝΟΜΙΚΗ ΚΡΙΣΗ</a:t>
          </a:r>
        </a:p>
      </dgm:t>
    </dgm:pt>
    <dgm:pt modelId="{F106B198-70F9-C142-B5FA-D9BB464D3881}" type="parTrans" cxnId="{5D89C7BB-F131-F441-A647-5DD9D6CA8D66}">
      <dgm:prSet/>
      <dgm:spPr/>
      <dgm:t>
        <a:bodyPr/>
        <a:lstStyle/>
        <a:p>
          <a:endParaRPr lang="el-GR"/>
        </a:p>
      </dgm:t>
    </dgm:pt>
    <dgm:pt modelId="{EDAB8831-5FAA-8341-BD63-7C5A9206B4DA}" type="sibTrans" cxnId="{5D89C7BB-F131-F441-A647-5DD9D6CA8D66}">
      <dgm:prSet/>
      <dgm:spPr/>
      <dgm:t>
        <a:bodyPr/>
        <a:lstStyle/>
        <a:p>
          <a:endParaRPr lang="el-GR"/>
        </a:p>
      </dgm:t>
    </dgm:pt>
    <dgm:pt modelId="{FB554AE1-6E9C-C44A-A8F9-3E3908153309}">
      <dgm:prSet phldrT="[Κείμενο]" custT="1"/>
      <dgm:spPr/>
      <dgm:t>
        <a:bodyPr/>
        <a:lstStyle/>
        <a:p>
          <a:r>
            <a:rPr lang="el-GR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ΑΓΩΝΑΣ ΓΙΑ ΠΛΟΥΤΙΣΜΟ</a:t>
          </a:r>
        </a:p>
      </dgm:t>
    </dgm:pt>
    <dgm:pt modelId="{D87BAEA8-299E-744A-A8C7-AE6F194CCD77}" type="parTrans" cxnId="{BF9C96D8-2C37-904E-8401-FC4888F2BE1F}">
      <dgm:prSet/>
      <dgm:spPr/>
      <dgm:t>
        <a:bodyPr/>
        <a:lstStyle/>
        <a:p>
          <a:endParaRPr lang="el-GR"/>
        </a:p>
      </dgm:t>
    </dgm:pt>
    <dgm:pt modelId="{D12B83A1-89F5-4E46-85F8-9CE83C27535D}" type="sibTrans" cxnId="{BF9C96D8-2C37-904E-8401-FC4888F2BE1F}">
      <dgm:prSet/>
      <dgm:spPr/>
      <dgm:t>
        <a:bodyPr/>
        <a:lstStyle/>
        <a:p>
          <a:endParaRPr lang="el-GR"/>
        </a:p>
      </dgm:t>
    </dgm:pt>
    <dgm:pt modelId="{FA4524AF-DA46-FB4C-B6BE-399D07A67A9D}">
      <dgm:prSet phldrT="[Κείμενο]" custT="1"/>
      <dgm:spPr/>
      <dgm:t>
        <a:bodyPr/>
        <a:lstStyle/>
        <a:p>
          <a:pPr>
            <a:buNone/>
          </a:pPr>
          <a:r>
            <a:rPr lang="el-GR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ΔΥΟ ΤΑΞΕΙΣ</a:t>
          </a:r>
        </a:p>
        <a:p>
          <a:pPr>
            <a:buFont typeface="Arial" panose="020B0604020202020204" pitchFamily="34" charset="0"/>
            <a:buChar char="•"/>
          </a:pPr>
          <a:r>
            <a:rPr lang="el-GR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ΠΛΟΥΣΙΟΙ</a:t>
          </a:r>
        </a:p>
        <a:p>
          <a:pPr>
            <a:buFont typeface="Arial" panose="020B0604020202020204" pitchFamily="34" charset="0"/>
            <a:buChar char="•"/>
          </a:pPr>
          <a:r>
            <a:rPr lang="el-GR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ΦΤΩΧΟΙ</a:t>
          </a:r>
        </a:p>
        <a:p>
          <a:pPr>
            <a:buFont typeface="Arial" panose="020B0604020202020204" pitchFamily="34" charset="0"/>
            <a:buChar char="•"/>
          </a:pPr>
          <a:endParaRPr lang="el-GR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buFont typeface="Arial" panose="020B0604020202020204" pitchFamily="34" charset="0"/>
            <a:buChar char="•"/>
          </a:pPr>
          <a:r>
            <a:rPr lang="el-GR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ΑΠΟΥΣΙΑ ΜΕΣΗΣ ΤΑΞΗΣ</a:t>
          </a:r>
        </a:p>
      </dgm:t>
    </dgm:pt>
    <dgm:pt modelId="{1CE08576-62B9-E843-BF40-97DEB913285A}" type="parTrans" cxnId="{F37EC437-A2BE-3145-A9A9-C8B31ACB0E3C}">
      <dgm:prSet/>
      <dgm:spPr/>
      <dgm:t>
        <a:bodyPr/>
        <a:lstStyle/>
        <a:p>
          <a:endParaRPr lang="el-GR"/>
        </a:p>
      </dgm:t>
    </dgm:pt>
    <dgm:pt modelId="{82E0D5F6-83A1-134A-AF95-03FD1219AF8E}" type="sibTrans" cxnId="{F37EC437-A2BE-3145-A9A9-C8B31ACB0E3C}">
      <dgm:prSet/>
      <dgm:spPr/>
      <dgm:t>
        <a:bodyPr/>
        <a:lstStyle/>
        <a:p>
          <a:endParaRPr lang="el-GR"/>
        </a:p>
      </dgm:t>
    </dgm:pt>
    <dgm:pt modelId="{D7CC6753-18D3-B24D-B524-F6342F40456F}">
      <dgm:prSet phldrT="[Κείμενο]" custT="1"/>
      <dgm:spPr/>
      <dgm:t>
        <a:bodyPr/>
        <a:lstStyle/>
        <a:p>
          <a:r>
            <a:rPr lang="el-GR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Η ΕΡΓΑΣΙΑ ΜΕΣΩ ΙΚΑΝΟΠΟΙΗΣΗΣ ΤΗΣ ΚΑΤΑΝΑΛΩΤΙΚΗΣ ΜΑΝΙΑΣ</a:t>
          </a:r>
        </a:p>
      </dgm:t>
    </dgm:pt>
    <dgm:pt modelId="{65AA25F9-2D41-B142-8FD2-D160D028B06E}" type="parTrans" cxnId="{F578D249-C19A-8B40-924E-FE089ED866F7}">
      <dgm:prSet/>
      <dgm:spPr/>
      <dgm:t>
        <a:bodyPr/>
        <a:lstStyle/>
        <a:p>
          <a:endParaRPr lang="el-GR"/>
        </a:p>
      </dgm:t>
    </dgm:pt>
    <dgm:pt modelId="{D9F68B19-64AD-A247-BE86-5C79009DFB97}" type="sibTrans" cxnId="{F578D249-C19A-8B40-924E-FE089ED866F7}">
      <dgm:prSet/>
      <dgm:spPr/>
      <dgm:t>
        <a:bodyPr/>
        <a:lstStyle/>
        <a:p>
          <a:endParaRPr lang="el-GR"/>
        </a:p>
      </dgm:t>
    </dgm:pt>
    <dgm:pt modelId="{7EC5A91E-9E3E-F243-817F-804BA3BD18A7}">
      <dgm:prSet phldrT="[Κείμενο]" custT="1"/>
      <dgm:spPr/>
      <dgm:t>
        <a:bodyPr/>
        <a:lstStyle/>
        <a:p>
          <a:r>
            <a:rPr lang="el-GR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ΟΙΚΟΝΟΜΙΚΟΣ ΑΝΤΑΓΩΝΙΣΜΟΣ</a:t>
          </a:r>
        </a:p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ΑΥΘΑΙΡΕΣΙΑ</a:t>
          </a:r>
        </a:p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ΔΩΡΟΔΟΚΙΕΣ</a:t>
          </a:r>
        </a:p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ΠΑΡΑΠΛΗΡΟΦΟΡΗΣΗ</a:t>
          </a:r>
        </a:p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ΕΥΤΕΛΙΣΜΟΣ ΤΗΣ ΑΞΙΟΠΡΕΠΕΙΑΣ</a:t>
          </a:r>
        </a:p>
      </dgm:t>
    </dgm:pt>
    <dgm:pt modelId="{A74E07DB-06F6-5B49-82AD-DC56C8D45564}" type="parTrans" cxnId="{071EA2CE-2FBE-F446-A477-37993BCEFB5A}">
      <dgm:prSet/>
      <dgm:spPr/>
      <dgm:t>
        <a:bodyPr/>
        <a:lstStyle/>
        <a:p>
          <a:endParaRPr lang="el-GR"/>
        </a:p>
      </dgm:t>
    </dgm:pt>
    <dgm:pt modelId="{7DD49B73-50E5-6340-9E23-36DD893EE0BB}" type="sibTrans" cxnId="{071EA2CE-2FBE-F446-A477-37993BCEFB5A}">
      <dgm:prSet/>
      <dgm:spPr/>
      <dgm:t>
        <a:bodyPr/>
        <a:lstStyle/>
        <a:p>
          <a:endParaRPr lang="el-GR"/>
        </a:p>
      </dgm:t>
    </dgm:pt>
    <dgm:pt modelId="{D90FC8E0-E91D-CF4B-8C3C-A6CC4A028E26}" type="pres">
      <dgm:prSet presAssocID="{67474C83-83D7-CA4F-BDEF-1214F0903FC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1A0B8967-F80D-A64A-8F52-72A3AF223E42}" type="pres">
      <dgm:prSet presAssocID="{532ECCFD-BE74-7A4A-B41A-11F785542994}" presName="vertOne" presStyleCnt="0"/>
      <dgm:spPr/>
    </dgm:pt>
    <dgm:pt modelId="{97A7CC8E-11C8-F649-9B1B-2CE91171867A}" type="pres">
      <dgm:prSet presAssocID="{532ECCFD-BE74-7A4A-B41A-11F785542994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975E5322-2D12-4A4D-A2FF-A7F49A364E57}" type="pres">
      <dgm:prSet presAssocID="{532ECCFD-BE74-7A4A-B41A-11F785542994}" presName="parTransOne" presStyleCnt="0"/>
      <dgm:spPr/>
    </dgm:pt>
    <dgm:pt modelId="{93358591-E2CD-6343-93F6-7CE9FC185C99}" type="pres">
      <dgm:prSet presAssocID="{532ECCFD-BE74-7A4A-B41A-11F785542994}" presName="horzOne" presStyleCnt="0"/>
      <dgm:spPr/>
    </dgm:pt>
    <dgm:pt modelId="{4C73764D-9686-9D44-B106-01787E1F0AB1}" type="pres">
      <dgm:prSet presAssocID="{9D4292E4-B8EA-A74A-A5BE-EC586B1B553A}" presName="vertTwo" presStyleCnt="0"/>
      <dgm:spPr/>
    </dgm:pt>
    <dgm:pt modelId="{EA29A72C-4BC1-8547-AFE5-0CE5D84B665E}" type="pres">
      <dgm:prSet presAssocID="{9D4292E4-B8EA-A74A-A5BE-EC586B1B553A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A3F24601-4EEC-6E4F-891B-DF0E5A19A01C}" type="pres">
      <dgm:prSet presAssocID="{9D4292E4-B8EA-A74A-A5BE-EC586B1B553A}" presName="parTransTwo" presStyleCnt="0"/>
      <dgm:spPr/>
    </dgm:pt>
    <dgm:pt modelId="{FAA51FF1-B4B9-0345-B464-B802BEEEE0EA}" type="pres">
      <dgm:prSet presAssocID="{9D4292E4-B8EA-A74A-A5BE-EC586B1B553A}" presName="horzTwo" presStyleCnt="0"/>
      <dgm:spPr/>
    </dgm:pt>
    <dgm:pt modelId="{0AC71258-CC50-AB4F-9BBD-C72CC7179594}" type="pres">
      <dgm:prSet presAssocID="{FB554AE1-6E9C-C44A-A8F9-3E3908153309}" presName="vertThree" presStyleCnt="0"/>
      <dgm:spPr/>
    </dgm:pt>
    <dgm:pt modelId="{7864546F-65AE-AB4C-9983-BE40C428B41A}" type="pres">
      <dgm:prSet presAssocID="{FB554AE1-6E9C-C44A-A8F9-3E3908153309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45D9DC76-6BEA-9A48-B418-B1336A08461C}" type="pres">
      <dgm:prSet presAssocID="{FB554AE1-6E9C-C44A-A8F9-3E3908153309}" presName="horzThree" presStyleCnt="0"/>
      <dgm:spPr/>
    </dgm:pt>
    <dgm:pt modelId="{A6E8C452-161F-6541-BD86-7FBE596956AC}" type="pres">
      <dgm:prSet presAssocID="{D12B83A1-89F5-4E46-85F8-9CE83C27535D}" presName="sibSpaceThree" presStyleCnt="0"/>
      <dgm:spPr/>
    </dgm:pt>
    <dgm:pt modelId="{A9BD95A4-6ECC-C046-83AD-4C7689E4366D}" type="pres">
      <dgm:prSet presAssocID="{FA4524AF-DA46-FB4C-B6BE-399D07A67A9D}" presName="vertThree" presStyleCnt="0"/>
      <dgm:spPr/>
    </dgm:pt>
    <dgm:pt modelId="{B202D410-9415-1C47-9CE6-156933920046}" type="pres">
      <dgm:prSet presAssocID="{FA4524AF-DA46-FB4C-B6BE-399D07A67A9D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1D1D251-31EB-D94F-B7DF-A3971A72CAC0}" type="pres">
      <dgm:prSet presAssocID="{FA4524AF-DA46-FB4C-B6BE-399D07A67A9D}" presName="horzThree" presStyleCnt="0"/>
      <dgm:spPr/>
    </dgm:pt>
    <dgm:pt modelId="{F66B579B-5EA2-F04C-BA82-013D95EA9113}" type="pres">
      <dgm:prSet presAssocID="{EDAB8831-5FAA-8341-BD63-7C5A9206B4DA}" presName="sibSpaceTwo" presStyleCnt="0"/>
      <dgm:spPr/>
    </dgm:pt>
    <dgm:pt modelId="{E0E8EA50-98A2-7B43-A1FA-F277777407AF}" type="pres">
      <dgm:prSet presAssocID="{D7CC6753-18D3-B24D-B524-F6342F40456F}" presName="vertTwo" presStyleCnt="0"/>
      <dgm:spPr/>
    </dgm:pt>
    <dgm:pt modelId="{303A9245-E4F0-1D4B-A1A0-BB5C5CD77235}" type="pres">
      <dgm:prSet presAssocID="{D7CC6753-18D3-B24D-B524-F6342F40456F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C0871E54-CFC0-5048-9527-83DB4613C94C}" type="pres">
      <dgm:prSet presAssocID="{D7CC6753-18D3-B24D-B524-F6342F40456F}" presName="parTransTwo" presStyleCnt="0"/>
      <dgm:spPr/>
    </dgm:pt>
    <dgm:pt modelId="{E1D2FC03-17A8-364D-B8D4-15EF0FF6AEA7}" type="pres">
      <dgm:prSet presAssocID="{D7CC6753-18D3-B24D-B524-F6342F40456F}" presName="horzTwo" presStyleCnt="0"/>
      <dgm:spPr/>
    </dgm:pt>
    <dgm:pt modelId="{09ED4B51-9A3F-CF4C-89FF-6EB47D2613EC}" type="pres">
      <dgm:prSet presAssocID="{7EC5A91E-9E3E-F243-817F-804BA3BD18A7}" presName="vertThree" presStyleCnt="0"/>
      <dgm:spPr/>
    </dgm:pt>
    <dgm:pt modelId="{FD82F0E1-F7C6-0F42-B2BA-57E276380A6A}" type="pres">
      <dgm:prSet presAssocID="{7EC5A91E-9E3E-F243-817F-804BA3BD18A7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EE64E9B1-EBB9-4F42-A3A5-F00247016858}" type="pres">
      <dgm:prSet presAssocID="{7EC5A91E-9E3E-F243-817F-804BA3BD18A7}" presName="horzThree" presStyleCnt="0"/>
      <dgm:spPr/>
    </dgm:pt>
  </dgm:ptLst>
  <dgm:cxnLst>
    <dgm:cxn modelId="{CC93662A-333D-A34D-A484-BDA94E94FB74}" type="presOf" srcId="{67474C83-83D7-CA4F-BDEF-1214F0903FC7}" destId="{D90FC8E0-E91D-CF4B-8C3C-A6CC4A028E26}" srcOrd="0" destOrd="0" presId="urn:microsoft.com/office/officeart/2005/8/layout/hierarchy4"/>
    <dgm:cxn modelId="{5453A96D-027B-6741-840A-A9917FEAB67E}" type="presOf" srcId="{D7CC6753-18D3-B24D-B524-F6342F40456F}" destId="{303A9245-E4F0-1D4B-A1A0-BB5C5CD77235}" srcOrd="0" destOrd="0" presId="urn:microsoft.com/office/officeart/2005/8/layout/hierarchy4"/>
    <dgm:cxn modelId="{F578D249-C19A-8B40-924E-FE089ED866F7}" srcId="{532ECCFD-BE74-7A4A-B41A-11F785542994}" destId="{D7CC6753-18D3-B24D-B524-F6342F40456F}" srcOrd="1" destOrd="0" parTransId="{65AA25F9-2D41-B142-8FD2-D160D028B06E}" sibTransId="{D9F68B19-64AD-A247-BE86-5C79009DFB97}"/>
    <dgm:cxn modelId="{F37EC437-A2BE-3145-A9A9-C8B31ACB0E3C}" srcId="{9D4292E4-B8EA-A74A-A5BE-EC586B1B553A}" destId="{FA4524AF-DA46-FB4C-B6BE-399D07A67A9D}" srcOrd="1" destOrd="0" parTransId="{1CE08576-62B9-E843-BF40-97DEB913285A}" sibTransId="{82E0D5F6-83A1-134A-AF95-03FD1219AF8E}"/>
    <dgm:cxn modelId="{5BD8E465-E3BB-7849-B79F-206D1C21FCA5}" type="presOf" srcId="{FA4524AF-DA46-FB4C-B6BE-399D07A67A9D}" destId="{B202D410-9415-1C47-9CE6-156933920046}" srcOrd="0" destOrd="0" presId="urn:microsoft.com/office/officeart/2005/8/layout/hierarchy4"/>
    <dgm:cxn modelId="{071EA2CE-2FBE-F446-A477-37993BCEFB5A}" srcId="{D7CC6753-18D3-B24D-B524-F6342F40456F}" destId="{7EC5A91E-9E3E-F243-817F-804BA3BD18A7}" srcOrd="0" destOrd="0" parTransId="{A74E07DB-06F6-5B49-82AD-DC56C8D45564}" sibTransId="{7DD49B73-50E5-6340-9E23-36DD893EE0BB}"/>
    <dgm:cxn modelId="{E03C5364-5FAE-9B4C-8DA5-DAF8C58121D1}" srcId="{67474C83-83D7-CA4F-BDEF-1214F0903FC7}" destId="{532ECCFD-BE74-7A4A-B41A-11F785542994}" srcOrd="0" destOrd="0" parTransId="{497BD2B7-C894-654A-B221-74BCCFA69008}" sibTransId="{12086FB0-0A1F-2F4D-975F-7518BEA576CC}"/>
    <dgm:cxn modelId="{5D89C7BB-F131-F441-A647-5DD9D6CA8D66}" srcId="{532ECCFD-BE74-7A4A-B41A-11F785542994}" destId="{9D4292E4-B8EA-A74A-A5BE-EC586B1B553A}" srcOrd="0" destOrd="0" parTransId="{F106B198-70F9-C142-B5FA-D9BB464D3881}" sibTransId="{EDAB8831-5FAA-8341-BD63-7C5A9206B4DA}"/>
    <dgm:cxn modelId="{D99BD78C-A03E-2547-9293-8CF72D4B88AB}" type="presOf" srcId="{7EC5A91E-9E3E-F243-817F-804BA3BD18A7}" destId="{FD82F0E1-F7C6-0F42-B2BA-57E276380A6A}" srcOrd="0" destOrd="0" presId="urn:microsoft.com/office/officeart/2005/8/layout/hierarchy4"/>
    <dgm:cxn modelId="{F550C861-3827-5D44-B47E-5F39890B340C}" type="presOf" srcId="{FB554AE1-6E9C-C44A-A8F9-3E3908153309}" destId="{7864546F-65AE-AB4C-9983-BE40C428B41A}" srcOrd="0" destOrd="0" presId="urn:microsoft.com/office/officeart/2005/8/layout/hierarchy4"/>
    <dgm:cxn modelId="{BF9C96D8-2C37-904E-8401-FC4888F2BE1F}" srcId="{9D4292E4-B8EA-A74A-A5BE-EC586B1B553A}" destId="{FB554AE1-6E9C-C44A-A8F9-3E3908153309}" srcOrd="0" destOrd="0" parTransId="{D87BAEA8-299E-744A-A8C7-AE6F194CCD77}" sibTransId="{D12B83A1-89F5-4E46-85F8-9CE83C27535D}"/>
    <dgm:cxn modelId="{DF63B43F-A595-1745-8E83-1F1ED8F0AE90}" type="presOf" srcId="{9D4292E4-B8EA-A74A-A5BE-EC586B1B553A}" destId="{EA29A72C-4BC1-8547-AFE5-0CE5D84B665E}" srcOrd="0" destOrd="0" presId="urn:microsoft.com/office/officeart/2005/8/layout/hierarchy4"/>
    <dgm:cxn modelId="{4AFF65B7-9D03-DE48-9AD2-2CA38E3418C1}" type="presOf" srcId="{532ECCFD-BE74-7A4A-B41A-11F785542994}" destId="{97A7CC8E-11C8-F649-9B1B-2CE91171867A}" srcOrd="0" destOrd="0" presId="urn:microsoft.com/office/officeart/2005/8/layout/hierarchy4"/>
    <dgm:cxn modelId="{85A29C69-1CAC-C941-A20D-149FDF5DC512}" type="presParOf" srcId="{D90FC8E0-E91D-CF4B-8C3C-A6CC4A028E26}" destId="{1A0B8967-F80D-A64A-8F52-72A3AF223E42}" srcOrd="0" destOrd="0" presId="urn:microsoft.com/office/officeart/2005/8/layout/hierarchy4"/>
    <dgm:cxn modelId="{0ED429B1-7A17-0849-91BB-16016610EE08}" type="presParOf" srcId="{1A0B8967-F80D-A64A-8F52-72A3AF223E42}" destId="{97A7CC8E-11C8-F649-9B1B-2CE91171867A}" srcOrd="0" destOrd="0" presId="urn:microsoft.com/office/officeart/2005/8/layout/hierarchy4"/>
    <dgm:cxn modelId="{D3DA4E33-8DB2-0747-B6E8-096CD5EE7B29}" type="presParOf" srcId="{1A0B8967-F80D-A64A-8F52-72A3AF223E42}" destId="{975E5322-2D12-4A4D-A2FF-A7F49A364E57}" srcOrd="1" destOrd="0" presId="urn:microsoft.com/office/officeart/2005/8/layout/hierarchy4"/>
    <dgm:cxn modelId="{29D4B953-06C5-E746-9EE8-C124F4A2756F}" type="presParOf" srcId="{1A0B8967-F80D-A64A-8F52-72A3AF223E42}" destId="{93358591-E2CD-6343-93F6-7CE9FC185C99}" srcOrd="2" destOrd="0" presId="urn:microsoft.com/office/officeart/2005/8/layout/hierarchy4"/>
    <dgm:cxn modelId="{90FF9A2B-2EED-CD49-8769-0052EC72C2B3}" type="presParOf" srcId="{93358591-E2CD-6343-93F6-7CE9FC185C99}" destId="{4C73764D-9686-9D44-B106-01787E1F0AB1}" srcOrd="0" destOrd="0" presId="urn:microsoft.com/office/officeart/2005/8/layout/hierarchy4"/>
    <dgm:cxn modelId="{E1E75AFD-A5EC-7F40-B259-29C324FC3384}" type="presParOf" srcId="{4C73764D-9686-9D44-B106-01787E1F0AB1}" destId="{EA29A72C-4BC1-8547-AFE5-0CE5D84B665E}" srcOrd="0" destOrd="0" presId="urn:microsoft.com/office/officeart/2005/8/layout/hierarchy4"/>
    <dgm:cxn modelId="{FD1BBC27-78AB-BC45-84F8-F0687F997739}" type="presParOf" srcId="{4C73764D-9686-9D44-B106-01787E1F0AB1}" destId="{A3F24601-4EEC-6E4F-891B-DF0E5A19A01C}" srcOrd="1" destOrd="0" presId="urn:microsoft.com/office/officeart/2005/8/layout/hierarchy4"/>
    <dgm:cxn modelId="{37E782C6-F99F-FA48-BAA2-D47C3D46E7CC}" type="presParOf" srcId="{4C73764D-9686-9D44-B106-01787E1F0AB1}" destId="{FAA51FF1-B4B9-0345-B464-B802BEEEE0EA}" srcOrd="2" destOrd="0" presId="urn:microsoft.com/office/officeart/2005/8/layout/hierarchy4"/>
    <dgm:cxn modelId="{DA9AE9A5-F7E7-2A4E-A3B6-EA3D4FE21A06}" type="presParOf" srcId="{FAA51FF1-B4B9-0345-B464-B802BEEEE0EA}" destId="{0AC71258-CC50-AB4F-9BBD-C72CC7179594}" srcOrd="0" destOrd="0" presId="urn:microsoft.com/office/officeart/2005/8/layout/hierarchy4"/>
    <dgm:cxn modelId="{633CA994-2B34-DA40-817F-140746C5C83B}" type="presParOf" srcId="{0AC71258-CC50-AB4F-9BBD-C72CC7179594}" destId="{7864546F-65AE-AB4C-9983-BE40C428B41A}" srcOrd="0" destOrd="0" presId="urn:microsoft.com/office/officeart/2005/8/layout/hierarchy4"/>
    <dgm:cxn modelId="{6B1A010C-5B6F-6448-B414-AE538D0E2493}" type="presParOf" srcId="{0AC71258-CC50-AB4F-9BBD-C72CC7179594}" destId="{45D9DC76-6BEA-9A48-B418-B1336A08461C}" srcOrd="1" destOrd="0" presId="urn:microsoft.com/office/officeart/2005/8/layout/hierarchy4"/>
    <dgm:cxn modelId="{128BDC88-7865-4841-915B-C5261488CBD1}" type="presParOf" srcId="{FAA51FF1-B4B9-0345-B464-B802BEEEE0EA}" destId="{A6E8C452-161F-6541-BD86-7FBE596956AC}" srcOrd="1" destOrd="0" presId="urn:microsoft.com/office/officeart/2005/8/layout/hierarchy4"/>
    <dgm:cxn modelId="{804A0ACC-B783-EF43-8176-EA791DD912D5}" type="presParOf" srcId="{FAA51FF1-B4B9-0345-B464-B802BEEEE0EA}" destId="{A9BD95A4-6ECC-C046-83AD-4C7689E4366D}" srcOrd="2" destOrd="0" presId="urn:microsoft.com/office/officeart/2005/8/layout/hierarchy4"/>
    <dgm:cxn modelId="{699F32D9-2F3E-2441-96BF-F97408C22B00}" type="presParOf" srcId="{A9BD95A4-6ECC-C046-83AD-4C7689E4366D}" destId="{B202D410-9415-1C47-9CE6-156933920046}" srcOrd="0" destOrd="0" presId="urn:microsoft.com/office/officeart/2005/8/layout/hierarchy4"/>
    <dgm:cxn modelId="{4299E119-2A72-E544-B38D-257384E42D9A}" type="presParOf" srcId="{A9BD95A4-6ECC-C046-83AD-4C7689E4366D}" destId="{11D1D251-31EB-D94F-B7DF-A3971A72CAC0}" srcOrd="1" destOrd="0" presId="urn:microsoft.com/office/officeart/2005/8/layout/hierarchy4"/>
    <dgm:cxn modelId="{2B4ABA64-3468-8640-9646-14C6C84F60D9}" type="presParOf" srcId="{93358591-E2CD-6343-93F6-7CE9FC185C99}" destId="{F66B579B-5EA2-F04C-BA82-013D95EA9113}" srcOrd="1" destOrd="0" presId="urn:microsoft.com/office/officeart/2005/8/layout/hierarchy4"/>
    <dgm:cxn modelId="{5BB05ABD-3900-F247-971E-52398D5A36F2}" type="presParOf" srcId="{93358591-E2CD-6343-93F6-7CE9FC185C99}" destId="{E0E8EA50-98A2-7B43-A1FA-F277777407AF}" srcOrd="2" destOrd="0" presId="urn:microsoft.com/office/officeart/2005/8/layout/hierarchy4"/>
    <dgm:cxn modelId="{1226E450-F719-8342-809D-A0167F964C67}" type="presParOf" srcId="{E0E8EA50-98A2-7B43-A1FA-F277777407AF}" destId="{303A9245-E4F0-1D4B-A1A0-BB5C5CD77235}" srcOrd="0" destOrd="0" presId="urn:microsoft.com/office/officeart/2005/8/layout/hierarchy4"/>
    <dgm:cxn modelId="{BA80B331-EAD3-C441-8B44-98C265FCFC63}" type="presParOf" srcId="{E0E8EA50-98A2-7B43-A1FA-F277777407AF}" destId="{C0871E54-CFC0-5048-9527-83DB4613C94C}" srcOrd="1" destOrd="0" presId="urn:microsoft.com/office/officeart/2005/8/layout/hierarchy4"/>
    <dgm:cxn modelId="{2CE4DD6A-09F4-C447-84FC-35A6D44D9286}" type="presParOf" srcId="{E0E8EA50-98A2-7B43-A1FA-F277777407AF}" destId="{E1D2FC03-17A8-364D-B8D4-15EF0FF6AEA7}" srcOrd="2" destOrd="0" presId="urn:microsoft.com/office/officeart/2005/8/layout/hierarchy4"/>
    <dgm:cxn modelId="{5B8B3336-AEC8-8546-874F-CEE21D4AA1DD}" type="presParOf" srcId="{E1D2FC03-17A8-364D-B8D4-15EF0FF6AEA7}" destId="{09ED4B51-9A3F-CF4C-89FF-6EB47D2613EC}" srcOrd="0" destOrd="0" presId="urn:microsoft.com/office/officeart/2005/8/layout/hierarchy4"/>
    <dgm:cxn modelId="{8F96BFC7-3907-B34B-8BA2-737A0FEA67FB}" type="presParOf" srcId="{09ED4B51-9A3F-CF4C-89FF-6EB47D2613EC}" destId="{FD82F0E1-F7C6-0F42-B2BA-57E276380A6A}" srcOrd="0" destOrd="0" presId="urn:microsoft.com/office/officeart/2005/8/layout/hierarchy4"/>
    <dgm:cxn modelId="{AB2DBE35-1109-3C43-BFA2-3340074DA05F}" type="presParOf" srcId="{09ED4B51-9A3F-CF4C-89FF-6EB47D2613EC}" destId="{EE64E9B1-EBB9-4F42-A3A5-F0024701685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550E97-7658-A747-89BC-CE669933C74C}" type="doc">
      <dgm:prSet loTypeId="urn:microsoft.com/office/officeart/2005/8/layout/vProcess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0BA373F-168F-B841-92C3-32FB1C80E8B1}">
      <dgm:prSet phldrT="[Κείμενο]" custT="1"/>
      <dgm:spPr/>
      <dgm:t>
        <a:bodyPr/>
        <a:lstStyle/>
        <a:p>
          <a:r>
            <a:rPr lang="el-GR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ΟΙΚΟΝΟΜΙΑ ΩΣ ΘΕΩΡΙΑ &amp; ΠΡΑΞΗ ΣΥΝΔΕΕΤΑΙ ΜΕ ΤΗΝ ΚΟΙΝΩΝΙΚΗ ΖΩΗ ΤΟΥ ΑΝΘΡΩΠΟΥ</a:t>
          </a:r>
        </a:p>
      </dgm:t>
    </dgm:pt>
    <dgm:pt modelId="{D512C8CB-53F8-9444-94B8-6350DDAA6344}" type="parTrans" cxnId="{573995E2-2B1C-4843-83F5-1CFD98E9CEC9}">
      <dgm:prSet/>
      <dgm:spPr/>
      <dgm:t>
        <a:bodyPr/>
        <a:lstStyle/>
        <a:p>
          <a:endParaRPr lang="el-GR"/>
        </a:p>
      </dgm:t>
    </dgm:pt>
    <dgm:pt modelId="{9C44C293-D11E-BC4E-8879-950D4CD27A33}" type="sibTrans" cxnId="{573995E2-2B1C-4843-83F5-1CFD98E9CEC9}">
      <dgm:prSet/>
      <dgm:spPr/>
      <dgm:t>
        <a:bodyPr/>
        <a:lstStyle/>
        <a:p>
          <a:endParaRPr lang="el-GR"/>
        </a:p>
      </dgm:t>
    </dgm:pt>
    <dgm:pt modelId="{11F7A09E-E72B-FE43-B15B-BB35A3CA957A}">
      <dgm:prSet phldrT="[Κείμενο]" custT="1"/>
      <dgm:spPr/>
      <dgm:t>
        <a:bodyPr/>
        <a:lstStyle/>
        <a:p>
          <a:r>
            <a:rPr lang="el-GR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Ο ΑΝΘΡΩΠΟΣ ΣΥΝΑΛΛΑΣΕΤΑΙ ΜΕ ΣΤΟΧΟ ΤΗΝ ΕΞΑΣΦΑΛΙΣΗ ΤΗΣ ΕΥΔΑΙΜΟΝΙΑΣ</a:t>
          </a:r>
        </a:p>
      </dgm:t>
    </dgm:pt>
    <dgm:pt modelId="{7A931A5C-71C9-9C41-978C-B5BB004D42CE}" type="parTrans" cxnId="{9C247E7B-3BFD-2D49-8F48-41F99840B41C}">
      <dgm:prSet/>
      <dgm:spPr/>
      <dgm:t>
        <a:bodyPr/>
        <a:lstStyle/>
        <a:p>
          <a:endParaRPr lang="el-GR"/>
        </a:p>
      </dgm:t>
    </dgm:pt>
    <dgm:pt modelId="{5F9D94B1-1371-AA4C-BD39-0FB0D836CE72}" type="sibTrans" cxnId="{9C247E7B-3BFD-2D49-8F48-41F99840B41C}">
      <dgm:prSet/>
      <dgm:spPr/>
      <dgm:t>
        <a:bodyPr/>
        <a:lstStyle/>
        <a:p>
          <a:endParaRPr lang="el-GR"/>
        </a:p>
      </dgm:t>
    </dgm:pt>
    <dgm:pt modelId="{AD3B2DF3-D1C2-3E42-9B50-AAF2329CEA7D}">
      <dgm:prSet phldrT="[Κείμενο]" custT="1"/>
      <dgm:spPr/>
      <dgm:t>
        <a:bodyPr/>
        <a:lstStyle/>
        <a:p>
          <a:r>
            <a:rPr lang="el-GR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ΣΗΜΕΡΑ Η ΟΙΚΟΝΟΜΙΑ ΕΙΝΑΙ ΣΚΟΠΟΣ</a:t>
          </a:r>
        </a:p>
      </dgm:t>
    </dgm:pt>
    <dgm:pt modelId="{9D3B69C9-EB6B-DC4D-AE8D-F45D32193963}" type="parTrans" cxnId="{05ABB879-3F34-2143-AFFE-0A09CC5C4A04}">
      <dgm:prSet/>
      <dgm:spPr/>
      <dgm:t>
        <a:bodyPr/>
        <a:lstStyle/>
        <a:p>
          <a:endParaRPr lang="el-GR"/>
        </a:p>
      </dgm:t>
    </dgm:pt>
    <dgm:pt modelId="{4889F04A-C68F-1942-AB50-7BC5D468BD4E}" type="sibTrans" cxnId="{05ABB879-3F34-2143-AFFE-0A09CC5C4A04}">
      <dgm:prSet/>
      <dgm:spPr/>
      <dgm:t>
        <a:bodyPr/>
        <a:lstStyle/>
        <a:p>
          <a:endParaRPr lang="el-GR"/>
        </a:p>
      </dgm:t>
    </dgm:pt>
    <dgm:pt modelId="{C3481CA0-03D5-CC4C-9659-DBF1ED724E50}" type="pres">
      <dgm:prSet presAssocID="{DB550E97-7658-A747-89BC-CE669933C74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BC04038-AB32-8A46-B1D3-43418F57148D}" type="pres">
      <dgm:prSet presAssocID="{DB550E97-7658-A747-89BC-CE669933C74C}" presName="dummyMaxCanvas" presStyleCnt="0">
        <dgm:presLayoutVars/>
      </dgm:prSet>
      <dgm:spPr/>
    </dgm:pt>
    <dgm:pt modelId="{4D6FFC36-1731-BE44-94A5-EC90BE7D8951}" type="pres">
      <dgm:prSet presAssocID="{DB550E97-7658-A747-89BC-CE669933C74C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CD52B71-A69D-7947-A3E5-8C161F0FFABC}" type="pres">
      <dgm:prSet presAssocID="{DB550E97-7658-A747-89BC-CE669933C74C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F95D371-774C-334C-82DE-8AF248222082}" type="pres">
      <dgm:prSet presAssocID="{DB550E97-7658-A747-89BC-CE669933C74C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5EFDC6E-96C3-994A-8FA2-D105F3DE2AC9}" type="pres">
      <dgm:prSet presAssocID="{DB550E97-7658-A747-89BC-CE669933C74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231BB01-4D2D-A241-B327-326DFB0760EE}" type="pres">
      <dgm:prSet presAssocID="{DB550E97-7658-A747-89BC-CE669933C74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52B36D7-C11E-1245-BE7D-DFEBF5AE0303}" type="pres">
      <dgm:prSet presAssocID="{DB550E97-7658-A747-89BC-CE669933C74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7E2A85D-4885-564F-8C95-4C87F1995D42}" type="pres">
      <dgm:prSet presAssocID="{DB550E97-7658-A747-89BC-CE669933C74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194CDED-8860-6E49-8A8A-09B03E84624F}" type="pres">
      <dgm:prSet presAssocID="{DB550E97-7658-A747-89BC-CE669933C74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C247E7B-3BFD-2D49-8F48-41F99840B41C}" srcId="{DB550E97-7658-A747-89BC-CE669933C74C}" destId="{11F7A09E-E72B-FE43-B15B-BB35A3CA957A}" srcOrd="1" destOrd="0" parTransId="{7A931A5C-71C9-9C41-978C-B5BB004D42CE}" sibTransId="{5F9D94B1-1371-AA4C-BD39-0FB0D836CE72}"/>
    <dgm:cxn modelId="{379EDC15-E9CB-2C4F-A497-79AA17F06534}" type="presOf" srcId="{AD3B2DF3-D1C2-3E42-9B50-AAF2329CEA7D}" destId="{D194CDED-8860-6E49-8A8A-09B03E84624F}" srcOrd="1" destOrd="0" presId="urn:microsoft.com/office/officeart/2005/8/layout/vProcess5"/>
    <dgm:cxn modelId="{05ABB879-3F34-2143-AFFE-0A09CC5C4A04}" srcId="{DB550E97-7658-A747-89BC-CE669933C74C}" destId="{AD3B2DF3-D1C2-3E42-9B50-AAF2329CEA7D}" srcOrd="2" destOrd="0" parTransId="{9D3B69C9-EB6B-DC4D-AE8D-F45D32193963}" sibTransId="{4889F04A-C68F-1942-AB50-7BC5D468BD4E}"/>
    <dgm:cxn modelId="{DB48A256-7E45-DA43-B241-379F6B5B86A4}" type="presOf" srcId="{D0BA373F-168F-B841-92C3-32FB1C80E8B1}" destId="{4D6FFC36-1731-BE44-94A5-EC90BE7D8951}" srcOrd="0" destOrd="0" presId="urn:microsoft.com/office/officeart/2005/8/layout/vProcess5"/>
    <dgm:cxn modelId="{33D44DA8-EB1B-9849-9D60-1A5D7E82E808}" type="presOf" srcId="{AD3B2DF3-D1C2-3E42-9B50-AAF2329CEA7D}" destId="{CF95D371-774C-334C-82DE-8AF248222082}" srcOrd="0" destOrd="0" presId="urn:microsoft.com/office/officeart/2005/8/layout/vProcess5"/>
    <dgm:cxn modelId="{4D064CDB-D286-7844-A07E-4F06DF0E05C4}" type="presOf" srcId="{11F7A09E-E72B-FE43-B15B-BB35A3CA957A}" destId="{4CD52B71-A69D-7947-A3E5-8C161F0FFABC}" srcOrd="0" destOrd="0" presId="urn:microsoft.com/office/officeart/2005/8/layout/vProcess5"/>
    <dgm:cxn modelId="{B175AB36-2DAC-864F-8FB6-B26385E9EDA7}" type="presOf" srcId="{11F7A09E-E72B-FE43-B15B-BB35A3CA957A}" destId="{17E2A85D-4885-564F-8C95-4C87F1995D42}" srcOrd="1" destOrd="0" presId="urn:microsoft.com/office/officeart/2005/8/layout/vProcess5"/>
    <dgm:cxn modelId="{34AC8A9F-F0CA-5940-9124-D19C298ACE84}" type="presOf" srcId="{9C44C293-D11E-BC4E-8879-950D4CD27A33}" destId="{05EFDC6E-96C3-994A-8FA2-D105F3DE2AC9}" srcOrd="0" destOrd="0" presId="urn:microsoft.com/office/officeart/2005/8/layout/vProcess5"/>
    <dgm:cxn modelId="{40A171C2-6C59-7B48-891F-8171E46F8C26}" type="presOf" srcId="{D0BA373F-168F-B841-92C3-32FB1C80E8B1}" destId="{652B36D7-C11E-1245-BE7D-DFEBF5AE0303}" srcOrd="1" destOrd="0" presId="urn:microsoft.com/office/officeart/2005/8/layout/vProcess5"/>
    <dgm:cxn modelId="{BCAE5BE5-84AB-0048-A026-EBC61629906F}" type="presOf" srcId="{DB550E97-7658-A747-89BC-CE669933C74C}" destId="{C3481CA0-03D5-CC4C-9659-DBF1ED724E50}" srcOrd="0" destOrd="0" presId="urn:microsoft.com/office/officeart/2005/8/layout/vProcess5"/>
    <dgm:cxn modelId="{573995E2-2B1C-4843-83F5-1CFD98E9CEC9}" srcId="{DB550E97-7658-A747-89BC-CE669933C74C}" destId="{D0BA373F-168F-B841-92C3-32FB1C80E8B1}" srcOrd="0" destOrd="0" parTransId="{D512C8CB-53F8-9444-94B8-6350DDAA6344}" sibTransId="{9C44C293-D11E-BC4E-8879-950D4CD27A33}"/>
    <dgm:cxn modelId="{4BE0BDDC-5A4B-734D-8DF9-0A0A224C8A3F}" type="presOf" srcId="{5F9D94B1-1371-AA4C-BD39-0FB0D836CE72}" destId="{E231BB01-4D2D-A241-B327-326DFB0760EE}" srcOrd="0" destOrd="0" presId="urn:microsoft.com/office/officeart/2005/8/layout/vProcess5"/>
    <dgm:cxn modelId="{5BE8B149-4E05-8644-A981-C75E9CA572C2}" type="presParOf" srcId="{C3481CA0-03D5-CC4C-9659-DBF1ED724E50}" destId="{BBC04038-AB32-8A46-B1D3-43418F57148D}" srcOrd="0" destOrd="0" presId="urn:microsoft.com/office/officeart/2005/8/layout/vProcess5"/>
    <dgm:cxn modelId="{1356D1E2-E827-8C49-8A3C-A2B76F8A0E6F}" type="presParOf" srcId="{C3481CA0-03D5-CC4C-9659-DBF1ED724E50}" destId="{4D6FFC36-1731-BE44-94A5-EC90BE7D8951}" srcOrd="1" destOrd="0" presId="urn:microsoft.com/office/officeart/2005/8/layout/vProcess5"/>
    <dgm:cxn modelId="{54001DD2-2524-DE43-B48D-9807173A7E37}" type="presParOf" srcId="{C3481CA0-03D5-CC4C-9659-DBF1ED724E50}" destId="{4CD52B71-A69D-7947-A3E5-8C161F0FFABC}" srcOrd="2" destOrd="0" presId="urn:microsoft.com/office/officeart/2005/8/layout/vProcess5"/>
    <dgm:cxn modelId="{C8C367F1-FFD8-B74F-8BA2-691E4A55FD76}" type="presParOf" srcId="{C3481CA0-03D5-CC4C-9659-DBF1ED724E50}" destId="{CF95D371-774C-334C-82DE-8AF248222082}" srcOrd="3" destOrd="0" presId="urn:microsoft.com/office/officeart/2005/8/layout/vProcess5"/>
    <dgm:cxn modelId="{BEFC0430-3FBB-AE4F-A1CD-E0A7800B6642}" type="presParOf" srcId="{C3481CA0-03D5-CC4C-9659-DBF1ED724E50}" destId="{05EFDC6E-96C3-994A-8FA2-D105F3DE2AC9}" srcOrd="4" destOrd="0" presId="urn:microsoft.com/office/officeart/2005/8/layout/vProcess5"/>
    <dgm:cxn modelId="{CE7A91DF-B5DF-7046-8DBA-BD0C954ECE47}" type="presParOf" srcId="{C3481CA0-03D5-CC4C-9659-DBF1ED724E50}" destId="{E231BB01-4D2D-A241-B327-326DFB0760EE}" srcOrd="5" destOrd="0" presId="urn:microsoft.com/office/officeart/2005/8/layout/vProcess5"/>
    <dgm:cxn modelId="{9EF54B9F-C160-7A42-993B-3886A19673AE}" type="presParOf" srcId="{C3481CA0-03D5-CC4C-9659-DBF1ED724E50}" destId="{652B36D7-C11E-1245-BE7D-DFEBF5AE0303}" srcOrd="6" destOrd="0" presId="urn:microsoft.com/office/officeart/2005/8/layout/vProcess5"/>
    <dgm:cxn modelId="{C9EB7057-D318-D84D-9D31-C62A26C1863A}" type="presParOf" srcId="{C3481CA0-03D5-CC4C-9659-DBF1ED724E50}" destId="{17E2A85D-4885-564F-8C95-4C87F1995D42}" srcOrd="7" destOrd="0" presId="urn:microsoft.com/office/officeart/2005/8/layout/vProcess5"/>
    <dgm:cxn modelId="{8A063A7A-52CB-D64E-B28F-69B4C5A5FFDD}" type="presParOf" srcId="{C3481CA0-03D5-CC4C-9659-DBF1ED724E50}" destId="{D194CDED-8860-6E49-8A8A-09B03E84624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CA8089F-1AE6-8E4D-BA48-86E56C75D53F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8E84A1C9-2C66-5240-9C2E-EF9687FB5ECE}">
      <dgm:prSet phldrT="[Κείμενο]" custT="1"/>
      <dgm:spPr/>
      <dgm:t>
        <a:bodyPr/>
        <a:lstStyle/>
        <a:p>
          <a:r>
            <a:rPr lang="el-GR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ΞΕΝΟΦΩΝ</a:t>
          </a:r>
        </a:p>
      </dgm:t>
    </dgm:pt>
    <dgm:pt modelId="{7E6CA3D5-D3ED-C547-AF86-36BEC4B742BB}" type="parTrans" cxnId="{AE9A56DE-6338-B749-A4A4-3AA207670BA8}">
      <dgm:prSet/>
      <dgm:spPr/>
      <dgm:t>
        <a:bodyPr/>
        <a:lstStyle/>
        <a:p>
          <a:endParaRPr lang="el-GR"/>
        </a:p>
      </dgm:t>
    </dgm:pt>
    <dgm:pt modelId="{8ABDCD44-273F-9947-919C-8F019658A604}" type="sibTrans" cxnId="{AE9A56DE-6338-B749-A4A4-3AA207670BA8}">
      <dgm:prSet/>
      <dgm:spPr/>
      <dgm:t>
        <a:bodyPr/>
        <a:lstStyle/>
        <a:p>
          <a:endParaRPr lang="el-GR"/>
        </a:p>
      </dgm:t>
    </dgm:pt>
    <dgm:pt modelId="{40200C7B-62FB-5746-A432-046D54E2079F}" type="asst">
      <dgm:prSet phldrT="[Κείμενο]" custT="1"/>
      <dgm:spPr/>
      <dgm:t>
        <a:bodyPr/>
        <a:lstStyle/>
        <a:p>
          <a:r>
            <a:rPr lang="el-GR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Ο ΤΕΧΝΟΚΡΑΤΗΣ ΤΗΣ ΟΙΚΟΝΟΜΙΚΗΣ ΣΚΕΨΗΣ</a:t>
          </a:r>
        </a:p>
      </dgm:t>
    </dgm:pt>
    <dgm:pt modelId="{09E39A0A-171E-1640-91AE-41CB5365C677}" type="parTrans" cxnId="{70B22492-3C72-6A40-BDB2-488EDE661A6E}">
      <dgm:prSet/>
      <dgm:spPr/>
      <dgm:t>
        <a:bodyPr/>
        <a:lstStyle/>
        <a:p>
          <a:endParaRPr lang="el-GR"/>
        </a:p>
      </dgm:t>
    </dgm:pt>
    <dgm:pt modelId="{59D9E448-9A7D-704F-A02A-01AC4426E091}" type="sibTrans" cxnId="{70B22492-3C72-6A40-BDB2-488EDE661A6E}">
      <dgm:prSet/>
      <dgm:spPr/>
      <dgm:t>
        <a:bodyPr/>
        <a:lstStyle/>
        <a:p>
          <a:endParaRPr lang="el-GR"/>
        </a:p>
      </dgm:t>
    </dgm:pt>
    <dgm:pt modelId="{32FB74D8-78A2-914F-A1C4-1EFC9EFC4FB1}">
      <dgm:prSet phldrT="[Κείμενο]" custT="1"/>
      <dgm:spPr/>
      <dgm:t>
        <a:bodyPr/>
        <a:lstStyle/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Η ΟΙΚΟΝΟΜΙΚΗ ΕΥΔΑΙΜΟΝΙΑ ΒΑΣΙΖΕΤΑΙ ΣΤΗ ΓΝΩΣΗ ΤΗΣ ΟΙΚΟΝΟΜΙΚΗΣ ΔΙΟΙΚΗΣΗΣ/ΔΙΑΧΕΙΡΙΣΗΣ &amp; </a:t>
          </a:r>
        </a:p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ΟΧΙ ΣΤΗΝ ΑΠΟΚΤΗΣΗ ΧΡΗΜΑΤΟΣ</a:t>
          </a:r>
        </a:p>
      </dgm:t>
    </dgm:pt>
    <dgm:pt modelId="{0104D924-6FA7-744C-98C5-86113707AD25}" type="parTrans" cxnId="{8CE907C6-F747-9C45-A917-B5C8B3FF157F}">
      <dgm:prSet/>
      <dgm:spPr/>
      <dgm:t>
        <a:bodyPr/>
        <a:lstStyle/>
        <a:p>
          <a:endParaRPr lang="el-GR"/>
        </a:p>
      </dgm:t>
    </dgm:pt>
    <dgm:pt modelId="{08C4B798-8E15-5946-90C9-F3991199CBEE}" type="sibTrans" cxnId="{8CE907C6-F747-9C45-A917-B5C8B3FF157F}">
      <dgm:prSet/>
      <dgm:spPr/>
      <dgm:t>
        <a:bodyPr/>
        <a:lstStyle/>
        <a:p>
          <a:endParaRPr lang="el-GR"/>
        </a:p>
      </dgm:t>
    </dgm:pt>
    <dgm:pt modelId="{31805311-D322-7B48-873D-0296022D3DBF}">
      <dgm:prSet phldrT="[Κείμενο]" custT="1"/>
      <dgm:spPr/>
      <dgm:t>
        <a:bodyPr/>
        <a:lstStyle/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Η ΠΑΙΔΕΙΑ ΑΝΑΓΚΑΙΑ ΓΙΑ ΤΗ ΧΡΗΣΤΗ ΔΙΟΙΚΗΣΗ</a:t>
          </a:r>
        </a:p>
      </dgm:t>
    </dgm:pt>
    <dgm:pt modelId="{865F8F71-379F-6E43-B9DF-5AC44074D174}" type="parTrans" cxnId="{08804F32-A31D-DD4F-9518-3E9456DAD296}">
      <dgm:prSet/>
      <dgm:spPr/>
      <dgm:t>
        <a:bodyPr/>
        <a:lstStyle/>
        <a:p>
          <a:endParaRPr lang="el-GR"/>
        </a:p>
      </dgm:t>
    </dgm:pt>
    <dgm:pt modelId="{5AD5E38A-254C-664E-ADEB-65D2582EA3FC}" type="sibTrans" cxnId="{08804F32-A31D-DD4F-9518-3E9456DAD296}">
      <dgm:prSet/>
      <dgm:spPr/>
      <dgm:t>
        <a:bodyPr/>
        <a:lstStyle/>
        <a:p>
          <a:endParaRPr lang="el-GR"/>
        </a:p>
      </dgm:t>
    </dgm:pt>
    <dgm:pt modelId="{CE95116C-14F1-2943-893F-189E56F51EE6}">
      <dgm:prSet phldrT="[Κείμενο]" custT="1"/>
      <dgm:spPr/>
      <dgm:t>
        <a:bodyPr/>
        <a:lstStyle/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ΤΟ ΔΙΕΘΝΕΣ ΕΜΠΟΡΙΟ ΣΥΜΒΑΛΛΕΙ ΣΤΗ ΒΕΛΤΙΩΣΗ ΤΗΣ ΑΝΘΡΩΠΙΝΗΣ ΖΩΗΣ</a:t>
          </a:r>
        </a:p>
      </dgm:t>
    </dgm:pt>
    <dgm:pt modelId="{EBDC63D0-4AA0-4F4A-9748-A43BC48DA40F}" type="parTrans" cxnId="{DC4F38ED-07F9-F448-BC4F-FAA53ADEBE01}">
      <dgm:prSet/>
      <dgm:spPr/>
      <dgm:t>
        <a:bodyPr/>
        <a:lstStyle/>
        <a:p>
          <a:endParaRPr lang="el-GR"/>
        </a:p>
      </dgm:t>
    </dgm:pt>
    <dgm:pt modelId="{A086737A-3461-7F44-AD8E-876140BEF52E}" type="sibTrans" cxnId="{DC4F38ED-07F9-F448-BC4F-FAA53ADEBE01}">
      <dgm:prSet/>
      <dgm:spPr/>
      <dgm:t>
        <a:bodyPr/>
        <a:lstStyle/>
        <a:p>
          <a:endParaRPr lang="el-GR"/>
        </a:p>
      </dgm:t>
    </dgm:pt>
    <dgm:pt modelId="{812C397D-4ECF-5549-B77A-059A4944EF6D}">
      <dgm:prSet phldrT="[Κείμενο]" custT="1"/>
      <dgm:spPr/>
      <dgm:t>
        <a:bodyPr/>
        <a:lstStyle/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ΑΝΑΠΤΥΞΗ ΕΜΠΟΡΙΚΩΝ ΔΡΑΣΕΩΝ</a:t>
          </a:r>
        </a:p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ΘΕΣΜΟΘΕΤΗΣΗ ΒΡΑΒΕΙΩΝ ΓΙΑ ΤΟΥΣ ΔΙΑΠΡΑΓΜΑΤΕΥΤΕΣ ΤΩΝ ΕΜΠΟΡΙΚΩΝ ΣΥΝΑΛΛΑΓΩΝ</a:t>
          </a:r>
        </a:p>
        <a:p>
          <a:endParaRPr lang="el-GR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ECBAE6-5CC6-664A-9673-1D140B0DCF05}" type="parTrans" cxnId="{48557927-169B-4C48-8107-9931711EC234}">
      <dgm:prSet/>
      <dgm:spPr/>
    </dgm:pt>
    <dgm:pt modelId="{7BEA262E-4F34-B644-B33D-804CA1D6830D}" type="sibTrans" cxnId="{48557927-169B-4C48-8107-9931711EC234}">
      <dgm:prSet/>
      <dgm:spPr/>
    </dgm:pt>
    <dgm:pt modelId="{C7181CFE-3E6B-304A-B4D3-F9B5014EAB14}" type="pres">
      <dgm:prSet presAssocID="{FCA8089F-1AE6-8E4D-BA48-86E56C75D5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8B52BBC3-9C17-DF49-9139-8CC1F2BAE52A}" type="pres">
      <dgm:prSet presAssocID="{8E84A1C9-2C66-5240-9C2E-EF9687FB5ECE}" presName="hierRoot1" presStyleCnt="0">
        <dgm:presLayoutVars>
          <dgm:hierBranch val="init"/>
        </dgm:presLayoutVars>
      </dgm:prSet>
      <dgm:spPr/>
    </dgm:pt>
    <dgm:pt modelId="{08792A96-85D7-F647-B378-E511F980F40A}" type="pres">
      <dgm:prSet presAssocID="{8E84A1C9-2C66-5240-9C2E-EF9687FB5ECE}" presName="rootComposite1" presStyleCnt="0"/>
      <dgm:spPr/>
    </dgm:pt>
    <dgm:pt modelId="{BF55E6A4-DC42-6649-93D0-BC211566F9B8}" type="pres">
      <dgm:prSet presAssocID="{8E84A1C9-2C66-5240-9C2E-EF9687FB5EC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DD1D0EA-9AF5-914A-AA6A-065AEAA0DD40}" type="pres">
      <dgm:prSet presAssocID="{8E84A1C9-2C66-5240-9C2E-EF9687FB5ECE}" presName="rootConnector1" presStyleLbl="node1" presStyleIdx="0" presStyleCnt="0"/>
      <dgm:spPr/>
      <dgm:t>
        <a:bodyPr/>
        <a:lstStyle/>
        <a:p>
          <a:endParaRPr lang="el-GR"/>
        </a:p>
      </dgm:t>
    </dgm:pt>
    <dgm:pt modelId="{6611CC8C-9A97-5A48-B9A3-02E69517B1C0}" type="pres">
      <dgm:prSet presAssocID="{8E84A1C9-2C66-5240-9C2E-EF9687FB5ECE}" presName="hierChild2" presStyleCnt="0"/>
      <dgm:spPr/>
    </dgm:pt>
    <dgm:pt modelId="{6D61F7DB-5029-B74F-BC56-33F28A457E0C}" type="pres">
      <dgm:prSet presAssocID="{0104D924-6FA7-744C-98C5-86113707AD25}" presName="Name37" presStyleLbl="parChTrans1D2" presStyleIdx="0" presStyleCnt="5"/>
      <dgm:spPr/>
      <dgm:t>
        <a:bodyPr/>
        <a:lstStyle/>
        <a:p>
          <a:endParaRPr lang="el-GR"/>
        </a:p>
      </dgm:t>
    </dgm:pt>
    <dgm:pt modelId="{CEB86550-5B2A-3349-A396-350535CC7908}" type="pres">
      <dgm:prSet presAssocID="{32FB74D8-78A2-914F-A1C4-1EFC9EFC4FB1}" presName="hierRoot2" presStyleCnt="0">
        <dgm:presLayoutVars>
          <dgm:hierBranch val="init"/>
        </dgm:presLayoutVars>
      </dgm:prSet>
      <dgm:spPr/>
    </dgm:pt>
    <dgm:pt modelId="{C5B6327F-5C59-3C43-9208-D701A41A6820}" type="pres">
      <dgm:prSet presAssocID="{32FB74D8-78A2-914F-A1C4-1EFC9EFC4FB1}" presName="rootComposite" presStyleCnt="0"/>
      <dgm:spPr/>
    </dgm:pt>
    <dgm:pt modelId="{8A18D12E-BEE8-1142-8C96-AFF422A126DF}" type="pres">
      <dgm:prSet presAssocID="{32FB74D8-78A2-914F-A1C4-1EFC9EFC4FB1}" presName="rootText" presStyleLbl="node2" presStyleIdx="0" presStyleCnt="4" custScaleY="15305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CA101F5C-C2C6-4845-A11A-2D700E51D677}" type="pres">
      <dgm:prSet presAssocID="{32FB74D8-78A2-914F-A1C4-1EFC9EFC4FB1}" presName="rootConnector" presStyleLbl="node2" presStyleIdx="0" presStyleCnt="4"/>
      <dgm:spPr/>
      <dgm:t>
        <a:bodyPr/>
        <a:lstStyle/>
        <a:p>
          <a:endParaRPr lang="el-GR"/>
        </a:p>
      </dgm:t>
    </dgm:pt>
    <dgm:pt modelId="{849C817C-DFDA-0C4D-A92B-F7A5A0F9AD8C}" type="pres">
      <dgm:prSet presAssocID="{32FB74D8-78A2-914F-A1C4-1EFC9EFC4FB1}" presName="hierChild4" presStyleCnt="0"/>
      <dgm:spPr/>
    </dgm:pt>
    <dgm:pt modelId="{1A458A6D-D089-A345-BC27-16FBF5225E05}" type="pres">
      <dgm:prSet presAssocID="{32FB74D8-78A2-914F-A1C4-1EFC9EFC4FB1}" presName="hierChild5" presStyleCnt="0"/>
      <dgm:spPr/>
    </dgm:pt>
    <dgm:pt modelId="{909C804D-CA29-9B4C-A31B-7030C1FF163B}" type="pres">
      <dgm:prSet presAssocID="{865F8F71-379F-6E43-B9DF-5AC44074D174}" presName="Name37" presStyleLbl="parChTrans1D2" presStyleIdx="1" presStyleCnt="5"/>
      <dgm:spPr/>
      <dgm:t>
        <a:bodyPr/>
        <a:lstStyle/>
        <a:p>
          <a:endParaRPr lang="el-GR"/>
        </a:p>
      </dgm:t>
    </dgm:pt>
    <dgm:pt modelId="{8D97ED00-1936-0841-858B-48D401F5D72D}" type="pres">
      <dgm:prSet presAssocID="{31805311-D322-7B48-873D-0296022D3DBF}" presName="hierRoot2" presStyleCnt="0">
        <dgm:presLayoutVars>
          <dgm:hierBranch val="init"/>
        </dgm:presLayoutVars>
      </dgm:prSet>
      <dgm:spPr/>
    </dgm:pt>
    <dgm:pt modelId="{9184F83C-8D5C-E141-A1D1-0DB65FF8B6C5}" type="pres">
      <dgm:prSet presAssocID="{31805311-D322-7B48-873D-0296022D3DBF}" presName="rootComposite" presStyleCnt="0"/>
      <dgm:spPr/>
    </dgm:pt>
    <dgm:pt modelId="{9BF9D3D5-A0CB-7245-ABDE-00B15DA86C76}" type="pres">
      <dgm:prSet presAssocID="{31805311-D322-7B48-873D-0296022D3DBF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DAA4BE4-542D-2343-9D85-E902D06E5EB7}" type="pres">
      <dgm:prSet presAssocID="{31805311-D322-7B48-873D-0296022D3DBF}" presName="rootConnector" presStyleLbl="node2" presStyleIdx="1" presStyleCnt="4"/>
      <dgm:spPr/>
      <dgm:t>
        <a:bodyPr/>
        <a:lstStyle/>
        <a:p>
          <a:endParaRPr lang="el-GR"/>
        </a:p>
      </dgm:t>
    </dgm:pt>
    <dgm:pt modelId="{1F69591A-3C85-9348-9A91-6BE32582FDC2}" type="pres">
      <dgm:prSet presAssocID="{31805311-D322-7B48-873D-0296022D3DBF}" presName="hierChild4" presStyleCnt="0"/>
      <dgm:spPr/>
    </dgm:pt>
    <dgm:pt modelId="{323C262D-7A94-E249-99A4-D0FDC89B86F3}" type="pres">
      <dgm:prSet presAssocID="{31805311-D322-7B48-873D-0296022D3DBF}" presName="hierChild5" presStyleCnt="0"/>
      <dgm:spPr/>
    </dgm:pt>
    <dgm:pt modelId="{705834D2-3425-EA41-961D-9CA6BBA6B0C9}" type="pres">
      <dgm:prSet presAssocID="{EBDC63D0-4AA0-4F4A-9748-A43BC48DA40F}" presName="Name37" presStyleLbl="parChTrans1D2" presStyleIdx="2" presStyleCnt="5"/>
      <dgm:spPr/>
      <dgm:t>
        <a:bodyPr/>
        <a:lstStyle/>
        <a:p>
          <a:endParaRPr lang="el-GR"/>
        </a:p>
      </dgm:t>
    </dgm:pt>
    <dgm:pt modelId="{34817F13-DE27-B84A-BAFE-E7566E38B205}" type="pres">
      <dgm:prSet presAssocID="{CE95116C-14F1-2943-893F-189E56F51EE6}" presName="hierRoot2" presStyleCnt="0">
        <dgm:presLayoutVars>
          <dgm:hierBranch val="init"/>
        </dgm:presLayoutVars>
      </dgm:prSet>
      <dgm:spPr/>
    </dgm:pt>
    <dgm:pt modelId="{91AD51D3-6AD3-2445-9191-F4CF3926F760}" type="pres">
      <dgm:prSet presAssocID="{CE95116C-14F1-2943-893F-189E56F51EE6}" presName="rootComposite" presStyleCnt="0"/>
      <dgm:spPr/>
    </dgm:pt>
    <dgm:pt modelId="{1FDA4D88-67C1-EE41-B8E1-0CBBDA659F52}" type="pres">
      <dgm:prSet presAssocID="{CE95116C-14F1-2943-893F-189E56F51EE6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CFC93BAA-6F14-714B-A1E1-6F8EE0ACD371}" type="pres">
      <dgm:prSet presAssocID="{CE95116C-14F1-2943-893F-189E56F51EE6}" presName="rootConnector" presStyleLbl="node2" presStyleIdx="2" presStyleCnt="4"/>
      <dgm:spPr/>
      <dgm:t>
        <a:bodyPr/>
        <a:lstStyle/>
        <a:p>
          <a:endParaRPr lang="el-GR"/>
        </a:p>
      </dgm:t>
    </dgm:pt>
    <dgm:pt modelId="{B0C7B4C3-81C4-4945-A409-7B4051D99DCD}" type="pres">
      <dgm:prSet presAssocID="{CE95116C-14F1-2943-893F-189E56F51EE6}" presName="hierChild4" presStyleCnt="0"/>
      <dgm:spPr/>
    </dgm:pt>
    <dgm:pt modelId="{A0D1EEC9-DE96-8B48-890E-25FF019266B1}" type="pres">
      <dgm:prSet presAssocID="{CE95116C-14F1-2943-893F-189E56F51EE6}" presName="hierChild5" presStyleCnt="0"/>
      <dgm:spPr/>
    </dgm:pt>
    <dgm:pt modelId="{CD596C93-C448-2F4B-B18A-12F8114ADA92}" type="pres">
      <dgm:prSet presAssocID="{56ECBAE6-5CC6-664A-9673-1D140B0DCF05}" presName="Name37" presStyleLbl="parChTrans1D2" presStyleIdx="3" presStyleCnt="5"/>
      <dgm:spPr/>
    </dgm:pt>
    <dgm:pt modelId="{030EDB44-2FDF-CB4B-9E15-F9B87FACF45B}" type="pres">
      <dgm:prSet presAssocID="{812C397D-4ECF-5549-B77A-059A4944EF6D}" presName="hierRoot2" presStyleCnt="0">
        <dgm:presLayoutVars>
          <dgm:hierBranch val="init"/>
        </dgm:presLayoutVars>
      </dgm:prSet>
      <dgm:spPr/>
    </dgm:pt>
    <dgm:pt modelId="{4545FDE8-40E4-C14E-9335-18442E34A654}" type="pres">
      <dgm:prSet presAssocID="{812C397D-4ECF-5549-B77A-059A4944EF6D}" presName="rootComposite" presStyleCnt="0"/>
      <dgm:spPr/>
    </dgm:pt>
    <dgm:pt modelId="{4A15694B-AB88-B645-9076-88904829DEA2}" type="pres">
      <dgm:prSet presAssocID="{812C397D-4ECF-5549-B77A-059A4944EF6D}" presName="rootText" presStyleLbl="node2" presStyleIdx="3" presStyleCnt="4" custScaleY="16024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06671AC-643F-984A-9DD0-29CC58090B65}" type="pres">
      <dgm:prSet presAssocID="{812C397D-4ECF-5549-B77A-059A4944EF6D}" presName="rootConnector" presStyleLbl="node2" presStyleIdx="3" presStyleCnt="4"/>
      <dgm:spPr/>
      <dgm:t>
        <a:bodyPr/>
        <a:lstStyle/>
        <a:p>
          <a:endParaRPr lang="el-GR"/>
        </a:p>
      </dgm:t>
    </dgm:pt>
    <dgm:pt modelId="{C3000511-7449-9043-A39C-429D0E666B09}" type="pres">
      <dgm:prSet presAssocID="{812C397D-4ECF-5549-B77A-059A4944EF6D}" presName="hierChild4" presStyleCnt="0"/>
      <dgm:spPr/>
    </dgm:pt>
    <dgm:pt modelId="{35F0FB01-11F0-5E4C-B326-5A3C80A870D7}" type="pres">
      <dgm:prSet presAssocID="{812C397D-4ECF-5549-B77A-059A4944EF6D}" presName="hierChild5" presStyleCnt="0"/>
      <dgm:spPr/>
    </dgm:pt>
    <dgm:pt modelId="{A0D30BD4-2BA0-7445-A6D9-C4338558199C}" type="pres">
      <dgm:prSet presAssocID="{8E84A1C9-2C66-5240-9C2E-EF9687FB5ECE}" presName="hierChild3" presStyleCnt="0"/>
      <dgm:spPr/>
    </dgm:pt>
    <dgm:pt modelId="{B7152167-449B-EC4B-ABD9-F82C72587BF9}" type="pres">
      <dgm:prSet presAssocID="{09E39A0A-171E-1640-91AE-41CB5365C677}" presName="Name111" presStyleLbl="parChTrans1D2" presStyleIdx="4" presStyleCnt="5"/>
      <dgm:spPr/>
      <dgm:t>
        <a:bodyPr/>
        <a:lstStyle/>
        <a:p>
          <a:endParaRPr lang="el-GR"/>
        </a:p>
      </dgm:t>
    </dgm:pt>
    <dgm:pt modelId="{2B0CB531-E5E6-904D-ABBF-71D41A35B6BE}" type="pres">
      <dgm:prSet presAssocID="{40200C7B-62FB-5746-A432-046D54E2079F}" presName="hierRoot3" presStyleCnt="0">
        <dgm:presLayoutVars>
          <dgm:hierBranch val="init"/>
        </dgm:presLayoutVars>
      </dgm:prSet>
      <dgm:spPr/>
    </dgm:pt>
    <dgm:pt modelId="{250043F6-0F8E-9440-B7DD-3DD5046E413B}" type="pres">
      <dgm:prSet presAssocID="{40200C7B-62FB-5746-A432-046D54E2079F}" presName="rootComposite3" presStyleCnt="0"/>
      <dgm:spPr/>
    </dgm:pt>
    <dgm:pt modelId="{3DE85B82-7563-FE4F-BC80-77E5D274D1DE}" type="pres">
      <dgm:prSet presAssocID="{40200C7B-62FB-5746-A432-046D54E2079F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B4F40D0-42D9-8C42-9DF7-D76FFCE12C52}" type="pres">
      <dgm:prSet presAssocID="{40200C7B-62FB-5746-A432-046D54E2079F}" presName="rootConnector3" presStyleLbl="asst1" presStyleIdx="0" presStyleCnt="1"/>
      <dgm:spPr/>
      <dgm:t>
        <a:bodyPr/>
        <a:lstStyle/>
        <a:p>
          <a:endParaRPr lang="el-GR"/>
        </a:p>
      </dgm:t>
    </dgm:pt>
    <dgm:pt modelId="{28906D89-DA5D-A145-8176-E613869768E8}" type="pres">
      <dgm:prSet presAssocID="{40200C7B-62FB-5746-A432-046D54E2079F}" presName="hierChild6" presStyleCnt="0"/>
      <dgm:spPr/>
    </dgm:pt>
    <dgm:pt modelId="{A633A8F8-CE3D-A643-867C-0BD0364DBD37}" type="pres">
      <dgm:prSet presAssocID="{40200C7B-62FB-5746-A432-046D54E2079F}" presName="hierChild7" presStyleCnt="0"/>
      <dgm:spPr/>
    </dgm:pt>
  </dgm:ptLst>
  <dgm:cxnLst>
    <dgm:cxn modelId="{DC4F38ED-07F9-F448-BC4F-FAA53ADEBE01}" srcId="{8E84A1C9-2C66-5240-9C2E-EF9687FB5ECE}" destId="{CE95116C-14F1-2943-893F-189E56F51EE6}" srcOrd="3" destOrd="0" parTransId="{EBDC63D0-4AA0-4F4A-9748-A43BC48DA40F}" sibTransId="{A086737A-3461-7F44-AD8E-876140BEF52E}"/>
    <dgm:cxn modelId="{08804F32-A31D-DD4F-9518-3E9456DAD296}" srcId="{8E84A1C9-2C66-5240-9C2E-EF9687FB5ECE}" destId="{31805311-D322-7B48-873D-0296022D3DBF}" srcOrd="2" destOrd="0" parTransId="{865F8F71-379F-6E43-B9DF-5AC44074D174}" sibTransId="{5AD5E38A-254C-664E-ADEB-65D2582EA3FC}"/>
    <dgm:cxn modelId="{EA842BAA-678B-6B40-BFF6-10BFBCE51625}" type="presOf" srcId="{FCA8089F-1AE6-8E4D-BA48-86E56C75D53F}" destId="{C7181CFE-3E6B-304A-B4D3-F9B5014EAB14}" srcOrd="0" destOrd="0" presId="urn:microsoft.com/office/officeart/2005/8/layout/orgChart1"/>
    <dgm:cxn modelId="{AE9A56DE-6338-B749-A4A4-3AA207670BA8}" srcId="{FCA8089F-1AE6-8E4D-BA48-86E56C75D53F}" destId="{8E84A1C9-2C66-5240-9C2E-EF9687FB5ECE}" srcOrd="0" destOrd="0" parTransId="{7E6CA3D5-D3ED-C547-AF86-36BEC4B742BB}" sibTransId="{8ABDCD44-273F-9947-919C-8F019658A604}"/>
    <dgm:cxn modelId="{77D11FBD-4835-9941-90ED-5FC9F385C17C}" type="presOf" srcId="{40200C7B-62FB-5746-A432-046D54E2079F}" destId="{FB4F40D0-42D9-8C42-9DF7-D76FFCE12C52}" srcOrd="1" destOrd="0" presId="urn:microsoft.com/office/officeart/2005/8/layout/orgChart1"/>
    <dgm:cxn modelId="{16ADDBF3-56F1-A34D-9221-9D27F8E5303B}" type="presOf" srcId="{32FB74D8-78A2-914F-A1C4-1EFC9EFC4FB1}" destId="{CA101F5C-C2C6-4845-A11A-2D700E51D677}" srcOrd="1" destOrd="0" presId="urn:microsoft.com/office/officeart/2005/8/layout/orgChart1"/>
    <dgm:cxn modelId="{A7E0C8A8-26A5-D74C-A554-6AA723AF8A84}" type="presOf" srcId="{8E84A1C9-2C66-5240-9C2E-EF9687FB5ECE}" destId="{BDD1D0EA-9AF5-914A-AA6A-065AEAA0DD40}" srcOrd="1" destOrd="0" presId="urn:microsoft.com/office/officeart/2005/8/layout/orgChart1"/>
    <dgm:cxn modelId="{E40F8253-F739-8340-B276-DE8BF47CE127}" type="presOf" srcId="{31805311-D322-7B48-873D-0296022D3DBF}" destId="{3DAA4BE4-542D-2343-9D85-E902D06E5EB7}" srcOrd="1" destOrd="0" presId="urn:microsoft.com/office/officeart/2005/8/layout/orgChart1"/>
    <dgm:cxn modelId="{58DD5C67-5FDF-AB4D-A8BC-55DE021D0E9B}" type="presOf" srcId="{31805311-D322-7B48-873D-0296022D3DBF}" destId="{9BF9D3D5-A0CB-7245-ABDE-00B15DA86C76}" srcOrd="0" destOrd="0" presId="urn:microsoft.com/office/officeart/2005/8/layout/orgChart1"/>
    <dgm:cxn modelId="{8CE907C6-F747-9C45-A917-B5C8B3FF157F}" srcId="{8E84A1C9-2C66-5240-9C2E-EF9687FB5ECE}" destId="{32FB74D8-78A2-914F-A1C4-1EFC9EFC4FB1}" srcOrd="1" destOrd="0" parTransId="{0104D924-6FA7-744C-98C5-86113707AD25}" sibTransId="{08C4B798-8E15-5946-90C9-F3991199CBEE}"/>
    <dgm:cxn modelId="{79303A9A-0CAE-F445-B7FB-FC8A6C5B6329}" type="presOf" srcId="{812C397D-4ECF-5549-B77A-059A4944EF6D}" destId="{4A15694B-AB88-B645-9076-88904829DEA2}" srcOrd="0" destOrd="0" presId="urn:microsoft.com/office/officeart/2005/8/layout/orgChart1"/>
    <dgm:cxn modelId="{2200BFD2-DB77-DA4C-ACAE-06B0AE410A29}" type="presOf" srcId="{CE95116C-14F1-2943-893F-189E56F51EE6}" destId="{1FDA4D88-67C1-EE41-B8E1-0CBBDA659F52}" srcOrd="0" destOrd="0" presId="urn:microsoft.com/office/officeart/2005/8/layout/orgChart1"/>
    <dgm:cxn modelId="{5C93BBEA-241D-464A-A412-BAC86FE879DC}" type="presOf" srcId="{40200C7B-62FB-5746-A432-046D54E2079F}" destId="{3DE85B82-7563-FE4F-BC80-77E5D274D1DE}" srcOrd="0" destOrd="0" presId="urn:microsoft.com/office/officeart/2005/8/layout/orgChart1"/>
    <dgm:cxn modelId="{03703ECB-BADD-9D47-9A17-46366CF9FAAD}" type="presOf" srcId="{EBDC63D0-4AA0-4F4A-9748-A43BC48DA40F}" destId="{705834D2-3425-EA41-961D-9CA6BBA6B0C9}" srcOrd="0" destOrd="0" presId="urn:microsoft.com/office/officeart/2005/8/layout/orgChart1"/>
    <dgm:cxn modelId="{E83B4F46-6160-6341-94BD-46C929815AE4}" type="presOf" srcId="{09E39A0A-171E-1640-91AE-41CB5365C677}" destId="{B7152167-449B-EC4B-ABD9-F82C72587BF9}" srcOrd="0" destOrd="0" presId="urn:microsoft.com/office/officeart/2005/8/layout/orgChart1"/>
    <dgm:cxn modelId="{48557927-169B-4C48-8107-9931711EC234}" srcId="{8E84A1C9-2C66-5240-9C2E-EF9687FB5ECE}" destId="{812C397D-4ECF-5549-B77A-059A4944EF6D}" srcOrd="4" destOrd="0" parTransId="{56ECBAE6-5CC6-664A-9673-1D140B0DCF05}" sibTransId="{7BEA262E-4F34-B644-B33D-804CA1D6830D}"/>
    <dgm:cxn modelId="{6C7E9535-C972-9647-A8B7-D62895E47981}" type="presOf" srcId="{865F8F71-379F-6E43-B9DF-5AC44074D174}" destId="{909C804D-CA29-9B4C-A31B-7030C1FF163B}" srcOrd="0" destOrd="0" presId="urn:microsoft.com/office/officeart/2005/8/layout/orgChart1"/>
    <dgm:cxn modelId="{C84952C9-4782-3345-80EE-FDDC7861CA91}" type="presOf" srcId="{8E84A1C9-2C66-5240-9C2E-EF9687FB5ECE}" destId="{BF55E6A4-DC42-6649-93D0-BC211566F9B8}" srcOrd="0" destOrd="0" presId="urn:microsoft.com/office/officeart/2005/8/layout/orgChart1"/>
    <dgm:cxn modelId="{B7E5D51B-68CA-0041-87B9-B975FEB8C695}" type="presOf" srcId="{32FB74D8-78A2-914F-A1C4-1EFC9EFC4FB1}" destId="{8A18D12E-BEE8-1142-8C96-AFF422A126DF}" srcOrd="0" destOrd="0" presId="urn:microsoft.com/office/officeart/2005/8/layout/orgChart1"/>
    <dgm:cxn modelId="{12B46174-3138-CF42-9FD0-6192E0D9870A}" type="presOf" srcId="{812C397D-4ECF-5549-B77A-059A4944EF6D}" destId="{606671AC-643F-984A-9DD0-29CC58090B65}" srcOrd="1" destOrd="0" presId="urn:microsoft.com/office/officeart/2005/8/layout/orgChart1"/>
    <dgm:cxn modelId="{70B22492-3C72-6A40-BDB2-488EDE661A6E}" srcId="{8E84A1C9-2C66-5240-9C2E-EF9687FB5ECE}" destId="{40200C7B-62FB-5746-A432-046D54E2079F}" srcOrd="0" destOrd="0" parTransId="{09E39A0A-171E-1640-91AE-41CB5365C677}" sibTransId="{59D9E448-9A7D-704F-A02A-01AC4426E091}"/>
    <dgm:cxn modelId="{A09449E5-CB72-2541-B00C-E2A70520CA59}" type="presOf" srcId="{CE95116C-14F1-2943-893F-189E56F51EE6}" destId="{CFC93BAA-6F14-714B-A1E1-6F8EE0ACD371}" srcOrd="1" destOrd="0" presId="urn:microsoft.com/office/officeart/2005/8/layout/orgChart1"/>
    <dgm:cxn modelId="{929CB1A0-7E61-074F-A0B2-78B75F8023EC}" type="presOf" srcId="{56ECBAE6-5CC6-664A-9673-1D140B0DCF05}" destId="{CD596C93-C448-2F4B-B18A-12F8114ADA92}" srcOrd="0" destOrd="0" presId="urn:microsoft.com/office/officeart/2005/8/layout/orgChart1"/>
    <dgm:cxn modelId="{FF1D1625-F6B5-2442-8376-D31FCE0DDBE7}" type="presOf" srcId="{0104D924-6FA7-744C-98C5-86113707AD25}" destId="{6D61F7DB-5029-B74F-BC56-33F28A457E0C}" srcOrd="0" destOrd="0" presId="urn:microsoft.com/office/officeart/2005/8/layout/orgChart1"/>
    <dgm:cxn modelId="{0B0DF8C1-5444-4D49-9AEA-7D8BB142ECC9}" type="presParOf" srcId="{C7181CFE-3E6B-304A-B4D3-F9B5014EAB14}" destId="{8B52BBC3-9C17-DF49-9139-8CC1F2BAE52A}" srcOrd="0" destOrd="0" presId="urn:microsoft.com/office/officeart/2005/8/layout/orgChart1"/>
    <dgm:cxn modelId="{E0108DEF-9AD9-1F4E-94C9-362D2E085163}" type="presParOf" srcId="{8B52BBC3-9C17-DF49-9139-8CC1F2BAE52A}" destId="{08792A96-85D7-F647-B378-E511F980F40A}" srcOrd="0" destOrd="0" presId="urn:microsoft.com/office/officeart/2005/8/layout/orgChart1"/>
    <dgm:cxn modelId="{0E864142-05F1-E74A-81EA-2ACCC5FF9399}" type="presParOf" srcId="{08792A96-85D7-F647-B378-E511F980F40A}" destId="{BF55E6A4-DC42-6649-93D0-BC211566F9B8}" srcOrd="0" destOrd="0" presId="urn:microsoft.com/office/officeart/2005/8/layout/orgChart1"/>
    <dgm:cxn modelId="{EBC6CB89-861A-644B-AAE1-660DE8FE9943}" type="presParOf" srcId="{08792A96-85D7-F647-B378-E511F980F40A}" destId="{BDD1D0EA-9AF5-914A-AA6A-065AEAA0DD40}" srcOrd="1" destOrd="0" presId="urn:microsoft.com/office/officeart/2005/8/layout/orgChart1"/>
    <dgm:cxn modelId="{54DAA526-4E67-4B41-863B-E8A613B0BB5F}" type="presParOf" srcId="{8B52BBC3-9C17-DF49-9139-8CC1F2BAE52A}" destId="{6611CC8C-9A97-5A48-B9A3-02E69517B1C0}" srcOrd="1" destOrd="0" presId="urn:microsoft.com/office/officeart/2005/8/layout/orgChart1"/>
    <dgm:cxn modelId="{9838CA1C-2D16-7E43-8608-B2AE2FCB8106}" type="presParOf" srcId="{6611CC8C-9A97-5A48-B9A3-02E69517B1C0}" destId="{6D61F7DB-5029-B74F-BC56-33F28A457E0C}" srcOrd="0" destOrd="0" presId="urn:microsoft.com/office/officeart/2005/8/layout/orgChart1"/>
    <dgm:cxn modelId="{3B18E9C0-0D7F-264C-91EA-8F97FC2286E3}" type="presParOf" srcId="{6611CC8C-9A97-5A48-B9A3-02E69517B1C0}" destId="{CEB86550-5B2A-3349-A396-350535CC7908}" srcOrd="1" destOrd="0" presId="urn:microsoft.com/office/officeart/2005/8/layout/orgChart1"/>
    <dgm:cxn modelId="{B12E0663-C15B-5B44-AE69-B6696A4870B4}" type="presParOf" srcId="{CEB86550-5B2A-3349-A396-350535CC7908}" destId="{C5B6327F-5C59-3C43-9208-D701A41A6820}" srcOrd="0" destOrd="0" presId="urn:microsoft.com/office/officeart/2005/8/layout/orgChart1"/>
    <dgm:cxn modelId="{7E9B20A2-89BD-C846-83AC-3BA530CF4395}" type="presParOf" srcId="{C5B6327F-5C59-3C43-9208-D701A41A6820}" destId="{8A18D12E-BEE8-1142-8C96-AFF422A126DF}" srcOrd="0" destOrd="0" presId="urn:microsoft.com/office/officeart/2005/8/layout/orgChart1"/>
    <dgm:cxn modelId="{36A97C5F-B840-5444-9E96-F471AF838279}" type="presParOf" srcId="{C5B6327F-5C59-3C43-9208-D701A41A6820}" destId="{CA101F5C-C2C6-4845-A11A-2D700E51D677}" srcOrd="1" destOrd="0" presId="urn:microsoft.com/office/officeart/2005/8/layout/orgChart1"/>
    <dgm:cxn modelId="{39E9DFF2-63C5-5A42-ABA4-A1F953E3C66F}" type="presParOf" srcId="{CEB86550-5B2A-3349-A396-350535CC7908}" destId="{849C817C-DFDA-0C4D-A92B-F7A5A0F9AD8C}" srcOrd="1" destOrd="0" presId="urn:microsoft.com/office/officeart/2005/8/layout/orgChart1"/>
    <dgm:cxn modelId="{F08E77B0-2E96-4043-92D1-26FA40411D15}" type="presParOf" srcId="{CEB86550-5B2A-3349-A396-350535CC7908}" destId="{1A458A6D-D089-A345-BC27-16FBF5225E05}" srcOrd="2" destOrd="0" presId="urn:microsoft.com/office/officeart/2005/8/layout/orgChart1"/>
    <dgm:cxn modelId="{EC87312E-967E-D048-AA52-CC2C37F093E3}" type="presParOf" srcId="{6611CC8C-9A97-5A48-B9A3-02E69517B1C0}" destId="{909C804D-CA29-9B4C-A31B-7030C1FF163B}" srcOrd="2" destOrd="0" presId="urn:microsoft.com/office/officeart/2005/8/layout/orgChart1"/>
    <dgm:cxn modelId="{0F1EF2C6-EE26-434B-8743-D9BDE5CF3125}" type="presParOf" srcId="{6611CC8C-9A97-5A48-B9A3-02E69517B1C0}" destId="{8D97ED00-1936-0841-858B-48D401F5D72D}" srcOrd="3" destOrd="0" presId="urn:microsoft.com/office/officeart/2005/8/layout/orgChart1"/>
    <dgm:cxn modelId="{DE85A656-1708-F64D-A572-55A76A72392F}" type="presParOf" srcId="{8D97ED00-1936-0841-858B-48D401F5D72D}" destId="{9184F83C-8D5C-E141-A1D1-0DB65FF8B6C5}" srcOrd="0" destOrd="0" presId="urn:microsoft.com/office/officeart/2005/8/layout/orgChart1"/>
    <dgm:cxn modelId="{D663B51C-3FE3-8C45-96EF-4CF9708D964F}" type="presParOf" srcId="{9184F83C-8D5C-E141-A1D1-0DB65FF8B6C5}" destId="{9BF9D3D5-A0CB-7245-ABDE-00B15DA86C76}" srcOrd="0" destOrd="0" presId="urn:microsoft.com/office/officeart/2005/8/layout/orgChart1"/>
    <dgm:cxn modelId="{5E26AB6E-97AE-1048-896C-63C9062C9F80}" type="presParOf" srcId="{9184F83C-8D5C-E141-A1D1-0DB65FF8B6C5}" destId="{3DAA4BE4-542D-2343-9D85-E902D06E5EB7}" srcOrd="1" destOrd="0" presId="urn:microsoft.com/office/officeart/2005/8/layout/orgChart1"/>
    <dgm:cxn modelId="{3B95AD0B-78E4-8E41-A06A-E4704C02E649}" type="presParOf" srcId="{8D97ED00-1936-0841-858B-48D401F5D72D}" destId="{1F69591A-3C85-9348-9A91-6BE32582FDC2}" srcOrd="1" destOrd="0" presId="urn:microsoft.com/office/officeart/2005/8/layout/orgChart1"/>
    <dgm:cxn modelId="{7F7CF1CC-42C6-7A49-A5E3-EC3D48CC5D2B}" type="presParOf" srcId="{8D97ED00-1936-0841-858B-48D401F5D72D}" destId="{323C262D-7A94-E249-99A4-D0FDC89B86F3}" srcOrd="2" destOrd="0" presId="urn:microsoft.com/office/officeart/2005/8/layout/orgChart1"/>
    <dgm:cxn modelId="{CA681631-7240-0547-8BE8-57FBFE7B6789}" type="presParOf" srcId="{6611CC8C-9A97-5A48-B9A3-02E69517B1C0}" destId="{705834D2-3425-EA41-961D-9CA6BBA6B0C9}" srcOrd="4" destOrd="0" presId="urn:microsoft.com/office/officeart/2005/8/layout/orgChart1"/>
    <dgm:cxn modelId="{56C71480-F15E-2944-AE7A-91EE11036E57}" type="presParOf" srcId="{6611CC8C-9A97-5A48-B9A3-02E69517B1C0}" destId="{34817F13-DE27-B84A-BAFE-E7566E38B205}" srcOrd="5" destOrd="0" presId="urn:microsoft.com/office/officeart/2005/8/layout/orgChart1"/>
    <dgm:cxn modelId="{69483700-0957-3049-AD1C-176C5F7F8B15}" type="presParOf" srcId="{34817F13-DE27-B84A-BAFE-E7566E38B205}" destId="{91AD51D3-6AD3-2445-9191-F4CF3926F760}" srcOrd="0" destOrd="0" presId="urn:microsoft.com/office/officeart/2005/8/layout/orgChart1"/>
    <dgm:cxn modelId="{FC1DB9E2-0810-1B44-B3A3-D1C1109C573F}" type="presParOf" srcId="{91AD51D3-6AD3-2445-9191-F4CF3926F760}" destId="{1FDA4D88-67C1-EE41-B8E1-0CBBDA659F52}" srcOrd="0" destOrd="0" presId="urn:microsoft.com/office/officeart/2005/8/layout/orgChart1"/>
    <dgm:cxn modelId="{CF2505F2-820C-274D-8425-629FD2E8CC72}" type="presParOf" srcId="{91AD51D3-6AD3-2445-9191-F4CF3926F760}" destId="{CFC93BAA-6F14-714B-A1E1-6F8EE0ACD371}" srcOrd="1" destOrd="0" presId="urn:microsoft.com/office/officeart/2005/8/layout/orgChart1"/>
    <dgm:cxn modelId="{0E39F14C-2B5F-C642-AA94-E9D584CEAA9C}" type="presParOf" srcId="{34817F13-DE27-B84A-BAFE-E7566E38B205}" destId="{B0C7B4C3-81C4-4945-A409-7B4051D99DCD}" srcOrd="1" destOrd="0" presId="urn:microsoft.com/office/officeart/2005/8/layout/orgChart1"/>
    <dgm:cxn modelId="{7FB4115E-0E82-C444-B4B8-9E33CC56808E}" type="presParOf" srcId="{34817F13-DE27-B84A-BAFE-E7566E38B205}" destId="{A0D1EEC9-DE96-8B48-890E-25FF019266B1}" srcOrd="2" destOrd="0" presId="urn:microsoft.com/office/officeart/2005/8/layout/orgChart1"/>
    <dgm:cxn modelId="{1D041B59-637D-004E-9EEE-BE94AA83B6D5}" type="presParOf" srcId="{6611CC8C-9A97-5A48-B9A3-02E69517B1C0}" destId="{CD596C93-C448-2F4B-B18A-12F8114ADA92}" srcOrd="6" destOrd="0" presId="urn:microsoft.com/office/officeart/2005/8/layout/orgChart1"/>
    <dgm:cxn modelId="{061F2D2D-2DC5-E04A-BCD0-21F5B3A92353}" type="presParOf" srcId="{6611CC8C-9A97-5A48-B9A3-02E69517B1C0}" destId="{030EDB44-2FDF-CB4B-9E15-F9B87FACF45B}" srcOrd="7" destOrd="0" presId="urn:microsoft.com/office/officeart/2005/8/layout/orgChart1"/>
    <dgm:cxn modelId="{7699B1B4-183B-3644-8AC7-11BB87B8BB14}" type="presParOf" srcId="{030EDB44-2FDF-CB4B-9E15-F9B87FACF45B}" destId="{4545FDE8-40E4-C14E-9335-18442E34A654}" srcOrd="0" destOrd="0" presId="urn:microsoft.com/office/officeart/2005/8/layout/orgChart1"/>
    <dgm:cxn modelId="{B5B3D68B-7636-C647-9B77-A536EADCCF92}" type="presParOf" srcId="{4545FDE8-40E4-C14E-9335-18442E34A654}" destId="{4A15694B-AB88-B645-9076-88904829DEA2}" srcOrd="0" destOrd="0" presId="urn:microsoft.com/office/officeart/2005/8/layout/orgChart1"/>
    <dgm:cxn modelId="{A1278E3E-C8CE-7949-B0AB-34536BD55862}" type="presParOf" srcId="{4545FDE8-40E4-C14E-9335-18442E34A654}" destId="{606671AC-643F-984A-9DD0-29CC58090B65}" srcOrd="1" destOrd="0" presId="urn:microsoft.com/office/officeart/2005/8/layout/orgChart1"/>
    <dgm:cxn modelId="{1488C16E-C317-2F46-A474-4C7B0F7AE980}" type="presParOf" srcId="{030EDB44-2FDF-CB4B-9E15-F9B87FACF45B}" destId="{C3000511-7449-9043-A39C-429D0E666B09}" srcOrd="1" destOrd="0" presId="urn:microsoft.com/office/officeart/2005/8/layout/orgChart1"/>
    <dgm:cxn modelId="{74A9FB2C-CE00-6D49-81C2-BF1AAB623AB8}" type="presParOf" srcId="{030EDB44-2FDF-CB4B-9E15-F9B87FACF45B}" destId="{35F0FB01-11F0-5E4C-B326-5A3C80A870D7}" srcOrd="2" destOrd="0" presId="urn:microsoft.com/office/officeart/2005/8/layout/orgChart1"/>
    <dgm:cxn modelId="{E4F20E74-85D4-5D4A-9ADA-3AA965751F8A}" type="presParOf" srcId="{8B52BBC3-9C17-DF49-9139-8CC1F2BAE52A}" destId="{A0D30BD4-2BA0-7445-A6D9-C4338558199C}" srcOrd="2" destOrd="0" presId="urn:microsoft.com/office/officeart/2005/8/layout/orgChart1"/>
    <dgm:cxn modelId="{6E0C1772-7947-9646-980E-B8FA589978E3}" type="presParOf" srcId="{A0D30BD4-2BA0-7445-A6D9-C4338558199C}" destId="{B7152167-449B-EC4B-ABD9-F82C72587BF9}" srcOrd="0" destOrd="0" presId="urn:microsoft.com/office/officeart/2005/8/layout/orgChart1"/>
    <dgm:cxn modelId="{1917CB3D-B512-634E-9027-7662ED8612FB}" type="presParOf" srcId="{A0D30BD4-2BA0-7445-A6D9-C4338558199C}" destId="{2B0CB531-E5E6-904D-ABBF-71D41A35B6BE}" srcOrd="1" destOrd="0" presId="urn:microsoft.com/office/officeart/2005/8/layout/orgChart1"/>
    <dgm:cxn modelId="{ABED9C36-ECCB-A144-A07E-83946E798DB0}" type="presParOf" srcId="{2B0CB531-E5E6-904D-ABBF-71D41A35B6BE}" destId="{250043F6-0F8E-9440-B7DD-3DD5046E413B}" srcOrd="0" destOrd="0" presId="urn:microsoft.com/office/officeart/2005/8/layout/orgChart1"/>
    <dgm:cxn modelId="{41265807-75FF-2E42-9CC1-5A903E294338}" type="presParOf" srcId="{250043F6-0F8E-9440-B7DD-3DD5046E413B}" destId="{3DE85B82-7563-FE4F-BC80-77E5D274D1DE}" srcOrd="0" destOrd="0" presId="urn:microsoft.com/office/officeart/2005/8/layout/orgChart1"/>
    <dgm:cxn modelId="{B8A0A016-CBD6-D247-8D25-717AEF77901A}" type="presParOf" srcId="{250043F6-0F8E-9440-B7DD-3DD5046E413B}" destId="{FB4F40D0-42D9-8C42-9DF7-D76FFCE12C52}" srcOrd="1" destOrd="0" presId="urn:microsoft.com/office/officeart/2005/8/layout/orgChart1"/>
    <dgm:cxn modelId="{59B274F5-0F18-7141-9139-ACA82AFDD82A}" type="presParOf" srcId="{2B0CB531-E5E6-904D-ABBF-71D41A35B6BE}" destId="{28906D89-DA5D-A145-8176-E613869768E8}" srcOrd="1" destOrd="0" presId="urn:microsoft.com/office/officeart/2005/8/layout/orgChart1"/>
    <dgm:cxn modelId="{BCFE2487-2710-9740-8F15-F63B69946DDE}" type="presParOf" srcId="{2B0CB531-E5E6-904D-ABBF-71D41A35B6BE}" destId="{A633A8F8-CE3D-A643-867C-0BD0364DBD3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B151DDA-9026-3C4C-803F-2613C07F5128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02B9C11F-48A3-2442-9978-1ABC62986921}">
      <dgm:prSet phldrT="[Κείμενο]" custT="1"/>
      <dgm:spPr/>
      <dgm:t>
        <a:bodyPr/>
        <a:lstStyle/>
        <a:p>
          <a:r>
            <a:rPr lang="el-GR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ΠΛΑΤΩΝΑΣ</a:t>
          </a:r>
        </a:p>
      </dgm:t>
    </dgm:pt>
    <dgm:pt modelId="{9B880AA5-19EC-734C-B76D-A1FBE40396C8}" type="parTrans" cxnId="{A1E4E8F6-10BF-E54F-BE70-06949436F2AE}">
      <dgm:prSet/>
      <dgm:spPr/>
      <dgm:t>
        <a:bodyPr/>
        <a:lstStyle/>
        <a:p>
          <a:endParaRPr lang="el-GR"/>
        </a:p>
      </dgm:t>
    </dgm:pt>
    <dgm:pt modelId="{6F535364-3F9E-9049-8024-98EC251D146A}" type="sibTrans" cxnId="{A1E4E8F6-10BF-E54F-BE70-06949436F2AE}">
      <dgm:prSet/>
      <dgm:spPr/>
      <dgm:t>
        <a:bodyPr/>
        <a:lstStyle/>
        <a:p>
          <a:endParaRPr lang="el-GR"/>
        </a:p>
      </dgm:t>
    </dgm:pt>
    <dgm:pt modelId="{8CBB80DD-5CE1-EF41-A969-D872014A8821}">
      <dgm:prSet phldrT="[Κείμενο]" custT="1"/>
      <dgm:spPr/>
      <dgm:t>
        <a:bodyPr/>
        <a:lstStyle/>
        <a:p>
          <a:r>
            <a:rPr lang="el-G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Ο ΟΙΚΟΝΟΜΟΛΟΓΟΣ ΤΗΣ ΚΟΙΝΟΚΤΗΜΟΣΥΝΗΣ</a:t>
          </a:r>
        </a:p>
      </dgm:t>
    </dgm:pt>
    <dgm:pt modelId="{89053E8E-9B09-6648-B4D2-DE0392BB16BD}" type="parTrans" cxnId="{B7F54EE6-071E-D84B-8CAD-ABEF2F4DB263}">
      <dgm:prSet/>
      <dgm:spPr/>
      <dgm:t>
        <a:bodyPr/>
        <a:lstStyle/>
        <a:p>
          <a:endParaRPr lang="el-GR"/>
        </a:p>
      </dgm:t>
    </dgm:pt>
    <dgm:pt modelId="{08913BDE-FB98-6541-AD4D-3EA398EC3B7F}" type="sibTrans" cxnId="{B7F54EE6-071E-D84B-8CAD-ABEF2F4DB263}">
      <dgm:prSet/>
      <dgm:spPr/>
      <dgm:t>
        <a:bodyPr/>
        <a:lstStyle/>
        <a:p>
          <a:endParaRPr lang="el-GR"/>
        </a:p>
      </dgm:t>
    </dgm:pt>
    <dgm:pt modelId="{EB0C6AE0-E1E2-E34C-B673-3A0B279BA78C}">
      <dgm:prSet phldrT="[Κείμενο]" custT="1"/>
      <dgm:spPr/>
      <dgm:t>
        <a:bodyPr/>
        <a:lstStyle/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ΕΞΑΛΕΙΨΗ ΤΟΥ ΚΑΠΗΛΙΚΟΥ ΕΜΠΟΡΙΟΥ</a:t>
          </a:r>
        </a:p>
      </dgm:t>
    </dgm:pt>
    <dgm:pt modelId="{BB5193E5-6442-B249-8FE8-03290B5D531D}" type="parTrans" cxnId="{6AF23F86-4AFE-9745-8B87-802813DC7CD1}">
      <dgm:prSet/>
      <dgm:spPr/>
      <dgm:t>
        <a:bodyPr/>
        <a:lstStyle/>
        <a:p>
          <a:endParaRPr lang="el-GR"/>
        </a:p>
      </dgm:t>
    </dgm:pt>
    <dgm:pt modelId="{9727518B-A846-6547-BD73-16BD5245865E}" type="sibTrans" cxnId="{6AF23F86-4AFE-9745-8B87-802813DC7CD1}">
      <dgm:prSet/>
      <dgm:spPr/>
      <dgm:t>
        <a:bodyPr/>
        <a:lstStyle/>
        <a:p>
          <a:endParaRPr lang="el-GR"/>
        </a:p>
      </dgm:t>
    </dgm:pt>
    <dgm:pt modelId="{69D07F23-931C-A84A-8C9B-CFB12D2D53BA}">
      <dgm:prSet phldrT="[Κείμενο]" custT="1"/>
      <dgm:spPr/>
      <dgm:t>
        <a:bodyPr/>
        <a:lstStyle/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ΕΚΦΡΑΣΤΗΣ ΤΟΥ ΚΑΘΟΡΙΣΜΟΥ ΤΩΝ ΤΙΜΩΝ</a:t>
          </a:r>
        </a:p>
      </dgm:t>
    </dgm:pt>
    <dgm:pt modelId="{A3F16D80-8DCF-C14D-8CCB-8658E46D00CB}" type="parTrans" cxnId="{852C22EF-875E-EF47-B772-55419789593B}">
      <dgm:prSet/>
      <dgm:spPr/>
      <dgm:t>
        <a:bodyPr/>
        <a:lstStyle/>
        <a:p>
          <a:endParaRPr lang="el-GR"/>
        </a:p>
      </dgm:t>
    </dgm:pt>
    <dgm:pt modelId="{88B2849C-1D2F-744B-B607-D98C7A6C324B}" type="sibTrans" cxnId="{852C22EF-875E-EF47-B772-55419789593B}">
      <dgm:prSet/>
      <dgm:spPr/>
      <dgm:t>
        <a:bodyPr/>
        <a:lstStyle/>
        <a:p>
          <a:endParaRPr lang="el-GR"/>
        </a:p>
      </dgm:t>
    </dgm:pt>
    <dgm:pt modelId="{DDBA10F7-C4B1-C54E-B5C1-E0810F9DC277}">
      <dgm:prSet phldrT="[Κείμενο]" custT="1"/>
      <dgm:spPr/>
      <dgm:t>
        <a:bodyPr/>
        <a:lstStyle/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ΩΣ ΜΕΤΡΟ ΑΠΑΛΗΨΗΣ ΤΗΣ ΧΡΗΜΑΤΙΚΗΣ ΑΠΛΗΣΤΙΑΣ</a:t>
          </a:r>
        </a:p>
      </dgm:t>
    </dgm:pt>
    <dgm:pt modelId="{E56056BF-54DC-394B-8F35-8E8618DAAC94}" type="parTrans" cxnId="{E2D32C7B-1432-104F-A6FE-6DC0B8F0381C}">
      <dgm:prSet/>
      <dgm:spPr/>
      <dgm:t>
        <a:bodyPr/>
        <a:lstStyle/>
        <a:p>
          <a:endParaRPr lang="el-GR"/>
        </a:p>
      </dgm:t>
    </dgm:pt>
    <dgm:pt modelId="{2A5A20CB-7C6F-714A-BC2D-A3590B795303}" type="sibTrans" cxnId="{E2D32C7B-1432-104F-A6FE-6DC0B8F0381C}">
      <dgm:prSet/>
      <dgm:spPr/>
      <dgm:t>
        <a:bodyPr/>
        <a:lstStyle/>
        <a:p>
          <a:endParaRPr lang="el-GR"/>
        </a:p>
      </dgm:t>
    </dgm:pt>
    <dgm:pt modelId="{C426DEE4-D993-B448-B3F6-C9C5B50625F3}">
      <dgm:prSet phldrT="[Κείμενο]" custT="1"/>
      <dgm:spPr/>
      <dgm:t>
        <a:bodyPr/>
        <a:lstStyle/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ΕΔΩΣΕ ΣΤΟ ΝΟΜΙΣΜΑ ΣΥΜΒΟΛΙΚΗ, ΑΝΤΙΚΕΙΜΕΝΙΚΗ &amp; ΕΞΩΓΕΝΗ ΑΞΙΑ</a:t>
          </a:r>
        </a:p>
      </dgm:t>
    </dgm:pt>
    <dgm:pt modelId="{17E9540D-222D-414A-B327-38640EE9DF96}" type="parTrans" cxnId="{8C756172-FECA-924D-BBC2-8825F3AE7837}">
      <dgm:prSet/>
      <dgm:spPr/>
      <dgm:t>
        <a:bodyPr/>
        <a:lstStyle/>
        <a:p>
          <a:endParaRPr lang="el-GR"/>
        </a:p>
      </dgm:t>
    </dgm:pt>
    <dgm:pt modelId="{0B5492F2-963B-DA4C-A946-3CB689ABB1F5}" type="sibTrans" cxnId="{8C756172-FECA-924D-BBC2-8825F3AE7837}">
      <dgm:prSet/>
      <dgm:spPr/>
      <dgm:t>
        <a:bodyPr/>
        <a:lstStyle/>
        <a:p>
          <a:endParaRPr lang="el-GR"/>
        </a:p>
      </dgm:t>
    </dgm:pt>
    <dgm:pt modelId="{D98D3296-9D0E-3A45-BF0C-5A1681752A9C}" type="pres">
      <dgm:prSet presAssocID="{AB151DDA-9026-3C4C-803F-2613C07F512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201F2354-AFA6-DE4D-BF2B-6F4F35E85FBF}" type="pres">
      <dgm:prSet presAssocID="{02B9C11F-48A3-2442-9978-1ABC62986921}" presName="hierRoot1" presStyleCnt="0"/>
      <dgm:spPr/>
    </dgm:pt>
    <dgm:pt modelId="{60FCE908-1853-EA42-9C91-B4F5F1B1C7B6}" type="pres">
      <dgm:prSet presAssocID="{02B9C11F-48A3-2442-9978-1ABC62986921}" presName="composite" presStyleCnt="0"/>
      <dgm:spPr/>
    </dgm:pt>
    <dgm:pt modelId="{5A38FBDE-E544-9141-9D80-71623A327A35}" type="pres">
      <dgm:prSet presAssocID="{02B9C11F-48A3-2442-9978-1ABC62986921}" presName="background" presStyleLbl="node0" presStyleIdx="0" presStyleCnt="1"/>
      <dgm:spPr/>
    </dgm:pt>
    <dgm:pt modelId="{636DC22B-74C8-8D4D-A2E9-6B6F21DB614C}" type="pres">
      <dgm:prSet presAssocID="{02B9C11F-48A3-2442-9978-1ABC62986921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5FEE3AFB-80CC-4346-965B-025B31295452}" type="pres">
      <dgm:prSet presAssocID="{02B9C11F-48A3-2442-9978-1ABC62986921}" presName="hierChild2" presStyleCnt="0"/>
      <dgm:spPr/>
    </dgm:pt>
    <dgm:pt modelId="{A05403D7-F634-7A4B-A470-0DF80A76506E}" type="pres">
      <dgm:prSet presAssocID="{89053E8E-9B09-6648-B4D2-DE0392BB16BD}" presName="Name10" presStyleLbl="parChTrans1D2" presStyleIdx="0" presStyleCnt="2"/>
      <dgm:spPr/>
      <dgm:t>
        <a:bodyPr/>
        <a:lstStyle/>
        <a:p>
          <a:endParaRPr lang="el-GR"/>
        </a:p>
      </dgm:t>
    </dgm:pt>
    <dgm:pt modelId="{D5F17A5A-C2AF-CC45-8C18-E5996E192814}" type="pres">
      <dgm:prSet presAssocID="{8CBB80DD-5CE1-EF41-A969-D872014A8821}" presName="hierRoot2" presStyleCnt="0"/>
      <dgm:spPr/>
    </dgm:pt>
    <dgm:pt modelId="{0A8D3805-3EE8-3049-94AA-1C1C98B9FC23}" type="pres">
      <dgm:prSet presAssocID="{8CBB80DD-5CE1-EF41-A969-D872014A8821}" presName="composite2" presStyleCnt="0"/>
      <dgm:spPr/>
    </dgm:pt>
    <dgm:pt modelId="{B94E0C2B-F6A2-1F40-A210-7975B1CF1ED3}" type="pres">
      <dgm:prSet presAssocID="{8CBB80DD-5CE1-EF41-A969-D872014A8821}" presName="background2" presStyleLbl="node2" presStyleIdx="0" presStyleCnt="2"/>
      <dgm:spPr/>
    </dgm:pt>
    <dgm:pt modelId="{77E04147-AFD5-A640-B5E4-85E733101CBB}" type="pres">
      <dgm:prSet presAssocID="{8CBB80DD-5CE1-EF41-A969-D872014A882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4A0CED1A-3514-8640-92F7-3ED948FDE301}" type="pres">
      <dgm:prSet presAssocID="{8CBB80DD-5CE1-EF41-A969-D872014A8821}" presName="hierChild3" presStyleCnt="0"/>
      <dgm:spPr/>
    </dgm:pt>
    <dgm:pt modelId="{6B241803-ADA0-7646-85AF-4F04B463BF12}" type="pres">
      <dgm:prSet presAssocID="{BB5193E5-6442-B249-8FE8-03290B5D531D}" presName="Name17" presStyleLbl="parChTrans1D3" presStyleIdx="0" presStyleCnt="3"/>
      <dgm:spPr/>
      <dgm:t>
        <a:bodyPr/>
        <a:lstStyle/>
        <a:p>
          <a:endParaRPr lang="el-GR"/>
        </a:p>
      </dgm:t>
    </dgm:pt>
    <dgm:pt modelId="{1A0C60AA-40E3-4B40-B16F-58961FBC69C7}" type="pres">
      <dgm:prSet presAssocID="{EB0C6AE0-E1E2-E34C-B673-3A0B279BA78C}" presName="hierRoot3" presStyleCnt="0"/>
      <dgm:spPr/>
    </dgm:pt>
    <dgm:pt modelId="{442CEEEC-B3EE-E94D-86BE-D9A01952C531}" type="pres">
      <dgm:prSet presAssocID="{EB0C6AE0-E1E2-E34C-B673-3A0B279BA78C}" presName="composite3" presStyleCnt="0"/>
      <dgm:spPr/>
    </dgm:pt>
    <dgm:pt modelId="{F3F19087-D4E5-274B-ABB0-5988F14527C3}" type="pres">
      <dgm:prSet presAssocID="{EB0C6AE0-E1E2-E34C-B673-3A0B279BA78C}" presName="background3" presStyleLbl="node3" presStyleIdx="0" presStyleCnt="3"/>
      <dgm:spPr/>
    </dgm:pt>
    <dgm:pt modelId="{C8E8DBF7-C347-2041-BF15-0AE88901B7A6}" type="pres">
      <dgm:prSet presAssocID="{EB0C6AE0-E1E2-E34C-B673-3A0B279BA78C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D1EC7F38-7A3B-3146-BBA6-11BD1CF2A226}" type="pres">
      <dgm:prSet presAssocID="{EB0C6AE0-E1E2-E34C-B673-3A0B279BA78C}" presName="hierChild4" presStyleCnt="0"/>
      <dgm:spPr/>
    </dgm:pt>
    <dgm:pt modelId="{16719F79-EDEA-4140-9ECE-35D0699FD095}" type="pres">
      <dgm:prSet presAssocID="{A3F16D80-8DCF-C14D-8CCB-8658E46D00CB}" presName="Name17" presStyleLbl="parChTrans1D3" presStyleIdx="1" presStyleCnt="3"/>
      <dgm:spPr/>
      <dgm:t>
        <a:bodyPr/>
        <a:lstStyle/>
        <a:p>
          <a:endParaRPr lang="el-GR"/>
        </a:p>
      </dgm:t>
    </dgm:pt>
    <dgm:pt modelId="{699FA219-4BB4-3A4A-8BB7-69A0575BD9E2}" type="pres">
      <dgm:prSet presAssocID="{69D07F23-931C-A84A-8C9B-CFB12D2D53BA}" presName="hierRoot3" presStyleCnt="0"/>
      <dgm:spPr/>
    </dgm:pt>
    <dgm:pt modelId="{5593118A-511E-9440-9AD1-D80053BD6FB8}" type="pres">
      <dgm:prSet presAssocID="{69D07F23-931C-A84A-8C9B-CFB12D2D53BA}" presName="composite3" presStyleCnt="0"/>
      <dgm:spPr/>
    </dgm:pt>
    <dgm:pt modelId="{3BCE4AD2-BDA8-0645-B785-9A13ECA81F39}" type="pres">
      <dgm:prSet presAssocID="{69D07F23-931C-A84A-8C9B-CFB12D2D53BA}" presName="background3" presStyleLbl="node3" presStyleIdx="1" presStyleCnt="3"/>
      <dgm:spPr/>
    </dgm:pt>
    <dgm:pt modelId="{93BC6929-8861-3A4C-8DF9-A62AACB88112}" type="pres">
      <dgm:prSet presAssocID="{69D07F23-931C-A84A-8C9B-CFB12D2D53BA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2787412-A69D-BB44-8A4A-A66558B9C076}" type="pres">
      <dgm:prSet presAssocID="{69D07F23-931C-A84A-8C9B-CFB12D2D53BA}" presName="hierChild4" presStyleCnt="0"/>
      <dgm:spPr/>
    </dgm:pt>
    <dgm:pt modelId="{02784405-7D61-0A44-A495-8AAFA018C450}" type="pres">
      <dgm:prSet presAssocID="{E56056BF-54DC-394B-8F35-8E8618DAAC94}" presName="Name10" presStyleLbl="parChTrans1D2" presStyleIdx="1" presStyleCnt="2"/>
      <dgm:spPr/>
      <dgm:t>
        <a:bodyPr/>
        <a:lstStyle/>
        <a:p>
          <a:endParaRPr lang="el-GR"/>
        </a:p>
      </dgm:t>
    </dgm:pt>
    <dgm:pt modelId="{9250B657-E3F9-314C-AF42-E569B3B3C342}" type="pres">
      <dgm:prSet presAssocID="{DDBA10F7-C4B1-C54E-B5C1-E0810F9DC277}" presName="hierRoot2" presStyleCnt="0"/>
      <dgm:spPr/>
    </dgm:pt>
    <dgm:pt modelId="{690F2287-0EBF-7A4E-BD4F-2381F239FDF7}" type="pres">
      <dgm:prSet presAssocID="{DDBA10F7-C4B1-C54E-B5C1-E0810F9DC277}" presName="composite2" presStyleCnt="0"/>
      <dgm:spPr/>
    </dgm:pt>
    <dgm:pt modelId="{76AB0C7A-E531-5C4E-A130-F85ABF31AED8}" type="pres">
      <dgm:prSet presAssocID="{DDBA10F7-C4B1-C54E-B5C1-E0810F9DC277}" presName="background2" presStyleLbl="node2" presStyleIdx="1" presStyleCnt="2"/>
      <dgm:spPr/>
    </dgm:pt>
    <dgm:pt modelId="{97CA5ED4-5723-DE4C-9B87-98ED2FE5587B}" type="pres">
      <dgm:prSet presAssocID="{DDBA10F7-C4B1-C54E-B5C1-E0810F9DC277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2C20EF3-0984-284E-B38C-D269E956A052}" type="pres">
      <dgm:prSet presAssocID="{DDBA10F7-C4B1-C54E-B5C1-E0810F9DC277}" presName="hierChild3" presStyleCnt="0"/>
      <dgm:spPr/>
    </dgm:pt>
    <dgm:pt modelId="{018E895C-1B02-0D48-BDF7-C51CE94392A2}" type="pres">
      <dgm:prSet presAssocID="{17E9540D-222D-414A-B327-38640EE9DF96}" presName="Name17" presStyleLbl="parChTrans1D3" presStyleIdx="2" presStyleCnt="3"/>
      <dgm:spPr/>
      <dgm:t>
        <a:bodyPr/>
        <a:lstStyle/>
        <a:p>
          <a:endParaRPr lang="el-GR"/>
        </a:p>
      </dgm:t>
    </dgm:pt>
    <dgm:pt modelId="{F1E1EC92-A789-1444-B81E-B1505BE8C6D0}" type="pres">
      <dgm:prSet presAssocID="{C426DEE4-D993-B448-B3F6-C9C5B50625F3}" presName="hierRoot3" presStyleCnt="0"/>
      <dgm:spPr/>
    </dgm:pt>
    <dgm:pt modelId="{D7B33DFE-D5E6-0447-A407-ECFEFD069030}" type="pres">
      <dgm:prSet presAssocID="{C426DEE4-D993-B448-B3F6-C9C5B50625F3}" presName="composite3" presStyleCnt="0"/>
      <dgm:spPr/>
    </dgm:pt>
    <dgm:pt modelId="{4E35D266-11CF-5B48-B30F-1FA1FAD766E4}" type="pres">
      <dgm:prSet presAssocID="{C426DEE4-D993-B448-B3F6-C9C5B50625F3}" presName="background3" presStyleLbl="node3" presStyleIdx="2" presStyleCnt="3"/>
      <dgm:spPr/>
    </dgm:pt>
    <dgm:pt modelId="{DE151517-5CB5-E64B-81D1-99496F941DCB}" type="pres">
      <dgm:prSet presAssocID="{C426DEE4-D993-B448-B3F6-C9C5B50625F3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E8056346-E153-7F4C-8DF1-4A356D8EF6D5}" type="pres">
      <dgm:prSet presAssocID="{C426DEE4-D993-B448-B3F6-C9C5B50625F3}" presName="hierChild4" presStyleCnt="0"/>
      <dgm:spPr/>
    </dgm:pt>
  </dgm:ptLst>
  <dgm:cxnLst>
    <dgm:cxn modelId="{95856FFE-DEAE-5B48-B5EE-D58EEFBBB1B6}" type="presOf" srcId="{E56056BF-54DC-394B-8F35-8E8618DAAC94}" destId="{02784405-7D61-0A44-A495-8AAFA018C450}" srcOrd="0" destOrd="0" presId="urn:microsoft.com/office/officeart/2005/8/layout/hierarchy1"/>
    <dgm:cxn modelId="{E0C2284F-7C48-4846-B89B-A768C261DD5C}" type="presOf" srcId="{AB151DDA-9026-3C4C-803F-2613C07F5128}" destId="{D98D3296-9D0E-3A45-BF0C-5A1681752A9C}" srcOrd="0" destOrd="0" presId="urn:microsoft.com/office/officeart/2005/8/layout/hierarchy1"/>
    <dgm:cxn modelId="{8C756172-FECA-924D-BBC2-8825F3AE7837}" srcId="{DDBA10F7-C4B1-C54E-B5C1-E0810F9DC277}" destId="{C426DEE4-D993-B448-B3F6-C9C5B50625F3}" srcOrd="0" destOrd="0" parTransId="{17E9540D-222D-414A-B327-38640EE9DF96}" sibTransId="{0B5492F2-963B-DA4C-A946-3CB689ABB1F5}"/>
    <dgm:cxn modelId="{A1E4E8F6-10BF-E54F-BE70-06949436F2AE}" srcId="{AB151DDA-9026-3C4C-803F-2613C07F5128}" destId="{02B9C11F-48A3-2442-9978-1ABC62986921}" srcOrd="0" destOrd="0" parTransId="{9B880AA5-19EC-734C-B76D-A1FBE40396C8}" sibTransId="{6F535364-3F9E-9049-8024-98EC251D146A}"/>
    <dgm:cxn modelId="{3AA18069-03A0-0A42-BB18-584570BB175F}" type="presOf" srcId="{17E9540D-222D-414A-B327-38640EE9DF96}" destId="{018E895C-1B02-0D48-BDF7-C51CE94392A2}" srcOrd="0" destOrd="0" presId="urn:microsoft.com/office/officeart/2005/8/layout/hierarchy1"/>
    <dgm:cxn modelId="{6AF23F86-4AFE-9745-8B87-802813DC7CD1}" srcId="{8CBB80DD-5CE1-EF41-A969-D872014A8821}" destId="{EB0C6AE0-E1E2-E34C-B673-3A0B279BA78C}" srcOrd="0" destOrd="0" parTransId="{BB5193E5-6442-B249-8FE8-03290B5D531D}" sibTransId="{9727518B-A846-6547-BD73-16BD5245865E}"/>
    <dgm:cxn modelId="{26158D25-390C-864F-809A-5F47D677B1C6}" type="presOf" srcId="{EB0C6AE0-E1E2-E34C-B673-3A0B279BA78C}" destId="{C8E8DBF7-C347-2041-BF15-0AE88901B7A6}" srcOrd="0" destOrd="0" presId="urn:microsoft.com/office/officeart/2005/8/layout/hierarchy1"/>
    <dgm:cxn modelId="{A20302FB-CBC1-BB49-B6CA-D49BBF853501}" type="presOf" srcId="{C426DEE4-D993-B448-B3F6-C9C5B50625F3}" destId="{DE151517-5CB5-E64B-81D1-99496F941DCB}" srcOrd="0" destOrd="0" presId="urn:microsoft.com/office/officeart/2005/8/layout/hierarchy1"/>
    <dgm:cxn modelId="{5BA23A97-A944-254B-A99F-5A5FE859E0E0}" type="presOf" srcId="{BB5193E5-6442-B249-8FE8-03290B5D531D}" destId="{6B241803-ADA0-7646-85AF-4F04B463BF12}" srcOrd="0" destOrd="0" presId="urn:microsoft.com/office/officeart/2005/8/layout/hierarchy1"/>
    <dgm:cxn modelId="{550C69F6-BDD4-3749-BCF7-9FF5E8A4CCA0}" type="presOf" srcId="{DDBA10F7-C4B1-C54E-B5C1-E0810F9DC277}" destId="{97CA5ED4-5723-DE4C-9B87-98ED2FE5587B}" srcOrd="0" destOrd="0" presId="urn:microsoft.com/office/officeart/2005/8/layout/hierarchy1"/>
    <dgm:cxn modelId="{E2D32C7B-1432-104F-A6FE-6DC0B8F0381C}" srcId="{02B9C11F-48A3-2442-9978-1ABC62986921}" destId="{DDBA10F7-C4B1-C54E-B5C1-E0810F9DC277}" srcOrd="1" destOrd="0" parTransId="{E56056BF-54DC-394B-8F35-8E8618DAAC94}" sibTransId="{2A5A20CB-7C6F-714A-BC2D-A3590B795303}"/>
    <dgm:cxn modelId="{A80C4F31-8DB9-704E-A09F-0ECE0245CA55}" type="presOf" srcId="{8CBB80DD-5CE1-EF41-A969-D872014A8821}" destId="{77E04147-AFD5-A640-B5E4-85E733101CBB}" srcOrd="0" destOrd="0" presId="urn:microsoft.com/office/officeart/2005/8/layout/hierarchy1"/>
    <dgm:cxn modelId="{AF92EFF2-3D48-0042-AFA1-6DEB1258D812}" type="presOf" srcId="{69D07F23-931C-A84A-8C9B-CFB12D2D53BA}" destId="{93BC6929-8861-3A4C-8DF9-A62AACB88112}" srcOrd="0" destOrd="0" presId="urn:microsoft.com/office/officeart/2005/8/layout/hierarchy1"/>
    <dgm:cxn modelId="{852C22EF-875E-EF47-B772-55419789593B}" srcId="{8CBB80DD-5CE1-EF41-A969-D872014A8821}" destId="{69D07F23-931C-A84A-8C9B-CFB12D2D53BA}" srcOrd="1" destOrd="0" parTransId="{A3F16D80-8DCF-C14D-8CCB-8658E46D00CB}" sibTransId="{88B2849C-1D2F-744B-B607-D98C7A6C324B}"/>
    <dgm:cxn modelId="{A233BF46-AC5D-1142-9892-E2F3071DDE24}" type="presOf" srcId="{89053E8E-9B09-6648-B4D2-DE0392BB16BD}" destId="{A05403D7-F634-7A4B-A470-0DF80A76506E}" srcOrd="0" destOrd="0" presId="urn:microsoft.com/office/officeart/2005/8/layout/hierarchy1"/>
    <dgm:cxn modelId="{B7F54EE6-071E-D84B-8CAD-ABEF2F4DB263}" srcId="{02B9C11F-48A3-2442-9978-1ABC62986921}" destId="{8CBB80DD-5CE1-EF41-A969-D872014A8821}" srcOrd="0" destOrd="0" parTransId="{89053E8E-9B09-6648-B4D2-DE0392BB16BD}" sibTransId="{08913BDE-FB98-6541-AD4D-3EA398EC3B7F}"/>
    <dgm:cxn modelId="{62276930-833B-9144-9131-86526481626A}" type="presOf" srcId="{A3F16D80-8DCF-C14D-8CCB-8658E46D00CB}" destId="{16719F79-EDEA-4140-9ECE-35D0699FD095}" srcOrd="0" destOrd="0" presId="urn:microsoft.com/office/officeart/2005/8/layout/hierarchy1"/>
    <dgm:cxn modelId="{0C845A19-943C-1C4C-B662-1B83F5183F6A}" type="presOf" srcId="{02B9C11F-48A3-2442-9978-1ABC62986921}" destId="{636DC22B-74C8-8D4D-A2E9-6B6F21DB614C}" srcOrd="0" destOrd="0" presId="urn:microsoft.com/office/officeart/2005/8/layout/hierarchy1"/>
    <dgm:cxn modelId="{E18802E0-1477-3945-9378-B8EBBF6DEB67}" type="presParOf" srcId="{D98D3296-9D0E-3A45-BF0C-5A1681752A9C}" destId="{201F2354-AFA6-DE4D-BF2B-6F4F35E85FBF}" srcOrd="0" destOrd="0" presId="urn:microsoft.com/office/officeart/2005/8/layout/hierarchy1"/>
    <dgm:cxn modelId="{620007E7-9A1A-984A-979B-DF590BB6976D}" type="presParOf" srcId="{201F2354-AFA6-DE4D-BF2B-6F4F35E85FBF}" destId="{60FCE908-1853-EA42-9C91-B4F5F1B1C7B6}" srcOrd="0" destOrd="0" presId="urn:microsoft.com/office/officeart/2005/8/layout/hierarchy1"/>
    <dgm:cxn modelId="{5ED5693F-94A2-334B-8C0C-4483FE4C7CCA}" type="presParOf" srcId="{60FCE908-1853-EA42-9C91-B4F5F1B1C7B6}" destId="{5A38FBDE-E544-9141-9D80-71623A327A35}" srcOrd="0" destOrd="0" presId="urn:microsoft.com/office/officeart/2005/8/layout/hierarchy1"/>
    <dgm:cxn modelId="{D80B9185-A64B-5541-B745-31CE4C6DDDEB}" type="presParOf" srcId="{60FCE908-1853-EA42-9C91-B4F5F1B1C7B6}" destId="{636DC22B-74C8-8D4D-A2E9-6B6F21DB614C}" srcOrd="1" destOrd="0" presId="urn:microsoft.com/office/officeart/2005/8/layout/hierarchy1"/>
    <dgm:cxn modelId="{14886AEC-C200-EF40-853B-5F58369A3F2E}" type="presParOf" srcId="{201F2354-AFA6-DE4D-BF2B-6F4F35E85FBF}" destId="{5FEE3AFB-80CC-4346-965B-025B31295452}" srcOrd="1" destOrd="0" presId="urn:microsoft.com/office/officeart/2005/8/layout/hierarchy1"/>
    <dgm:cxn modelId="{00145641-C443-F84C-B21F-757AB24B6F5F}" type="presParOf" srcId="{5FEE3AFB-80CC-4346-965B-025B31295452}" destId="{A05403D7-F634-7A4B-A470-0DF80A76506E}" srcOrd="0" destOrd="0" presId="urn:microsoft.com/office/officeart/2005/8/layout/hierarchy1"/>
    <dgm:cxn modelId="{75169AFC-DC75-1C41-919A-2BFAEDD0EBF8}" type="presParOf" srcId="{5FEE3AFB-80CC-4346-965B-025B31295452}" destId="{D5F17A5A-C2AF-CC45-8C18-E5996E192814}" srcOrd="1" destOrd="0" presId="urn:microsoft.com/office/officeart/2005/8/layout/hierarchy1"/>
    <dgm:cxn modelId="{917310D7-5973-FB49-ADF3-4B025847D6B6}" type="presParOf" srcId="{D5F17A5A-C2AF-CC45-8C18-E5996E192814}" destId="{0A8D3805-3EE8-3049-94AA-1C1C98B9FC23}" srcOrd="0" destOrd="0" presId="urn:microsoft.com/office/officeart/2005/8/layout/hierarchy1"/>
    <dgm:cxn modelId="{76ADAE60-4295-224C-BC19-F393AC4BB905}" type="presParOf" srcId="{0A8D3805-3EE8-3049-94AA-1C1C98B9FC23}" destId="{B94E0C2B-F6A2-1F40-A210-7975B1CF1ED3}" srcOrd="0" destOrd="0" presId="urn:microsoft.com/office/officeart/2005/8/layout/hierarchy1"/>
    <dgm:cxn modelId="{F1146140-E62E-7340-BBC6-3A0135BA9B5A}" type="presParOf" srcId="{0A8D3805-3EE8-3049-94AA-1C1C98B9FC23}" destId="{77E04147-AFD5-A640-B5E4-85E733101CBB}" srcOrd="1" destOrd="0" presId="urn:microsoft.com/office/officeart/2005/8/layout/hierarchy1"/>
    <dgm:cxn modelId="{B505A5B9-727B-FF4A-A41D-6F3861747742}" type="presParOf" srcId="{D5F17A5A-C2AF-CC45-8C18-E5996E192814}" destId="{4A0CED1A-3514-8640-92F7-3ED948FDE301}" srcOrd="1" destOrd="0" presId="urn:microsoft.com/office/officeart/2005/8/layout/hierarchy1"/>
    <dgm:cxn modelId="{B7B04ED3-3672-0047-B0FB-C59597CE73D5}" type="presParOf" srcId="{4A0CED1A-3514-8640-92F7-3ED948FDE301}" destId="{6B241803-ADA0-7646-85AF-4F04B463BF12}" srcOrd="0" destOrd="0" presId="urn:microsoft.com/office/officeart/2005/8/layout/hierarchy1"/>
    <dgm:cxn modelId="{70EE2EBA-746E-D844-96D2-BC56E48D318E}" type="presParOf" srcId="{4A0CED1A-3514-8640-92F7-3ED948FDE301}" destId="{1A0C60AA-40E3-4B40-B16F-58961FBC69C7}" srcOrd="1" destOrd="0" presId="urn:microsoft.com/office/officeart/2005/8/layout/hierarchy1"/>
    <dgm:cxn modelId="{30D90C5D-CF49-C243-B58B-AA8D21113203}" type="presParOf" srcId="{1A0C60AA-40E3-4B40-B16F-58961FBC69C7}" destId="{442CEEEC-B3EE-E94D-86BE-D9A01952C531}" srcOrd="0" destOrd="0" presId="urn:microsoft.com/office/officeart/2005/8/layout/hierarchy1"/>
    <dgm:cxn modelId="{36ED669F-E517-BF48-931B-5136EF228F0E}" type="presParOf" srcId="{442CEEEC-B3EE-E94D-86BE-D9A01952C531}" destId="{F3F19087-D4E5-274B-ABB0-5988F14527C3}" srcOrd="0" destOrd="0" presId="urn:microsoft.com/office/officeart/2005/8/layout/hierarchy1"/>
    <dgm:cxn modelId="{C6475066-6FBA-D049-B7D5-F68D22063FF5}" type="presParOf" srcId="{442CEEEC-B3EE-E94D-86BE-D9A01952C531}" destId="{C8E8DBF7-C347-2041-BF15-0AE88901B7A6}" srcOrd="1" destOrd="0" presId="urn:microsoft.com/office/officeart/2005/8/layout/hierarchy1"/>
    <dgm:cxn modelId="{5EDC273B-022A-624B-A2CA-AFAB4F20DD32}" type="presParOf" srcId="{1A0C60AA-40E3-4B40-B16F-58961FBC69C7}" destId="{D1EC7F38-7A3B-3146-BBA6-11BD1CF2A226}" srcOrd="1" destOrd="0" presId="urn:microsoft.com/office/officeart/2005/8/layout/hierarchy1"/>
    <dgm:cxn modelId="{CFF5EEFA-6DC6-3E4C-B31F-A22D0E7877CE}" type="presParOf" srcId="{4A0CED1A-3514-8640-92F7-3ED948FDE301}" destId="{16719F79-EDEA-4140-9ECE-35D0699FD095}" srcOrd="2" destOrd="0" presId="urn:microsoft.com/office/officeart/2005/8/layout/hierarchy1"/>
    <dgm:cxn modelId="{143BE08B-E30E-8548-9684-F1367E6CBD66}" type="presParOf" srcId="{4A0CED1A-3514-8640-92F7-3ED948FDE301}" destId="{699FA219-4BB4-3A4A-8BB7-69A0575BD9E2}" srcOrd="3" destOrd="0" presId="urn:microsoft.com/office/officeart/2005/8/layout/hierarchy1"/>
    <dgm:cxn modelId="{2BAA2C14-0F60-CA4A-9023-167E0A57E499}" type="presParOf" srcId="{699FA219-4BB4-3A4A-8BB7-69A0575BD9E2}" destId="{5593118A-511E-9440-9AD1-D80053BD6FB8}" srcOrd="0" destOrd="0" presId="urn:microsoft.com/office/officeart/2005/8/layout/hierarchy1"/>
    <dgm:cxn modelId="{6A23A9F7-BC02-E943-BEE0-1B451620AAC3}" type="presParOf" srcId="{5593118A-511E-9440-9AD1-D80053BD6FB8}" destId="{3BCE4AD2-BDA8-0645-B785-9A13ECA81F39}" srcOrd="0" destOrd="0" presId="urn:microsoft.com/office/officeart/2005/8/layout/hierarchy1"/>
    <dgm:cxn modelId="{E4D09534-C9DB-7849-8980-0F072B2B07BB}" type="presParOf" srcId="{5593118A-511E-9440-9AD1-D80053BD6FB8}" destId="{93BC6929-8861-3A4C-8DF9-A62AACB88112}" srcOrd="1" destOrd="0" presId="urn:microsoft.com/office/officeart/2005/8/layout/hierarchy1"/>
    <dgm:cxn modelId="{610F00BE-917A-8248-8E94-B8C7E3F08B80}" type="presParOf" srcId="{699FA219-4BB4-3A4A-8BB7-69A0575BD9E2}" destId="{32787412-A69D-BB44-8A4A-A66558B9C076}" srcOrd="1" destOrd="0" presId="urn:microsoft.com/office/officeart/2005/8/layout/hierarchy1"/>
    <dgm:cxn modelId="{18C48FCF-C1A8-944C-8E49-C4AE27393022}" type="presParOf" srcId="{5FEE3AFB-80CC-4346-965B-025B31295452}" destId="{02784405-7D61-0A44-A495-8AAFA018C450}" srcOrd="2" destOrd="0" presId="urn:microsoft.com/office/officeart/2005/8/layout/hierarchy1"/>
    <dgm:cxn modelId="{F875F085-9390-A743-9C59-87BD2DD2C867}" type="presParOf" srcId="{5FEE3AFB-80CC-4346-965B-025B31295452}" destId="{9250B657-E3F9-314C-AF42-E569B3B3C342}" srcOrd="3" destOrd="0" presId="urn:microsoft.com/office/officeart/2005/8/layout/hierarchy1"/>
    <dgm:cxn modelId="{217ED586-04DE-5D4B-A958-128A1BF953E2}" type="presParOf" srcId="{9250B657-E3F9-314C-AF42-E569B3B3C342}" destId="{690F2287-0EBF-7A4E-BD4F-2381F239FDF7}" srcOrd="0" destOrd="0" presId="urn:microsoft.com/office/officeart/2005/8/layout/hierarchy1"/>
    <dgm:cxn modelId="{252A0621-484A-254A-B27C-7E3EF9D5073B}" type="presParOf" srcId="{690F2287-0EBF-7A4E-BD4F-2381F239FDF7}" destId="{76AB0C7A-E531-5C4E-A130-F85ABF31AED8}" srcOrd="0" destOrd="0" presId="urn:microsoft.com/office/officeart/2005/8/layout/hierarchy1"/>
    <dgm:cxn modelId="{AF95303E-E30A-1D40-B2AD-EC838E957656}" type="presParOf" srcId="{690F2287-0EBF-7A4E-BD4F-2381F239FDF7}" destId="{97CA5ED4-5723-DE4C-9B87-98ED2FE5587B}" srcOrd="1" destOrd="0" presId="urn:microsoft.com/office/officeart/2005/8/layout/hierarchy1"/>
    <dgm:cxn modelId="{D015F8CF-FB82-704D-8607-1C6A628104E3}" type="presParOf" srcId="{9250B657-E3F9-314C-AF42-E569B3B3C342}" destId="{32C20EF3-0984-284E-B38C-D269E956A052}" srcOrd="1" destOrd="0" presId="urn:microsoft.com/office/officeart/2005/8/layout/hierarchy1"/>
    <dgm:cxn modelId="{C3A73219-B363-CF41-8B68-E2FCD8032D31}" type="presParOf" srcId="{32C20EF3-0984-284E-B38C-D269E956A052}" destId="{018E895C-1B02-0D48-BDF7-C51CE94392A2}" srcOrd="0" destOrd="0" presId="urn:microsoft.com/office/officeart/2005/8/layout/hierarchy1"/>
    <dgm:cxn modelId="{0A3810BB-F8FF-6049-A983-2B97791211FB}" type="presParOf" srcId="{32C20EF3-0984-284E-B38C-D269E956A052}" destId="{F1E1EC92-A789-1444-B81E-B1505BE8C6D0}" srcOrd="1" destOrd="0" presId="urn:microsoft.com/office/officeart/2005/8/layout/hierarchy1"/>
    <dgm:cxn modelId="{CA141A97-8C68-894C-8485-E1F5967468B9}" type="presParOf" srcId="{F1E1EC92-A789-1444-B81E-B1505BE8C6D0}" destId="{D7B33DFE-D5E6-0447-A407-ECFEFD069030}" srcOrd="0" destOrd="0" presId="urn:microsoft.com/office/officeart/2005/8/layout/hierarchy1"/>
    <dgm:cxn modelId="{5ADA3ED8-C713-C442-B0DF-0B21906CB967}" type="presParOf" srcId="{D7B33DFE-D5E6-0447-A407-ECFEFD069030}" destId="{4E35D266-11CF-5B48-B30F-1FA1FAD766E4}" srcOrd="0" destOrd="0" presId="urn:microsoft.com/office/officeart/2005/8/layout/hierarchy1"/>
    <dgm:cxn modelId="{A0CBA8D1-6407-CF41-BFF7-FAD3F043676F}" type="presParOf" srcId="{D7B33DFE-D5E6-0447-A407-ECFEFD069030}" destId="{DE151517-5CB5-E64B-81D1-99496F941DCB}" srcOrd="1" destOrd="0" presId="urn:microsoft.com/office/officeart/2005/8/layout/hierarchy1"/>
    <dgm:cxn modelId="{C3B5C15D-6440-4642-8F40-699447FFB303}" type="presParOf" srcId="{F1E1EC92-A789-1444-B81E-B1505BE8C6D0}" destId="{E8056346-E153-7F4C-8DF1-4A356D8EF6D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22C71CF-07C4-C24D-A657-0F266700E2B9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C43C443-A9FE-D748-8F73-F50C2EECA682}">
      <dgm:prSet phldrT="[Κείμενο]" custT="1"/>
      <dgm:spPr/>
      <dgm:t>
        <a:bodyPr/>
        <a:lstStyle/>
        <a:p>
          <a:r>
            <a:rPr lang="el-GR" sz="1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ΑΡΙΣΤΟΤΕΛΗΣ</a:t>
          </a:r>
        </a:p>
      </dgm:t>
    </dgm:pt>
    <dgm:pt modelId="{06A66893-FDC4-D941-BAF2-FDC3DABE6796}" type="parTrans" cxnId="{3B1B1DAA-0325-764A-94C0-0C6C46A2B634}">
      <dgm:prSet/>
      <dgm:spPr/>
      <dgm:t>
        <a:bodyPr/>
        <a:lstStyle/>
        <a:p>
          <a:endParaRPr lang="el-GR"/>
        </a:p>
      </dgm:t>
    </dgm:pt>
    <dgm:pt modelId="{59002FF2-F60E-2B47-8504-C1ED68A97ED5}" type="sibTrans" cxnId="{3B1B1DAA-0325-764A-94C0-0C6C46A2B634}">
      <dgm:prSet/>
      <dgm:spPr/>
      <dgm:t>
        <a:bodyPr/>
        <a:lstStyle/>
        <a:p>
          <a:endParaRPr lang="el-GR"/>
        </a:p>
      </dgm:t>
    </dgm:pt>
    <dgm:pt modelId="{66F37F10-FDD6-2A41-B960-F5745C8FE149}" type="asst">
      <dgm:prSet phldrT="[Κείμενο]" custT="1"/>
      <dgm:spPr/>
      <dgm:t>
        <a:bodyPr/>
        <a:lstStyle/>
        <a:p>
          <a:r>
            <a:rPr lang="el-GR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ΑΝΑΛΥΤΙΚΟΣ ΟΙΚΟΝΟΜΟΛΟΓΟΣ</a:t>
          </a:r>
        </a:p>
        <a:p>
          <a:r>
            <a:rPr lang="el-GR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ΠΑΤΕΡΑΣ ΤΗΣ ΟΙΚΟΝΟΜΙΚΗΣ ΕΠΙΣΤΗΜΗΣ</a:t>
          </a:r>
        </a:p>
      </dgm:t>
    </dgm:pt>
    <dgm:pt modelId="{BB9FD856-D4D0-4F46-9452-DBEFDBCAD07B}" type="parTrans" cxnId="{C9B4D21E-27CB-824E-8C0F-0C636F39D90A}">
      <dgm:prSet/>
      <dgm:spPr/>
      <dgm:t>
        <a:bodyPr/>
        <a:lstStyle/>
        <a:p>
          <a:endParaRPr lang="el-GR"/>
        </a:p>
      </dgm:t>
    </dgm:pt>
    <dgm:pt modelId="{4DDCB961-7F94-774F-8B6E-4F0B0F364826}" type="sibTrans" cxnId="{C9B4D21E-27CB-824E-8C0F-0C636F39D90A}">
      <dgm:prSet/>
      <dgm:spPr/>
      <dgm:t>
        <a:bodyPr/>
        <a:lstStyle/>
        <a:p>
          <a:endParaRPr lang="el-GR"/>
        </a:p>
      </dgm:t>
    </dgm:pt>
    <dgm:pt modelId="{538BB11F-BADB-8747-A924-BF92AF720870}">
      <dgm:prSet phldrT="[Κείμενο]" custT="1"/>
      <dgm:spPr/>
      <dgm:t>
        <a:bodyPr/>
        <a:lstStyle/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ΔΙΑΚΡΙΣΗ ΑΝΑΜΕΣΑ ΣΤΗ ΑΞΙΑ ΤΗΣ ΧΡΗΣΗΣ &amp; ΤΗΣ ΣΥΝΑΛΛΑΚΤΙΚΗΣ ΑΞΙΑΣ ΤΟΥ ΧΡΗΜΑΤΟΣ</a:t>
          </a:r>
        </a:p>
      </dgm:t>
    </dgm:pt>
    <dgm:pt modelId="{C0FE31B7-9742-2F4D-8E2F-95CE1BC287F5}" type="parTrans" cxnId="{BD9D2001-3DBE-874C-B5E8-FB947B71E407}">
      <dgm:prSet/>
      <dgm:spPr/>
      <dgm:t>
        <a:bodyPr/>
        <a:lstStyle/>
        <a:p>
          <a:endParaRPr lang="el-GR"/>
        </a:p>
      </dgm:t>
    </dgm:pt>
    <dgm:pt modelId="{2B45678B-1AD3-084C-B0EC-D088C43FB900}" type="sibTrans" cxnId="{BD9D2001-3DBE-874C-B5E8-FB947B71E407}">
      <dgm:prSet/>
      <dgm:spPr/>
      <dgm:t>
        <a:bodyPr/>
        <a:lstStyle/>
        <a:p>
          <a:endParaRPr lang="el-GR"/>
        </a:p>
      </dgm:t>
    </dgm:pt>
    <dgm:pt modelId="{54161FEE-1081-8C4C-9E00-0777D0C022DD}">
      <dgm:prSet phldrT="[Κείμενο]" custT="1"/>
      <dgm:spPr/>
      <dgm:t>
        <a:bodyPr/>
        <a:lstStyle/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ΕΘΕΣΕ ΤΟ ΖΗΤΗΜΑ ΤΗΣ ΔΙΚΑΙΗΣ ΑΝΤΑΛΛΛΑΓΗΣ</a:t>
          </a:r>
        </a:p>
      </dgm:t>
    </dgm:pt>
    <dgm:pt modelId="{EB995545-BD4B-E94E-B3FD-E584744D7857}" type="parTrans" cxnId="{B3CA9726-7BCA-A749-B0E2-5ED1461A0667}">
      <dgm:prSet/>
      <dgm:spPr/>
      <dgm:t>
        <a:bodyPr/>
        <a:lstStyle/>
        <a:p>
          <a:endParaRPr lang="el-GR"/>
        </a:p>
      </dgm:t>
    </dgm:pt>
    <dgm:pt modelId="{D7457C99-7AFB-9A48-A4CE-0575CDF9D209}" type="sibTrans" cxnId="{B3CA9726-7BCA-A749-B0E2-5ED1461A0667}">
      <dgm:prSet/>
      <dgm:spPr/>
      <dgm:t>
        <a:bodyPr/>
        <a:lstStyle/>
        <a:p>
          <a:endParaRPr lang="el-GR"/>
        </a:p>
      </dgm:t>
    </dgm:pt>
    <dgm:pt modelId="{9683AB27-7641-1842-8AC3-D24D804E4DA4}">
      <dgm:prSet phldrT="[Κείμενο]" custT="1"/>
      <dgm:spPr/>
      <dgm:t>
        <a:bodyPr/>
        <a:lstStyle/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ΔΙΕΚΡΙΣΗ ΑΝΑΜΕΣΑ ΣΤΗΝ ΟΙΚΟΝΟΜΙΑ (ΔΙΟΙΚΗΣΗ ΝΟΙΚΟΚΥΡΙΟΥ) &amp;</a:t>
          </a:r>
        </a:p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ΣΤΗ ΧΡΗΜΑΤΙΣΤΙΚΗ (ΕΠΙΧΕΙΡΗΜΑΤΙΚΗ ΔΡΑΣΗ)</a:t>
          </a:r>
        </a:p>
      </dgm:t>
    </dgm:pt>
    <dgm:pt modelId="{EAB4D841-967C-374B-BED2-58AB1D4FA1F6}" type="parTrans" cxnId="{B141B658-E984-6349-B812-B31A28EC6B5D}">
      <dgm:prSet/>
      <dgm:spPr/>
      <dgm:t>
        <a:bodyPr/>
        <a:lstStyle/>
        <a:p>
          <a:endParaRPr lang="el-GR"/>
        </a:p>
      </dgm:t>
    </dgm:pt>
    <dgm:pt modelId="{311A098F-07EC-AE47-82AE-8CB3F550AAF7}" type="sibTrans" cxnId="{B141B658-E984-6349-B812-B31A28EC6B5D}">
      <dgm:prSet/>
      <dgm:spPr/>
      <dgm:t>
        <a:bodyPr/>
        <a:lstStyle/>
        <a:p>
          <a:endParaRPr lang="el-GR"/>
        </a:p>
      </dgm:t>
    </dgm:pt>
    <dgm:pt modelId="{FA65B704-34F5-E340-BA17-231973F8D514}">
      <dgm:prSet phldrT="[Κείμενο]" custT="1"/>
      <dgm:spPr/>
      <dgm:t>
        <a:bodyPr/>
        <a:lstStyle/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Η ΣΥΜΒΟΛΗ ΤΗΣ ΟΙΚΟΝΟΜΙΑΣ ΣΤΗΝ ΗΘΙΚΗ ΠΑΙΔΕΥΣΗ &amp; ΒΕΛΤΙΩΣΗ ΤΩΝ ΠΟΛΙΤΩΝ</a:t>
          </a:r>
        </a:p>
      </dgm:t>
    </dgm:pt>
    <dgm:pt modelId="{9B2FC8FE-B351-9F43-BBAE-BBBE072BB673}" type="parTrans" cxnId="{5D064372-5D8C-9948-8FCC-5ECF7726BE4B}">
      <dgm:prSet/>
      <dgm:spPr/>
    </dgm:pt>
    <dgm:pt modelId="{A58CAF8E-92C2-2F4F-A730-F0C3BF649DC3}" type="sibTrans" cxnId="{5D064372-5D8C-9948-8FCC-5ECF7726BE4B}">
      <dgm:prSet/>
      <dgm:spPr/>
    </dgm:pt>
    <dgm:pt modelId="{38C4DEAE-6403-6D4E-A98E-A480DEC40716}" type="pres">
      <dgm:prSet presAssocID="{422C71CF-07C4-C24D-A657-0F266700E2B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B73C9E7C-006E-1245-B9BB-D20B1E46FB15}" type="pres">
      <dgm:prSet presAssocID="{DC43C443-A9FE-D748-8F73-F50C2EECA682}" presName="hierRoot1" presStyleCnt="0">
        <dgm:presLayoutVars>
          <dgm:hierBranch val="init"/>
        </dgm:presLayoutVars>
      </dgm:prSet>
      <dgm:spPr/>
    </dgm:pt>
    <dgm:pt modelId="{681EE4E9-5F6A-1645-A5BD-56E14F2572ED}" type="pres">
      <dgm:prSet presAssocID="{DC43C443-A9FE-D748-8F73-F50C2EECA682}" presName="rootComposite1" presStyleCnt="0"/>
      <dgm:spPr/>
    </dgm:pt>
    <dgm:pt modelId="{B62F2B2B-2A47-0E48-B1ED-6412789D0935}" type="pres">
      <dgm:prSet presAssocID="{DC43C443-A9FE-D748-8F73-F50C2EECA68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42ADC10B-C9A4-F64E-B628-855F0734CEC6}" type="pres">
      <dgm:prSet presAssocID="{DC43C443-A9FE-D748-8F73-F50C2EECA682}" presName="rootConnector1" presStyleLbl="node1" presStyleIdx="0" presStyleCnt="0"/>
      <dgm:spPr/>
      <dgm:t>
        <a:bodyPr/>
        <a:lstStyle/>
        <a:p>
          <a:endParaRPr lang="el-GR"/>
        </a:p>
      </dgm:t>
    </dgm:pt>
    <dgm:pt modelId="{E067561C-71CF-5645-B025-06795B3A2BCE}" type="pres">
      <dgm:prSet presAssocID="{DC43C443-A9FE-D748-8F73-F50C2EECA682}" presName="hierChild2" presStyleCnt="0"/>
      <dgm:spPr/>
    </dgm:pt>
    <dgm:pt modelId="{050D68B0-FF8F-4945-842A-FC9B2164B186}" type="pres">
      <dgm:prSet presAssocID="{C0FE31B7-9742-2F4D-8E2F-95CE1BC287F5}" presName="Name64" presStyleLbl="parChTrans1D2" presStyleIdx="0" presStyleCnt="5"/>
      <dgm:spPr/>
      <dgm:t>
        <a:bodyPr/>
        <a:lstStyle/>
        <a:p>
          <a:endParaRPr lang="el-GR"/>
        </a:p>
      </dgm:t>
    </dgm:pt>
    <dgm:pt modelId="{434DAD1C-2F69-D44A-820D-C827ABCFD8A7}" type="pres">
      <dgm:prSet presAssocID="{538BB11F-BADB-8747-A924-BF92AF720870}" presName="hierRoot2" presStyleCnt="0">
        <dgm:presLayoutVars>
          <dgm:hierBranch val="init"/>
        </dgm:presLayoutVars>
      </dgm:prSet>
      <dgm:spPr/>
    </dgm:pt>
    <dgm:pt modelId="{C4B084D9-4919-6F44-93E8-13A2CB604FDB}" type="pres">
      <dgm:prSet presAssocID="{538BB11F-BADB-8747-A924-BF92AF720870}" presName="rootComposite" presStyleCnt="0"/>
      <dgm:spPr/>
    </dgm:pt>
    <dgm:pt modelId="{FD88AAD9-9673-5243-AB5F-EE22254059C5}" type="pres">
      <dgm:prSet presAssocID="{538BB11F-BADB-8747-A924-BF92AF720870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639F761-1A75-A743-B9AE-FF0E14BAFF99}" type="pres">
      <dgm:prSet presAssocID="{538BB11F-BADB-8747-A924-BF92AF720870}" presName="rootConnector" presStyleLbl="node2" presStyleIdx="0" presStyleCnt="4"/>
      <dgm:spPr/>
      <dgm:t>
        <a:bodyPr/>
        <a:lstStyle/>
        <a:p>
          <a:endParaRPr lang="el-GR"/>
        </a:p>
      </dgm:t>
    </dgm:pt>
    <dgm:pt modelId="{21A35BB5-9F9B-1342-945A-EC7222E2EE5A}" type="pres">
      <dgm:prSet presAssocID="{538BB11F-BADB-8747-A924-BF92AF720870}" presName="hierChild4" presStyleCnt="0"/>
      <dgm:spPr/>
    </dgm:pt>
    <dgm:pt modelId="{BD197425-F713-EC44-9A34-863C18755379}" type="pres">
      <dgm:prSet presAssocID="{538BB11F-BADB-8747-A924-BF92AF720870}" presName="hierChild5" presStyleCnt="0"/>
      <dgm:spPr/>
    </dgm:pt>
    <dgm:pt modelId="{2C4DE11D-52E6-9E48-8982-464185D5094C}" type="pres">
      <dgm:prSet presAssocID="{EB995545-BD4B-E94E-B3FD-E584744D7857}" presName="Name64" presStyleLbl="parChTrans1D2" presStyleIdx="1" presStyleCnt="5"/>
      <dgm:spPr/>
      <dgm:t>
        <a:bodyPr/>
        <a:lstStyle/>
        <a:p>
          <a:endParaRPr lang="el-GR"/>
        </a:p>
      </dgm:t>
    </dgm:pt>
    <dgm:pt modelId="{CFBD7D72-5B61-3542-B85C-4525AC6E4F00}" type="pres">
      <dgm:prSet presAssocID="{54161FEE-1081-8C4C-9E00-0777D0C022DD}" presName="hierRoot2" presStyleCnt="0">
        <dgm:presLayoutVars>
          <dgm:hierBranch val="init"/>
        </dgm:presLayoutVars>
      </dgm:prSet>
      <dgm:spPr/>
    </dgm:pt>
    <dgm:pt modelId="{F76E1BB3-AC90-B74F-8409-EFBC6E3D1068}" type="pres">
      <dgm:prSet presAssocID="{54161FEE-1081-8C4C-9E00-0777D0C022DD}" presName="rootComposite" presStyleCnt="0"/>
      <dgm:spPr/>
    </dgm:pt>
    <dgm:pt modelId="{32FA05DD-CE4D-E34E-9429-F4CC2FBC0D82}" type="pres">
      <dgm:prSet presAssocID="{54161FEE-1081-8C4C-9E00-0777D0C022DD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81F92F71-CA1F-EC47-A421-189141E48AE6}" type="pres">
      <dgm:prSet presAssocID="{54161FEE-1081-8C4C-9E00-0777D0C022DD}" presName="rootConnector" presStyleLbl="node2" presStyleIdx="1" presStyleCnt="4"/>
      <dgm:spPr/>
      <dgm:t>
        <a:bodyPr/>
        <a:lstStyle/>
        <a:p>
          <a:endParaRPr lang="el-GR"/>
        </a:p>
      </dgm:t>
    </dgm:pt>
    <dgm:pt modelId="{1DB2C4F9-27FD-194D-A442-232CE10999FE}" type="pres">
      <dgm:prSet presAssocID="{54161FEE-1081-8C4C-9E00-0777D0C022DD}" presName="hierChild4" presStyleCnt="0"/>
      <dgm:spPr/>
    </dgm:pt>
    <dgm:pt modelId="{1BEC5495-7E99-414B-9AB9-F973B0BE4E34}" type="pres">
      <dgm:prSet presAssocID="{54161FEE-1081-8C4C-9E00-0777D0C022DD}" presName="hierChild5" presStyleCnt="0"/>
      <dgm:spPr/>
    </dgm:pt>
    <dgm:pt modelId="{E247433F-D2EB-6649-B6CB-3930FBD35743}" type="pres">
      <dgm:prSet presAssocID="{EAB4D841-967C-374B-BED2-58AB1D4FA1F6}" presName="Name64" presStyleLbl="parChTrans1D2" presStyleIdx="2" presStyleCnt="5"/>
      <dgm:spPr/>
      <dgm:t>
        <a:bodyPr/>
        <a:lstStyle/>
        <a:p>
          <a:endParaRPr lang="el-GR"/>
        </a:p>
      </dgm:t>
    </dgm:pt>
    <dgm:pt modelId="{451B6034-BA58-9A44-A810-B1AEF09CB39D}" type="pres">
      <dgm:prSet presAssocID="{9683AB27-7641-1842-8AC3-D24D804E4DA4}" presName="hierRoot2" presStyleCnt="0">
        <dgm:presLayoutVars>
          <dgm:hierBranch val="init"/>
        </dgm:presLayoutVars>
      </dgm:prSet>
      <dgm:spPr/>
    </dgm:pt>
    <dgm:pt modelId="{EF2299D9-F181-554C-8341-554869FAD544}" type="pres">
      <dgm:prSet presAssocID="{9683AB27-7641-1842-8AC3-D24D804E4DA4}" presName="rootComposite" presStyleCnt="0"/>
      <dgm:spPr/>
    </dgm:pt>
    <dgm:pt modelId="{C40B9B7E-F56E-2A46-9061-12F0732C28CE}" type="pres">
      <dgm:prSet presAssocID="{9683AB27-7641-1842-8AC3-D24D804E4DA4}" presName="rootText" presStyleLbl="node2" presStyleIdx="2" presStyleCnt="4" custScaleY="13037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03D35CF-BA59-B14B-96EB-F52F1569FCFE}" type="pres">
      <dgm:prSet presAssocID="{9683AB27-7641-1842-8AC3-D24D804E4DA4}" presName="rootConnector" presStyleLbl="node2" presStyleIdx="2" presStyleCnt="4"/>
      <dgm:spPr/>
      <dgm:t>
        <a:bodyPr/>
        <a:lstStyle/>
        <a:p>
          <a:endParaRPr lang="el-GR"/>
        </a:p>
      </dgm:t>
    </dgm:pt>
    <dgm:pt modelId="{BE50DEE4-1822-7A49-AAED-0DB951F52056}" type="pres">
      <dgm:prSet presAssocID="{9683AB27-7641-1842-8AC3-D24D804E4DA4}" presName="hierChild4" presStyleCnt="0"/>
      <dgm:spPr/>
    </dgm:pt>
    <dgm:pt modelId="{0614CE2C-7B2B-A84D-BA20-7E62CB1E7BC2}" type="pres">
      <dgm:prSet presAssocID="{9683AB27-7641-1842-8AC3-D24D804E4DA4}" presName="hierChild5" presStyleCnt="0"/>
      <dgm:spPr/>
    </dgm:pt>
    <dgm:pt modelId="{9175ED2A-E876-E842-9C0C-2B24AD3A1732}" type="pres">
      <dgm:prSet presAssocID="{9B2FC8FE-B351-9F43-BBAE-BBBE072BB673}" presName="Name64" presStyleLbl="parChTrans1D2" presStyleIdx="3" presStyleCnt="5"/>
      <dgm:spPr/>
    </dgm:pt>
    <dgm:pt modelId="{EB16AFFE-442A-2F44-BFA8-4C4FC74982D8}" type="pres">
      <dgm:prSet presAssocID="{FA65B704-34F5-E340-BA17-231973F8D514}" presName="hierRoot2" presStyleCnt="0">
        <dgm:presLayoutVars>
          <dgm:hierBranch val="init"/>
        </dgm:presLayoutVars>
      </dgm:prSet>
      <dgm:spPr/>
    </dgm:pt>
    <dgm:pt modelId="{3C2FE6E9-FD77-6240-A636-338DC11080E2}" type="pres">
      <dgm:prSet presAssocID="{FA65B704-34F5-E340-BA17-231973F8D514}" presName="rootComposite" presStyleCnt="0"/>
      <dgm:spPr/>
    </dgm:pt>
    <dgm:pt modelId="{D489E7D0-3265-604F-9C56-C3A31AA2171C}" type="pres">
      <dgm:prSet presAssocID="{FA65B704-34F5-E340-BA17-231973F8D514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08DB827-930A-E94D-B9D6-42A9C6C8BAE6}" type="pres">
      <dgm:prSet presAssocID="{FA65B704-34F5-E340-BA17-231973F8D514}" presName="rootConnector" presStyleLbl="node2" presStyleIdx="3" presStyleCnt="4"/>
      <dgm:spPr/>
      <dgm:t>
        <a:bodyPr/>
        <a:lstStyle/>
        <a:p>
          <a:endParaRPr lang="el-GR"/>
        </a:p>
      </dgm:t>
    </dgm:pt>
    <dgm:pt modelId="{5D6C8DA1-7255-A04C-B80F-BC7968031E65}" type="pres">
      <dgm:prSet presAssocID="{FA65B704-34F5-E340-BA17-231973F8D514}" presName="hierChild4" presStyleCnt="0"/>
      <dgm:spPr/>
    </dgm:pt>
    <dgm:pt modelId="{91483879-26F1-9C47-890E-9F690B1B9CF0}" type="pres">
      <dgm:prSet presAssocID="{FA65B704-34F5-E340-BA17-231973F8D514}" presName="hierChild5" presStyleCnt="0"/>
      <dgm:spPr/>
    </dgm:pt>
    <dgm:pt modelId="{DE80909A-29CD-4F45-AFF3-3D475AB0C619}" type="pres">
      <dgm:prSet presAssocID="{DC43C443-A9FE-D748-8F73-F50C2EECA682}" presName="hierChild3" presStyleCnt="0"/>
      <dgm:spPr/>
    </dgm:pt>
    <dgm:pt modelId="{469C2CB2-0047-374B-9723-7F6DA1F17E32}" type="pres">
      <dgm:prSet presAssocID="{BB9FD856-D4D0-4F46-9452-DBEFDBCAD07B}" presName="Name115" presStyleLbl="parChTrans1D2" presStyleIdx="4" presStyleCnt="5"/>
      <dgm:spPr/>
      <dgm:t>
        <a:bodyPr/>
        <a:lstStyle/>
        <a:p>
          <a:endParaRPr lang="el-GR"/>
        </a:p>
      </dgm:t>
    </dgm:pt>
    <dgm:pt modelId="{A1985716-57C0-E342-BFBA-D2AD6EB6E183}" type="pres">
      <dgm:prSet presAssocID="{66F37F10-FDD6-2A41-B960-F5745C8FE149}" presName="hierRoot3" presStyleCnt="0">
        <dgm:presLayoutVars>
          <dgm:hierBranch val="init"/>
        </dgm:presLayoutVars>
      </dgm:prSet>
      <dgm:spPr/>
    </dgm:pt>
    <dgm:pt modelId="{5C4047F6-90FE-6247-A735-2646E1745262}" type="pres">
      <dgm:prSet presAssocID="{66F37F10-FDD6-2A41-B960-F5745C8FE149}" presName="rootComposite3" presStyleCnt="0"/>
      <dgm:spPr/>
    </dgm:pt>
    <dgm:pt modelId="{E7A8FB46-9E14-2547-A9EB-3DB91A776C32}" type="pres">
      <dgm:prSet presAssocID="{66F37F10-FDD6-2A41-B960-F5745C8FE149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AD9E74E-8ADF-3646-A30B-5BA711DBF29E}" type="pres">
      <dgm:prSet presAssocID="{66F37F10-FDD6-2A41-B960-F5745C8FE149}" presName="rootConnector3" presStyleLbl="asst1" presStyleIdx="0" presStyleCnt="1"/>
      <dgm:spPr/>
      <dgm:t>
        <a:bodyPr/>
        <a:lstStyle/>
        <a:p>
          <a:endParaRPr lang="el-GR"/>
        </a:p>
      </dgm:t>
    </dgm:pt>
    <dgm:pt modelId="{EC5BBDAE-E4D7-D148-A532-2DB04C39E707}" type="pres">
      <dgm:prSet presAssocID="{66F37F10-FDD6-2A41-B960-F5745C8FE149}" presName="hierChild6" presStyleCnt="0"/>
      <dgm:spPr/>
    </dgm:pt>
    <dgm:pt modelId="{3F3BE209-2F97-1643-ACC4-86910EF779AC}" type="pres">
      <dgm:prSet presAssocID="{66F37F10-FDD6-2A41-B960-F5745C8FE149}" presName="hierChild7" presStyleCnt="0"/>
      <dgm:spPr/>
    </dgm:pt>
  </dgm:ptLst>
  <dgm:cxnLst>
    <dgm:cxn modelId="{BD955FD1-FD0F-5B42-B46A-F267F8E0BDF9}" type="presOf" srcId="{EB995545-BD4B-E94E-B3FD-E584744D7857}" destId="{2C4DE11D-52E6-9E48-8982-464185D5094C}" srcOrd="0" destOrd="0" presId="urn:microsoft.com/office/officeart/2009/3/layout/HorizontalOrganizationChart"/>
    <dgm:cxn modelId="{B99730FF-1505-374B-BCEE-0A1AA539FC64}" type="presOf" srcId="{FA65B704-34F5-E340-BA17-231973F8D514}" destId="{008DB827-930A-E94D-B9D6-42A9C6C8BAE6}" srcOrd="1" destOrd="0" presId="urn:microsoft.com/office/officeart/2009/3/layout/HorizontalOrganizationChart"/>
    <dgm:cxn modelId="{F92C7FED-466E-E04B-A6CD-F382965EEC4D}" type="presOf" srcId="{9B2FC8FE-B351-9F43-BBAE-BBBE072BB673}" destId="{9175ED2A-E876-E842-9C0C-2B24AD3A1732}" srcOrd="0" destOrd="0" presId="urn:microsoft.com/office/officeart/2009/3/layout/HorizontalOrganizationChart"/>
    <dgm:cxn modelId="{17F7D1EE-F45B-C346-8BE7-B3F86A002D3F}" type="presOf" srcId="{DC43C443-A9FE-D748-8F73-F50C2EECA682}" destId="{B62F2B2B-2A47-0E48-B1ED-6412789D0935}" srcOrd="0" destOrd="0" presId="urn:microsoft.com/office/officeart/2009/3/layout/HorizontalOrganizationChart"/>
    <dgm:cxn modelId="{DDA22844-E7E0-FD41-B8ED-F2EC5CFBABCE}" type="presOf" srcId="{54161FEE-1081-8C4C-9E00-0777D0C022DD}" destId="{81F92F71-CA1F-EC47-A421-189141E48AE6}" srcOrd="1" destOrd="0" presId="urn:microsoft.com/office/officeart/2009/3/layout/HorizontalOrganizationChart"/>
    <dgm:cxn modelId="{CA5946F6-2027-7448-9ACD-FFC656BDA483}" type="presOf" srcId="{422C71CF-07C4-C24D-A657-0F266700E2B9}" destId="{38C4DEAE-6403-6D4E-A98E-A480DEC40716}" srcOrd="0" destOrd="0" presId="urn:microsoft.com/office/officeart/2009/3/layout/HorizontalOrganizationChart"/>
    <dgm:cxn modelId="{0B9AFFF3-8B28-F347-91E3-E459AB498EC1}" type="presOf" srcId="{66F37F10-FDD6-2A41-B960-F5745C8FE149}" destId="{E7A8FB46-9E14-2547-A9EB-3DB91A776C32}" srcOrd="0" destOrd="0" presId="urn:microsoft.com/office/officeart/2009/3/layout/HorizontalOrganizationChart"/>
    <dgm:cxn modelId="{AD210243-8937-9E48-AB23-7F64E7263390}" type="presOf" srcId="{54161FEE-1081-8C4C-9E00-0777D0C022DD}" destId="{32FA05DD-CE4D-E34E-9429-F4CC2FBC0D82}" srcOrd="0" destOrd="0" presId="urn:microsoft.com/office/officeart/2009/3/layout/HorizontalOrganizationChart"/>
    <dgm:cxn modelId="{EEEA68FD-A6A4-E845-8C9C-0736FDA9AF9D}" type="presOf" srcId="{C0FE31B7-9742-2F4D-8E2F-95CE1BC287F5}" destId="{050D68B0-FF8F-4945-842A-FC9B2164B186}" srcOrd="0" destOrd="0" presId="urn:microsoft.com/office/officeart/2009/3/layout/HorizontalOrganizationChart"/>
    <dgm:cxn modelId="{9165BA51-627F-E84D-865B-A7F678CDD3D6}" type="presOf" srcId="{66F37F10-FDD6-2A41-B960-F5745C8FE149}" destId="{BAD9E74E-8ADF-3646-A30B-5BA711DBF29E}" srcOrd="1" destOrd="0" presId="urn:microsoft.com/office/officeart/2009/3/layout/HorizontalOrganizationChart"/>
    <dgm:cxn modelId="{2ED5108E-BF83-D046-B096-D79AFACA4A1C}" type="presOf" srcId="{DC43C443-A9FE-D748-8F73-F50C2EECA682}" destId="{42ADC10B-C9A4-F64E-B628-855F0734CEC6}" srcOrd="1" destOrd="0" presId="urn:microsoft.com/office/officeart/2009/3/layout/HorizontalOrganizationChart"/>
    <dgm:cxn modelId="{C3E6E7AB-97F7-6D4E-8FF4-48851A1F2F4E}" type="presOf" srcId="{EAB4D841-967C-374B-BED2-58AB1D4FA1F6}" destId="{E247433F-D2EB-6649-B6CB-3930FBD35743}" srcOrd="0" destOrd="0" presId="urn:microsoft.com/office/officeart/2009/3/layout/HorizontalOrganizationChart"/>
    <dgm:cxn modelId="{C9B4D21E-27CB-824E-8C0F-0C636F39D90A}" srcId="{DC43C443-A9FE-D748-8F73-F50C2EECA682}" destId="{66F37F10-FDD6-2A41-B960-F5745C8FE149}" srcOrd="0" destOrd="0" parTransId="{BB9FD856-D4D0-4F46-9452-DBEFDBCAD07B}" sibTransId="{4DDCB961-7F94-774F-8B6E-4F0B0F364826}"/>
    <dgm:cxn modelId="{D8EFA026-3D13-3046-9FB4-25DA09AD8D26}" type="presOf" srcId="{FA65B704-34F5-E340-BA17-231973F8D514}" destId="{D489E7D0-3265-604F-9C56-C3A31AA2171C}" srcOrd="0" destOrd="0" presId="urn:microsoft.com/office/officeart/2009/3/layout/HorizontalOrganizationChart"/>
    <dgm:cxn modelId="{BD9D2001-3DBE-874C-B5E8-FB947B71E407}" srcId="{DC43C443-A9FE-D748-8F73-F50C2EECA682}" destId="{538BB11F-BADB-8747-A924-BF92AF720870}" srcOrd="1" destOrd="0" parTransId="{C0FE31B7-9742-2F4D-8E2F-95CE1BC287F5}" sibTransId="{2B45678B-1AD3-084C-B0EC-D088C43FB900}"/>
    <dgm:cxn modelId="{D12EDA26-F40A-2C47-9056-D7EE7478210D}" type="presOf" srcId="{BB9FD856-D4D0-4F46-9452-DBEFDBCAD07B}" destId="{469C2CB2-0047-374B-9723-7F6DA1F17E32}" srcOrd="0" destOrd="0" presId="urn:microsoft.com/office/officeart/2009/3/layout/HorizontalOrganizationChart"/>
    <dgm:cxn modelId="{15940097-5DDD-7749-B54D-5D4DD039FBD4}" type="presOf" srcId="{9683AB27-7641-1842-8AC3-D24D804E4DA4}" destId="{C40B9B7E-F56E-2A46-9061-12F0732C28CE}" srcOrd="0" destOrd="0" presId="urn:microsoft.com/office/officeart/2009/3/layout/HorizontalOrganizationChart"/>
    <dgm:cxn modelId="{8981248C-5E41-B845-AC40-13072CD7AA95}" type="presOf" srcId="{9683AB27-7641-1842-8AC3-D24D804E4DA4}" destId="{703D35CF-BA59-B14B-96EB-F52F1569FCFE}" srcOrd="1" destOrd="0" presId="urn:microsoft.com/office/officeart/2009/3/layout/HorizontalOrganizationChart"/>
    <dgm:cxn modelId="{5D064372-5D8C-9948-8FCC-5ECF7726BE4B}" srcId="{DC43C443-A9FE-D748-8F73-F50C2EECA682}" destId="{FA65B704-34F5-E340-BA17-231973F8D514}" srcOrd="4" destOrd="0" parTransId="{9B2FC8FE-B351-9F43-BBAE-BBBE072BB673}" sibTransId="{A58CAF8E-92C2-2F4F-A730-F0C3BF649DC3}"/>
    <dgm:cxn modelId="{B3CA9726-7BCA-A749-B0E2-5ED1461A0667}" srcId="{DC43C443-A9FE-D748-8F73-F50C2EECA682}" destId="{54161FEE-1081-8C4C-9E00-0777D0C022DD}" srcOrd="2" destOrd="0" parTransId="{EB995545-BD4B-E94E-B3FD-E584744D7857}" sibTransId="{D7457C99-7AFB-9A48-A4CE-0575CDF9D209}"/>
    <dgm:cxn modelId="{76EBE13D-5158-6442-B387-5C6D85D6B564}" type="presOf" srcId="{538BB11F-BADB-8747-A924-BF92AF720870}" destId="{FD88AAD9-9673-5243-AB5F-EE22254059C5}" srcOrd="0" destOrd="0" presId="urn:microsoft.com/office/officeart/2009/3/layout/HorizontalOrganizationChart"/>
    <dgm:cxn modelId="{3B1B1DAA-0325-764A-94C0-0C6C46A2B634}" srcId="{422C71CF-07C4-C24D-A657-0F266700E2B9}" destId="{DC43C443-A9FE-D748-8F73-F50C2EECA682}" srcOrd="0" destOrd="0" parTransId="{06A66893-FDC4-D941-BAF2-FDC3DABE6796}" sibTransId="{59002FF2-F60E-2B47-8504-C1ED68A97ED5}"/>
    <dgm:cxn modelId="{B141B658-E984-6349-B812-B31A28EC6B5D}" srcId="{DC43C443-A9FE-D748-8F73-F50C2EECA682}" destId="{9683AB27-7641-1842-8AC3-D24D804E4DA4}" srcOrd="3" destOrd="0" parTransId="{EAB4D841-967C-374B-BED2-58AB1D4FA1F6}" sibTransId="{311A098F-07EC-AE47-82AE-8CB3F550AAF7}"/>
    <dgm:cxn modelId="{1B01BA7A-7D1E-DB4A-BF67-029E5B98A5A7}" type="presOf" srcId="{538BB11F-BADB-8747-A924-BF92AF720870}" destId="{1639F761-1A75-A743-B9AE-FF0E14BAFF99}" srcOrd="1" destOrd="0" presId="urn:microsoft.com/office/officeart/2009/3/layout/HorizontalOrganizationChart"/>
    <dgm:cxn modelId="{24E34FE2-B27F-EF46-9E6E-9769AD275262}" type="presParOf" srcId="{38C4DEAE-6403-6D4E-A98E-A480DEC40716}" destId="{B73C9E7C-006E-1245-B9BB-D20B1E46FB15}" srcOrd="0" destOrd="0" presId="urn:microsoft.com/office/officeart/2009/3/layout/HorizontalOrganizationChart"/>
    <dgm:cxn modelId="{9F3F87A3-15A1-7540-9E65-DED7B81F2897}" type="presParOf" srcId="{B73C9E7C-006E-1245-B9BB-D20B1E46FB15}" destId="{681EE4E9-5F6A-1645-A5BD-56E14F2572ED}" srcOrd="0" destOrd="0" presId="urn:microsoft.com/office/officeart/2009/3/layout/HorizontalOrganizationChart"/>
    <dgm:cxn modelId="{3C0E0838-1D3F-BF4A-A06C-FAB650B510F8}" type="presParOf" srcId="{681EE4E9-5F6A-1645-A5BD-56E14F2572ED}" destId="{B62F2B2B-2A47-0E48-B1ED-6412789D0935}" srcOrd="0" destOrd="0" presId="urn:microsoft.com/office/officeart/2009/3/layout/HorizontalOrganizationChart"/>
    <dgm:cxn modelId="{4686FC02-5B78-6D4C-874A-258CF2DEE346}" type="presParOf" srcId="{681EE4E9-5F6A-1645-A5BD-56E14F2572ED}" destId="{42ADC10B-C9A4-F64E-B628-855F0734CEC6}" srcOrd="1" destOrd="0" presId="urn:microsoft.com/office/officeart/2009/3/layout/HorizontalOrganizationChart"/>
    <dgm:cxn modelId="{26D25438-EF3E-8048-9C83-00510ADCD4F1}" type="presParOf" srcId="{B73C9E7C-006E-1245-B9BB-D20B1E46FB15}" destId="{E067561C-71CF-5645-B025-06795B3A2BCE}" srcOrd="1" destOrd="0" presId="urn:microsoft.com/office/officeart/2009/3/layout/HorizontalOrganizationChart"/>
    <dgm:cxn modelId="{9BD6B85A-1CAA-8042-ADB2-760CDC84CCAC}" type="presParOf" srcId="{E067561C-71CF-5645-B025-06795B3A2BCE}" destId="{050D68B0-FF8F-4945-842A-FC9B2164B186}" srcOrd="0" destOrd="0" presId="urn:microsoft.com/office/officeart/2009/3/layout/HorizontalOrganizationChart"/>
    <dgm:cxn modelId="{941EA0F7-392B-6341-9FE7-D38DC33F173B}" type="presParOf" srcId="{E067561C-71CF-5645-B025-06795B3A2BCE}" destId="{434DAD1C-2F69-D44A-820D-C827ABCFD8A7}" srcOrd="1" destOrd="0" presId="urn:microsoft.com/office/officeart/2009/3/layout/HorizontalOrganizationChart"/>
    <dgm:cxn modelId="{93A59E73-3EAF-A14C-8335-A92F8345A942}" type="presParOf" srcId="{434DAD1C-2F69-D44A-820D-C827ABCFD8A7}" destId="{C4B084D9-4919-6F44-93E8-13A2CB604FDB}" srcOrd="0" destOrd="0" presId="urn:microsoft.com/office/officeart/2009/3/layout/HorizontalOrganizationChart"/>
    <dgm:cxn modelId="{0650FF6A-0B6F-1940-B6CF-8BD0921551D3}" type="presParOf" srcId="{C4B084D9-4919-6F44-93E8-13A2CB604FDB}" destId="{FD88AAD9-9673-5243-AB5F-EE22254059C5}" srcOrd="0" destOrd="0" presId="urn:microsoft.com/office/officeart/2009/3/layout/HorizontalOrganizationChart"/>
    <dgm:cxn modelId="{581167FF-9091-094A-A284-FCAEDDC1FBC8}" type="presParOf" srcId="{C4B084D9-4919-6F44-93E8-13A2CB604FDB}" destId="{1639F761-1A75-A743-B9AE-FF0E14BAFF99}" srcOrd="1" destOrd="0" presId="urn:microsoft.com/office/officeart/2009/3/layout/HorizontalOrganizationChart"/>
    <dgm:cxn modelId="{F1F047F8-D966-8845-AF91-BEBBB741EB99}" type="presParOf" srcId="{434DAD1C-2F69-D44A-820D-C827ABCFD8A7}" destId="{21A35BB5-9F9B-1342-945A-EC7222E2EE5A}" srcOrd="1" destOrd="0" presId="urn:microsoft.com/office/officeart/2009/3/layout/HorizontalOrganizationChart"/>
    <dgm:cxn modelId="{9544FE80-9195-B94C-8362-5D6C727BD7AE}" type="presParOf" srcId="{434DAD1C-2F69-D44A-820D-C827ABCFD8A7}" destId="{BD197425-F713-EC44-9A34-863C18755379}" srcOrd="2" destOrd="0" presId="urn:microsoft.com/office/officeart/2009/3/layout/HorizontalOrganizationChart"/>
    <dgm:cxn modelId="{84EA50CA-7F17-D749-87F8-4E5CFF9BE904}" type="presParOf" srcId="{E067561C-71CF-5645-B025-06795B3A2BCE}" destId="{2C4DE11D-52E6-9E48-8982-464185D5094C}" srcOrd="2" destOrd="0" presId="urn:microsoft.com/office/officeart/2009/3/layout/HorizontalOrganizationChart"/>
    <dgm:cxn modelId="{14A8DCE6-63E1-6C45-AD59-C824DF34AB99}" type="presParOf" srcId="{E067561C-71CF-5645-B025-06795B3A2BCE}" destId="{CFBD7D72-5B61-3542-B85C-4525AC6E4F00}" srcOrd="3" destOrd="0" presId="urn:microsoft.com/office/officeart/2009/3/layout/HorizontalOrganizationChart"/>
    <dgm:cxn modelId="{EF42BDE9-64FB-4B4C-ABAD-CF127C6B1641}" type="presParOf" srcId="{CFBD7D72-5B61-3542-B85C-4525AC6E4F00}" destId="{F76E1BB3-AC90-B74F-8409-EFBC6E3D1068}" srcOrd="0" destOrd="0" presId="urn:microsoft.com/office/officeart/2009/3/layout/HorizontalOrganizationChart"/>
    <dgm:cxn modelId="{B5BF3251-CBE8-E043-B825-474E321005A9}" type="presParOf" srcId="{F76E1BB3-AC90-B74F-8409-EFBC6E3D1068}" destId="{32FA05DD-CE4D-E34E-9429-F4CC2FBC0D82}" srcOrd="0" destOrd="0" presId="urn:microsoft.com/office/officeart/2009/3/layout/HorizontalOrganizationChart"/>
    <dgm:cxn modelId="{24946AF3-A773-784C-B69F-BE2C24812BA8}" type="presParOf" srcId="{F76E1BB3-AC90-B74F-8409-EFBC6E3D1068}" destId="{81F92F71-CA1F-EC47-A421-189141E48AE6}" srcOrd="1" destOrd="0" presId="urn:microsoft.com/office/officeart/2009/3/layout/HorizontalOrganizationChart"/>
    <dgm:cxn modelId="{EE8C58ED-E714-9547-B90A-61ECB7B34E0D}" type="presParOf" srcId="{CFBD7D72-5B61-3542-B85C-4525AC6E4F00}" destId="{1DB2C4F9-27FD-194D-A442-232CE10999FE}" srcOrd="1" destOrd="0" presId="urn:microsoft.com/office/officeart/2009/3/layout/HorizontalOrganizationChart"/>
    <dgm:cxn modelId="{391379CA-382E-4641-B4EB-884544EC8904}" type="presParOf" srcId="{CFBD7D72-5B61-3542-B85C-4525AC6E4F00}" destId="{1BEC5495-7E99-414B-9AB9-F973B0BE4E34}" srcOrd="2" destOrd="0" presId="urn:microsoft.com/office/officeart/2009/3/layout/HorizontalOrganizationChart"/>
    <dgm:cxn modelId="{8B432ED8-5B83-7A47-9339-12D537F7A513}" type="presParOf" srcId="{E067561C-71CF-5645-B025-06795B3A2BCE}" destId="{E247433F-D2EB-6649-B6CB-3930FBD35743}" srcOrd="4" destOrd="0" presId="urn:microsoft.com/office/officeart/2009/3/layout/HorizontalOrganizationChart"/>
    <dgm:cxn modelId="{5230BC31-A666-0640-8A56-DDC9056E65D5}" type="presParOf" srcId="{E067561C-71CF-5645-B025-06795B3A2BCE}" destId="{451B6034-BA58-9A44-A810-B1AEF09CB39D}" srcOrd="5" destOrd="0" presId="urn:microsoft.com/office/officeart/2009/3/layout/HorizontalOrganizationChart"/>
    <dgm:cxn modelId="{B25F44DA-0A8B-0C42-868F-7159F7D9E323}" type="presParOf" srcId="{451B6034-BA58-9A44-A810-B1AEF09CB39D}" destId="{EF2299D9-F181-554C-8341-554869FAD544}" srcOrd="0" destOrd="0" presId="urn:microsoft.com/office/officeart/2009/3/layout/HorizontalOrganizationChart"/>
    <dgm:cxn modelId="{2B3C3DC8-A194-424D-90AB-BEE2182497D0}" type="presParOf" srcId="{EF2299D9-F181-554C-8341-554869FAD544}" destId="{C40B9B7E-F56E-2A46-9061-12F0732C28CE}" srcOrd="0" destOrd="0" presId="urn:microsoft.com/office/officeart/2009/3/layout/HorizontalOrganizationChart"/>
    <dgm:cxn modelId="{DDA90C4A-5713-2941-87AD-7332CD8CBA5C}" type="presParOf" srcId="{EF2299D9-F181-554C-8341-554869FAD544}" destId="{703D35CF-BA59-B14B-96EB-F52F1569FCFE}" srcOrd="1" destOrd="0" presId="urn:microsoft.com/office/officeart/2009/3/layout/HorizontalOrganizationChart"/>
    <dgm:cxn modelId="{C79254CB-AFC2-BC42-9883-A7AAFC5849CB}" type="presParOf" srcId="{451B6034-BA58-9A44-A810-B1AEF09CB39D}" destId="{BE50DEE4-1822-7A49-AAED-0DB951F52056}" srcOrd="1" destOrd="0" presId="urn:microsoft.com/office/officeart/2009/3/layout/HorizontalOrganizationChart"/>
    <dgm:cxn modelId="{E741A15B-7A94-FD41-A6C7-3AF288C5890D}" type="presParOf" srcId="{451B6034-BA58-9A44-A810-B1AEF09CB39D}" destId="{0614CE2C-7B2B-A84D-BA20-7E62CB1E7BC2}" srcOrd="2" destOrd="0" presId="urn:microsoft.com/office/officeart/2009/3/layout/HorizontalOrganizationChart"/>
    <dgm:cxn modelId="{8ACEDE59-7E32-F94C-9E10-6015258A56AA}" type="presParOf" srcId="{E067561C-71CF-5645-B025-06795B3A2BCE}" destId="{9175ED2A-E876-E842-9C0C-2B24AD3A1732}" srcOrd="6" destOrd="0" presId="urn:microsoft.com/office/officeart/2009/3/layout/HorizontalOrganizationChart"/>
    <dgm:cxn modelId="{E32434FD-8EB5-E046-B70A-419900F73031}" type="presParOf" srcId="{E067561C-71CF-5645-B025-06795B3A2BCE}" destId="{EB16AFFE-442A-2F44-BFA8-4C4FC74982D8}" srcOrd="7" destOrd="0" presId="urn:microsoft.com/office/officeart/2009/3/layout/HorizontalOrganizationChart"/>
    <dgm:cxn modelId="{15B18FDA-0FEC-484B-BFF7-799986C2B8A5}" type="presParOf" srcId="{EB16AFFE-442A-2F44-BFA8-4C4FC74982D8}" destId="{3C2FE6E9-FD77-6240-A636-338DC11080E2}" srcOrd="0" destOrd="0" presId="urn:microsoft.com/office/officeart/2009/3/layout/HorizontalOrganizationChart"/>
    <dgm:cxn modelId="{E28CE417-3B82-E04B-AD31-195BBF2A0AE5}" type="presParOf" srcId="{3C2FE6E9-FD77-6240-A636-338DC11080E2}" destId="{D489E7D0-3265-604F-9C56-C3A31AA2171C}" srcOrd="0" destOrd="0" presId="urn:microsoft.com/office/officeart/2009/3/layout/HorizontalOrganizationChart"/>
    <dgm:cxn modelId="{E516D251-3120-B648-8C46-3CF4DEDBCE51}" type="presParOf" srcId="{3C2FE6E9-FD77-6240-A636-338DC11080E2}" destId="{008DB827-930A-E94D-B9D6-42A9C6C8BAE6}" srcOrd="1" destOrd="0" presId="urn:microsoft.com/office/officeart/2009/3/layout/HorizontalOrganizationChart"/>
    <dgm:cxn modelId="{4E08757E-1F64-B64B-9398-708C8A137B47}" type="presParOf" srcId="{EB16AFFE-442A-2F44-BFA8-4C4FC74982D8}" destId="{5D6C8DA1-7255-A04C-B80F-BC7968031E65}" srcOrd="1" destOrd="0" presId="urn:microsoft.com/office/officeart/2009/3/layout/HorizontalOrganizationChart"/>
    <dgm:cxn modelId="{FA4C40BC-B1ED-2A49-BCB8-35F2D0A1305E}" type="presParOf" srcId="{EB16AFFE-442A-2F44-BFA8-4C4FC74982D8}" destId="{91483879-26F1-9C47-890E-9F690B1B9CF0}" srcOrd="2" destOrd="0" presId="urn:microsoft.com/office/officeart/2009/3/layout/HorizontalOrganizationChart"/>
    <dgm:cxn modelId="{D9B03774-48C3-3249-BED7-C19124722F84}" type="presParOf" srcId="{B73C9E7C-006E-1245-B9BB-D20B1E46FB15}" destId="{DE80909A-29CD-4F45-AFF3-3D475AB0C619}" srcOrd="2" destOrd="0" presId="urn:microsoft.com/office/officeart/2009/3/layout/HorizontalOrganizationChart"/>
    <dgm:cxn modelId="{A3EAAB42-BAC9-8D4D-B387-1E51CB05E0F4}" type="presParOf" srcId="{DE80909A-29CD-4F45-AFF3-3D475AB0C619}" destId="{469C2CB2-0047-374B-9723-7F6DA1F17E32}" srcOrd="0" destOrd="0" presId="urn:microsoft.com/office/officeart/2009/3/layout/HorizontalOrganizationChart"/>
    <dgm:cxn modelId="{B7C4ADE9-65FD-1545-9E1A-3F182D216702}" type="presParOf" srcId="{DE80909A-29CD-4F45-AFF3-3D475AB0C619}" destId="{A1985716-57C0-E342-BFBA-D2AD6EB6E183}" srcOrd="1" destOrd="0" presId="urn:microsoft.com/office/officeart/2009/3/layout/HorizontalOrganizationChart"/>
    <dgm:cxn modelId="{D6086E84-34E2-4343-A0CF-F9FA70370B1D}" type="presParOf" srcId="{A1985716-57C0-E342-BFBA-D2AD6EB6E183}" destId="{5C4047F6-90FE-6247-A735-2646E1745262}" srcOrd="0" destOrd="0" presId="urn:microsoft.com/office/officeart/2009/3/layout/HorizontalOrganizationChart"/>
    <dgm:cxn modelId="{957A827A-41DC-6E45-895E-E56E411B81D3}" type="presParOf" srcId="{5C4047F6-90FE-6247-A735-2646E1745262}" destId="{E7A8FB46-9E14-2547-A9EB-3DB91A776C32}" srcOrd="0" destOrd="0" presId="urn:microsoft.com/office/officeart/2009/3/layout/HorizontalOrganizationChart"/>
    <dgm:cxn modelId="{A0B65D43-9E96-9840-B9BD-F0CEFE5F52F6}" type="presParOf" srcId="{5C4047F6-90FE-6247-A735-2646E1745262}" destId="{BAD9E74E-8ADF-3646-A30B-5BA711DBF29E}" srcOrd="1" destOrd="0" presId="urn:microsoft.com/office/officeart/2009/3/layout/HorizontalOrganizationChart"/>
    <dgm:cxn modelId="{77456E96-80A5-CE49-8E52-5F54373CF06C}" type="presParOf" srcId="{A1985716-57C0-E342-BFBA-D2AD6EB6E183}" destId="{EC5BBDAE-E4D7-D148-A532-2DB04C39E707}" srcOrd="1" destOrd="0" presId="urn:microsoft.com/office/officeart/2009/3/layout/HorizontalOrganizationChart"/>
    <dgm:cxn modelId="{907E4438-6C65-0B41-BCD7-CC3FDC22A732}" type="presParOf" srcId="{A1985716-57C0-E342-BFBA-D2AD6EB6E183}" destId="{3F3BE209-2F97-1643-ACC4-86910EF779AC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E8136C0-E35E-D744-9D5C-5D23893728C6}" type="doc">
      <dgm:prSet loTypeId="urn:microsoft.com/office/officeart/2005/8/layout/cycle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B44C85A-F10F-124E-9396-8F7F522DD420}">
      <dgm:prSet phldrT="[Κείμενο]" custT="1"/>
      <dgm:spPr/>
      <dgm:t>
        <a:bodyPr/>
        <a:lstStyle/>
        <a:p>
          <a:r>
            <a:rPr lang="el-GR" sz="1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ΤΟ</a:t>
          </a:r>
          <a:r>
            <a:rPr lang="el-GR" sz="1400" b="1" baseline="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ΧΡΗΜΑ ΣΤΟΝ ΑΡΙΣΤΟΤΕΛΗ</a:t>
          </a:r>
          <a:endParaRPr lang="el-GR" sz="1400" b="1" dirty="0">
            <a:solidFill>
              <a:srgbClr val="00B0F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7ABDE0-6CEC-D643-ACB0-E962BB2B07F8}" type="parTrans" cxnId="{67D51ED9-4DAC-9042-B9BD-A3471113A808}">
      <dgm:prSet/>
      <dgm:spPr/>
      <dgm:t>
        <a:bodyPr/>
        <a:lstStyle/>
        <a:p>
          <a:endParaRPr lang="el-GR"/>
        </a:p>
      </dgm:t>
    </dgm:pt>
    <dgm:pt modelId="{0CE42CA6-543B-B04C-838B-1933EFA43FEE}" type="sibTrans" cxnId="{67D51ED9-4DAC-9042-B9BD-A3471113A808}">
      <dgm:prSet/>
      <dgm:spPr/>
      <dgm:t>
        <a:bodyPr/>
        <a:lstStyle/>
        <a:p>
          <a:endParaRPr lang="el-GR"/>
        </a:p>
      </dgm:t>
    </dgm:pt>
    <dgm:pt modelId="{F9C07944-8DCF-9C44-9DDC-22DE565800CF}">
      <dgm:prSet phldrT="[Κείμενο]" custT="1"/>
      <dgm:spPr/>
      <dgm:t>
        <a:bodyPr/>
        <a:lstStyle/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ΠΡΟΣΔΙΟΡΙΣΕ ΤΗ ΧΡΗΣΙΜΟΤΗΤΑ ΤΟΥ ΑΓΑΘΟΥ ΑΠΟ</a:t>
          </a:r>
          <a:r>
            <a:rPr lang="en-US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ΕΡΓΑΤΟΩΡΕΣ, ΠΑΡΑΓΩΓΗ &amp; ΚΟΣΤΟΣ ΠΑΡΑΓΩΓΗΣ &amp; Η ΣΠΑΝΙΟΤΗΤΑ ΤΟΥ</a:t>
          </a:r>
        </a:p>
      </dgm:t>
    </dgm:pt>
    <dgm:pt modelId="{C8F7CE7B-1F21-4C4F-A542-6C1426639C20}" type="parTrans" cxnId="{C346CE2B-FC2E-B143-BA16-17D7051B1F03}">
      <dgm:prSet/>
      <dgm:spPr/>
      <dgm:t>
        <a:bodyPr/>
        <a:lstStyle/>
        <a:p>
          <a:endParaRPr lang="el-GR"/>
        </a:p>
      </dgm:t>
    </dgm:pt>
    <dgm:pt modelId="{43DCCAF4-A18E-0241-8BC8-26EAB01F515C}" type="sibTrans" cxnId="{C346CE2B-FC2E-B143-BA16-17D7051B1F03}">
      <dgm:prSet/>
      <dgm:spPr/>
      <dgm:t>
        <a:bodyPr/>
        <a:lstStyle/>
        <a:p>
          <a:endParaRPr lang="el-GR"/>
        </a:p>
      </dgm:t>
    </dgm:pt>
    <dgm:pt modelId="{C77A1639-C55D-4F41-A3CA-4B6C50928A5A}">
      <dgm:prSet phldrT="[Κείμενο]" custT="1"/>
      <dgm:spPr/>
      <dgm:t>
        <a:bodyPr/>
        <a:lstStyle/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ΤΟ ΧΡΗΜΑ ΩΣ ΜΕΤΡΟ ΑΝΤΑΛΛΑΓΗΣ</a:t>
          </a:r>
        </a:p>
      </dgm:t>
    </dgm:pt>
    <dgm:pt modelId="{DB7AE4F7-BEE0-7041-A5C9-999B14F992DF}" type="parTrans" cxnId="{87C18AF7-DFAD-8442-8864-D51C36148871}">
      <dgm:prSet/>
      <dgm:spPr/>
      <dgm:t>
        <a:bodyPr/>
        <a:lstStyle/>
        <a:p>
          <a:endParaRPr lang="el-GR"/>
        </a:p>
      </dgm:t>
    </dgm:pt>
    <dgm:pt modelId="{14C42A3E-CF6D-324B-BFDB-F91F2B1C469E}" type="sibTrans" cxnId="{87C18AF7-DFAD-8442-8864-D51C36148871}">
      <dgm:prSet/>
      <dgm:spPr/>
      <dgm:t>
        <a:bodyPr/>
        <a:lstStyle/>
        <a:p>
          <a:endParaRPr lang="el-GR"/>
        </a:p>
      </dgm:t>
    </dgm:pt>
    <dgm:pt modelId="{5C0062B3-F74B-CD4A-9E21-D8D5162A0614}">
      <dgm:prSet phldrT="[Κείμενο]" custT="1"/>
      <dgm:spPr/>
      <dgm:t>
        <a:bodyPr/>
        <a:lstStyle/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ΙΣΟΤΙΜΗ ΑΝΤΑΛΛΑΓΗ ΠΡΟΪΟΝΤΩΝ</a:t>
          </a:r>
        </a:p>
      </dgm:t>
    </dgm:pt>
    <dgm:pt modelId="{330C856B-853E-2548-B06E-D10F0F274F54}" type="parTrans" cxnId="{099A299C-DCFD-9A42-8561-7ACD15F3BDC8}">
      <dgm:prSet/>
      <dgm:spPr/>
      <dgm:t>
        <a:bodyPr/>
        <a:lstStyle/>
        <a:p>
          <a:endParaRPr lang="el-GR"/>
        </a:p>
      </dgm:t>
    </dgm:pt>
    <dgm:pt modelId="{AA6953F2-A2BB-AE41-9108-851567EAE1FD}" type="sibTrans" cxnId="{099A299C-DCFD-9A42-8561-7ACD15F3BDC8}">
      <dgm:prSet/>
      <dgm:spPr/>
      <dgm:t>
        <a:bodyPr/>
        <a:lstStyle/>
        <a:p>
          <a:endParaRPr lang="el-GR"/>
        </a:p>
      </dgm:t>
    </dgm:pt>
    <dgm:pt modelId="{F0FF935B-2183-1E4D-BD9C-99BEDC4941B2}">
      <dgm:prSet phldrT="[Κείμενο]" custT="1"/>
      <dgm:spPr/>
      <dgm:t>
        <a:bodyPr/>
        <a:lstStyle/>
        <a:p>
          <a:r>
            <a:rPr lang="el-GR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Η ΧΡΗΜΑΤΙΚΗ ΣΥΝΑΛΛΑΓΗ ΜΕΣΟ ΗΘΙΚΗΣ ΑΣΚΗΣΗΣ</a:t>
          </a:r>
        </a:p>
      </dgm:t>
    </dgm:pt>
    <dgm:pt modelId="{B20A2555-B875-9846-A4DF-49E800131DE4}" type="parTrans" cxnId="{8049E967-049B-6348-B8A8-99EC1CA8D94F}">
      <dgm:prSet/>
      <dgm:spPr/>
      <dgm:t>
        <a:bodyPr/>
        <a:lstStyle/>
        <a:p>
          <a:endParaRPr lang="el-GR"/>
        </a:p>
      </dgm:t>
    </dgm:pt>
    <dgm:pt modelId="{68B6A503-5998-0941-9312-3A484B38C8BF}" type="sibTrans" cxnId="{8049E967-049B-6348-B8A8-99EC1CA8D94F}">
      <dgm:prSet/>
      <dgm:spPr/>
      <dgm:t>
        <a:bodyPr/>
        <a:lstStyle/>
        <a:p>
          <a:endParaRPr lang="el-GR"/>
        </a:p>
      </dgm:t>
    </dgm:pt>
    <dgm:pt modelId="{7218B234-6677-4247-BB7C-ACDED2827551}">
      <dgm:prSet phldrT="[Κείμενο]" custT="1"/>
      <dgm:spPr/>
      <dgm:t>
        <a:bodyPr/>
        <a:lstStyle/>
        <a:p>
          <a:r>
            <a:rPr lang="el-GR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ΤΟ ΧΡΗΜΑ ΣΥΜΒΑΤΙΚΗ ΑΝΑΠΑΡΑΣΤΑΣΗ ΤΗΣ ΑΝΑΓΚΗ</a:t>
          </a:r>
        </a:p>
      </dgm:t>
    </dgm:pt>
    <dgm:pt modelId="{8B74DD71-F966-1A44-A5BA-076C17A9754A}" type="parTrans" cxnId="{A5E2D0BC-6D78-D14C-8A35-75850EC56566}">
      <dgm:prSet/>
      <dgm:spPr/>
    </dgm:pt>
    <dgm:pt modelId="{808084DB-09CD-8943-8B3D-85060B412625}" type="sibTrans" cxnId="{A5E2D0BC-6D78-D14C-8A35-75850EC56566}">
      <dgm:prSet/>
      <dgm:spPr/>
    </dgm:pt>
    <dgm:pt modelId="{9E6427B5-6DE8-3643-834F-64E516049FCA}" type="pres">
      <dgm:prSet presAssocID="{EE8136C0-E35E-D744-9D5C-5D23893728C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4323E79-135D-8B47-9D75-43FBE5E1CF3F}" type="pres">
      <dgm:prSet presAssocID="{2B44C85A-F10F-124E-9396-8F7F522DD420}" presName="node" presStyleLbl="node1" presStyleIdx="0" presStyleCnt="6" custScaleX="14005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FA3129A-23A8-2748-BEA3-6A86CF702038}" type="pres">
      <dgm:prSet presAssocID="{2B44C85A-F10F-124E-9396-8F7F522DD420}" presName="spNode" presStyleCnt="0"/>
      <dgm:spPr/>
    </dgm:pt>
    <dgm:pt modelId="{00984F70-1E79-A144-8346-C1CFB7A5EFBF}" type="pres">
      <dgm:prSet presAssocID="{0CE42CA6-543B-B04C-838B-1933EFA43FEE}" presName="sibTrans" presStyleLbl="sibTrans1D1" presStyleIdx="0" presStyleCnt="6"/>
      <dgm:spPr/>
      <dgm:t>
        <a:bodyPr/>
        <a:lstStyle/>
        <a:p>
          <a:endParaRPr lang="el-GR"/>
        </a:p>
      </dgm:t>
    </dgm:pt>
    <dgm:pt modelId="{64FB4A7A-B3D0-4E42-B0DA-9D8584C965CA}" type="pres">
      <dgm:prSet presAssocID="{F9C07944-8DCF-9C44-9DDC-22DE565800CF}" presName="node" presStyleLbl="node1" presStyleIdx="1" presStyleCnt="6" custScaleX="154516" custScaleY="18189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BC73E16-F417-194F-BF58-314B66AF4B02}" type="pres">
      <dgm:prSet presAssocID="{F9C07944-8DCF-9C44-9DDC-22DE565800CF}" presName="spNode" presStyleCnt="0"/>
      <dgm:spPr/>
    </dgm:pt>
    <dgm:pt modelId="{8E90C0C0-0D8F-924B-B94C-E48D276085B5}" type="pres">
      <dgm:prSet presAssocID="{43DCCAF4-A18E-0241-8BC8-26EAB01F515C}" presName="sibTrans" presStyleLbl="sibTrans1D1" presStyleIdx="1" presStyleCnt="6"/>
      <dgm:spPr/>
      <dgm:t>
        <a:bodyPr/>
        <a:lstStyle/>
        <a:p>
          <a:endParaRPr lang="el-GR"/>
        </a:p>
      </dgm:t>
    </dgm:pt>
    <dgm:pt modelId="{C013EEC2-3B54-A54D-A29C-FE3BAF63F2E2}" type="pres">
      <dgm:prSet presAssocID="{C77A1639-C55D-4F41-A3CA-4B6C50928A5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1CC72B6-4969-CB40-A6E6-CF991FD43203}" type="pres">
      <dgm:prSet presAssocID="{C77A1639-C55D-4F41-A3CA-4B6C50928A5A}" presName="spNode" presStyleCnt="0"/>
      <dgm:spPr/>
    </dgm:pt>
    <dgm:pt modelId="{459F8EB5-696A-B049-A06C-325B2FD78644}" type="pres">
      <dgm:prSet presAssocID="{14C42A3E-CF6D-324B-BFDB-F91F2B1C469E}" presName="sibTrans" presStyleLbl="sibTrans1D1" presStyleIdx="2" presStyleCnt="6"/>
      <dgm:spPr/>
      <dgm:t>
        <a:bodyPr/>
        <a:lstStyle/>
        <a:p>
          <a:endParaRPr lang="el-GR"/>
        </a:p>
      </dgm:t>
    </dgm:pt>
    <dgm:pt modelId="{08A42111-CFC3-B749-B368-7A70CFEA6D7D}" type="pres">
      <dgm:prSet presAssocID="{5C0062B3-F74B-CD4A-9E21-D8D5162A061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6CFAA6E-FBFB-C147-A8D6-16ABD0D692CF}" type="pres">
      <dgm:prSet presAssocID="{5C0062B3-F74B-CD4A-9E21-D8D5162A0614}" presName="spNode" presStyleCnt="0"/>
      <dgm:spPr/>
    </dgm:pt>
    <dgm:pt modelId="{BA2FB584-8A74-D248-854F-0C72BB03E341}" type="pres">
      <dgm:prSet presAssocID="{AA6953F2-A2BB-AE41-9108-851567EAE1FD}" presName="sibTrans" presStyleLbl="sibTrans1D1" presStyleIdx="3" presStyleCnt="6"/>
      <dgm:spPr/>
      <dgm:t>
        <a:bodyPr/>
        <a:lstStyle/>
        <a:p>
          <a:endParaRPr lang="el-GR"/>
        </a:p>
      </dgm:t>
    </dgm:pt>
    <dgm:pt modelId="{9C76FA98-206C-BA47-8456-C2B9B20CCB96}" type="pres">
      <dgm:prSet presAssocID="{F0FF935B-2183-1E4D-BD9C-99BEDC4941B2}" presName="node" presStyleLbl="node1" presStyleIdx="4" presStyleCnt="6" custScaleY="13634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CFDF166-24B2-B849-9EA7-6A0FD078CF3A}" type="pres">
      <dgm:prSet presAssocID="{F0FF935B-2183-1E4D-BD9C-99BEDC4941B2}" presName="spNode" presStyleCnt="0"/>
      <dgm:spPr/>
    </dgm:pt>
    <dgm:pt modelId="{0C768A2B-CB5F-3442-ADC5-8D8A819A8AB8}" type="pres">
      <dgm:prSet presAssocID="{68B6A503-5998-0941-9312-3A484B38C8BF}" presName="sibTrans" presStyleLbl="sibTrans1D1" presStyleIdx="4" presStyleCnt="6"/>
      <dgm:spPr/>
      <dgm:t>
        <a:bodyPr/>
        <a:lstStyle/>
        <a:p>
          <a:endParaRPr lang="el-GR"/>
        </a:p>
      </dgm:t>
    </dgm:pt>
    <dgm:pt modelId="{375F722F-78DA-AB48-B1CA-8858DEC6CF6E}" type="pres">
      <dgm:prSet presAssocID="{7218B234-6677-4247-BB7C-ACDED2827551}" presName="node" presStyleLbl="node1" presStyleIdx="5" presStyleCnt="6" custScaleX="135421" custScaleY="11597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2785C83-55BB-EA4C-B37C-AB3926A86ABE}" type="pres">
      <dgm:prSet presAssocID="{7218B234-6677-4247-BB7C-ACDED2827551}" presName="spNode" presStyleCnt="0"/>
      <dgm:spPr/>
    </dgm:pt>
    <dgm:pt modelId="{C77DEFF3-ACBA-C448-AD75-1B4ABFD8033E}" type="pres">
      <dgm:prSet presAssocID="{808084DB-09CD-8943-8B3D-85060B412625}" presName="sibTrans" presStyleLbl="sibTrans1D1" presStyleIdx="5" presStyleCnt="6"/>
      <dgm:spPr/>
    </dgm:pt>
  </dgm:ptLst>
  <dgm:cxnLst>
    <dgm:cxn modelId="{AB78F42C-66C6-764E-BB03-08AF935908FA}" type="presOf" srcId="{7218B234-6677-4247-BB7C-ACDED2827551}" destId="{375F722F-78DA-AB48-B1CA-8858DEC6CF6E}" srcOrd="0" destOrd="0" presId="urn:microsoft.com/office/officeart/2005/8/layout/cycle6"/>
    <dgm:cxn modelId="{0D552118-E0AC-234E-BF5D-72C1060C09B2}" type="presOf" srcId="{C77A1639-C55D-4F41-A3CA-4B6C50928A5A}" destId="{C013EEC2-3B54-A54D-A29C-FE3BAF63F2E2}" srcOrd="0" destOrd="0" presId="urn:microsoft.com/office/officeart/2005/8/layout/cycle6"/>
    <dgm:cxn modelId="{87C18AF7-DFAD-8442-8864-D51C36148871}" srcId="{EE8136C0-E35E-D744-9D5C-5D23893728C6}" destId="{C77A1639-C55D-4F41-A3CA-4B6C50928A5A}" srcOrd="2" destOrd="0" parTransId="{DB7AE4F7-BEE0-7041-A5C9-999B14F992DF}" sibTransId="{14C42A3E-CF6D-324B-BFDB-F91F2B1C469E}"/>
    <dgm:cxn modelId="{C346CE2B-FC2E-B143-BA16-17D7051B1F03}" srcId="{EE8136C0-E35E-D744-9D5C-5D23893728C6}" destId="{F9C07944-8DCF-9C44-9DDC-22DE565800CF}" srcOrd="1" destOrd="0" parTransId="{C8F7CE7B-1F21-4C4F-A542-6C1426639C20}" sibTransId="{43DCCAF4-A18E-0241-8BC8-26EAB01F515C}"/>
    <dgm:cxn modelId="{94CC8FA4-7283-B54B-9BDA-AEB7C8B45F77}" type="presOf" srcId="{EE8136C0-E35E-D744-9D5C-5D23893728C6}" destId="{9E6427B5-6DE8-3643-834F-64E516049FCA}" srcOrd="0" destOrd="0" presId="urn:microsoft.com/office/officeart/2005/8/layout/cycle6"/>
    <dgm:cxn modelId="{5F6AF360-1729-A948-88F5-B4A90777873A}" type="presOf" srcId="{68B6A503-5998-0941-9312-3A484B38C8BF}" destId="{0C768A2B-CB5F-3442-ADC5-8D8A819A8AB8}" srcOrd="0" destOrd="0" presId="urn:microsoft.com/office/officeart/2005/8/layout/cycle6"/>
    <dgm:cxn modelId="{462E013C-EE8B-D742-81A4-8A75779BD71B}" type="presOf" srcId="{0CE42CA6-543B-B04C-838B-1933EFA43FEE}" destId="{00984F70-1E79-A144-8346-C1CFB7A5EFBF}" srcOrd="0" destOrd="0" presId="urn:microsoft.com/office/officeart/2005/8/layout/cycle6"/>
    <dgm:cxn modelId="{67D51ED9-4DAC-9042-B9BD-A3471113A808}" srcId="{EE8136C0-E35E-D744-9D5C-5D23893728C6}" destId="{2B44C85A-F10F-124E-9396-8F7F522DD420}" srcOrd="0" destOrd="0" parTransId="{EB7ABDE0-6CEC-D643-ACB0-E962BB2B07F8}" sibTransId="{0CE42CA6-543B-B04C-838B-1933EFA43FEE}"/>
    <dgm:cxn modelId="{8049E967-049B-6348-B8A8-99EC1CA8D94F}" srcId="{EE8136C0-E35E-D744-9D5C-5D23893728C6}" destId="{F0FF935B-2183-1E4D-BD9C-99BEDC4941B2}" srcOrd="4" destOrd="0" parTransId="{B20A2555-B875-9846-A4DF-49E800131DE4}" sibTransId="{68B6A503-5998-0941-9312-3A484B38C8BF}"/>
    <dgm:cxn modelId="{7F52B3A9-2E00-6C4B-BC0D-B712529D13A7}" type="presOf" srcId="{5C0062B3-F74B-CD4A-9E21-D8D5162A0614}" destId="{08A42111-CFC3-B749-B368-7A70CFEA6D7D}" srcOrd="0" destOrd="0" presId="urn:microsoft.com/office/officeart/2005/8/layout/cycle6"/>
    <dgm:cxn modelId="{E12B01BC-793F-EA4D-BDF9-78BD676A87B8}" type="presOf" srcId="{F0FF935B-2183-1E4D-BD9C-99BEDC4941B2}" destId="{9C76FA98-206C-BA47-8456-C2B9B20CCB96}" srcOrd="0" destOrd="0" presId="urn:microsoft.com/office/officeart/2005/8/layout/cycle6"/>
    <dgm:cxn modelId="{02E4A445-B896-5F44-84A1-D792D20CFDD1}" type="presOf" srcId="{2B44C85A-F10F-124E-9396-8F7F522DD420}" destId="{D4323E79-135D-8B47-9D75-43FBE5E1CF3F}" srcOrd="0" destOrd="0" presId="urn:microsoft.com/office/officeart/2005/8/layout/cycle6"/>
    <dgm:cxn modelId="{421704F2-4FC0-394C-BA0D-1D9A8AD576A8}" type="presOf" srcId="{43DCCAF4-A18E-0241-8BC8-26EAB01F515C}" destId="{8E90C0C0-0D8F-924B-B94C-E48D276085B5}" srcOrd="0" destOrd="0" presId="urn:microsoft.com/office/officeart/2005/8/layout/cycle6"/>
    <dgm:cxn modelId="{9CCC2586-74BD-B343-8F7A-06AC6AC83E47}" type="presOf" srcId="{14C42A3E-CF6D-324B-BFDB-F91F2B1C469E}" destId="{459F8EB5-696A-B049-A06C-325B2FD78644}" srcOrd="0" destOrd="0" presId="urn:microsoft.com/office/officeart/2005/8/layout/cycle6"/>
    <dgm:cxn modelId="{B101A390-7970-6C4F-8CF7-CBACA3DC475F}" type="presOf" srcId="{808084DB-09CD-8943-8B3D-85060B412625}" destId="{C77DEFF3-ACBA-C448-AD75-1B4ABFD8033E}" srcOrd="0" destOrd="0" presId="urn:microsoft.com/office/officeart/2005/8/layout/cycle6"/>
    <dgm:cxn modelId="{81A4EFFC-12AB-8D43-A564-38C7A099F618}" type="presOf" srcId="{F9C07944-8DCF-9C44-9DDC-22DE565800CF}" destId="{64FB4A7A-B3D0-4E42-B0DA-9D8584C965CA}" srcOrd="0" destOrd="0" presId="urn:microsoft.com/office/officeart/2005/8/layout/cycle6"/>
    <dgm:cxn modelId="{A5E2D0BC-6D78-D14C-8A35-75850EC56566}" srcId="{EE8136C0-E35E-D744-9D5C-5D23893728C6}" destId="{7218B234-6677-4247-BB7C-ACDED2827551}" srcOrd="5" destOrd="0" parTransId="{8B74DD71-F966-1A44-A5BA-076C17A9754A}" sibTransId="{808084DB-09CD-8943-8B3D-85060B412625}"/>
    <dgm:cxn modelId="{099A299C-DCFD-9A42-8561-7ACD15F3BDC8}" srcId="{EE8136C0-E35E-D744-9D5C-5D23893728C6}" destId="{5C0062B3-F74B-CD4A-9E21-D8D5162A0614}" srcOrd="3" destOrd="0" parTransId="{330C856B-853E-2548-B06E-D10F0F274F54}" sibTransId="{AA6953F2-A2BB-AE41-9108-851567EAE1FD}"/>
    <dgm:cxn modelId="{C28F99D2-49C5-5241-B8E0-BA54C737AD39}" type="presOf" srcId="{AA6953F2-A2BB-AE41-9108-851567EAE1FD}" destId="{BA2FB584-8A74-D248-854F-0C72BB03E341}" srcOrd="0" destOrd="0" presId="urn:microsoft.com/office/officeart/2005/8/layout/cycle6"/>
    <dgm:cxn modelId="{40B072F3-4B2F-8A4A-A9C8-C9C9D0EA52DD}" type="presParOf" srcId="{9E6427B5-6DE8-3643-834F-64E516049FCA}" destId="{D4323E79-135D-8B47-9D75-43FBE5E1CF3F}" srcOrd="0" destOrd="0" presId="urn:microsoft.com/office/officeart/2005/8/layout/cycle6"/>
    <dgm:cxn modelId="{DA994DF6-6EA6-674A-BBFF-02890D6BEDCF}" type="presParOf" srcId="{9E6427B5-6DE8-3643-834F-64E516049FCA}" destId="{CFA3129A-23A8-2748-BEA3-6A86CF702038}" srcOrd="1" destOrd="0" presId="urn:microsoft.com/office/officeart/2005/8/layout/cycle6"/>
    <dgm:cxn modelId="{9264A992-9DB1-B245-805A-80D34EEA94D6}" type="presParOf" srcId="{9E6427B5-6DE8-3643-834F-64E516049FCA}" destId="{00984F70-1E79-A144-8346-C1CFB7A5EFBF}" srcOrd="2" destOrd="0" presId="urn:microsoft.com/office/officeart/2005/8/layout/cycle6"/>
    <dgm:cxn modelId="{7763A882-2EAC-5E49-AC50-A632364FB8E4}" type="presParOf" srcId="{9E6427B5-6DE8-3643-834F-64E516049FCA}" destId="{64FB4A7A-B3D0-4E42-B0DA-9D8584C965CA}" srcOrd="3" destOrd="0" presId="urn:microsoft.com/office/officeart/2005/8/layout/cycle6"/>
    <dgm:cxn modelId="{30E3CBEC-4555-2E41-A5AF-4C2595AE2D9C}" type="presParOf" srcId="{9E6427B5-6DE8-3643-834F-64E516049FCA}" destId="{FBC73E16-F417-194F-BF58-314B66AF4B02}" srcOrd="4" destOrd="0" presId="urn:microsoft.com/office/officeart/2005/8/layout/cycle6"/>
    <dgm:cxn modelId="{0EFAB50C-7B96-A44F-B1F0-61A43EC8B838}" type="presParOf" srcId="{9E6427B5-6DE8-3643-834F-64E516049FCA}" destId="{8E90C0C0-0D8F-924B-B94C-E48D276085B5}" srcOrd="5" destOrd="0" presId="urn:microsoft.com/office/officeart/2005/8/layout/cycle6"/>
    <dgm:cxn modelId="{2F13B732-7370-B74B-91C3-69B619C3665A}" type="presParOf" srcId="{9E6427B5-6DE8-3643-834F-64E516049FCA}" destId="{C013EEC2-3B54-A54D-A29C-FE3BAF63F2E2}" srcOrd="6" destOrd="0" presId="urn:microsoft.com/office/officeart/2005/8/layout/cycle6"/>
    <dgm:cxn modelId="{24B49E9F-AD07-454F-8970-578AD54F7366}" type="presParOf" srcId="{9E6427B5-6DE8-3643-834F-64E516049FCA}" destId="{01CC72B6-4969-CB40-A6E6-CF991FD43203}" srcOrd="7" destOrd="0" presId="urn:microsoft.com/office/officeart/2005/8/layout/cycle6"/>
    <dgm:cxn modelId="{75661E58-277D-DB4B-9DF6-F403EAB15529}" type="presParOf" srcId="{9E6427B5-6DE8-3643-834F-64E516049FCA}" destId="{459F8EB5-696A-B049-A06C-325B2FD78644}" srcOrd="8" destOrd="0" presId="urn:microsoft.com/office/officeart/2005/8/layout/cycle6"/>
    <dgm:cxn modelId="{D0C33B4D-1DE5-EE40-A05D-8B3A3AB606DF}" type="presParOf" srcId="{9E6427B5-6DE8-3643-834F-64E516049FCA}" destId="{08A42111-CFC3-B749-B368-7A70CFEA6D7D}" srcOrd="9" destOrd="0" presId="urn:microsoft.com/office/officeart/2005/8/layout/cycle6"/>
    <dgm:cxn modelId="{52815CBB-C95C-7D4E-83F7-25DD2BBDEB53}" type="presParOf" srcId="{9E6427B5-6DE8-3643-834F-64E516049FCA}" destId="{A6CFAA6E-FBFB-C147-A8D6-16ABD0D692CF}" srcOrd="10" destOrd="0" presId="urn:microsoft.com/office/officeart/2005/8/layout/cycle6"/>
    <dgm:cxn modelId="{8D28F07C-0BD2-E54E-B081-82079B031A96}" type="presParOf" srcId="{9E6427B5-6DE8-3643-834F-64E516049FCA}" destId="{BA2FB584-8A74-D248-854F-0C72BB03E341}" srcOrd="11" destOrd="0" presId="urn:microsoft.com/office/officeart/2005/8/layout/cycle6"/>
    <dgm:cxn modelId="{1926E071-BD29-FA46-9E54-3CBF925BBCA1}" type="presParOf" srcId="{9E6427B5-6DE8-3643-834F-64E516049FCA}" destId="{9C76FA98-206C-BA47-8456-C2B9B20CCB96}" srcOrd="12" destOrd="0" presId="urn:microsoft.com/office/officeart/2005/8/layout/cycle6"/>
    <dgm:cxn modelId="{9F32C8EB-8ED0-1148-A273-316F2B55373A}" type="presParOf" srcId="{9E6427B5-6DE8-3643-834F-64E516049FCA}" destId="{ACFDF166-24B2-B849-9EA7-6A0FD078CF3A}" srcOrd="13" destOrd="0" presId="urn:microsoft.com/office/officeart/2005/8/layout/cycle6"/>
    <dgm:cxn modelId="{BCEE77F7-DDAD-4A41-ACEA-BB27873E8A80}" type="presParOf" srcId="{9E6427B5-6DE8-3643-834F-64E516049FCA}" destId="{0C768A2B-CB5F-3442-ADC5-8D8A819A8AB8}" srcOrd="14" destOrd="0" presId="urn:microsoft.com/office/officeart/2005/8/layout/cycle6"/>
    <dgm:cxn modelId="{E0058E04-3372-2347-8B0F-F76462BAC167}" type="presParOf" srcId="{9E6427B5-6DE8-3643-834F-64E516049FCA}" destId="{375F722F-78DA-AB48-B1CA-8858DEC6CF6E}" srcOrd="15" destOrd="0" presId="urn:microsoft.com/office/officeart/2005/8/layout/cycle6"/>
    <dgm:cxn modelId="{A7F2998C-2E5F-B94C-8DD3-83314DEEC94F}" type="presParOf" srcId="{9E6427B5-6DE8-3643-834F-64E516049FCA}" destId="{92785C83-55BB-EA4C-B37C-AB3926A86ABE}" srcOrd="16" destOrd="0" presId="urn:microsoft.com/office/officeart/2005/8/layout/cycle6"/>
    <dgm:cxn modelId="{0C5001A4-3161-2D46-B9DF-9C0A4A1026DD}" type="presParOf" srcId="{9E6427B5-6DE8-3643-834F-64E516049FCA}" destId="{C77DEFF3-ACBA-C448-AD75-1B4ABFD8033E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678CCC4-A962-2342-89E8-79153BC6EC22}" type="doc">
      <dgm:prSet loTypeId="urn:microsoft.com/office/officeart/2005/8/layout/matrix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399EA2E5-D776-804A-AE85-2B03B1DFDCCA}">
      <dgm:prSet phldrT="[Κείμενο]" custT="1"/>
      <dgm:spPr/>
      <dgm:t>
        <a:bodyPr/>
        <a:lstStyle/>
        <a:p>
          <a:r>
            <a:rPr lang="el-GR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ΧΡΗΣΗ ΧΡΗΜΑΤΟΣ</a:t>
          </a:r>
        </a:p>
      </dgm:t>
    </dgm:pt>
    <dgm:pt modelId="{2DA03753-29B7-5843-B71B-FAF693368E2A}" type="parTrans" cxnId="{5B66996B-7630-FC4B-B5A2-73779821901E}">
      <dgm:prSet/>
      <dgm:spPr/>
      <dgm:t>
        <a:bodyPr/>
        <a:lstStyle/>
        <a:p>
          <a:endParaRPr lang="el-GR"/>
        </a:p>
      </dgm:t>
    </dgm:pt>
    <dgm:pt modelId="{E1AA9023-3E44-9744-8617-350262944F39}" type="sibTrans" cxnId="{5B66996B-7630-FC4B-B5A2-73779821901E}">
      <dgm:prSet/>
      <dgm:spPr/>
      <dgm:t>
        <a:bodyPr/>
        <a:lstStyle/>
        <a:p>
          <a:endParaRPr lang="el-GR"/>
        </a:p>
      </dgm:t>
    </dgm:pt>
    <dgm:pt modelId="{0CBDEC49-A637-7348-9D9D-46541ED4F061}">
      <dgm:prSet phldrT="[Κείμενο]" custT="1"/>
      <dgm:spPr/>
      <dgm:t>
        <a:bodyPr/>
        <a:lstStyle/>
        <a:p>
          <a:r>
            <a:rPr lang="el-GR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ΠΑΡΩΘΗΣΗ ΚΙΝΗΤΡΩΝ</a:t>
          </a:r>
        </a:p>
      </dgm:t>
    </dgm:pt>
    <dgm:pt modelId="{78168FF1-385A-984F-9E15-2DE5795C4975}" type="parTrans" cxnId="{C45EF092-211D-E344-9B6A-C378653BBEFD}">
      <dgm:prSet/>
      <dgm:spPr/>
      <dgm:t>
        <a:bodyPr/>
        <a:lstStyle/>
        <a:p>
          <a:endParaRPr lang="el-GR"/>
        </a:p>
      </dgm:t>
    </dgm:pt>
    <dgm:pt modelId="{0AAEDC69-C585-5849-9FD4-48DBE4C5C4E4}" type="sibTrans" cxnId="{C45EF092-211D-E344-9B6A-C378653BBEFD}">
      <dgm:prSet/>
      <dgm:spPr/>
      <dgm:t>
        <a:bodyPr/>
        <a:lstStyle/>
        <a:p>
          <a:endParaRPr lang="el-GR"/>
        </a:p>
      </dgm:t>
    </dgm:pt>
    <dgm:pt modelId="{D959F1B4-77E6-E644-B603-518249459C1D}">
      <dgm:prSet phldrT="[Κείμενο]" custT="1"/>
      <dgm:spPr/>
      <dgm:t>
        <a:bodyPr/>
        <a:lstStyle/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ΠΑΡΑΚΙΝΗΣΗ ΕΠΙΘΥΜΗΤΙΚΟΥ ΠΡΟΣΑΝΑΤΟΛΙΣΜΟΣ ΣΤΗ ΣΥΣΣΩΡΕΥΣΗ ΠΛΟΥΤΟΥ</a:t>
          </a:r>
        </a:p>
      </dgm:t>
    </dgm:pt>
    <dgm:pt modelId="{38F7CF63-4A1D-8543-966C-DA91699D35AC}" type="parTrans" cxnId="{95CAED34-1AFD-DF48-BDE8-47099422B5C6}">
      <dgm:prSet/>
      <dgm:spPr/>
      <dgm:t>
        <a:bodyPr/>
        <a:lstStyle/>
        <a:p>
          <a:endParaRPr lang="el-GR"/>
        </a:p>
      </dgm:t>
    </dgm:pt>
    <dgm:pt modelId="{9C112F70-A34F-2045-B032-0095F6183F68}" type="sibTrans" cxnId="{95CAED34-1AFD-DF48-BDE8-47099422B5C6}">
      <dgm:prSet/>
      <dgm:spPr/>
      <dgm:t>
        <a:bodyPr/>
        <a:lstStyle/>
        <a:p>
          <a:endParaRPr lang="el-GR"/>
        </a:p>
      </dgm:t>
    </dgm:pt>
    <dgm:pt modelId="{51DC9B89-F46D-7349-8B0E-C23DBC3A9C0E}">
      <dgm:prSet phldrT="[Κείμενο]" custT="1"/>
      <dgm:spPr/>
      <dgm:t>
        <a:bodyPr/>
        <a:lstStyle/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ΔΙΑΚΡΙΣΗ ΔΥΟ ΕΙΔΩΝ ΧΡΗΜΑΤΙΣΤΙΚΗΣ</a:t>
          </a:r>
        </a:p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ΦΥΣΙΚΗ (ΑΠΟΚΤΗΣΗ ΧΡΗΣΙΜΩΝ ΑΓΑΘΩΝ)</a:t>
          </a:r>
        </a:p>
        <a:p>
          <a:endParaRPr lang="el-GR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ΑΠΕΡΙΟΡΙΣΤΗ (ΑΚΡΑΤΟΣ ΠΛΟΥΤΙΣΜΟΣ)</a:t>
          </a:r>
        </a:p>
      </dgm:t>
    </dgm:pt>
    <dgm:pt modelId="{45F9D83F-2F51-E24E-B9AD-14E73A349A1D}" type="parTrans" cxnId="{0965C4CD-799A-FC4F-B067-3C7FC489360C}">
      <dgm:prSet/>
      <dgm:spPr/>
      <dgm:t>
        <a:bodyPr/>
        <a:lstStyle/>
        <a:p>
          <a:endParaRPr lang="el-GR"/>
        </a:p>
      </dgm:t>
    </dgm:pt>
    <dgm:pt modelId="{829ED4F4-18DB-7341-94A3-913E0419E65C}" type="sibTrans" cxnId="{0965C4CD-799A-FC4F-B067-3C7FC489360C}">
      <dgm:prSet/>
      <dgm:spPr/>
      <dgm:t>
        <a:bodyPr/>
        <a:lstStyle/>
        <a:p>
          <a:endParaRPr lang="el-GR"/>
        </a:p>
      </dgm:t>
    </dgm:pt>
    <dgm:pt modelId="{FE56D1D9-3AC1-2E4C-9873-8BFDEC27A7D3}">
      <dgm:prSet phldrT="[Κείμενο]" custT="1"/>
      <dgm:spPr/>
      <dgm:t>
        <a:bodyPr/>
        <a:lstStyle/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ΘΕΩΡΙΑ ΚΙΝΗΤΡΩΝ</a:t>
          </a:r>
        </a:p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ΤΟ ΚΙΝΗΤΡΟ ΤΗΣ ΑΝΑΓΚΗΣ &amp; ΤΟΥ ΚΕΡΔΟΥΣ</a:t>
          </a:r>
        </a:p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ΔΙΑΜΟΡΦΩΣΗ ΚΟΥΛΤΟΥΡΑΣ</a:t>
          </a:r>
        </a:p>
        <a:p>
          <a:endParaRPr lang="el-GR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ΨΥΧΟΛΟΓΙΚΑ ΚΙΝΗΤΡΑ</a:t>
          </a:r>
        </a:p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ΑΝΑΓΚΗ ΕΥΧΑΡΙΣΤΗΣΗΣ</a:t>
          </a:r>
        </a:p>
      </dgm:t>
    </dgm:pt>
    <dgm:pt modelId="{194F5C7C-2016-1A4D-9A3F-791C30A002F0}" type="parTrans" cxnId="{7D6F2513-F28C-0640-A6E8-68A684107EAD}">
      <dgm:prSet/>
      <dgm:spPr/>
      <dgm:t>
        <a:bodyPr/>
        <a:lstStyle/>
        <a:p>
          <a:endParaRPr lang="el-GR"/>
        </a:p>
      </dgm:t>
    </dgm:pt>
    <dgm:pt modelId="{3DD4AF5C-B9C2-A849-B5B2-5AAE312F5CAA}" type="sibTrans" cxnId="{7D6F2513-F28C-0640-A6E8-68A684107EAD}">
      <dgm:prSet/>
      <dgm:spPr/>
      <dgm:t>
        <a:bodyPr/>
        <a:lstStyle/>
        <a:p>
          <a:endParaRPr lang="el-GR"/>
        </a:p>
      </dgm:t>
    </dgm:pt>
    <dgm:pt modelId="{4C698074-055E-0C42-A214-1564BCBCDD03}" type="pres">
      <dgm:prSet presAssocID="{9678CCC4-A962-2342-89E8-79153BC6EC2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AD2BC422-3289-1244-8475-391B644B287C}" type="pres">
      <dgm:prSet presAssocID="{9678CCC4-A962-2342-89E8-79153BC6EC22}" presName="matrix" presStyleCnt="0"/>
      <dgm:spPr/>
    </dgm:pt>
    <dgm:pt modelId="{F368FA0C-2EB0-2A46-B95F-C5B5886BACB2}" type="pres">
      <dgm:prSet presAssocID="{9678CCC4-A962-2342-89E8-79153BC6EC22}" presName="tile1" presStyleLbl="node1" presStyleIdx="0" presStyleCnt="4"/>
      <dgm:spPr/>
      <dgm:t>
        <a:bodyPr/>
        <a:lstStyle/>
        <a:p>
          <a:endParaRPr lang="el-GR"/>
        </a:p>
      </dgm:t>
    </dgm:pt>
    <dgm:pt modelId="{5FEDF665-CD10-4E4F-826B-1C0F0EA58386}" type="pres">
      <dgm:prSet presAssocID="{9678CCC4-A962-2342-89E8-79153BC6EC2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6A98FEA-2B5E-D84E-9EBF-F582BAA6DA81}" type="pres">
      <dgm:prSet presAssocID="{9678CCC4-A962-2342-89E8-79153BC6EC22}" presName="tile2" presStyleLbl="node1" presStyleIdx="1" presStyleCnt="4"/>
      <dgm:spPr/>
      <dgm:t>
        <a:bodyPr/>
        <a:lstStyle/>
        <a:p>
          <a:endParaRPr lang="el-GR"/>
        </a:p>
      </dgm:t>
    </dgm:pt>
    <dgm:pt modelId="{364B5C07-E0A6-0448-943F-51E5062960A8}" type="pres">
      <dgm:prSet presAssocID="{9678CCC4-A962-2342-89E8-79153BC6EC2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77EECB9-E0EF-2B42-A547-938A1FCA2CC7}" type="pres">
      <dgm:prSet presAssocID="{9678CCC4-A962-2342-89E8-79153BC6EC22}" presName="tile3" presStyleLbl="node1" presStyleIdx="2" presStyleCnt="4"/>
      <dgm:spPr/>
      <dgm:t>
        <a:bodyPr/>
        <a:lstStyle/>
        <a:p>
          <a:endParaRPr lang="el-GR"/>
        </a:p>
      </dgm:t>
    </dgm:pt>
    <dgm:pt modelId="{BC678582-55EC-5240-B6CA-44A66A1D34E9}" type="pres">
      <dgm:prSet presAssocID="{9678CCC4-A962-2342-89E8-79153BC6EC2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DBECE82-7C33-6E40-8F69-7626DB223F87}" type="pres">
      <dgm:prSet presAssocID="{9678CCC4-A962-2342-89E8-79153BC6EC22}" presName="tile4" presStyleLbl="node1" presStyleIdx="3" presStyleCnt="4"/>
      <dgm:spPr/>
      <dgm:t>
        <a:bodyPr/>
        <a:lstStyle/>
        <a:p>
          <a:endParaRPr lang="el-GR"/>
        </a:p>
      </dgm:t>
    </dgm:pt>
    <dgm:pt modelId="{C904EC29-A4A6-8347-8D25-633EDD145426}" type="pres">
      <dgm:prSet presAssocID="{9678CCC4-A962-2342-89E8-79153BC6EC2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96DE287-3A42-5249-932B-684725ECEACF}" type="pres">
      <dgm:prSet presAssocID="{9678CCC4-A962-2342-89E8-79153BC6EC22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</dgm:ptLst>
  <dgm:cxnLst>
    <dgm:cxn modelId="{F4340554-F95E-9A4E-89C3-073D83A690FD}" type="presOf" srcId="{9678CCC4-A962-2342-89E8-79153BC6EC22}" destId="{4C698074-055E-0C42-A214-1564BCBCDD03}" srcOrd="0" destOrd="0" presId="urn:microsoft.com/office/officeart/2005/8/layout/matrix1"/>
    <dgm:cxn modelId="{B27FBE6B-150A-2B41-980E-04503433175F}" type="presOf" srcId="{FE56D1D9-3AC1-2E4C-9873-8BFDEC27A7D3}" destId="{C904EC29-A4A6-8347-8D25-633EDD145426}" srcOrd="1" destOrd="0" presId="urn:microsoft.com/office/officeart/2005/8/layout/matrix1"/>
    <dgm:cxn modelId="{95CAED34-1AFD-DF48-BDE8-47099422B5C6}" srcId="{399EA2E5-D776-804A-AE85-2B03B1DFDCCA}" destId="{D959F1B4-77E6-E644-B603-518249459C1D}" srcOrd="1" destOrd="0" parTransId="{38F7CF63-4A1D-8543-966C-DA91699D35AC}" sibTransId="{9C112F70-A34F-2045-B032-0095F6183F68}"/>
    <dgm:cxn modelId="{1DB6A33C-0548-FA45-8EF1-2BF65B9D5D1C}" type="presOf" srcId="{0CBDEC49-A637-7348-9D9D-46541ED4F061}" destId="{F368FA0C-2EB0-2A46-B95F-C5B5886BACB2}" srcOrd="0" destOrd="0" presId="urn:microsoft.com/office/officeart/2005/8/layout/matrix1"/>
    <dgm:cxn modelId="{FFB88EC1-49C6-FC40-8FBD-1AAB7AE30AEA}" type="presOf" srcId="{0CBDEC49-A637-7348-9D9D-46541ED4F061}" destId="{5FEDF665-CD10-4E4F-826B-1C0F0EA58386}" srcOrd="1" destOrd="0" presId="urn:microsoft.com/office/officeart/2005/8/layout/matrix1"/>
    <dgm:cxn modelId="{984652E1-00BA-D245-A8D9-FF76240EA3DF}" type="presOf" srcId="{51DC9B89-F46D-7349-8B0E-C23DBC3A9C0E}" destId="{BC678582-55EC-5240-B6CA-44A66A1D34E9}" srcOrd="1" destOrd="0" presId="urn:microsoft.com/office/officeart/2005/8/layout/matrix1"/>
    <dgm:cxn modelId="{5B66996B-7630-FC4B-B5A2-73779821901E}" srcId="{9678CCC4-A962-2342-89E8-79153BC6EC22}" destId="{399EA2E5-D776-804A-AE85-2B03B1DFDCCA}" srcOrd="0" destOrd="0" parTransId="{2DA03753-29B7-5843-B71B-FAF693368E2A}" sibTransId="{E1AA9023-3E44-9744-8617-350262944F39}"/>
    <dgm:cxn modelId="{719752FB-8B7D-D24E-A963-B7F411E674F1}" type="presOf" srcId="{FE56D1D9-3AC1-2E4C-9873-8BFDEC27A7D3}" destId="{8DBECE82-7C33-6E40-8F69-7626DB223F87}" srcOrd="0" destOrd="0" presId="urn:microsoft.com/office/officeart/2005/8/layout/matrix1"/>
    <dgm:cxn modelId="{C45EF092-211D-E344-9B6A-C378653BBEFD}" srcId="{399EA2E5-D776-804A-AE85-2B03B1DFDCCA}" destId="{0CBDEC49-A637-7348-9D9D-46541ED4F061}" srcOrd="0" destOrd="0" parTransId="{78168FF1-385A-984F-9E15-2DE5795C4975}" sibTransId="{0AAEDC69-C585-5849-9FD4-48DBE4C5C4E4}"/>
    <dgm:cxn modelId="{0965C4CD-799A-FC4F-B067-3C7FC489360C}" srcId="{399EA2E5-D776-804A-AE85-2B03B1DFDCCA}" destId="{51DC9B89-F46D-7349-8B0E-C23DBC3A9C0E}" srcOrd="2" destOrd="0" parTransId="{45F9D83F-2F51-E24E-B9AD-14E73A349A1D}" sibTransId="{829ED4F4-18DB-7341-94A3-913E0419E65C}"/>
    <dgm:cxn modelId="{B8FD42E5-CAA4-B045-941F-BCA65051E858}" type="presOf" srcId="{399EA2E5-D776-804A-AE85-2B03B1DFDCCA}" destId="{396DE287-3A42-5249-932B-684725ECEACF}" srcOrd="0" destOrd="0" presId="urn:microsoft.com/office/officeart/2005/8/layout/matrix1"/>
    <dgm:cxn modelId="{E6EDFD2C-2792-E147-A93A-BBC57CB9076A}" type="presOf" srcId="{D959F1B4-77E6-E644-B603-518249459C1D}" destId="{F6A98FEA-2B5E-D84E-9EBF-F582BAA6DA81}" srcOrd="0" destOrd="0" presId="urn:microsoft.com/office/officeart/2005/8/layout/matrix1"/>
    <dgm:cxn modelId="{9944E160-AC61-084A-BFF6-CC3007186D0E}" type="presOf" srcId="{D959F1B4-77E6-E644-B603-518249459C1D}" destId="{364B5C07-E0A6-0448-943F-51E5062960A8}" srcOrd="1" destOrd="0" presId="urn:microsoft.com/office/officeart/2005/8/layout/matrix1"/>
    <dgm:cxn modelId="{F2D2F36F-6B2D-A246-9FA4-E924A81CE40A}" type="presOf" srcId="{51DC9B89-F46D-7349-8B0E-C23DBC3A9C0E}" destId="{777EECB9-E0EF-2B42-A547-938A1FCA2CC7}" srcOrd="0" destOrd="0" presId="urn:microsoft.com/office/officeart/2005/8/layout/matrix1"/>
    <dgm:cxn modelId="{7D6F2513-F28C-0640-A6E8-68A684107EAD}" srcId="{399EA2E5-D776-804A-AE85-2B03B1DFDCCA}" destId="{FE56D1D9-3AC1-2E4C-9873-8BFDEC27A7D3}" srcOrd="3" destOrd="0" parTransId="{194F5C7C-2016-1A4D-9A3F-791C30A002F0}" sibTransId="{3DD4AF5C-B9C2-A849-B5B2-5AAE312F5CAA}"/>
    <dgm:cxn modelId="{D4BFCACE-4B61-EF4C-8FC2-0E8BA13786F4}" type="presParOf" srcId="{4C698074-055E-0C42-A214-1564BCBCDD03}" destId="{AD2BC422-3289-1244-8475-391B644B287C}" srcOrd="0" destOrd="0" presId="urn:microsoft.com/office/officeart/2005/8/layout/matrix1"/>
    <dgm:cxn modelId="{62CE0550-9642-9746-8FB5-2CF00C6C2261}" type="presParOf" srcId="{AD2BC422-3289-1244-8475-391B644B287C}" destId="{F368FA0C-2EB0-2A46-B95F-C5B5886BACB2}" srcOrd="0" destOrd="0" presId="urn:microsoft.com/office/officeart/2005/8/layout/matrix1"/>
    <dgm:cxn modelId="{F6B0C15B-4546-8D4A-9DF4-F91C18EB3322}" type="presParOf" srcId="{AD2BC422-3289-1244-8475-391B644B287C}" destId="{5FEDF665-CD10-4E4F-826B-1C0F0EA58386}" srcOrd="1" destOrd="0" presId="urn:microsoft.com/office/officeart/2005/8/layout/matrix1"/>
    <dgm:cxn modelId="{B4B85DC5-EF7C-9B4A-94E6-23B10AA1B3EA}" type="presParOf" srcId="{AD2BC422-3289-1244-8475-391B644B287C}" destId="{F6A98FEA-2B5E-D84E-9EBF-F582BAA6DA81}" srcOrd="2" destOrd="0" presId="urn:microsoft.com/office/officeart/2005/8/layout/matrix1"/>
    <dgm:cxn modelId="{D0405026-8200-824F-97DE-5FBBB65059AF}" type="presParOf" srcId="{AD2BC422-3289-1244-8475-391B644B287C}" destId="{364B5C07-E0A6-0448-943F-51E5062960A8}" srcOrd="3" destOrd="0" presId="urn:microsoft.com/office/officeart/2005/8/layout/matrix1"/>
    <dgm:cxn modelId="{750C1DC9-FB7D-E74C-B8FD-119E0404ABAA}" type="presParOf" srcId="{AD2BC422-3289-1244-8475-391B644B287C}" destId="{777EECB9-E0EF-2B42-A547-938A1FCA2CC7}" srcOrd="4" destOrd="0" presId="urn:microsoft.com/office/officeart/2005/8/layout/matrix1"/>
    <dgm:cxn modelId="{F81B94B1-A888-0943-A6B0-20D8A1E58AC7}" type="presParOf" srcId="{AD2BC422-3289-1244-8475-391B644B287C}" destId="{BC678582-55EC-5240-B6CA-44A66A1D34E9}" srcOrd="5" destOrd="0" presId="urn:microsoft.com/office/officeart/2005/8/layout/matrix1"/>
    <dgm:cxn modelId="{068CA7AF-5D1A-B641-94F1-979B3800620A}" type="presParOf" srcId="{AD2BC422-3289-1244-8475-391B644B287C}" destId="{8DBECE82-7C33-6E40-8F69-7626DB223F87}" srcOrd="6" destOrd="0" presId="urn:microsoft.com/office/officeart/2005/8/layout/matrix1"/>
    <dgm:cxn modelId="{7B74AB84-7CB2-1446-BE52-F6AC944E0586}" type="presParOf" srcId="{AD2BC422-3289-1244-8475-391B644B287C}" destId="{C904EC29-A4A6-8347-8D25-633EDD145426}" srcOrd="7" destOrd="0" presId="urn:microsoft.com/office/officeart/2005/8/layout/matrix1"/>
    <dgm:cxn modelId="{C1D3EEED-0B89-5F48-B553-C1A0FCEA0E24}" type="presParOf" srcId="{4C698074-055E-0C42-A214-1564BCBCDD03}" destId="{396DE287-3A42-5249-932B-684725ECEACF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B383AD3-E841-494C-908E-999EB757DD90}" type="doc">
      <dgm:prSet loTypeId="urn:microsoft.com/office/officeart/2005/8/layout/pyramid2" loCatId="" qsTypeId="urn:microsoft.com/office/officeart/2005/8/quickstyle/simple1" qsCatId="simple" csTypeId="urn:microsoft.com/office/officeart/2005/8/colors/accent1_2" csCatId="accent1" phldr="1"/>
      <dgm:spPr/>
    </dgm:pt>
    <dgm:pt modelId="{5D4225BA-E25E-6F49-9CB3-7B14F7BFD44A}">
      <dgm:prSet phldrT="[Κείμενο]" custT="1"/>
      <dgm:spPr/>
      <dgm:t>
        <a:bodyPr/>
        <a:lstStyle/>
        <a:p>
          <a:r>
            <a:rPr lang="el-GR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ΗΘΙΚΗ ΤΟΥ ΧΡΗΜΑΤΟΣ</a:t>
          </a:r>
        </a:p>
      </dgm:t>
    </dgm:pt>
    <dgm:pt modelId="{B3BC3440-90C0-4143-9062-FE79CDAEE17B}" type="parTrans" cxnId="{EB3D8A44-CB43-824E-9A70-3D67C6119799}">
      <dgm:prSet/>
      <dgm:spPr/>
      <dgm:t>
        <a:bodyPr/>
        <a:lstStyle/>
        <a:p>
          <a:endParaRPr lang="el-GR"/>
        </a:p>
      </dgm:t>
    </dgm:pt>
    <dgm:pt modelId="{CD688217-DC51-1849-85D1-72F7FF2B2B20}" type="sibTrans" cxnId="{EB3D8A44-CB43-824E-9A70-3D67C6119799}">
      <dgm:prSet/>
      <dgm:spPr/>
      <dgm:t>
        <a:bodyPr/>
        <a:lstStyle/>
        <a:p>
          <a:endParaRPr lang="el-GR"/>
        </a:p>
      </dgm:t>
    </dgm:pt>
    <dgm:pt modelId="{3EF77001-7B29-EB4F-8193-FEEE09C79053}">
      <dgm:prSet phldrT="[Κείμενο]" custT="1"/>
      <dgm:spPr/>
      <dgm:t>
        <a:bodyPr/>
        <a:lstStyle/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ΚΑΛΥΨΗ ΑΜΕΣΩΝ ΑΝΑΓΚΩΝ</a:t>
          </a:r>
        </a:p>
      </dgm:t>
    </dgm:pt>
    <dgm:pt modelId="{E6DB217A-BFDC-104F-BAF2-50D68DF5ECBA}" type="parTrans" cxnId="{C1A5FFED-21CB-1644-A874-73615D9CBE37}">
      <dgm:prSet/>
      <dgm:spPr/>
      <dgm:t>
        <a:bodyPr/>
        <a:lstStyle/>
        <a:p>
          <a:endParaRPr lang="el-GR"/>
        </a:p>
      </dgm:t>
    </dgm:pt>
    <dgm:pt modelId="{A5411E29-3945-2644-BD54-AD6A47E0A6A0}" type="sibTrans" cxnId="{C1A5FFED-21CB-1644-A874-73615D9CBE37}">
      <dgm:prSet/>
      <dgm:spPr/>
      <dgm:t>
        <a:bodyPr/>
        <a:lstStyle/>
        <a:p>
          <a:endParaRPr lang="el-GR"/>
        </a:p>
      </dgm:t>
    </dgm:pt>
    <dgm:pt modelId="{D394CB91-24D6-604E-B29B-65796AC221E8}">
      <dgm:prSet phldrT="[Κείμενο]" custT="1"/>
      <dgm:spPr/>
      <dgm:t>
        <a:bodyPr/>
        <a:lstStyle/>
        <a:p>
          <a:r>
            <a:rPr lang="el-GR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ΑΥΤΟΕΛΕΓΧΟΣ, ΦΡΟΝΗΣΗ, ΕΥΔΑΙΜΟΝΙΑ</a:t>
          </a:r>
        </a:p>
      </dgm:t>
    </dgm:pt>
    <dgm:pt modelId="{E80ECFB8-515E-614C-8639-05A9A653ECD3}" type="parTrans" cxnId="{87FE2AC8-E44C-6A4C-8591-0FF7A3A95F8D}">
      <dgm:prSet/>
      <dgm:spPr/>
      <dgm:t>
        <a:bodyPr/>
        <a:lstStyle/>
        <a:p>
          <a:endParaRPr lang="el-GR"/>
        </a:p>
      </dgm:t>
    </dgm:pt>
    <dgm:pt modelId="{20E5E41A-1697-684B-86FD-658A180A55C6}" type="sibTrans" cxnId="{87FE2AC8-E44C-6A4C-8591-0FF7A3A95F8D}">
      <dgm:prSet/>
      <dgm:spPr/>
      <dgm:t>
        <a:bodyPr/>
        <a:lstStyle/>
        <a:p>
          <a:endParaRPr lang="el-GR"/>
        </a:p>
      </dgm:t>
    </dgm:pt>
    <dgm:pt modelId="{40974AE4-1329-444A-B71B-8338BAC7CCD5}" type="pres">
      <dgm:prSet presAssocID="{5B383AD3-E841-494C-908E-999EB757DD90}" presName="compositeShape" presStyleCnt="0">
        <dgm:presLayoutVars>
          <dgm:dir/>
          <dgm:resizeHandles/>
        </dgm:presLayoutVars>
      </dgm:prSet>
      <dgm:spPr/>
    </dgm:pt>
    <dgm:pt modelId="{9DF969CD-260E-194C-8F68-6A44EB73EF21}" type="pres">
      <dgm:prSet presAssocID="{5B383AD3-E841-494C-908E-999EB757DD90}" presName="pyramid" presStyleLbl="node1" presStyleIdx="0" presStyleCnt="1"/>
      <dgm:spPr/>
    </dgm:pt>
    <dgm:pt modelId="{933EF787-7FF0-7E46-8848-3B31D273901E}" type="pres">
      <dgm:prSet presAssocID="{5B383AD3-E841-494C-908E-999EB757DD90}" presName="theList" presStyleCnt="0"/>
      <dgm:spPr/>
    </dgm:pt>
    <dgm:pt modelId="{A03A8175-1F99-B848-9879-CB7412ACCB9F}" type="pres">
      <dgm:prSet presAssocID="{5D4225BA-E25E-6F49-9CB3-7B14F7BFD44A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35CB7F5-50CD-D741-ADE7-FB694E6ECB3D}" type="pres">
      <dgm:prSet presAssocID="{5D4225BA-E25E-6F49-9CB3-7B14F7BFD44A}" presName="aSpace" presStyleCnt="0"/>
      <dgm:spPr/>
    </dgm:pt>
    <dgm:pt modelId="{74F94F28-58D6-FE47-8C6A-A9ED47626148}" type="pres">
      <dgm:prSet presAssocID="{3EF77001-7B29-EB4F-8193-FEEE09C79053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EDE9FB8-3ED1-EB45-8718-CDDC1D6B132B}" type="pres">
      <dgm:prSet presAssocID="{3EF77001-7B29-EB4F-8193-FEEE09C79053}" presName="aSpace" presStyleCnt="0"/>
      <dgm:spPr/>
    </dgm:pt>
    <dgm:pt modelId="{6F443BC4-7F06-A840-8FE4-E7A6CBDD043E}" type="pres">
      <dgm:prSet presAssocID="{D394CB91-24D6-604E-B29B-65796AC221E8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E626CC6-15F9-9849-AEE9-2189A911D91F}" type="pres">
      <dgm:prSet presAssocID="{D394CB91-24D6-604E-B29B-65796AC221E8}" presName="aSpace" presStyleCnt="0"/>
      <dgm:spPr/>
    </dgm:pt>
  </dgm:ptLst>
  <dgm:cxnLst>
    <dgm:cxn modelId="{87FE2AC8-E44C-6A4C-8591-0FF7A3A95F8D}" srcId="{5B383AD3-E841-494C-908E-999EB757DD90}" destId="{D394CB91-24D6-604E-B29B-65796AC221E8}" srcOrd="2" destOrd="0" parTransId="{E80ECFB8-515E-614C-8639-05A9A653ECD3}" sibTransId="{20E5E41A-1697-684B-86FD-658A180A55C6}"/>
    <dgm:cxn modelId="{B1BC2475-54A4-8941-BFAD-71039F16A8A6}" type="presOf" srcId="{5D4225BA-E25E-6F49-9CB3-7B14F7BFD44A}" destId="{A03A8175-1F99-B848-9879-CB7412ACCB9F}" srcOrd="0" destOrd="0" presId="urn:microsoft.com/office/officeart/2005/8/layout/pyramid2"/>
    <dgm:cxn modelId="{C1A5FFED-21CB-1644-A874-73615D9CBE37}" srcId="{5B383AD3-E841-494C-908E-999EB757DD90}" destId="{3EF77001-7B29-EB4F-8193-FEEE09C79053}" srcOrd="1" destOrd="0" parTransId="{E6DB217A-BFDC-104F-BAF2-50D68DF5ECBA}" sibTransId="{A5411E29-3945-2644-BD54-AD6A47E0A6A0}"/>
    <dgm:cxn modelId="{EB3D8A44-CB43-824E-9A70-3D67C6119799}" srcId="{5B383AD3-E841-494C-908E-999EB757DD90}" destId="{5D4225BA-E25E-6F49-9CB3-7B14F7BFD44A}" srcOrd="0" destOrd="0" parTransId="{B3BC3440-90C0-4143-9062-FE79CDAEE17B}" sibTransId="{CD688217-DC51-1849-85D1-72F7FF2B2B20}"/>
    <dgm:cxn modelId="{2AE6931F-8F0A-B349-A690-5D8EA7B03B47}" type="presOf" srcId="{3EF77001-7B29-EB4F-8193-FEEE09C79053}" destId="{74F94F28-58D6-FE47-8C6A-A9ED47626148}" srcOrd="0" destOrd="0" presId="urn:microsoft.com/office/officeart/2005/8/layout/pyramid2"/>
    <dgm:cxn modelId="{C7BDCDF3-FED9-5142-BC96-77B673482249}" type="presOf" srcId="{D394CB91-24D6-604E-B29B-65796AC221E8}" destId="{6F443BC4-7F06-A840-8FE4-E7A6CBDD043E}" srcOrd="0" destOrd="0" presId="urn:microsoft.com/office/officeart/2005/8/layout/pyramid2"/>
    <dgm:cxn modelId="{229824B4-3331-5B43-AF8A-D978017D7E3A}" type="presOf" srcId="{5B383AD3-E841-494C-908E-999EB757DD90}" destId="{40974AE4-1329-444A-B71B-8338BAC7CCD5}" srcOrd="0" destOrd="0" presId="urn:microsoft.com/office/officeart/2005/8/layout/pyramid2"/>
    <dgm:cxn modelId="{02553643-A699-CC40-AFE3-F60AE36F6058}" type="presParOf" srcId="{40974AE4-1329-444A-B71B-8338BAC7CCD5}" destId="{9DF969CD-260E-194C-8F68-6A44EB73EF21}" srcOrd="0" destOrd="0" presId="urn:microsoft.com/office/officeart/2005/8/layout/pyramid2"/>
    <dgm:cxn modelId="{A15AADB0-611F-7441-8E32-DB38CB027528}" type="presParOf" srcId="{40974AE4-1329-444A-B71B-8338BAC7CCD5}" destId="{933EF787-7FF0-7E46-8848-3B31D273901E}" srcOrd="1" destOrd="0" presId="urn:microsoft.com/office/officeart/2005/8/layout/pyramid2"/>
    <dgm:cxn modelId="{9D5CD7B9-C744-C446-99CA-40BEE6DE7D50}" type="presParOf" srcId="{933EF787-7FF0-7E46-8848-3B31D273901E}" destId="{A03A8175-1F99-B848-9879-CB7412ACCB9F}" srcOrd="0" destOrd="0" presId="urn:microsoft.com/office/officeart/2005/8/layout/pyramid2"/>
    <dgm:cxn modelId="{CF882630-5718-DC44-BAB5-A4C582A65E9E}" type="presParOf" srcId="{933EF787-7FF0-7E46-8848-3B31D273901E}" destId="{135CB7F5-50CD-D741-ADE7-FB694E6ECB3D}" srcOrd="1" destOrd="0" presId="urn:microsoft.com/office/officeart/2005/8/layout/pyramid2"/>
    <dgm:cxn modelId="{ABE2A1B7-1F02-234F-9B21-2ED45A728ACE}" type="presParOf" srcId="{933EF787-7FF0-7E46-8848-3B31D273901E}" destId="{74F94F28-58D6-FE47-8C6A-A9ED47626148}" srcOrd="2" destOrd="0" presId="urn:microsoft.com/office/officeart/2005/8/layout/pyramid2"/>
    <dgm:cxn modelId="{E4295676-B1AE-7F4C-92F8-DC6DB5C8B0CF}" type="presParOf" srcId="{933EF787-7FF0-7E46-8848-3B31D273901E}" destId="{9EDE9FB8-3ED1-EB45-8718-CDDC1D6B132B}" srcOrd="3" destOrd="0" presId="urn:microsoft.com/office/officeart/2005/8/layout/pyramid2"/>
    <dgm:cxn modelId="{511BC10C-0AC1-2D4C-B465-CE21D7ED02D7}" type="presParOf" srcId="{933EF787-7FF0-7E46-8848-3B31D273901E}" destId="{6F443BC4-7F06-A840-8FE4-E7A6CBDD043E}" srcOrd="4" destOrd="0" presId="urn:microsoft.com/office/officeart/2005/8/layout/pyramid2"/>
    <dgm:cxn modelId="{02760D21-CC6E-894A-869C-A1B7CD91C95F}" type="presParOf" srcId="{933EF787-7FF0-7E46-8848-3B31D273901E}" destId="{7E626CC6-15F9-9849-AEE9-2189A911D91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EBFDC2-BFE1-2C40-B11B-55508C8C4338}">
      <dsp:nvSpPr>
        <dsp:cNvPr id="0" name=""/>
        <dsp:cNvSpPr/>
      </dsp:nvSpPr>
      <dsp:spPr>
        <a:xfrm>
          <a:off x="0" y="536417"/>
          <a:ext cx="8814676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B91E05-835E-6F46-A632-5A71320C70F2}">
      <dsp:nvSpPr>
        <dsp:cNvPr id="0" name=""/>
        <dsp:cNvSpPr/>
      </dsp:nvSpPr>
      <dsp:spPr>
        <a:xfrm>
          <a:off x="440733" y="1"/>
          <a:ext cx="6479403" cy="10382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222" tIns="0" rIns="23322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ΗΘΙΚΗ ΣΥΝΔΕΣΗ ΜΕ ΑΞΙΕΣ &amp; ΚΑΝΟΝΕΣ</a:t>
          </a:r>
        </a:p>
      </dsp:txBody>
      <dsp:txXfrm>
        <a:off x="440733" y="1"/>
        <a:ext cx="6479403" cy="1038256"/>
      </dsp:txXfrm>
    </dsp:sp>
    <dsp:sp modelId="{4F38A612-905B-3B4C-8738-DF159023FE78}">
      <dsp:nvSpPr>
        <dsp:cNvPr id="0" name=""/>
        <dsp:cNvSpPr/>
      </dsp:nvSpPr>
      <dsp:spPr>
        <a:xfrm>
          <a:off x="0" y="2078657"/>
          <a:ext cx="8814676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8C0A27-8F50-8C4D-B686-9FC3341B903D}">
      <dsp:nvSpPr>
        <dsp:cNvPr id="0" name=""/>
        <dsp:cNvSpPr/>
      </dsp:nvSpPr>
      <dsp:spPr>
        <a:xfrm>
          <a:off x="440733" y="1576817"/>
          <a:ext cx="6170273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222" tIns="0" rIns="23322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ΠΕΡΙΟΡΙΖΕΙ ΤΙΣ ΥΠΕΡΒΑΤΙΚΕΣ ΑΝΑΓΚΕΣ ΤΩΝ ΑΝΘΡΩΠΩΝ</a:t>
          </a:r>
        </a:p>
      </dsp:txBody>
      <dsp:txXfrm>
        <a:off x="440733" y="1576817"/>
        <a:ext cx="6170273" cy="1003680"/>
      </dsp:txXfrm>
    </dsp:sp>
    <dsp:sp modelId="{683D1509-023F-DD4F-AF25-92D7CCC0208E}">
      <dsp:nvSpPr>
        <dsp:cNvPr id="0" name=""/>
        <dsp:cNvSpPr/>
      </dsp:nvSpPr>
      <dsp:spPr>
        <a:xfrm>
          <a:off x="0" y="3620897"/>
          <a:ext cx="8814676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3C656E-772B-474A-9C2E-1B2270D64C52}">
      <dsp:nvSpPr>
        <dsp:cNvPr id="0" name=""/>
        <dsp:cNvSpPr/>
      </dsp:nvSpPr>
      <dsp:spPr>
        <a:xfrm>
          <a:off x="440733" y="3119057"/>
          <a:ext cx="6170273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222" tIns="0" rIns="233222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ΑΝΑΤΡΕΠΕΙ ΤΗΝ ΧΡΗΜΑΤΙΚΗ ΑΠΛΗΣΤΙΑ</a:t>
          </a:r>
        </a:p>
      </dsp:txBody>
      <dsp:txXfrm>
        <a:off x="440733" y="3119057"/>
        <a:ext cx="6170273" cy="100368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6E5C44D-9588-FA4A-A3DC-DAA57BBE4B0E}">
      <dsp:nvSpPr>
        <dsp:cNvPr id="0" name=""/>
        <dsp:cNvSpPr/>
      </dsp:nvSpPr>
      <dsp:spPr>
        <a:xfrm>
          <a:off x="7747" y="1544177"/>
          <a:ext cx="2315574" cy="13893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ΟΙΚΟΝΟΜΙΑ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ΤΟ ΜΕΣΟ</a:t>
          </a:r>
        </a:p>
      </dsp:txBody>
      <dsp:txXfrm>
        <a:off x="7747" y="1544177"/>
        <a:ext cx="2315574" cy="1389344"/>
      </dsp:txXfrm>
    </dsp:sp>
    <dsp:sp modelId="{256037DC-3DB1-CA40-B770-C9D1C7ED6E7D}">
      <dsp:nvSpPr>
        <dsp:cNvPr id="0" name=""/>
        <dsp:cNvSpPr/>
      </dsp:nvSpPr>
      <dsp:spPr>
        <a:xfrm>
          <a:off x="2554878" y="1951718"/>
          <a:ext cx="490901" cy="574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600" kern="1200"/>
        </a:p>
      </dsp:txBody>
      <dsp:txXfrm>
        <a:off x="2554878" y="1951718"/>
        <a:ext cx="490901" cy="574262"/>
      </dsp:txXfrm>
    </dsp:sp>
    <dsp:sp modelId="{8E57346F-5AA8-F040-A9CC-6DD68235BD6D}">
      <dsp:nvSpPr>
        <dsp:cNvPr id="0" name=""/>
        <dsp:cNvSpPr/>
      </dsp:nvSpPr>
      <dsp:spPr>
        <a:xfrm>
          <a:off x="3249550" y="1544177"/>
          <a:ext cx="2315574" cy="13893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ΗΘΙΚΗ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Ο ΣΚΟΠΟΣ</a:t>
          </a:r>
        </a:p>
      </dsp:txBody>
      <dsp:txXfrm>
        <a:off x="3249550" y="1544177"/>
        <a:ext cx="2315574" cy="1389344"/>
      </dsp:txXfrm>
    </dsp:sp>
    <dsp:sp modelId="{DDD68121-A784-4E42-B7A9-257C016E3DCA}">
      <dsp:nvSpPr>
        <dsp:cNvPr id="0" name=""/>
        <dsp:cNvSpPr/>
      </dsp:nvSpPr>
      <dsp:spPr>
        <a:xfrm>
          <a:off x="5796682" y="1951718"/>
          <a:ext cx="490901" cy="574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600" kern="1200"/>
        </a:p>
      </dsp:txBody>
      <dsp:txXfrm>
        <a:off x="5796682" y="1951718"/>
        <a:ext cx="490901" cy="574262"/>
      </dsp:txXfrm>
    </dsp:sp>
    <dsp:sp modelId="{2D795098-0A3A-194A-9EED-34469BA6D415}">
      <dsp:nvSpPr>
        <dsp:cNvPr id="0" name=""/>
        <dsp:cNvSpPr/>
      </dsp:nvSpPr>
      <dsp:spPr>
        <a:xfrm>
          <a:off x="6491354" y="1544177"/>
          <a:ext cx="2315574" cy="13893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b="1" kern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ΣΤΟΧΟΣ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b="1" kern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ΗΘΙΚΗ </a:t>
          </a:r>
          <a:r>
            <a:rPr lang="el-GR" sz="1200" b="1" kern="12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ΤΩΝ ΕΠΙΧΕΙΡΗΣΕΩΝ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b="1" kern="12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ΗΘΙΚΗ </a:t>
          </a:r>
          <a:r>
            <a:rPr lang="el-GR" sz="1200" b="1" kern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ΤΗΣ ΟΙΚΟΝΟΜΙΑΣ</a:t>
          </a:r>
        </a:p>
      </dsp:txBody>
      <dsp:txXfrm>
        <a:off x="6491354" y="1544177"/>
        <a:ext cx="2315574" cy="138934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A7CC8E-11C8-F649-9B1B-2CE91171867A}">
      <dsp:nvSpPr>
        <dsp:cNvPr id="0" name=""/>
        <dsp:cNvSpPr/>
      </dsp:nvSpPr>
      <dsp:spPr>
        <a:xfrm>
          <a:off x="1011" y="3274"/>
          <a:ext cx="8812653" cy="13883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ΥΠΕΡΚΑΤΑΝΑΛΩΤΙΚΗ ΚΟΙΝΩΝΙΑ</a:t>
          </a:r>
        </a:p>
      </dsp:txBody>
      <dsp:txXfrm>
        <a:off x="1011" y="3274"/>
        <a:ext cx="8812653" cy="1388349"/>
      </dsp:txXfrm>
    </dsp:sp>
    <dsp:sp modelId="{EA29A72C-4BC1-8547-AFE5-0CE5D84B665E}">
      <dsp:nvSpPr>
        <dsp:cNvPr id="0" name=""/>
        <dsp:cNvSpPr/>
      </dsp:nvSpPr>
      <dsp:spPr>
        <a:xfrm>
          <a:off x="1011" y="1544674"/>
          <a:ext cx="5756697" cy="13883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ΟΙΚΟΝΟΜΙΚΗ ΚΡΙΣΗ</a:t>
          </a:r>
        </a:p>
      </dsp:txBody>
      <dsp:txXfrm>
        <a:off x="1011" y="1544674"/>
        <a:ext cx="5756697" cy="1388349"/>
      </dsp:txXfrm>
    </dsp:sp>
    <dsp:sp modelId="{7864546F-65AE-AB4C-9983-BE40C428B41A}">
      <dsp:nvSpPr>
        <dsp:cNvPr id="0" name=""/>
        <dsp:cNvSpPr/>
      </dsp:nvSpPr>
      <dsp:spPr>
        <a:xfrm>
          <a:off x="1011" y="3086075"/>
          <a:ext cx="2819146" cy="13883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ΑΓΩΝΑΣ ΓΙΑ ΠΛΟΥΤΙΣΜΟ</a:t>
          </a:r>
        </a:p>
      </dsp:txBody>
      <dsp:txXfrm>
        <a:off x="1011" y="3086075"/>
        <a:ext cx="2819146" cy="1388349"/>
      </dsp:txXfrm>
    </dsp:sp>
    <dsp:sp modelId="{B202D410-9415-1C47-9CE6-156933920046}">
      <dsp:nvSpPr>
        <dsp:cNvPr id="0" name=""/>
        <dsp:cNvSpPr/>
      </dsp:nvSpPr>
      <dsp:spPr>
        <a:xfrm>
          <a:off x="2938562" y="3086075"/>
          <a:ext cx="2819146" cy="13883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ΔΥΟ ΤΑΞΕΙΣ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el-G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ΠΛΟΥΣΙΟΙ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el-G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ΦΤΩΧΟΙ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endParaRPr lang="el-GR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el-G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ΑΠΟΥΣΙΑ ΜΕΣΗΣ ΤΑΞΗΣ</a:t>
          </a:r>
        </a:p>
      </dsp:txBody>
      <dsp:txXfrm>
        <a:off x="2938562" y="3086075"/>
        <a:ext cx="2819146" cy="1388349"/>
      </dsp:txXfrm>
    </dsp:sp>
    <dsp:sp modelId="{303A9245-E4F0-1D4B-A1A0-BB5C5CD77235}">
      <dsp:nvSpPr>
        <dsp:cNvPr id="0" name=""/>
        <dsp:cNvSpPr/>
      </dsp:nvSpPr>
      <dsp:spPr>
        <a:xfrm>
          <a:off x="5994517" y="1544674"/>
          <a:ext cx="2819146" cy="13883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Η ΕΡΓΑΣΙΑ ΜΕΣΩ ΙΚΑΝΟΠΟΙΗΣΗΣ ΤΗΣ ΚΑΤΑΝΑΛΩΤΙΚΗΣ ΜΑΝΙΑΣ</a:t>
          </a:r>
        </a:p>
      </dsp:txBody>
      <dsp:txXfrm>
        <a:off x="5994517" y="1544674"/>
        <a:ext cx="2819146" cy="1388349"/>
      </dsp:txXfrm>
    </dsp:sp>
    <dsp:sp modelId="{FD82F0E1-F7C6-0F42-B2BA-57E276380A6A}">
      <dsp:nvSpPr>
        <dsp:cNvPr id="0" name=""/>
        <dsp:cNvSpPr/>
      </dsp:nvSpPr>
      <dsp:spPr>
        <a:xfrm>
          <a:off x="5994517" y="3086075"/>
          <a:ext cx="2819146" cy="13883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ΟΙΚΟΝΟΜΙΚΟΣ ΑΝΤΑΓΩΝΙΣΜΟΣ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ΑΥΘΑΙΡΕΣΙΑ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ΔΩΡΟΔΟΚΙΕΣ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ΠΑΡΑΠΛΗΡΟΦΟΡΗΣΗ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ΕΥΤΕΛΙΣΜΟΣ ΤΗΣ ΑΞΙΟΠΡΕΠΕΙΑΣ</a:t>
          </a:r>
        </a:p>
      </dsp:txBody>
      <dsp:txXfrm>
        <a:off x="5994517" y="3086075"/>
        <a:ext cx="2819146" cy="138834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6FFC36-1731-BE44-94A5-EC90BE7D8951}">
      <dsp:nvSpPr>
        <dsp:cNvPr id="0" name=""/>
        <dsp:cNvSpPr/>
      </dsp:nvSpPr>
      <dsp:spPr>
        <a:xfrm>
          <a:off x="0" y="0"/>
          <a:ext cx="7492474" cy="13433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ΟΙΚΟΝΟΜΙΑ ΩΣ ΘΕΩΡΙΑ &amp; ΠΡΑΞΗ ΣΥΝΔΕΕΤΑΙ ΜΕ ΤΗΝ ΚΟΙΝΩΝΙΚΗ ΖΩΗ ΤΟΥ ΑΝΘΡΩΠΟΥ</a:t>
          </a:r>
        </a:p>
      </dsp:txBody>
      <dsp:txXfrm>
        <a:off x="0" y="0"/>
        <a:ext cx="6121627" cy="1343309"/>
      </dsp:txXfrm>
    </dsp:sp>
    <dsp:sp modelId="{4CD52B71-A69D-7947-A3E5-8C161F0FFABC}">
      <dsp:nvSpPr>
        <dsp:cNvPr id="0" name=""/>
        <dsp:cNvSpPr/>
      </dsp:nvSpPr>
      <dsp:spPr>
        <a:xfrm>
          <a:off x="661100" y="1567194"/>
          <a:ext cx="7492474" cy="13433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Ο ΑΝΘΡΩΠΟΣ ΣΥΝΑΛΛΑΣΕΤΑΙ ΜΕ ΣΤΟΧΟ ΤΗΝ ΕΞΑΣΦΑΛΙΣΗ ΤΗΣ ΕΥΔΑΙΜΟΝΙΑΣ</a:t>
          </a:r>
        </a:p>
      </dsp:txBody>
      <dsp:txXfrm>
        <a:off x="661100" y="1567194"/>
        <a:ext cx="5958222" cy="1343309"/>
      </dsp:txXfrm>
    </dsp:sp>
    <dsp:sp modelId="{CF95D371-774C-334C-82DE-8AF248222082}">
      <dsp:nvSpPr>
        <dsp:cNvPr id="0" name=""/>
        <dsp:cNvSpPr/>
      </dsp:nvSpPr>
      <dsp:spPr>
        <a:xfrm>
          <a:off x="1322201" y="3134389"/>
          <a:ext cx="7492474" cy="13433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ΣΗΜΕΡΑ Η ΟΙΚΟΝΟΜΙΑ ΕΙΝΑΙ ΣΚΟΠΟΣ</a:t>
          </a:r>
        </a:p>
      </dsp:txBody>
      <dsp:txXfrm>
        <a:off x="1322201" y="3134389"/>
        <a:ext cx="5958222" cy="1343309"/>
      </dsp:txXfrm>
    </dsp:sp>
    <dsp:sp modelId="{05EFDC6E-96C3-994A-8FA2-D105F3DE2AC9}">
      <dsp:nvSpPr>
        <dsp:cNvPr id="0" name=""/>
        <dsp:cNvSpPr/>
      </dsp:nvSpPr>
      <dsp:spPr>
        <a:xfrm>
          <a:off x="6619323" y="1018676"/>
          <a:ext cx="873151" cy="87315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600" kern="1200"/>
        </a:p>
      </dsp:txBody>
      <dsp:txXfrm>
        <a:off x="6619323" y="1018676"/>
        <a:ext cx="873151" cy="873151"/>
      </dsp:txXfrm>
    </dsp:sp>
    <dsp:sp modelId="{E231BB01-4D2D-A241-B327-326DFB0760EE}">
      <dsp:nvSpPr>
        <dsp:cNvPr id="0" name=""/>
        <dsp:cNvSpPr/>
      </dsp:nvSpPr>
      <dsp:spPr>
        <a:xfrm>
          <a:off x="7280423" y="2576915"/>
          <a:ext cx="873151" cy="87315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600" kern="1200"/>
        </a:p>
      </dsp:txBody>
      <dsp:txXfrm>
        <a:off x="7280423" y="2576915"/>
        <a:ext cx="873151" cy="87315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152167-449B-EC4B-ABD9-F82C72587BF9}">
      <dsp:nvSpPr>
        <dsp:cNvPr id="0" name=""/>
        <dsp:cNvSpPr/>
      </dsp:nvSpPr>
      <dsp:spPr>
        <a:xfrm>
          <a:off x="4207643" y="1077581"/>
          <a:ext cx="199694" cy="874850"/>
        </a:xfrm>
        <a:custGeom>
          <a:avLst/>
          <a:gdLst/>
          <a:ahLst/>
          <a:cxnLst/>
          <a:rect l="0" t="0" r="0" b="0"/>
          <a:pathLst>
            <a:path>
              <a:moveTo>
                <a:pt x="199694" y="0"/>
              </a:moveTo>
              <a:lnTo>
                <a:pt x="199694" y="874850"/>
              </a:lnTo>
              <a:lnTo>
                <a:pt x="0" y="87485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596C93-C448-2F4B-B18A-12F8114ADA92}">
      <dsp:nvSpPr>
        <dsp:cNvPr id="0" name=""/>
        <dsp:cNvSpPr/>
      </dsp:nvSpPr>
      <dsp:spPr>
        <a:xfrm>
          <a:off x="4407338" y="1077581"/>
          <a:ext cx="3451854" cy="17497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0006"/>
              </a:lnTo>
              <a:lnTo>
                <a:pt x="3451854" y="1550006"/>
              </a:lnTo>
              <a:lnTo>
                <a:pt x="3451854" y="174970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5834D2-3425-EA41-961D-9CA6BBA6B0C9}">
      <dsp:nvSpPr>
        <dsp:cNvPr id="0" name=""/>
        <dsp:cNvSpPr/>
      </dsp:nvSpPr>
      <dsp:spPr>
        <a:xfrm>
          <a:off x="4407338" y="1077581"/>
          <a:ext cx="1150618" cy="17497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0006"/>
              </a:lnTo>
              <a:lnTo>
                <a:pt x="1150618" y="1550006"/>
              </a:lnTo>
              <a:lnTo>
                <a:pt x="1150618" y="174970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9C804D-CA29-9B4C-A31B-7030C1FF163B}">
      <dsp:nvSpPr>
        <dsp:cNvPr id="0" name=""/>
        <dsp:cNvSpPr/>
      </dsp:nvSpPr>
      <dsp:spPr>
        <a:xfrm>
          <a:off x="3256719" y="1077581"/>
          <a:ext cx="1150618" cy="1749700"/>
        </a:xfrm>
        <a:custGeom>
          <a:avLst/>
          <a:gdLst/>
          <a:ahLst/>
          <a:cxnLst/>
          <a:rect l="0" t="0" r="0" b="0"/>
          <a:pathLst>
            <a:path>
              <a:moveTo>
                <a:pt x="1150618" y="0"/>
              </a:moveTo>
              <a:lnTo>
                <a:pt x="1150618" y="1550006"/>
              </a:lnTo>
              <a:lnTo>
                <a:pt x="0" y="1550006"/>
              </a:lnTo>
              <a:lnTo>
                <a:pt x="0" y="174970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61F7DB-5029-B74F-BC56-33F28A457E0C}">
      <dsp:nvSpPr>
        <dsp:cNvPr id="0" name=""/>
        <dsp:cNvSpPr/>
      </dsp:nvSpPr>
      <dsp:spPr>
        <a:xfrm>
          <a:off x="955483" y="1077581"/>
          <a:ext cx="3451854" cy="1749700"/>
        </a:xfrm>
        <a:custGeom>
          <a:avLst/>
          <a:gdLst/>
          <a:ahLst/>
          <a:cxnLst/>
          <a:rect l="0" t="0" r="0" b="0"/>
          <a:pathLst>
            <a:path>
              <a:moveTo>
                <a:pt x="3451854" y="0"/>
              </a:moveTo>
              <a:lnTo>
                <a:pt x="3451854" y="1550006"/>
              </a:lnTo>
              <a:lnTo>
                <a:pt x="0" y="1550006"/>
              </a:lnTo>
              <a:lnTo>
                <a:pt x="0" y="174970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5E6A4-DC42-6649-93D0-BC211566F9B8}">
      <dsp:nvSpPr>
        <dsp:cNvPr id="0" name=""/>
        <dsp:cNvSpPr/>
      </dsp:nvSpPr>
      <dsp:spPr>
        <a:xfrm>
          <a:off x="3456413" y="126656"/>
          <a:ext cx="1901848" cy="950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ΞΕΝΟΦΩΝ</a:t>
          </a:r>
        </a:p>
      </dsp:txBody>
      <dsp:txXfrm>
        <a:off x="3456413" y="126656"/>
        <a:ext cx="1901848" cy="950924"/>
      </dsp:txXfrm>
    </dsp:sp>
    <dsp:sp modelId="{8A18D12E-BEE8-1142-8C96-AFF422A126DF}">
      <dsp:nvSpPr>
        <dsp:cNvPr id="0" name=""/>
        <dsp:cNvSpPr/>
      </dsp:nvSpPr>
      <dsp:spPr>
        <a:xfrm>
          <a:off x="4559" y="2827281"/>
          <a:ext cx="1901848" cy="1455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Η ΟΙΚΟΝΟΜΙΚΗ ΕΥΔΑΙΜΟΝΙΑ ΒΑΣΙΖΕΤΑΙ ΣΤΗ ΓΝΩΣΗ ΤΗΣ ΟΙΚΟΝΟΜΙΚΗΣ ΔΙΟΙΚΗΣΗΣ/ΔΙΑΧΕΙΡΙΣΗΣ &amp;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ΟΧΙ ΣΤΗΝ ΑΠΟΚΤΗΣΗ ΧΡΗΜΑΤΟΣ</a:t>
          </a:r>
        </a:p>
      </dsp:txBody>
      <dsp:txXfrm>
        <a:off x="4559" y="2827281"/>
        <a:ext cx="1901848" cy="1455417"/>
      </dsp:txXfrm>
    </dsp:sp>
    <dsp:sp modelId="{9BF9D3D5-A0CB-7245-ABDE-00B15DA86C76}">
      <dsp:nvSpPr>
        <dsp:cNvPr id="0" name=""/>
        <dsp:cNvSpPr/>
      </dsp:nvSpPr>
      <dsp:spPr>
        <a:xfrm>
          <a:off x="2305795" y="2827281"/>
          <a:ext cx="1901848" cy="950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Η ΠΑΙΔΕΙΑ ΑΝΑΓΚΑΙΑ ΓΙΑ ΤΗ ΧΡΗΣΤΗ ΔΙΟΙΚΗΣΗ</a:t>
          </a:r>
        </a:p>
      </dsp:txBody>
      <dsp:txXfrm>
        <a:off x="2305795" y="2827281"/>
        <a:ext cx="1901848" cy="950924"/>
      </dsp:txXfrm>
    </dsp:sp>
    <dsp:sp modelId="{1FDA4D88-67C1-EE41-B8E1-0CBBDA659F52}">
      <dsp:nvSpPr>
        <dsp:cNvPr id="0" name=""/>
        <dsp:cNvSpPr/>
      </dsp:nvSpPr>
      <dsp:spPr>
        <a:xfrm>
          <a:off x="4607032" y="2827281"/>
          <a:ext cx="1901848" cy="950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ΤΟ ΔΙΕΘΝΕΣ ΕΜΠΟΡΙΟ ΣΥΜΒΑΛΛΕΙ ΣΤΗ ΒΕΛΤΙΩΣΗ ΤΗΣ ΑΝΘΡΩΠΙΝΗΣ ΖΩΗΣ</a:t>
          </a:r>
        </a:p>
      </dsp:txBody>
      <dsp:txXfrm>
        <a:off x="4607032" y="2827281"/>
        <a:ext cx="1901848" cy="950924"/>
      </dsp:txXfrm>
    </dsp:sp>
    <dsp:sp modelId="{4A15694B-AB88-B645-9076-88904829DEA2}">
      <dsp:nvSpPr>
        <dsp:cNvPr id="0" name=""/>
        <dsp:cNvSpPr/>
      </dsp:nvSpPr>
      <dsp:spPr>
        <a:xfrm>
          <a:off x="6908268" y="2827281"/>
          <a:ext cx="1901848" cy="15237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ΑΝΑΠΤΥΞΗ ΕΜΠΟΡΙΚΩΝ ΔΡΑΣΕΩΝ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ΘΕΣΜΟΘΕΤΗΣΗ ΒΡΑΒΕΙΩΝ ΓΙΑ ΤΟΥΣ ΔΙΑΠΡΑΓΜΑΤΕΥΤΕΣ ΤΩΝ ΕΜΠΟΡΙΚΩΝ ΣΥΝΑΛΛΑΓΩΝ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08268" y="2827281"/>
        <a:ext cx="1901848" cy="1523760"/>
      </dsp:txXfrm>
    </dsp:sp>
    <dsp:sp modelId="{3DE85B82-7563-FE4F-BC80-77E5D274D1DE}">
      <dsp:nvSpPr>
        <dsp:cNvPr id="0" name=""/>
        <dsp:cNvSpPr/>
      </dsp:nvSpPr>
      <dsp:spPr>
        <a:xfrm>
          <a:off x="2305795" y="1476969"/>
          <a:ext cx="1901848" cy="950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Ο ΤΕΧΝΟΚΡΑΤΗΣ ΤΗΣ ΟΙΚΟΝΟΜΙΚΗΣ ΣΚΕΨΗΣ</a:t>
          </a:r>
        </a:p>
      </dsp:txBody>
      <dsp:txXfrm>
        <a:off x="2305795" y="1476969"/>
        <a:ext cx="1901848" cy="95092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18E895C-1B02-0D48-BDF7-C51CE94392A2}">
      <dsp:nvSpPr>
        <dsp:cNvPr id="0" name=""/>
        <dsp:cNvSpPr/>
      </dsp:nvSpPr>
      <dsp:spPr>
        <a:xfrm>
          <a:off x="6374940" y="2695682"/>
          <a:ext cx="91440" cy="5018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189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784405-7D61-0A44-A495-8AAFA018C450}">
      <dsp:nvSpPr>
        <dsp:cNvPr id="0" name=""/>
        <dsp:cNvSpPr/>
      </dsp:nvSpPr>
      <dsp:spPr>
        <a:xfrm>
          <a:off x="4838764" y="1097966"/>
          <a:ext cx="1581896" cy="501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025"/>
              </a:lnTo>
              <a:lnTo>
                <a:pt x="1581896" y="342025"/>
              </a:lnTo>
              <a:lnTo>
                <a:pt x="1581896" y="50189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719F79-EDEA-4140-9ECE-35D0699FD095}">
      <dsp:nvSpPr>
        <dsp:cNvPr id="0" name=""/>
        <dsp:cNvSpPr/>
      </dsp:nvSpPr>
      <dsp:spPr>
        <a:xfrm>
          <a:off x="3256867" y="2695682"/>
          <a:ext cx="1054597" cy="5018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025"/>
              </a:lnTo>
              <a:lnTo>
                <a:pt x="1054597" y="342025"/>
              </a:lnTo>
              <a:lnTo>
                <a:pt x="1054597" y="50189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41803-ADA0-7646-85AF-4F04B463BF12}">
      <dsp:nvSpPr>
        <dsp:cNvPr id="0" name=""/>
        <dsp:cNvSpPr/>
      </dsp:nvSpPr>
      <dsp:spPr>
        <a:xfrm>
          <a:off x="2202270" y="2695682"/>
          <a:ext cx="1054597" cy="501892"/>
        </a:xfrm>
        <a:custGeom>
          <a:avLst/>
          <a:gdLst/>
          <a:ahLst/>
          <a:cxnLst/>
          <a:rect l="0" t="0" r="0" b="0"/>
          <a:pathLst>
            <a:path>
              <a:moveTo>
                <a:pt x="1054597" y="0"/>
              </a:moveTo>
              <a:lnTo>
                <a:pt x="1054597" y="342025"/>
              </a:lnTo>
              <a:lnTo>
                <a:pt x="0" y="342025"/>
              </a:lnTo>
              <a:lnTo>
                <a:pt x="0" y="50189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5403D7-F634-7A4B-A470-0DF80A76506E}">
      <dsp:nvSpPr>
        <dsp:cNvPr id="0" name=""/>
        <dsp:cNvSpPr/>
      </dsp:nvSpPr>
      <dsp:spPr>
        <a:xfrm>
          <a:off x="3256867" y="1097966"/>
          <a:ext cx="1581896" cy="501892"/>
        </a:xfrm>
        <a:custGeom>
          <a:avLst/>
          <a:gdLst/>
          <a:ahLst/>
          <a:cxnLst/>
          <a:rect l="0" t="0" r="0" b="0"/>
          <a:pathLst>
            <a:path>
              <a:moveTo>
                <a:pt x="1581896" y="0"/>
              </a:moveTo>
              <a:lnTo>
                <a:pt x="1581896" y="342025"/>
              </a:lnTo>
              <a:lnTo>
                <a:pt x="0" y="342025"/>
              </a:lnTo>
              <a:lnTo>
                <a:pt x="0" y="50189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38FBDE-E544-9141-9D80-71623A327A35}">
      <dsp:nvSpPr>
        <dsp:cNvPr id="0" name=""/>
        <dsp:cNvSpPr/>
      </dsp:nvSpPr>
      <dsp:spPr>
        <a:xfrm>
          <a:off x="3975911" y="2143"/>
          <a:ext cx="1725705" cy="1095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6DC22B-74C8-8D4D-A2E9-6B6F21DB614C}">
      <dsp:nvSpPr>
        <dsp:cNvPr id="0" name=""/>
        <dsp:cNvSpPr/>
      </dsp:nvSpPr>
      <dsp:spPr>
        <a:xfrm>
          <a:off x="4167656" y="184301"/>
          <a:ext cx="1725705" cy="10958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ΠΛΑΤΩΝΑΣ</a:t>
          </a:r>
        </a:p>
      </dsp:txBody>
      <dsp:txXfrm>
        <a:off x="4167656" y="184301"/>
        <a:ext cx="1725705" cy="1095822"/>
      </dsp:txXfrm>
    </dsp:sp>
    <dsp:sp modelId="{B94E0C2B-F6A2-1F40-A210-7975B1CF1ED3}">
      <dsp:nvSpPr>
        <dsp:cNvPr id="0" name=""/>
        <dsp:cNvSpPr/>
      </dsp:nvSpPr>
      <dsp:spPr>
        <a:xfrm>
          <a:off x="2394015" y="1599859"/>
          <a:ext cx="1725705" cy="1095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E04147-AFD5-A640-B5E4-85E733101CBB}">
      <dsp:nvSpPr>
        <dsp:cNvPr id="0" name=""/>
        <dsp:cNvSpPr/>
      </dsp:nvSpPr>
      <dsp:spPr>
        <a:xfrm>
          <a:off x="2585760" y="1782016"/>
          <a:ext cx="1725705" cy="10958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Ο ΟΙΚΟΝΟΜΟΛΟΓΟΣ ΤΗΣ ΚΟΙΝΟΚΤΗΜΟΣΥΝΗΣ</a:t>
          </a:r>
        </a:p>
      </dsp:txBody>
      <dsp:txXfrm>
        <a:off x="2585760" y="1782016"/>
        <a:ext cx="1725705" cy="1095822"/>
      </dsp:txXfrm>
    </dsp:sp>
    <dsp:sp modelId="{F3F19087-D4E5-274B-ABB0-5988F14527C3}">
      <dsp:nvSpPr>
        <dsp:cNvPr id="0" name=""/>
        <dsp:cNvSpPr/>
      </dsp:nvSpPr>
      <dsp:spPr>
        <a:xfrm>
          <a:off x="1339417" y="3197574"/>
          <a:ext cx="1725705" cy="1095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E8DBF7-C347-2041-BF15-0AE88901B7A6}">
      <dsp:nvSpPr>
        <dsp:cNvPr id="0" name=""/>
        <dsp:cNvSpPr/>
      </dsp:nvSpPr>
      <dsp:spPr>
        <a:xfrm>
          <a:off x="1531162" y="3379732"/>
          <a:ext cx="1725705" cy="10958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ΕΞΑΛΕΙΨΗ ΤΟΥ ΚΑΠΗΛΙΚΟΥ ΕΜΠΟΡΙΟΥ</a:t>
          </a:r>
        </a:p>
      </dsp:txBody>
      <dsp:txXfrm>
        <a:off x="1531162" y="3379732"/>
        <a:ext cx="1725705" cy="1095822"/>
      </dsp:txXfrm>
    </dsp:sp>
    <dsp:sp modelId="{3BCE4AD2-BDA8-0645-B785-9A13ECA81F39}">
      <dsp:nvSpPr>
        <dsp:cNvPr id="0" name=""/>
        <dsp:cNvSpPr/>
      </dsp:nvSpPr>
      <dsp:spPr>
        <a:xfrm>
          <a:off x="3448612" y="3197574"/>
          <a:ext cx="1725705" cy="1095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BC6929-8861-3A4C-8DF9-A62AACB88112}">
      <dsp:nvSpPr>
        <dsp:cNvPr id="0" name=""/>
        <dsp:cNvSpPr/>
      </dsp:nvSpPr>
      <dsp:spPr>
        <a:xfrm>
          <a:off x="3640357" y="3379732"/>
          <a:ext cx="1725705" cy="10958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ΕΚΦΡΑΣΤΗΣ ΤΟΥ ΚΑΘΟΡΙΣΜΟΥ ΤΩΝ ΤΙΜΩΝ</a:t>
          </a:r>
        </a:p>
      </dsp:txBody>
      <dsp:txXfrm>
        <a:off x="3640357" y="3379732"/>
        <a:ext cx="1725705" cy="1095822"/>
      </dsp:txXfrm>
    </dsp:sp>
    <dsp:sp modelId="{76AB0C7A-E531-5C4E-A130-F85ABF31AED8}">
      <dsp:nvSpPr>
        <dsp:cNvPr id="0" name=""/>
        <dsp:cNvSpPr/>
      </dsp:nvSpPr>
      <dsp:spPr>
        <a:xfrm>
          <a:off x="5557808" y="1599859"/>
          <a:ext cx="1725705" cy="1095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CA5ED4-5723-DE4C-9B87-98ED2FE5587B}">
      <dsp:nvSpPr>
        <dsp:cNvPr id="0" name=""/>
        <dsp:cNvSpPr/>
      </dsp:nvSpPr>
      <dsp:spPr>
        <a:xfrm>
          <a:off x="5749553" y="1782016"/>
          <a:ext cx="1725705" cy="10958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ΩΣ ΜΕΤΡΟ ΑΠΑΛΗΨΗΣ ΤΗΣ ΧΡΗΜΑΤΙΚΗΣ ΑΠΛΗΣΤΙΑΣ</a:t>
          </a:r>
        </a:p>
      </dsp:txBody>
      <dsp:txXfrm>
        <a:off x="5749553" y="1782016"/>
        <a:ext cx="1725705" cy="1095822"/>
      </dsp:txXfrm>
    </dsp:sp>
    <dsp:sp modelId="{4E35D266-11CF-5B48-B30F-1FA1FAD766E4}">
      <dsp:nvSpPr>
        <dsp:cNvPr id="0" name=""/>
        <dsp:cNvSpPr/>
      </dsp:nvSpPr>
      <dsp:spPr>
        <a:xfrm>
          <a:off x="5557808" y="3197574"/>
          <a:ext cx="1725705" cy="1095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151517-5CB5-E64B-81D1-99496F941DCB}">
      <dsp:nvSpPr>
        <dsp:cNvPr id="0" name=""/>
        <dsp:cNvSpPr/>
      </dsp:nvSpPr>
      <dsp:spPr>
        <a:xfrm>
          <a:off x="5749553" y="3379732"/>
          <a:ext cx="1725705" cy="10958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ΕΔΩΣΕ ΣΤΟ ΝΟΜΙΣΜΑ ΣΥΜΒΟΛΙΚΗ, ΑΝΤΙΚΕΙΜΕΝΙΚΗ &amp; ΕΞΩΓΕΝΗ ΑΞΙΑ</a:t>
          </a:r>
        </a:p>
      </dsp:txBody>
      <dsp:txXfrm>
        <a:off x="5749553" y="3379732"/>
        <a:ext cx="1725705" cy="109582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9C2CB2-0047-374B-9723-7F6DA1F17E32}">
      <dsp:nvSpPr>
        <dsp:cNvPr id="0" name=""/>
        <dsp:cNvSpPr/>
      </dsp:nvSpPr>
      <dsp:spPr>
        <a:xfrm>
          <a:off x="2593991" y="2076943"/>
          <a:ext cx="1813346" cy="161905"/>
        </a:xfrm>
        <a:custGeom>
          <a:avLst/>
          <a:gdLst/>
          <a:ahLst/>
          <a:cxnLst/>
          <a:rect l="0" t="0" r="0" b="0"/>
          <a:pathLst>
            <a:path>
              <a:moveTo>
                <a:pt x="0" y="161905"/>
              </a:moveTo>
              <a:lnTo>
                <a:pt x="1813346" y="161905"/>
              </a:lnTo>
              <a:lnTo>
                <a:pt x="1813346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75ED2A-E876-E842-9C0C-2B24AD3A1732}">
      <dsp:nvSpPr>
        <dsp:cNvPr id="0" name=""/>
        <dsp:cNvSpPr/>
      </dsp:nvSpPr>
      <dsp:spPr>
        <a:xfrm>
          <a:off x="2593991" y="2238849"/>
          <a:ext cx="3626692" cy="17908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67643" y="0"/>
              </a:lnTo>
              <a:lnTo>
                <a:pt x="3367643" y="1790865"/>
              </a:lnTo>
              <a:lnTo>
                <a:pt x="3626692" y="179086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47433F-D2EB-6649-B6CB-3930FBD35743}">
      <dsp:nvSpPr>
        <dsp:cNvPr id="0" name=""/>
        <dsp:cNvSpPr/>
      </dsp:nvSpPr>
      <dsp:spPr>
        <a:xfrm>
          <a:off x="2593991" y="2238849"/>
          <a:ext cx="3626692" cy="556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67643" y="0"/>
              </a:lnTo>
              <a:lnTo>
                <a:pt x="3367643" y="556956"/>
              </a:lnTo>
              <a:lnTo>
                <a:pt x="3626692" y="55695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4DE11D-52E6-9E48-8982-464185D5094C}">
      <dsp:nvSpPr>
        <dsp:cNvPr id="0" name=""/>
        <dsp:cNvSpPr/>
      </dsp:nvSpPr>
      <dsp:spPr>
        <a:xfrm>
          <a:off x="2593991" y="1561896"/>
          <a:ext cx="3626692" cy="676952"/>
        </a:xfrm>
        <a:custGeom>
          <a:avLst/>
          <a:gdLst/>
          <a:ahLst/>
          <a:cxnLst/>
          <a:rect l="0" t="0" r="0" b="0"/>
          <a:pathLst>
            <a:path>
              <a:moveTo>
                <a:pt x="0" y="676952"/>
              </a:moveTo>
              <a:lnTo>
                <a:pt x="3367643" y="676952"/>
              </a:lnTo>
              <a:lnTo>
                <a:pt x="3367643" y="0"/>
              </a:lnTo>
              <a:lnTo>
                <a:pt x="3626692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0D68B0-FF8F-4945-842A-FC9B2164B186}">
      <dsp:nvSpPr>
        <dsp:cNvPr id="0" name=""/>
        <dsp:cNvSpPr/>
      </dsp:nvSpPr>
      <dsp:spPr>
        <a:xfrm>
          <a:off x="2593991" y="447983"/>
          <a:ext cx="3626692" cy="1790865"/>
        </a:xfrm>
        <a:custGeom>
          <a:avLst/>
          <a:gdLst/>
          <a:ahLst/>
          <a:cxnLst/>
          <a:rect l="0" t="0" r="0" b="0"/>
          <a:pathLst>
            <a:path>
              <a:moveTo>
                <a:pt x="0" y="1790865"/>
              </a:moveTo>
              <a:lnTo>
                <a:pt x="3367643" y="1790865"/>
              </a:lnTo>
              <a:lnTo>
                <a:pt x="3367643" y="0"/>
              </a:lnTo>
              <a:lnTo>
                <a:pt x="3626692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2F2B2B-2A47-0E48-B1ED-6412789D0935}">
      <dsp:nvSpPr>
        <dsp:cNvPr id="0" name=""/>
        <dsp:cNvSpPr/>
      </dsp:nvSpPr>
      <dsp:spPr>
        <a:xfrm>
          <a:off x="3497" y="1843799"/>
          <a:ext cx="2590494" cy="790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ΑΡΙΣΤΟΤΕΛΗΣ</a:t>
          </a:r>
        </a:p>
      </dsp:txBody>
      <dsp:txXfrm>
        <a:off x="3497" y="1843799"/>
        <a:ext cx="2590494" cy="790100"/>
      </dsp:txXfrm>
    </dsp:sp>
    <dsp:sp modelId="{FD88AAD9-9673-5243-AB5F-EE22254059C5}">
      <dsp:nvSpPr>
        <dsp:cNvPr id="0" name=""/>
        <dsp:cNvSpPr/>
      </dsp:nvSpPr>
      <dsp:spPr>
        <a:xfrm>
          <a:off x="6220684" y="52933"/>
          <a:ext cx="2590494" cy="790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ΔΙΑΚΡΙΣΗ ΑΝΑΜΕΣΑ ΣΤΗ ΑΞΙΑ ΤΗΣ ΧΡΗΣΗΣ &amp; ΤΗΣ ΣΥΝΑΛΛΑΚΤΙΚΗΣ ΑΞΙΑΣ ΤΟΥ ΧΡΗΜΑΤΟΣ</a:t>
          </a:r>
        </a:p>
      </dsp:txBody>
      <dsp:txXfrm>
        <a:off x="6220684" y="52933"/>
        <a:ext cx="2590494" cy="790100"/>
      </dsp:txXfrm>
    </dsp:sp>
    <dsp:sp modelId="{32FA05DD-CE4D-E34E-9429-F4CC2FBC0D82}">
      <dsp:nvSpPr>
        <dsp:cNvPr id="0" name=""/>
        <dsp:cNvSpPr/>
      </dsp:nvSpPr>
      <dsp:spPr>
        <a:xfrm>
          <a:off x="6220684" y="1166846"/>
          <a:ext cx="2590494" cy="790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ΕΘΕΣΕ ΤΟ ΖΗΤΗΜΑ ΤΗΣ ΔΙΚΑΙΗΣ ΑΝΤΑΛΛΛΑΓΗΣ</a:t>
          </a:r>
        </a:p>
      </dsp:txBody>
      <dsp:txXfrm>
        <a:off x="6220684" y="1166846"/>
        <a:ext cx="2590494" cy="790100"/>
      </dsp:txXfrm>
    </dsp:sp>
    <dsp:sp modelId="{C40B9B7E-F56E-2A46-9061-12F0732C28CE}">
      <dsp:nvSpPr>
        <dsp:cNvPr id="0" name=""/>
        <dsp:cNvSpPr/>
      </dsp:nvSpPr>
      <dsp:spPr>
        <a:xfrm>
          <a:off x="6220684" y="2280758"/>
          <a:ext cx="2590494" cy="10300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ΔΙΕΚΡΙΣΗ ΑΝΑΜΕΣΑ ΣΤΗΝ ΟΙΚΟΝΟΜΙΑ (ΔΙΟΙΚΗΣΗ ΝΟΙΚΟΚΥΡΙΟΥ) &amp;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ΣΤΗ ΧΡΗΜΑΤΙΣΤΙΚΗ (ΕΠΙΧΕΙΡΗΜΑΤΙΚΗ ΔΡΑΣΗ)</a:t>
          </a:r>
        </a:p>
      </dsp:txBody>
      <dsp:txXfrm>
        <a:off x="6220684" y="2280758"/>
        <a:ext cx="2590494" cy="1030094"/>
      </dsp:txXfrm>
    </dsp:sp>
    <dsp:sp modelId="{D489E7D0-3265-604F-9C56-C3A31AA2171C}">
      <dsp:nvSpPr>
        <dsp:cNvPr id="0" name=""/>
        <dsp:cNvSpPr/>
      </dsp:nvSpPr>
      <dsp:spPr>
        <a:xfrm>
          <a:off x="6220684" y="3634664"/>
          <a:ext cx="2590494" cy="790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Η ΣΥΜΒΟΛΗ ΤΗΣ ΟΙΚΟΝΟΜΙΑΣ ΣΤΗΝ ΗΘΙΚΗ ΠΑΙΔΕΥΣΗ &amp; ΒΕΛΤΙΩΣΗ ΤΩΝ ΠΟΛΙΤΩΝ</a:t>
          </a:r>
        </a:p>
      </dsp:txBody>
      <dsp:txXfrm>
        <a:off x="6220684" y="3634664"/>
        <a:ext cx="2590494" cy="790100"/>
      </dsp:txXfrm>
    </dsp:sp>
    <dsp:sp modelId="{E7A8FB46-9E14-2547-A9EB-3DB91A776C32}">
      <dsp:nvSpPr>
        <dsp:cNvPr id="0" name=""/>
        <dsp:cNvSpPr/>
      </dsp:nvSpPr>
      <dsp:spPr>
        <a:xfrm>
          <a:off x="3112090" y="1286842"/>
          <a:ext cx="2590494" cy="790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ΑΝΑΛΥΤΙΚΟΣ ΟΙΚΟΝΟΜΟΛΟΓΟΣ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ΠΑΤΕΡΑΣ ΤΗΣ ΟΙΚΟΝΟΜΙΚΗΣ ΕΠΙΣΤΗΜΗΣ</a:t>
          </a:r>
        </a:p>
      </dsp:txBody>
      <dsp:txXfrm>
        <a:off x="3112090" y="1286842"/>
        <a:ext cx="2590494" cy="79010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323E79-135D-8B47-9D75-43FBE5E1CF3F}">
      <dsp:nvSpPr>
        <dsp:cNvPr id="0" name=""/>
        <dsp:cNvSpPr/>
      </dsp:nvSpPr>
      <dsp:spPr>
        <a:xfrm>
          <a:off x="3505890" y="1635"/>
          <a:ext cx="1687834" cy="7833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ΤΟ</a:t>
          </a:r>
          <a:r>
            <a:rPr lang="el-GR" sz="1400" b="1" kern="1200" baseline="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ΧΡΗΜΑ ΣΤΟΝ ΑΡΙΣΤΟΤΕΛΗ</a:t>
          </a:r>
          <a:endParaRPr lang="el-GR" sz="1400" b="1" kern="1200" dirty="0">
            <a:solidFill>
              <a:srgbClr val="00B0F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05890" y="1635"/>
        <a:ext cx="1687834" cy="783335"/>
      </dsp:txXfrm>
    </dsp:sp>
    <dsp:sp modelId="{00984F70-1E79-A144-8346-C1CFB7A5EFBF}">
      <dsp:nvSpPr>
        <dsp:cNvPr id="0" name=""/>
        <dsp:cNvSpPr/>
      </dsp:nvSpPr>
      <dsp:spPr>
        <a:xfrm>
          <a:off x="2504261" y="393303"/>
          <a:ext cx="3691092" cy="3691092"/>
        </a:xfrm>
        <a:custGeom>
          <a:avLst/>
          <a:gdLst/>
          <a:ahLst/>
          <a:cxnLst/>
          <a:rect l="0" t="0" r="0" b="0"/>
          <a:pathLst>
            <a:path>
              <a:moveTo>
                <a:pt x="2689581" y="204313"/>
              </a:moveTo>
              <a:arcTo wR="1845546" hR="1845546" stAng="17832921" swAng="2418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FB4A7A-B3D0-4E42-B0DA-9D8584C965CA}">
      <dsp:nvSpPr>
        <dsp:cNvPr id="0" name=""/>
        <dsp:cNvSpPr/>
      </dsp:nvSpPr>
      <dsp:spPr>
        <a:xfrm>
          <a:off x="5017037" y="603656"/>
          <a:ext cx="1862120" cy="1424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ΠΡΟΣΔΙΟΡΙΣΕ ΤΗ ΧΡΗΣΙΜΟΤΗΤΑ ΤΟΥ ΑΓΑΘΟΥ ΑΠΟ</a:t>
          </a:r>
          <a:r>
            <a:rPr lang="en-US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ΕΡΓΑΤΟΩΡΕΣ, ΠΑΡΑΓΩΓΗ &amp; ΚΟΣΤΟΣ ΠΑΡΑΓΩΓΗΣ &amp; Η ΣΠΑΝΙΟΤΗΤΑ ΤΟΥ</a:t>
          </a:r>
        </a:p>
      </dsp:txBody>
      <dsp:txXfrm>
        <a:off x="5017037" y="603656"/>
        <a:ext cx="1862120" cy="1424840"/>
      </dsp:txXfrm>
    </dsp:sp>
    <dsp:sp modelId="{8E90C0C0-0D8F-924B-B94C-E48D276085B5}">
      <dsp:nvSpPr>
        <dsp:cNvPr id="0" name=""/>
        <dsp:cNvSpPr/>
      </dsp:nvSpPr>
      <dsp:spPr>
        <a:xfrm>
          <a:off x="2504261" y="393303"/>
          <a:ext cx="3691092" cy="3691092"/>
        </a:xfrm>
        <a:custGeom>
          <a:avLst/>
          <a:gdLst/>
          <a:ahLst/>
          <a:cxnLst/>
          <a:rect l="0" t="0" r="0" b="0"/>
          <a:pathLst>
            <a:path>
              <a:moveTo>
                <a:pt x="3679899" y="1642590"/>
              </a:moveTo>
              <a:arcTo wR="1845546" hR="1845546" stAng="21221183" swAng="1368446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13EEC2-3B54-A54D-A29C-FE3BAF63F2E2}">
      <dsp:nvSpPr>
        <dsp:cNvPr id="0" name=""/>
        <dsp:cNvSpPr/>
      </dsp:nvSpPr>
      <dsp:spPr>
        <a:xfrm>
          <a:off x="5345532" y="2769954"/>
          <a:ext cx="1205131" cy="7833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ΤΟ ΧΡΗΜΑ ΩΣ ΜΕΤΡΟ ΑΝΤΑΛΛΑΓΗΣ</a:t>
          </a:r>
        </a:p>
      </dsp:txBody>
      <dsp:txXfrm>
        <a:off x="5345532" y="2769954"/>
        <a:ext cx="1205131" cy="783335"/>
      </dsp:txXfrm>
    </dsp:sp>
    <dsp:sp modelId="{459F8EB5-696A-B049-A06C-325B2FD78644}">
      <dsp:nvSpPr>
        <dsp:cNvPr id="0" name=""/>
        <dsp:cNvSpPr/>
      </dsp:nvSpPr>
      <dsp:spPr>
        <a:xfrm>
          <a:off x="2504261" y="393303"/>
          <a:ext cx="3691092" cy="3691092"/>
        </a:xfrm>
        <a:custGeom>
          <a:avLst/>
          <a:gdLst/>
          <a:ahLst/>
          <a:cxnLst/>
          <a:rect l="0" t="0" r="0" b="0"/>
          <a:pathLst>
            <a:path>
              <a:moveTo>
                <a:pt x="3135212" y="3165698"/>
              </a:moveTo>
              <a:arcTo wR="1845546" hR="1845546" stAng="2740156" swAng="1501276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42111-CFC3-B749-B368-7A70CFEA6D7D}">
      <dsp:nvSpPr>
        <dsp:cNvPr id="0" name=""/>
        <dsp:cNvSpPr/>
      </dsp:nvSpPr>
      <dsp:spPr>
        <a:xfrm>
          <a:off x="3747242" y="3692728"/>
          <a:ext cx="1205131" cy="7833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ΙΣΟΤΙΜΗ ΑΝΤΑΛΛΑΓΗ ΠΡΟΪΟΝΤΩΝ</a:t>
          </a:r>
        </a:p>
      </dsp:txBody>
      <dsp:txXfrm>
        <a:off x="3747242" y="3692728"/>
        <a:ext cx="1205131" cy="783335"/>
      </dsp:txXfrm>
    </dsp:sp>
    <dsp:sp modelId="{BA2FB584-8A74-D248-854F-0C72BB03E341}">
      <dsp:nvSpPr>
        <dsp:cNvPr id="0" name=""/>
        <dsp:cNvSpPr/>
      </dsp:nvSpPr>
      <dsp:spPr>
        <a:xfrm>
          <a:off x="2504261" y="393303"/>
          <a:ext cx="3691092" cy="3691092"/>
        </a:xfrm>
        <a:custGeom>
          <a:avLst/>
          <a:gdLst/>
          <a:ahLst/>
          <a:cxnLst/>
          <a:rect l="0" t="0" r="0" b="0"/>
          <a:pathLst>
            <a:path>
              <a:moveTo>
                <a:pt x="1237280" y="3587973"/>
              </a:moveTo>
              <a:arcTo wR="1845546" hR="1845546" stAng="6554618" swAng="110657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76FA98-206C-BA47-8456-C2B9B20CCB96}">
      <dsp:nvSpPr>
        <dsp:cNvPr id="0" name=""/>
        <dsp:cNvSpPr/>
      </dsp:nvSpPr>
      <dsp:spPr>
        <a:xfrm>
          <a:off x="2148952" y="2627587"/>
          <a:ext cx="1205131" cy="10680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Η ΧΡΗΜΑΤΙΚΗ ΣΥΝΑΛΛΑΓΗ ΜΕΣΟ ΗΘΙΚΗΣ ΑΣΚΗΣΗΣ</a:t>
          </a:r>
        </a:p>
      </dsp:txBody>
      <dsp:txXfrm>
        <a:off x="2148952" y="2627587"/>
        <a:ext cx="1205131" cy="1068070"/>
      </dsp:txXfrm>
    </dsp:sp>
    <dsp:sp modelId="{0C768A2B-CB5F-3442-ADC5-8D8A819A8AB8}">
      <dsp:nvSpPr>
        <dsp:cNvPr id="0" name=""/>
        <dsp:cNvSpPr/>
      </dsp:nvSpPr>
      <dsp:spPr>
        <a:xfrm>
          <a:off x="2504261" y="393303"/>
          <a:ext cx="3691092" cy="3691092"/>
        </a:xfrm>
        <a:custGeom>
          <a:avLst/>
          <a:gdLst/>
          <a:ahLst/>
          <a:cxnLst/>
          <a:rect l="0" t="0" r="0" b="0"/>
          <a:pathLst>
            <a:path>
              <a:moveTo>
                <a:pt x="39618" y="2225897"/>
              </a:moveTo>
              <a:arcTo wR="1845546" hR="1845546" stAng="10086396" swAng="158006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5F722F-78DA-AB48-B1CA-8858DEC6CF6E}">
      <dsp:nvSpPr>
        <dsp:cNvPr id="0" name=""/>
        <dsp:cNvSpPr/>
      </dsp:nvSpPr>
      <dsp:spPr>
        <a:xfrm>
          <a:off x="1935517" y="861851"/>
          <a:ext cx="1632001" cy="9084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ΤΟ ΧΡΗΜΑ ΣΥΜΒΑΤΙΚΗ ΑΝΑΠΑΡΑΣΤΑΣΗ ΤΗΣ ΑΝΑΓΚΗ</a:t>
          </a:r>
        </a:p>
      </dsp:txBody>
      <dsp:txXfrm>
        <a:off x="1935517" y="861851"/>
        <a:ext cx="1632001" cy="908449"/>
      </dsp:txXfrm>
    </dsp:sp>
    <dsp:sp modelId="{C77DEFF3-ACBA-C448-AD75-1B4ABFD8033E}">
      <dsp:nvSpPr>
        <dsp:cNvPr id="0" name=""/>
        <dsp:cNvSpPr/>
      </dsp:nvSpPr>
      <dsp:spPr>
        <a:xfrm>
          <a:off x="2504261" y="393303"/>
          <a:ext cx="3691092" cy="3691092"/>
        </a:xfrm>
        <a:custGeom>
          <a:avLst/>
          <a:gdLst/>
          <a:ahLst/>
          <a:cxnLst/>
          <a:rect l="0" t="0" r="0" b="0"/>
          <a:pathLst>
            <a:path>
              <a:moveTo>
                <a:pt x="620246" y="465444"/>
              </a:moveTo>
              <a:arcTo wR="1845546" hR="1845546" stAng="13704017" swAng="854611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68FA0C-2EB0-2A46-B95F-C5B5886BACB2}">
      <dsp:nvSpPr>
        <dsp:cNvPr id="0" name=""/>
        <dsp:cNvSpPr/>
      </dsp:nvSpPr>
      <dsp:spPr>
        <a:xfrm rot="16200000">
          <a:off x="1084244" y="-1084244"/>
          <a:ext cx="2238849" cy="440733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ΠΑΡΩΘΗΣΗ ΚΙΝΗΤΡΩΝ</a:t>
          </a:r>
        </a:p>
      </dsp:txBody>
      <dsp:txXfrm rot="16200000">
        <a:off x="1364100" y="-1364100"/>
        <a:ext cx="1679137" cy="4407338"/>
      </dsp:txXfrm>
    </dsp:sp>
    <dsp:sp modelId="{F6A98FEA-2B5E-D84E-9EBF-F582BAA6DA81}">
      <dsp:nvSpPr>
        <dsp:cNvPr id="0" name=""/>
        <dsp:cNvSpPr/>
      </dsp:nvSpPr>
      <dsp:spPr>
        <a:xfrm>
          <a:off x="4407338" y="0"/>
          <a:ext cx="4407338" cy="223884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ΠΑΡΑΚΙΝΗΣΗ ΕΠΙΘΥΜΗΤΙΚΟΥ ΠΡΟΣΑΝΑΤΟΛΙΣΜΟΣ ΣΤΗ ΣΥΣΣΩΡΕΥΣΗ ΠΛΟΥΤΟΥ</a:t>
          </a:r>
        </a:p>
      </dsp:txBody>
      <dsp:txXfrm>
        <a:off x="4407338" y="0"/>
        <a:ext cx="4407338" cy="1679137"/>
      </dsp:txXfrm>
    </dsp:sp>
    <dsp:sp modelId="{777EECB9-E0EF-2B42-A547-938A1FCA2CC7}">
      <dsp:nvSpPr>
        <dsp:cNvPr id="0" name=""/>
        <dsp:cNvSpPr/>
      </dsp:nvSpPr>
      <dsp:spPr>
        <a:xfrm rot="10800000">
          <a:off x="0" y="2238849"/>
          <a:ext cx="4407338" cy="223884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ΔΙΑΚΡΙΣΗ ΔΥΟ ΕΙΔΩΝ ΧΡΗΜΑΤΙΣΤΙΚΗΣ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ΦΥΣΙΚΗ (ΑΠΟΚΤΗΣΗ ΧΡΗΣΙΜΩΝ ΑΓΑΘΩΝ)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ΑΠΕΡΙΟΡΙΣΤΗ (ΑΚΡΑΤΟΣ ΠΛΟΥΤΙΣΜΟΣ)</a:t>
          </a:r>
        </a:p>
      </dsp:txBody>
      <dsp:txXfrm rot="10800000">
        <a:off x="0" y="2798561"/>
        <a:ext cx="4407338" cy="1679137"/>
      </dsp:txXfrm>
    </dsp:sp>
    <dsp:sp modelId="{8DBECE82-7C33-6E40-8F69-7626DB223F87}">
      <dsp:nvSpPr>
        <dsp:cNvPr id="0" name=""/>
        <dsp:cNvSpPr/>
      </dsp:nvSpPr>
      <dsp:spPr>
        <a:xfrm rot="5400000">
          <a:off x="5491582" y="1154605"/>
          <a:ext cx="2238849" cy="440733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ΘΕΩΡΙΑ ΚΙΝΗΤΡΩΝ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ΤΟ ΚΙΝΗΤΡΟ ΤΗΣ ΑΝΑΓΚΗΣ &amp; ΤΟΥ ΚΕΡΔΟΥΣ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ΔΙΑΜΟΡΦΩΣΗ ΚΟΥΛΤΟΥΡΑΣ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ΨΥΧΟΛΟΓΙΚΑ ΚΙΝΗΤΡΑ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ΑΝΑΓΚΗ ΕΥΧΑΡΙΣΤΗΣΗΣ</a:t>
          </a:r>
        </a:p>
      </dsp:txBody>
      <dsp:txXfrm rot="5400000">
        <a:off x="5771438" y="1434461"/>
        <a:ext cx="1679137" cy="4407338"/>
      </dsp:txXfrm>
    </dsp:sp>
    <dsp:sp modelId="{396DE287-3A42-5249-932B-684725ECEACF}">
      <dsp:nvSpPr>
        <dsp:cNvPr id="0" name=""/>
        <dsp:cNvSpPr/>
      </dsp:nvSpPr>
      <dsp:spPr>
        <a:xfrm>
          <a:off x="3085136" y="1679137"/>
          <a:ext cx="2644402" cy="1119424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ΧΡΗΣΗ ΧΡΗΜΑΤΟΣ</a:t>
          </a:r>
        </a:p>
      </dsp:txBody>
      <dsp:txXfrm>
        <a:off x="3085136" y="1679137"/>
        <a:ext cx="2644402" cy="1119424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F969CD-260E-194C-8F68-6A44EB73EF21}">
      <dsp:nvSpPr>
        <dsp:cNvPr id="0" name=""/>
        <dsp:cNvSpPr/>
      </dsp:nvSpPr>
      <dsp:spPr>
        <a:xfrm>
          <a:off x="1832661" y="0"/>
          <a:ext cx="4477699" cy="447769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3A8175-1F99-B848-9879-CB7412ACCB9F}">
      <dsp:nvSpPr>
        <dsp:cNvPr id="0" name=""/>
        <dsp:cNvSpPr/>
      </dsp:nvSpPr>
      <dsp:spPr>
        <a:xfrm>
          <a:off x="4071510" y="450174"/>
          <a:ext cx="2910504" cy="10599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ΗΘΙΚΗ ΤΟΥ ΧΡΗΜΑΤΟΣ</a:t>
          </a:r>
        </a:p>
      </dsp:txBody>
      <dsp:txXfrm>
        <a:off x="4071510" y="450174"/>
        <a:ext cx="2910504" cy="1059955"/>
      </dsp:txXfrm>
    </dsp:sp>
    <dsp:sp modelId="{74F94F28-58D6-FE47-8C6A-A9ED47626148}">
      <dsp:nvSpPr>
        <dsp:cNvPr id="0" name=""/>
        <dsp:cNvSpPr/>
      </dsp:nvSpPr>
      <dsp:spPr>
        <a:xfrm>
          <a:off x="4071510" y="1642624"/>
          <a:ext cx="2910504" cy="10599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ΚΑΛΥΨΗ ΑΜΕΣΩΝ ΑΝΑΓΚΩΝ</a:t>
          </a:r>
        </a:p>
      </dsp:txBody>
      <dsp:txXfrm>
        <a:off x="4071510" y="1642624"/>
        <a:ext cx="2910504" cy="1059955"/>
      </dsp:txXfrm>
    </dsp:sp>
    <dsp:sp modelId="{6F443BC4-7F06-A840-8FE4-E7A6CBDD043E}">
      <dsp:nvSpPr>
        <dsp:cNvPr id="0" name=""/>
        <dsp:cNvSpPr/>
      </dsp:nvSpPr>
      <dsp:spPr>
        <a:xfrm>
          <a:off x="4071510" y="2835074"/>
          <a:ext cx="2910504" cy="10599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ΑΥΤΟΕΛΕΓΧΟΣ, ΦΡΟΝΗΣΗ, ΕΥΔΑΙΜΟΝΙΑ</a:t>
          </a:r>
        </a:p>
      </dsp:txBody>
      <dsp:txXfrm>
        <a:off x="4071510" y="2835074"/>
        <a:ext cx="2910504" cy="10599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206D134-03C0-7000-7FD6-5B8FE99D4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F77149B9-AF7C-F081-A7AA-F86F0BEA60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9DB69FB9-9428-97F2-A3CC-B82EF4CF4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2241-099F-EC4C-A9E6-BBA3FAB47188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463362DA-22F0-BF9C-7447-200204667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AC8E72AD-0D77-0A42-A57D-F5F55EC7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56E61-915D-2D40-8D5F-F3689369FEA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2697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2C73127-B2F9-E98A-D538-749EDC2DB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A24A3B13-1110-0ABF-3113-659BA9C5D3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E5C1FE58-F5A9-8D37-E222-1D9AA7A66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2241-099F-EC4C-A9E6-BBA3FAB47188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9BD0356C-A408-E98E-29F7-A06FDE948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CD3728AE-8EA2-110F-F6A7-D2AE7D305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56E61-915D-2D40-8D5F-F3689369FEA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3645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E8E76C0B-5EF9-E95E-6DA1-C188D8A91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23AC4FD5-4661-9B4D-8645-59516105BB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1148C618-7342-FB58-CDCE-BDEF1BF54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2241-099F-EC4C-A9E6-BBA3FAB47188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30B2782D-0C10-6EDA-9951-530611D30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4AD317BA-D50E-A780-B484-5AE8A809F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56E61-915D-2D40-8D5F-F3689369FEA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37934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1261D0B-E80D-8924-EB07-76BFEB411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1C435844-CC1D-FECB-A0D6-87EEEA78B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C8420780-D610-09EA-5FC7-9AAE23818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2241-099F-EC4C-A9E6-BBA3FAB47188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C24C7F1E-2035-5607-EC37-6C9526777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1677FE1C-122A-6FA4-2B5F-9B447FF02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56E61-915D-2D40-8D5F-F3689369FEA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34804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463C7635-1594-1A2E-7994-758EE0657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23D8B397-3A91-FEBD-DF25-97FB1899E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1B9F3CF8-56AD-2DA8-47DB-09EDCE7C8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2241-099F-EC4C-A9E6-BBA3FAB47188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F2176D99-27C3-4E6F-CAF9-93957C5E3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F174CADD-5469-74FD-D30A-938DF27A5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56E61-915D-2D40-8D5F-F3689369FEA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0608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C1F5CAA-5E42-25FD-A065-E0D27CA7E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E566E23-C2FE-A788-0E44-8DD83AB9C3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EFB34456-52EB-606F-B869-F73C4426B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3B68B484-C4D6-D1D0-2C0B-8A655ECAF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2241-099F-EC4C-A9E6-BBA3FAB47188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3A69DF64-7B11-36B1-E113-FA5DAD672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2EEDBC40-240D-059E-7515-A2A1F4435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56E61-915D-2D40-8D5F-F3689369FEA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59210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B00FCA6-5848-7DC4-738A-E933F410E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07DC01CA-7173-486B-AE50-E562A3560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4189F328-6AC4-3552-9DA4-363379C471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C2C28582-6CEA-007D-E1E0-A08A80B257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C24B60C9-2255-32D9-EACC-807FDD24BC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84B6C4C6-9494-C9C6-9074-873ADBFEC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2241-099F-EC4C-A9E6-BBA3FAB47188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D77ED6F4-7E86-A21A-1BAF-45930CAB7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6AB0F491-1E95-256B-4E71-6198B2084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56E61-915D-2D40-8D5F-F3689369FEA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71485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7112D45-A431-DCFB-210E-5765795FA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F01FB0FC-0BD5-17E3-A51E-B6950B90E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2241-099F-EC4C-A9E6-BBA3FAB47188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9A159EE8-5693-7AF4-4398-25DC56236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BB7DBF4-5FE1-0BEE-C6CF-2DC113EF4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56E61-915D-2D40-8D5F-F3689369FEA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49098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60870DA7-E633-D1BD-658F-1784A99C0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2241-099F-EC4C-A9E6-BBA3FAB47188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9C6D1755-FCA3-E6D8-6BBE-52271F5F1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28D94A9F-3DF0-0B1A-BE13-0019D455C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56E61-915D-2D40-8D5F-F3689369FEA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9791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F55D87C-5BAA-2991-FD34-CF99A5606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C2563A4-3070-4785-6B84-1DD10053B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13162C98-DF16-BC44-2516-CBE01AA82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7A77BAE6-0D8F-09FA-E0AA-A39D430CE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2241-099F-EC4C-A9E6-BBA3FAB47188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FCCC1283-4E08-3B60-3E99-37F33FDD7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B41CB73A-13C1-8C71-7D26-EB498162A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56E61-915D-2D40-8D5F-F3689369FEA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1323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6D1799F-0C7E-A683-77FF-069A2EA3E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2575B800-2D81-88F6-A795-68F0BBFB35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17E140D0-2AC2-C3BF-9896-85DC9E8CF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6419180C-5D37-5C00-5F35-A59C9A40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2241-099F-EC4C-A9E6-BBA3FAB47188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59C2A15D-607E-568C-F015-DF2F5B003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9F5287EE-ABC1-B634-8930-2797489A4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56E61-915D-2D40-8D5F-F3689369FEA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26158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393E2627-9111-DCE1-52CF-2FD2A51D1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426CDC47-8DC2-ED26-6EB4-E3710AD16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E9BB0BC7-8BFB-628F-723F-0A60EEED6B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8D2241-099F-EC4C-A9E6-BBA3FAB47188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EBF8F24D-36BC-950F-34EC-58882FC540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4BBA530F-220E-74A5-FD15-5D17A2456B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456E61-915D-2D40-8D5F-F3689369FEA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0060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26A3FD1-F7C4-CC35-F6D2-1877D96894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46842"/>
            <a:ext cx="9144000" cy="893380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ΗΘΙΚΗ ΤΗΣ ΟΙΚΟΝΟΜΙΑΣ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67A5CCC1-FB00-957F-C8FC-D4CBE4DAE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5324" y="1660634"/>
            <a:ext cx="9144000" cy="4677104"/>
          </a:xfrm>
        </p:spPr>
        <p:txBody>
          <a:bodyPr/>
          <a:lstStyle/>
          <a:p>
            <a:pPr algn="just"/>
            <a:endParaRPr lang="el-GR" dirty="0"/>
          </a:p>
        </p:txBody>
      </p:sp>
      <p:graphicFrame>
        <p:nvGraphicFramePr>
          <p:cNvPr id="4" name="Διάγραμμα 3">
            <a:extLst>
              <a:ext uri="{FF2B5EF4-FFF2-40B4-BE49-F238E27FC236}">
                <a16:creationId xmlns:a16="http://schemas.microsoft.com/office/drawing/2014/main" xmlns="" id="{A3905994-F58C-1F5C-6569-4E8D5D1270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421832454"/>
              </p:ext>
            </p:extLst>
          </p:nvPr>
        </p:nvGraphicFramePr>
        <p:xfrm>
          <a:off x="1345325" y="1660634"/>
          <a:ext cx="8814676" cy="4477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063566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F011714-B545-26F8-2BDC-D064AF0D6E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DB58C7C-A587-9FB7-2525-018F6C8E7F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46842"/>
            <a:ext cx="9144000" cy="893380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ΗΘΙΚΗ ΤΗΣ ΟΙΚΟΝΟΜΙΑΣ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52D7E538-C90E-E4B9-3532-C53F78CF2B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5324" y="1660634"/>
            <a:ext cx="9869214" cy="4677104"/>
          </a:xfrm>
        </p:spPr>
        <p:txBody>
          <a:bodyPr/>
          <a:lstStyle/>
          <a:p>
            <a:endParaRPr lang="el-GR" dirty="0"/>
          </a:p>
        </p:txBody>
      </p:sp>
      <p:graphicFrame>
        <p:nvGraphicFramePr>
          <p:cNvPr id="5" name="Διάγραμμα 4">
            <a:extLst>
              <a:ext uri="{FF2B5EF4-FFF2-40B4-BE49-F238E27FC236}">
                <a16:creationId xmlns:a16="http://schemas.microsoft.com/office/drawing/2014/main" xmlns="" id="{48D9B2BC-BDC0-3E2E-9539-884C43FBA2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234977126"/>
              </p:ext>
            </p:extLst>
          </p:nvPr>
        </p:nvGraphicFramePr>
        <p:xfrm>
          <a:off x="1345324" y="1660634"/>
          <a:ext cx="8814676" cy="4477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32747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3160560-5B45-11CE-72CC-349EA4D244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B4B1EF1-2388-DFA4-9CDB-7278BA5DC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46842"/>
            <a:ext cx="9144000" cy="893380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ΗΘΙΚΗ ΤΗΣ ΟΙΚΟΝΟΜΙΑΣ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59ADF873-632C-A2B2-5630-AA7A707F69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5324" y="1660634"/>
            <a:ext cx="9869214" cy="4677104"/>
          </a:xfrm>
        </p:spPr>
        <p:txBody>
          <a:bodyPr/>
          <a:lstStyle/>
          <a:p>
            <a:endParaRPr lang="el-GR" dirty="0"/>
          </a:p>
        </p:txBody>
      </p:sp>
      <p:graphicFrame>
        <p:nvGraphicFramePr>
          <p:cNvPr id="4" name="Διάγραμμα 3">
            <a:extLst>
              <a:ext uri="{FF2B5EF4-FFF2-40B4-BE49-F238E27FC236}">
                <a16:creationId xmlns:a16="http://schemas.microsoft.com/office/drawing/2014/main" xmlns="" id="{85371D96-18DF-663A-492D-ABBA859429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066448128"/>
              </p:ext>
            </p:extLst>
          </p:nvPr>
        </p:nvGraphicFramePr>
        <p:xfrm>
          <a:off x="1345324" y="1660634"/>
          <a:ext cx="8814676" cy="4477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573476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0E75BE6-3B8E-9EA4-27DC-00266F530E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4C0EC3B-6886-6FFF-C7A0-5C021F0150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46842"/>
            <a:ext cx="9144000" cy="893380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ΗΘΙΚΗ ΤΗΣ ΟΙΚΟΝΟΜΙΑΣ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2BC0E7E0-4734-9255-D004-2E14DE059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5324" y="1660634"/>
            <a:ext cx="9869214" cy="4677104"/>
          </a:xfrm>
        </p:spPr>
        <p:txBody>
          <a:bodyPr/>
          <a:lstStyle/>
          <a:p>
            <a:endParaRPr lang="el-GR" dirty="0"/>
          </a:p>
        </p:txBody>
      </p:sp>
      <p:graphicFrame>
        <p:nvGraphicFramePr>
          <p:cNvPr id="4" name="Διάγραμμα 3">
            <a:extLst>
              <a:ext uri="{FF2B5EF4-FFF2-40B4-BE49-F238E27FC236}">
                <a16:creationId xmlns:a16="http://schemas.microsoft.com/office/drawing/2014/main" xmlns="" id="{D087B5F6-47AA-E916-1344-BA7F95743A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612438362"/>
              </p:ext>
            </p:extLst>
          </p:nvPr>
        </p:nvGraphicFramePr>
        <p:xfrm>
          <a:off x="1345324" y="1660634"/>
          <a:ext cx="8814676" cy="4477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276542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3B75324-E5E4-DD3D-5312-FE161B81B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04C8DC0-A787-22F5-4FDC-CC402EE14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46842"/>
            <a:ext cx="9144000" cy="893380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ΗΘΙΚΗ ΤΗΣ ΟΙΚΟΝΟΜΙΑΣ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2A7D7FF4-02F3-3972-EFCB-0864AF1A74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5324" y="1660634"/>
            <a:ext cx="9869214" cy="4677104"/>
          </a:xfrm>
        </p:spPr>
        <p:txBody>
          <a:bodyPr/>
          <a:lstStyle/>
          <a:p>
            <a:pPr algn="just"/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Διάγραμμα 4">
            <a:extLst>
              <a:ext uri="{FF2B5EF4-FFF2-40B4-BE49-F238E27FC236}">
                <a16:creationId xmlns:a16="http://schemas.microsoft.com/office/drawing/2014/main" xmlns="" id="{15A0D5D5-5F6E-D06C-C40A-73D3BC2667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903395531"/>
              </p:ext>
            </p:extLst>
          </p:nvPr>
        </p:nvGraphicFramePr>
        <p:xfrm>
          <a:off x="1345324" y="1660634"/>
          <a:ext cx="8814676" cy="4477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81104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B1F2F8B-2CEA-2671-4485-E75DC137FA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930FB21-A058-DE3E-48B1-99E8C2E6F5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46842"/>
            <a:ext cx="9144000" cy="893380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ΗΘΙΚΗ ΤΗΣ ΟΙΚΟΝΟΜΙΑΣ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49563D4A-CE87-CF83-237E-437B8E2CC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5324" y="1660634"/>
            <a:ext cx="9869214" cy="4677104"/>
          </a:xfrm>
        </p:spPr>
        <p:txBody>
          <a:bodyPr/>
          <a:lstStyle/>
          <a:p>
            <a:pPr algn="just"/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Διάγραμμα 3">
            <a:extLst>
              <a:ext uri="{FF2B5EF4-FFF2-40B4-BE49-F238E27FC236}">
                <a16:creationId xmlns:a16="http://schemas.microsoft.com/office/drawing/2014/main" xmlns="" id="{B9C05A12-4D92-695A-E39C-07AB67A5E9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877266746"/>
              </p:ext>
            </p:extLst>
          </p:nvPr>
        </p:nvGraphicFramePr>
        <p:xfrm>
          <a:off x="1345324" y="1660634"/>
          <a:ext cx="8814676" cy="4477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76146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49C97E9-7634-208D-68C1-7B48B21676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35501AC-5E9B-CD56-9E52-3D8CAB9D6D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46842"/>
            <a:ext cx="9144000" cy="893380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ΗΘΙΚΗ ΤΗΣ ΟΙΚΟΝΟΜΙΑΣ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2EA9F930-4AC1-3335-3F22-6A82205E16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5324" y="1660634"/>
            <a:ext cx="9869214" cy="4677104"/>
          </a:xfrm>
        </p:spPr>
        <p:txBody>
          <a:bodyPr/>
          <a:lstStyle/>
          <a:p>
            <a:endParaRPr lang="el-GR" dirty="0"/>
          </a:p>
        </p:txBody>
      </p:sp>
      <p:graphicFrame>
        <p:nvGraphicFramePr>
          <p:cNvPr id="4" name="Διάγραμμα 3">
            <a:extLst>
              <a:ext uri="{FF2B5EF4-FFF2-40B4-BE49-F238E27FC236}">
                <a16:creationId xmlns:a16="http://schemas.microsoft.com/office/drawing/2014/main" xmlns="" id="{B2D80EAA-687C-C4EA-23D3-EC25447169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124927941"/>
              </p:ext>
            </p:extLst>
          </p:nvPr>
        </p:nvGraphicFramePr>
        <p:xfrm>
          <a:off x="1345324" y="1660634"/>
          <a:ext cx="8814676" cy="4477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65711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56B4815-A56E-7718-0AE9-BAEE446D71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184AE51-83D6-FBD6-ACF1-395F5EE6C3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46842"/>
            <a:ext cx="9144000" cy="893380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ΗΘΙΚΗ ΤΗΣ ΟΙΚΟΝΟΜΙΑΣ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BC98EB9C-FB13-65CA-1D23-17C416BEF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5324" y="1660634"/>
            <a:ext cx="9869214" cy="4677104"/>
          </a:xfrm>
        </p:spPr>
        <p:txBody>
          <a:bodyPr/>
          <a:lstStyle/>
          <a:p>
            <a:pPr algn="just"/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Διάγραμμα 3">
            <a:extLst>
              <a:ext uri="{FF2B5EF4-FFF2-40B4-BE49-F238E27FC236}">
                <a16:creationId xmlns:a16="http://schemas.microsoft.com/office/drawing/2014/main" xmlns="" id="{8D4750E1-8E66-FF28-F4D7-5F3E1D8E84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489917200"/>
              </p:ext>
            </p:extLst>
          </p:nvPr>
        </p:nvGraphicFramePr>
        <p:xfrm>
          <a:off x="1345324" y="1660634"/>
          <a:ext cx="8814676" cy="4477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49586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2611D94-C1BA-1F5D-F941-70D0A3C8A9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B835F31-A161-9F02-4A94-06BF36A85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46842"/>
            <a:ext cx="9144000" cy="893380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ΗΘΙΚΗ ΤΗΣ ΟΙΚΟΝΟΜΙΑΣ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A7D4074C-E5C1-539C-2AE8-C87D02BFEC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5324" y="1660634"/>
            <a:ext cx="9869214" cy="4677104"/>
          </a:xfrm>
        </p:spPr>
        <p:txBody>
          <a:bodyPr/>
          <a:lstStyle/>
          <a:p>
            <a:endParaRPr lang="el-GR" dirty="0"/>
          </a:p>
        </p:txBody>
      </p:sp>
      <p:graphicFrame>
        <p:nvGraphicFramePr>
          <p:cNvPr id="4" name="Διάγραμμα 3">
            <a:extLst>
              <a:ext uri="{FF2B5EF4-FFF2-40B4-BE49-F238E27FC236}">
                <a16:creationId xmlns:a16="http://schemas.microsoft.com/office/drawing/2014/main" xmlns="" id="{D92F3BB6-B951-C858-EDE4-FB6427B5AD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713984708"/>
              </p:ext>
            </p:extLst>
          </p:nvPr>
        </p:nvGraphicFramePr>
        <p:xfrm>
          <a:off x="1345324" y="1660634"/>
          <a:ext cx="8814676" cy="4477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48633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4F8D6F6-EE12-BFA4-1EAC-04AF1CB958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9609B1A-F42A-7D82-63BE-A261977DB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46842"/>
            <a:ext cx="9144000" cy="893380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ΗΘΙΚΗ ΤΗΣ ΟΙΚΟΝΟΜΙΑΣ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F225EDBD-BEFD-AB5E-B28C-F98765208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5324" y="1660634"/>
            <a:ext cx="9869214" cy="4677104"/>
          </a:xfrm>
        </p:spPr>
        <p:txBody>
          <a:bodyPr/>
          <a:lstStyle/>
          <a:p>
            <a:endParaRPr lang="el-GR" dirty="0"/>
          </a:p>
        </p:txBody>
      </p:sp>
      <p:graphicFrame>
        <p:nvGraphicFramePr>
          <p:cNvPr id="4" name="Διάγραμμα 3">
            <a:extLst>
              <a:ext uri="{FF2B5EF4-FFF2-40B4-BE49-F238E27FC236}">
                <a16:creationId xmlns:a16="http://schemas.microsoft.com/office/drawing/2014/main" xmlns="" id="{7DD632E0-4835-DC9A-A0AE-B168ABE2AF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570903287"/>
              </p:ext>
            </p:extLst>
          </p:nvPr>
        </p:nvGraphicFramePr>
        <p:xfrm>
          <a:off x="1345324" y="1660634"/>
          <a:ext cx="8814676" cy="4477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67325201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343</Words>
  <Application>Microsoft Office PowerPoint</Application>
  <PresentationFormat>Προσαρμογή</PresentationFormat>
  <Paragraphs>81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Η ΗΘΙΚΗ ΤΗΣ ΟΙΚΟΝΟΜΙΑΣ</vt:lpstr>
      <vt:lpstr>Η ΗΘΙΚΗ ΤΗΣ ΟΙΚΟΝΟΜΙΑΣ</vt:lpstr>
      <vt:lpstr>Η ΗΘΙΚΗ ΤΗΣ ΟΙΚΟΝΟΜΙΑΣ</vt:lpstr>
      <vt:lpstr>Η ΗΘΙΚΗ ΤΗΣ ΟΙΚΟΝΟΜΙΑΣ</vt:lpstr>
      <vt:lpstr>Η ΗΘΙΚΗ ΤΗΣ ΟΙΚΟΝΟΜΙΑΣ</vt:lpstr>
      <vt:lpstr>Η ΗΘΙΚΗ ΤΗΣ ΟΙΚΟΝΟΜΙΑΣ</vt:lpstr>
      <vt:lpstr>Η ΗΘΙΚΗ ΤΗΣ ΟΙΚΟΝΟΜΙΑΣ</vt:lpstr>
      <vt:lpstr>Η ΗΘΙΚΗ ΤΗΣ ΟΙΚΟΝΟΜΙΑΣ</vt:lpstr>
      <vt:lpstr>Η ΗΘΙΚΗ ΤΗΣ ΟΙΚΟΝΟΜΙΑΣ</vt:lpstr>
      <vt:lpstr>Η ΗΘΙΚΗ ΤΗΣ ΟΙΚΟΝΟΜΙΑΣ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ΗΘΙΚΗ ΤΗΣ ΟΙΚΟΝΟΜΙΑΣ</dc:title>
  <dc:creator>SOTIRIA TRIANTARI</dc:creator>
  <cp:lastModifiedBy>Χρήστης των Windows</cp:lastModifiedBy>
  <cp:revision>19</cp:revision>
  <dcterms:created xsi:type="dcterms:W3CDTF">2025-02-10T07:38:04Z</dcterms:created>
  <dcterms:modified xsi:type="dcterms:W3CDTF">2025-03-10T08:16:13Z</dcterms:modified>
</cp:coreProperties>
</file>