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79" autoAdjust="0"/>
  </p:normalViewPr>
  <p:slideViewPr>
    <p:cSldViewPr>
      <p:cViewPr varScale="1">
        <p:scale>
          <a:sx n="80" d="100"/>
          <a:sy n="80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59809E-C600-4E93-80D9-A6900C60693D}" type="datetimeFigureOut">
              <a:rPr lang="el-GR" smtClean="0"/>
              <a:pPr/>
              <a:t>18/7/2015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42B41B-BBE9-4540-BD99-FE5750C5F7BD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ΠΑΡΑΓΩΓΗ ΕΘΝΙΚΗΣ ΑΜΥΝΑΣ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8680"/>
            <a:ext cx="8856984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3"/>
            <a:ext cx="864096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784976" cy="63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8424937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42493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42493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71296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640960" cy="62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2968" cy="640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806489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39"/>
            <a:ext cx="8712968" cy="626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52928" cy="63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280919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6632"/>
            <a:ext cx="8064896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64096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496944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89248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404664"/>
            <a:ext cx="8496944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04663"/>
            <a:ext cx="9036495" cy="645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3</Words>
  <Application>Microsoft Office PowerPoint</Application>
  <PresentationFormat>On-screen Show (4:3)</PresentationFormat>
  <Paragraphs>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ΠΑΡΑΓΩΓΗ ΕΘΝΙΚΗΣ ΑΜΥΝΑΣ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ΕΘΝΙΚΗΣ ΑΜΥΝΑΣ</dc:title>
  <dc:creator>Ελένη</dc:creator>
  <cp:lastModifiedBy>Ελένη</cp:lastModifiedBy>
  <cp:revision>5</cp:revision>
  <dcterms:created xsi:type="dcterms:W3CDTF">2015-07-18T13:34:22Z</dcterms:created>
  <dcterms:modified xsi:type="dcterms:W3CDTF">2015-07-18T14:00:33Z</dcterms:modified>
</cp:coreProperties>
</file>