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35DC-CC4B-4CD2-A489-7A37651223EA}" type="datetimeFigureOut">
              <a:rPr lang="el-GR" smtClean="0"/>
              <a:t>22/2/2015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E7E-79AE-43B8-A6D5-76F8A6F6AF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0" y="1143000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35DC-CC4B-4CD2-A489-7A37651223EA}" type="datetimeFigureOut">
              <a:rPr lang="el-GR" smtClean="0"/>
              <a:t>22/2/2015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E7E-79AE-43B8-A6D5-76F8A6F6AF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0" y="1143000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35DC-CC4B-4CD2-A489-7A37651223EA}" type="datetimeFigureOut">
              <a:rPr lang="el-GR" smtClean="0"/>
              <a:t>22/2/2015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E7E-79AE-43B8-A6D5-76F8A6F6AF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35DC-CC4B-4CD2-A489-7A37651223EA}" type="datetimeFigureOut">
              <a:rPr lang="el-GR" smtClean="0"/>
              <a:t>22/2/2015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E7E-79AE-43B8-A6D5-76F8A6F6AF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846666"/>
            <a:ext cx="1371600" cy="555413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099" y="846666"/>
            <a:ext cx="5897880" cy="555413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35DC-CC4B-4CD2-A489-7A37651223EA}" type="datetimeFigureOut">
              <a:rPr lang="el-GR" smtClean="0"/>
              <a:t>22/2/2015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E7E-79AE-43B8-A6D5-76F8A6F6AF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35DC-CC4B-4CD2-A489-7A37651223EA}" type="datetimeFigureOut">
              <a:rPr lang="el-GR" smtClean="0"/>
              <a:t>22/2/2015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E7E-79AE-43B8-A6D5-76F8A6F6AF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35DC-CC4B-4CD2-A489-7A37651223EA}" type="datetimeFigureOut">
              <a:rPr lang="el-GR" smtClean="0"/>
              <a:t>22/2/2015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E7E-79AE-43B8-A6D5-76F8A6F6AF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35DC-CC4B-4CD2-A489-7A37651223EA}" type="datetimeFigureOut">
              <a:rPr lang="el-GR" smtClean="0"/>
              <a:t>22/2/2015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E7E-79AE-43B8-A6D5-76F8A6F6AF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35DC-CC4B-4CD2-A489-7A37651223EA}" type="datetimeFigureOut">
              <a:rPr lang="el-GR" smtClean="0"/>
              <a:t>22/2/2015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E7E-79AE-43B8-A6D5-76F8A6F6AF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E9935DC-CC4B-4CD2-A489-7A37651223EA}" type="datetimeFigureOut">
              <a:rPr lang="el-GR" smtClean="0"/>
              <a:t>22/2/2015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B82EE7E-79AE-43B8-A6D5-76F8A6F6AF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Cloze tests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565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1"/>
            <a:ext cx="78488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9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0" y="836712"/>
            <a:ext cx="7525684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97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6" y="1052736"/>
            <a:ext cx="8390764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6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19200" y="692696"/>
            <a:ext cx="849694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750 million people ________(1) the world ________(2) Charles get married ________(3) Diana, but just 30 people will attend his second marriage. His sister and brothers will be there, and so will his ________(4) son, William. ________(5), Charles's mother, the Queen, will only join in  the celebrations at the blessing at Windsor Castle, along with the ________(6) guests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While the wedding has upset some people, others are ________(7). Republicans in many of the Commonwealth countries such ________(8) Australia, New Zealand, Canada and Jamaica have seen this ________(9) an opportunity to further their cause, and many more people in those countries are beginning to feel the same ________(10).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083197" y="37890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Other	in	watched	as	eldest</a:t>
            </a:r>
            <a:endParaRPr lang="el-GR" dirty="0"/>
          </a:p>
          <a:p>
            <a:r>
              <a:rPr lang="en-GB" dirty="0"/>
              <a:t>manner	another	of	as	although</a:t>
            </a:r>
            <a:endParaRPr lang="el-GR" dirty="0"/>
          </a:p>
          <a:p>
            <a:r>
              <a:rPr lang="en-GB" dirty="0"/>
              <a:t>Way	however	to	with	delighted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41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945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2012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9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5675"/>
            <a:ext cx="7488832" cy="556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2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7992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2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63284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ourSeasons_16x9.potx" id="{C09F2ED6-7B68-4305-826F-E326D3225887}" vid="{B7CA04BF-89D1-446E-AA25-D46A142298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four season</Template>
  <TotalTime>53</TotalTime>
  <Words>81</Words>
  <Application>Microsoft Office PowerPoint</Application>
  <PresentationFormat>Προβολή στην οθόνη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Four Seasons 16x9</vt:lpstr>
      <vt:lpstr>Cloze tests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PC</dc:creator>
  <cp:lastModifiedBy>PC</cp:lastModifiedBy>
  <cp:revision>8</cp:revision>
  <dcterms:created xsi:type="dcterms:W3CDTF">2015-02-22T19:30:07Z</dcterms:created>
  <dcterms:modified xsi:type="dcterms:W3CDTF">2015-02-22T20:23:16Z</dcterms:modified>
</cp:coreProperties>
</file>