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6" r:id="rId28"/>
    <p:sldId id="288" r:id="rId29"/>
    <p:sldId id="289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0AFD40-3409-49D4-BC8A-0F0D2F5B055E}" type="datetimeFigureOut">
              <a:rPr lang="el-GR" smtClean="0"/>
              <a:t>19/7/2015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76B32D-40E5-4AFE-BC83-29C3AA16D4F1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Ισχύς και Στρατιωτικές Δαπάνες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09624"/>
            <a:ext cx="8136904" cy="578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7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9"/>
            <a:ext cx="842493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13690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14400"/>
            <a:ext cx="7992887" cy="553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5689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328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3400"/>
            <a:ext cx="828092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3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36903" cy="621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3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6895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3284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2809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00100"/>
            <a:ext cx="8208912" cy="57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424936" cy="605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4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Ισχύς και Στρατιωτικές Δαπάνες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Ισχύς και Στρατιωτικές Δαπάνες</dc:title>
  <dc:creator>Ελένη</dc:creator>
  <cp:lastModifiedBy>Ελένη</cp:lastModifiedBy>
  <cp:revision>6</cp:revision>
  <dcterms:created xsi:type="dcterms:W3CDTF">2015-07-19T12:15:06Z</dcterms:created>
  <dcterms:modified xsi:type="dcterms:W3CDTF">2015-07-19T13:01:03Z</dcterms:modified>
</cp:coreProperties>
</file>