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doceonline.com/dictionary" TargetMode="External"/><Relationship Id="rId3" Type="http://schemas.openxmlformats.org/officeDocument/2006/relationships/hyperlink" Target="https://dictionary.cambridge.org/" TargetMode="External"/><Relationship Id="rId7" Type="http://schemas.openxmlformats.org/officeDocument/2006/relationships/hyperlink" Target="https://www.merriam-webster.com/" TargetMode="External"/><Relationship Id="rId2" Type="http://schemas.openxmlformats.org/officeDocument/2006/relationships/hyperlink" Target="https://www.wordreference.com/eng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cmillandictionary.com/" TargetMode="External"/><Relationship Id="rId5" Type="http://schemas.openxmlformats.org/officeDocument/2006/relationships/hyperlink" Target="https://www.thefreedictionary.com/" TargetMode="External"/><Relationship Id="rId4" Type="http://schemas.openxmlformats.org/officeDocument/2006/relationships/hyperlink" Target="https://www.oxfordlearnersdictionarie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8BC086-0F87-456F-95CF-EEC1139FD0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Online dictionaries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E6D3583-23B6-4DC3-A7BE-969F7659A3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0343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DF41F7-D35D-4C6E-8C54-EF13A12B5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online dictionaries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BAA8394-8218-4FCB-B998-10320F593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https://www.wordreference.com/engr/</a:t>
            </a:r>
            <a:endParaRPr lang="en-US" dirty="0"/>
          </a:p>
          <a:p>
            <a:r>
              <a:rPr lang="en-US" dirty="0">
                <a:hlinkClick r:id="rId3"/>
              </a:rPr>
              <a:t>https://dictionary.cambridge.org/</a:t>
            </a:r>
            <a:endParaRPr lang="en-US" dirty="0"/>
          </a:p>
          <a:p>
            <a:r>
              <a:rPr lang="en-US" dirty="0">
                <a:hlinkClick r:id="rId4"/>
              </a:rPr>
              <a:t>https://www.oxfordlearnersdictionaries.com/</a:t>
            </a:r>
            <a:endParaRPr lang="en-US" dirty="0"/>
          </a:p>
          <a:p>
            <a:r>
              <a:rPr lang="en-US" dirty="0">
                <a:hlinkClick r:id="rId5"/>
              </a:rPr>
              <a:t>https://www.thefreedictionary.com/</a:t>
            </a:r>
            <a:endParaRPr lang="en-US" dirty="0"/>
          </a:p>
          <a:p>
            <a:r>
              <a:rPr lang="en-US" dirty="0">
                <a:hlinkClick r:id="rId6"/>
              </a:rPr>
              <a:t>https://www.macmillandictionary.com/</a:t>
            </a:r>
            <a:endParaRPr lang="en-US" dirty="0"/>
          </a:p>
          <a:p>
            <a:r>
              <a:rPr lang="en-US" dirty="0">
                <a:hlinkClick r:id="rId7"/>
              </a:rPr>
              <a:t>https://www.merriam-webster.com/</a:t>
            </a:r>
            <a:endParaRPr lang="en-US" dirty="0"/>
          </a:p>
          <a:p>
            <a:r>
              <a:rPr lang="en-US" dirty="0">
                <a:hlinkClick r:id="rId8"/>
              </a:rPr>
              <a:t>https://www.ldoceonline.com/dictionary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26405239"/>
      </p:ext>
    </p:extLst>
  </p:cSld>
  <p:clrMapOvr>
    <a:masterClrMapping/>
  </p:clrMapOvr>
</p:sld>
</file>

<file path=ppt/theme/theme1.xml><?xml version="1.0" encoding="utf-8"?>
<a:theme xmlns:a="http://schemas.openxmlformats.org/drawingml/2006/main" name="Άτλαντας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TM16401371[[fn=Άτλαντας]]</Template>
  <TotalTime>458</TotalTime>
  <Words>65</Words>
  <Application>Microsoft Office PowerPoint</Application>
  <PresentationFormat>Ευρεία οθόνη</PresentationFormat>
  <Paragraphs>10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Calibri Light</vt:lpstr>
      <vt:lpstr>Rockwell</vt:lpstr>
      <vt:lpstr>Wingdings</vt:lpstr>
      <vt:lpstr>Άτλαντας</vt:lpstr>
      <vt:lpstr>Online dictionaries</vt:lpstr>
      <vt:lpstr>Links to online dictionaries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dictionaries</dc:title>
  <dc:creator>Εγώ</dc:creator>
  <cp:lastModifiedBy>Εγώ</cp:lastModifiedBy>
  <cp:revision>2</cp:revision>
  <dcterms:created xsi:type="dcterms:W3CDTF">2020-10-30T07:03:04Z</dcterms:created>
  <dcterms:modified xsi:type="dcterms:W3CDTF">2020-10-30T14:42:37Z</dcterms:modified>
</cp:coreProperties>
</file>