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720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66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3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61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9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62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8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3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2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72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Employer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298" y="3393830"/>
            <a:ext cx="7543801" cy="1063870"/>
          </a:xfrm>
        </p:spPr>
        <p:txBody>
          <a:bodyPr/>
          <a:lstStyle/>
          <a:p>
            <a:r>
              <a:rPr b="1" dirty="0" err="1"/>
              <a:t>Χτίζοντ</a:t>
            </a:r>
            <a:r>
              <a:rPr b="1" dirty="0"/>
              <a:t>ας τη Φήμη του Οργανισμού ως Εργοδότη </a:t>
            </a:r>
            <a:r>
              <a:rPr b="1" dirty="0" smtClean="0"/>
              <a:t>Επιλογής</a:t>
            </a:r>
            <a:endParaRPr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Ερωτήσεις / Συζήτηση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Ευχαριστώ πολύ για την προσοχή σας!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το Employer Branding;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312376"/>
            <a:ext cx="7543801" cy="3556717"/>
          </a:xfrm>
        </p:spPr>
        <p:txBody>
          <a:bodyPr/>
          <a:lstStyle/>
          <a:p>
            <a:r>
              <a:rPr dirty="0"/>
              <a:t>➤ Η α</a:t>
            </a:r>
            <a:r>
              <a:rPr dirty="0" err="1"/>
              <a:t>ντίληψη</a:t>
            </a:r>
            <a:r>
              <a:rPr dirty="0"/>
              <a:t> π</a:t>
            </a:r>
            <a:r>
              <a:rPr dirty="0" err="1"/>
              <a:t>ου</a:t>
            </a:r>
            <a:r>
              <a:rPr dirty="0"/>
              <a:t> </a:t>
            </a:r>
            <a:r>
              <a:rPr dirty="0" err="1"/>
              <a:t>έχει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κοινό</a:t>
            </a:r>
            <a:r>
              <a:rPr dirty="0"/>
              <a:t> </a:t>
            </a:r>
            <a:r>
              <a:rPr dirty="0" err="1"/>
              <a:t>γι</a:t>
            </a:r>
            <a:r>
              <a:rPr dirty="0"/>
              <a:t>α τον οργανισμό ως </a:t>
            </a:r>
            <a:r>
              <a:rPr dirty="0" smtClean="0"/>
              <a:t>εργοδότη</a:t>
            </a:r>
            <a:endParaRPr lang="el-GR" dirty="0" smtClean="0"/>
          </a:p>
          <a:p>
            <a:endParaRPr dirty="0"/>
          </a:p>
          <a:p>
            <a:r>
              <a:rPr dirty="0"/>
              <a:t>➤ </a:t>
            </a:r>
            <a:r>
              <a:rPr dirty="0" err="1"/>
              <a:t>Πώς</a:t>
            </a:r>
            <a:r>
              <a:rPr dirty="0"/>
              <a:t> </a:t>
            </a:r>
            <a:r>
              <a:rPr dirty="0" smtClean="0"/>
              <a:t>β</a:t>
            </a:r>
            <a:r>
              <a:rPr dirty="0" err="1" smtClean="0"/>
              <a:t>λέ</a:t>
            </a:r>
            <a:r>
              <a:rPr dirty="0" smtClean="0"/>
              <a:t>πουν </a:t>
            </a:r>
            <a:r>
              <a:rPr lang="el-GR" dirty="0" smtClean="0"/>
              <a:t>τον οργανισμό </a:t>
            </a:r>
            <a:r>
              <a:rPr dirty="0" err="1" smtClean="0"/>
              <a:t>οι</a:t>
            </a:r>
            <a:r>
              <a:rPr dirty="0" smtClean="0"/>
              <a:t> </a:t>
            </a:r>
            <a:r>
              <a:rPr dirty="0"/>
              <a:t>υποψήφιοι και οι </a:t>
            </a:r>
            <a:r>
              <a:rPr dirty="0" smtClean="0"/>
              <a:t>εργαζόμενοι</a:t>
            </a:r>
            <a:endParaRPr lang="el-GR" dirty="0" smtClean="0"/>
          </a:p>
          <a:p>
            <a:endParaRPr dirty="0"/>
          </a:p>
          <a:p>
            <a:r>
              <a:rPr dirty="0"/>
              <a:t>➤ </a:t>
            </a:r>
            <a:r>
              <a:rPr dirty="0" err="1"/>
              <a:t>Στρ</a:t>
            </a:r>
            <a:r>
              <a:rPr dirty="0"/>
              <a:t>ατηγική προβολής κουλτούρας και αξιών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Γιατί είναι Σημαντικό;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54114"/>
            <a:ext cx="7543801" cy="3714979"/>
          </a:xfrm>
        </p:spPr>
        <p:txBody>
          <a:bodyPr/>
          <a:lstStyle/>
          <a:p>
            <a:r>
              <a:rPr dirty="0"/>
              <a:t>✔ </a:t>
            </a:r>
            <a:r>
              <a:rPr dirty="0" err="1"/>
              <a:t>Προσελκύει</a:t>
            </a:r>
            <a:r>
              <a:rPr dirty="0"/>
              <a:t> ταλα</a:t>
            </a:r>
            <a:r>
              <a:rPr dirty="0" err="1"/>
              <a:t>ντούχους</a:t>
            </a:r>
            <a:r>
              <a:rPr dirty="0"/>
              <a:t> </a:t>
            </a:r>
            <a:r>
              <a:rPr dirty="0" smtClean="0"/>
              <a:t>υπ</a:t>
            </a:r>
            <a:r>
              <a:rPr dirty="0" err="1" smtClean="0"/>
              <a:t>οψηφίους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Βελτιώνει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α</a:t>
            </a:r>
            <a:r>
              <a:rPr dirty="0" err="1"/>
              <a:t>φοσίωση</a:t>
            </a:r>
            <a:r>
              <a:rPr dirty="0"/>
              <a:t> </a:t>
            </a:r>
            <a:r>
              <a:rPr dirty="0" err="1"/>
              <a:t>των</a:t>
            </a:r>
            <a:r>
              <a:rPr dirty="0"/>
              <a:t> </a:t>
            </a:r>
            <a:r>
              <a:rPr dirty="0" err="1" smtClean="0"/>
              <a:t>εργ</a:t>
            </a:r>
            <a:r>
              <a:rPr dirty="0" smtClean="0"/>
              <a:t>αζομένων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Μειώνει</a:t>
            </a:r>
            <a:r>
              <a:rPr dirty="0"/>
              <a:t>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κόστος</a:t>
            </a:r>
            <a:r>
              <a:rPr dirty="0"/>
              <a:t> </a:t>
            </a:r>
            <a:r>
              <a:rPr dirty="0" smtClean="0"/>
              <a:t>π</a:t>
            </a:r>
            <a:r>
              <a:rPr dirty="0" err="1" smtClean="0"/>
              <a:t>ρόσληψης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Ενισχύει</a:t>
            </a:r>
            <a:r>
              <a:rPr dirty="0"/>
              <a:t> </a:t>
            </a:r>
            <a:r>
              <a:rPr dirty="0" err="1"/>
              <a:t>την</a:t>
            </a:r>
            <a:r>
              <a:rPr dirty="0"/>
              <a:t> </a:t>
            </a:r>
            <a:r>
              <a:rPr dirty="0" err="1"/>
              <a:t>ετ</a:t>
            </a:r>
            <a:r>
              <a:rPr dirty="0"/>
              <a:t>αιρική φήμη και αξιοπιστία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Βασικά Στοιχεία Employer Branding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2180491"/>
            <a:ext cx="7543801" cy="3846863"/>
          </a:xfrm>
        </p:spPr>
        <p:txBody>
          <a:bodyPr>
            <a:normAutofit lnSpcReduction="10000"/>
          </a:bodyPr>
          <a:lstStyle/>
          <a:p>
            <a:r>
              <a:rPr dirty="0"/>
              <a:t>1. </a:t>
            </a:r>
            <a:r>
              <a:rPr dirty="0" err="1"/>
              <a:t>Ετ</a:t>
            </a:r>
            <a:r>
              <a:rPr dirty="0"/>
              <a:t>αιρική Κουλτούρα και </a:t>
            </a:r>
            <a:r>
              <a:rPr dirty="0" smtClean="0"/>
              <a:t>Αξίες</a:t>
            </a:r>
            <a:endParaRPr lang="el-GR" dirty="0" smtClean="0"/>
          </a:p>
          <a:p>
            <a:endParaRPr dirty="0"/>
          </a:p>
          <a:p>
            <a:r>
              <a:rPr dirty="0"/>
              <a:t>2. Employee Value Proposition (EVP</a:t>
            </a:r>
            <a:r>
              <a:rPr dirty="0" smtClean="0"/>
              <a:t>)</a:t>
            </a:r>
            <a:endParaRPr lang="el-GR" dirty="0" smtClean="0"/>
          </a:p>
          <a:p>
            <a:endParaRPr dirty="0"/>
          </a:p>
          <a:p>
            <a:r>
              <a:rPr dirty="0"/>
              <a:t>3. </a:t>
            </a:r>
            <a:r>
              <a:rPr dirty="0" err="1"/>
              <a:t>Εμ</a:t>
            </a:r>
            <a:r>
              <a:rPr dirty="0"/>
              <a:t>πειρία εργαζομένου (Employee Experience</a:t>
            </a:r>
            <a:r>
              <a:rPr dirty="0" smtClean="0"/>
              <a:t>)</a:t>
            </a:r>
            <a:endParaRPr lang="el-GR" dirty="0" smtClean="0"/>
          </a:p>
          <a:p>
            <a:endParaRPr dirty="0"/>
          </a:p>
          <a:p>
            <a:r>
              <a:rPr dirty="0"/>
              <a:t>4. Πα</a:t>
            </a:r>
            <a:r>
              <a:rPr dirty="0" err="1"/>
              <a:t>ρουσί</a:t>
            </a:r>
            <a:r>
              <a:rPr dirty="0"/>
              <a:t>α στα Social Media και Online </a:t>
            </a:r>
            <a:r>
              <a:rPr dirty="0" smtClean="0"/>
              <a:t>Reviews</a:t>
            </a:r>
            <a:endParaRPr lang="el-GR" dirty="0" smtClean="0"/>
          </a:p>
          <a:p>
            <a:endParaRPr dirty="0"/>
          </a:p>
          <a:p>
            <a:r>
              <a:rPr dirty="0"/>
              <a:t>5. </a:t>
            </a:r>
            <a:r>
              <a:rPr dirty="0" err="1"/>
              <a:t>Εσωτερική</a:t>
            </a:r>
            <a:r>
              <a:rPr dirty="0"/>
              <a:t> επ</a:t>
            </a:r>
            <a:r>
              <a:rPr dirty="0" err="1"/>
              <a:t>ικοινωνί</a:t>
            </a:r>
            <a:r>
              <a:rPr dirty="0"/>
              <a:t>α &amp; συμμετοχή προσωπικού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Το EVP – Τι προσφέρει η εταιρεία;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2090" y="2145323"/>
            <a:ext cx="7543801" cy="3925994"/>
          </a:xfrm>
        </p:spPr>
        <p:txBody>
          <a:bodyPr>
            <a:normAutofit lnSpcReduction="10000"/>
          </a:bodyPr>
          <a:lstStyle/>
          <a:p>
            <a:r>
              <a:rPr dirty="0"/>
              <a:t>💼 </a:t>
            </a:r>
            <a:r>
              <a:rPr dirty="0" err="1"/>
              <a:t>Αντ</a:t>
            </a:r>
            <a:r>
              <a:rPr dirty="0"/>
              <a:t>αγωνιστικός μισθός και </a:t>
            </a:r>
            <a:r>
              <a:rPr dirty="0" smtClean="0"/>
              <a:t>παροχές</a:t>
            </a:r>
            <a:endParaRPr lang="el-GR" dirty="0" smtClean="0"/>
          </a:p>
          <a:p>
            <a:endParaRPr dirty="0"/>
          </a:p>
          <a:p>
            <a:r>
              <a:rPr dirty="0"/>
              <a:t>📚 </a:t>
            </a:r>
            <a:r>
              <a:rPr dirty="0" err="1"/>
              <a:t>Ανά</a:t>
            </a:r>
            <a:r>
              <a:rPr dirty="0"/>
              <a:t>πτυξη και εξέλιξη </a:t>
            </a:r>
            <a:r>
              <a:rPr dirty="0" smtClean="0"/>
              <a:t>καριέρας</a:t>
            </a:r>
            <a:endParaRPr lang="el-GR" dirty="0" smtClean="0"/>
          </a:p>
          <a:p>
            <a:endParaRPr dirty="0"/>
          </a:p>
          <a:p>
            <a:r>
              <a:rPr dirty="0"/>
              <a:t>⚖️ </a:t>
            </a:r>
            <a:r>
              <a:rPr dirty="0" err="1"/>
              <a:t>Ισορρο</a:t>
            </a:r>
            <a:r>
              <a:rPr dirty="0"/>
              <a:t>πία προσωπικής-επαγγελματικής </a:t>
            </a:r>
            <a:r>
              <a:rPr dirty="0" smtClean="0"/>
              <a:t>ζωής</a:t>
            </a:r>
            <a:endParaRPr lang="el-GR" dirty="0" smtClean="0"/>
          </a:p>
          <a:p>
            <a:endParaRPr dirty="0"/>
          </a:p>
          <a:p>
            <a:r>
              <a:rPr dirty="0"/>
              <a:t>🌱 </a:t>
            </a:r>
            <a:r>
              <a:rPr dirty="0" err="1"/>
              <a:t>Ετ</a:t>
            </a:r>
            <a:r>
              <a:rPr dirty="0"/>
              <a:t>αιρική κοινωνική </a:t>
            </a:r>
            <a:r>
              <a:rPr dirty="0" smtClean="0"/>
              <a:t>ευθύνη</a:t>
            </a:r>
            <a:endParaRPr lang="el-GR" dirty="0" smtClean="0"/>
          </a:p>
          <a:p>
            <a:endParaRPr dirty="0"/>
          </a:p>
          <a:p>
            <a:r>
              <a:rPr dirty="0"/>
              <a:t>🏆 </a:t>
            </a:r>
            <a:r>
              <a:rPr dirty="0" err="1"/>
              <a:t>Αν</a:t>
            </a:r>
            <a:r>
              <a:rPr dirty="0"/>
              <a:t>αγνώριση και επιβράβευση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Στρατηγικές Ανάπτυξης Employer Brand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10154"/>
            <a:ext cx="7543801" cy="3758940"/>
          </a:xfrm>
        </p:spPr>
        <p:txBody>
          <a:bodyPr>
            <a:normAutofit lnSpcReduction="10000"/>
          </a:bodyPr>
          <a:lstStyle/>
          <a:p>
            <a:r>
              <a:rPr dirty="0"/>
              <a:t>✅ </a:t>
            </a:r>
            <a:r>
              <a:rPr dirty="0" err="1"/>
              <a:t>Ισχυρή</a:t>
            </a:r>
            <a:r>
              <a:rPr dirty="0"/>
              <a:t> πα</a:t>
            </a:r>
            <a:r>
              <a:rPr dirty="0" err="1"/>
              <a:t>ρουσί</a:t>
            </a:r>
            <a:r>
              <a:rPr dirty="0"/>
              <a:t>α στα μέσα κοινωνικής </a:t>
            </a:r>
            <a:r>
              <a:rPr dirty="0" smtClean="0"/>
              <a:t>δικτύωσης</a:t>
            </a:r>
            <a:endParaRPr lang="el-GR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Ανάδειξη</a:t>
            </a:r>
            <a:r>
              <a:rPr dirty="0"/>
              <a:t> </a:t>
            </a:r>
            <a:r>
              <a:rPr dirty="0" err="1"/>
              <a:t>ιστοριών</a:t>
            </a:r>
            <a:r>
              <a:rPr dirty="0"/>
              <a:t> </a:t>
            </a:r>
            <a:r>
              <a:rPr dirty="0" err="1"/>
              <a:t>εργ</a:t>
            </a:r>
            <a:r>
              <a:rPr dirty="0"/>
              <a:t>αζομένων (employee stories</a:t>
            </a:r>
            <a:r>
              <a:rPr dirty="0" smtClean="0"/>
              <a:t>)</a:t>
            </a:r>
            <a:endParaRPr lang="el-GR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Ενίσχυση</a:t>
            </a:r>
            <a:r>
              <a:rPr dirty="0"/>
              <a:t> </a:t>
            </a:r>
            <a:r>
              <a:rPr dirty="0" err="1"/>
              <a:t>εσωτερικής</a:t>
            </a:r>
            <a:r>
              <a:rPr dirty="0"/>
              <a:t> </a:t>
            </a:r>
            <a:r>
              <a:rPr dirty="0" err="1"/>
              <a:t>κουλτούρ</a:t>
            </a:r>
            <a:r>
              <a:rPr dirty="0"/>
              <a:t>ας &amp; </a:t>
            </a:r>
            <a:r>
              <a:rPr dirty="0" smtClean="0"/>
              <a:t>δέσμευσης</a:t>
            </a:r>
            <a:endParaRPr lang="el-GR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Συνεργ</a:t>
            </a:r>
            <a:r>
              <a:rPr dirty="0"/>
              <a:t>ασία με εκπαιδευτικά </a:t>
            </a:r>
            <a:r>
              <a:rPr dirty="0" smtClean="0"/>
              <a:t>ιδρύματα</a:t>
            </a:r>
            <a:endParaRPr lang="el-GR" dirty="0" smtClean="0"/>
          </a:p>
          <a:p>
            <a:endParaRPr dirty="0"/>
          </a:p>
          <a:p>
            <a:r>
              <a:rPr dirty="0"/>
              <a:t>✅ </a:t>
            </a:r>
            <a:r>
              <a:rPr dirty="0" err="1"/>
              <a:t>Συμμετοχή</a:t>
            </a:r>
            <a:r>
              <a:rPr dirty="0"/>
              <a:t> </a:t>
            </a:r>
            <a:r>
              <a:rPr dirty="0" err="1"/>
              <a:t>σε</a:t>
            </a:r>
            <a:r>
              <a:rPr dirty="0"/>
              <a:t> HR Awards, </a:t>
            </a:r>
            <a:r>
              <a:rPr dirty="0" err="1"/>
              <a:t>έρευνες</a:t>
            </a:r>
            <a:r>
              <a:rPr dirty="0"/>
              <a:t> </a:t>
            </a:r>
            <a:r>
              <a:rPr dirty="0" err="1"/>
              <a:t>κ.ά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Μετρήσιμα Οφέλη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92568"/>
            <a:ext cx="7543801" cy="3776525"/>
          </a:xfrm>
        </p:spPr>
        <p:txBody>
          <a:bodyPr/>
          <a:lstStyle/>
          <a:p>
            <a:r>
              <a:rPr dirty="0"/>
              <a:t>📉 </a:t>
            </a:r>
            <a:r>
              <a:rPr dirty="0" err="1"/>
              <a:t>Μείωση</a:t>
            </a:r>
            <a:r>
              <a:rPr dirty="0"/>
              <a:t> </a:t>
            </a:r>
            <a:r>
              <a:rPr dirty="0" err="1"/>
              <a:t>κύκλου</a:t>
            </a:r>
            <a:r>
              <a:rPr dirty="0"/>
              <a:t> </a:t>
            </a:r>
            <a:r>
              <a:rPr dirty="0" smtClean="0"/>
              <a:t>π</a:t>
            </a:r>
            <a:r>
              <a:rPr dirty="0" err="1" smtClean="0"/>
              <a:t>ρόσληψης</a:t>
            </a:r>
            <a:endParaRPr lang="el-GR" dirty="0" smtClean="0"/>
          </a:p>
          <a:p>
            <a:endParaRPr dirty="0"/>
          </a:p>
          <a:p>
            <a:r>
              <a:rPr dirty="0"/>
              <a:t>📈 </a:t>
            </a:r>
            <a:r>
              <a:rPr dirty="0" err="1"/>
              <a:t>Αύξηση</a:t>
            </a:r>
            <a:r>
              <a:rPr dirty="0"/>
              <a:t> α</a:t>
            </a:r>
            <a:r>
              <a:rPr dirty="0" err="1"/>
              <a:t>ιτήσεων</a:t>
            </a:r>
            <a:r>
              <a:rPr dirty="0"/>
              <a:t> α</a:t>
            </a:r>
            <a:r>
              <a:rPr dirty="0" err="1"/>
              <a:t>νά</a:t>
            </a:r>
            <a:r>
              <a:rPr dirty="0"/>
              <a:t> </a:t>
            </a:r>
            <a:r>
              <a:rPr dirty="0" err="1" smtClean="0"/>
              <a:t>θέση</a:t>
            </a:r>
            <a:endParaRPr lang="el-GR" dirty="0" smtClean="0"/>
          </a:p>
          <a:p>
            <a:endParaRPr dirty="0"/>
          </a:p>
          <a:p>
            <a:r>
              <a:rPr dirty="0"/>
              <a:t>📊 </a:t>
            </a:r>
            <a:r>
              <a:rPr dirty="0" err="1"/>
              <a:t>Βελτίωση</a:t>
            </a:r>
            <a:r>
              <a:rPr dirty="0"/>
              <a:t> employee engagement &amp; </a:t>
            </a:r>
            <a:r>
              <a:rPr dirty="0" smtClean="0"/>
              <a:t>retention</a:t>
            </a:r>
            <a:endParaRPr lang="el-GR" dirty="0" smtClean="0"/>
          </a:p>
          <a:p>
            <a:endParaRPr dirty="0"/>
          </a:p>
          <a:p>
            <a:r>
              <a:rPr dirty="0"/>
              <a:t>🌟 </a:t>
            </a:r>
            <a:r>
              <a:rPr dirty="0" err="1"/>
              <a:t>Δυν</a:t>
            </a:r>
            <a:r>
              <a:rPr dirty="0"/>
              <a:t>ατό ανταγωνιστικό πλεονέκτημα στην αγορά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Παραδείγματα Επιτυχημένων Brands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321169"/>
            <a:ext cx="7543801" cy="3547924"/>
          </a:xfrm>
        </p:spPr>
        <p:txBody>
          <a:bodyPr/>
          <a:lstStyle/>
          <a:p>
            <a:r>
              <a:rPr dirty="0"/>
              <a:t>🚀 Google – </a:t>
            </a:r>
            <a:r>
              <a:rPr dirty="0" err="1"/>
              <a:t>Εργ</a:t>
            </a:r>
            <a:r>
              <a:rPr dirty="0"/>
              <a:t>ασιακό περιβάλλον &amp; </a:t>
            </a:r>
            <a:r>
              <a:rPr dirty="0" smtClean="0"/>
              <a:t>καινοτομία</a:t>
            </a:r>
            <a:endParaRPr lang="el-GR" dirty="0" smtClean="0"/>
          </a:p>
          <a:p>
            <a:endParaRPr dirty="0"/>
          </a:p>
          <a:p>
            <a:r>
              <a:rPr dirty="0"/>
              <a:t>❤️ Salesforce – </a:t>
            </a:r>
            <a:r>
              <a:rPr dirty="0" err="1"/>
              <a:t>Ισχυρή</a:t>
            </a:r>
            <a:r>
              <a:rPr dirty="0"/>
              <a:t> </a:t>
            </a:r>
            <a:r>
              <a:rPr dirty="0" err="1"/>
              <a:t>κουλτούρ</a:t>
            </a:r>
            <a:r>
              <a:rPr dirty="0"/>
              <a:t>α &amp; </a:t>
            </a:r>
            <a:r>
              <a:rPr dirty="0" smtClean="0"/>
              <a:t>DEI</a:t>
            </a:r>
            <a:endParaRPr lang="el-GR" dirty="0" smtClean="0"/>
          </a:p>
          <a:p>
            <a:endParaRPr dirty="0"/>
          </a:p>
          <a:p>
            <a:r>
              <a:rPr dirty="0"/>
              <a:t>🌿 Unilever </a:t>
            </a:r>
            <a:r>
              <a:rPr lang="en-US" dirty="0" smtClean="0"/>
              <a:t>– Pfizer - </a:t>
            </a:r>
            <a:r>
              <a:rPr dirty="0" err="1" smtClean="0"/>
              <a:t>Βιωσιμότητ</a:t>
            </a:r>
            <a:r>
              <a:rPr dirty="0" smtClean="0"/>
              <a:t>α </a:t>
            </a:r>
            <a:r>
              <a:rPr dirty="0"/>
              <a:t>&amp; κοινωνική </a:t>
            </a:r>
            <a:r>
              <a:rPr dirty="0" smtClean="0"/>
              <a:t>υπευθυνότητα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 smtClean="0"/>
              <a:t>Συμ</a:t>
            </a:r>
            <a:r>
              <a:rPr dirty="0" smtClean="0"/>
              <a:t>περ</a:t>
            </a:r>
            <a:r>
              <a:rPr lang="el-GR" dirty="0" smtClean="0"/>
              <a:t>α</a:t>
            </a:r>
            <a:r>
              <a:rPr dirty="0" err="1" smtClean="0"/>
              <a:t>σμ</a:t>
            </a:r>
            <a:r>
              <a:rPr dirty="0" smtClean="0"/>
              <a:t>ατ</a:t>
            </a:r>
            <a:r>
              <a:rPr lang="el-GR" dirty="0" err="1" smtClean="0"/>
              <a:t>ικά</a:t>
            </a:r>
            <a:r>
              <a:rPr lang="el-GR" dirty="0" smtClean="0"/>
              <a:t>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27738"/>
            <a:ext cx="7543801" cy="3741356"/>
          </a:xfrm>
        </p:spPr>
        <p:txBody>
          <a:bodyPr/>
          <a:lstStyle/>
          <a:p>
            <a:r>
              <a:rPr dirty="0"/>
              <a:t>✔ </a:t>
            </a:r>
            <a:r>
              <a:rPr dirty="0" err="1"/>
              <a:t>Έν</a:t>
            </a:r>
            <a:r>
              <a:rPr dirty="0"/>
              <a:t>α ισχυρό employer brand χτίζεται με συνέπεια και </a:t>
            </a:r>
            <a:r>
              <a:rPr dirty="0" smtClean="0"/>
              <a:t>αυθεντικότητα</a:t>
            </a:r>
            <a:endParaRPr lang="el-GR" dirty="0" smtClean="0"/>
          </a:p>
          <a:p>
            <a:endParaRPr dirty="0"/>
          </a:p>
          <a:p>
            <a:r>
              <a:rPr dirty="0"/>
              <a:t>✔ </a:t>
            </a:r>
            <a:r>
              <a:rPr dirty="0" err="1"/>
              <a:t>Ξεκινά</a:t>
            </a:r>
            <a:r>
              <a:rPr dirty="0"/>
              <a:t> από </a:t>
            </a:r>
            <a:r>
              <a:rPr dirty="0" err="1"/>
              <a:t>μέσ</a:t>
            </a:r>
            <a:r>
              <a:rPr dirty="0"/>
              <a:t>α προς τα έξω – από τους </a:t>
            </a:r>
            <a:r>
              <a:rPr dirty="0" smtClean="0"/>
              <a:t>εργαζόμενους</a:t>
            </a:r>
            <a:endParaRPr lang="el-GR" dirty="0" smtClean="0"/>
          </a:p>
          <a:p>
            <a:endParaRPr lang="el-GR" dirty="0" smtClean="0"/>
          </a:p>
          <a:p>
            <a:r>
              <a:rPr dirty="0" smtClean="0"/>
              <a:t>✔ </a:t>
            </a:r>
            <a:r>
              <a:rPr dirty="0"/>
              <a:t>Επ</a:t>
            </a:r>
            <a:r>
              <a:rPr dirty="0" err="1"/>
              <a:t>ένδυση</a:t>
            </a:r>
            <a:r>
              <a:rPr dirty="0"/>
              <a:t> </a:t>
            </a:r>
            <a:r>
              <a:rPr dirty="0" err="1"/>
              <a:t>στο</a:t>
            </a:r>
            <a:r>
              <a:rPr dirty="0"/>
              <a:t> employer branding = επ</a:t>
            </a:r>
            <a:r>
              <a:rPr dirty="0" err="1"/>
              <a:t>ένδυση</a:t>
            </a:r>
            <a:r>
              <a:rPr dirty="0"/>
              <a:t> </a:t>
            </a:r>
            <a:r>
              <a:rPr dirty="0" err="1"/>
              <a:t>στο</a:t>
            </a:r>
            <a:r>
              <a:rPr dirty="0"/>
              <a:t> </a:t>
            </a:r>
            <a:r>
              <a:rPr dirty="0" err="1"/>
              <a:t>μέλλον</a:t>
            </a:r>
            <a:r>
              <a:rPr dirty="0"/>
              <a:t> </a:t>
            </a:r>
            <a:r>
              <a:rPr dirty="0" err="1"/>
              <a:t>του</a:t>
            </a:r>
            <a:r>
              <a:rPr dirty="0"/>
              <a:t> </a:t>
            </a:r>
            <a:r>
              <a:rPr dirty="0" err="1"/>
              <a:t>οργ</a:t>
            </a:r>
            <a:r>
              <a:rPr dirty="0"/>
              <a:t>ανισμού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276</Words>
  <Application>Microsoft Office PowerPoint</Application>
  <PresentationFormat>Προβολή στην οθόνη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Ανασκόπηση</vt:lpstr>
      <vt:lpstr>Employer Branding</vt:lpstr>
      <vt:lpstr>Τι είναι το Employer Branding;</vt:lpstr>
      <vt:lpstr>Γιατί είναι Σημαντικό;</vt:lpstr>
      <vt:lpstr>Βασικά Στοιχεία Employer Branding</vt:lpstr>
      <vt:lpstr>Το EVP – Τι προσφέρει η εταιρεία;</vt:lpstr>
      <vt:lpstr>Στρατηγικές Ανάπτυξης Employer Brand</vt:lpstr>
      <vt:lpstr>Μετρήσιμα Οφέλη</vt:lpstr>
      <vt:lpstr>Παραδείγματα Επιτυχημένων Brands</vt:lpstr>
      <vt:lpstr>Συμπερασματικά </vt:lpstr>
      <vt:lpstr>Ερωτήσεις / Συζήτηση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Employer Branding</dc:title>
  <dc:subject/>
  <dc:creator>user</dc:creator>
  <cp:keywords/>
  <dc:description>generated using python-pptx</dc:description>
  <cp:lastModifiedBy>user</cp:lastModifiedBy>
  <cp:revision>5</cp:revision>
  <dcterms:created xsi:type="dcterms:W3CDTF">2013-01-27T09:14:16Z</dcterms:created>
  <dcterms:modified xsi:type="dcterms:W3CDTF">2025-05-24T05:47:55Z</dcterms:modified>
  <cp:category/>
</cp:coreProperties>
</file>