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8" r:id="rId1"/>
  </p:sldMasterIdLst>
  <p:notesMasterIdLst>
    <p:notesMasterId r:id="rId22"/>
  </p:notesMasterIdLst>
  <p:handoutMasterIdLst>
    <p:handoutMasterId r:id="rId23"/>
  </p:handoutMasterIdLst>
  <p:sldIdLst>
    <p:sldId id="337" r:id="rId2"/>
    <p:sldId id="345" r:id="rId3"/>
    <p:sldId id="350" r:id="rId4"/>
    <p:sldId id="352" r:id="rId5"/>
    <p:sldId id="357" r:id="rId6"/>
    <p:sldId id="358" r:id="rId7"/>
    <p:sldId id="359" r:id="rId8"/>
    <p:sldId id="360" r:id="rId9"/>
    <p:sldId id="353" r:id="rId10"/>
    <p:sldId id="362" r:id="rId11"/>
    <p:sldId id="361" r:id="rId12"/>
    <p:sldId id="354" r:id="rId13"/>
    <p:sldId id="342" r:id="rId14"/>
    <p:sldId id="343" r:id="rId15"/>
    <p:sldId id="348" r:id="rId16"/>
    <p:sldId id="363" r:id="rId17"/>
    <p:sldId id="314" r:id="rId18"/>
    <p:sldId id="322" r:id="rId19"/>
    <p:sldId id="323" r:id="rId20"/>
    <p:sldId id="33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  <a:srgbClr val="170CA5"/>
    <a:srgbClr val="1750A5"/>
    <a:srgbClr val="810000"/>
    <a:srgbClr val="6A0006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05B79-689E-4420-846E-05CF3B1A3763}" v="134" dt="2023-11-18T06:45:11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0" autoAdjust="0"/>
    <p:restoredTop sz="70221" autoAdjust="0"/>
  </p:normalViewPr>
  <p:slideViewPr>
    <p:cSldViewPr snapToGrid="0" snapToObjects="1">
      <p:cViewPr varScale="1">
        <p:scale>
          <a:sx n="70" d="100"/>
          <a:sy n="70" d="100"/>
        </p:scale>
        <p:origin x="525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ftherios Filippiadis" userId="31616fca330454db" providerId="LiveId" clId="{7E505B79-689E-4420-846E-05CF3B1A3763}"/>
    <pc:docChg chg="undo custSel addSld delSld modSld">
      <pc:chgData name="Eleftherios Filippiadis" userId="31616fca330454db" providerId="LiveId" clId="{7E505B79-689E-4420-846E-05CF3B1A3763}" dt="2023-11-18T07:34:32.196" v="192" actId="21"/>
      <pc:docMkLst>
        <pc:docMk/>
      </pc:docMkLst>
      <pc:sldChg chg="modSp modAnim">
        <pc:chgData name="Eleftherios Filippiadis" userId="31616fca330454db" providerId="LiveId" clId="{7E505B79-689E-4420-846E-05CF3B1A3763}" dt="2023-11-18T06:45:11.125" v="189" actId="20577"/>
        <pc:sldMkLst>
          <pc:docMk/>
          <pc:sldMk cId="1535147808" sldId="343"/>
        </pc:sldMkLst>
        <pc:spChg chg="mod">
          <ac:chgData name="Eleftherios Filippiadis" userId="31616fca330454db" providerId="LiveId" clId="{7E505B79-689E-4420-846E-05CF3B1A3763}" dt="2023-11-18T06:45:11.125" v="189" actId="20577"/>
          <ac:spMkLst>
            <pc:docMk/>
            <pc:sldMk cId="1535147808" sldId="343"/>
            <ac:spMk id="2" creationId="{00000000-0000-0000-0000-000000000000}"/>
          </ac:spMkLst>
        </pc:spChg>
      </pc:sldChg>
      <pc:sldChg chg="modSp">
        <pc:chgData name="Eleftherios Filippiadis" userId="31616fca330454db" providerId="LiveId" clId="{7E505B79-689E-4420-846E-05CF3B1A3763}" dt="2023-11-17T21:00:01.776" v="35" actId="20577"/>
        <pc:sldMkLst>
          <pc:docMk/>
          <pc:sldMk cId="792939874" sldId="348"/>
        </pc:sldMkLst>
        <pc:spChg chg="mod">
          <ac:chgData name="Eleftherios Filippiadis" userId="31616fca330454db" providerId="LiveId" clId="{7E505B79-689E-4420-846E-05CF3B1A3763}" dt="2023-11-17T21:00:01.776" v="35" actId="20577"/>
          <ac:spMkLst>
            <pc:docMk/>
            <pc:sldMk cId="792939874" sldId="348"/>
            <ac:spMk id="4" creationId="{D0A561E2-8019-74AD-6C7D-BAD7A3AE586B}"/>
          </ac:spMkLst>
        </pc:spChg>
      </pc:sldChg>
      <pc:sldChg chg="addSp delSp mod">
        <pc:chgData name="Eleftherios Filippiadis" userId="31616fca330454db" providerId="LiveId" clId="{7E505B79-689E-4420-846E-05CF3B1A3763}" dt="2023-11-18T07:34:32.196" v="192" actId="21"/>
        <pc:sldMkLst>
          <pc:docMk/>
          <pc:sldMk cId="3578292794" sldId="350"/>
        </pc:sldMkLst>
        <pc:spChg chg="del">
          <ac:chgData name="Eleftherios Filippiadis" userId="31616fca330454db" providerId="LiveId" clId="{7E505B79-689E-4420-846E-05CF3B1A3763}" dt="2023-11-18T07:34:25.079" v="190" actId="21"/>
          <ac:spMkLst>
            <pc:docMk/>
            <pc:sldMk cId="3578292794" sldId="350"/>
            <ac:spMk id="6" creationId="{8BA9944B-41A1-00F9-801B-3745FA4214FE}"/>
          </ac:spMkLst>
        </pc:spChg>
        <pc:spChg chg="add del">
          <ac:chgData name="Eleftherios Filippiadis" userId="31616fca330454db" providerId="LiveId" clId="{7E505B79-689E-4420-846E-05CF3B1A3763}" dt="2023-11-18T07:34:28.043" v="191" actId="21"/>
          <ac:spMkLst>
            <pc:docMk/>
            <pc:sldMk cId="3578292794" sldId="350"/>
            <ac:spMk id="8" creationId="{AF9BC0B0-4FDB-7B23-8A57-08AA13F76CEF}"/>
          </ac:spMkLst>
        </pc:spChg>
        <pc:spChg chg="del">
          <ac:chgData name="Eleftherios Filippiadis" userId="31616fca330454db" providerId="LiveId" clId="{7E505B79-689E-4420-846E-05CF3B1A3763}" dt="2023-11-18T07:34:32.196" v="192" actId="21"/>
          <ac:spMkLst>
            <pc:docMk/>
            <pc:sldMk cId="3578292794" sldId="350"/>
            <ac:spMk id="14" creationId="{46BD7EF1-D5E3-EE35-DF9A-50502953DEFD}"/>
          </ac:spMkLst>
        </pc:spChg>
      </pc:sldChg>
      <pc:sldChg chg="modNotesTx">
        <pc:chgData name="Eleftherios Filippiadis" userId="31616fca330454db" providerId="LiveId" clId="{7E505B79-689E-4420-846E-05CF3B1A3763}" dt="2023-11-18T06:20:26.139" v="94" actId="20577"/>
        <pc:sldMkLst>
          <pc:docMk/>
          <pc:sldMk cId="1173089697" sldId="357"/>
        </pc:sldMkLst>
      </pc:sldChg>
      <pc:sldChg chg="addSp delSp modSp mod addAnim delAnim modAnim">
        <pc:chgData name="Eleftherios Filippiadis" userId="31616fca330454db" providerId="LiveId" clId="{7E505B79-689E-4420-846E-05CF3B1A3763}" dt="2023-11-17T20:43:30.071" v="33" actId="1076"/>
        <pc:sldMkLst>
          <pc:docMk/>
          <pc:sldMk cId="311631697" sldId="358"/>
        </pc:sldMkLst>
        <pc:picChg chg="add del">
          <ac:chgData name="Eleftherios Filippiadis" userId="31616fca330454db" providerId="LiveId" clId="{7E505B79-689E-4420-846E-05CF3B1A3763}" dt="2023-11-17T20:40:14.672" v="9" actId="21"/>
          <ac:picMkLst>
            <pc:docMk/>
            <pc:sldMk cId="311631697" sldId="358"/>
            <ac:picMk id="6" creationId="{EF19F808-7DD9-CA41-FC5D-752ADE6D7DA5}"/>
          </ac:picMkLst>
        </pc:picChg>
        <pc:picChg chg="add del mod">
          <ac:chgData name="Eleftherios Filippiadis" userId="31616fca330454db" providerId="LiveId" clId="{7E505B79-689E-4420-846E-05CF3B1A3763}" dt="2023-11-17T20:40:17.595" v="10" actId="21"/>
          <ac:picMkLst>
            <pc:docMk/>
            <pc:sldMk cId="311631697" sldId="358"/>
            <ac:picMk id="7" creationId="{DE669A26-BBD3-1B0E-3711-2DDDF8087063}"/>
          </ac:picMkLst>
        </pc:picChg>
        <pc:picChg chg="add del mod">
          <ac:chgData name="Eleftherios Filippiadis" userId="31616fca330454db" providerId="LiveId" clId="{7E505B79-689E-4420-846E-05CF3B1A3763}" dt="2023-11-17T20:43:16.479" v="31" actId="21"/>
          <ac:picMkLst>
            <pc:docMk/>
            <pc:sldMk cId="311631697" sldId="358"/>
            <ac:picMk id="9" creationId="{D1D354E3-1895-6EAB-13BB-D93F63F693DF}"/>
          </ac:picMkLst>
        </pc:picChg>
        <pc:picChg chg="add mod">
          <ac:chgData name="Eleftherios Filippiadis" userId="31616fca330454db" providerId="LiveId" clId="{7E505B79-689E-4420-846E-05CF3B1A3763}" dt="2023-11-17T20:43:24.337" v="32" actId="1076"/>
          <ac:picMkLst>
            <pc:docMk/>
            <pc:sldMk cId="311631697" sldId="358"/>
            <ac:picMk id="11" creationId="{0A0783F4-2A70-08DA-73ED-287C1A2E1C42}"/>
          </ac:picMkLst>
        </pc:picChg>
        <pc:picChg chg="add del mod">
          <ac:chgData name="Eleftherios Filippiadis" userId="31616fca330454db" providerId="LiveId" clId="{7E505B79-689E-4420-846E-05CF3B1A3763}" dt="2023-11-17T20:42:22.704" v="23" actId="21"/>
          <ac:picMkLst>
            <pc:docMk/>
            <pc:sldMk cId="311631697" sldId="358"/>
            <ac:picMk id="13" creationId="{58B66E8A-43D8-19C0-14C0-515D4E3D3DDA}"/>
          </ac:picMkLst>
        </pc:picChg>
        <pc:picChg chg="add mod">
          <ac:chgData name="Eleftherios Filippiadis" userId="31616fca330454db" providerId="LiveId" clId="{7E505B79-689E-4420-846E-05CF3B1A3763}" dt="2023-11-17T20:43:30.071" v="33" actId="1076"/>
          <ac:picMkLst>
            <pc:docMk/>
            <pc:sldMk cId="311631697" sldId="358"/>
            <ac:picMk id="15" creationId="{69BD61D5-21F1-43C4-8A22-FBC9D9A6CE55}"/>
          </ac:picMkLst>
        </pc:picChg>
      </pc:sldChg>
      <pc:sldChg chg="modSp">
        <pc:chgData name="Eleftherios Filippiadis" userId="31616fca330454db" providerId="LiveId" clId="{7E505B79-689E-4420-846E-05CF3B1A3763}" dt="2023-11-17T21:02:42.336" v="68"/>
        <pc:sldMkLst>
          <pc:docMk/>
          <pc:sldMk cId="1726478032" sldId="363"/>
        </pc:sldMkLst>
        <pc:picChg chg="mod">
          <ac:chgData name="Eleftherios Filippiadis" userId="31616fca330454db" providerId="LiveId" clId="{7E505B79-689E-4420-846E-05CF3B1A3763}" dt="2023-11-17T21:02:42.336" v="68"/>
          <ac:picMkLst>
            <pc:docMk/>
            <pc:sldMk cId="1726478032" sldId="363"/>
            <ac:picMk id="4" creationId="{F7138BE5-C1A3-ADE4-8CC0-527E63952789}"/>
          </ac:picMkLst>
        </pc:picChg>
      </pc:sldChg>
      <pc:sldChg chg="delSp add del setBg modAnim delDesignElem">
        <pc:chgData name="Eleftherios Filippiadis" userId="31616fca330454db" providerId="LiveId" clId="{7E505B79-689E-4420-846E-05CF3B1A3763}" dt="2023-11-18T05:59:02.702" v="93" actId="2696"/>
        <pc:sldMkLst>
          <pc:docMk/>
          <pc:sldMk cId="3533398472" sldId="364"/>
        </pc:sldMkLst>
        <pc:spChg chg="del">
          <ac:chgData name="Eleftherios Filippiadis" userId="31616fca330454db" providerId="LiveId" clId="{7E505B79-689E-4420-846E-05CF3B1A3763}" dt="2023-11-18T05:58:16.965" v="91"/>
          <ac:spMkLst>
            <pc:docMk/>
            <pc:sldMk cId="3533398472" sldId="364"/>
            <ac:spMk id="75" creationId="{4EB21FA6-8B6A-4699-8408-91E69980018A}"/>
          </ac:spMkLst>
        </pc:spChg>
        <pc:spChg chg="del">
          <ac:chgData name="Eleftherios Filippiadis" userId="31616fca330454db" providerId="LiveId" clId="{7E505B79-689E-4420-846E-05CF3B1A3763}" dt="2023-11-18T05:58:16.965" v="91"/>
          <ac:spMkLst>
            <pc:docMk/>
            <pc:sldMk cId="3533398472" sldId="364"/>
            <ac:spMk id="77" creationId="{BA1AABB7-0FD0-4445-8B8B-7A0C680C5CE8}"/>
          </ac:spMkLst>
        </pc:spChg>
        <pc:spChg chg="del">
          <ac:chgData name="Eleftherios Filippiadis" userId="31616fca330454db" providerId="LiveId" clId="{7E505B79-689E-4420-846E-05CF3B1A3763}" dt="2023-11-18T05:58:16.965" v="91"/>
          <ac:spMkLst>
            <pc:docMk/>
            <pc:sldMk cId="3533398472" sldId="364"/>
            <ac:spMk id="79" creationId="{9ADC701B-596E-48F0-91BF-962B1E13D8A0}"/>
          </ac:spMkLst>
        </pc:spChg>
        <pc:spChg chg="del">
          <ac:chgData name="Eleftherios Filippiadis" userId="31616fca330454db" providerId="LiveId" clId="{7E505B79-689E-4420-846E-05CF3B1A3763}" dt="2023-11-18T05:58:16.965" v="91"/>
          <ac:spMkLst>
            <pc:docMk/>
            <pc:sldMk cId="3533398472" sldId="364"/>
            <ac:spMk id="109" creationId="{BDA338EF-A814-4ABB-B3A1-E378E35720C2}"/>
          </ac:spMkLst>
        </pc:spChg>
        <pc:spChg chg="del">
          <ac:chgData name="Eleftherios Filippiadis" userId="31616fca330454db" providerId="LiveId" clId="{7E505B79-689E-4420-846E-05CF3B1A3763}" dt="2023-11-18T05:58:16.965" v="91"/>
          <ac:spMkLst>
            <pc:docMk/>
            <pc:sldMk cId="3533398472" sldId="364"/>
            <ac:spMk id="111" creationId="{CC6E446C-B30B-4DEB-9491-23B89EF9845B}"/>
          </ac:spMkLst>
        </pc:spChg>
        <pc:grpChg chg="del">
          <ac:chgData name="Eleftherios Filippiadis" userId="31616fca330454db" providerId="LiveId" clId="{7E505B79-689E-4420-846E-05CF3B1A3763}" dt="2023-11-18T05:58:16.965" v="91"/>
          <ac:grpSpMkLst>
            <pc:docMk/>
            <pc:sldMk cId="3533398472" sldId="364"/>
            <ac:grpSpMk id="47" creationId="{F27737A0-D7E0-4415-8E90-FD4F69E76C19}"/>
          </ac:grpSpMkLst>
        </pc:grpChg>
        <pc:grpChg chg="del">
          <ac:chgData name="Eleftherios Filippiadis" userId="31616fca330454db" providerId="LiveId" clId="{7E505B79-689E-4420-846E-05CF3B1A3763}" dt="2023-11-18T05:58:16.965" v="91"/>
          <ac:grpSpMkLst>
            <pc:docMk/>
            <pc:sldMk cId="3533398472" sldId="364"/>
            <ac:grpSpMk id="61" creationId="{57D8AB18-1DD7-4D60-B9FA-190B47BB267A}"/>
          </ac:grpSpMkLst>
        </pc:grpChg>
        <pc:grpChg chg="del">
          <ac:chgData name="Eleftherios Filippiadis" userId="31616fca330454db" providerId="LiveId" clId="{7E505B79-689E-4420-846E-05CF3B1A3763}" dt="2023-11-18T05:58:16.965" v="91"/>
          <ac:grpSpMkLst>
            <pc:docMk/>
            <pc:sldMk cId="3533398472" sldId="364"/>
            <ac:grpSpMk id="81" creationId="{AABA1EC3-E45F-4BD3-8628-53E8502D0ABF}"/>
          </ac:grpSpMkLst>
        </pc:grpChg>
        <pc:grpChg chg="del">
          <ac:chgData name="Eleftherios Filippiadis" userId="31616fca330454db" providerId="LiveId" clId="{7E505B79-689E-4420-846E-05CF3B1A3763}" dt="2023-11-18T05:58:16.965" v="91"/>
          <ac:grpSpMkLst>
            <pc:docMk/>
            <pc:sldMk cId="3533398472" sldId="364"/>
            <ac:grpSpMk id="95" creationId="{9ABDB3AF-7560-4ADF-997D-A0D2CDA82CEA}"/>
          </ac:grpSpMkLst>
        </pc:grpChg>
      </pc:sldChg>
    </pc:docChg>
  </pc:docChgLst>
  <pc:docChgLst>
    <pc:chgData name="Eleftherios Filippiadis" userId="31616fca330454db" providerId="LiveId" clId="{89288129-D6FE-4BCB-9418-C243C1E4700A}"/>
    <pc:docChg chg="custSel delSld modSld">
      <pc:chgData name="Eleftherios Filippiadis" userId="31616fca330454db" providerId="LiveId" clId="{89288129-D6FE-4BCB-9418-C243C1E4700A}" dt="2022-11-18T10:42:08.009" v="2317" actId="47"/>
      <pc:docMkLst>
        <pc:docMk/>
      </pc:docMkLst>
      <pc:sldChg chg="addSp modSp mod modAnim">
        <pc:chgData name="Eleftherios Filippiadis" userId="31616fca330454db" providerId="LiveId" clId="{89288129-D6FE-4BCB-9418-C243C1E4700A}" dt="2022-11-18T10:20:29.853" v="1877" actId="166"/>
        <pc:sldMkLst>
          <pc:docMk/>
          <pc:sldMk cId="506147387" sldId="314"/>
        </pc:sldMkLst>
        <pc:spChg chg="mod">
          <ac:chgData name="Eleftherios Filippiadis" userId="31616fca330454db" providerId="LiveId" clId="{89288129-D6FE-4BCB-9418-C243C1E4700A}" dt="2022-11-18T08:19:40.096" v="35" actId="1076"/>
          <ac:spMkLst>
            <pc:docMk/>
            <pc:sldMk cId="506147387" sldId="314"/>
            <ac:spMk id="3" creationId="{00000000-0000-0000-0000-000000000000}"/>
          </ac:spMkLst>
        </pc:spChg>
        <pc:spChg chg="mod">
          <ac:chgData name="Eleftherios Filippiadis" userId="31616fca330454db" providerId="LiveId" clId="{89288129-D6FE-4BCB-9418-C243C1E4700A}" dt="2022-11-18T10:20:06.916" v="1876" actId="20577"/>
          <ac:spMkLst>
            <pc:docMk/>
            <pc:sldMk cId="506147387" sldId="314"/>
            <ac:spMk id="8" creationId="{00000000-0000-0000-0000-000000000000}"/>
          </ac:spMkLst>
        </pc:spChg>
        <pc:picChg chg="add mod ord">
          <ac:chgData name="Eleftherios Filippiadis" userId="31616fca330454db" providerId="LiveId" clId="{89288129-D6FE-4BCB-9418-C243C1E4700A}" dt="2022-11-18T10:20:29.853" v="1877" actId="166"/>
          <ac:picMkLst>
            <pc:docMk/>
            <pc:sldMk cId="506147387" sldId="314"/>
            <ac:picMk id="4" creationId="{D2E1BA23-9E3E-51F6-38A7-1A9B3C497A0F}"/>
          </ac:picMkLst>
        </pc:picChg>
      </pc:sldChg>
      <pc:sldChg chg="modSp mod modAnim">
        <pc:chgData name="Eleftherios Filippiadis" userId="31616fca330454db" providerId="LiveId" clId="{89288129-D6FE-4BCB-9418-C243C1E4700A}" dt="2022-11-18T10:28:40.840" v="1931" actId="20577"/>
        <pc:sldMkLst>
          <pc:docMk/>
          <pc:sldMk cId="564011769" sldId="322"/>
        </pc:sldMkLst>
        <pc:spChg chg="mod">
          <ac:chgData name="Eleftherios Filippiadis" userId="31616fca330454db" providerId="LiveId" clId="{89288129-D6FE-4BCB-9418-C243C1E4700A}" dt="2022-11-18T10:28:40.840" v="1931" actId="20577"/>
          <ac:spMkLst>
            <pc:docMk/>
            <pc:sldMk cId="564011769" sldId="322"/>
            <ac:spMk id="2" creationId="{00000000-0000-0000-0000-000000000000}"/>
          </ac:spMkLst>
        </pc:spChg>
        <pc:spChg chg="mod">
          <ac:chgData name="Eleftherios Filippiadis" userId="31616fca330454db" providerId="LiveId" clId="{89288129-D6FE-4BCB-9418-C243C1E4700A}" dt="2022-11-18T08:19:47.442" v="36" actId="255"/>
          <ac:spMkLst>
            <pc:docMk/>
            <pc:sldMk cId="564011769" sldId="322"/>
            <ac:spMk id="4" creationId="{00000000-0000-0000-0000-000000000000}"/>
          </ac:spMkLst>
        </pc:spChg>
      </pc:sldChg>
      <pc:sldChg chg="modSp mod modAnim">
        <pc:chgData name="Eleftherios Filippiadis" userId="31616fca330454db" providerId="LiveId" clId="{89288129-D6FE-4BCB-9418-C243C1E4700A}" dt="2022-11-18T10:36:42.843" v="2298" actId="20577"/>
        <pc:sldMkLst>
          <pc:docMk/>
          <pc:sldMk cId="561821965" sldId="323"/>
        </pc:sldMkLst>
        <pc:spChg chg="mod ord">
          <ac:chgData name="Eleftherios Filippiadis" userId="31616fca330454db" providerId="LiveId" clId="{89288129-D6FE-4BCB-9418-C243C1E4700A}" dt="2022-11-18T10:36:42.843" v="2298" actId="20577"/>
          <ac:spMkLst>
            <pc:docMk/>
            <pc:sldMk cId="561821965" sldId="323"/>
            <ac:spMk id="2" creationId="{00000000-0000-0000-0000-000000000000}"/>
          </ac:spMkLst>
        </pc:spChg>
        <pc:spChg chg="mod">
          <ac:chgData name="Eleftherios Filippiadis" userId="31616fca330454db" providerId="LiveId" clId="{89288129-D6FE-4BCB-9418-C243C1E4700A}" dt="2022-11-18T10:35:01.365" v="2280" actId="1076"/>
          <ac:spMkLst>
            <pc:docMk/>
            <pc:sldMk cId="561821965" sldId="323"/>
            <ac:spMk id="4" creationId="{00000000-0000-0000-0000-000000000000}"/>
          </ac:spMkLst>
        </pc:spChg>
      </pc:sldChg>
      <pc:sldChg chg="modSp del mod">
        <pc:chgData name="Eleftherios Filippiadis" userId="31616fca330454db" providerId="LiveId" clId="{89288129-D6FE-4BCB-9418-C243C1E4700A}" dt="2022-11-18T10:42:08.009" v="2317" actId="47"/>
        <pc:sldMkLst>
          <pc:docMk/>
          <pc:sldMk cId="216725397" sldId="324"/>
        </pc:sldMkLst>
        <pc:spChg chg="mod">
          <ac:chgData name="Eleftherios Filippiadis" userId="31616fca330454db" providerId="LiveId" clId="{89288129-D6FE-4BCB-9418-C243C1E4700A}" dt="2022-11-18T10:38:10.627" v="2305" actId="20577"/>
          <ac:spMkLst>
            <pc:docMk/>
            <pc:sldMk cId="216725397" sldId="324"/>
            <ac:spMk id="2" creationId="{00000000-0000-0000-0000-000000000000}"/>
          </ac:spMkLst>
        </pc:spChg>
      </pc:sldChg>
      <pc:sldChg chg="modSp del mod modAnim">
        <pc:chgData name="Eleftherios Filippiadis" userId="31616fca330454db" providerId="LiveId" clId="{89288129-D6FE-4BCB-9418-C243C1E4700A}" dt="2022-11-18T10:37:07.032" v="2299" actId="47"/>
        <pc:sldMkLst>
          <pc:docMk/>
          <pc:sldMk cId="1240120868" sldId="335"/>
        </pc:sldMkLst>
        <pc:spChg chg="mod">
          <ac:chgData name="Eleftherios Filippiadis" userId="31616fca330454db" providerId="LiveId" clId="{89288129-D6FE-4BCB-9418-C243C1E4700A}" dt="2022-11-18T10:25:27.769" v="1895" actId="5793"/>
          <ac:spMkLst>
            <pc:docMk/>
            <pc:sldMk cId="1240120868" sldId="335"/>
            <ac:spMk id="2" creationId="{00000000-0000-0000-0000-000000000000}"/>
          </ac:spMkLst>
        </pc:spChg>
      </pc:sldChg>
      <pc:sldChg chg="modSp mod modAnim">
        <pc:chgData name="Eleftherios Filippiadis" userId="31616fca330454db" providerId="LiveId" clId="{89288129-D6FE-4BCB-9418-C243C1E4700A}" dt="2022-11-18T10:42:05.806" v="2316"/>
        <pc:sldMkLst>
          <pc:docMk/>
          <pc:sldMk cId="274265807" sldId="336"/>
        </pc:sldMkLst>
        <pc:spChg chg="mod">
          <ac:chgData name="Eleftherios Filippiadis" userId="31616fca330454db" providerId="LiveId" clId="{89288129-D6FE-4BCB-9418-C243C1E4700A}" dt="2022-11-18T10:41:56.532" v="2315" actId="27636"/>
          <ac:spMkLst>
            <pc:docMk/>
            <pc:sldMk cId="274265807" sldId="336"/>
            <ac:spMk id="2" creationId="{00000000-0000-0000-0000-000000000000}"/>
          </ac:spMkLst>
        </pc:spChg>
        <pc:spChg chg="mod">
          <ac:chgData name="Eleftherios Filippiadis" userId="31616fca330454db" providerId="LiveId" clId="{89288129-D6FE-4BCB-9418-C243C1E4700A}" dt="2022-11-18T10:41:54.426" v="2313" actId="1076"/>
          <ac:spMkLst>
            <pc:docMk/>
            <pc:sldMk cId="274265807" sldId="336"/>
            <ac:spMk id="4" creationId="{00000000-0000-0000-0000-000000000000}"/>
          </ac:spMkLst>
        </pc:spChg>
      </pc:sldChg>
      <pc:sldChg chg="modSp mod modAnim">
        <pc:chgData name="Eleftherios Filippiadis" userId="31616fca330454db" providerId="LiveId" clId="{89288129-D6FE-4BCB-9418-C243C1E4700A}" dt="2022-11-18T09:36:49.669" v="786" actId="207"/>
        <pc:sldMkLst>
          <pc:docMk/>
          <pc:sldMk cId="2133423813" sldId="342"/>
        </pc:sldMkLst>
        <pc:spChg chg="mod">
          <ac:chgData name="Eleftherios Filippiadis" userId="31616fca330454db" providerId="LiveId" clId="{89288129-D6FE-4BCB-9418-C243C1E4700A}" dt="2022-11-18T08:28:43.668" v="43" actId="1076"/>
          <ac:spMkLst>
            <pc:docMk/>
            <pc:sldMk cId="2133423813" sldId="342"/>
            <ac:spMk id="5" creationId="{00000000-0000-0000-0000-000000000000}"/>
          </ac:spMkLst>
        </pc:spChg>
        <pc:spChg chg="mod">
          <ac:chgData name="Eleftherios Filippiadis" userId="31616fca330454db" providerId="LiveId" clId="{89288129-D6FE-4BCB-9418-C243C1E4700A}" dt="2022-11-18T09:36:49.669" v="786" actId="207"/>
          <ac:spMkLst>
            <pc:docMk/>
            <pc:sldMk cId="2133423813" sldId="342"/>
            <ac:spMk id="6" creationId="{00000000-0000-0000-0000-000000000000}"/>
          </ac:spMkLst>
        </pc:spChg>
      </pc:sldChg>
      <pc:sldChg chg="modSp mod modAnim">
        <pc:chgData name="Eleftherios Filippiadis" userId="31616fca330454db" providerId="LiveId" clId="{89288129-D6FE-4BCB-9418-C243C1E4700A}" dt="2022-11-18T09:36:56.508" v="788" actId="207"/>
        <pc:sldMkLst>
          <pc:docMk/>
          <pc:sldMk cId="1535147808" sldId="343"/>
        </pc:sldMkLst>
        <pc:spChg chg="mod">
          <ac:chgData name="Eleftherios Filippiadis" userId="31616fca330454db" providerId="LiveId" clId="{89288129-D6FE-4BCB-9418-C243C1E4700A}" dt="2022-11-18T09:36:56.508" v="788" actId="207"/>
          <ac:spMkLst>
            <pc:docMk/>
            <pc:sldMk cId="1535147808" sldId="343"/>
            <ac:spMk id="2" creationId="{00000000-0000-0000-0000-000000000000}"/>
          </ac:spMkLst>
        </pc:spChg>
      </pc:sldChg>
      <pc:sldChg chg="addSp modSp mod modAnim">
        <pc:chgData name="Eleftherios Filippiadis" userId="31616fca330454db" providerId="LiveId" clId="{89288129-D6FE-4BCB-9418-C243C1E4700A}" dt="2022-11-18T09:34:38.995" v="782" actId="207"/>
        <pc:sldMkLst>
          <pc:docMk/>
          <pc:sldMk cId="792939874" sldId="348"/>
        </pc:sldMkLst>
        <pc:spChg chg="mod">
          <ac:chgData name="Eleftherios Filippiadis" userId="31616fca330454db" providerId="LiveId" clId="{89288129-D6FE-4BCB-9418-C243C1E4700A}" dt="2022-11-18T09:11:18.113" v="417" actId="20577"/>
          <ac:spMkLst>
            <pc:docMk/>
            <pc:sldMk cId="792939874" sldId="348"/>
            <ac:spMk id="2" creationId="{00000000-0000-0000-0000-000000000000}"/>
          </ac:spMkLst>
        </pc:spChg>
        <pc:spChg chg="add mod">
          <ac:chgData name="Eleftherios Filippiadis" userId="31616fca330454db" providerId="LiveId" clId="{89288129-D6FE-4BCB-9418-C243C1E4700A}" dt="2022-11-18T09:33:21.781" v="696" actId="1076"/>
          <ac:spMkLst>
            <pc:docMk/>
            <pc:sldMk cId="792939874" sldId="348"/>
            <ac:spMk id="4" creationId="{D0A561E2-8019-74AD-6C7D-BAD7A3AE586B}"/>
          </ac:spMkLst>
        </pc:spChg>
        <pc:spChg chg="add mod">
          <ac:chgData name="Eleftherios Filippiadis" userId="31616fca330454db" providerId="LiveId" clId="{89288129-D6FE-4BCB-9418-C243C1E4700A}" dt="2022-11-18T09:34:38.995" v="782" actId="207"/>
          <ac:spMkLst>
            <pc:docMk/>
            <pc:sldMk cId="792939874" sldId="348"/>
            <ac:spMk id="6" creationId="{6C5F30AF-B722-81D7-079A-ACF226C5EFA2}"/>
          </ac:spMkLst>
        </pc:spChg>
        <pc:picChg chg="mod">
          <ac:chgData name="Eleftherios Filippiadis" userId="31616fca330454db" providerId="LiveId" clId="{89288129-D6FE-4BCB-9418-C243C1E4700A}" dt="2022-11-18T09:33:17.132" v="695" actId="1076"/>
          <ac:picMkLst>
            <pc:docMk/>
            <pc:sldMk cId="792939874" sldId="348"/>
            <ac:picMk id="5" creationId="{00000000-0000-0000-0000-000000000000}"/>
          </ac:picMkLst>
        </pc:picChg>
      </pc:sldChg>
      <pc:sldChg chg="del">
        <pc:chgData name="Eleftherios Filippiadis" userId="31616fca330454db" providerId="LiveId" clId="{89288129-D6FE-4BCB-9418-C243C1E4700A}" dt="2022-11-18T10:25:12.748" v="1888" actId="2696"/>
        <pc:sldMkLst>
          <pc:docMk/>
          <pc:sldMk cId="2111707897" sldId="349"/>
        </pc:sldMkLst>
      </pc:sldChg>
      <pc:sldChg chg="modSp mod">
        <pc:chgData name="Eleftherios Filippiadis" userId="31616fca330454db" providerId="LiveId" clId="{89288129-D6FE-4BCB-9418-C243C1E4700A}" dt="2022-11-18T08:18:37.387" v="28" actId="255"/>
        <pc:sldMkLst>
          <pc:docMk/>
          <pc:sldMk cId="3578292794" sldId="350"/>
        </pc:sldMkLst>
        <pc:spChg chg="mod">
          <ac:chgData name="Eleftherios Filippiadis" userId="31616fca330454db" providerId="LiveId" clId="{89288129-D6FE-4BCB-9418-C243C1E4700A}" dt="2022-11-18T08:18:37.387" v="28" actId="255"/>
          <ac:spMkLst>
            <pc:docMk/>
            <pc:sldMk cId="3578292794" sldId="350"/>
            <ac:spMk id="2" creationId="{00000000-0000-0000-0000-000000000000}"/>
          </ac:spMkLst>
        </pc:spChg>
      </pc:sldChg>
      <pc:sldChg chg="modSp mod modAnim">
        <pc:chgData name="Eleftherios Filippiadis" userId="31616fca330454db" providerId="LiveId" clId="{89288129-D6FE-4BCB-9418-C243C1E4700A}" dt="2022-11-18T08:18:50.104" v="30"/>
        <pc:sldMkLst>
          <pc:docMk/>
          <pc:sldMk cId="472923754" sldId="352"/>
        </pc:sldMkLst>
        <pc:spChg chg="mod">
          <ac:chgData name="Eleftherios Filippiadis" userId="31616fca330454db" providerId="LiveId" clId="{89288129-D6FE-4BCB-9418-C243C1E4700A}" dt="2022-11-18T08:18:43.136" v="29" actId="255"/>
          <ac:spMkLst>
            <pc:docMk/>
            <pc:sldMk cId="472923754" sldId="352"/>
            <ac:spMk id="2" creationId="{00000000-0000-0000-0000-000000000000}"/>
          </ac:spMkLst>
        </pc:spChg>
      </pc:sldChg>
      <pc:sldChg chg="modSp mod">
        <pc:chgData name="Eleftherios Filippiadis" userId="31616fca330454db" providerId="LiveId" clId="{89288129-D6FE-4BCB-9418-C243C1E4700A}" dt="2022-11-18T09:36:42.698" v="785" actId="207"/>
        <pc:sldMkLst>
          <pc:docMk/>
          <pc:sldMk cId="830525063" sldId="354"/>
        </pc:sldMkLst>
        <pc:spChg chg="mod">
          <ac:chgData name="Eleftherios Filippiadis" userId="31616fca330454db" providerId="LiveId" clId="{89288129-D6FE-4BCB-9418-C243C1E4700A}" dt="2022-11-18T09:36:42.698" v="785" actId="207"/>
          <ac:spMkLst>
            <pc:docMk/>
            <pc:sldMk cId="830525063" sldId="354"/>
            <ac:spMk id="3" creationId="{00000000-0000-0000-0000-000000000000}"/>
          </ac:spMkLst>
        </pc:spChg>
      </pc:sldChg>
      <pc:sldChg chg="addSp modSp mod modAnim">
        <pc:chgData name="Eleftherios Filippiadis" userId="31616fca330454db" providerId="LiveId" clId="{89288129-D6FE-4BCB-9418-C243C1E4700A}" dt="2022-11-18T07:59:52.140" v="8"/>
        <pc:sldMkLst>
          <pc:docMk/>
          <pc:sldMk cId="3727357139" sldId="359"/>
        </pc:sldMkLst>
        <pc:picChg chg="add mod ord">
          <ac:chgData name="Eleftherios Filippiadis" userId="31616fca330454db" providerId="LiveId" clId="{89288129-D6FE-4BCB-9418-C243C1E4700A}" dt="2022-11-18T07:58:48.519" v="5" actId="171"/>
          <ac:picMkLst>
            <pc:docMk/>
            <pc:sldMk cId="3727357139" sldId="359"/>
            <ac:picMk id="2" creationId="{74111279-D42B-FED8-6CBD-63F9DC55DB17}"/>
          </ac:picMkLst>
        </pc:picChg>
      </pc:sldChg>
      <pc:sldChg chg="addSp modSp mod modAnim">
        <pc:chgData name="Eleftherios Filippiadis" userId="31616fca330454db" providerId="LiveId" clId="{89288129-D6FE-4BCB-9418-C243C1E4700A}" dt="2022-11-18T10:06:25.451" v="1448" actId="167"/>
        <pc:sldMkLst>
          <pc:docMk/>
          <pc:sldMk cId="1726478032" sldId="363"/>
        </pc:sldMkLst>
        <pc:spChg chg="mod">
          <ac:chgData name="Eleftherios Filippiadis" userId="31616fca330454db" providerId="LiveId" clId="{89288129-D6FE-4BCB-9418-C243C1E4700A}" dt="2022-11-18T09:44:59.547" v="800" actId="1076"/>
          <ac:spMkLst>
            <pc:docMk/>
            <pc:sldMk cId="1726478032" sldId="363"/>
            <ac:spMk id="3" creationId="{00000000-0000-0000-0000-000000000000}"/>
          </ac:spMkLst>
        </pc:spChg>
        <pc:spChg chg="add mod ord">
          <ac:chgData name="Eleftherios Filippiadis" userId="31616fca330454db" providerId="LiveId" clId="{89288129-D6FE-4BCB-9418-C243C1E4700A}" dt="2022-11-18T10:03:48.730" v="1348" actId="1076"/>
          <ac:spMkLst>
            <pc:docMk/>
            <pc:sldMk cId="1726478032" sldId="363"/>
            <ac:spMk id="6" creationId="{96A63BDF-7396-577E-13D4-3DB4F15C0B38}"/>
          </ac:spMkLst>
        </pc:spChg>
        <pc:spChg chg="mod ord">
          <ac:chgData name="Eleftherios Filippiadis" userId="31616fca330454db" providerId="LiveId" clId="{89288129-D6FE-4BCB-9418-C243C1E4700A}" dt="2022-11-18T10:06:25.451" v="1448" actId="167"/>
          <ac:spMkLst>
            <pc:docMk/>
            <pc:sldMk cId="1726478032" sldId="363"/>
            <ac:spMk id="8" creationId="{00000000-0000-0000-0000-000000000000}"/>
          </ac:spMkLst>
        </pc:spChg>
        <pc:picChg chg="add mod ord">
          <ac:chgData name="Eleftherios Filippiadis" userId="31616fca330454db" providerId="LiveId" clId="{89288129-D6FE-4BCB-9418-C243C1E4700A}" dt="2022-11-18T10:01:07.619" v="1305" actId="167"/>
          <ac:picMkLst>
            <pc:docMk/>
            <pc:sldMk cId="1726478032" sldId="363"/>
            <ac:picMk id="4" creationId="{F7138BE5-C1A3-ADE4-8CC0-527E63952789}"/>
          </ac:picMkLst>
        </pc:picChg>
      </pc:sldChg>
    </pc:docChg>
  </pc:docChgLst>
  <pc:docChgLst>
    <pc:chgData name="Ioannis Theotokas" userId="e58bb4990c1a614d" providerId="LiveId" clId="{4DEB4E4D-CAA0-4276-9618-EBB2CF23A0C3}"/>
    <pc:docChg chg="undo custSel delSld modSld">
      <pc:chgData name="Ioannis Theotokas" userId="e58bb4990c1a614d" providerId="LiveId" clId="{4DEB4E4D-CAA0-4276-9618-EBB2CF23A0C3}" dt="2017-10-05T08:38:41.240" v="40" actId="478"/>
      <pc:docMkLst>
        <pc:docMk/>
      </pc:docMkLst>
      <pc:sldChg chg="del">
        <pc:chgData name="Ioannis Theotokas" userId="e58bb4990c1a614d" providerId="LiveId" clId="{4DEB4E4D-CAA0-4276-9618-EBB2CF23A0C3}" dt="2017-10-05T08:35:05.269" v="2" actId="2696"/>
        <pc:sldMkLst>
          <pc:docMk/>
          <pc:sldMk cId="1739676705" sldId="300"/>
        </pc:sldMkLst>
      </pc:sldChg>
      <pc:sldChg chg="del">
        <pc:chgData name="Ioannis Theotokas" userId="e58bb4990c1a614d" providerId="LiveId" clId="{4DEB4E4D-CAA0-4276-9618-EBB2CF23A0C3}" dt="2017-10-05T08:35:06.836" v="3" actId="2696"/>
        <pc:sldMkLst>
          <pc:docMk/>
          <pc:sldMk cId="2091303219" sldId="301"/>
        </pc:sldMkLst>
      </pc:sldChg>
      <pc:sldChg chg="del">
        <pc:chgData name="Ioannis Theotokas" userId="e58bb4990c1a614d" providerId="LiveId" clId="{4DEB4E4D-CAA0-4276-9618-EBB2CF23A0C3}" dt="2017-10-05T08:35:07.998" v="4" actId="2696"/>
        <pc:sldMkLst>
          <pc:docMk/>
          <pc:sldMk cId="270100942" sldId="302"/>
        </pc:sldMkLst>
      </pc:sldChg>
      <pc:sldChg chg="delSp delAnim">
        <pc:chgData name="Ioannis Theotokas" userId="e58bb4990c1a614d" providerId="LiveId" clId="{4DEB4E4D-CAA0-4276-9618-EBB2CF23A0C3}" dt="2017-10-05T08:38:41.240" v="40" actId="478"/>
        <pc:sldMkLst>
          <pc:docMk/>
          <pc:sldMk cId="155327715" sldId="305"/>
        </pc:sldMkLst>
        <pc:spChg chg="del">
          <ac:chgData name="Ioannis Theotokas" userId="e58bb4990c1a614d" providerId="LiveId" clId="{4DEB4E4D-CAA0-4276-9618-EBB2CF23A0C3}" dt="2017-10-05T08:38:41.240" v="40" actId="478"/>
          <ac:spMkLst>
            <pc:docMk/>
            <pc:sldMk cId="155327715" sldId="305"/>
            <ac:spMk id="5" creationId="{00000000-0000-0000-0000-000000000000}"/>
          </ac:spMkLst>
        </pc:spChg>
      </pc:sldChg>
      <pc:sldChg chg="addSp delSp addAnim delAnim">
        <pc:chgData name="Ioannis Theotokas" userId="e58bb4990c1a614d" providerId="LiveId" clId="{4DEB4E4D-CAA0-4276-9618-EBB2CF23A0C3}" dt="2017-10-05T08:37:47.279" v="29" actId="478"/>
        <pc:sldMkLst>
          <pc:docMk/>
          <pc:sldMk cId="480611589" sldId="307"/>
        </pc:sldMkLst>
        <pc:grpChg chg="del">
          <ac:chgData name="Ioannis Theotokas" userId="e58bb4990c1a614d" providerId="LiveId" clId="{4DEB4E4D-CAA0-4276-9618-EBB2CF23A0C3}" dt="2017-10-05T08:35:22.396" v="7" actId="478"/>
          <ac:grpSpMkLst>
            <pc:docMk/>
            <pc:sldMk cId="480611589" sldId="307"/>
            <ac:grpSpMk id="15" creationId="{00000000-0000-0000-0000-000000000000}"/>
          </ac:grpSpMkLst>
        </pc:grpChg>
        <pc:picChg chg="add del">
          <ac:chgData name="Ioannis Theotokas" userId="e58bb4990c1a614d" providerId="LiveId" clId="{4DEB4E4D-CAA0-4276-9618-EBB2CF23A0C3}" dt="2017-10-05T08:37:45.009" v="26" actId="478"/>
          <ac:picMkLst>
            <pc:docMk/>
            <pc:sldMk cId="480611589" sldId="307"/>
            <ac:picMk id="5122" creationId="{00000000-0000-0000-0000-000000000000}"/>
          </ac:picMkLst>
        </pc:picChg>
        <pc:picChg chg="add del">
          <ac:chgData name="Ioannis Theotokas" userId="e58bb4990c1a614d" providerId="LiveId" clId="{4DEB4E4D-CAA0-4276-9618-EBB2CF23A0C3}" dt="2017-10-05T08:37:45.699" v="27" actId="478"/>
          <ac:picMkLst>
            <pc:docMk/>
            <pc:sldMk cId="480611589" sldId="307"/>
            <ac:picMk id="5124" creationId="{00000000-0000-0000-0000-000000000000}"/>
          </ac:picMkLst>
        </pc:picChg>
        <pc:picChg chg="add del">
          <ac:chgData name="Ioannis Theotokas" userId="e58bb4990c1a614d" providerId="LiveId" clId="{4DEB4E4D-CAA0-4276-9618-EBB2CF23A0C3}" dt="2017-10-05T08:37:46.249" v="28" actId="478"/>
          <ac:picMkLst>
            <pc:docMk/>
            <pc:sldMk cId="480611589" sldId="307"/>
            <ac:picMk id="5132" creationId="{00000000-0000-0000-0000-000000000000}"/>
          </ac:picMkLst>
        </pc:picChg>
        <pc:picChg chg="add del">
          <ac:chgData name="Ioannis Theotokas" userId="e58bb4990c1a614d" providerId="LiveId" clId="{4DEB4E4D-CAA0-4276-9618-EBB2CF23A0C3}" dt="2017-10-05T08:37:47.279" v="29" actId="478"/>
          <ac:picMkLst>
            <pc:docMk/>
            <pc:sldMk cId="480611589" sldId="307"/>
            <ac:picMk id="5136" creationId="{00000000-0000-0000-0000-000000000000}"/>
          </ac:picMkLst>
        </pc:picChg>
      </pc:sldChg>
      <pc:sldChg chg="delSp delAnim">
        <pc:chgData name="Ioannis Theotokas" userId="e58bb4990c1a614d" providerId="LiveId" clId="{4DEB4E4D-CAA0-4276-9618-EBB2CF23A0C3}" dt="2017-10-05T08:37:57.472" v="35" actId="478"/>
        <pc:sldMkLst>
          <pc:docMk/>
          <pc:sldMk cId="1721249621" sldId="308"/>
        </pc:sldMkLst>
        <pc:picChg chg="del">
          <ac:chgData name="Ioannis Theotokas" userId="e58bb4990c1a614d" providerId="LiveId" clId="{4DEB4E4D-CAA0-4276-9618-EBB2CF23A0C3}" dt="2017-10-05T08:37:52.019" v="30" actId="478"/>
          <ac:picMkLst>
            <pc:docMk/>
            <pc:sldMk cId="1721249621" sldId="308"/>
            <ac:picMk id="2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52.641" v="31" actId="478"/>
          <ac:picMkLst>
            <pc:docMk/>
            <pc:sldMk cId="1721249621" sldId="308"/>
            <ac:picMk id="4106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53.698" v="32" actId="478"/>
          <ac:picMkLst>
            <pc:docMk/>
            <pc:sldMk cId="1721249621" sldId="308"/>
            <ac:picMk id="4108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54.551" v="33" actId="478"/>
          <ac:picMkLst>
            <pc:docMk/>
            <pc:sldMk cId="1721249621" sldId="308"/>
            <ac:picMk id="4112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55.237" v="34" actId="478"/>
          <ac:picMkLst>
            <pc:docMk/>
            <pc:sldMk cId="1721249621" sldId="308"/>
            <ac:picMk id="4114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57.472" v="35" actId="478"/>
          <ac:picMkLst>
            <pc:docMk/>
            <pc:sldMk cId="1721249621" sldId="308"/>
            <ac:picMk id="4116" creationId="{00000000-0000-0000-0000-000000000000}"/>
          </ac:picMkLst>
        </pc:picChg>
      </pc:sldChg>
      <pc:sldChg chg="delSp delAnim">
        <pc:chgData name="Ioannis Theotokas" userId="e58bb4990c1a614d" providerId="LiveId" clId="{4DEB4E4D-CAA0-4276-9618-EBB2CF23A0C3}" dt="2017-10-05T08:38:03.064" v="39" actId="478"/>
        <pc:sldMkLst>
          <pc:docMk/>
          <pc:sldMk cId="699201154" sldId="309"/>
        </pc:sldMkLst>
        <pc:picChg chg="del">
          <ac:chgData name="Ioannis Theotokas" userId="e58bb4990c1a614d" providerId="LiveId" clId="{4DEB4E4D-CAA0-4276-9618-EBB2CF23A0C3}" dt="2017-10-05T08:37:59.492" v="36" actId="478"/>
          <ac:picMkLst>
            <pc:docMk/>
            <pc:sldMk cId="699201154" sldId="309"/>
            <ac:picMk id="7170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8:00.172" v="37" actId="478"/>
          <ac:picMkLst>
            <pc:docMk/>
            <pc:sldMk cId="699201154" sldId="309"/>
            <ac:picMk id="7172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8:01.335" v="38" actId="478"/>
          <ac:picMkLst>
            <pc:docMk/>
            <pc:sldMk cId="699201154" sldId="309"/>
            <ac:picMk id="7174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8:03.064" v="39" actId="478"/>
          <ac:picMkLst>
            <pc:docMk/>
            <pc:sldMk cId="699201154" sldId="309"/>
            <ac:picMk id="7176" creationId="{00000000-0000-0000-0000-000000000000}"/>
          </ac:picMkLst>
        </pc:picChg>
      </pc:sldChg>
      <pc:sldChg chg="del">
        <pc:chgData name="Ioannis Theotokas" userId="e58bb4990c1a614d" providerId="LiveId" clId="{4DEB4E4D-CAA0-4276-9618-EBB2CF23A0C3}" dt="2017-10-05T08:35:45.685" v="17" actId="2696"/>
        <pc:sldMkLst>
          <pc:docMk/>
          <pc:sldMk cId="968451883" sldId="310"/>
        </pc:sldMkLst>
      </pc:sldChg>
      <pc:sldChg chg="del">
        <pc:chgData name="Ioannis Theotokas" userId="e58bb4990c1a614d" providerId="LiveId" clId="{4DEB4E4D-CAA0-4276-9618-EBB2CF23A0C3}" dt="2017-10-05T08:36:10.090" v="20" actId="2696"/>
        <pc:sldMkLst>
          <pc:docMk/>
          <pc:sldMk cId="660532096" sldId="325"/>
        </pc:sldMkLst>
      </pc:sldChg>
      <pc:sldChg chg="del">
        <pc:chgData name="Ioannis Theotokas" userId="e58bb4990c1a614d" providerId="LiveId" clId="{4DEB4E4D-CAA0-4276-9618-EBB2CF23A0C3}" dt="2017-10-05T08:36:08.304" v="18" actId="2696"/>
        <pc:sldMkLst>
          <pc:docMk/>
          <pc:sldMk cId="1219966129" sldId="326"/>
        </pc:sldMkLst>
      </pc:sldChg>
      <pc:sldChg chg="del">
        <pc:chgData name="Ioannis Theotokas" userId="e58bb4990c1a614d" providerId="LiveId" clId="{4DEB4E4D-CAA0-4276-9618-EBB2CF23A0C3}" dt="2017-10-05T08:36:10.942" v="21" actId="2696"/>
        <pc:sldMkLst>
          <pc:docMk/>
          <pc:sldMk cId="2033317429" sldId="327"/>
        </pc:sldMkLst>
      </pc:sldChg>
      <pc:sldChg chg="del">
        <pc:chgData name="Ioannis Theotokas" userId="e58bb4990c1a614d" providerId="LiveId" clId="{4DEB4E4D-CAA0-4276-9618-EBB2CF23A0C3}" dt="2017-10-05T08:35:10.703" v="5" actId="2696"/>
        <pc:sldMkLst>
          <pc:docMk/>
          <pc:sldMk cId="498299282" sldId="331"/>
        </pc:sldMkLst>
      </pc:sldChg>
      <pc:sldChg chg="del">
        <pc:chgData name="Ioannis Theotokas" userId="e58bb4990c1a614d" providerId="LiveId" clId="{4DEB4E4D-CAA0-4276-9618-EBB2CF23A0C3}" dt="2017-10-05T08:35:13.058" v="6" actId="2696"/>
        <pc:sldMkLst>
          <pc:docMk/>
          <pc:sldMk cId="1127780503" sldId="332"/>
        </pc:sldMkLst>
      </pc:sldChg>
      <pc:sldChg chg="del">
        <pc:chgData name="Ioannis Theotokas" userId="e58bb4990c1a614d" providerId="LiveId" clId="{4DEB4E4D-CAA0-4276-9618-EBB2CF23A0C3}" dt="2017-10-05T08:36:09.374" v="19" actId="2696"/>
        <pc:sldMkLst>
          <pc:docMk/>
          <pc:sldMk cId="240451379" sldId="334"/>
        </pc:sldMkLst>
      </pc:sldChg>
      <pc:sldChg chg="del">
        <pc:chgData name="Ioannis Theotokas" userId="e58bb4990c1a614d" providerId="LiveId" clId="{4DEB4E4D-CAA0-4276-9618-EBB2CF23A0C3}" dt="2017-10-05T08:34:52.761" v="0" actId="2696"/>
        <pc:sldMkLst>
          <pc:docMk/>
          <pc:sldMk cId="76808840" sldId="338"/>
        </pc:sldMkLst>
      </pc:sldChg>
      <pc:sldChg chg="del">
        <pc:chgData name="Ioannis Theotokas" userId="e58bb4990c1a614d" providerId="LiveId" clId="{4DEB4E4D-CAA0-4276-9618-EBB2CF23A0C3}" dt="2017-10-05T08:34:55.692" v="1" actId="2696"/>
        <pc:sldMkLst>
          <pc:docMk/>
          <pc:sldMk cId="964232392" sldId="339"/>
        </pc:sldMkLst>
      </pc:sldChg>
      <pc:sldChg chg="delSp delAnim">
        <pc:chgData name="Ioannis Theotokas" userId="e58bb4990c1a614d" providerId="LiveId" clId="{4DEB4E4D-CAA0-4276-9618-EBB2CF23A0C3}" dt="2017-10-05T08:37:42.659" v="25" actId="478"/>
        <pc:sldMkLst>
          <pc:docMk/>
          <pc:sldMk cId="1523125272" sldId="341"/>
        </pc:sldMkLst>
        <pc:grpChg chg="del">
          <ac:chgData name="Ioannis Theotokas" userId="e58bb4990c1a614d" providerId="LiveId" clId="{4DEB4E4D-CAA0-4276-9618-EBB2CF23A0C3}" dt="2017-10-05T08:35:36.107" v="16" actId="478"/>
          <ac:grpSpMkLst>
            <pc:docMk/>
            <pc:sldMk cId="1523125272" sldId="341"/>
            <ac:grpSpMk id="12" creationId="{00000000-0000-0000-0000-000000000000}"/>
          </ac:grpSpMkLst>
        </pc:grpChg>
        <pc:picChg chg="del">
          <ac:chgData name="Ioannis Theotokas" userId="e58bb4990c1a614d" providerId="LiveId" clId="{4DEB4E4D-CAA0-4276-9618-EBB2CF23A0C3}" dt="2017-10-05T08:37:39.681" v="22" actId="478"/>
          <ac:picMkLst>
            <pc:docMk/>
            <pc:sldMk cId="1523125272" sldId="341"/>
            <ac:picMk id="6152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40.569" v="23" actId="478"/>
          <ac:picMkLst>
            <pc:docMk/>
            <pc:sldMk cId="1523125272" sldId="341"/>
            <ac:picMk id="6154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41.619" v="24" actId="478"/>
          <ac:picMkLst>
            <pc:docMk/>
            <pc:sldMk cId="1523125272" sldId="341"/>
            <ac:picMk id="6156" creationId="{00000000-0000-0000-0000-000000000000}"/>
          </ac:picMkLst>
        </pc:picChg>
        <pc:picChg chg="del">
          <ac:chgData name="Ioannis Theotokas" userId="e58bb4990c1a614d" providerId="LiveId" clId="{4DEB4E4D-CAA0-4276-9618-EBB2CF23A0C3}" dt="2017-10-05T08:37:42.659" v="25" actId="478"/>
          <ac:picMkLst>
            <pc:docMk/>
            <pc:sldMk cId="1523125272" sldId="341"/>
            <ac:picMk id="6158" creationId="{00000000-0000-0000-0000-000000000000}"/>
          </ac:picMkLst>
        </pc:picChg>
      </pc:sldChg>
    </pc:docChg>
  </pc:docChgLst>
  <pc:docChgLst>
    <pc:chgData name="Eleftherios Filippiadis" userId="31616fca330454db" providerId="LiveId" clId="{4C05DB2C-D449-46F7-86FA-D71C0260674B}"/>
    <pc:docChg chg="undo custSel delSld modSld sldOrd">
      <pc:chgData name="Eleftherios Filippiadis" userId="31616fca330454db" providerId="LiveId" clId="{4C05DB2C-D449-46F7-86FA-D71C0260674B}" dt="2022-11-17T23:16:01.644" v="2922" actId="14100"/>
      <pc:docMkLst>
        <pc:docMk/>
      </pc:docMkLst>
      <pc:sldChg chg="del">
        <pc:chgData name="Eleftherios Filippiadis" userId="31616fca330454db" providerId="LiveId" clId="{4C05DB2C-D449-46F7-86FA-D71C0260674B}" dt="2022-11-17T22:45:07.474" v="2240" actId="47"/>
        <pc:sldMkLst>
          <pc:docMk/>
          <pc:sldMk cId="480611589" sldId="307"/>
        </pc:sldMkLst>
      </pc:sldChg>
      <pc:sldChg chg="del">
        <pc:chgData name="Eleftherios Filippiadis" userId="31616fca330454db" providerId="LiveId" clId="{4C05DB2C-D449-46F7-86FA-D71C0260674B}" dt="2022-11-17T22:58:24.853" v="2450" actId="47"/>
        <pc:sldMkLst>
          <pc:docMk/>
          <pc:sldMk cId="1523125272" sldId="341"/>
        </pc:sldMkLst>
      </pc:sldChg>
      <pc:sldChg chg="addSp delSp modSp del mod setBg delAnim modAnim">
        <pc:chgData name="Eleftherios Filippiadis" userId="31616fca330454db" providerId="LiveId" clId="{4C05DB2C-D449-46F7-86FA-D71C0260674B}" dt="2022-11-17T22:33:26.712" v="2165" actId="47"/>
        <pc:sldMkLst>
          <pc:docMk/>
          <pc:sldMk cId="1458112378" sldId="344"/>
        </pc:sldMkLst>
        <pc:spChg chg="mod">
          <ac:chgData name="Eleftherios Filippiadis" userId="31616fca330454db" providerId="LiveId" clId="{4C05DB2C-D449-46F7-86FA-D71C0260674B}" dt="2022-11-17T21:38:36.189" v="878" actId="1076"/>
          <ac:spMkLst>
            <pc:docMk/>
            <pc:sldMk cId="1458112378" sldId="344"/>
            <ac:spMk id="2" creationId="{00000000-0000-0000-0000-000000000000}"/>
          </ac:spMkLst>
        </pc:spChg>
        <pc:spChg chg="mod ord">
          <ac:chgData name="Eleftherios Filippiadis" userId="31616fca330454db" providerId="LiveId" clId="{4C05DB2C-D449-46F7-86FA-D71C0260674B}" dt="2022-11-17T21:47:30.566" v="939" actId="1076"/>
          <ac:spMkLst>
            <pc:docMk/>
            <pc:sldMk cId="1458112378" sldId="344"/>
            <ac:spMk id="3" creationId="{00000000-0000-0000-0000-000000000000}"/>
          </ac:spMkLst>
        </pc:spChg>
        <pc:spChg chg="mod ord">
          <ac:chgData name="Eleftherios Filippiadis" userId="31616fca330454db" providerId="LiveId" clId="{4C05DB2C-D449-46F7-86FA-D71C0260674B}" dt="2022-11-17T21:33:24.381" v="662" actId="26606"/>
          <ac:spMkLst>
            <pc:docMk/>
            <pc:sldMk cId="1458112378" sldId="344"/>
            <ac:spMk id="4" creationId="{00000000-0000-0000-0000-000000000000}"/>
          </ac:spMkLst>
        </pc:spChg>
        <pc:spChg chg="add del mod">
          <ac:chgData name="Eleftherios Filippiadis" userId="31616fca330454db" providerId="LiveId" clId="{4C05DB2C-D449-46F7-86FA-D71C0260674B}" dt="2022-11-17T21:47:18.726" v="936" actId="21"/>
          <ac:spMkLst>
            <pc:docMk/>
            <pc:sldMk cId="1458112378" sldId="344"/>
            <ac:spMk id="7" creationId="{DD59270A-C85C-9135-1A48-B0426D3E22ED}"/>
          </ac:spMkLst>
        </pc:spChg>
        <pc:spChg chg="add mod">
          <ac:chgData name="Eleftherios Filippiadis" userId="31616fca330454db" providerId="LiveId" clId="{4C05DB2C-D449-46F7-86FA-D71C0260674B}" dt="2022-11-17T22:24:28.459" v="1772" actId="20577"/>
          <ac:spMkLst>
            <pc:docMk/>
            <pc:sldMk cId="1458112378" sldId="344"/>
            <ac:spMk id="9" creationId="{A3475659-4C0B-F079-C3A8-835D4E4FECBE}"/>
          </ac:spMkLst>
        </pc:spChg>
        <pc:spChg chg="add">
          <ac:chgData name="Eleftherios Filippiadis" userId="31616fca330454db" providerId="LiveId" clId="{4C05DB2C-D449-46F7-86FA-D71C0260674B}" dt="2022-11-17T21:33:24.381" v="662" actId="26606"/>
          <ac:spMkLst>
            <pc:docMk/>
            <pc:sldMk cId="1458112378" sldId="344"/>
            <ac:spMk id="10" creationId="{5F305C72-8769-4E0F-B31D-F4B1C9DC933F}"/>
          </ac:spMkLst>
        </pc:spChg>
        <pc:spChg chg="add">
          <ac:chgData name="Eleftherios Filippiadis" userId="31616fca330454db" providerId="LiveId" clId="{4C05DB2C-D449-46F7-86FA-D71C0260674B}" dt="2022-11-17T21:33:24.381" v="662" actId="26606"/>
          <ac:spMkLst>
            <pc:docMk/>
            <pc:sldMk cId="1458112378" sldId="344"/>
            <ac:spMk id="40" creationId="{C5E0C91A-3F1D-43D7-9AB4-5D0A17D5C46F}"/>
          </ac:spMkLst>
        </pc:spChg>
        <pc:spChg chg="add">
          <ac:chgData name="Eleftherios Filippiadis" userId="31616fca330454db" providerId="LiveId" clId="{4C05DB2C-D449-46F7-86FA-D71C0260674B}" dt="2022-11-17T21:33:24.381" v="662" actId="26606"/>
          <ac:spMkLst>
            <pc:docMk/>
            <pc:sldMk cId="1458112378" sldId="344"/>
            <ac:spMk id="42" creationId="{3A6C27A1-A438-4EC6-93BF-EC26F29BBF0E}"/>
          </ac:spMkLst>
        </pc:spChg>
        <pc:grpChg chg="add">
          <ac:chgData name="Eleftherios Filippiadis" userId="31616fca330454db" providerId="LiveId" clId="{4C05DB2C-D449-46F7-86FA-D71C0260674B}" dt="2022-11-17T21:33:24.381" v="662" actId="26606"/>
          <ac:grpSpMkLst>
            <pc:docMk/>
            <pc:sldMk cId="1458112378" sldId="344"/>
            <ac:grpSpMk id="12" creationId="{72583CFC-05A3-4743-9A2E-7C2095B8D4CD}"/>
          </ac:grpSpMkLst>
        </pc:grpChg>
        <pc:grpChg chg="add">
          <ac:chgData name="Eleftherios Filippiadis" userId="31616fca330454db" providerId="LiveId" clId="{4C05DB2C-D449-46F7-86FA-D71C0260674B}" dt="2022-11-17T21:33:24.381" v="662" actId="26606"/>
          <ac:grpSpMkLst>
            <pc:docMk/>
            <pc:sldMk cId="1458112378" sldId="344"/>
            <ac:grpSpMk id="26" creationId="{506F0A57-55BB-457C-9C8C-3DEE71009ADC}"/>
          </ac:grpSpMkLst>
        </pc:grpChg>
        <pc:picChg chg="add mod">
          <ac:chgData name="Eleftherios Filippiadis" userId="31616fca330454db" providerId="LiveId" clId="{4C05DB2C-D449-46F7-86FA-D71C0260674B}" dt="2022-11-17T22:13:20.823" v="1441" actId="1440"/>
          <ac:picMkLst>
            <pc:docMk/>
            <pc:sldMk cId="1458112378" sldId="344"/>
            <ac:picMk id="5" creationId="{30FB0689-5EAA-704F-F777-DB89CEB568B0}"/>
          </ac:picMkLst>
        </pc:picChg>
      </pc:sldChg>
      <pc:sldChg chg="modSp mod">
        <pc:chgData name="Eleftherios Filippiadis" userId="31616fca330454db" providerId="LiveId" clId="{4C05DB2C-D449-46F7-86FA-D71C0260674B}" dt="2022-11-17T20:48:18.141" v="11" actId="5793"/>
        <pc:sldMkLst>
          <pc:docMk/>
          <pc:sldMk cId="1558841129" sldId="345"/>
        </pc:sldMkLst>
        <pc:spChg chg="mod">
          <ac:chgData name="Eleftherios Filippiadis" userId="31616fca330454db" providerId="LiveId" clId="{4C05DB2C-D449-46F7-86FA-D71C0260674B}" dt="2022-11-17T20:48:18.141" v="11" actId="5793"/>
          <ac:spMkLst>
            <pc:docMk/>
            <pc:sldMk cId="1558841129" sldId="345"/>
            <ac:spMk id="3" creationId="{00000000-0000-0000-0000-000000000000}"/>
          </ac:spMkLst>
        </pc:spChg>
      </pc:sldChg>
      <pc:sldChg chg="del">
        <pc:chgData name="Eleftherios Filippiadis" userId="31616fca330454db" providerId="LiveId" clId="{4C05DB2C-D449-46F7-86FA-D71C0260674B}" dt="2022-11-17T23:12:48.374" v="2909" actId="47"/>
        <pc:sldMkLst>
          <pc:docMk/>
          <pc:sldMk cId="324545724" sldId="346"/>
        </pc:sldMkLst>
      </pc:sldChg>
      <pc:sldChg chg="del">
        <pc:chgData name="Eleftherios Filippiadis" userId="31616fca330454db" providerId="LiveId" clId="{4C05DB2C-D449-46F7-86FA-D71C0260674B}" dt="2022-11-17T23:12:50.260" v="2910" actId="47"/>
        <pc:sldMkLst>
          <pc:docMk/>
          <pc:sldMk cId="1874642105" sldId="347"/>
        </pc:sldMkLst>
      </pc:sldChg>
      <pc:sldChg chg="addSp delSp modSp mod setBg">
        <pc:chgData name="Eleftherios Filippiadis" userId="31616fca330454db" providerId="LiveId" clId="{4C05DB2C-D449-46F7-86FA-D71C0260674B}" dt="2022-11-17T21:09:42.999" v="291"/>
        <pc:sldMkLst>
          <pc:docMk/>
          <pc:sldMk cId="3578292794" sldId="350"/>
        </pc:sldMkLst>
        <pc:spChg chg="mod">
          <ac:chgData name="Eleftherios Filippiadis" userId="31616fca330454db" providerId="LiveId" clId="{4C05DB2C-D449-46F7-86FA-D71C0260674B}" dt="2022-11-17T21:05:07.027" v="280" actId="26606"/>
          <ac:spMkLst>
            <pc:docMk/>
            <pc:sldMk cId="3578292794" sldId="350"/>
            <ac:spMk id="2" creationId="{00000000-0000-0000-0000-000000000000}"/>
          </ac:spMkLst>
        </pc:spChg>
        <pc:spChg chg="mod ord">
          <ac:chgData name="Eleftherios Filippiadis" userId="31616fca330454db" providerId="LiveId" clId="{4C05DB2C-D449-46F7-86FA-D71C0260674B}" dt="2022-11-17T21:05:38.950" v="288" actId="14100"/>
          <ac:spMkLst>
            <pc:docMk/>
            <pc:sldMk cId="3578292794" sldId="350"/>
            <ac:spMk id="3" creationId="{00000000-0000-0000-0000-000000000000}"/>
          </ac:spMkLst>
        </pc:spChg>
        <pc:spChg chg="mod ord">
          <ac:chgData name="Eleftherios Filippiadis" userId="31616fca330454db" providerId="LiveId" clId="{4C05DB2C-D449-46F7-86FA-D71C0260674B}" dt="2022-11-17T21:05:07.027" v="280" actId="26606"/>
          <ac:spMkLst>
            <pc:docMk/>
            <pc:sldMk cId="3578292794" sldId="350"/>
            <ac:spMk id="4" creationId="{00000000-0000-0000-0000-000000000000}"/>
          </ac:spMkLst>
        </pc:spChg>
        <pc:spChg chg="add del mod">
          <ac:chgData name="Eleftherios Filippiadis" userId="31616fca330454db" providerId="LiveId" clId="{4C05DB2C-D449-46F7-86FA-D71C0260674B}" dt="2022-11-17T21:02:54.875" v="265" actId="931"/>
          <ac:spMkLst>
            <pc:docMk/>
            <pc:sldMk cId="3578292794" sldId="350"/>
            <ac:spMk id="7" creationId="{282C91AE-11D9-7540-9531-EC0AB21A13E3}"/>
          </ac:spMkLst>
        </pc:spChg>
        <pc:spChg chg="del">
          <ac:chgData name="Eleftherios Filippiadis" userId="31616fca330454db" providerId="LiveId" clId="{4C05DB2C-D449-46F7-86FA-D71C0260674B}" dt="2022-11-17T21:09:42.999" v="291"/>
          <ac:spMkLst>
            <pc:docMk/>
            <pc:sldMk cId="3578292794" sldId="350"/>
            <ac:spMk id="10" creationId="{160F3186-C89F-89BF-B55A-A233D2609499}"/>
          </ac:spMkLst>
        </pc:spChg>
        <pc:spChg chg="add del">
          <ac:chgData name="Eleftherios Filippiadis" userId="31616fca330454db" providerId="LiveId" clId="{4C05DB2C-D449-46F7-86FA-D71C0260674B}" dt="2022-11-17T21:04:06.457" v="271" actId="26606"/>
          <ac:spMkLst>
            <pc:docMk/>
            <pc:sldMk cId="3578292794" sldId="350"/>
            <ac:spMk id="11" creationId="{584FD149-94B6-4257-AB5B-C478E6038F9E}"/>
          </ac:spMkLst>
        </pc:spChg>
        <pc:spChg chg="add del">
          <ac:chgData name="Eleftherios Filippiadis" userId="31616fca330454db" providerId="LiveId" clId="{4C05DB2C-D449-46F7-86FA-D71C0260674B}" dt="2022-11-17T21:02:53.902" v="264" actId="26606"/>
          <ac:spMkLst>
            <pc:docMk/>
            <pc:sldMk cId="3578292794" sldId="350"/>
            <ac:spMk id="12" creationId="{5F305C72-8769-4E0F-B31D-F4B1C9DC933F}"/>
          </ac:spMkLst>
        </pc:spChg>
        <pc:spChg chg="add">
          <ac:chgData name="Eleftherios Filippiadis" userId="31616fca330454db" providerId="LiveId" clId="{4C05DB2C-D449-46F7-86FA-D71C0260674B}" dt="2022-11-17T21:05:07.027" v="280" actId="26606"/>
          <ac:spMkLst>
            <pc:docMk/>
            <pc:sldMk cId="3578292794" sldId="350"/>
            <ac:spMk id="13" creationId="{82FDEACC-D224-4F5B-A0BE-6581493C366D}"/>
          </ac:spMkLst>
        </pc:spChg>
        <pc:spChg chg="add">
          <ac:chgData name="Eleftherios Filippiadis" userId="31616fca330454db" providerId="LiveId" clId="{4C05DB2C-D449-46F7-86FA-D71C0260674B}" dt="2022-11-17T21:05:07.027" v="280" actId="26606"/>
          <ac:spMkLst>
            <pc:docMk/>
            <pc:sldMk cId="3578292794" sldId="350"/>
            <ac:spMk id="15" creationId="{567B8489-9450-4A50-94AF-90283270FF40}"/>
          </ac:spMkLst>
        </pc:spChg>
        <pc:spChg chg="add del">
          <ac:chgData name="Eleftherios Filippiadis" userId="31616fca330454db" providerId="LiveId" clId="{4C05DB2C-D449-46F7-86FA-D71C0260674B}" dt="2022-11-17T21:04:06.457" v="271" actId="26606"/>
          <ac:spMkLst>
            <pc:docMk/>
            <pc:sldMk cId="3578292794" sldId="350"/>
            <ac:spMk id="16" creationId="{4743F4F4-276D-4A4D-930A-0530386F9820}"/>
          </ac:spMkLst>
        </pc:spChg>
        <pc:spChg chg="add">
          <ac:chgData name="Eleftherios Filippiadis" userId="31616fca330454db" providerId="LiveId" clId="{4C05DB2C-D449-46F7-86FA-D71C0260674B}" dt="2022-11-17T21:05:07.027" v="280" actId="26606"/>
          <ac:spMkLst>
            <pc:docMk/>
            <pc:sldMk cId="3578292794" sldId="350"/>
            <ac:spMk id="17" creationId="{9D81556A-CBCA-4ADE-9ACA-F18F2F5E3126}"/>
          </ac:spMkLst>
        </pc:spChg>
        <pc:spChg chg="add del">
          <ac:chgData name="Eleftherios Filippiadis" userId="31616fca330454db" providerId="LiveId" clId="{4C05DB2C-D449-46F7-86FA-D71C0260674B}" dt="2022-11-17T21:04:06.457" v="271" actId="26606"/>
          <ac:spMkLst>
            <pc:docMk/>
            <pc:sldMk cId="3578292794" sldId="350"/>
            <ac:spMk id="18" creationId="{AA1386B8-14BD-4682-B537-BC9027D6EDCB}"/>
          </ac:spMkLst>
        </pc:spChg>
        <pc:spChg chg="add del">
          <ac:chgData name="Eleftherios Filippiadis" userId="31616fca330454db" providerId="LiveId" clId="{4C05DB2C-D449-46F7-86FA-D71C0260674B}" dt="2022-11-17T21:04:53.815" v="273" actId="26606"/>
          <ac:spMkLst>
            <pc:docMk/>
            <pc:sldMk cId="3578292794" sldId="350"/>
            <ac:spMk id="20" creationId="{82FDEACC-D224-4F5B-A0BE-6581493C366D}"/>
          </ac:spMkLst>
        </pc:spChg>
        <pc:spChg chg="add del">
          <ac:chgData name="Eleftherios Filippiadis" userId="31616fca330454db" providerId="LiveId" clId="{4C05DB2C-D449-46F7-86FA-D71C0260674B}" dt="2022-11-17T21:04:53.815" v="273" actId="26606"/>
          <ac:spMkLst>
            <pc:docMk/>
            <pc:sldMk cId="3578292794" sldId="350"/>
            <ac:spMk id="21" creationId="{567B8489-9450-4A50-94AF-90283270FF40}"/>
          </ac:spMkLst>
        </pc:spChg>
        <pc:spChg chg="add del">
          <ac:chgData name="Eleftherios Filippiadis" userId="31616fca330454db" providerId="LiveId" clId="{4C05DB2C-D449-46F7-86FA-D71C0260674B}" dt="2022-11-17T21:04:53.815" v="273" actId="26606"/>
          <ac:spMkLst>
            <pc:docMk/>
            <pc:sldMk cId="3578292794" sldId="350"/>
            <ac:spMk id="22" creationId="{9D81556A-CBCA-4ADE-9ACA-F18F2F5E3126}"/>
          </ac:spMkLst>
        </pc:spChg>
        <pc:spChg chg="add del">
          <ac:chgData name="Eleftherios Filippiadis" userId="31616fca330454db" providerId="LiveId" clId="{4C05DB2C-D449-46F7-86FA-D71C0260674B}" dt="2022-11-17T21:04:55.653" v="275" actId="26606"/>
          <ac:spMkLst>
            <pc:docMk/>
            <pc:sldMk cId="3578292794" sldId="350"/>
            <ac:spMk id="24" creationId="{584FD149-94B6-4257-AB5B-C478E6038F9E}"/>
          </ac:spMkLst>
        </pc:spChg>
        <pc:spChg chg="add del">
          <ac:chgData name="Eleftherios Filippiadis" userId="31616fca330454db" providerId="LiveId" clId="{4C05DB2C-D449-46F7-86FA-D71C0260674B}" dt="2022-11-17T21:04:55.653" v="275" actId="26606"/>
          <ac:spMkLst>
            <pc:docMk/>
            <pc:sldMk cId="3578292794" sldId="350"/>
            <ac:spMk id="25" creationId="{4743F4F4-276D-4A4D-930A-0530386F9820}"/>
          </ac:spMkLst>
        </pc:spChg>
        <pc:spChg chg="add del">
          <ac:chgData name="Eleftherios Filippiadis" userId="31616fca330454db" providerId="LiveId" clId="{4C05DB2C-D449-46F7-86FA-D71C0260674B}" dt="2022-11-17T21:04:55.653" v="275" actId="26606"/>
          <ac:spMkLst>
            <pc:docMk/>
            <pc:sldMk cId="3578292794" sldId="350"/>
            <ac:spMk id="26" creationId="{AA1386B8-14BD-4682-B537-BC9027D6EDCB}"/>
          </ac:spMkLst>
        </pc:spChg>
        <pc:spChg chg="add del">
          <ac:chgData name="Eleftherios Filippiadis" userId="31616fca330454db" providerId="LiveId" clId="{4C05DB2C-D449-46F7-86FA-D71C0260674B}" dt="2022-11-17T21:02:53.902" v="264" actId="26606"/>
          <ac:spMkLst>
            <pc:docMk/>
            <pc:sldMk cId="3578292794" sldId="350"/>
            <ac:spMk id="42" creationId="{C5E0C91A-3F1D-43D7-9AB4-5D0A17D5C46F}"/>
          </ac:spMkLst>
        </pc:spChg>
        <pc:spChg chg="add del">
          <ac:chgData name="Eleftherios Filippiadis" userId="31616fca330454db" providerId="LiveId" clId="{4C05DB2C-D449-46F7-86FA-D71C0260674B}" dt="2022-11-17T21:02:53.902" v="264" actId="26606"/>
          <ac:spMkLst>
            <pc:docMk/>
            <pc:sldMk cId="3578292794" sldId="350"/>
            <ac:spMk id="44" creationId="{3A6C27A1-A438-4EC6-93BF-EC26F29BBF0E}"/>
          </ac:spMkLst>
        </pc:spChg>
        <pc:grpChg chg="add del">
          <ac:chgData name="Eleftherios Filippiadis" userId="31616fca330454db" providerId="LiveId" clId="{4C05DB2C-D449-46F7-86FA-D71C0260674B}" dt="2022-11-17T21:02:53.902" v="264" actId="26606"/>
          <ac:grpSpMkLst>
            <pc:docMk/>
            <pc:sldMk cId="3578292794" sldId="350"/>
            <ac:grpSpMk id="14" creationId="{72583CFC-05A3-4743-9A2E-7C2095B8D4CD}"/>
          </ac:grpSpMkLst>
        </pc:grpChg>
        <pc:grpChg chg="add del">
          <ac:chgData name="Eleftherios Filippiadis" userId="31616fca330454db" providerId="LiveId" clId="{4C05DB2C-D449-46F7-86FA-D71C0260674B}" dt="2022-11-17T21:02:53.902" v="264" actId="26606"/>
          <ac:grpSpMkLst>
            <pc:docMk/>
            <pc:sldMk cId="3578292794" sldId="350"/>
            <ac:grpSpMk id="28" creationId="{506F0A57-55BB-457C-9C8C-3DEE71009ADC}"/>
          </ac:grpSpMkLst>
        </pc:grpChg>
        <pc:picChg chg="add del mod">
          <ac:chgData name="Eleftherios Filippiadis" userId="31616fca330454db" providerId="LiveId" clId="{4C05DB2C-D449-46F7-86FA-D71C0260674B}" dt="2022-11-17T21:02:54.875" v="265" actId="931"/>
          <ac:picMkLst>
            <pc:docMk/>
            <pc:sldMk cId="3578292794" sldId="350"/>
            <ac:picMk id="6" creationId="{DBE2A8D9-0D89-D06D-51C2-BB1158A907F3}"/>
          </ac:picMkLst>
        </pc:picChg>
        <pc:picChg chg="add mod">
          <ac:chgData name="Eleftherios Filippiadis" userId="31616fca330454db" providerId="LiveId" clId="{4C05DB2C-D449-46F7-86FA-D71C0260674B}" dt="2022-11-17T21:08:27.945" v="290" actId="1076"/>
          <ac:picMkLst>
            <pc:docMk/>
            <pc:sldMk cId="3578292794" sldId="350"/>
            <ac:picMk id="9" creationId="{47C9CCA8-4743-42E1-6AAB-CC50981566A0}"/>
          </ac:picMkLst>
        </pc:picChg>
      </pc:sldChg>
      <pc:sldChg chg="modSp del mod">
        <pc:chgData name="Eleftherios Filippiadis" userId="31616fca330454db" providerId="LiveId" clId="{4C05DB2C-D449-46F7-86FA-D71C0260674B}" dt="2022-11-17T21:12:34.442" v="306" actId="47"/>
        <pc:sldMkLst>
          <pc:docMk/>
          <pc:sldMk cId="439242843" sldId="351"/>
        </pc:sldMkLst>
        <pc:spChg chg="mod">
          <ac:chgData name="Eleftherios Filippiadis" userId="31616fca330454db" providerId="LiveId" clId="{4C05DB2C-D449-46F7-86FA-D71C0260674B}" dt="2022-11-17T21:10:06.205" v="305" actId="14100"/>
          <ac:spMkLst>
            <pc:docMk/>
            <pc:sldMk cId="439242843" sldId="351"/>
            <ac:spMk id="2" creationId="{00000000-0000-0000-0000-000000000000}"/>
          </ac:spMkLst>
        </pc:spChg>
      </pc:sldChg>
      <pc:sldChg chg="addSp delSp modSp mod modAnim">
        <pc:chgData name="Eleftherios Filippiadis" userId="31616fca330454db" providerId="LiveId" clId="{4C05DB2C-D449-46F7-86FA-D71C0260674B}" dt="2022-11-17T21:20:58.540" v="616" actId="1076"/>
        <pc:sldMkLst>
          <pc:docMk/>
          <pc:sldMk cId="472923754" sldId="352"/>
        </pc:sldMkLst>
        <pc:spChg chg="del">
          <ac:chgData name="Eleftherios Filippiadis" userId="31616fca330454db" providerId="LiveId" clId="{4C05DB2C-D449-46F7-86FA-D71C0260674B}" dt="2022-11-17T21:13:57.082" v="313" actId="21"/>
          <ac:spMkLst>
            <pc:docMk/>
            <pc:sldMk cId="472923754" sldId="352"/>
            <ac:spMk id="3" creationId="{00000000-0000-0000-0000-000000000000}"/>
          </ac:spMkLst>
        </pc:spChg>
        <pc:spChg chg="add mod">
          <ac:chgData name="Eleftherios Filippiadis" userId="31616fca330454db" providerId="LiveId" clId="{4C05DB2C-D449-46F7-86FA-D71C0260674B}" dt="2022-11-17T21:18:49.746" v="333" actId="1076"/>
          <ac:spMkLst>
            <pc:docMk/>
            <pc:sldMk cId="472923754" sldId="352"/>
            <ac:spMk id="6" creationId="{DF42BCB0-798F-2ECF-E414-FE4572C36E2F}"/>
          </ac:spMkLst>
        </pc:spChg>
        <pc:spChg chg="add del mod">
          <ac:chgData name="Eleftherios Filippiadis" userId="31616fca330454db" providerId="LiveId" clId="{4C05DB2C-D449-46F7-86FA-D71C0260674B}" dt="2022-11-17T21:14:01.439" v="314" actId="21"/>
          <ac:spMkLst>
            <pc:docMk/>
            <pc:sldMk cId="472923754" sldId="352"/>
            <ac:spMk id="8" creationId="{F5CA3B0E-2BC7-6A4E-C46E-EC6D5CF6F083}"/>
          </ac:spMkLst>
        </pc:spChg>
        <pc:spChg chg="add mod">
          <ac:chgData name="Eleftherios Filippiadis" userId="31616fca330454db" providerId="LiveId" clId="{4C05DB2C-D449-46F7-86FA-D71C0260674B}" dt="2022-11-17T21:20:58.540" v="616" actId="1076"/>
          <ac:spMkLst>
            <pc:docMk/>
            <pc:sldMk cId="472923754" sldId="352"/>
            <ac:spMk id="10" creationId="{0C040270-35F5-2DC0-7188-7298D74CC3A8}"/>
          </ac:spMkLst>
        </pc:spChg>
      </pc:sldChg>
      <pc:sldChg chg="addSp delSp modSp mod setBg modAnim">
        <pc:chgData name="Eleftherios Filippiadis" userId="31616fca330454db" providerId="LiveId" clId="{4C05DB2C-D449-46F7-86FA-D71C0260674B}" dt="2022-11-17T23:15:29.846" v="2913"/>
        <pc:sldMkLst>
          <pc:docMk/>
          <pc:sldMk cId="215730382" sldId="353"/>
        </pc:sldMkLst>
        <pc:spChg chg="mod">
          <ac:chgData name="Eleftherios Filippiadis" userId="31616fca330454db" providerId="LiveId" clId="{4C05DB2C-D449-46F7-86FA-D71C0260674B}" dt="2022-11-17T22:05:41.055" v="1111" actId="26606"/>
          <ac:spMkLst>
            <pc:docMk/>
            <pc:sldMk cId="215730382" sldId="353"/>
            <ac:spMk id="2" creationId="{00000000-0000-0000-0000-000000000000}"/>
          </ac:spMkLst>
        </pc:spChg>
        <pc:spChg chg="mod ord">
          <ac:chgData name="Eleftherios Filippiadis" userId="31616fca330454db" providerId="LiveId" clId="{4C05DB2C-D449-46F7-86FA-D71C0260674B}" dt="2022-11-17T22:29:25.264" v="2152" actId="255"/>
          <ac:spMkLst>
            <pc:docMk/>
            <pc:sldMk cId="215730382" sldId="353"/>
            <ac:spMk id="3" creationId="{00000000-0000-0000-0000-000000000000}"/>
          </ac:spMkLst>
        </pc:spChg>
        <pc:spChg chg="mod ord">
          <ac:chgData name="Eleftherios Filippiadis" userId="31616fca330454db" providerId="LiveId" clId="{4C05DB2C-D449-46F7-86FA-D71C0260674B}" dt="2022-11-17T22:05:41.055" v="1111" actId="26606"/>
          <ac:spMkLst>
            <pc:docMk/>
            <pc:sldMk cId="215730382" sldId="353"/>
            <ac:spMk id="4" creationId="{00000000-0000-0000-0000-000000000000}"/>
          </ac:spMkLst>
        </pc:spChg>
        <pc:spChg chg="add del mod">
          <ac:chgData name="Eleftherios Filippiadis" userId="31616fca330454db" providerId="LiveId" clId="{4C05DB2C-D449-46F7-86FA-D71C0260674B}" dt="2022-11-17T22:03:42.362" v="1104" actId="931"/>
          <ac:spMkLst>
            <pc:docMk/>
            <pc:sldMk cId="215730382" sldId="353"/>
            <ac:spMk id="7" creationId="{7E42ED95-6D19-1429-0C03-AD34B4DDF589}"/>
          </ac:spMkLst>
        </pc:spChg>
        <pc:spChg chg="add del">
          <ac:chgData name="Eleftherios Filippiadis" userId="31616fca330454db" providerId="LiveId" clId="{4C05DB2C-D449-46F7-86FA-D71C0260674B}" dt="2022-11-17T22:28:54.069" v="2148" actId="22"/>
          <ac:spMkLst>
            <pc:docMk/>
            <pc:sldMk cId="215730382" sldId="353"/>
            <ac:spMk id="11" creationId="{9EBDEA6F-2299-0809-04E7-24821956C353}"/>
          </ac:spMkLst>
        </pc:spChg>
        <pc:spChg chg="add del">
          <ac:chgData name="Eleftherios Filippiadis" userId="31616fca330454db" providerId="LiveId" clId="{4C05DB2C-D449-46F7-86FA-D71C0260674B}" dt="2022-11-17T22:05:40.986" v="1110" actId="26606"/>
          <ac:spMkLst>
            <pc:docMk/>
            <pc:sldMk cId="215730382" sldId="353"/>
            <ac:spMk id="14" creationId="{5F305C72-8769-4E0F-B31D-F4B1C9DC933F}"/>
          </ac:spMkLst>
        </pc:spChg>
        <pc:spChg chg="add del">
          <ac:chgData name="Eleftherios Filippiadis" userId="31616fca330454db" providerId="LiveId" clId="{4C05DB2C-D449-46F7-86FA-D71C0260674B}" dt="2022-11-17T22:05:40.986" v="1110" actId="26606"/>
          <ac:spMkLst>
            <pc:docMk/>
            <pc:sldMk cId="215730382" sldId="353"/>
            <ac:spMk id="44" creationId="{C5E0C91A-3F1D-43D7-9AB4-5D0A17D5C46F}"/>
          </ac:spMkLst>
        </pc:spChg>
        <pc:spChg chg="add del">
          <ac:chgData name="Eleftherios Filippiadis" userId="31616fca330454db" providerId="LiveId" clId="{4C05DB2C-D449-46F7-86FA-D71C0260674B}" dt="2022-11-17T22:05:40.986" v="1110" actId="26606"/>
          <ac:spMkLst>
            <pc:docMk/>
            <pc:sldMk cId="215730382" sldId="353"/>
            <ac:spMk id="46" creationId="{3A6C27A1-A438-4EC6-93BF-EC26F29BBF0E}"/>
          </ac:spMkLst>
        </pc:spChg>
        <pc:spChg chg="add">
          <ac:chgData name="Eleftherios Filippiadis" userId="31616fca330454db" providerId="LiveId" clId="{4C05DB2C-D449-46F7-86FA-D71C0260674B}" dt="2022-11-17T22:05:41.055" v="1111" actId="26606"/>
          <ac:spMkLst>
            <pc:docMk/>
            <pc:sldMk cId="215730382" sldId="353"/>
            <ac:spMk id="48" creationId="{04341DEF-81B7-4EEC-8909-6F2B6087D172}"/>
          </ac:spMkLst>
        </pc:spChg>
        <pc:spChg chg="add">
          <ac:chgData name="Eleftherios Filippiadis" userId="31616fca330454db" providerId="LiveId" clId="{4C05DB2C-D449-46F7-86FA-D71C0260674B}" dt="2022-11-17T22:05:41.055" v="1111" actId="26606"/>
          <ac:spMkLst>
            <pc:docMk/>
            <pc:sldMk cId="215730382" sldId="353"/>
            <ac:spMk id="51" creationId="{911A4BE3-B040-48E2-8AC0-783C1FA59F86}"/>
          </ac:spMkLst>
        </pc:spChg>
        <pc:spChg chg="add">
          <ac:chgData name="Eleftherios Filippiadis" userId="31616fca330454db" providerId="LiveId" clId="{4C05DB2C-D449-46F7-86FA-D71C0260674B}" dt="2022-11-17T22:05:41.055" v="1111" actId="26606"/>
          <ac:spMkLst>
            <pc:docMk/>
            <pc:sldMk cId="215730382" sldId="353"/>
            <ac:spMk id="52" creationId="{2B22D258-32DB-4A09-A867-02C497F2BF2E}"/>
          </ac:spMkLst>
        </pc:spChg>
        <pc:grpChg chg="add del">
          <ac:chgData name="Eleftherios Filippiadis" userId="31616fca330454db" providerId="LiveId" clId="{4C05DB2C-D449-46F7-86FA-D71C0260674B}" dt="2022-11-17T22:05:40.986" v="1110" actId="26606"/>
          <ac:grpSpMkLst>
            <pc:docMk/>
            <pc:sldMk cId="215730382" sldId="353"/>
            <ac:grpSpMk id="16" creationId="{72583CFC-05A3-4743-9A2E-7C2095B8D4CD}"/>
          </ac:grpSpMkLst>
        </pc:grpChg>
        <pc:grpChg chg="add del">
          <ac:chgData name="Eleftherios Filippiadis" userId="31616fca330454db" providerId="LiveId" clId="{4C05DB2C-D449-46F7-86FA-D71C0260674B}" dt="2022-11-17T22:05:40.986" v="1110" actId="26606"/>
          <ac:grpSpMkLst>
            <pc:docMk/>
            <pc:sldMk cId="215730382" sldId="353"/>
            <ac:grpSpMk id="30" creationId="{506F0A57-55BB-457C-9C8C-3DEE71009ADC}"/>
          </ac:grpSpMkLst>
        </pc:grpChg>
        <pc:grpChg chg="add">
          <ac:chgData name="Eleftherios Filippiadis" userId="31616fca330454db" providerId="LiveId" clId="{4C05DB2C-D449-46F7-86FA-D71C0260674B}" dt="2022-11-17T22:05:41.055" v="1111" actId="26606"/>
          <ac:grpSpMkLst>
            <pc:docMk/>
            <pc:sldMk cId="215730382" sldId="353"/>
            <ac:grpSpMk id="49" creationId="{9A5AC064-ADE7-4B0C-8245-B2F1EB5B8B36}"/>
          </ac:grpSpMkLst>
        </pc:grpChg>
        <pc:grpChg chg="add">
          <ac:chgData name="Eleftherios Filippiadis" userId="31616fca330454db" providerId="LiveId" clId="{4C05DB2C-D449-46F7-86FA-D71C0260674B}" dt="2022-11-17T22:05:41.055" v="1111" actId="26606"/>
          <ac:grpSpMkLst>
            <pc:docMk/>
            <pc:sldMk cId="215730382" sldId="353"/>
            <ac:grpSpMk id="50" creationId="{A49E48F8-A2B8-4478-8AC8-5E209D09AB25}"/>
          </ac:grpSpMkLst>
        </pc:grpChg>
        <pc:picChg chg="add del mod">
          <ac:chgData name="Eleftherios Filippiadis" userId="31616fca330454db" providerId="LiveId" clId="{4C05DB2C-D449-46F7-86FA-D71C0260674B}" dt="2022-11-17T22:03:42.362" v="1104" actId="931"/>
          <ac:picMkLst>
            <pc:docMk/>
            <pc:sldMk cId="215730382" sldId="353"/>
            <ac:picMk id="6" creationId="{2F2442E1-24D7-29B1-0CD6-CC1756153266}"/>
          </ac:picMkLst>
        </pc:picChg>
        <pc:picChg chg="add mod">
          <ac:chgData name="Eleftherios Filippiadis" userId="31616fca330454db" providerId="LiveId" clId="{4C05DB2C-D449-46F7-86FA-D71C0260674B}" dt="2022-11-17T22:05:41.055" v="1111" actId="26606"/>
          <ac:picMkLst>
            <pc:docMk/>
            <pc:sldMk cId="215730382" sldId="353"/>
            <ac:picMk id="9" creationId="{F62A316A-C855-0A9C-582A-5D1C19C72BC9}"/>
          </ac:picMkLst>
        </pc:picChg>
      </pc:sldChg>
      <pc:sldChg chg="modSp mod">
        <pc:chgData name="Eleftherios Filippiadis" userId="31616fca330454db" providerId="LiveId" clId="{4C05DB2C-D449-46F7-86FA-D71C0260674B}" dt="2022-11-17T23:12:22.344" v="2907" actId="14100"/>
        <pc:sldMkLst>
          <pc:docMk/>
          <pc:sldMk cId="830525063" sldId="354"/>
        </pc:sldMkLst>
        <pc:spChg chg="mod">
          <ac:chgData name="Eleftherios Filippiadis" userId="31616fca330454db" providerId="LiveId" clId="{4C05DB2C-D449-46F7-86FA-D71C0260674B}" dt="2022-11-17T23:12:22.344" v="2907" actId="14100"/>
          <ac:spMkLst>
            <pc:docMk/>
            <pc:sldMk cId="830525063" sldId="354"/>
            <ac:spMk id="3" creationId="{00000000-0000-0000-0000-000000000000}"/>
          </ac:spMkLst>
        </pc:spChg>
      </pc:sldChg>
      <pc:sldChg chg="modSp del mod">
        <pc:chgData name="Eleftherios Filippiadis" userId="31616fca330454db" providerId="LiveId" clId="{4C05DB2C-D449-46F7-86FA-D71C0260674B}" dt="2022-11-17T23:12:42.560" v="2908" actId="47"/>
        <pc:sldMkLst>
          <pc:docMk/>
          <pc:sldMk cId="3721152299" sldId="355"/>
        </pc:sldMkLst>
        <pc:spChg chg="mod">
          <ac:chgData name="Eleftherios Filippiadis" userId="31616fca330454db" providerId="LiveId" clId="{4C05DB2C-D449-46F7-86FA-D71C0260674B}" dt="2022-11-17T23:06:07.666" v="2495" actId="20577"/>
          <ac:spMkLst>
            <pc:docMk/>
            <pc:sldMk cId="3721152299" sldId="355"/>
            <ac:spMk id="3" creationId="{00000000-0000-0000-0000-000000000000}"/>
          </ac:spMkLst>
        </pc:spChg>
      </pc:sldChg>
      <pc:sldChg chg="addSp delSp modSp del mod delAnim modAnim">
        <pc:chgData name="Eleftherios Filippiadis" userId="31616fca330454db" providerId="LiveId" clId="{4C05DB2C-D449-46F7-86FA-D71C0260674B}" dt="2022-11-17T22:35:32.402" v="2186" actId="2696"/>
        <pc:sldMkLst>
          <pc:docMk/>
          <pc:sldMk cId="2654667361" sldId="356"/>
        </pc:sldMkLst>
        <pc:spChg chg="mod">
          <ac:chgData name="Eleftherios Filippiadis" userId="31616fca330454db" providerId="LiveId" clId="{4C05DB2C-D449-46F7-86FA-D71C0260674B}" dt="2022-11-17T21:48:03.131" v="946" actId="1076"/>
          <ac:spMkLst>
            <pc:docMk/>
            <pc:sldMk cId="2654667361" sldId="356"/>
            <ac:spMk id="3" creationId="{00000000-0000-0000-0000-000000000000}"/>
          </ac:spMkLst>
        </pc:spChg>
        <pc:spChg chg="add mod">
          <ac:chgData name="Eleftherios Filippiadis" userId="31616fca330454db" providerId="LiveId" clId="{4C05DB2C-D449-46F7-86FA-D71C0260674B}" dt="2022-11-17T21:50:46.284" v="1072" actId="1076"/>
          <ac:spMkLst>
            <pc:docMk/>
            <pc:sldMk cId="2654667361" sldId="356"/>
            <ac:spMk id="6" creationId="{D6EC2904-0F81-201E-526A-9E4DF9B3912A}"/>
          </ac:spMkLst>
        </pc:spChg>
        <pc:spChg chg="del mod ord">
          <ac:chgData name="Eleftherios Filippiadis" userId="31616fca330454db" providerId="LiveId" clId="{4C05DB2C-D449-46F7-86FA-D71C0260674B}" dt="2022-11-17T22:35:12.566" v="2183" actId="21"/>
          <ac:spMkLst>
            <pc:docMk/>
            <pc:sldMk cId="2654667361" sldId="356"/>
            <ac:spMk id="7" creationId="{DD59270A-C85C-9135-1A48-B0426D3E22ED}"/>
          </ac:spMkLst>
        </pc:spChg>
        <pc:spChg chg="del">
          <ac:chgData name="Eleftherios Filippiadis" userId="31616fca330454db" providerId="LiveId" clId="{4C05DB2C-D449-46F7-86FA-D71C0260674B}" dt="2022-11-17T21:47:44.424" v="942" actId="21"/>
          <ac:spMkLst>
            <pc:docMk/>
            <pc:sldMk cId="2654667361" sldId="356"/>
            <ac:spMk id="9" creationId="{A3475659-4C0B-F079-C3A8-835D4E4FECBE}"/>
          </ac:spMkLst>
        </pc:spChg>
        <pc:spChg chg="add del mod">
          <ac:chgData name="Eleftherios Filippiadis" userId="31616fca330454db" providerId="LiveId" clId="{4C05DB2C-D449-46F7-86FA-D71C0260674B}" dt="2022-11-17T22:00:47.484" v="1089" actId="21"/>
          <ac:spMkLst>
            <pc:docMk/>
            <pc:sldMk cId="2654667361" sldId="356"/>
            <ac:spMk id="39" creationId="{437B8D30-9F39-41D7-94DA-DD9BACA98C92}"/>
          </ac:spMkLst>
        </pc:spChg>
        <pc:picChg chg="add mod">
          <ac:chgData name="Eleftherios Filippiadis" userId="31616fca330454db" providerId="LiveId" clId="{4C05DB2C-D449-46F7-86FA-D71C0260674B}" dt="2022-11-17T21:55:12.374" v="1082" actId="1076"/>
          <ac:picMkLst>
            <pc:docMk/>
            <pc:sldMk cId="2654667361" sldId="356"/>
            <ac:picMk id="8" creationId="{23C7620D-6A38-AE83-A5AC-4CA9551F0E2F}"/>
          </ac:picMkLst>
        </pc:picChg>
        <pc:picChg chg="add mod">
          <ac:chgData name="Eleftherios Filippiadis" userId="31616fca330454db" providerId="LiveId" clId="{4C05DB2C-D449-46F7-86FA-D71C0260674B}" dt="2022-11-17T22:00:55.961" v="1090" actId="1076"/>
          <ac:picMkLst>
            <pc:docMk/>
            <pc:sldMk cId="2654667361" sldId="356"/>
            <ac:picMk id="25" creationId="{AFCA484E-7973-B7AF-BAB1-28AFD4D551A5}"/>
          </ac:picMkLst>
        </pc:picChg>
      </pc:sldChg>
      <pc:sldChg chg="addSp delSp modSp mod addAnim delAnim modAnim">
        <pc:chgData name="Eleftherios Filippiadis" userId="31616fca330454db" providerId="LiveId" clId="{4C05DB2C-D449-46F7-86FA-D71C0260674B}" dt="2022-11-17T22:33:08.643" v="2164" actId="1076"/>
        <pc:sldMkLst>
          <pc:docMk/>
          <pc:sldMk cId="1173089697" sldId="357"/>
        </pc:sldMkLst>
        <pc:spChg chg="del mod">
          <ac:chgData name="Eleftherios Filippiadis" userId="31616fca330454db" providerId="LiveId" clId="{4C05DB2C-D449-46F7-86FA-D71C0260674B}" dt="2022-11-17T22:32:19.543" v="2158" actId="21"/>
          <ac:spMkLst>
            <pc:docMk/>
            <pc:sldMk cId="1173089697" sldId="357"/>
            <ac:spMk id="2" creationId="{00000000-0000-0000-0000-000000000000}"/>
          </ac:spMkLst>
        </pc:spChg>
        <pc:spChg chg="del">
          <ac:chgData name="Eleftherios Filippiadis" userId="31616fca330454db" providerId="LiveId" clId="{4C05DB2C-D449-46F7-86FA-D71C0260674B}" dt="2022-11-17T22:31:26.239" v="2154" actId="21"/>
          <ac:spMkLst>
            <pc:docMk/>
            <pc:sldMk cId="1173089697" sldId="357"/>
            <ac:spMk id="3" creationId="{00000000-0000-0000-0000-000000000000}"/>
          </ac:spMkLst>
        </pc:spChg>
        <pc:spChg chg="mod">
          <ac:chgData name="Eleftherios Filippiadis" userId="31616fca330454db" providerId="LiveId" clId="{4C05DB2C-D449-46F7-86FA-D71C0260674B}" dt="2022-11-17T22:32:06.544" v="2156" actId="26606"/>
          <ac:spMkLst>
            <pc:docMk/>
            <pc:sldMk cId="1173089697" sldId="357"/>
            <ac:spMk id="4" creationId="{00000000-0000-0000-0000-000000000000}"/>
          </ac:spMkLst>
        </pc:spChg>
        <pc:spChg chg="add del mod">
          <ac:chgData name="Eleftherios Filippiadis" userId="31616fca330454db" providerId="LiveId" clId="{4C05DB2C-D449-46F7-86FA-D71C0260674B}" dt="2022-11-17T22:31:31.958" v="2155" actId="21"/>
          <ac:spMkLst>
            <pc:docMk/>
            <pc:sldMk cId="1173089697" sldId="357"/>
            <ac:spMk id="7" creationId="{9CFC2634-A87E-1A63-2888-D0E5CB4C4783}"/>
          </ac:spMkLst>
        </pc:spChg>
        <pc:spChg chg="del">
          <ac:chgData name="Eleftherios Filippiadis" userId="31616fca330454db" providerId="LiveId" clId="{4C05DB2C-D449-46F7-86FA-D71C0260674B}" dt="2022-11-17T22:31:22.814" v="2153" actId="21"/>
          <ac:spMkLst>
            <pc:docMk/>
            <pc:sldMk cId="1173089697" sldId="357"/>
            <ac:spMk id="9" creationId="{A3475659-4C0B-F079-C3A8-835D4E4FECBE}"/>
          </ac:spMkLst>
        </pc:spChg>
        <pc:spChg chg="del">
          <ac:chgData name="Eleftherios Filippiadis" userId="31616fca330454db" providerId="LiveId" clId="{4C05DB2C-D449-46F7-86FA-D71C0260674B}" dt="2022-11-17T22:32:06.544" v="2156" actId="26606"/>
          <ac:spMkLst>
            <pc:docMk/>
            <pc:sldMk cId="1173089697" sldId="357"/>
            <ac:spMk id="10" creationId="{5F305C72-8769-4E0F-B31D-F4B1C9DC933F}"/>
          </ac:spMkLst>
        </pc:spChg>
        <pc:spChg chg="add del mod">
          <ac:chgData name="Eleftherios Filippiadis" userId="31616fca330454db" providerId="LiveId" clId="{4C05DB2C-D449-46F7-86FA-D71C0260674B}" dt="2022-11-17T22:32:24.119" v="2159" actId="21"/>
          <ac:spMkLst>
            <pc:docMk/>
            <pc:sldMk cId="1173089697" sldId="357"/>
            <ac:spMk id="11" creationId="{1FEA211B-0FF4-A669-8301-067A8B5FEB5B}"/>
          </ac:spMkLst>
        </pc:spChg>
        <pc:spChg chg="add mod">
          <ac:chgData name="Eleftherios Filippiadis" userId="31616fca330454db" providerId="LiveId" clId="{4C05DB2C-D449-46F7-86FA-D71C0260674B}" dt="2022-11-17T22:32:37.174" v="2160"/>
          <ac:spMkLst>
            <pc:docMk/>
            <pc:sldMk cId="1173089697" sldId="357"/>
            <ac:spMk id="25" creationId="{F09686CD-23B7-8441-D89B-E8AC7416D0F9}"/>
          </ac:spMkLst>
        </pc:spChg>
        <pc:spChg chg="add mod">
          <ac:chgData name="Eleftherios Filippiadis" userId="31616fca330454db" providerId="LiveId" clId="{4C05DB2C-D449-46F7-86FA-D71C0260674B}" dt="2022-11-17T22:32:54.455" v="2162" actId="1076"/>
          <ac:spMkLst>
            <pc:docMk/>
            <pc:sldMk cId="1173089697" sldId="357"/>
            <ac:spMk id="39" creationId="{F9C25E35-2D20-D708-0FCC-CFC355ED85BF}"/>
          </ac:spMkLst>
        </pc:spChg>
        <pc:spChg chg="del">
          <ac:chgData name="Eleftherios Filippiadis" userId="31616fca330454db" providerId="LiveId" clId="{4C05DB2C-D449-46F7-86FA-D71C0260674B}" dt="2022-11-17T22:32:06.544" v="2156" actId="26606"/>
          <ac:spMkLst>
            <pc:docMk/>
            <pc:sldMk cId="1173089697" sldId="357"/>
            <ac:spMk id="40" creationId="{C5E0C91A-3F1D-43D7-9AB4-5D0A17D5C46F}"/>
          </ac:spMkLst>
        </pc:spChg>
        <pc:spChg chg="add mod">
          <ac:chgData name="Eleftherios Filippiadis" userId="31616fca330454db" providerId="LiveId" clId="{4C05DB2C-D449-46F7-86FA-D71C0260674B}" dt="2022-11-17T22:33:08.643" v="2164" actId="1076"/>
          <ac:spMkLst>
            <pc:docMk/>
            <pc:sldMk cId="1173089697" sldId="357"/>
            <ac:spMk id="41" creationId="{50883F30-4A97-7628-50B8-218C2B0B25C1}"/>
          </ac:spMkLst>
        </pc:spChg>
        <pc:spChg chg="del">
          <ac:chgData name="Eleftherios Filippiadis" userId="31616fca330454db" providerId="LiveId" clId="{4C05DB2C-D449-46F7-86FA-D71C0260674B}" dt="2022-11-17T22:32:06.544" v="2156" actId="26606"/>
          <ac:spMkLst>
            <pc:docMk/>
            <pc:sldMk cId="1173089697" sldId="357"/>
            <ac:spMk id="42" creationId="{3A6C27A1-A438-4EC6-93BF-EC26F29BBF0E}"/>
          </ac:spMkLst>
        </pc:spChg>
        <pc:spChg chg="add">
          <ac:chgData name="Eleftherios Filippiadis" userId="31616fca330454db" providerId="LiveId" clId="{4C05DB2C-D449-46F7-86FA-D71C0260674B}" dt="2022-11-17T22:32:06.544" v="2156" actId="26606"/>
          <ac:spMkLst>
            <pc:docMk/>
            <pc:sldMk cId="1173089697" sldId="357"/>
            <ac:spMk id="75" creationId="{4EB21FA6-8B6A-4699-8408-91E69980018A}"/>
          </ac:spMkLst>
        </pc:spChg>
        <pc:spChg chg="add">
          <ac:chgData name="Eleftherios Filippiadis" userId="31616fca330454db" providerId="LiveId" clId="{4C05DB2C-D449-46F7-86FA-D71C0260674B}" dt="2022-11-17T22:32:06.544" v="2156" actId="26606"/>
          <ac:spMkLst>
            <pc:docMk/>
            <pc:sldMk cId="1173089697" sldId="357"/>
            <ac:spMk id="77" creationId="{BA1AABB7-0FD0-4445-8B8B-7A0C680C5CE8}"/>
          </ac:spMkLst>
        </pc:spChg>
        <pc:spChg chg="add">
          <ac:chgData name="Eleftherios Filippiadis" userId="31616fca330454db" providerId="LiveId" clId="{4C05DB2C-D449-46F7-86FA-D71C0260674B}" dt="2022-11-17T22:32:06.544" v="2156" actId="26606"/>
          <ac:spMkLst>
            <pc:docMk/>
            <pc:sldMk cId="1173089697" sldId="357"/>
            <ac:spMk id="79" creationId="{9ADC701B-596E-48F0-91BF-962B1E13D8A0}"/>
          </ac:spMkLst>
        </pc:spChg>
        <pc:spChg chg="add">
          <ac:chgData name="Eleftherios Filippiadis" userId="31616fca330454db" providerId="LiveId" clId="{4C05DB2C-D449-46F7-86FA-D71C0260674B}" dt="2022-11-17T22:32:06.544" v="2156" actId="26606"/>
          <ac:spMkLst>
            <pc:docMk/>
            <pc:sldMk cId="1173089697" sldId="357"/>
            <ac:spMk id="109" creationId="{BDA338EF-A814-4ABB-B3A1-E378E35720C2}"/>
          </ac:spMkLst>
        </pc:spChg>
        <pc:spChg chg="add">
          <ac:chgData name="Eleftherios Filippiadis" userId="31616fca330454db" providerId="LiveId" clId="{4C05DB2C-D449-46F7-86FA-D71C0260674B}" dt="2022-11-17T22:32:06.544" v="2156" actId="26606"/>
          <ac:spMkLst>
            <pc:docMk/>
            <pc:sldMk cId="1173089697" sldId="357"/>
            <ac:spMk id="111" creationId="{CC6E446C-B30B-4DEB-9491-23B89EF9845B}"/>
          </ac:spMkLst>
        </pc:spChg>
        <pc:grpChg chg="del">
          <ac:chgData name="Eleftherios Filippiadis" userId="31616fca330454db" providerId="LiveId" clId="{4C05DB2C-D449-46F7-86FA-D71C0260674B}" dt="2022-11-17T22:32:06.544" v="2156" actId="26606"/>
          <ac:grpSpMkLst>
            <pc:docMk/>
            <pc:sldMk cId="1173089697" sldId="357"/>
            <ac:grpSpMk id="12" creationId="{72583CFC-05A3-4743-9A2E-7C2095B8D4CD}"/>
          </ac:grpSpMkLst>
        </pc:grpChg>
        <pc:grpChg chg="del">
          <ac:chgData name="Eleftherios Filippiadis" userId="31616fca330454db" providerId="LiveId" clId="{4C05DB2C-D449-46F7-86FA-D71C0260674B}" dt="2022-11-17T22:32:06.544" v="2156" actId="26606"/>
          <ac:grpSpMkLst>
            <pc:docMk/>
            <pc:sldMk cId="1173089697" sldId="357"/>
            <ac:grpSpMk id="26" creationId="{506F0A57-55BB-457C-9C8C-3DEE71009ADC}"/>
          </ac:grpSpMkLst>
        </pc:grpChg>
        <pc:grpChg chg="add">
          <ac:chgData name="Eleftherios Filippiadis" userId="31616fca330454db" providerId="LiveId" clId="{4C05DB2C-D449-46F7-86FA-D71C0260674B}" dt="2022-11-17T22:32:06.544" v="2156" actId="26606"/>
          <ac:grpSpMkLst>
            <pc:docMk/>
            <pc:sldMk cId="1173089697" sldId="357"/>
            <ac:grpSpMk id="47" creationId="{F27737A0-D7E0-4415-8E90-FD4F69E76C19}"/>
          </ac:grpSpMkLst>
        </pc:grpChg>
        <pc:grpChg chg="add">
          <ac:chgData name="Eleftherios Filippiadis" userId="31616fca330454db" providerId="LiveId" clId="{4C05DB2C-D449-46F7-86FA-D71C0260674B}" dt="2022-11-17T22:32:06.544" v="2156" actId="26606"/>
          <ac:grpSpMkLst>
            <pc:docMk/>
            <pc:sldMk cId="1173089697" sldId="357"/>
            <ac:grpSpMk id="61" creationId="{57D8AB18-1DD7-4D60-B9FA-190B47BB267A}"/>
          </ac:grpSpMkLst>
        </pc:grpChg>
        <pc:grpChg chg="add">
          <ac:chgData name="Eleftherios Filippiadis" userId="31616fca330454db" providerId="LiveId" clId="{4C05DB2C-D449-46F7-86FA-D71C0260674B}" dt="2022-11-17T22:32:06.544" v="2156" actId="26606"/>
          <ac:grpSpMkLst>
            <pc:docMk/>
            <pc:sldMk cId="1173089697" sldId="357"/>
            <ac:grpSpMk id="81" creationId="{AABA1EC3-E45F-4BD3-8628-53E8502D0ABF}"/>
          </ac:grpSpMkLst>
        </pc:grpChg>
        <pc:grpChg chg="add">
          <ac:chgData name="Eleftherios Filippiadis" userId="31616fca330454db" providerId="LiveId" clId="{4C05DB2C-D449-46F7-86FA-D71C0260674B}" dt="2022-11-17T22:32:06.544" v="2156" actId="26606"/>
          <ac:grpSpMkLst>
            <pc:docMk/>
            <pc:sldMk cId="1173089697" sldId="357"/>
            <ac:grpSpMk id="95" creationId="{9ABDB3AF-7560-4ADF-997D-A0D2CDA82CEA}"/>
          </ac:grpSpMkLst>
        </pc:grpChg>
        <pc:picChg chg="mod">
          <ac:chgData name="Eleftherios Filippiadis" userId="31616fca330454db" providerId="LiveId" clId="{4C05DB2C-D449-46F7-86FA-D71C0260674B}" dt="2022-11-17T22:32:06.544" v="2156" actId="26606"/>
          <ac:picMkLst>
            <pc:docMk/>
            <pc:sldMk cId="1173089697" sldId="357"/>
            <ac:picMk id="5" creationId="{30FB0689-5EAA-704F-F777-DB89CEB568B0}"/>
          </ac:picMkLst>
        </pc:picChg>
      </pc:sldChg>
      <pc:sldChg chg="addSp delSp modSp mod delAnim modAnim">
        <pc:chgData name="Eleftherios Filippiadis" userId="31616fca330454db" providerId="LiveId" clId="{4C05DB2C-D449-46F7-86FA-D71C0260674B}" dt="2022-11-17T22:50:08.293" v="2348" actId="20577"/>
        <pc:sldMkLst>
          <pc:docMk/>
          <pc:sldMk cId="311631697" sldId="358"/>
        </pc:sldMkLst>
        <pc:spChg chg="add mod">
          <ac:chgData name="Eleftherios Filippiadis" userId="31616fca330454db" providerId="LiveId" clId="{4C05DB2C-D449-46F7-86FA-D71C0260674B}" dt="2022-11-17T22:50:08.293" v="2348" actId="20577"/>
          <ac:spMkLst>
            <pc:docMk/>
            <pc:sldMk cId="311631697" sldId="358"/>
            <ac:spMk id="2" creationId="{8A41FE36-3CC1-F1BD-FF5D-98BE0765757B}"/>
          </ac:spMkLst>
        </pc:spChg>
        <pc:spChg chg="add del mod">
          <ac:chgData name="Eleftherios Filippiadis" userId="31616fca330454db" providerId="LiveId" clId="{4C05DB2C-D449-46F7-86FA-D71C0260674B}" dt="2022-11-17T22:35:51.272" v="2189" actId="21"/>
          <ac:spMkLst>
            <pc:docMk/>
            <pc:sldMk cId="311631697" sldId="358"/>
            <ac:spMk id="3" creationId="{663B3745-8A08-4A0A-AEC9-E1BC1BC037F9}"/>
          </ac:spMkLst>
        </pc:spChg>
        <pc:spChg chg="mod">
          <ac:chgData name="Eleftherios Filippiadis" userId="31616fca330454db" providerId="LiveId" clId="{4C05DB2C-D449-46F7-86FA-D71C0260674B}" dt="2022-11-17T22:33:43.184" v="2178" actId="20577"/>
          <ac:spMkLst>
            <pc:docMk/>
            <pc:sldMk cId="311631697" sldId="358"/>
            <ac:spMk id="39" creationId="{F9C25E35-2D20-D708-0FCC-CFC355ED85BF}"/>
          </ac:spMkLst>
        </pc:spChg>
        <pc:spChg chg="del">
          <ac:chgData name="Eleftherios Filippiadis" userId="31616fca330454db" providerId="LiveId" clId="{4C05DB2C-D449-46F7-86FA-D71C0260674B}" dt="2022-11-17T22:34:50.336" v="2180" actId="21"/>
          <ac:spMkLst>
            <pc:docMk/>
            <pc:sldMk cId="311631697" sldId="358"/>
            <ac:spMk id="41" creationId="{50883F30-4A97-7628-50B8-218C2B0B25C1}"/>
          </ac:spMkLst>
        </pc:spChg>
        <pc:picChg chg="add del mod">
          <ac:chgData name="Eleftherios Filippiadis" userId="31616fca330454db" providerId="LiveId" clId="{4C05DB2C-D449-46F7-86FA-D71C0260674B}" dt="2022-11-17T22:35:46.299" v="2188" actId="21"/>
          <ac:picMkLst>
            <pc:docMk/>
            <pc:sldMk cId="311631697" sldId="358"/>
            <ac:picMk id="6" creationId="{EF19F808-7DD9-CA41-FC5D-752ADE6D7DA5}"/>
          </ac:picMkLst>
        </pc:picChg>
      </pc:sldChg>
      <pc:sldChg chg="addSp del delDesignElem">
        <pc:chgData name="Eleftherios Filippiadis" userId="31616fca330454db" providerId="LiveId" clId="{4C05DB2C-D449-46F7-86FA-D71C0260674B}" dt="2022-11-17T22:37:01.656" v="2192"/>
        <pc:sldMkLst>
          <pc:docMk/>
          <pc:sldMk cId="1375620572" sldId="359"/>
        </pc:sldMkLst>
        <pc:spChg chg="add">
          <ac:chgData name="Eleftherios Filippiadis" userId="31616fca330454db" providerId="LiveId" clId="{4C05DB2C-D449-46F7-86FA-D71C0260674B}" dt="2022-11-17T22:37:01.656" v="2192"/>
          <ac:spMkLst>
            <pc:docMk/>
            <pc:sldMk cId="1375620572" sldId="359"/>
            <ac:spMk id="75" creationId="{4EB21FA6-8B6A-4699-8408-91E69980018A}"/>
          </ac:spMkLst>
        </pc:spChg>
        <pc:spChg chg="add">
          <ac:chgData name="Eleftherios Filippiadis" userId="31616fca330454db" providerId="LiveId" clId="{4C05DB2C-D449-46F7-86FA-D71C0260674B}" dt="2022-11-17T22:37:01.656" v="2192"/>
          <ac:spMkLst>
            <pc:docMk/>
            <pc:sldMk cId="1375620572" sldId="359"/>
            <ac:spMk id="77" creationId="{BA1AABB7-0FD0-4445-8B8B-7A0C680C5CE8}"/>
          </ac:spMkLst>
        </pc:spChg>
        <pc:spChg chg="add">
          <ac:chgData name="Eleftherios Filippiadis" userId="31616fca330454db" providerId="LiveId" clId="{4C05DB2C-D449-46F7-86FA-D71C0260674B}" dt="2022-11-17T22:37:01.656" v="2192"/>
          <ac:spMkLst>
            <pc:docMk/>
            <pc:sldMk cId="1375620572" sldId="359"/>
            <ac:spMk id="79" creationId="{9ADC701B-596E-48F0-91BF-962B1E13D8A0}"/>
          </ac:spMkLst>
        </pc:spChg>
        <pc:spChg chg="add">
          <ac:chgData name="Eleftherios Filippiadis" userId="31616fca330454db" providerId="LiveId" clId="{4C05DB2C-D449-46F7-86FA-D71C0260674B}" dt="2022-11-17T22:37:01.656" v="2192"/>
          <ac:spMkLst>
            <pc:docMk/>
            <pc:sldMk cId="1375620572" sldId="359"/>
            <ac:spMk id="109" creationId="{BDA338EF-A814-4ABB-B3A1-E378E35720C2}"/>
          </ac:spMkLst>
        </pc:spChg>
        <pc:spChg chg="add">
          <ac:chgData name="Eleftherios Filippiadis" userId="31616fca330454db" providerId="LiveId" clId="{4C05DB2C-D449-46F7-86FA-D71C0260674B}" dt="2022-11-17T22:37:01.656" v="2192"/>
          <ac:spMkLst>
            <pc:docMk/>
            <pc:sldMk cId="1375620572" sldId="359"/>
            <ac:spMk id="111" creationId="{CC6E446C-B30B-4DEB-9491-23B89EF9845B}"/>
          </ac:spMkLst>
        </pc:spChg>
        <pc:grpChg chg="add">
          <ac:chgData name="Eleftherios Filippiadis" userId="31616fca330454db" providerId="LiveId" clId="{4C05DB2C-D449-46F7-86FA-D71C0260674B}" dt="2022-11-17T22:37:01.656" v="2192"/>
          <ac:grpSpMkLst>
            <pc:docMk/>
            <pc:sldMk cId="1375620572" sldId="359"/>
            <ac:grpSpMk id="47" creationId="{F27737A0-D7E0-4415-8E90-FD4F69E76C19}"/>
          </ac:grpSpMkLst>
        </pc:grpChg>
        <pc:grpChg chg="add">
          <ac:chgData name="Eleftherios Filippiadis" userId="31616fca330454db" providerId="LiveId" clId="{4C05DB2C-D449-46F7-86FA-D71C0260674B}" dt="2022-11-17T22:37:01.656" v="2192"/>
          <ac:grpSpMkLst>
            <pc:docMk/>
            <pc:sldMk cId="1375620572" sldId="359"/>
            <ac:grpSpMk id="61" creationId="{57D8AB18-1DD7-4D60-B9FA-190B47BB267A}"/>
          </ac:grpSpMkLst>
        </pc:grpChg>
        <pc:grpChg chg="add">
          <ac:chgData name="Eleftherios Filippiadis" userId="31616fca330454db" providerId="LiveId" clId="{4C05DB2C-D449-46F7-86FA-D71C0260674B}" dt="2022-11-17T22:37:01.656" v="2192"/>
          <ac:grpSpMkLst>
            <pc:docMk/>
            <pc:sldMk cId="1375620572" sldId="359"/>
            <ac:grpSpMk id="81" creationId="{AABA1EC3-E45F-4BD3-8628-53E8502D0ABF}"/>
          </ac:grpSpMkLst>
        </pc:grpChg>
        <pc:grpChg chg="add">
          <ac:chgData name="Eleftherios Filippiadis" userId="31616fca330454db" providerId="LiveId" clId="{4C05DB2C-D449-46F7-86FA-D71C0260674B}" dt="2022-11-17T22:37:01.656" v="2192"/>
          <ac:grpSpMkLst>
            <pc:docMk/>
            <pc:sldMk cId="1375620572" sldId="359"/>
            <ac:grpSpMk id="95" creationId="{9ABDB3AF-7560-4ADF-997D-A0D2CDA82CEA}"/>
          </ac:grpSpMkLst>
        </pc:grpChg>
      </pc:sldChg>
      <pc:sldChg chg="addSp del delDesignElem">
        <pc:chgData name="Eleftherios Filippiadis" userId="31616fca330454db" providerId="LiveId" clId="{4C05DB2C-D449-46F7-86FA-D71C0260674B}" dt="2022-11-17T22:37:22.548" v="2194"/>
        <pc:sldMkLst>
          <pc:docMk/>
          <pc:sldMk cId="3392585776" sldId="359"/>
        </pc:sldMkLst>
        <pc:spChg chg="add">
          <ac:chgData name="Eleftherios Filippiadis" userId="31616fca330454db" providerId="LiveId" clId="{4C05DB2C-D449-46F7-86FA-D71C0260674B}" dt="2022-11-17T22:37:22.548" v="2194"/>
          <ac:spMkLst>
            <pc:docMk/>
            <pc:sldMk cId="3392585776" sldId="359"/>
            <ac:spMk id="75" creationId="{4EB21FA6-8B6A-4699-8408-91E69980018A}"/>
          </ac:spMkLst>
        </pc:spChg>
        <pc:spChg chg="add">
          <ac:chgData name="Eleftherios Filippiadis" userId="31616fca330454db" providerId="LiveId" clId="{4C05DB2C-D449-46F7-86FA-D71C0260674B}" dt="2022-11-17T22:37:22.548" v="2194"/>
          <ac:spMkLst>
            <pc:docMk/>
            <pc:sldMk cId="3392585776" sldId="359"/>
            <ac:spMk id="77" creationId="{BA1AABB7-0FD0-4445-8B8B-7A0C680C5CE8}"/>
          </ac:spMkLst>
        </pc:spChg>
        <pc:spChg chg="add">
          <ac:chgData name="Eleftherios Filippiadis" userId="31616fca330454db" providerId="LiveId" clId="{4C05DB2C-D449-46F7-86FA-D71C0260674B}" dt="2022-11-17T22:37:22.548" v="2194"/>
          <ac:spMkLst>
            <pc:docMk/>
            <pc:sldMk cId="3392585776" sldId="359"/>
            <ac:spMk id="79" creationId="{9ADC701B-596E-48F0-91BF-962B1E13D8A0}"/>
          </ac:spMkLst>
        </pc:spChg>
        <pc:spChg chg="add">
          <ac:chgData name="Eleftherios Filippiadis" userId="31616fca330454db" providerId="LiveId" clId="{4C05DB2C-D449-46F7-86FA-D71C0260674B}" dt="2022-11-17T22:37:22.548" v="2194"/>
          <ac:spMkLst>
            <pc:docMk/>
            <pc:sldMk cId="3392585776" sldId="359"/>
            <ac:spMk id="109" creationId="{BDA338EF-A814-4ABB-B3A1-E378E35720C2}"/>
          </ac:spMkLst>
        </pc:spChg>
        <pc:spChg chg="add">
          <ac:chgData name="Eleftherios Filippiadis" userId="31616fca330454db" providerId="LiveId" clId="{4C05DB2C-D449-46F7-86FA-D71C0260674B}" dt="2022-11-17T22:37:22.548" v="2194"/>
          <ac:spMkLst>
            <pc:docMk/>
            <pc:sldMk cId="3392585776" sldId="359"/>
            <ac:spMk id="111" creationId="{CC6E446C-B30B-4DEB-9491-23B89EF9845B}"/>
          </ac:spMkLst>
        </pc:spChg>
        <pc:grpChg chg="add">
          <ac:chgData name="Eleftherios Filippiadis" userId="31616fca330454db" providerId="LiveId" clId="{4C05DB2C-D449-46F7-86FA-D71C0260674B}" dt="2022-11-17T22:37:22.548" v="2194"/>
          <ac:grpSpMkLst>
            <pc:docMk/>
            <pc:sldMk cId="3392585776" sldId="359"/>
            <ac:grpSpMk id="47" creationId="{F27737A0-D7E0-4415-8E90-FD4F69E76C19}"/>
          </ac:grpSpMkLst>
        </pc:grpChg>
        <pc:grpChg chg="add">
          <ac:chgData name="Eleftherios Filippiadis" userId="31616fca330454db" providerId="LiveId" clId="{4C05DB2C-D449-46F7-86FA-D71C0260674B}" dt="2022-11-17T22:37:22.548" v="2194"/>
          <ac:grpSpMkLst>
            <pc:docMk/>
            <pc:sldMk cId="3392585776" sldId="359"/>
            <ac:grpSpMk id="61" creationId="{57D8AB18-1DD7-4D60-B9FA-190B47BB267A}"/>
          </ac:grpSpMkLst>
        </pc:grpChg>
        <pc:grpChg chg="add">
          <ac:chgData name="Eleftherios Filippiadis" userId="31616fca330454db" providerId="LiveId" clId="{4C05DB2C-D449-46F7-86FA-D71C0260674B}" dt="2022-11-17T22:37:22.548" v="2194"/>
          <ac:grpSpMkLst>
            <pc:docMk/>
            <pc:sldMk cId="3392585776" sldId="359"/>
            <ac:grpSpMk id="81" creationId="{AABA1EC3-E45F-4BD3-8628-53E8502D0ABF}"/>
          </ac:grpSpMkLst>
        </pc:grpChg>
        <pc:grpChg chg="add">
          <ac:chgData name="Eleftherios Filippiadis" userId="31616fca330454db" providerId="LiveId" clId="{4C05DB2C-D449-46F7-86FA-D71C0260674B}" dt="2022-11-17T22:37:22.548" v="2194"/>
          <ac:grpSpMkLst>
            <pc:docMk/>
            <pc:sldMk cId="3392585776" sldId="359"/>
            <ac:grpSpMk id="95" creationId="{9ABDB3AF-7560-4ADF-997D-A0D2CDA82CEA}"/>
          </ac:grpSpMkLst>
        </pc:grpChg>
      </pc:sldChg>
      <pc:sldChg chg="addSp delSp modSp mod delAnim modAnim">
        <pc:chgData name="Eleftherios Filippiadis" userId="31616fca330454db" providerId="LiveId" clId="{4C05DB2C-D449-46F7-86FA-D71C0260674B}" dt="2022-11-17T23:15:05.534" v="2911"/>
        <pc:sldMkLst>
          <pc:docMk/>
          <pc:sldMk cId="3727357139" sldId="359"/>
        </pc:sldMkLst>
        <pc:spChg chg="del">
          <ac:chgData name="Eleftherios Filippiadis" userId="31616fca330454db" providerId="LiveId" clId="{4C05DB2C-D449-46F7-86FA-D71C0260674B}" dt="2022-11-17T22:41:15.662" v="2198" actId="21"/>
          <ac:spMkLst>
            <pc:docMk/>
            <pc:sldMk cId="3727357139" sldId="359"/>
            <ac:spMk id="2" creationId="{8A41FE36-3CC1-F1BD-FF5D-98BE0765757B}"/>
          </ac:spMkLst>
        </pc:spChg>
        <pc:spChg chg="add del">
          <ac:chgData name="Eleftherios Filippiadis" userId="31616fca330454db" providerId="LiveId" clId="{4C05DB2C-D449-46F7-86FA-D71C0260674B}" dt="2022-11-17T22:41:11.812" v="2197" actId="22"/>
          <ac:spMkLst>
            <pc:docMk/>
            <pc:sldMk cId="3727357139" sldId="359"/>
            <ac:spMk id="7" creationId="{C41A65BE-2CD4-E82B-B4BD-A12A302306EE}"/>
          </ac:spMkLst>
        </pc:spChg>
        <pc:spChg chg="add mod">
          <ac:chgData name="Eleftherios Filippiadis" userId="31616fca330454db" providerId="LiveId" clId="{4C05DB2C-D449-46F7-86FA-D71C0260674B}" dt="2022-11-17T22:44:32.236" v="2232" actId="1076"/>
          <ac:spMkLst>
            <pc:docMk/>
            <pc:sldMk cId="3727357139" sldId="359"/>
            <ac:spMk id="8" creationId="{D01E4F99-8D79-AC28-E54E-84994E3D2BAD}"/>
          </ac:spMkLst>
        </pc:spChg>
        <pc:spChg chg="mod">
          <ac:chgData name="Eleftherios Filippiadis" userId="31616fca330454db" providerId="LiveId" clId="{4C05DB2C-D449-46F7-86FA-D71C0260674B}" dt="2022-11-17T22:44:12.068" v="2227" actId="20577"/>
          <ac:spMkLst>
            <pc:docMk/>
            <pc:sldMk cId="3727357139" sldId="359"/>
            <ac:spMk id="39" creationId="{F9C25E35-2D20-D708-0FCC-CFC355ED85BF}"/>
          </ac:spMkLst>
        </pc:spChg>
        <pc:picChg chg="del">
          <ac:chgData name="Eleftherios Filippiadis" userId="31616fca330454db" providerId="LiveId" clId="{4C05DB2C-D449-46F7-86FA-D71C0260674B}" dt="2022-11-17T22:37:43.752" v="2195" actId="21"/>
          <ac:picMkLst>
            <pc:docMk/>
            <pc:sldMk cId="3727357139" sldId="359"/>
            <ac:picMk id="6" creationId="{EF19F808-7DD9-CA41-FC5D-752ADE6D7DA5}"/>
          </ac:picMkLst>
        </pc:picChg>
      </pc:sldChg>
      <pc:sldChg chg="addSp delSp modSp mod modAnim">
        <pc:chgData name="Eleftherios Filippiadis" userId="31616fca330454db" providerId="LiveId" clId="{4C05DB2C-D449-46F7-86FA-D71C0260674B}" dt="2022-11-17T23:15:12.046" v="2912"/>
        <pc:sldMkLst>
          <pc:docMk/>
          <pc:sldMk cId="2788756042" sldId="360"/>
        </pc:sldMkLst>
        <pc:spChg chg="add mod">
          <ac:chgData name="Eleftherios Filippiadis" userId="31616fca330454db" providerId="LiveId" clId="{4C05DB2C-D449-46F7-86FA-D71C0260674B}" dt="2022-11-17T22:45:34.876" v="2245" actId="255"/>
          <ac:spMkLst>
            <pc:docMk/>
            <pc:sldMk cId="2788756042" sldId="360"/>
            <ac:spMk id="2" creationId="{24C7EE97-49D3-2EEE-6D71-6AA8E9573096}"/>
          </ac:spMkLst>
        </pc:spChg>
        <pc:spChg chg="del">
          <ac:chgData name="Eleftherios Filippiadis" userId="31616fca330454db" providerId="LiveId" clId="{4C05DB2C-D449-46F7-86FA-D71C0260674B}" dt="2022-11-17T22:45:26.676" v="2242" actId="21"/>
          <ac:spMkLst>
            <pc:docMk/>
            <pc:sldMk cId="2788756042" sldId="360"/>
            <ac:spMk id="8" creationId="{D01E4F99-8D79-AC28-E54E-84994E3D2BAD}"/>
          </ac:spMkLst>
        </pc:spChg>
        <pc:spChg chg="mod">
          <ac:chgData name="Eleftherios Filippiadis" userId="31616fca330454db" providerId="LiveId" clId="{4C05DB2C-D449-46F7-86FA-D71C0260674B}" dt="2022-11-17T22:44:59.245" v="2239" actId="20577"/>
          <ac:spMkLst>
            <pc:docMk/>
            <pc:sldMk cId="2788756042" sldId="360"/>
            <ac:spMk id="39" creationId="{F9C25E35-2D20-D708-0FCC-CFC355ED85BF}"/>
          </ac:spMkLst>
        </pc:spChg>
      </pc:sldChg>
      <pc:sldChg chg="addSp delSp modSp mod ord delAnim modAnim">
        <pc:chgData name="Eleftherios Filippiadis" userId="31616fca330454db" providerId="LiveId" clId="{4C05DB2C-D449-46F7-86FA-D71C0260674B}" dt="2022-11-17T23:05:41.334" v="2488"/>
        <pc:sldMkLst>
          <pc:docMk/>
          <pc:sldMk cId="2508584364" sldId="361"/>
        </pc:sldMkLst>
        <pc:spChg chg="mod">
          <ac:chgData name="Eleftherios Filippiadis" userId="31616fca330454db" providerId="LiveId" clId="{4C05DB2C-D449-46F7-86FA-D71C0260674B}" dt="2022-11-17T22:59:17.042" v="2481" actId="1076"/>
          <ac:spMkLst>
            <pc:docMk/>
            <pc:sldMk cId="2508584364" sldId="361"/>
            <ac:spMk id="3" creationId="{00000000-0000-0000-0000-000000000000}"/>
          </ac:spMkLst>
        </pc:spChg>
        <pc:spChg chg="add del mod ord">
          <ac:chgData name="Eleftherios Filippiadis" userId="31616fca330454db" providerId="LiveId" clId="{4C05DB2C-D449-46F7-86FA-D71C0260674B}" dt="2022-11-17T22:58:58.524" v="2454" actId="21"/>
          <ac:spMkLst>
            <pc:docMk/>
            <pc:sldMk cId="2508584364" sldId="361"/>
            <ac:spMk id="5" creationId="{527FA9A0-4F18-A6E5-7723-CC3E6F193E69}"/>
          </ac:spMkLst>
        </pc:spChg>
        <pc:spChg chg="add mod">
          <ac:chgData name="Eleftherios Filippiadis" userId="31616fca330454db" providerId="LiveId" clId="{4C05DB2C-D449-46F7-86FA-D71C0260674B}" dt="2022-11-17T22:56:14.627" v="2439" actId="164"/>
          <ac:spMkLst>
            <pc:docMk/>
            <pc:sldMk cId="2508584364" sldId="361"/>
            <ac:spMk id="10" creationId="{25026685-AB4C-0AE2-6C1A-7A0B2997302C}"/>
          </ac:spMkLst>
        </pc:spChg>
        <pc:spChg chg="add mod">
          <ac:chgData name="Eleftherios Filippiadis" userId="31616fca330454db" providerId="LiveId" clId="{4C05DB2C-D449-46F7-86FA-D71C0260674B}" dt="2022-11-17T23:04:10.488" v="2487" actId="20577"/>
          <ac:spMkLst>
            <pc:docMk/>
            <pc:sldMk cId="2508584364" sldId="361"/>
            <ac:spMk id="13" creationId="{149D6938-C30F-0E99-11DA-6F94BED8047E}"/>
          </ac:spMkLst>
        </pc:spChg>
        <pc:grpChg chg="add mod ord">
          <ac:chgData name="Eleftherios Filippiadis" userId="31616fca330454db" providerId="LiveId" clId="{4C05DB2C-D449-46F7-86FA-D71C0260674B}" dt="2022-11-17T22:56:49.122" v="2444" actId="164"/>
          <ac:grpSpMkLst>
            <pc:docMk/>
            <pc:sldMk cId="2508584364" sldId="361"/>
            <ac:grpSpMk id="11" creationId="{B4797D83-5FEF-9F26-F4EF-76D9560E6987}"/>
          </ac:grpSpMkLst>
        </pc:grpChg>
        <pc:grpChg chg="add del mod">
          <ac:chgData name="Eleftherios Filippiadis" userId="31616fca330454db" providerId="LiveId" clId="{4C05DB2C-D449-46F7-86FA-D71C0260674B}" dt="2022-11-17T22:58:19.553" v="2449" actId="21"/>
          <ac:grpSpMkLst>
            <pc:docMk/>
            <pc:sldMk cId="2508584364" sldId="361"/>
            <ac:grpSpMk id="12" creationId="{F6C586B8-0F1A-6CED-2661-1B05B39DF2A6}"/>
          </ac:grpSpMkLst>
        </pc:grpChg>
        <pc:picChg chg="add mod">
          <ac:chgData name="Eleftherios Filippiadis" userId="31616fca330454db" providerId="LiveId" clId="{4C05DB2C-D449-46F7-86FA-D71C0260674B}" dt="2022-11-17T22:56:14.627" v="2439" actId="164"/>
          <ac:picMkLst>
            <pc:docMk/>
            <pc:sldMk cId="2508584364" sldId="361"/>
            <ac:picMk id="6" creationId="{B675531B-EAA3-803C-454E-09139C0DC2C8}"/>
          </ac:picMkLst>
        </pc:picChg>
        <pc:cxnChg chg="add mod">
          <ac:chgData name="Eleftherios Filippiadis" userId="31616fca330454db" providerId="LiveId" clId="{4C05DB2C-D449-46F7-86FA-D71C0260674B}" dt="2022-11-17T22:56:49.122" v="2444" actId="164"/>
          <ac:cxnSpMkLst>
            <pc:docMk/>
            <pc:sldMk cId="2508584364" sldId="361"/>
            <ac:cxnSpMk id="8" creationId="{4BFB9973-676B-8F7C-0929-7E327748C56D}"/>
          </ac:cxnSpMkLst>
        </pc:cxnChg>
      </pc:sldChg>
      <pc:sldChg chg="modSp mod">
        <pc:chgData name="Eleftherios Filippiadis" userId="31616fca330454db" providerId="LiveId" clId="{4C05DB2C-D449-46F7-86FA-D71C0260674B}" dt="2022-11-17T23:16:01.644" v="2922" actId="14100"/>
        <pc:sldMkLst>
          <pc:docMk/>
          <pc:sldMk cId="865091427" sldId="362"/>
        </pc:sldMkLst>
        <pc:spChg chg="mod">
          <ac:chgData name="Eleftherios Filippiadis" userId="31616fca330454db" providerId="LiveId" clId="{4C05DB2C-D449-46F7-86FA-D71C0260674B}" dt="2022-11-17T23:16:01.644" v="2922" actId="14100"/>
          <ac:spMkLst>
            <pc:docMk/>
            <pc:sldMk cId="865091427" sldId="362"/>
            <ac:spMk id="5" creationId="{527FA9A0-4F18-A6E5-7723-CC3E6F193E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D4D3-0BC7-224E-B07E-A55C82ED0E2C}" type="datetime1">
              <a:rPr lang="el-GR" smtClean="0"/>
              <a:pPr/>
              <a:t>18/11/2023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45686-1909-884A-89FF-7125E11A6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2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97B45-B921-464F-A57E-D84CF9207F0D}" type="datetime1">
              <a:rPr lang="el-GR" smtClean="0"/>
              <a:pPr/>
              <a:t>18/11/2023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242AC-A736-2E46-8F0D-C09100A68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27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242AC-A736-2E46-8F0D-C09100A687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242AC-A736-2E46-8F0D-C09100A687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5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242AC-A736-2E46-8F0D-C09100A687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4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61DE-02FA-415D-814C-DCF497716B45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3DD-B72A-4BFB-81A5-9780E3A96587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1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155C-FB25-4C9F-9239-9EBA7A6C8C9F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80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630-3204-4EAC-ACD7-C5DFC0E58F37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7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9417-5D4E-4813-90E5-8832E76679B7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13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08FB-6687-4F85-96AE-397066DBF406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4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753C-B9F0-4AB1-8EFA-CEAEF54D9D02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6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BBB-7CDA-4E00-9664-4B88E96D99F0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14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Διαφάνειας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8769" y="3111500"/>
            <a:ext cx="8573900" cy="1737185"/>
          </a:xfrm>
          <a:solidFill>
            <a:srgbClr val="E6F3FF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υπότιτλου υποδείγματος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69" y="1117601"/>
            <a:ext cx="8573899" cy="1993897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Management </a:t>
            </a:r>
            <a:br>
              <a:rPr lang="en-US" dirty="0"/>
            </a:br>
            <a:r>
              <a:rPr lang="en-US" dirty="0"/>
              <a:t>of Shipping Companies</a:t>
            </a:r>
          </a:p>
        </p:txBody>
      </p:sp>
    </p:spTree>
    <p:extLst>
      <p:ext uri="{BB962C8B-B14F-4D97-AF65-F5344CB8AC3E}">
        <p14:creationId xmlns:p14="http://schemas.microsoft.com/office/powerpoint/2010/main" val="34899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5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err="1"/>
              <a:t>Click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edit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 </a:t>
            </a:r>
            <a:r>
              <a:rPr lang="el-GR" dirty="0" err="1"/>
              <a:t>text</a:t>
            </a:r>
            <a:r>
              <a:rPr lang="el-GR" dirty="0"/>
              <a:t> </a:t>
            </a:r>
            <a:r>
              <a:rPr lang="el-GR" dirty="0" err="1"/>
              <a:t>styles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5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0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0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5782807" y="6470226"/>
            <a:ext cx="747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6448" y="87336"/>
            <a:ext cx="110450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50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6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Click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edit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 </a:t>
            </a:r>
            <a:r>
              <a:rPr lang="el-GR" dirty="0" err="1"/>
              <a:t>text</a:t>
            </a:r>
            <a:r>
              <a:rPr lang="el-GR" dirty="0"/>
              <a:t> </a:t>
            </a:r>
            <a:r>
              <a:rPr lang="el-GR" dirty="0" err="1"/>
              <a:t>styles</a:t>
            </a:r>
            <a:endParaRPr lang="el-GR" dirty="0"/>
          </a:p>
          <a:p>
            <a:pPr lvl="1"/>
            <a:r>
              <a:rPr lang="el-GR" dirty="0" err="1"/>
              <a:t>Second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2"/>
            <a:r>
              <a:rPr lang="el-GR" dirty="0" err="1"/>
              <a:t>Third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3"/>
            <a:r>
              <a:rPr lang="el-GR" dirty="0" err="1"/>
              <a:t>Fourth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4"/>
            <a:r>
              <a:rPr lang="el-GR" dirty="0" err="1"/>
              <a:t>Fifth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66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Click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edit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 </a:t>
            </a:r>
            <a:r>
              <a:rPr lang="el-GR" dirty="0" err="1"/>
              <a:t>text</a:t>
            </a:r>
            <a:r>
              <a:rPr lang="el-GR" dirty="0"/>
              <a:t> </a:t>
            </a:r>
            <a:r>
              <a:rPr lang="el-GR" dirty="0" err="1"/>
              <a:t>styles</a:t>
            </a:r>
            <a:endParaRPr lang="el-GR" dirty="0"/>
          </a:p>
          <a:p>
            <a:pPr lvl="1"/>
            <a:r>
              <a:rPr lang="el-GR" dirty="0" err="1"/>
              <a:t>Second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2"/>
            <a:r>
              <a:rPr lang="el-GR" dirty="0" err="1"/>
              <a:t>Third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3"/>
            <a:r>
              <a:rPr lang="el-GR" dirty="0" err="1"/>
              <a:t>Fourth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4"/>
            <a:r>
              <a:rPr lang="el-GR" dirty="0" err="1"/>
              <a:t>Fifth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782807" y="6470226"/>
            <a:ext cx="747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66448" y="87336"/>
            <a:ext cx="110450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3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5D43-FA1A-4B59-AAA6-F230C8BFC157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l-G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6AAA9D-6031-5CB8-BFDB-7FE6097A5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4405" y="6130437"/>
            <a:ext cx="123759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99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782807" y="6470226"/>
            <a:ext cx="747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66448" y="87336"/>
            <a:ext cx="110450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0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75DA-093E-4395-BE14-4D9CDFC4F7D8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3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E096-CD51-4FFF-84AC-86595A266CF6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9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BC74-083D-485F-BE35-178B490A11C4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7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0366-261B-4432-AA8B-12D6D0CB53C4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2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24C0-1BE3-4B6E-9C86-98C910B3ACC2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9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8EB1-4312-4D59-B35A-6BBDBEC23DB0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2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44E8-2623-42A6-AD0A-F543184C3E9B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6B35-A895-4C26-85F4-EDC0CC3F0CEE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Introduction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8146F3-03B2-344B-851F-282CFA5473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0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722" r:id="rId18"/>
    <p:sldLayoutId id="2147483652" r:id="rId19"/>
    <p:sldLayoutId id="2147483658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7040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7040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consider-think-231803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question-mark-consider-think-231803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7040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2589213" y="4124153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MANAGEMENT 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of SHIPPING COMPANIES</a:t>
            </a:r>
          </a:p>
        </p:txBody>
      </p:sp>
      <p:sp>
        <p:nvSpPr>
          <p:cNvPr id="2" name="Υπότιτλος 1"/>
          <p:cNvSpPr>
            <a:spLocks noGrp="1"/>
          </p:cNvSpPr>
          <p:nvPr>
            <p:ph type="subTitle" idx="1"/>
          </p:nvPr>
        </p:nvSpPr>
        <p:spPr>
          <a:xfrm>
            <a:off x="2589213" y="4947601"/>
            <a:ext cx="8915399" cy="9150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</a:p>
          <a:p>
            <a:pPr algn="l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 Filippiadis</a:t>
            </a:r>
          </a:p>
        </p:txBody>
      </p:sp>
      <p:pic>
        <p:nvPicPr>
          <p:cNvPr id="39" name="8 - Εικόνα">
            <a:extLst>
              <a:ext uri="{FF2B5EF4-FFF2-40B4-BE49-F238E27FC236}">
                <a16:creationId xmlns:a16="http://schemas.microsoft.com/office/drawing/2014/main" id="{B7BDB284-4DB9-4605-3E28-CC62D39B3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9"/>
          <a:stretch>
            <a:fillRect/>
          </a:stretch>
        </p:blipFill>
        <p:spPr bwMode="auto">
          <a:xfrm>
            <a:off x="4669622" y="1885412"/>
            <a:ext cx="332681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A picture containing sky, outdoor, traveling, distance&#10;&#10;Description automatically generated">
            <a:extLst>
              <a:ext uri="{FF2B5EF4-FFF2-40B4-BE49-F238E27FC236}">
                <a16:creationId xmlns:a16="http://schemas.microsoft.com/office/drawing/2014/main" id="{E695B717-B4D8-0C67-384C-13062EAD0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440" y="1902260"/>
            <a:ext cx="3508172" cy="1542077"/>
          </a:xfrm>
          <a:prstGeom prst="rect">
            <a:avLst/>
          </a:prstGeom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CB0C939-24A6-4F36-075B-EE6D00894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3770" y="2484578"/>
            <a:ext cx="1745852" cy="103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FC9FF-E44F-4596-0B54-339A2493E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622" y="785358"/>
            <a:ext cx="6834990" cy="11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3">
            <a:extLst>
              <a:ext uri="{FF2B5EF4-FFF2-40B4-BE49-F238E27FC236}">
                <a16:creationId xmlns:a16="http://schemas.microsoft.com/office/drawing/2014/main" id="{04341DEF-81B7-4EEC-8909-6F2B6087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49" name="Group 15">
            <a:extLst>
              <a:ext uri="{FF2B5EF4-FFF2-40B4-BE49-F238E27FC236}">
                <a16:creationId xmlns:a16="http://schemas.microsoft.com/office/drawing/2014/main" id="{9A5AC064-ADE7-4B0C-8245-B2F1EB5B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37B7EBB-C9FD-4E5D-BD7F-BB6092F9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8B2AE09-B233-4FDA-B631-5206203CA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F32931-9845-458F-B8F8-8E78CCEE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48BE82D-39C4-48EF-997D-8BFA63F38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52DC9DE-9D71-4A37-B4FA-E42217110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47E097E-D860-4834-88D3-8BC8D6507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A387B9-DEF4-466D-9126-83B19CE7B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54CD8CA-8183-40A6-AEF0-5DBAB801B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A88D6FA-1489-4872-9E82-BAE278A57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7DE90D4-F72A-4FE4-862E-C424D270D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A3D158C-2B8A-4243-A03E-63081E204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E3129423-824E-4B81-A87E-447D1E3A8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0" name="Group 29">
            <a:extLst>
              <a:ext uri="{FF2B5EF4-FFF2-40B4-BE49-F238E27FC236}">
                <a16:creationId xmlns:a16="http://schemas.microsoft.com/office/drawing/2014/main" id="{A49E48F8-A2B8-4478-8AC8-5E209D09A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0847DF35-E732-4994-9178-C716F67AC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4587982D-A0D3-4EE2-8CEF-37993A51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BB673465-572A-42D0-BD59-7EC8540B5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A4FC5299-7FE6-4E03-8940-7DE35873E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86E2AF04-90CB-449E-AB7A-D10235983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C11C6385-7122-4AD4-AE84-D76BCB361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D487FA13-07EC-4E0F-B832-08E2BCC2F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9F4E74A1-DFE6-4E08-8F2F-B4BBEA92F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13CC4D3F-FA7A-4C14-BDC3-BC2BB704D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1B592E45-964E-4F95-9828-EFC8B12D5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BCE85C42-D558-4570-A659-2A22AE3F6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9EAFB9C6-4F7C-4206-9FAC-19FA84406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GB" dirty="0"/>
              <a:t>Basic distinctions in the shipping industry</a:t>
            </a:r>
            <a:endParaRPr lang="el-GR" dirty="0"/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id="{911A4BE3-B040-48E2-8AC0-783C1FA5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2B22D258-32DB-4A09-A867-02C497F2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9" name="Εικόνα 8" descr="Εικόνα που περιέχει νερό, ουρανός, βάρκα, πλοίο&#10;&#10;Περιγραφή που δημιουργήθηκε αυτόματα">
            <a:extLst>
              <a:ext uri="{FF2B5EF4-FFF2-40B4-BE49-F238E27FC236}">
                <a16:creationId xmlns:a16="http://schemas.microsoft.com/office/drawing/2014/main" id="{F62A316A-C855-0A9C-582A-5D1C19C72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122" r="39209" b="1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3252321" y="787782"/>
            <a:ext cx="77976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8146F3-03B2-344B-851F-282CFA5473B5}" type="slidenum"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FA9A0-4F18-A6E5-7723-CC3E6F193E69}"/>
              </a:ext>
            </a:extLst>
          </p:cNvPr>
          <p:cNvSpPr txBox="1"/>
          <p:nvPr/>
        </p:nvSpPr>
        <p:spPr>
          <a:xfrm>
            <a:off x="6433694" y="2874699"/>
            <a:ext cx="5597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Liner shipping vessels are usually categorized based on their transport capacity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twenty-foot equivalent unit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What’s that?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3550285" y="2133599"/>
            <a:ext cx="3101584" cy="449283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en-US" sz="2200" b="1" u="sng" dirty="0"/>
              <a:t>Liner shipping</a:t>
            </a:r>
            <a:endParaRPr lang="el-GR" sz="2200" b="1" u="sng" dirty="0"/>
          </a:p>
          <a:p>
            <a:r>
              <a:rPr lang="en-US" sz="2200" dirty="0"/>
              <a:t>Cargo can be</a:t>
            </a:r>
          </a:p>
          <a:p>
            <a:pPr lvl="1"/>
            <a:r>
              <a:rPr lang="en-US" sz="2000" dirty="0"/>
              <a:t>Loose</a:t>
            </a:r>
          </a:p>
          <a:p>
            <a:pPr lvl="1"/>
            <a:r>
              <a:rPr lang="en-US" sz="2000" dirty="0" err="1"/>
              <a:t>Containerised</a:t>
            </a:r>
            <a:endParaRPr lang="en-US" sz="2000" dirty="0"/>
          </a:p>
          <a:p>
            <a:pPr lvl="1"/>
            <a:r>
              <a:rPr lang="en-US" sz="2000" dirty="0"/>
              <a:t>Palletized</a:t>
            </a:r>
          </a:p>
          <a:p>
            <a:pPr lvl="1"/>
            <a:r>
              <a:rPr lang="en-US" sz="2000" dirty="0"/>
              <a:t>Pre-</a:t>
            </a:r>
            <a:r>
              <a:rPr lang="en-US" sz="2000" dirty="0" err="1"/>
              <a:t>slunged</a:t>
            </a:r>
            <a:endParaRPr lang="en-US" sz="2000" dirty="0"/>
          </a:p>
          <a:p>
            <a:pPr lvl="1"/>
            <a:r>
              <a:rPr lang="en-US" sz="2000" dirty="0"/>
              <a:t>Liquid</a:t>
            </a:r>
          </a:p>
          <a:p>
            <a:endParaRPr lang="el-GR" dirty="0"/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F6C586B8-0F1A-6CED-2661-1B05B39DF2A6}"/>
              </a:ext>
            </a:extLst>
          </p:cNvPr>
          <p:cNvGrpSpPr/>
          <p:nvPr/>
        </p:nvGrpSpPr>
        <p:grpSpPr>
          <a:xfrm>
            <a:off x="6066049" y="4012531"/>
            <a:ext cx="5432137" cy="2716882"/>
            <a:chOff x="6066049" y="4012531"/>
            <a:chExt cx="5432137" cy="2716882"/>
          </a:xfrm>
        </p:grpSpPr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B4797D83-5FEF-9F26-F4EF-76D9560E6987}"/>
                </a:ext>
              </a:extLst>
            </p:cNvPr>
            <p:cNvGrpSpPr/>
            <p:nvPr/>
          </p:nvGrpSpPr>
          <p:grpSpPr>
            <a:xfrm>
              <a:off x="6066049" y="4012531"/>
              <a:ext cx="5432137" cy="2716882"/>
              <a:chOff x="6066049" y="4012531"/>
              <a:chExt cx="5432137" cy="2716882"/>
            </a:xfrm>
          </p:grpSpPr>
          <p:pic>
            <p:nvPicPr>
              <p:cNvPr id="6" name="Εικόνα 5">
                <a:extLst>
                  <a:ext uri="{FF2B5EF4-FFF2-40B4-BE49-F238E27FC236}">
                    <a16:creationId xmlns:a16="http://schemas.microsoft.com/office/drawing/2014/main" id="{B675531B-EAA3-803C-454E-09139C0DC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6610" y="4012531"/>
                <a:ext cx="4851576" cy="2716882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026685-AB4C-0AE2-6C1A-7A0B2997302C}"/>
                  </a:ext>
                </a:extLst>
              </p:cNvPr>
              <p:cNvSpPr txBox="1"/>
              <p:nvPr/>
            </p:nvSpPr>
            <p:spPr>
              <a:xfrm rot="20397990">
                <a:off x="6066049" y="4400259"/>
                <a:ext cx="2468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20 feet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  <a:sym typeface="Symbol" panose="05050102010706020507" pitchFamily="18" charset="2"/>
                  </a:rPr>
                  <a:t> 6.1 meters</a:t>
                </a: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8" name="Ευθύγραμμο βέλος σύνδεσης 7">
              <a:extLst>
                <a:ext uri="{FF2B5EF4-FFF2-40B4-BE49-F238E27FC236}">
                  <a16:creationId xmlns:a16="http://schemas.microsoft.com/office/drawing/2014/main" id="{4BFB9973-676B-8F7C-0929-7E327748C56D}"/>
                </a:ext>
              </a:extLst>
            </p:cNvPr>
            <p:cNvCxnSpPr/>
            <p:nvPr/>
          </p:nvCxnSpPr>
          <p:spPr>
            <a:xfrm flipV="1">
              <a:off x="6689085" y="4619202"/>
              <a:ext cx="1233334" cy="417142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50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3">
            <a:extLst>
              <a:ext uri="{FF2B5EF4-FFF2-40B4-BE49-F238E27FC236}">
                <a16:creationId xmlns:a16="http://schemas.microsoft.com/office/drawing/2014/main" id="{04341DEF-81B7-4EEC-8909-6F2B6087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49" name="Group 15">
            <a:extLst>
              <a:ext uri="{FF2B5EF4-FFF2-40B4-BE49-F238E27FC236}">
                <a16:creationId xmlns:a16="http://schemas.microsoft.com/office/drawing/2014/main" id="{9A5AC064-ADE7-4B0C-8245-B2F1EB5B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37B7EBB-C9FD-4E5D-BD7F-BB6092F9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8B2AE09-B233-4FDA-B631-5206203CA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F32931-9845-458F-B8F8-8E78CCEE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48BE82D-39C4-48EF-997D-8BFA63F38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52DC9DE-9D71-4A37-B4FA-E42217110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47E097E-D860-4834-88D3-8BC8D6507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A387B9-DEF4-466D-9126-83B19CE7B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54CD8CA-8183-40A6-AEF0-5DBAB801B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A88D6FA-1489-4872-9E82-BAE278A57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7DE90D4-F72A-4FE4-862E-C424D270D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A3D158C-2B8A-4243-A03E-63081E204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E3129423-824E-4B81-A87E-447D1E3A8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0" name="Group 29">
            <a:extLst>
              <a:ext uri="{FF2B5EF4-FFF2-40B4-BE49-F238E27FC236}">
                <a16:creationId xmlns:a16="http://schemas.microsoft.com/office/drawing/2014/main" id="{A49E48F8-A2B8-4478-8AC8-5E209D09A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0847DF35-E732-4994-9178-C716F67AC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4587982D-A0D3-4EE2-8CEF-37993A51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BB673465-572A-42D0-BD59-7EC8540B5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A4FC5299-7FE6-4E03-8940-7DE35873E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86E2AF04-90CB-449E-AB7A-D10235983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C11C6385-7122-4AD4-AE84-D76BCB361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D487FA13-07EC-4E0F-B832-08E2BCC2F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9F4E74A1-DFE6-4E08-8F2F-B4BBEA92F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13CC4D3F-FA7A-4C14-BDC3-BC2BB704D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1B592E45-964E-4F95-9828-EFC8B12D5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BCE85C42-D558-4570-A659-2A22AE3F6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9EAFB9C6-4F7C-4206-9FAC-19FA84406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GB" dirty="0"/>
              <a:t>Basic distinctions in the shipping industry</a:t>
            </a:r>
            <a:endParaRPr lang="el-GR" dirty="0"/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id="{911A4BE3-B040-48E2-8AC0-783C1FA5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2B22D258-32DB-4A09-A867-02C497F2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9" name="Εικόνα 8" descr="Εικόνα που περιέχει νερό, ουρανός, βάρκα, πλοίο&#10;&#10;Περιγραφή που δημιουργήθηκε αυτόματα">
            <a:extLst>
              <a:ext uri="{FF2B5EF4-FFF2-40B4-BE49-F238E27FC236}">
                <a16:creationId xmlns:a16="http://schemas.microsoft.com/office/drawing/2014/main" id="{F62A316A-C855-0A9C-582A-5D1C19C72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122" r="39209" b="1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3252321" y="787782"/>
            <a:ext cx="77976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8146F3-03B2-344B-851F-282CFA5473B5}" type="slidenum"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3899247" y="1953342"/>
            <a:ext cx="5629434" cy="56449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en-US" sz="2200" b="1" u="sng" dirty="0"/>
              <a:t>Liner shipping – types of vessels</a:t>
            </a:r>
            <a:endParaRPr lang="el-GR" sz="2200" b="1" u="sng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3" name="Σύμβολο κράτησης θέσης περιεχομένου 2">
            <a:extLst>
              <a:ext uri="{FF2B5EF4-FFF2-40B4-BE49-F238E27FC236}">
                <a16:creationId xmlns:a16="http://schemas.microsoft.com/office/drawing/2014/main" id="{149D6938-C30F-0E99-11DA-6F94BED8047E}"/>
              </a:ext>
            </a:extLst>
          </p:cNvPr>
          <p:cNvSpPr txBox="1">
            <a:spLocks/>
          </p:cNvSpPr>
          <p:nvPr/>
        </p:nvSpPr>
        <p:spPr>
          <a:xfrm>
            <a:off x="3373548" y="2719958"/>
            <a:ext cx="881843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/>
              <a:t>Tweendeckers</a:t>
            </a:r>
            <a:r>
              <a:rPr lang="en-GB" dirty="0"/>
              <a:t>: Classic general cargo or bulk cargo vessels, of a carrying capacity of 18,000 dwt, </a:t>
            </a:r>
            <a:endParaRPr lang="el-GR" dirty="0"/>
          </a:p>
          <a:p>
            <a:r>
              <a:rPr lang="en-GB" b="1" dirty="0"/>
              <a:t>Containerships</a:t>
            </a:r>
            <a:r>
              <a:rPr lang="en-GB" dirty="0"/>
              <a:t>: The largest vessels in this category have a carrying capacity that may exceed 20.000 </a:t>
            </a:r>
            <a:r>
              <a:rPr lang="en-GB" dirty="0" err="1"/>
              <a:t>teu</a:t>
            </a:r>
            <a:endParaRPr lang="en-US" dirty="0"/>
          </a:p>
          <a:p>
            <a:r>
              <a:rPr lang="en-GB" b="1" dirty="0"/>
              <a:t>Roll on - Roll off (Ro-Ro)</a:t>
            </a:r>
            <a:r>
              <a:rPr lang="en-GB" dirty="0"/>
              <a:t>: Ships on to which it is possible to load vehicles bearing a load, as they have a ramp instead of lifting machinery.</a:t>
            </a:r>
            <a:endParaRPr lang="el-GR" dirty="0"/>
          </a:p>
          <a:p>
            <a:r>
              <a:rPr lang="en-GB" b="1" dirty="0"/>
              <a:t>Multi-purpose carriers</a:t>
            </a:r>
            <a:r>
              <a:rPr lang="en-GB" dirty="0"/>
              <a:t>: Vessels with double decks, holds with a large opening, and heavy lifting machinery </a:t>
            </a:r>
            <a:endParaRPr lang="en-US" dirty="0"/>
          </a:p>
          <a:p>
            <a:r>
              <a:rPr lang="en-GB" b="1" dirty="0"/>
              <a:t>Barge-carrying vessels</a:t>
            </a:r>
            <a:r>
              <a:rPr lang="en-GB" dirty="0"/>
              <a:t>: Vessels which carry barges bearing a cargo, as they have special loading and discharging systems which permit them to handle them like containers.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85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Basic distinctions in the shipping industry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700212" y="1905000"/>
            <a:ext cx="10491787" cy="42686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200" b="1" u="sng" dirty="0">
                <a:solidFill>
                  <a:schemeClr val="tx1"/>
                </a:solidFill>
              </a:rPr>
              <a:t>Specialised shipping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Carrying motor vehicles, forestry products, refrigerated foods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It has characteristics from both bulk and liner shipping (unitized products but mostly “one ship-one cargo”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200" b="1" u="sng" dirty="0">
                <a:solidFill>
                  <a:schemeClr val="tx1"/>
                </a:solidFill>
              </a:rPr>
              <a:t>Passenger shipping</a:t>
            </a:r>
            <a:endParaRPr lang="el-GR" sz="2200" b="1" u="sng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The market for passenger shipping is very differentiated (e.g., ferries, cruise ships)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The demand for passenger sea travel is a </a:t>
            </a:r>
            <a:r>
              <a:rPr lang="en-US" sz="2000" b="1" dirty="0">
                <a:solidFill>
                  <a:schemeClr val="tx1"/>
                </a:solidFill>
              </a:rPr>
              <a:t>derived demand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b="1" dirty="0">
                <a:solidFill>
                  <a:schemeClr val="tx1"/>
                </a:solidFill>
              </a:rPr>
              <a:t>what’s that?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400050" lvl="1" indent="0">
              <a:buNone/>
            </a:pP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146F3-03B2-344B-851F-282CFA5473B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5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488150" y="208789"/>
            <a:ext cx="8911687" cy="73796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shipping company (I)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idx="1"/>
          </p:nvPr>
        </p:nvSpPr>
        <p:spPr>
          <a:xfrm>
            <a:off x="1593131" y="787782"/>
            <a:ext cx="10275216" cy="5412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Definition(s)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economic unit which uses the factors of production for the production and provision of maritime transportation services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A company, an individual or a small group of individuals who take decisions on the employment (and/or otherwise) of the factors of production in the shipping world (Metaxas, 1988). These decisions concern the</a:t>
            </a:r>
            <a:endParaRPr lang="en-US" sz="2000" b="1" u="sng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markets / sectors which they will engage in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types of vessels required for this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timing for the investment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nature of the financing to be chosen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capital which will be drawn upon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insurance cover of the vessel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operational management required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l-GR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shipping company (II)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Σύμβολο κράτησης θέσης περιεχομένου 1"/>
          <p:cNvSpPr>
            <a:spLocks noGrp="1"/>
          </p:cNvSpPr>
          <p:nvPr>
            <p:ph idx="1"/>
          </p:nvPr>
        </p:nvSpPr>
        <p:spPr>
          <a:xfrm>
            <a:off x="1640264" y="1540188"/>
            <a:ext cx="9864348" cy="486061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shipping company is an </a:t>
            </a:r>
            <a:r>
              <a:rPr lang="en-US" sz="2000" dirty="0" err="1">
                <a:solidFill>
                  <a:schemeClr val="tx1"/>
                </a:solidFill>
              </a:rPr>
              <a:t>organisation</a:t>
            </a:r>
            <a:r>
              <a:rPr lang="en-US" sz="2000" dirty="0">
                <a:solidFill>
                  <a:schemeClr val="tx1"/>
                </a:solidFill>
              </a:rPr>
              <a:t> consisting of two basic parts: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productive units/ the vessels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Autonomous units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Specialized personnel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(usually) on the move and far from the headquarters/land offices/ management center(s)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infrastructure on land/the office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Multiple locations across the globe (in some cases)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Need for coordination between these two parts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How do these two parts cooperate and coordinate is determined by the specifics of the market</a:t>
            </a:r>
            <a:endParaRPr lang="el-GR" sz="2000" dirty="0">
              <a:solidFill>
                <a:schemeClr val="tx1"/>
              </a:solidFill>
            </a:endParaRPr>
          </a:p>
          <a:p>
            <a:pPr lvl="1"/>
            <a:endParaRPr lang="el-GR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Example: The shipping company and the chartering of ships in bulk cargo shipping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Σύμβολο κράτησης θέσης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74" y="2227312"/>
            <a:ext cx="4876800" cy="309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A561E2-8019-74AD-6C7D-BAD7A3AE586B}"/>
              </a:ext>
            </a:extLst>
          </p:cNvPr>
          <p:cNvSpPr txBox="1"/>
          <p:nvPr/>
        </p:nvSpPr>
        <p:spPr>
          <a:xfrm>
            <a:off x="9259889" y="2124075"/>
            <a:ext cx="2874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Types of chartering: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Voyage Charter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Charter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Bareboat Charter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F30AF-B722-81D7-079A-ACF226C5EFA2}"/>
              </a:ext>
            </a:extLst>
          </p:cNvPr>
          <p:cNvSpPr txBox="1"/>
          <p:nvPr/>
        </p:nvSpPr>
        <p:spPr>
          <a:xfrm>
            <a:off x="7820024" y="3757841"/>
            <a:ext cx="4314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Charter terms are defined by the intensity of competition: </a:t>
            </a:r>
            <a:r>
              <a:rPr lang="en-US" dirty="0"/>
              <a:t>the higher the demand and the lower the supply are, the more power the shipping company will have.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Shipping companies often participate in pooling schemes (</a:t>
            </a:r>
            <a:r>
              <a:rPr lang="en-US" b="1" dirty="0">
                <a:solidFill>
                  <a:srgbClr val="FF0000"/>
                </a:solidFill>
              </a:rPr>
              <a:t>what’s that?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Σύμβολο κράτησης θέσης περιεχομένου 7"/>
          <p:cNvSpPr>
            <a:spLocks noGrp="1"/>
          </p:cNvSpPr>
          <p:nvPr>
            <p:ph idx="1"/>
          </p:nvPr>
        </p:nvSpPr>
        <p:spPr>
          <a:xfrm>
            <a:off x="1143000" y="1438274"/>
            <a:ext cx="10801350" cy="516557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shipping industry is not a unified sector: there are many markets/sectors within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</a:rPr>
              <a:t>How to categorize them?</a:t>
            </a:r>
          </a:p>
          <a:p>
            <a:pPr lvl="1"/>
            <a:r>
              <a:rPr lang="en-US" sz="2000" dirty="0">
                <a:ln w="0"/>
                <a:solidFill>
                  <a:schemeClr val="tx1"/>
                </a:solidFill>
              </a:rPr>
              <a:t>Based on location? Not possible. Shipping companies are “global businesses”</a:t>
            </a:r>
          </a:p>
          <a:p>
            <a:pPr lvl="1"/>
            <a:r>
              <a:rPr lang="en-US" sz="2000" dirty="0">
                <a:ln w="0"/>
                <a:solidFill>
                  <a:schemeClr val="tx1"/>
                </a:solidFill>
              </a:rPr>
              <a:t>Based on fleet specialization (what markets operate in? what services do they offer?):</a:t>
            </a:r>
          </a:p>
          <a:p>
            <a:pPr lvl="2"/>
            <a:r>
              <a:rPr lang="en-US" sz="2000" dirty="0">
                <a:ln w="0"/>
                <a:solidFill>
                  <a:schemeClr val="tx1"/>
                </a:solidFill>
              </a:rPr>
              <a:t>Bulk shipping</a:t>
            </a:r>
          </a:p>
          <a:p>
            <a:pPr lvl="2"/>
            <a:r>
              <a:rPr lang="en-US" sz="2000" dirty="0">
                <a:ln w="0"/>
                <a:solidFill>
                  <a:schemeClr val="tx1"/>
                </a:solidFill>
              </a:rPr>
              <a:t>Liner shipping</a:t>
            </a:r>
          </a:p>
          <a:p>
            <a:pPr lvl="2"/>
            <a:r>
              <a:rPr lang="en-US" sz="2000" dirty="0">
                <a:ln w="0"/>
                <a:solidFill>
                  <a:schemeClr val="tx1"/>
                </a:solidFill>
              </a:rPr>
              <a:t>Passenger shipping</a:t>
            </a:r>
          </a:p>
          <a:p>
            <a:pPr lvl="2"/>
            <a:r>
              <a:rPr lang="en-US" sz="2000" dirty="0">
                <a:ln w="0"/>
                <a:solidFill>
                  <a:schemeClr val="tx1"/>
                </a:solidFill>
              </a:rPr>
              <a:t>Differentiated fleet</a:t>
            </a:r>
          </a:p>
          <a:p>
            <a:pPr lvl="1"/>
            <a:r>
              <a:rPr lang="en-US" sz="2000" dirty="0">
                <a:ln w="0"/>
                <a:solidFill>
                  <a:schemeClr val="tx1"/>
                </a:solidFill>
              </a:rPr>
              <a:t>Based on ownership status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Subsidiaries of major industrial or merchandising groups (e.g., oil companies, steel producers, fruit producers (see doleoceancargo.com))</a:t>
            </a:r>
            <a:endParaRPr lang="el-GR" sz="2000" dirty="0">
              <a:solidFill>
                <a:schemeClr val="tx1"/>
              </a:solidFill>
            </a:endParaRPr>
          </a:p>
          <a:p>
            <a:pPr lvl="2"/>
            <a:endParaRPr lang="el-GR" sz="2000" dirty="0">
              <a:ln w="0"/>
              <a:solidFill>
                <a:schemeClr val="tx1"/>
              </a:solidFill>
            </a:endParaRPr>
          </a:p>
          <a:p>
            <a:pPr lvl="1"/>
            <a:endParaRPr lang="el-GR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63BDF-7396-577E-13D4-3DB4F15C0B38}"/>
              </a:ext>
            </a:extLst>
          </p:cNvPr>
          <p:cNvSpPr txBox="1"/>
          <p:nvPr/>
        </p:nvSpPr>
        <p:spPr>
          <a:xfrm rot="20540765">
            <a:off x="5430187" y="3757238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B0000"/>
                </a:solidFill>
              </a:rPr>
              <a:t>Different markets </a:t>
            </a:r>
            <a:r>
              <a:rPr lang="en-US" b="1" dirty="0">
                <a:solidFill>
                  <a:srgbClr val="9B0000"/>
                </a:solidFill>
                <a:sym typeface="Wingdings" panose="05000000000000000000" pitchFamily="2" charset="2"/>
              </a:rPr>
              <a:t> different organizational &amp; admin. needs</a:t>
            </a:r>
            <a:endParaRPr lang="en-GB" b="1" dirty="0">
              <a:solidFill>
                <a:srgbClr val="9B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38BE5-C1A3-ADE4-8CC0-527E63952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3779" y="237925"/>
            <a:ext cx="9070626" cy="6178322"/>
          </a:xfrm>
          <a:prstGeom prst="rect">
            <a:avLst/>
          </a:prstGeo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895475" y="425531"/>
            <a:ext cx="8915401" cy="73690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Categories of shipping companies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146F3-03B2-344B-851F-282CFA5473B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4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638300" y="329899"/>
            <a:ext cx="10487025" cy="12808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Categories of shipping companies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Ownership/degree of integration of activities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Σύμβολο κράτησης θέσης περιεχομένου 7"/>
          <p:cNvSpPr>
            <a:spLocks noGrp="1"/>
          </p:cNvSpPr>
          <p:nvPr>
            <p:ph idx="1"/>
          </p:nvPr>
        </p:nvSpPr>
        <p:spPr>
          <a:xfrm>
            <a:off x="1638300" y="1724025"/>
            <a:ext cx="9866312" cy="46291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Based on the degree of integration?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Companies integrated with ship-building, ship brokering, forwarding etc. or vertically integrated companies</a:t>
            </a:r>
            <a:endParaRPr lang="el-GR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Pure transporting companies exclusively concerned with shipping</a:t>
            </a:r>
            <a:endParaRPr lang="el-GR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Diversified companies in shipping and non-shipping sectors</a:t>
            </a:r>
          </a:p>
          <a:p>
            <a:pPr lvl="2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Horizontally integrated (e.g., Quintana Maritimes acquisition by Excel Maritime Carriers, 2008; both had fleet specialized in dry bulk)</a:t>
            </a:r>
          </a:p>
          <a:p>
            <a:pPr lvl="2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Vertically integrated (e.g., BP: sea transport of oil is part of the supply chain controlled by BP)</a:t>
            </a:r>
            <a:endParaRPr lang="el-GR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2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Diversified (e.g., Hapag Lloyd part of TUI AG)</a:t>
            </a:r>
            <a:endParaRPr lang="el-GR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endParaRPr lang="el-GR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1BA23-9E3E-51F6-38A7-1A9B3C497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346" y="4513494"/>
            <a:ext cx="9184404" cy="22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Organisation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and management of shipping companies (I)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Σύμβολο κράτησης θέσης περιεχομένου 1"/>
          <p:cNvSpPr>
            <a:spLocks noGrp="1"/>
          </p:cNvSpPr>
          <p:nvPr>
            <p:ph idx="1"/>
          </p:nvPr>
        </p:nvSpPr>
        <p:spPr>
          <a:xfrm>
            <a:off x="1857375" y="2133600"/>
            <a:ext cx="9782175" cy="3777622"/>
          </a:xfrm>
        </p:spPr>
        <p:txBody>
          <a:bodyPr>
            <a:normAutofit/>
          </a:bodyPr>
          <a:lstStyle/>
          <a:p>
            <a:r>
              <a:rPr lang="en-US" altLang="el-GR" sz="2000" dirty="0" err="1">
                <a:solidFill>
                  <a:schemeClr val="tx1"/>
                </a:solidFill>
              </a:rPr>
              <a:t>Organisation</a:t>
            </a:r>
            <a:r>
              <a:rPr lang="en-US" altLang="el-GR" sz="2000" dirty="0">
                <a:solidFill>
                  <a:schemeClr val="tx1"/>
                </a:solidFill>
              </a:rPr>
              <a:t> and management of shipping companies requires </a:t>
            </a:r>
            <a:r>
              <a:rPr lang="en-US" altLang="el-GR" sz="2000" b="1" dirty="0">
                <a:solidFill>
                  <a:schemeClr val="tx1"/>
                </a:solidFill>
              </a:rPr>
              <a:t>knowledge</a:t>
            </a:r>
            <a:r>
              <a:rPr lang="en-US" altLang="el-GR" sz="2000" dirty="0">
                <a:solidFill>
                  <a:schemeClr val="tx1"/>
                </a:solidFill>
              </a:rPr>
              <a:t> of the </a:t>
            </a:r>
            <a:r>
              <a:rPr lang="en-US" altLang="el-GR" sz="2000" b="1" dirty="0">
                <a:solidFill>
                  <a:schemeClr val="tx1"/>
                </a:solidFill>
              </a:rPr>
              <a:t>structure</a:t>
            </a:r>
            <a:r>
              <a:rPr lang="en-US" altLang="el-GR" sz="2000" dirty="0">
                <a:solidFill>
                  <a:schemeClr val="tx1"/>
                </a:solidFill>
              </a:rPr>
              <a:t> and of the </a:t>
            </a:r>
            <a:r>
              <a:rPr lang="en-US" altLang="el-GR" sz="2000" b="1" dirty="0">
                <a:solidFill>
                  <a:schemeClr val="tx1"/>
                </a:solidFill>
              </a:rPr>
              <a:t>specific traits</a:t>
            </a:r>
            <a:r>
              <a:rPr lang="en-US" altLang="el-GR" sz="2000" dirty="0">
                <a:solidFill>
                  <a:schemeClr val="tx1"/>
                </a:solidFill>
              </a:rPr>
              <a:t> of shipping industry and of its markets (maritime and shipping economics)</a:t>
            </a:r>
          </a:p>
          <a:p>
            <a:r>
              <a:rPr lang="en-US" altLang="el-GR" sz="2000" dirty="0">
                <a:solidFill>
                  <a:schemeClr val="tx1"/>
                </a:solidFill>
              </a:rPr>
              <a:t>The analysis and interpretation of the </a:t>
            </a:r>
            <a:r>
              <a:rPr lang="en-US" altLang="el-GR" sz="2000" dirty="0" err="1">
                <a:solidFill>
                  <a:schemeClr val="tx1"/>
                </a:solidFill>
              </a:rPr>
              <a:t>organisation</a:t>
            </a:r>
            <a:r>
              <a:rPr lang="en-US" altLang="el-GR" sz="2000" dirty="0">
                <a:solidFill>
                  <a:schemeClr val="tx1"/>
                </a:solidFill>
              </a:rPr>
              <a:t>, manner of administration and strategies of shipping companies </a:t>
            </a:r>
            <a:r>
              <a:rPr lang="en-US" altLang="el-GR" sz="2000" b="1" dirty="0">
                <a:solidFill>
                  <a:schemeClr val="tx1"/>
                </a:solidFill>
              </a:rPr>
              <a:t>presuppose</a:t>
            </a:r>
            <a:r>
              <a:rPr lang="en-US" altLang="el-GR" sz="2000" dirty="0">
                <a:solidFill>
                  <a:schemeClr val="tx1"/>
                </a:solidFill>
              </a:rPr>
              <a:t> an </a:t>
            </a:r>
            <a:r>
              <a:rPr lang="en-US" altLang="el-GR" sz="2000" b="1" dirty="0">
                <a:solidFill>
                  <a:schemeClr val="tx1"/>
                </a:solidFill>
              </a:rPr>
              <a:t>understanding of the framework</a:t>
            </a:r>
            <a:r>
              <a:rPr lang="en-US" altLang="el-GR" sz="2000" dirty="0">
                <a:solidFill>
                  <a:schemeClr val="tx1"/>
                </a:solidFill>
              </a:rPr>
              <a:t> within which they operate</a:t>
            </a:r>
          </a:p>
          <a:p>
            <a:endParaRPr lang="en-US" altLang="el-GR" sz="2000" dirty="0">
              <a:solidFill>
                <a:schemeClr val="tx1"/>
              </a:solidFill>
            </a:endParaRPr>
          </a:p>
          <a:p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328974" y="65658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Organisation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and Management: Approaches and theories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Σύμβολο κράτησης θέσης περιεχομένου 1"/>
          <p:cNvSpPr>
            <a:spLocks noGrp="1"/>
          </p:cNvSpPr>
          <p:nvPr>
            <p:ph idx="1"/>
          </p:nvPr>
        </p:nvSpPr>
        <p:spPr>
          <a:xfrm>
            <a:off x="531813" y="1247775"/>
            <a:ext cx="11564938" cy="5280326"/>
          </a:xfrm>
        </p:spPr>
        <p:txBody>
          <a:bodyPr>
            <a:noAutofit/>
          </a:bodyPr>
          <a:lstStyle/>
          <a:p>
            <a:r>
              <a:rPr lang="en-US" sz="2000" b="1" u="sng" dirty="0">
                <a:solidFill>
                  <a:schemeClr val="tx1"/>
                </a:solidFill>
              </a:rPr>
              <a:t>Classical theory</a:t>
            </a:r>
          </a:p>
          <a:p>
            <a:pPr marL="447675" lvl="1"/>
            <a:r>
              <a:rPr lang="en-US" sz="2000" dirty="0">
                <a:solidFill>
                  <a:schemeClr val="tx1"/>
                </a:solidFill>
              </a:rPr>
              <a:t>a combination of theories which focuses on productivity and the effectiveness of individuals and </a:t>
            </a:r>
            <a:r>
              <a:rPr lang="en-US" sz="2000" dirty="0" err="1">
                <a:solidFill>
                  <a:schemeClr val="tx1"/>
                </a:solidFill>
              </a:rPr>
              <a:t>organisations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same inputs will always yield the same output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u="sng" dirty="0">
                <a:solidFill>
                  <a:schemeClr val="tx1"/>
                </a:solidFill>
              </a:rPr>
              <a:t>Systems theory</a:t>
            </a:r>
          </a:p>
          <a:p>
            <a:pPr marL="447675" lvl="1"/>
            <a:r>
              <a:rPr lang="en-US" sz="2000" dirty="0">
                <a:solidFill>
                  <a:schemeClr val="tx1"/>
                </a:solidFill>
              </a:rPr>
              <a:t>approaches </a:t>
            </a:r>
            <a:r>
              <a:rPr lang="en-US" sz="2000" dirty="0" err="1">
                <a:solidFill>
                  <a:schemeClr val="tx1"/>
                </a:solidFill>
              </a:rPr>
              <a:t>organisations</a:t>
            </a:r>
            <a:r>
              <a:rPr lang="en-US" sz="2000" dirty="0">
                <a:solidFill>
                  <a:schemeClr val="tx1"/>
                </a:solidFill>
              </a:rPr>
              <a:t> as systems consisting of interconnecting parts which have a common aim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same inputs will yield different output depending on external conditions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u="sng" dirty="0">
                <a:solidFill>
                  <a:schemeClr val="tx1"/>
                </a:solidFill>
              </a:rPr>
              <a:t>Contingency theory</a:t>
            </a:r>
          </a:p>
          <a:p>
            <a:pPr marL="447675" lvl="1">
              <a:tabLst>
                <a:tab pos="447675" algn="l"/>
              </a:tabLst>
            </a:pPr>
            <a:r>
              <a:rPr lang="en-US" sz="2000" dirty="0" err="1">
                <a:solidFill>
                  <a:schemeClr val="tx1"/>
                </a:solidFill>
              </a:rPr>
              <a:t>recognises</a:t>
            </a:r>
            <a:r>
              <a:rPr lang="en-US" sz="2000" dirty="0">
                <a:solidFill>
                  <a:schemeClr val="tx1"/>
                </a:solidFill>
              </a:rPr>
              <a:t> that </a:t>
            </a:r>
            <a:r>
              <a:rPr lang="en-US" sz="2000" dirty="0" err="1">
                <a:solidFill>
                  <a:schemeClr val="tx1"/>
                </a:solidFill>
              </a:rPr>
              <a:t>organisations</a:t>
            </a:r>
            <a:r>
              <a:rPr lang="en-US" sz="2000" dirty="0">
                <a:solidFill>
                  <a:schemeClr val="tx1"/>
                </a:solidFill>
              </a:rPr>
              <a:t> differ and examines the factors which contribute to this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there is a strong interrelationship between internal and external environment of the business (i.e., all inputs are different, all external environments differ)</a:t>
            </a:r>
          </a:p>
          <a:p>
            <a:pPr marL="447675" lvl="1">
              <a:tabLst>
                <a:tab pos="44767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There are no optimum solutions. Managers seek find different solutions for problems in different situations/contexts</a:t>
            </a:r>
          </a:p>
          <a:p>
            <a:pPr marL="447675" lvl="1">
              <a:tabLst>
                <a:tab pos="44767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External and internal environment provide the basis for the organization and management of every company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Aim of the course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2589212" y="1300605"/>
            <a:ext cx="8915400" cy="5117233"/>
          </a:xfrm>
        </p:spPr>
        <p:txBody>
          <a:bodyPr>
            <a:normAutofit/>
          </a:bodyPr>
          <a:lstStyle/>
          <a:p>
            <a:r>
              <a:rPr lang="en-GB" sz="2200" dirty="0"/>
              <a:t>To analyse the organisation and management of shipping companies</a:t>
            </a:r>
          </a:p>
          <a:p>
            <a:endParaRPr lang="en-GB" sz="2200" dirty="0"/>
          </a:p>
          <a:p>
            <a:r>
              <a:rPr lang="en-GB" sz="2200" dirty="0"/>
              <a:t>To discuss the role of the business environment of shipping in the organisation and management of shipping companies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4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92925" y="219076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Organisation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and management of shipping companies (II)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Σύμβολο κράτησης θέσης περιεχομένου 1"/>
          <p:cNvSpPr>
            <a:spLocks noGrp="1"/>
          </p:cNvSpPr>
          <p:nvPr>
            <p:ph idx="1"/>
          </p:nvPr>
        </p:nvSpPr>
        <p:spPr>
          <a:xfrm>
            <a:off x="1085851" y="1628775"/>
            <a:ext cx="10810874" cy="501014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complexity of organizational and managerial phenomena asks for the adoption of flexible and adaptive approaches that are not confined by dogmas or by rules that apply to every situation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Every shipping company is affected by the conditions of the sectors it operates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Optimum solutions apply only in specific situations and cannot be used as rules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There are no right and wrong theories in management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Each theory explains and at the same time obscures (Morgan, 2000)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The basic characteristics of shipping companies reinforce the analytical force of these approaches for the study of their organisational and managerial phenomena.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These approaches manifest significant weaknesses.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The employment of the advantages of the various theories and approaches for the analysis of shipping companies as organisations is sought 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46F3-03B2-344B-851F-282CFA5473B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3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rgbClr val="69BAC3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EFFFF"/>
                </a:solidFill>
              </a:rPr>
              <a:t>…Let us think!</a:t>
            </a:r>
            <a:endParaRPr lang="el-GR" dirty="0">
              <a:solidFill>
                <a:srgbClr val="FEFFFF"/>
              </a:solidFill>
            </a:endParaRPr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8146F3-03B2-344B-851F-282CFA5473B5}" type="slidenum">
              <a:rPr kumimoji="0" lang="en-US" sz="19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45143" y="2032000"/>
            <a:ext cx="8280399" cy="3879222"/>
          </a:xfrm>
        </p:spPr>
        <p:txBody>
          <a:bodyPr>
            <a:normAutofit/>
          </a:bodyPr>
          <a:lstStyle/>
          <a:p>
            <a:pPr marL="0" indent="0">
              <a:buClr>
                <a:srgbClr val="4CECFC"/>
              </a:buClr>
              <a:buNone/>
            </a:pPr>
            <a:r>
              <a:rPr lang="en-GB" sz="2200">
                <a:solidFill>
                  <a:srgbClr val="FEFFFF"/>
                </a:solidFill>
              </a:rPr>
              <a:t>Assume you are asked to organize from scratch and manage shipping company. What are the key elements you should consider when trying to build this company?</a:t>
            </a:r>
            <a:endParaRPr lang="en-GB" sz="2200" dirty="0">
              <a:solidFill>
                <a:srgbClr val="FEFFFF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7C9CCA8-4743-42E1-6AAB-CC5098156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1718" y="3856069"/>
            <a:ext cx="3001931" cy="30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3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rgbClr val="69BAC3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EFFFF"/>
                </a:solidFill>
              </a:rPr>
              <a:t>…Let us think!</a:t>
            </a:r>
            <a:endParaRPr lang="el-GR">
              <a:solidFill>
                <a:srgbClr val="FEFFFF"/>
              </a:solidFill>
            </a:endParaRPr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8146F3-03B2-344B-851F-282CFA5473B5}" type="slidenum"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7C9CCA8-4743-42E1-6AAB-CC5098156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41718" y="3856069"/>
            <a:ext cx="3001931" cy="3001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42BCB0-798F-2ECF-E414-FE4572C36E2F}"/>
              </a:ext>
            </a:extLst>
          </p:cNvPr>
          <p:cNvSpPr txBox="1"/>
          <p:nvPr/>
        </p:nvSpPr>
        <p:spPr>
          <a:xfrm rot="20021075">
            <a:off x="258891" y="1903817"/>
            <a:ext cx="6105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Briefly put, shipping is one of the most complicated of jobs. (Tsakos, N., 2010) </a:t>
            </a:r>
            <a:endParaRPr lang="el-GR" sz="2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40270-35F5-2DC0-7188-7298D74CC3A8}"/>
              </a:ext>
            </a:extLst>
          </p:cNvPr>
          <p:cNvSpPr txBox="1"/>
          <p:nvPr/>
        </p:nvSpPr>
        <p:spPr>
          <a:xfrm rot="324451">
            <a:off x="2324811" y="3911359"/>
            <a:ext cx="61054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There are not many industries where can one pick up the phone and in five minutes hire a vessel for $5 million, with a $100 million cargo on a $130million asset, and with a $1 billion of insurance… (</a:t>
            </a:r>
            <a:r>
              <a:rPr lang="en-US" sz="24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Sohmen</a:t>
            </a:r>
            <a:r>
              <a:rPr lang="en-US" sz="2400" b="1" i="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-Pao, 2005)</a:t>
            </a:r>
            <a:endParaRPr lang="el-GR" sz="2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29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ADC701B-596E-48F0-91BF-962B1E13D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ABA1EC3-E45F-4BD3-8628-53E8502D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C3799E95-1512-48EF-8D91-8C417A2CD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A89D676F-5A7F-4E7F-9647-223879ED2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17655D08-3D35-4AEF-97C3-6540E6892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502BFDA5-7A19-418C-AC30-F16DD3E2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3F494C14-BCA7-418A-AC44-08F1A9109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8B51F346-6369-4B39-B1A3-863A232A7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7DD281D8-6ACB-489E-A96A-321871054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0A1AB519-50A9-482B-9B43-7E44BBB50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46C5E30A-6059-4D2D-9276-10EBFE72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D193FEF9-1BAD-4179-94AD-15CF69A3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C4267CBA-6543-4EFD-A139-19968C241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F34D8CE0-01F3-4C62-8595-C2E8E9AA3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ABDB3AF-7560-4ADF-997D-A0D2CDA82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54830178-BBFE-4903-8178-84A57ACF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EE362E11-FAAF-4852-AA28-A4B91ED6B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8EFD817F-6C0E-4169-BDFB-F8E7EDE4E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F9277F77-9D8B-4347-8343-5E647AAB6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1E562C36-B066-4162-9DC1-21CAF0595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B097627A-2A87-4131-BA7E-3D53AD3C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37CC53B4-54A7-4355-96DF-50E018F22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D060E1F6-3EA6-44C0-B59E-565F28FE6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0675B693-DD27-4414-B3BC-86D409B1C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507E4452-CFBF-47E8-AA3A-1B1BBFFDB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762119DC-722F-4687-B5A1-B0A80330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8C06626A-CC64-456A-8345-B7C4A5A4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DA338EF-A814-4ABB-B3A1-E378E357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1" name="Freeform 33">
            <a:extLst>
              <a:ext uri="{FF2B5EF4-FFF2-40B4-BE49-F238E27FC236}">
                <a16:creationId xmlns:a16="http://schemas.microsoft.com/office/drawing/2014/main" id="{CC6E446C-B30B-4DEB-9491-23B89EF98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0FB0689-5EAA-704F-F777-DB89CEB56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6" r="25195" b="-1"/>
          <a:stretch/>
        </p:blipFill>
        <p:spPr>
          <a:xfrm>
            <a:off x="20" y="10"/>
            <a:ext cx="3681027" cy="6857990"/>
          </a:xfrm>
          <a:prstGeom prst="rect">
            <a:avLst/>
          </a:prstGeom>
        </p:spPr>
      </p:pic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189411" y="452954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8146F3-03B2-344B-851F-282CFA5473B5}" type="slidenum">
              <a:rPr kumimoji="0" lang="en-US" sz="1900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9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5" name="Τίτλος 1">
            <a:extLst>
              <a:ext uri="{FF2B5EF4-FFF2-40B4-BE49-F238E27FC236}">
                <a16:creationId xmlns:a16="http://schemas.microsoft.com/office/drawing/2014/main" id="{F09686CD-23B7-8441-D89B-E8AC7416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130052"/>
            <a:ext cx="5021516" cy="1280890"/>
          </a:xfrm>
        </p:spPr>
        <p:txBody>
          <a:bodyPr>
            <a:normAutofit/>
          </a:bodyPr>
          <a:lstStyle/>
          <a:p>
            <a:r>
              <a:rPr lang="en-GB" dirty="0"/>
              <a:t>Basic distinctions in the shipping industry</a:t>
            </a:r>
            <a:endParaRPr lang="el-GR" dirty="0"/>
          </a:p>
        </p:txBody>
      </p:sp>
      <p:sp>
        <p:nvSpPr>
          <p:cNvPr id="39" name="Σύμβολο κράτησης θέσης περιεχομένου 2">
            <a:extLst>
              <a:ext uri="{FF2B5EF4-FFF2-40B4-BE49-F238E27FC236}">
                <a16:creationId xmlns:a16="http://schemas.microsoft.com/office/drawing/2014/main" id="{F9C25E35-2D20-D708-0FCC-CFC355ED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79" y="1508154"/>
            <a:ext cx="6905712" cy="4534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u="sng" dirty="0"/>
              <a:t>Bulk shipping – Cargos</a:t>
            </a:r>
            <a:endParaRPr lang="el-GR" sz="2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883F30-4A97-7628-50B8-218C2B0B25C1}"/>
              </a:ext>
            </a:extLst>
          </p:cNvPr>
          <p:cNvSpPr txBox="1"/>
          <p:nvPr/>
        </p:nvSpPr>
        <p:spPr>
          <a:xfrm>
            <a:off x="5150495" y="2070690"/>
            <a:ext cx="6830056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load occupies the entire loading capacity of the vessel</a:t>
            </a:r>
          </a:p>
          <a:p>
            <a:pPr marL="400050"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Bulk shipping is rather a homogenized service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sym typeface="Wingdings" panose="05000000000000000000" pitchFamily="2" charset="2"/>
              </a:rPr>
              <a:t> owners of the cargo are looking for unit cost reductions</a:t>
            </a:r>
          </a:p>
          <a:p>
            <a:pPr marL="400050"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sym typeface="Wingdings" panose="05000000000000000000" pitchFamily="2" charset="2"/>
              </a:rPr>
              <a:t>Vessels can be laid up when there is no demand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Liquid cargos (crude oil, oil products, vegetable oils, liquid chemicals, and more)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Dry cargos (iron ore, coal, grains, phosphates, bauxite, cement, dry chemicals and more)</a:t>
            </a:r>
          </a:p>
        </p:txBody>
      </p:sp>
    </p:spTree>
    <p:extLst>
      <p:ext uri="{BB962C8B-B14F-4D97-AF65-F5344CB8AC3E}">
        <p14:creationId xmlns:p14="http://schemas.microsoft.com/office/powerpoint/2010/main" val="11730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ADC701B-596E-48F0-91BF-962B1E13D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ABA1EC3-E45F-4BD3-8628-53E8502D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C3799E95-1512-48EF-8D91-8C417A2CD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A89D676F-5A7F-4E7F-9647-223879ED2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17655D08-3D35-4AEF-97C3-6540E6892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502BFDA5-7A19-418C-AC30-F16DD3E2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3F494C14-BCA7-418A-AC44-08F1A9109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8B51F346-6369-4B39-B1A3-863A232A7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7DD281D8-6ACB-489E-A96A-321871054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0A1AB519-50A9-482B-9B43-7E44BBB50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46C5E30A-6059-4D2D-9276-10EBFE72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D193FEF9-1BAD-4179-94AD-15CF69A3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C4267CBA-6543-4EFD-A139-19968C241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F34D8CE0-01F3-4C62-8595-C2E8E9AA3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ABDB3AF-7560-4ADF-997D-A0D2CDA82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54830178-BBFE-4903-8178-84A57ACF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EE362E11-FAAF-4852-AA28-A4B91ED6B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8EFD817F-6C0E-4169-BDFB-F8E7EDE4E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F9277F77-9D8B-4347-8343-5E647AAB6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1E562C36-B066-4162-9DC1-21CAF0595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B097627A-2A87-4131-BA7E-3D53AD3C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37CC53B4-54A7-4355-96DF-50E018F22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D060E1F6-3EA6-44C0-B59E-565F28FE6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0675B693-DD27-4414-B3BC-86D409B1C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507E4452-CFBF-47E8-AA3A-1B1BBFFDB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762119DC-722F-4687-B5A1-B0A80330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8C06626A-CC64-456A-8345-B7C4A5A4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DA338EF-A814-4ABB-B3A1-E378E357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1" name="Freeform 33">
            <a:extLst>
              <a:ext uri="{FF2B5EF4-FFF2-40B4-BE49-F238E27FC236}">
                <a16:creationId xmlns:a16="http://schemas.microsoft.com/office/drawing/2014/main" id="{CC6E446C-B30B-4DEB-9491-23B89EF98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0FB0689-5EAA-704F-F777-DB89CEB5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6" r="25195" b="-1"/>
          <a:stretch/>
        </p:blipFill>
        <p:spPr>
          <a:xfrm>
            <a:off x="20" y="10"/>
            <a:ext cx="3681027" cy="6857990"/>
          </a:xfrm>
          <a:prstGeom prst="rect">
            <a:avLst/>
          </a:prstGeom>
        </p:spPr>
      </p:pic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189411" y="452954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8146F3-03B2-344B-851F-282CFA5473B5}" type="slidenum"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Τίτλος 1">
            <a:extLst>
              <a:ext uri="{FF2B5EF4-FFF2-40B4-BE49-F238E27FC236}">
                <a16:creationId xmlns:a16="http://schemas.microsoft.com/office/drawing/2014/main" id="{F09686CD-23B7-8441-D89B-E8AC7416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130052"/>
            <a:ext cx="5021516" cy="1280890"/>
          </a:xfrm>
        </p:spPr>
        <p:txBody>
          <a:bodyPr>
            <a:normAutofit/>
          </a:bodyPr>
          <a:lstStyle/>
          <a:p>
            <a:r>
              <a:rPr lang="en-GB" dirty="0"/>
              <a:t>Basic distinctions in the shipping industry</a:t>
            </a:r>
            <a:endParaRPr lang="el-GR" dirty="0"/>
          </a:p>
        </p:txBody>
      </p:sp>
      <p:sp>
        <p:nvSpPr>
          <p:cNvPr id="39" name="Σύμβολο κράτησης θέσης περιεχομένου 2">
            <a:extLst>
              <a:ext uri="{FF2B5EF4-FFF2-40B4-BE49-F238E27FC236}">
                <a16:creationId xmlns:a16="http://schemas.microsoft.com/office/drawing/2014/main" id="{F9C25E35-2D20-D708-0FCC-CFC355ED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79" y="1508154"/>
            <a:ext cx="6905712" cy="4534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u="sng" dirty="0"/>
              <a:t>Bulk shipping – Vessels</a:t>
            </a:r>
            <a:endParaRPr lang="el-GR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41FE36-3CC1-F1BD-FF5D-98BE0765757B}"/>
              </a:ext>
            </a:extLst>
          </p:cNvPr>
          <p:cNvSpPr txBox="1"/>
          <p:nvPr/>
        </p:nvSpPr>
        <p:spPr>
          <a:xfrm>
            <a:off x="4669645" y="2054021"/>
            <a:ext cx="7165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353535"/>
              </a:buClr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Bulk shipping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v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essels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are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categorized based on their transport capacity in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deadweight tonnage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(dwt –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What’s that?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Εικόνα 10" descr="Εικόνα που περιέχει σκίτσο/σχέδιο, ζωγραφιά, clipart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0A0783F4-2A70-08DA-73ED-287C1A2E1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482" y="3452726"/>
            <a:ext cx="3733800" cy="29337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9BD61D5-21F1-43C4-8A22-FBC9D9A6C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782" y="3405274"/>
            <a:ext cx="4446932" cy="29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ADC701B-596E-48F0-91BF-962B1E13D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ABA1EC3-E45F-4BD3-8628-53E8502D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C3799E95-1512-48EF-8D91-8C417A2CD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A89D676F-5A7F-4E7F-9647-223879ED2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17655D08-3D35-4AEF-97C3-6540E6892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502BFDA5-7A19-418C-AC30-F16DD3E2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3F494C14-BCA7-418A-AC44-08F1A9109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8B51F346-6369-4B39-B1A3-863A232A7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7DD281D8-6ACB-489E-A96A-321871054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0A1AB519-50A9-482B-9B43-7E44BBB50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46C5E30A-6059-4D2D-9276-10EBFE72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D193FEF9-1BAD-4179-94AD-15CF69A3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C4267CBA-6543-4EFD-A139-19968C241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F34D8CE0-01F3-4C62-8595-C2E8E9AA3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ABDB3AF-7560-4ADF-997D-A0D2CDA82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54830178-BBFE-4903-8178-84A57ACF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EE362E11-FAAF-4852-AA28-A4B91ED6B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8EFD817F-6C0E-4169-BDFB-F8E7EDE4E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F9277F77-9D8B-4347-8343-5E647AAB6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1E562C36-B066-4162-9DC1-21CAF0595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B097627A-2A87-4131-BA7E-3D53AD3C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37CC53B4-54A7-4355-96DF-50E018F22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D060E1F6-3EA6-44C0-B59E-565F28FE6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0675B693-DD27-4414-B3BC-86D409B1C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507E4452-CFBF-47E8-AA3A-1B1BBFFDB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762119DC-722F-4687-B5A1-B0A80330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8C06626A-CC64-456A-8345-B7C4A5A4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DA338EF-A814-4ABB-B3A1-E378E357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1" name="Freeform 33">
            <a:extLst>
              <a:ext uri="{FF2B5EF4-FFF2-40B4-BE49-F238E27FC236}">
                <a16:creationId xmlns:a16="http://schemas.microsoft.com/office/drawing/2014/main" id="{CC6E446C-B30B-4DEB-9491-23B89EF98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0FB0689-5EAA-704F-F777-DB89CEB5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6" r="25195" b="-1"/>
          <a:stretch/>
        </p:blipFill>
        <p:spPr>
          <a:xfrm>
            <a:off x="20" y="10"/>
            <a:ext cx="3681027" cy="6857990"/>
          </a:xfrm>
          <a:prstGeom prst="rect">
            <a:avLst/>
          </a:prstGeom>
        </p:spPr>
      </p:pic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189411" y="452954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8146F3-03B2-344B-851F-282CFA5473B5}" type="slidenum"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Τίτλος 1">
            <a:extLst>
              <a:ext uri="{FF2B5EF4-FFF2-40B4-BE49-F238E27FC236}">
                <a16:creationId xmlns:a16="http://schemas.microsoft.com/office/drawing/2014/main" id="{F09686CD-23B7-8441-D89B-E8AC7416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130052"/>
            <a:ext cx="5021516" cy="1280890"/>
          </a:xfrm>
        </p:spPr>
        <p:txBody>
          <a:bodyPr>
            <a:normAutofit/>
          </a:bodyPr>
          <a:lstStyle/>
          <a:p>
            <a:r>
              <a:rPr lang="en-GB" dirty="0"/>
              <a:t>Basic distinctions in the shipping industry</a:t>
            </a:r>
            <a:endParaRPr lang="el-GR" dirty="0"/>
          </a:p>
        </p:txBody>
      </p:sp>
      <p:sp>
        <p:nvSpPr>
          <p:cNvPr id="39" name="Σύμβολο κράτησης θέσης περιεχομένου 2">
            <a:extLst>
              <a:ext uri="{FF2B5EF4-FFF2-40B4-BE49-F238E27FC236}">
                <a16:creationId xmlns:a16="http://schemas.microsoft.com/office/drawing/2014/main" id="{F9C25E35-2D20-D708-0FCC-CFC355ED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79" y="1508154"/>
            <a:ext cx="6905712" cy="4534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u="sng" dirty="0"/>
              <a:t>Bulk shipping – Bulk carriers</a:t>
            </a:r>
            <a:endParaRPr lang="el-GR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111279-D42B-FED8-6CBD-63F9DC55D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998" y="2129367"/>
            <a:ext cx="6937926" cy="4543661"/>
          </a:xfrm>
          <a:prstGeom prst="rect">
            <a:avLst/>
          </a:prstGeom>
        </p:spPr>
      </p:pic>
      <p:sp>
        <p:nvSpPr>
          <p:cNvPr id="8" name="Σύμβολο κράτησης θέσης περιεχομένου 2">
            <a:extLst>
              <a:ext uri="{FF2B5EF4-FFF2-40B4-BE49-F238E27FC236}">
                <a16:creationId xmlns:a16="http://schemas.microsoft.com/office/drawing/2014/main" id="{D01E4F99-8D79-AC28-E54E-84994E3D2BAD}"/>
              </a:ext>
            </a:extLst>
          </p:cNvPr>
          <p:cNvSpPr txBox="1">
            <a:spLocks/>
          </p:cNvSpPr>
          <p:nvPr/>
        </p:nvSpPr>
        <p:spPr>
          <a:xfrm>
            <a:off x="6055388" y="2260025"/>
            <a:ext cx="5276831" cy="434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Mini bulkers, below 10,000 dwt;</a:t>
            </a:r>
            <a:endParaRPr lang="el-GR" sz="2000" dirty="0"/>
          </a:p>
          <a:p>
            <a:r>
              <a:rPr lang="en-GB" sz="2000" dirty="0" err="1"/>
              <a:t>Handysize</a:t>
            </a:r>
            <a:r>
              <a:rPr lang="en-GB" sz="2000" dirty="0"/>
              <a:t>, 18,000 - 30, 000 dwt</a:t>
            </a:r>
          </a:p>
          <a:p>
            <a:r>
              <a:rPr lang="en-GB" sz="2000" dirty="0"/>
              <a:t>Handymax, 30,000 - 50,000 dwt;</a:t>
            </a:r>
            <a:endParaRPr lang="el-GR" sz="2000" dirty="0"/>
          </a:p>
          <a:p>
            <a:r>
              <a:rPr lang="en-GB" sz="2000" dirty="0" err="1"/>
              <a:t>Supramax</a:t>
            </a:r>
            <a:r>
              <a:rPr lang="en-GB" sz="2000" dirty="0"/>
              <a:t>, 50,000 - 60,000 dwt;</a:t>
            </a:r>
            <a:endParaRPr lang="el-GR" sz="2000" dirty="0"/>
          </a:p>
          <a:p>
            <a:r>
              <a:rPr lang="en-GB" sz="2000" dirty="0"/>
              <a:t>Panamax, 60,000 - 80,000 dwt;</a:t>
            </a:r>
            <a:endParaRPr lang="el-GR" sz="2000" dirty="0"/>
          </a:p>
          <a:p>
            <a:r>
              <a:rPr lang="en-GB" sz="2000" dirty="0" err="1"/>
              <a:t>Capesize</a:t>
            </a:r>
            <a:r>
              <a:rPr lang="en-GB" sz="2000" dirty="0"/>
              <a:t>, of even more than 200,000 dwt;</a:t>
            </a:r>
            <a:endParaRPr lang="el-GR" sz="2000" dirty="0"/>
          </a:p>
          <a:p>
            <a:r>
              <a:rPr lang="en-GB" sz="2000" dirty="0"/>
              <a:t>VLOC (very large ore carriers), of 4000,000 dwt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273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ADC701B-596E-48F0-91BF-962B1E13D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ABA1EC3-E45F-4BD3-8628-53E8502D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C3799E95-1512-48EF-8D91-8C417A2CD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A89D676F-5A7F-4E7F-9647-223879ED2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17655D08-3D35-4AEF-97C3-6540E6892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502BFDA5-7A19-418C-AC30-F16DD3E2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3F494C14-BCA7-418A-AC44-08F1A9109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8B51F346-6369-4B39-B1A3-863A232A7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7DD281D8-6ACB-489E-A96A-321871054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0A1AB519-50A9-482B-9B43-7E44BBB50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46C5E30A-6059-4D2D-9276-10EBFE72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D193FEF9-1BAD-4179-94AD-15CF69A3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C4267CBA-6543-4EFD-A139-19968C241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F34D8CE0-01F3-4C62-8595-C2E8E9AA3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ABDB3AF-7560-4ADF-997D-A0D2CDA82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54830178-BBFE-4903-8178-84A57ACF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EE362E11-FAAF-4852-AA28-A4B91ED6B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8EFD817F-6C0E-4169-BDFB-F8E7EDE4E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F9277F77-9D8B-4347-8343-5E647AAB6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1E562C36-B066-4162-9DC1-21CAF0595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B097627A-2A87-4131-BA7E-3D53AD3C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37CC53B4-54A7-4355-96DF-50E018F22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D060E1F6-3EA6-44C0-B59E-565F28FE6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0675B693-DD27-4414-B3BC-86D409B1C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507E4452-CFBF-47E8-AA3A-1B1BBFFDB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762119DC-722F-4687-B5A1-B0A80330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8C06626A-CC64-456A-8345-B7C4A5A4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DA338EF-A814-4ABB-B3A1-E378E357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1" name="Freeform 33">
            <a:extLst>
              <a:ext uri="{FF2B5EF4-FFF2-40B4-BE49-F238E27FC236}">
                <a16:creationId xmlns:a16="http://schemas.microsoft.com/office/drawing/2014/main" id="{CC6E446C-B30B-4DEB-9491-23B89EF98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0FB0689-5EAA-704F-F777-DB89CEB5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6" r="25195" b="-1"/>
          <a:stretch/>
        </p:blipFill>
        <p:spPr>
          <a:xfrm>
            <a:off x="20" y="10"/>
            <a:ext cx="3681027" cy="6857990"/>
          </a:xfrm>
          <a:prstGeom prst="rect">
            <a:avLst/>
          </a:prstGeom>
        </p:spPr>
      </p:pic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189411" y="452954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8146F3-03B2-344B-851F-282CFA5473B5}" type="slidenum"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Τίτλος 1">
            <a:extLst>
              <a:ext uri="{FF2B5EF4-FFF2-40B4-BE49-F238E27FC236}">
                <a16:creationId xmlns:a16="http://schemas.microsoft.com/office/drawing/2014/main" id="{F09686CD-23B7-8441-D89B-E8AC7416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130052"/>
            <a:ext cx="5021516" cy="1280890"/>
          </a:xfrm>
        </p:spPr>
        <p:txBody>
          <a:bodyPr>
            <a:normAutofit/>
          </a:bodyPr>
          <a:lstStyle/>
          <a:p>
            <a:r>
              <a:rPr lang="en-GB" dirty="0"/>
              <a:t>Basic distinctions in the shipping industry</a:t>
            </a:r>
            <a:endParaRPr lang="el-GR" dirty="0"/>
          </a:p>
        </p:txBody>
      </p:sp>
      <p:sp>
        <p:nvSpPr>
          <p:cNvPr id="39" name="Σύμβολο κράτησης θέσης περιεχομένου 2">
            <a:extLst>
              <a:ext uri="{FF2B5EF4-FFF2-40B4-BE49-F238E27FC236}">
                <a16:creationId xmlns:a16="http://schemas.microsoft.com/office/drawing/2014/main" id="{F9C25E35-2D20-D708-0FCC-CFC355ED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79" y="1508154"/>
            <a:ext cx="6905712" cy="4534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u="sng" dirty="0"/>
              <a:t>Bulk shipping – tankers</a:t>
            </a:r>
            <a:endParaRPr lang="el-GR" sz="2200" dirty="0"/>
          </a:p>
        </p:txBody>
      </p:sp>
      <p:sp>
        <p:nvSpPr>
          <p:cNvPr id="2" name="Σύμβολο κράτησης θέσης περιεχομένου 4">
            <a:extLst>
              <a:ext uri="{FF2B5EF4-FFF2-40B4-BE49-F238E27FC236}">
                <a16:creationId xmlns:a16="http://schemas.microsoft.com/office/drawing/2014/main" id="{24C7EE97-49D3-2EEE-6D71-6AA8E9573096}"/>
              </a:ext>
            </a:extLst>
          </p:cNvPr>
          <p:cNvSpPr txBox="1">
            <a:spLocks/>
          </p:cNvSpPr>
          <p:nvPr/>
        </p:nvSpPr>
        <p:spPr>
          <a:xfrm>
            <a:off x="5475677" y="2239622"/>
            <a:ext cx="6544213" cy="434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Small tankers, of up to 10.000 dwt;</a:t>
            </a:r>
          </a:p>
          <a:p>
            <a:r>
              <a:rPr lang="en-US" sz="2000" dirty="0" err="1"/>
              <a:t>Handysize</a:t>
            </a:r>
            <a:r>
              <a:rPr lang="en-US" sz="2000" dirty="0"/>
              <a:t> &amp; </a:t>
            </a:r>
            <a:r>
              <a:rPr lang="en-US" sz="2000" dirty="0" err="1"/>
              <a:t>handymax</a:t>
            </a:r>
            <a:r>
              <a:rPr lang="en-US" sz="2000" dirty="0"/>
              <a:t>, of 18.000 </a:t>
            </a:r>
            <a:r>
              <a:rPr lang="mr-IN" sz="2000" dirty="0"/>
              <a:t>–</a:t>
            </a:r>
            <a:r>
              <a:rPr lang="en-US" sz="2000" dirty="0"/>
              <a:t> 50.000 dwt;</a:t>
            </a:r>
          </a:p>
          <a:p>
            <a:r>
              <a:rPr lang="en-US" sz="2000" dirty="0"/>
              <a:t>Panamax, of 50.000-70.000 dwt</a:t>
            </a:r>
          </a:p>
          <a:p>
            <a:r>
              <a:rPr lang="en-US" sz="2000" dirty="0" err="1"/>
              <a:t>Aframax</a:t>
            </a:r>
            <a:r>
              <a:rPr lang="en-US" sz="2000" dirty="0"/>
              <a:t>, of 70.000 </a:t>
            </a:r>
            <a:r>
              <a:rPr lang="mr-IN" sz="2000" dirty="0"/>
              <a:t>–</a:t>
            </a:r>
            <a:r>
              <a:rPr lang="en-US" sz="2000" dirty="0"/>
              <a:t> 120.000 dwt;</a:t>
            </a:r>
          </a:p>
          <a:p>
            <a:r>
              <a:rPr lang="en-US" sz="2000" dirty="0" err="1"/>
              <a:t>Suexmax</a:t>
            </a:r>
            <a:r>
              <a:rPr lang="en-US" sz="2000" dirty="0"/>
              <a:t>, of 120.000-200.000 dwt;</a:t>
            </a:r>
          </a:p>
          <a:p>
            <a:r>
              <a:rPr lang="en-US" sz="2000" dirty="0"/>
              <a:t>VLCC, of 200.000 </a:t>
            </a:r>
            <a:r>
              <a:rPr lang="mr-IN" sz="2000" dirty="0"/>
              <a:t>–</a:t>
            </a:r>
            <a:r>
              <a:rPr lang="en-US" sz="2000" dirty="0"/>
              <a:t> 300.000 dwt</a:t>
            </a:r>
          </a:p>
          <a:p>
            <a:r>
              <a:rPr lang="en-US" sz="2000" dirty="0"/>
              <a:t>ULCC, may exceed 560.000 dwt</a:t>
            </a:r>
          </a:p>
          <a:p>
            <a:r>
              <a:rPr lang="en-US" sz="2000" dirty="0"/>
              <a:t>Product tankers</a:t>
            </a:r>
          </a:p>
          <a:p>
            <a:r>
              <a:rPr lang="en-US" sz="2000" dirty="0"/>
              <a:t>Chemical tankers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8875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3">
            <a:extLst>
              <a:ext uri="{FF2B5EF4-FFF2-40B4-BE49-F238E27FC236}">
                <a16:creationId xmlns:a16="http://schemas.microsoft.com/office/drawing/2014/main" id="{04341DEF-81B7-4EEC-8909-6F2B6087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9" name="Group 15">
            <a:extLst>
              <a:ext uri="{FF2B5EF4-FFF2-40B4-BE49-F238E27FC236}">
                <a16:creationId xmlns:a16="http://schemas.microsoft.com/office/drawing/2014/main" id="{9A5AC064-ADE7-4B0C-8245-B2F1EB5B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37B7EBB-C9FD-4E5D-BD7F-BB6092F9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8B2AE09-B233-4FDA-B631-5206203CA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F32931-9845-458F-B8F8-8E78CCEE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48BE82D-39C4-48EF-997D-8BFA63F38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52DC9DE-9D71-4A37-B4FA-E42217110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47E097E-D860-4834-88D3-8BC8D6507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A387B9-DEF4-466D-9126-83B19CE7B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54CD8CA-8183-40A6-AEF0-5DBAB801B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A88D6FA-1489-4872-9E82-BAE278A57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7DE90D4-F72A-4FE4-862E-C424D270D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A3D158C-2B8A-4243-A03E-63081E204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E3129423-824E-4B81-A87E-447D1E3A8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0" name="Group 29">
            <a:extLst>
              <a:ext uri="{FF2B5EF4-FFF2-40B4-BE49-F238E27FC236}">
                <a16:creationId xmlns:a16="http://schemas.microsoft.com/office/drawing/2014/main" id="{A49E48F8-A2B8-4478-8AC8-5E209D09A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0847DF35-E732-4994-9178-C716F67AC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4587982D-A0D3-4EE2-8CEF-37993A51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BB673465-572A-42D0-BD59-7EC8540B5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A4FC5299-7FE6-4E03-8940-7DE35873E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86E2AF04-90CB-449E-AB7A-D10235983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C11C6385-7122-4AD4-AE84-D76BCB361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D487FA13-07EC-4E0F-B832-08E2BCC2F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9F4E74A1-DFE6-4E08-8F2F-B4BBEA92F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13CC4D3F-FA7A-4C14-BDC3-BC2BB704D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1B592E45-964E-4F95-9828-EFC8B12D5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BCE85C42-D558-4570-A659-2A22AE3F6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9EAFB9C6-4F7C-4206-9FAC-19FA84406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GB" dirty="0"/>
              <a:t>Basic distinctions in the shipping industry</a:t>
            </a:r>
            <a:endParaRPr lang="el-GR" dirty="0"/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id="{911A4BE3-B040-48E2-8AC0-783C1FA5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2B22D258-32DB-4A09-A867-02C497F2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9" name="Εικόνα 8" descr="Εικόνα που περιέχει νερό, ουρανός, βάρκα, πλοίο&#10;&#10;Περιγραφή που δημιουργήθηκε αυτόματα">
            <a:extLst>
              <a:ext uri="{FF2B5EF4-FFF2-40B4-BE49-F238E27FC236}">
                <a16:creationId xmlns:a16="http://schemas.microsoft.com/office/drawing/2014/main" id="{F62A316A-C855-0A9C-582A-5D1C19C72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122" r="39209" b="1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3252321" y="787782"/>
            <a:ext cx="77976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8146F3-03B2-344B-851F-282CFA5473B5}" type="slidenum">
              <a:rPr kumimoji="0" lang="en-US" sz="19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3550284" y="2133599"/>
            <a:ext cx="8586947" cy="449283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en-US" sz="2200" b="1" u="sng" dirty="0"/>
              <a:t>Liner shipping</a:t>
            </a:r>
            <a:endParaRPr lang="el-GR" sz="2200" b="1" u="sng" dirty="0"/>
          </a:p>
          <a:p>
            <a:r>
              <a:rPr lang="en-US" sz="2200" dirty="0"/>
              <a:t>Carrying general or unitized cargoes at known times of departure and arrival on predetermined maritime routes.</a:t>
            </a:r>
          </a:p>
          <a:p>
            <a:r>
              <a:rPr lang="en-US" sz="2200" dirty="0"/>
              <a:t>Transport many different cargoes at the same time</a:t>
            </a:r>
          </a:p>
          <a:p>
            <a:r>
              <a:rPr lang="en-US" sz="2200" dirty="0"/>
              <a:t>Owners of the cargo willing to pay a higher predetermined freight looking for speed, reliability, etc.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Liners are differentiating their services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Very good coordination is required so that vessels carrying capacity is used (i.e., avoiding half-full travels) while still being punctual!</a:t>
            </a:r>
            <a:endParaRPr lang="en-US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7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Custom 3">
      <a:dk1>
        <a:sysClr val="windowText" lastClr="000000"/>
      </a:dk1>
      <a:lt1>
        <a:sysClr val="window" lastClr="FFFFFF"/>
      </a:lt1>
      <a:dk2>
        <a:srgbClr val="085286"/>
      </a:dk2>
      <a:lt2>
        <a:srgbClr val="ABD9F9"/>
      </a:lt2>
      <a:accent1>
        <a:srgbClr val="353535"/>
      </a:accent1>
      <a:accent2>
        <a:srgbClr val="80C6F6"/>
      </a:accent2>
      <a:accent3>
        <a:srgbClr val="265991"/>
      </a:accent3>
      <a:accent4>
        <a:srgbClr val="272727"/>
      </a:accent4>
      <a:accent5>
        <a:srgbClr val="AEAEAE"/>
      </a:accent5>
      <a:accent6>
        <a:srgbClr val="858585"/>
      </a:accent6>
      <a:hlink>
        <a:srgbClr val="122C48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3168</TotalTime>
  <Words>1555</Words>
  <Application>Microsoft Office PowerPoint</Application>
  <PresentationFormat>Ευρεία οθόνη</PresentationFormat>
  <Paragraphs>170</Paragraphs>
  <Slides>20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Century Gothic</vt:lpstr>
      <vt:lpstr>Wingdings</vt:lpstr>
      <vt:lpstr>Wingdings 3</vt:lpstr>
      <vt:lpstr>Wisp</vt:lpstr>
      <vt:lpstr>MANAGEMENT  of SHIPPING COMPANIES</vt:lpstr>
      <vt:lpstr>Aim of the course</vt:lpstr>
      <vt:lpstr>…Let us think!</vt:lpstr>
      <vt:lpstr>…Let us think!</vt:lpstr>
      <vt:lpstr>Basic distinctions in the shipping industry</vt:lpstr>
      <vt:lpstr>Basic distinctions in the shipping industry</vt:lpstr>
      <vt:lpstr>Basic distinctions in the shipping industry</vt:lpstr>
      <vt:lpstr>Basic distinctions in the shipping industry</vt:lpstr>
      <vt:lpstr>Basic distinctions in the shipping industry</vt:lpstr>
      <vt:lpstr>Basic distinctions in the shipping industry</vt:lpstr>
      <vt:lpstr>Basic distinctions in the shipping industry</vt:lpstr>
      <vt:lpstr>Basic distinctions in the shipping industry</vt:lpstr>
      <vt:lpstr>The shipping company (I)</vt:lpstr>
      <vt:lpstr>The shipping company (II)</vt:lpstr>
      <vt:lpstr>Example: The shipping company and the chartering of ships in bulk cargo shipping </vt:lpstr>
      <vt:lpstr>Categories of shipping companies</vt:lpstr>
      <vt:lpstr>Categories of shipping companies (Ownership/degree of integration of activities)</vt:lpstr>
      <vt:lpstr>Organisation and management of shipping companies (I)</vt:lpstr>
      <vt:lpstr>Organisation and Management: Approaches and theories</vt:lpstr>
      <vt:lpstr>Organisation and management of shipping companies (II)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 Theotokas</dc:creator>
  <cp:lastModifiedBy>Eleftherios Filippiadis</cp:lastModifiedBy>
  <cp:revision>179</cp:revision>
  <dcterms:created xsi:type="dcterms:W3CDTF">2014-12-08T17:26:19Z</dcterms:created>
  <dcterms:modified xsi:type="dcterms:W3CDTF">2023-11-18T07:34:35Z</dcterms:modified>
</cp:coreProperties>
</file>