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98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EF7B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EF7B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EF7B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5500" y="1841919"/>
            <a:ext cx="6721398" cy="375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EF7B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8200" y="2833204"/>
            <a:ext cx="6715125" cy="6172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500" y="1841919"/>
            <a:ext cx="670814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55" dirty="0">
                <a:solidFill>
                  <a:srgbClr val="002060"/>
                </a:solidFill>
              </a:rPr>
              <a:t>Personal</a:t>
            </a:r>
            <a:r>
              <a:rPr spc="-220" dirty="0">
                <a:solidFill>
                  <a:srgbClr val="002060"/>
                </a:solidFill>
              </a:rPr>
              <a:t> </a:t>
            </a:r>
            <a:r>
              <a:rPr spc="-75" dirty="0">
                <a:solidFill>
                  <a:srgbClr val="002060"/>
                </a:solidFill>
              </a:rPr>
              <a:t>SWOT</a:t>
            </a:r>
            <a:r>
              <a:rPr spc="-220" dirty="0">
                <a:solidFill>
                  <a:srgbClr val="002060"/>
                </a:solidFill>
              </a:rPr>
              <a:t> </a:t>
            </a:r>
            <a:r>
              <a:rPr spc="-20" dirty="0">
                <a:solidFill>
                  <a:srgbClr val="002060"/>
                </a:solidFill>
              </a:rPr>
              <a:t>Analysis</a:t>
            </a:r>
            <a:r>
              <a:rPr spc="-290" dirty="0">
                <a:solidFill>
                  <a:srgbClr val="002060"/>
                </a:solidFill>
              </a:rPr>
              <a:t> </a:t>
            </a:r>
            <a:r>
              <a:rPr lang="en-US" spc="-60" dirty="0" smtClean="0">
                <a:solidFill>
                  <a:srgbClr val="002060"/>
                </a:solidFill>
              </a:rPr>
              <a:t>Template</a:t>
            </a:r>
            <a:endParaRPr spc="-60" dirty="0">
              <a:solidFill>
                <a:srgbClr val="002060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598" y="2343420"/>
            <a:ext cx="7048747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6370" indent="-153670" algn="ctr">
              <a:lnSpc>
                <a:spcPct val="100000"/>
              </a:lnSpc>
              <a:spcBef>
                <a:spcPts val="100"/>
              </a:spcBef>
              <a:buChar char="•"/>
              <a:tabLst>
                <a:tab pos="166370" algn="l"/>
              </a:tabLst>
            </a:pPr>
            <a:r>
              <a:rPr lang="el-GR" sz="1100" spc="-45" dirty="0" smtClean="0">
                <a:latin typeface="Trebuchet MS"/>
                <a:cs typeface="Trebuchet MS"/>
              </a:rPr>
              <a:t>Για περισσότερες πληροφορίες χρησιμοποιείστε το αρχείο του 1</a:t>
            </a:r>
            <a:r>
              <a:rPr lang="el-GR" sz="1100" spc="-45" baseline="30000" dirty="0" smtClean="0">
                <a:latin typeface="Trebuchet MS"/>
                <a:cs typeface="Trebuchet MS"/>
              </a:rPr>
              <a:t>ου</a:t>
            </a:r>
            <a:r>
              <a:rPr lang="el-GR" sz="1100" spc="-45" dirty="0" smtClean="0">
                <a:latin typeface="Trebuchet MS"/>
                <a:cs typeface="Trebuchet MS"/>
              </a:rPr>
              <a:t> </a:t>
            </a:r>
            <a:r>
              <a:rPr lang="en-US" sz="1100" spc="-45" dirty="0" smtClean="0">
                <a:latin typeface="Trebuchet MS"/>
                <a:cs typeface="Trebuchet MS"/>
              </a:rPr>
              <a:t>Virtual Session  - </a:t>
            </a:r>
            <a:r>
              <a:rPr lang="el-GR" sz="1100" spc="-45" dirty="0" smtClean="0">
                <a:latin typeface="Trebuchet MS"/>
                <a:cs typeface="Trebuchet MS"/>
              </a:rPr>
              <a:t>Ενότητα </a:t>
            </a:r>
            <a:r>
              <a:rPr lang="en-US" sz="1100" spc="-45" dirty="0" smtClean="0">
                <a:latin typeface="Trebuchet MS"/>
                <a:cs typeface="Trebuchet MS"/>
              </a:rPr>
              <a:t>Personal SWOT Analysis</a:t>
            </a:r>
            <a:endParaRPr sz="1100" dirty="0">
              <a:latin typeface="Trebuchet MS"/>
              <a:cs typeface="Trebuchet MS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374560"/>
              </p:ext>
            </p:extLst>
          </p:nvPr>
        </p:nvGraphicFramePr>
        <p:xfrm>
          <a:off x="538200" y="2833204"/>
          <a:ext cx="6695440" cy="61595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5766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400" b="1" spc="-10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Strengths</a:t>
                      </a:r>
                      <a:endParaRPr sz="1400" dirty="0">
                        <a:solidFill>
                          <a:srgbClr val="002060"/>
                        </a:solidFill>
                        <a:latin typeface="Trebuchet MS"/>
                        <a:cs typeface="Trebuchet MS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l-GR" sz="1100" spc="-35" dirty="0" smtClean="0">
                          <a:latin typeface="Trebuchet MS"/>
                          <a:cs typeface="Trebuchet MS"/>
                        </a:rPr>
                        <a:t>Τι πιστεύεις</a:t>
                      </a:r>
                      <a:r>
                        <a:rPr lang="el-GR" sz="1100" spc="-35" baseline="0" dirty="0" smtClean="0">
                          <a:latin typeface="Trebuchet MS"/>
                          <a:cs typeface="Trebuchet MS"/>
                        </a:rPr>
                        <a:t> ότι </a:t>
                      </a:r>
                      <a:r>
                        <a:rPr lang="el-GR" sz="1100" spc="-35" dirty="0" smtClean="0">
                          <a:latin typeface="Trebuchet MS"/>
                          <a:cs typeface="Trebuchet MS"/>
                        </a:rPr>
                        <a:t>κάνεις καλά;</a:t>
                      </a:r>
                      <a:endParaRPr lang="en-US" sz="1100" spc="-35" dirty="0" smtClean="0">
                        <a:latin typeface="Trebuchet MS"/>
                        <a:cs typeface="Trebuchet MS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l-GR" sz="1100" spc="-35" dirty="0" smtClean="0">
                          <a:latin typeface="Trebuchet MS"/>
                          <a:cs typeface="Trebuchet MS"/>
                        </a:rPr>
                        <a:t>Τι βλέπουν οι άλλοι ως δυνατά σου σημεία;</a:t>
                      </a:r>
                      <a:endParaRPr sz="1100" dirty="0">
                        <a:latin typeface="Trebuchet MS"/>
                        <a:cs typeface="Trebuchet MS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D9B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400" b="1" spc="-20" dirty="0">
                          <a:solidFill>
                            <a:srgbClr val="002060"/>
                          </a:solidFill>
                          <a:latin typeface="Trebuchet MS"/>
                          <a:cs typeface="Trebuchet MS"/>
                        </a:rPr>
                        <a:t>Weaknesses</a:t>
                      </a:r>
                      <a:endParaRPr sz="1400" dirty="0">
                        <a:solidFill>
                          <a:srgbClr val="002060"/>
                        </a:solidFill>
                        <a:latin typeface="Trebuchet MS"/>
                        <a:cs typeface="Trebuchet MS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l-GR" sz="1100" spc="-35" dirty="0" smtClean="0">
                          <a:latin typeface="Trebuchet MS"/>
                          <a:cs typeface="Trebuchet MS"/>
                        </a:rPr>
                        <a:t>Τι θα μπορούσες να βελτιώσεις;</a:t>
                      </a: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l-GR" sz="1100" spc="-35" dirty="0" smtClean="0">
                          <a:latin typeface="Trebuchet MS"/>
                          <a:cs typeface="Trebuchet MS"/>
                        </a:rPr>
                        <a:t>Τι είναι πιθανό να δουν οι άλλοι ως αδυναμίες σου;</a:t>
                      </a:r>
                      <a:endParaRPr sz="1100" dirty="0">
                        <a:latin typeface="Trebuchet MS"/>
                        <a:cs typeface="Trebuchet MS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D9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4008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…………………………………………..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…………………………………………..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…………………………………………..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…………………………………………..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766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400" b="1" spc="-15" dirty="0">
                          <a:solidFill>
                            <a:srgbClr val="002060"/>
                          </a:solidFill>
                          <a:latin typeface="Trebuchet MS" panose="020B0603020202020204" pitchFamily="34" charset="0"/>
                          <a:cs typeface="Trebuchet MS"/>
                        </a:rPr>
                        <a:t>Opportunities</a:t>
                      </a:r>
                      <a:endParaRPr sz="1400" dirty="0">
                        <a:solidFill>
                          <a:srgbClr val="002060"/>
                        </a:solidFill>
                        <a:latin typeface="Trebuchet MS" panose="020B0603020202020204" pitchFamily="34" charset="0"/>
                        <a:cs typeface="Trebuchet MS"/>
                      </a:endParaRPr>
                    </a:p>
                    <a:p>
                      <a:pPr rtl="0"/>
                      <a:r>
                        <a:rPr lang="el-GR" sz="11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Ποιες ευκαιρίες είναι ανοιχτές για εσάς; 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rtl="0"/>
                      <a:r>
                        <a:rPr lang="el-GR" sz="11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Ποιες τάσεις θα μπορούσατε να εκμεταλλευτείτε; 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D9B7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400" b="1" spc="-40" dirty="0">
                          <a:solidFill>
                            <a:srgbClr val="002060"/>
                          </a:solidFill>
                          <a:latin typeface="Trebuchet MS" panose="020B0603020202020204" pitchFamily="34" charset="0"/>
                          <a:cs typeface="Trebuchet MS"/>
                        </a:rPr>
                        <a:t>Threats</a:t>
                      </a:r>
                      <a:endParaRPr sz="1400" dirty="0">
                        <a:solidFill>
                          <a:srgbClr val="002060"/>
                        </a:solidFill>
                        <a:latin typeface="Trebuchet MS" panose="020B0603020202020204" pitchFamily="34" charset="0"/>
                        <a:cs typeface="Trebuchet MS"/>
                      </a:endParaRPr>
                    </a:p>
                    <a:p>
                      <a:pPr rtl="0"/>
                      <a:r>
                        <a:rPr lang="el-GR" sz="11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Ποιες απειλές θα μπορούσαν να σας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“</a:t>
                      </a:r>
                      <a:r>
                        <a:rPr lang="el-GR" sz="11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βλάψουν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”</a:t>
                      </a:r>
                      <a:r>
                        <a:rPr lang="el-GR" sz="11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; 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  <a:p>
                      <a:pPr rtl="0"/>
                      <a:r>
                        <a:rPr lang="el-GR" sz="11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Πως</a:t>
                      </a:r>
                      <a:r>
                        <a:rPr lang="el-GR" sz="1100" baseline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είναι </a:t>
                      </a:r>
                      <a:r>
                        <a:rPr lang="el-GR" sz="11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ο ανταγωνισμός; </a:t>
                      </a:r>
                      <a:endParaRPr lang="en-US" sz="1100" dirty="0" smtClean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D9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4002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…………………………………………..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…………………………………………..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…………………………………………..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q"/>
                      </a:pP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…………………………………………..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F7B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96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Calibri</vt:lpstr>
      <vt:lpstr>Times New Roman</vt:lpstr>
      <vt:lpstr>Trebuchet MS</vt:lpstr>
      <vt:lpstr>Wingdings</vt:lpstr>
      <vt:lpstr>Office Theme</vt:lpstr>
      <vt:lpstr>Personal SWOT Analysis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SWOT Analysis Template</dc:title>
  <dc:creator>anagnos</dc:creator>
  <cp:lastModifiedBy>anagnos</cp:lastModifiedBy>
  <cp:revision>6</cp:revision>
  <dcterms:created xsi:type="dcterms:W3CDTF">2022-04-15T06:22:49Z</dcterms:created>
  <dcterms:modified xsi:type="dcterms:W3CDTF">2022-06-06T11:13:13Z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2017-03-13T00:00:00Z</vt:filetime>
  </property>
  <property fmtid="{D5CDD505-2E9C-101B-9397-08002B2CF9AE}" pid="3" name="Creator">
    <vt:lpwstr>Adobe InDesign CC 2017 (Windows)</vt:lpwstr>
  </property>
  <property fmtid="{D5CDD505-2E9C-101B-9397-08002B2CF9AE}" pid="4" name="LastSaved">
    <vt:filetime>2022-04-15T00:00:00Z</vt:filetime>
  </property>
</Properties>
</file>