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6"/>
  </p:notesMasterIdLst>
  <p:sldIdLst>
    <p:sldId id="272" r:id="rId3"/>
    <p:sldId id="257" r:id="rId4"/>
    <p:sldId id="258" r:id="rId5"/>
    <p:sldId id="259" r:id="rId6"/>
    <p:sldId id="260" r:id="rId7"/>
    <p:sldId id="261" r:id="rId8"/>
    <p:sldId id="262" r:id="rId9"/>
    <p:sldId id="263" r:id="rId10"/>
    <p:sldId id="264" r:id="rId11"/>
    <p:sldId id="265" r:id="rId12"/>
    <p:sldId id="266" r:id="rId13"/>
    <p:sldId id="270" r:id="rId14"/>
    <p:sldId id="271" r:id="rId15"/>
  </p:sldIdLst>
  <p:sldSz cx="12192000" cy="6858000"/>
  <p:notesSz cx="6858000" cy="9144000"/>
  <p:embeddedFontLst>
    <p:embeddedFont>
      <p:font typeface="Microsoft YaHei UI" panose="020B0503020204020204" pitchFamily="34" charset="-122"/>
      <p:regular r:id="rId17"/>
      <p:bold r:id="rId18"/>
    </p:embeddedFont>
    <p:embeddedFont>
      <p:font typeface="Montserrat" panose="00000500000000000000" pitchFamily="2" charset="0"/>
      <p:regular r:id="rId19"/>
      <p:bold r:id="rId20"/>
      <p:italic r:id="rId21"/>
      <p:boldItalic r:id="rId22"/>
    </p:embeddedFont>
    <p:embeddedFont>
      <p:font typeface="Montserrat ExtraBold" panose="00000900000000000000" pitchFamily="2" charset="0"/>
      <p:bold r:id="rId23"/>
      <p:boldItalic r:id="rId24"/>
    </p:embeddedFont>
    <p:embeddedFont>
      <p:font typeface="Noto Sans" panose="020B0502040504020204" pitchFamily="34" charset="0"/>
      <p:regular r:id="rId25"/>
      <p:bold r:id="rId26"/>
      <p:italic r:id="rId27"/>
      <p:boldItalic r:id="rId28"/>
    </p:embeddedFont>
    <p:embeddedFont>
      <p:font typeface="Play"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q40OjQGmFFMamP5sKFQ3MViu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A74"/>
    <a:srgbClr val="DED5ED"/>
    <a:srgbClr val="896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20" autoAdjust="0"/>
  </p:normalViewPr>
  <p:slideViewPr>
    <p:cSldViewPr snapToGrid="0">
      <p:cViewPr varScale="1">
        <p:scale>
          <a:sx n="68" d="100"/>
          <a:sy n="68" d="100"/>
        </p:scale>
        <p:origin x="11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92" name="Google Shape;2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313" name="Google Shape;3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93" name="Google Shape;1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8" name="Google Shape;2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2" name="Google Shape;2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53" name="Google Shape;2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6" name="Google Shape;2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2" name="Google Shape;92;p1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3" name="Google Shape;93;p1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26"/>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6"/>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7"/>
              </a:spcBef>
              <a:spcAft>
                <a:spcPts val="0"/>
              </a:spcAft>
              <a:buClr>
                <a:srgbClr val="888888"/>
              </a:buClr>
              <a:buSzPts val="3200"/>
              <a:buNone/>
              <a:defRPr>
                <a:solidFill>
                  <a:srgbClr val="888888"/>
                </a:solidFill>
              </a:defRPr>
            </a:lvl1pPr>
            <a:lvl2pPr lvl="1" algn="ctr">
              <a:lnSpc>
                <a:spcPct val="100000"/>
              </a:lnSpc>
              <a:spcBef>
                <a:spcPts val="373"/>
              </a:spcBef>
              <a:spcAft>
                <a:spcPts val="0"/>
              </a:spcAft>
              <a:buClr>
                <a:srgbClr val="888888"/>
              </a:buClr>
              <a:buSzPts val="2800"/>
              <a:buNone/>
              <a:defRPr>
                <a:solidFill>
                  <a:srgbClr val="888888"/>
                </a:solidFill>
              </a:defRPr>
            </a:lvl2pPr>
            <a:lvl3pPr lvl="2" algn="ctr">
              <a:lnSpc>
                <a:spcPct val="100000"/>
              </a:lnSpc>
              <a:spcBef>
                <a:spcPts val="320"/>
              </a:spcBef>
              <a:spcAft>
                <a:spcPts val="0"/>
              </a:spcAft>
              <a:buClr>
                <a:srgbClr val="888888"/>
              </a:buClr>
              <a:buSzPts val="2400"/>
              <a:buNone/>
              <a:defRPr>
                <a:solidFill>
                  <a:srgbClr val="888888"/>
                </a:solidFill>
              </a:defRPr>
            </a:lvl3pPr>
            <a:lvl4pPr lvl="3" algn="ctr">
              <a:lnSpc>
                <a:spcPct val="100000"/>
              </a:lnSpc>
              <a:spcBef>
                <a:spcPts val="267"/>
              </a:spcBef>
              <a:spcAft>
                <a:spcPts val="0"/>
              </a:spcAft>
              <a:buClr>
                <a:srgbClr val="888888"/>
              </a:buClr>
              <a:buSzPts val="2000"/>
              <a:buNone/>
              <a:defRPr>
                <a:solidFill>
                  <a:srgbClr val="888888"/>
                </a:solidFill>
              </a:defRPr>
            </a:lvl4pPr>
            <a:lvl5pPr lvl="4" algn="ctr">
              <a:lnSpc>
                <a:spcPct val="100000"/>
              </a:lnSpc>
              <a:spcBef>
                <a:spcPts val="267"/>
              </a:spcBef>
              <a:spcAft>
                <a:spcPts val="0"/>
              </a:spcAft>
              <a:buClr>
                <a:srgbClr val="888888"/>
              </a:buClr>
              <a:buSzPts val="2000"/>
              <a:buNone/>
              <a:defRPr>
                <a:solidFill>
                  <a:srgbClr val="888888"/>
                </a:solidFill>
              </a:defRPr>
            </a:lvl5pPr>
            <a:lvl6pPr lvl="5" algn="ctr">
              <a:lnSpc>
                <a:spcPct val="100000"/>
              </a:lnSpc>
              <a:spcBef>
                <a:spcPts val="267"/>
              </a:spcBef>
              <a:spcAft>
                <a:spcPts val="0"/>
              </a:spcAft>
              <a:buClr>
                <a:srgbClr val="888888"/>
              </a:buClr>
              <a:buSzPts val="2000"/>
              <a:buNone/>
              <a:defRPr>
                <a:solidFill>
                  <a:srgbClr val="888888"/>
                </a:solidFill>
              </a:defRPr>
            </a:lvl6pPr>
            <a:lvl7pPr lvl="6" algn="ctr">
              <a:lnSpc>
                <a:spcPct val="100000"/>
              </a:lnSpc>
              <a:spcBef>
                <a:spcPts val="267"/>
              </a:spcBef>
              <a:spcAft>
                <a:spcPts val="0"/>
              </a:spcAft>
              <a:buClr>
                <a:srgbClr val="888888"/>
              </a:buClr>
              <a:buSzPts val="2000"/>
              <a:buNone/>
              <a:defRPr>
                <a:solidFill>
                  <a:srgbClr val="888888"/>
                </a:solidFill>
              </a:defRPr>
            </a:lvl7pPr>
            <a:lvl8pPr lvl="7" algn="ctr">
              <a:lnSpc>
                <a:spcPct val="100000"/>
              </a:lnSpc>
              <a:spcBef>
                <a:spcPts val="267"/>
              </a:spcBef>
              <a:spcAft>
                <a:spcPts val="0"/>
              </a:spcAft>
              <a:buClr>
                <a:srgbClr val="888888"/>
              </a:buClr>
              <a:buSzPts val="2000"/>
              <a:buNone/>
              <a:defRPr>
                <a:solidFill>
                  <a:srgbClr val="888888"/>
                </a:solidFill>
              </a:defRPr>
            </a:lvl8pPr>
            <a:lvl9pPr lvl="8" algn="ctr">
              <a:lnSpc>
                <a:spcPct val="100000"/>
              </a:lnSpc>
              <a:spcBef>
                <a:spcPts val="267"/>
              </a:spcBef>
              <a:spcAft>
                <a:spcPts val="0"/>
              </a:spcAft>
              <a:buClr>
                <a:srgbClr val="888888"/>
              </a:buClr>
              <a:buSzPts val="2000"/>
              <a:buNone/>
              <a:defRPr>
                <a:solidFill>
                  <a:srgbClr val="888888"/>
                </a:solidFill>
              </a:defRPr>
            </a:lvl9pPr>
          </a:lstStyle>
          <a:p>
            <a:endParaRPr/>
          </a:p>
        </p:txBody>
      </p:sp>
      <p:sp>
        <p:nvSpPr>
          <p:cNvPr id="97" name="Google Shape;97;p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8" name="Google Shape;98;p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9" name="Google Shape;99;p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103" name="Google Shape;103;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4" name="Google Shape;104;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5" name="Google Shape;105;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2667"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8"/>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67"/>
              </a:spcBef>
              <a:spcAft>
                <a:spcPts val="0"/>
              </a:spcAft>
              <a:buClr>
                <a:srgbClr val="888888"/>
              </a:buClr>
              <a:buSzPts val="2000"/>
              <a:buNone/>
              <a:defRPr sz="1333">
                <a:solidFill>
                  <a:srgbClr val="888888"/>
                </a:solidFill>
              </a:defRPr>
            </a:lvl1pPr>
            <a:lvl2pPr marL="914400" lvl="1" indent="-228600" algn="l">
              <a:lnSpc>
                <a:spcPct val="100000"/>
              </a:lnSpc>
              <a:spcBef>
                <a:spcPts val="240"/>
              </a:spcBef>
              <a:spcAft>
                <a:spcPts val="0"/>
              </a:spcAft>
              <a:buClr>
                <a:srgbClr val="888888"/>
              </a:buClr>
              <a:buSzPts val="1800"/>
              <a:buNone/>
              <a:defRPr sz="1200">
                <a:solidFill>
                  <a:srgbClr val="888888"/>
                </a:solidFill>
              </a:defRPr>
            </a:lvl2pPr>
            <a:lvl3pPr marL="1371600" lvl="2" indent="-228600" algn="l">
              <a:lnSpc>
                <a:spcPct val="100000"/>
              </a:lnSpc>
              <a:spcBef>
                <a:spcPts val="213"/>
              </a:spcBef>
              <a:spcAft>
                <a:spcPts val="0"/>
              </a:spcAft>
              <a:buClr>
                <a:srgbClr val="888888"/>
              </a:buClr>
              <a:buSzPts val="1600"/>
              <a:buNone/>
              <a:defRPr sz="1067">
                <a:solidFill>
                  <a:srgbClr val="888888"/>
                </a:solidFill>
              </a:defRPr>
            </a:lvl3pPr>
            <a:lvl4pPr marL="1828800" lvl="3" indent="-228600" algn="l">
              <a:lnSpc>
                <a:spcPct val="100000"/>
              </a:lnSpc>
              <a:spcBef>
                <a:spcPts val="187"/>
              </a:spcBef>
              <a:spcAft>
                <a:spcPts val="0"/>
              </a:spcAft>
              <a:buClr>
                <a:srgbClr val="888888"/>
              </a:buClr>
              <a:buSzPts val="1400"/>
              <a:buNone/>
              <a:defRPr sz="933">
                <a:solidFill>
                  <a:srgbClr val="888888"/>
                </a:solidFill>
              </a:defRPr>
            </a:lvl4pPr>
            <a:lvl5pPr marL="2286000" lvl="4" indent="-228600" algn="l">
              <a:lnSpc>
                <a:spcPct val="100000"/>
              </a:lnSpc>
              <a:spcBef>
                <a:spcPts val="187"/>
              </a:spcBef>
              <a:spcAft>
                <a:spcPts val="0"/>
              </a:spcAft>
              <a:buClr>
                <a:srgbClr val="888888"/>
              </a:buClr>
              <a:buSzPts val="1400"/>
              <a:buNone/>
              <a:defRPr sz="933">
                <a:solidFill>
                  <a:srgbClr val="888888"/>
                </a:solidFill>
              </a:defRPr>
            </a:lvl5pPr>
            <a:lvl6pPr marL="2743200" lvl="5" indent="-228600" algn="l">
              <a:lnSpc>
                <a:spcPct val="100000"/>
              </a:lnSpc>
              <a:spcBef>
                <a:spcPts val="187"/>
              </a:spcBef>
              <a:spcAft>
                <a:spcPts val="0"/>
              </a:spcAft>
              <a:buClr>
                <a:srgbClr val="888888"/>
              </a:buClr>
              <a:buSzPts val="1400"/>
              <a:buNone/>
              <a:defRPr sz="933">
                <a:solidFill>
                  <a:srgbClr val="888888"/>
                </a:solidFill>
              </a:defRPr>
            </a:lvl6pPr>
            <a:lvl7pPr marL="3200400" lvl="6" indent="-228600" algn="l">
              <a:lnSpc>
                <a:spcPct val="100000"/>
              </a:lnSpc>
              <a:spcBef>
                <a:spcPts val="187"/>
              </a:spcBef>
              <a:spcAft>
                <a:spcPts val="0"/>
              </a:spcAft>
              <a:buClr>
                <a:srgbClr val="888888"/>
              </a:buClr>
              <a:buSzPts val="1400"/>
              <a:buNone/>
              <a:defRPr sz="933">
                <a:solidFill>
                  <a:srgbClr val="888888"/>
                </a:solidFill>
              </a:defRPr>
            </a:lvl7pPr>
            <a:lvl8pPr marL="3657600" lvl="7" indent="-228600" algn="l">
              <a:lnSpc>
                <a:spcPct val="100000"/>
              </a:lnSpc>
              <a:spcBef>
                <a:spcPts val="187"/>
              </a:spcBef>
              <a:spcAft>
                <a:spcPts val="0"/>
              </a:spcAft>
              <a:buClr>
                <a:srgbClr val="888888"/>
              </a:buClr>
              <a:buSzPts val="1400"/>
              <a:buNone/>
              <a:defRPr sz="933">
                <a:solidFill>
                  <a:srgbClr val="888888"/>
                </a:solidFill>
              </a:defRPr>
            </a:lvl8pPr>
            <a:lvl9pPr marL="4114800" lvl="8" indent="-228600" algn="l">
              <a:lnSpc>
                <a:spcPct val="100000"/>
              </a:lnSpc>
              <a:spcBef>
                <a:spcPts val="187"/>
              </a:spcBef>
              <a:spcAft>
                <a:spcPts val="0"/>
              </a:spcAft>
              <a:buClr>
                <a:srgbClr val="888888"/>
              </a:buClr>
              <a:buSzPts val="1400"/>
              <a:buNone/>
              <a:defRPr sz="933">
                <a:solidFill>
                  <a:srgbClr val="888888"/>
                </a:solidFill>
              </a:defRPr>
            </a:lvl9pPr>
          </a:lstStyle>
          <a:p>
            <a:endParaRPr/>
          </a:p>
        </p:txBody>
      </p:sp>
      <p:sp>
        <p:nvSpPr>
          <p:cNvPr id="109" name="Google Shape;109;p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0" name="Google Shape;110;p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1" name="Google Shape;111;p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9"/>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73"/>
              </a:spcBef>
              <a:spcAft>
                <a:spcPts val="0"/>
              </a:spcAft>
              <a:buClr>
                <a:schemeClr val="dk1"/>
              </a:buClr>
              <a:buSzPts val="2800"/>
              <a:buChar char="•"/>
              <a:defRPr sz="1867"/>
            </a:lvl1pPr>
            <a:lvl2pPr marL="914400" lvl="1" indent="-381000" algn="l">
              <a:lnSpc>
                <a:spcPct val="100000"/>
              </a:lnSpc>
              <a:spcBef>
                <a:spcPts val="320"/>
              </a:spcBef>
              <a:spcAft>
                <a:spcPts val="0"/>
              </a:spcAft>
              <a:buClr>
                <a:schemeClr val="dk1"/>
              </a:buClr>
              <a:buSzPts val="2400"/>
              <a:buChar char="–"/>
              <a:defRPr sz="1600"/>
            </a:lvl2pPr>
            <a:lvl3pPr marL="1371600" lvl="2" indent="-355600" algn="l">
              <a:lnSpc>
                <a:spcPct val="100000"/>
              </a:lnSpc>
              <a:spcBef>
                <a:spcPts val="267"/>
              </a:spcBef>
              <a:spcAft>
                <a:spcPts val="0"/>
              </a:spcAft>
              <a:buClr>
                <a:schemeClr val="dk1"/>
              </a:buClr>
              <a:buSzPts val="2000"/>
              <a:buChar char="•"/>
              <a:defRPr sz="1333"/>
            </a:lvl3pPr>
            <a:lvl4pPr marL="1828800" lvl="3" indent="-342900" algn="l">
              <a:lnSpc>
                <a:spcPct val="100000"/>
              </a:lnSpc>
              <a:spcBef>
                <a:spcPts val="240"/>
              </a:spcBef>
              <a:spcAft>
                <a:spcPts val="0"/>
              </a:spcAft>
              <a:buClr>
                <a:schemeClr val="dk1"/>
              </a:buClr>
              <a:buSzPts val="1800"/>
              <a:buChar char="–"/>
              <a:defRPr sz="1200"/>
            </a:lvl4pPr>
            <a:lvl5pPr marL="2286000" lvl="4" indent="-342900" algn="l">
              <a:lnSpc>
                <a:spcPct val="100000"/>
              </a:lnSpc>
              <a:spcBef>
                <a:spcPts val="240"/>
              </a:spcBef>
              <a:spcAft>
                <a:spcPts val="0"/>
              </a:spcAft>
              <a:buClr>
                <a:schemeClr val="dk1"/>
              </a:buClr>
              <a:buSzPts val="1800"/>
              <a:buChar char="»"/>
              <a:defRPr sz="1200"/>
            </a:lvl5pPr>
            <a:lvl6pPr marL="2743200" lvl="5" indent="-342900" algn="l">
              <a:lnSpc>
                <a:spcPct val="100000"/>
              </a:lnSpc>
              <a:spcBef>
                <a:spcPts val="240"/>
              </a:spcBef>
              <a:spcAft>
                <a:spcPts val="0"/>
              </a:spcAft>
              <a:buClr>
                <a:schemeClr val="dk1"/>
              </a:buClr>
              <a:buSzPts val="1800"/>
              <a:buChar char="•"/>
              <a:defRPr sz="1200"/>
            </a:lvl6pPr>
            <a:lvl7pPr marL="3200400" lvl="6" indent="-342900" algn="l">
              <a:lnSpc>
                <a:spcPct val="100000"/>
              </a:lnSpc>
              <a:spcBef>
                <a:spcPts val="240"/>
              </a:spcBef>
              <a:spcAft>
                <a:spcPts val="0"/>
              </a:spcAft>
              <a:buClr>
                <a:schemeClr val="dk1"/>
              </a:buClr>
              <a:buSzPts val="1800"/>
              <a:buChar char="•"/>
              <a:defRPr sz="1200"/>
            </a:lvl7pPr>
            <a:lvl8pPr marL="3657600" lvl="7" indent="-342900" algn="l">
              <a:lnSpc>
                <a:spcPct val="100000"/>
              </a:lnSpc>
              <a:spcBef>
                <a:spcPts val="240"/>
              </a:spcBef>
              <a:spcAft>
                <a:spcPts val="0"/>
              </a:spcAft>
              <a:buClr>
                <a:schemeClr val="dk1"/>
              </a:buClr>
              <a:buSzPts val="1800"/>
              <a:buChar char="•"/>
              <a:defRPr sz="1200"/>
            </a:lvl8pPr>
            <a:lvl9pPr marL="4114800" lvl="8" indent="-342900" algn="l">
              <a:lnSpc>
                <a:spcPct val="100000"/>
              </a:lnSpc>
              <a:spcBef>
                <a:spcPts val="240"/>
              </a:spcBef>
              <a:spcAft>
                <a:spcPts val="0"/>
              </a:spcAft>
              <a:buClr>
                <a:schemeClr val="dk1"/>
              </a:buClr>
              <a:buSzPts val="1800"/>
              <a:buChar char="•"/>
              <a:defRPr sz="1200"/>
            </a:lvl9pPr>
          </a:lstStyle>
          <a:p>
            <a:endParaRPr/>
          </a:p>
        </p:txBody>
      </p:sp>
      <p:sp>
        <p:nvSpPr>
          <p:cNvPr id="115" name="Google Shape;115;p29"/>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73"/>
              </a:spcBef>
              <a:spcAft>
                <a:spcPts val="0"/>
              </a:spcAft>
              <a:buClr>
                <a:schemeClr val="dk1"/>
              </a:buClr>
              <a:buSzPts val="2800"/>
              <a:buChar char="•"/>
              <a:defRPr sz="1867"/>
            </a:lvl1pPr>
            <a:lvl2pPr marL="914400" lvl="1" indent="-381000" algn="l">
              <a:lnSpc>
                <a:spcPct val="100000"/>
              </a:lnSpc>
              <a:spcBef>
                <a:spcPts val="320"/>
              </a:spcBef>
              <a:spcAft>
                <a:spcPts val="0"/>
              </a:spcAft>
              <a:buClr>
                <a:schemeClr val="dk1"/>
              </a:buClr>
              <a:buSzPts val="2400"/>
              <a:buChar char="–"/>
              <a:defRPr sz="1600"/>
            </a:lvl2pPr>
            <a:lvl3pPr marL="1371600" lvl="2" indent="-355600" algn="l">
              <a:lnSpc>
                <a:spcPct val="100000"/>
              </a:lnSpc>
              <a:spcBef>
                <a:spcPts val="267"/>
              </a:spcBef>
              <a:spcAft>
                <a:spcPts val="0"/>
              </a:spcAft>
              <a:buClr>
                <a:schemeClr val="dk1"/>
              </a:buClr>
              <a:buSzPts val="2000"/>
              <a:buChar char="•"/>
              <a:defRPr sz="1333"/>
            </a:lvl3pPr>
            <a:lvl4pPr marL="1828800" lvl="3" indent="-342900" algn="l">
              <a:lnSpc>
                <a:spcPct val="100000"/>
              </a:lnSpc>
              <a:spcBef>
                <a:spcPts val="240"/>
              </a:spcBef>
              <a:spcAft>
                <a:spcPts val="0"/>
              </a:spcAft>
              <a:buClr>
                <a:schemeClr val="dk1"/>
              </a:buClr>
              <a:buSzPts val="1800"/>
              <a:buChar char="–"/>
              <a:defRPr sz="1200"/>
            </a:lvl4pPr>
            <a:lvl5pPr marL="2286000" lvl="4" indent="-342900" algn="l">
              <a:lnSpc>
                <a:spcPct val="100000"/>
              </a:lnSpc>
              <a:spcBef>
                <a:spcPts val="240"/>
              </a:spcBef>
              <a:spcAft>
                <a:spcPts val="0"/>
              </a:spcAft>
              <a:buClr>
                <a:schemeClr val="dk1"/>
              </a:buClr>
              <a:buSzPts val="1800"/>
              <a:buChar char="»"/>
              <a:defRPr sz="1200"/>
            </a:lvl5pPr>
            <a:lvl6pPr marL="2743200" lvl="5" indent="-342900" algn="l">
              <a:lnSpc>
                <a:spcPct val="100000"/>
              </a:lnSpc>
              <a:spcBef>
                <a:spcPts val="240"/>
              </a:spcBef>
              <a:spcAft>
                <a:spcPts val="0"/>
              </a:spcAft>
              <a:buClr>
                <a:schemeClr val="dk1"/>
              </a:buClr>
              <a:buSzPts val="1800"/>
              <a:buChar char="•"/>
              <a:defRPr sz="1200"/>
            </a:lvl6pPr>
            <a:lvl7pPr marL="3200400" lvl="6" indent="-342900" algn="l">
              <a:lnSpc>
                <a:spcPct val="100000"/>
              </a:lnSpc>
              <a:spcBef>
                <a:spcPts val="240"/>
              </a:spcBef>
              <a:spcAft>
                <a:spcPts val="0"/>
              </a:spcAft>
              <a:buClr>
                <a:schemeClr val="dk1"/>
              </a:buClr>
              <a:buSzPts val="1800"/>
              <a:buChar char="•"/>
              <a:defRPr sz="1200"/>
            </a:lvl7pPr>
            <a:lvl8pPr marL="3657600" lvl="7" indent="-342900" algn="l">
              <a:lnSpc>
                <a:spcPct val="100000"/>
              </a:lnSpc>
              <a:spcBef>
                <a:spcPts val="240"/>
              </a:spcBef>
              <a:spcAft>
                <a:spcPts val="0"/>
              </a:spcAft>
              <a:buClr>
                <a:schemeClr val="dk1"/>
              </a:buClr>
              <a:buSzPts val="1800"/>
              <a:buChar char="•"/>
              <a:defRPr sz="1200"/>
            </a:lvl8pPr>
            <a:lvl9pPr marL="4114800" lvl="8" indent="-342900" algn="l">
              <a:lnSpc>
                <a:spcPct val="100000"/>
              </a:lnSpc>
              <a:spcBef>
                <a:spcPts val="240"/>
              </a:spcBef>
              <a:spcAft>
                <a:spcPts val="0"/>
              </a:spcAft>
              <a:buClr>
                <a:schemeClr val="dk1"/>
              </a:buClr>
              <a:buSzPts val="1800"/>
              <a:buChar char="•"/>
              <a:defRPr sz="1200"/>
            </a:lvl9pPr>
          </a:lstStyle>
          <a:p>
            <a:endParaRPr/>
          </a:p>
        </p:txBody>
      </p:sp>
      <p:sp>
        <p:nvSpPr>
          <p:cNvPr id="116" name="Google Shape;116;p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0"/>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2400"/>
              <a:buNone/>
              <a:defRPr sz="1600" b="1"/>
            </a:lvl1pPr>
            <a:lvl2pPr marL="914400" lvl="1" indent="-228600" algn="l">
              <a:lnSpc>
                <a:spcPct val="100000"/>
              </a:lnSpc>
              <a:spcBef>
                <a:spcPts val="267"/>
              </a:spcBef>
              <a:spcAft>
                <a:spcPts val="0"/>
              </a:spcAft>
              <a:buClr>
                <a:schemeClr val="dk1"/>
              </a:buClr>
              <a:buSzPts val="2000"/>
              <a:buNone/>
              <a:defRPr sz="1333" b="1"/>
            </a:lvl2pPr>
            <a:lvl3pPr marL="1371600" lvl="2" indent="-228600" algn="l">
              <a:lnSpc>
                <a:spcPct val="100000"/>
              </a:lnSpc>
              <a:spcBef>
                <a:spcPts val="240"/>
              </a:spcBef>
              <a:spcAft>
                <a:spcPts val="0"/>
              </a:spcAft>
              <a:buClr>
                <a:schemeClr val="dk1"/>
              </a:buClr>
              <a:buSzPts val="1800"/>
              <a:buNone/>
              <a:defRPr sz="1200" b="1"/>
            </a:lvl3pPr>
            <a:lvl4pPr marL="1828800" lvl="3" indent="-228600" algn="l">
              <a:lnSpc>
                <a:spcPct val="100000"/>
              </a:lnSpc>
              <a:spcBef>
                <a:spcPts val="213"/>
              </a:spcBef>
              <a:spcAft>
                <a:spcPts val="0"/>
              </a:spcAft>
              <a:buClr>
                <a:schemeClr val="dk1"/>
              </a:buClr>
              <a:buSzPts val="1600"/>
              <a:buNone/>
              <a:defRPr sz="1067" b="1"/>
            </a:lvl4pPr>
            <a:lvl5pPr marL="2286000" lvl="4" indent="-228600" algn="l">
              <a:lnSpc>
                <a:spcPct val="100000"/>
              </a:lnSpc>
              <a:spcBef>
                <a:spcPts val="213"/>
              </a:spcBef>
              <a:spcAft>
                <a:spcPts val="0"/>
              </a:spcAft>
              <a:buClr>
                <a:schemeClr val="dk1"/>
              </a:buClr>
              <a:buSzPts val="1600"/>
              <a:buNone/>
              <a:defRPr sz="1067" b="1"/>
            </a:lvl5pPr>
            <a:lvl6pPr marL="2743200" lvl="5" indent="-228600" algn="l">
              <a:lnSpc>
                <a:spcPct val="100000"/>
              </a:lnSpc>
              <a:spcBef>
                <a:spcPts val="213"/>
              </a:spcBef>
              <a:spcAft>
                <a:spcPts val="0"/>
              </a:spcAft>
              <a:buClr>
                <a:schemeClr val="dk1"/>
              </a:buClr>
              <a:buSzPts val="1600"/>
              <a:buNone/>
              <a:defRPr sz="1067" b="1"/>
            </a:lvl6pPr>
            <a:lvl7pPr marL="3200400" lvl="6" indent="-228600" algn="l">
              <a:lnSpc>
                <a:spcPct val="100000"/>
              </a:lnSpc>
              <a:spcBef>
                <a:spcPts val="213"/>
              </a:spcBef>
              <a:spcAft>
                <a:spcPts val="0"/>
              </a:spcAft>
              <a:buClr>
                <a:schemeClr val="dk1"/>
              </a:buClr>
              <a:buSzPts val="1600"/>
              <a:buNone/>
              <a:defRPr sz="1067" b="1"/>
            </a:lvl7pPr>
            <a:lvl8pPr marL="3657600" lvl="7" indent="-228600" algn="l">
              <a:lnSpc>
                <a:spcPct val="100000"/>
              </a:lnSpc>
              <a:spcBef>
                <a:spcPts val="213"/>
              </a:spcBef>
              <a:spcAft>
                <a:spcPts val="0"/>
              </a:spcAft>
              <a:buClr>
                <a:schemeClr val="dk1"/>
              </a:buClr>
              <a:buSzPts val="1600"/>
              <a:buNone/>
              <a:defRPr sz="1067" b="1"/>
            </a:lvl8pPr>
            <a:lvl9pPr marL="4114800" lvl="8" indent="-228600" algn="l">
              <a:lnSpc>
                <a:spcPct val="100000"/>
              </a:lnSpc>
              <a:spcBef>
                <a:spcPts val="213"/>
              </a:spcBef>
              <a:spcAft>
                <a:spcPts val="0"/>
              </a:spcAft>
              <a:buClr>
                <a:schemeClr val="dk1"/>
              </a:buClr>
              <a:buSzPts val="1600"/>
              <a:buNone/>
              <a:defRPr sz="1067" b="1"/>
            </a:lvl9pPr>
          </a:lstStyle>
          <a:p>
            <a:endParaRPr/>
          </a:p>
        </p:txBody>
      </p:sp>
      <p:sp>
        <p:nvSpPr>
          <p:cNvPr id="122" name="Google Shape;122;p30"/>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20"/>
              </a:spcBef>
              <a:spcAft>
                <a:spcPts val="0"/>
              </a:spcAft>
              <a:buClr>
                <a:schemeClr val="dk1"/>
              </a:buClr>
              <a:buSzPts val="2400"/>
              <a:buChar char="•"/>
              <a:defRPr sz="1600"/>
            </a:lvl1pPr>
            <a:lvl2pPr marL="914400" lvl="1" indent="-355600" algn="l">
              <a:lnSpc>
                <a:spcPct val="100000"/>
              </a:lnSpc>
              <a:spcBef>
                <a:spcPts val="267"/>
              </a:spcBef>
              <a:spcAft>
                <a:spcPts val="0"/>
              </a:spcAft>
              <a:buClr>
                <a:schemeClr val="dk1"/>
              </a:buClr>
              <a:buSzPts val="2000"/>
              <a:buChar char="–"/>
              <a:defRPr sz="1333"/>
            </a:lvl2pPr>
            <a:lvl3pPr marL="1371600" lvl="2" indent="-342900" algn="l">
              <a:lnSpc>
                <a:spcPct val="100000"/>
              </a:lnSpc>
              <a:spcBef>
                <a:spcPts val="240"/>
              </a:spcBef>
              <a:spcAft>
                <a:spcPts val="0"/>
              </a:spcAft>
              <a:buClr>
                <a:schemeClr val="dk1"/>
              </a:buClr>
              <a:buSzPts val="1800"/>
              <a:buChar char="•"/>
              <a:defRPr sz="1200"/>
            </a:lvl3pPr>
            <a:lvl4pPr marL="1828800" lvl="3" indent="-330200" algn="l">
              <a:lnSpc>
                <a:spcPct val="100000"/>
              </a:lnSpc>
              <a:spcBef>
                <a:spcPts val="213"/>
              </a:spcBef>
              <a:spcAft>
                <a:spcPts val="0"/>
              </a:spcAft>
              <a:buClr>
                <a:schemeClr val="dk1"/>
              </a:buClr>
              <a:buSzPts val="1600"/>
              <a:buChar char="–"/>
              <a:defRPr sz="1067"/>
            </a:lvl4pPr>
            <a:lvl5pPr marL="2286000" lvl="4" indent="-330200" algn="l">
              <a:lnSpc>
                <a:spcPct val="100000"/>
              </a:lnSpc>
              <a:spcBef>
                <a:spcPts val="213"/>
              </a:spcBef>
              <a:spcAft>
                <a:spcPts val="0"/>
              </a:spcAft>
              <a:buClr>
                <a:schemeClr val="dk1"/>
              </a:buClr>
              <a:buSzPts val="1600"/>
              <a:buChar char="»"/>
              <a:defRPr sz="1067"/>
            </a:lvl5pPr>
            <a:lvl6pPr marL="2743200" lvl="5" indent="-330200" algn="l">
              <a:lnSpc>
                <a:spcPct val="100000"/>
              </a:lnSpc>
              <a:spcBef>
                <a:spcPts val="213"/>
              </a:spcBef>
              <a:spcAft>
                <a:spcPts val="0"/>
              </a:spcAft>
              <a:buClr>
                <a:schemeClr val="dk1"/>
              </a:buClr>
              <a:buSzPts val="1600"/>
              <a:buChar char="•"/>
              <a:defRPr sz="1067"/>
            </a:lvl6pPr>
            <a:lvl7pPr marL="3200400" lvl="6" indent="-330200" algn="l">
              <a:lnSpc>
                <a:spcPct val="100000"/>
              </a:lnSpc>
              <a:spcBef>
                <a:spcPts val="213"/>
              </a:spcBef>
              <a:spcAft>
                <a:spcPts val="0"/>
              </a:spcAft>
              <a:buClr>
                <a:schemeClr val="dk1"/>
              </a:buClr>
              <a:buSzPts val="1600"/>
              <a:buChar char="•"/>
              <a:defRPr sz="1067"/>
            </a:lvl7pPr>
            <a:lvl8pPr marL="3657600" lvl="7" indent="-330200" algn="l">
              <a:lnSpc>
                <a:spcPct val="100000"/>
              </a:lnSpc>
              <a:spcBef>
                <a:spcPts val="213"/>
              </a:spcBef>
              <a:spcAft>
                <a:spcPts val="0"/>
              </a:spcAft>
              <a:buClr>
                <a:schemeClr val="dk1"/>
              </a:buClr>
              <a:buSzPts val="1600"/>
              <a:buChar char="•"/>
              <a:defRPr sz="1067"/>
            </a:lvl8pPr>
            <a:lvl9pPr marL="4114800" lvl="8" indent="-330200" algn="l">
              <a:lnSpc>
                <a:spcPct val="100000"/>
              </a:lnSpc>
              <a:spcBef>
                <a:spcPts val="213"/>
              </a:spcBef>
              <a:spcAft>
                <a:spcPts val="0"/>
              </a:spcAft>
              <a:buClr>
                <a:schemeClr val="dk1"/>
              </a:buClr>
              <a:buSzPts val="1600"/>
              <a:buChar char="•"/>
              <a:defRPr sz="1067"/>
            </a:lvl9pPr>
          </a:lstStyle>
          <a:p>
            <a:endParaRPr/>
          </a:p>
        </p:txBody>
      </p:sp>
      <p:sp>
        <p:nvSpPr>
          <p:cNvPr id="123" name="Google Shape;123;p30"/>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2400"/>
              <a:buNone/>
              <a:defRPr sz="1600" b="1"/>
            </a:lvl1pPr>
            <a:lvl2pPr marL="914400" lvl="1" indent="-228600" algn="l">
              <a:lnSpc>
                <a:spcPct val="100000"/>
              </a:lnSpc>
              <a:spcBef>
                <a:spcPts val="267"/>
              </a:spcBef>
              <a:spcAft>
                <a:spcPts val="0"/>
              </a:spcAft>
              <a:buClr>
                <a:schemeClr val="dk1"/>
              </a:buClr>
              <a:buSzPts val="2000"/>
              <a:buNone/>
              <a:defRPr sz="1333" b="1"/>
            </a:lvl2pPr>
            <a:lvl3pPr marL="1371600" lvl="2" indent="-228600" algn="l">
              <a:lnSpc>
                <a:spcPct val="100000"/>
              </a:lnSpc>
              <a:spcBef>
                <a:spcPts val="240"/>
              </a:spcBef>
              <a:spcAft>
                <a:spcPts val="0"/>
              </a:spcAft>
              <a:buClr>
                <a:schemeClr val="dk1"/>
              </a:buClr>
              <a:buSzPts val="1800"/>
              <a:buNone/>
              <a:defRPr sz="1200" b="1"/>
            </a:lvl3pPr>
            <a:lvl4pPr marL="1828800" lvl="3" indent="-228600" algn="l">
              <a:lnSpc>
                <a:spcPct val="100000"/>
              </a:lnSpc>
              <a:spcBef>
                <a:spcPts val="213"/>
              </a:spcBef>
              <a:spcAft>
                <a:spcPts val="0"/>
              </a:spcAft>
              <a:buClr>
                <a:schemeClr val="dk1"/>
              </a:buClr>
              <a:buSzPts val="1600"/>
              <a:buNone/>
              <a:defRPr sz="1067" b="1"/>
            </a:lvl4pPr>
            <a:lvl5pPr marL="2286000" lvl="4" indent="-228600" algn="l">
              <a:lnSpc>
                <a:spcPct val="100000"/>
              </a:lnSpc>
              <a:spcBef>
                <a:spcPts val="213"/>
              </a:spcBef>
              <a:spcAft>
                <a:spcPts val="0"/>
              </a:spcAft>
              <a:buClr>
                <a:schemeClr val="dk1"/>
              </a:buClr>
              <a:buSzPts val="1600"/>
              <a:buNone/>
              <a:defRPr sz="1067" b="1"/>
            </a:lvl5pPr>
            <a:lvl6pPr marL="2743200" lvl="5" indent="-228600" algn="l">
              <a:lnSpc>
                <a:spcPct val="100000"/>
              </a:lnSpc>
              <a:spcBef>
                <a:spcPts val="213"/>
              </a:spcBef>
              <a:spcAft>
                <a:spcPts val="0"/>
              </a:spcAft>
              <a:buClr>
                <a:schemeClr val="dk1"/>
              </a:buClr>
              <a:buSzPts val="1600"/>
              <a:buNone/>
              <a:defRPr sz="1067" b="1"/>
            </a:lvl6pPr>
            <a:lvl7pPr marL="3200400" lvl="6" indent="-228600" algn="l">
              <a:lnSpc>
                <a:spcPct val="100000"/>
              </a:lnSpc>
              <a:spcBef>
                <a:spcPts val="213"/>
              </a:spcBef>
              <a:spcAft>
                <a:spcPts val="0"/>
              </a:spcAft>
              <a:buClr>
                <a:schemeClr val="dk1"/>
              </a:buClr>
              <a:buSzPts val="1600"/>
              <a:buNone/>
              <a:defRPr sz="1067" b="1"/>
            </a:lvl7pPr>
            <a:lvl8pPr marL="3657600" lvl="7" indent="-228600" algn="l">
              <a:lnSpc>
                <a:spcPct val="100000"/>
              </a:lnSpc>
              <a:spcBef>
                <a:spcPts val="213"/>
              </a:spcBef>
              <a:spcAft>
                <a:spcPts val="0"/>
              </a:spcAft>
              <a:buClr>
                <a:schemeClr val="dk1"/>
              </a:buClr>
              <a:buSzPts val="1600"/>
              <a:buNone/>
              <a:defRPr sz="1067" b="1"/>
            </a:lvl8pPr>
            <a:lvl9pPr marL="4114800" lvl="8" indent="-228600" algn="l">
              <a:lnSpc>
                <a:spcPct val="100000"/>
              </a:lnSpc>
              <a:spcBef>
                <a:spcPts val="213"/>
              </a:spcBef>
              <a:spcAft>
                <a:spcPts val="0"/>
              </a:spcAft>
              <a:buClr>
                <a:schemeClr val="dk1"/>
              </a:buClr>
              <a:buSzPts val="1600"/>
              <a:buNone/>
              <a:defRPr sz="1067" b="1"/>
            </a:lvl9pPr>
          </a:lstStyle>
          <a:p>
            <a:endParaRPr/>
          </a:p>
        </p:txBody>
      </p:sp>
      <p:sp>
        <p:nvSpPr>
          <p:cNvPr id="124" name="Google Shape;124;p30"/>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20"/>
              </a:spcBef>
              <a:spcAft>
                <a:spcPts val="0"/>
              </a:spcAft>
              <a:buClr>
                <a:schemeClr val="dk1"/>
              </a:buClr>
              <a:buSzPts val="2400"/>
              <a:buChar char="•"/>
              <a:defRPr sz="1600"/>
            </a:lvl1pPr>
            <a:lvl2pPr marL="914400" lvl="1" indent="-355600" algn="l">
              <a:lnSpc>
                <a:spcPct val="100000"/>
              </a:lnSpc>
              <a:spcBef>
                <a:spcPts val="267"/>
              </a:spcBef>
              <a:spcAft>
                <a:spcPts val="0"/>
              </a:spcAft>
              <a:buClr>
                <a:schemeClr val="dk1"/>
              </a:buClr>
              <a:buSzPts val="2000"/>
              <a:buChar char="–"/>
              <a:defRPr sz="1333"/>
            </a:lvl2pPr>
            <a:lvl3pPr marL="1371600" lvl="2" indent="-342900" algn="l">
              <a:lnSpc>
                <a:spcPct val="100000"/>
              </a:lnSpc>
              <a:spcBef>
                <a:spcPts val="240"/>
              </a:spcBef>
              <a:spcAft>
                <a:spcPts val="0"/>
              </a:spcAft>
              <a:buClr>
                <a:schemeClr val="dk1"/>
              </a:buClr>
              <a:buSzPts val="1800"/>
              <a:buChar char="•"/>
              <a:defRPr sz="1200"/>
            </a:lvl3pPr>
            <a:lvl4pPr marL="1828800" lvl="3" indent="-330200" algn="l">
              <a:lnSpc>
                <a:spcPct val="100000"/>
              </a:lnSpc>
              <a:spcBef>
                <a:spcPts val="213"/>
              </a:spcBef>
              <a:spcAft>
                <a:spcPts val="0"/>
              </a:spcAft>
              <a:buClr>
                <a:schemeClr val="dk1"/>
              </a:buClr>
              <a:buSzPts val="1600"/>
              <a:buChar char="–"/>
              <a:defRPr sz="1067"/>
            </a:lvl4pPr>
            <a:lvl5pPr marL="2286000" lvl="4" indent="-330200" algn="l">
              <a:lnSpc>
                <a:spcPct val="100000"/>
              </a:lnSpc>
              <a:spcBef>
                <a:spcPts val="213"/>
              </a:spcBef>
              <a:spcAft>
                <a:spcPts val="0"/>
              </a:spcAft>
              <a:buClr>
                <a:schemeClr val="dk1"/>
              </a:buClr>
              <a:buSzPts val="1600"/>
              <a:buChar char="»"/>
              <a:defRPr sz="1067"/>
            </a:lvl5pPr>
            <a:lvl6pPr marL="2743200" lvl="5" indent="-330200" algn="l">
              <a:lnSpc>
                <a:spcPct val="100000"/>
              </a:lnSpc>
              <a:spcBef>
                <a:spcPts val="213"/>
              </a:spcBef>
              <a:spcAft>
                <a:spcPts val="0"/>
              </a:spcAft>
              <a:buClr>
                <a:schemeClr val="dk1"/>
              </a:buClr>
              <a:buSzPts val="1600"/>
              <a:buChar char="•"/>
              <a:defRPr sz="1067"/>
            </a:lvl6pPr>
            <a:lvl7pPr marL="3200400" lvl="6" indent="-330200" algn="l">
              <a:lnSpc>
                <a:spcPct val="100000"/>
              </a:lnSpc>
              <a:spcBef>
                <a:spcPts val="213"/>
              </a:spcBef>
              <a:spcAft>
                <a:spcPts val="0"/>
              </a:spcAft>
              <a:buClr>
                <a:schemeClr val="dk1"/>
              </a:buClr>
              <a:buSzPts val="1600"/>
              <a:buChar char="•"/>
              <a:defRPr sz="1067"/>
            </a:lvl7pPr>
            <a:lvl8pPr marL="3657600" lvl="7" indent="-330200" algn="l">
              <a:lnSpc>
                <a:spcPct val="100000"/>
              </a:lnSpc>
              <a:spcBef>
                <a:spcPts val="213"/>
              </a:spcBef>
              <a:spcAft>
                <a:spcPts val="0"/>
              </a:spcAft>
              <a:buClr>
                <a:schemeClr val="dk1"/>
              </a:buClr>
              <a:buSzPts val="1600"/>
              <a:buChar char="•"/>
              <a:defRPr sz="1067"/>
            </a:lvl8pPr>
            <a:lvl9pPr marL="4114800" lvl="8" indent="-330200" algn="l">
              <a:lnSpc>
                <a:spcPct val="100000"/>
              </a:lnSpc>
              <a:spcBef>
                <a:spcPts val="213"/>
              </a:spcBef>
              <a:spcAft>
                <a:spcPts val="0"/>
              </a:spcAft>
              <a:buClr>
                <a:schemeClr val="dk1"/>
              </a:buClr>
              <a:buSzPts val="1600"/>
              <a:buChar char="•"/>
              <a:defRPr sz="1067"/>
            </a:lvl9pPr>
          </a:lstStyle>
          <a:p>
            <a:endParaRPr/>
          </a:p>
        </p:txBody>
      </p:sp>
      <p:sp>
        <p:nvSpPr>
          <p:cNvPr id="125" name="Google Shape;125;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32"/>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427"/>
              </a:spcBef>
              <a:spcAft>
                <a:spcPts val="0"/>
              </a:spcAft>
              <a:buClr>
                <a:schemeClr val="dk1"/>
              </a:buClr>
              <a:buSzPts val="3200"/>
              <a:buChar char="•"/>
              <a:defRPr sz="2133"/>
            </a:lvl1pPr>
            <a:lvl2pPr marL="914400" lvl="1" indent="-406400" algn="l">
              <a:lnSpc>
                <a:spcPct val="100000"/>
              </a:lnSpc>
              <a:spcBef>
                <a:spcPts val="373"/>
              </a:spcBef>
              <a:spcAft>
                <a:spcPts val="0"/>
              </a:spcAft>
              <a:buClr>
                <a:schemeClr val="dk1"/>
              </a:buClr>
              <a:buSzPts val="2800"/>
              <a:buChar char="–"/>
              <a:defRPr sz="1867"/>
            </a:lvl2pPr>
            <a:lvl3pPr marL="1371600" lvl="2" indent="-381000" algn="l">
              <a:lnSpc>
                <a:spcPct val="100000"/>
              </a:lnSpc>
              <a:spcBef>
                <a:spcPts val="320"/>
              </a:spcBef>
              <a:spcAft>
                <a:spcPts val="0"/>
              </a:spcAft>
              <a:buClr>
                <a:schemeClr val="dk1"/>
              </a:buClr>
              <a:buSzPts val="2400"/>
              <a:buChar char="•"/>
              <a:defRPr sz="1600"/>
            </a:lvl3pPr>
            <a:lvl4pPr marL="1828800" lvl="3" indent="-355600" algn="l">
              <a:lnSpc>
                <a:spcPct val="100000"/>
              </a:lnSpc>
              <a:spcBef>
                <a:spcPts val="267"/>
              </a:spcBef>
              <a:spcAft>
                <a:spcPts val="0"/>
              </a:spcAft>
              <a:buClr>
                <a:schemeClr val="dk1"/>
              </a:buClr>
              <a:buSzPts val="2000"/>
              <a:buChar char="–"/>
              <a:defRPr sz="1333"/>
            </a:lvl4pPr>
            <a:lvl5pPr marL="2286000" lvl="4" indent="-355600" algn="l">
              <a:lnSpc>
                <a:spcPct val="100000"/>
              </a:lnSpc>
              <a:spcBef>
                <a:spcPts val="267"/>
              </a:spcBef>
              <a:spcAft>
                <a:spcPts val="0"/>
              </a:spcAft>
              <a:buClr>
                <a:schemeClr val="dk1"/>
              </a:buClr>
              <a:buSzPts val="2000"/>
              <a:buChar char="»"/>
              <a:defRPr sz="1333"/>
            </a:lvl5pPr>
            <a:lvl6pPr marL="2743200" lvl="5" indent="-355600" algn="l">
              <a:lnSpc>
                <a:spcPct val="100000"/>
              </a:lnSpc>
              <a:spcBef>
                <a:spcPts val="267"/>
              </a:spcBef>
              <a:spcAft>
                <a:spcPts val="0"/>
              </a:spcAft>
              <a:buClr>
                <a:schemeClr val="dk1"/>
              </a:buClr>
              <a:buSzPts val="2000"/>
              <a:buChar char="•"/>
              <a:defRPr sz="1333"/>
            </a:lvl6pPr>
            <a:lvl7pPr marL="3200400" lvl="6" indent="-355600" algn="l">
              <a:lnSpc>
                <a:spcPct val="100000"/>
              </a:lnSpc>
              <a:spcBef>
                <a:spcPts val="267"/>
              </a:spcBef>
              <a:spcAft>
                <a:spcPts val="0"/>
              </a:spcAft>
              <a:buClr>
                <a:schemeClr val="dk1"/>
              </a:buClr>
              <a:buSzPts val="2000"/>
              <a:buChar char="•"/>
              <a:defRPr sz="1333"/>
            </a:lvl7pPr>
            <a:lvl8pPr marL="3657600" lvl="7" indent="-355600" algn="l">
              <a:lnSpc>
                <a:spcPct val="100000"/>
              </a:lnSpc>
              <a:spcBef>
                <a:spcPts val="267"/>
              </a:spcBef>
              <a:spcAft>
                <a:spcPts val="0"/>
              </a:spcAft>
              <a:buClr>
                <a:schemeClr val="dk1"/>
              </a:buClr>
              <a:buSzPts val="2000"/>
              <a:buChar char="•"/>
              <a:defRPr sz="1333"/>
            </a:lvl8pPr>
            <a:lvl9pPr marL="4114800" lvl="8" indent="-355600" algn="l">
              <a:lnSpc>
                <a:spcPct val="100000"/>
              </a:lnSpc>
              <a:spcBef>
                <a:spcPts val="267"/>
              </a:spcBef>
              <a:spcAft>
                <a:spcPts val="0"/>
              </a:spcAft>
              <a:buClr>
                <a:schemeClr val="dk1"/>
              </a:buClr>
              <a:buSzPts val="2000"/>
              <a:buChar char="•"/>
              <a:defRPr sz="1333"/>
            </a:lvl9pPr>
          </a:lstStyle>
          <a:p>
            <a:endParaRPr/>
          </a:p>
        </p:txBody>
      </p:sp>
      <p:sp>
        <p:nvSpPr>
          <p:cNvPr id="136" name="Google Shape;136;p32"/>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1400"/>
              <a:buNone/>
              <a:defRPr sz="933"/>
            </a:lvl1pPr>
            <a:lvl2pPr marL="914400" lvl="1" indent="-228600" algn="l">
              <a:lnSpc>
                <a:spcPct val="100000"/>
              </a:lnSpc>
              <a:spcBef>
                <a:spcPts val="160"/>
              </a:spcBef>
              <a:spcAft>
                <a:spcPts val="0"/>
              </a:spcAft>
              <a:buClr>
                <a:schemeClr val="dk1"/>
              </a:buClr>
              <a:buSzPts val="1200"/>
              <a:buNone/>
              <a:defRPr sz="800"/>
            </a:lvl2pPr>
            <a:lvl3pPr marL="1371600" lvl="2" indent="-228600" algn="l">
              <a:lnSpc>
                <a:spcPct val="100000"/>
              </a:lnSpc>
              <a:spcBef>
                <a:spcPts val="133"/>
              </a:spcBef>
              <a:spcAft>
                <a:spcPts val="0"/>
              </a:spcAft>
              <a:buClr>
                <a:schemeClr val="dk1"/>
              </a:buClr>
              <a:buSzPts val="1000"/>
              <a:buNone/>
              <a:defRPr sz="667"/>
            </a:lvl3pPr>
            <a:lvl4pPr marL="1828800" lvl="3" indent="-228600" algn="l">
              <a:lnSpc>
                <a:spcPct val="100000"/>
              </a:lnSpc>
              <a:spcBef>
                <a:spcPts val="120"/>
              </a:spcBef>
              <a:spcAft>
                <a:spcPts val="0"/>
              </a:spcAft>
              <a:buClr>
                <a:schemeClr val="dk1"/>
              </a:buClr>
              <a:buSzPts val="900"/>
              <a:buNone/>
              <a:defRPr sz="600"/>
            </a:lvl4pPr>
            <a:lvl5pPr marL="2286000" lvl="4" indent="-228600" algn="l">
              <a:lnSpc>
                <a:spcPct val="100000"/>
              </a:lnSpc>
              <a:spcBef>
                <a:spcPts val="120"/>
              </a:spcBef>
              <a:spcAft>
                <a:spcPts val="0"/>
              </a:spcAft>
              <a:buClr>
                <a:schemeClr val="dk1"/>
              </a:buClr>
              <a:buSzPts val="900"/>
              <a:buNone/>
              <a:defRPr sz="600"/>
            </a:lvl5pPr>
            <a:lvl6pPr marL="2743200" lvl="5" indent="-228600" algn="l">
              <a:lnSpc>
                <a:spcPct val="100000"/>
              </a:lnSpc>
              <a:spcBef>
                <a:spcPts val="120"/>
              </a:spcBef>
              <a:spcAft>
                <a:spcPts val="0"/>
              </a:spcAft>
              <a:buClr>
                <a:schemeClr val="dk1"/>
              </a:buClr>
              <a:buSzPts val="900"/>
              <a:buNone/>
              <a:defRPr sz="600"/>
            </a:lvl6pPr>
            <a:lvl7pPr marL="3200400" lvl="6" indent="-228600" algn="l">
              <a:lnSpc>
                <a:spcPct val="100000"/>
              </a:lnSpc>
              <a:spcBef>
                <a:spcPts val="120"/>
              </a:spcBef>
              <a:spcAft>
                <a:spcPts val="0"/>
              </a:spcAft>
              <a:buClr>
                <a:schemeClr val="dk1"/>
              </a:buClr>
              <a:buSzPts val="900"/>
              <a:buNone/>
              <a:defRPr sz="600"/>
            </a:lvl7pPr>
            <a:lvl8pPr marL="3657600" lvl="7" indent="-228600" algn="l">
              <a:lnSpc>
                <a:spcPct val="100000"/>
              </a:lnSpc>
              <a:spcBef>
                <a:spcPts val="120"/>
              </a:spcBef>
              <a:spcAft>
                <a:spcPts val="0"/>
              </a:spcAft>
              <a:buClr>
                <a:schemeClr val="dk1"/>
              </a:buClr>
              <a:buSzPts val="900"/>
              <a:buNone/>
              <a:defRPr sz="600"/>
            </a:lvl8pPr>
            <a:lvl9pPr marL="4114800" lvl="8" indent="-228600" algn="l">
              <a:lnSpc>
                <a:spcPct val="100000"/>
              </a:lnSpc>
              <a:spcBef>
                <a:spcPts val="120"/>
              </a:spcBef>
              <a:spcAft>
                <a:spcPts val="0"/>
              </a:spcAft>
              <a:buClr>
                <a:schemeClr val="dk1"/>
              </a:buClr>
              <a:buSzPts val="900"/>
              <a:buNone/>
              <a:defRPr sz="600"/>
            </a:lvl9pPr>
          </a:lstStyle>
          <a:p>
            <a:endParaRPr/>
          </a:p>
        </p:txBody>
      </p:sp>
      <p:sp>
        <p:nvSpPr>
          <p:cNvPr id="137" name="Google Shape;137;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8" name="Google Shape;138;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33"/>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3"/>
          <p:cNvSpPr>
            <a:spLocks noGrp="1"/>
          </p:cNvSpPr>
          <p:nvPr>
            <p:ph type="pic" idx="2"/>
          </p:nvPr>
        </p:nvSpPr>
        <p:spPr>
          <a:xfrm>
            <a:off x="1194859" y="408517"/>
            <a:ext cx="3657600" cy="2743200"/>
          </a:xfrm>
          <a:prstGeom prst="rect">
            <a:avLst/>
          </a:prstGeom>
          <a:noFill/>
          <a:ln>
            <a:noFill/>
          </a:ln>
        </p:spPr>
      </p:sp>
      <p:sp>
        <p:nvSpPr>
          <p:cNvPr id="143" name="Google Shape;143;p33"/>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1400"/>
              <a:buNone/>
              <a:defRPr sz="933"/>
            </a:lvl1pPr>
            <a:lvl2pPr marL="914400" lvl="1" indent="-228600" algn="l">
              <a:lnSpc>
                <a:spcPct val="100000"/>
              </a:lnSpc>
              <a:spcBef>
                <a:spcPts val="160"/>
              </a:spcBef>
              <a:spcAft>
                <a:spcPts val="0"/>
              </a:spcAft>
              <a:buClr>
                <a:schemeClr val="dk1"/>
              </a:buClr>
              <a:buSzPts val="1200"/>
              <a:buNone/>
              <a:defRPr sz="800"/>
            </a:lvl2pPr>
            <a:lvl3pPr marL="1371600" lvl="2" indent="-228600" algn="l">
              <a:lnSpc>
                <a:spcPct val="100000"/>
              </a:lnSpc>
              <a:spcBef>
                <a:spcPts val="133"/>
              </a:spcBef>
              <a:spcAft>
                <a:spcPts val="0"/>
              </a:spcAft>
              <a:buClr>
                <a:schemeClr val="dk1"/>
              </a:buClr>
              <a:buSzPts val="1000"/>
              <a:buNone/>
              <a:defRPr sz="667"/>
            </a:lvl3pPr>
            <a:lvl4pPr marL="1828800" lvl="3" indent="-228600" algn="l">
              <a:lnSpc>
                <a:spcPct val="100000"/>
              </a:lnSpc>
              <a:spcBef>
                <a:spcPts val="120"/>
              </a:spcBef>
              <a:spcAft>
                <a:spcPts val="0"/>
              </a:spcAft>
              <a:buClr>
                <a:schemeClr val="dk1"/>
              </a:buClr>
              <a:buSzPts val="900"/>
              <a:buNone/>
              <a:defRPr sz="600"/>
            </a:lvl4pPr>
            <a:lvl5pPr marL="2286000" lvl="4" indent="-228600" algn="l">
              <a:lnSpc>
                <a:spcPct val="100000"/>
              </a:lnSpc>
              <a:spcBef>
                <a:spcPts val="120"/>
              </a:spcBef>
              <a:spcAft>
                <a:spcPts val="0"/>
              </a:spcAft>
              <a:buClr>
                <a:schemeClr val="dk1"/>
              </a:buClr>
              <a:buSzPts val="900"/>
              <a:buNone/>
              <a:defRPr sz="600"/>
            </a:lvl5pPr>
            <a:lvl6pPr marL="2743200" lvl="5" indent="-228600" algn="l">
              <a:lnSpc>
                <a:spcPct val="100000"/>
              </a:lnSpc>
              <a:spcBef>
                <a:spcPts val="120"/>
              </a:spcBef>
              <a:spcAft>
                <a:spcPts val="0"/>
              </a:spcAft>
              <a:buClr>
                <a:schemeClr val="dk1"/>
              </a:buClr>
              <a:buSzPts val="900"/>
              <a:buNone/>
              <a:defRPr sz="600"/>
            </a:lvl6pPr>
            <a:lvl7pPr marL="3200400" lvl="6" indent="-228600" algn="l">
              <a:lnSpc>
                <a:spcPct val="100000"/>
              </a:lnSpc>
              <a:spcBef>
                <a:spcPts val="120"/>
              </a:spcBef>
              <a:spcAft>
                <a:spcPts val="0"/>
              </a:spcAft>
              <a:buClr>
                <a:schemeClr val="dk1"/>
              </a:buClr>
              <a:buSzPts val="900"/>
              <a:buNone/>
              <a:defRPr sz="600"/>
            </a:lvl7pPr>
            <a:lvl8pPr marL="3657600" lvl="7" indent="-228600" algn="l">
              <a:lnSpc>
                <a:spcPct val="100000"/>
              </a:lnSpc>
              <a:spcBef>
                <a:spcPts val="120"/>
              </a:spcBef>
              <a:spcAft>
                <a:spcPts val="0"/>
              </a:spcAft>
              <a:buClr>
                <a:schemeClr val="dk1"/>
              </a:buClr>
              <a:buSzPts val="900"/>
              <a:buNone/>
              <a:defRPr sz="600"/>
            </a:lvl8pPr>
            <a:lvl9pPr marL="4114800" lvl="8" indent="-228600" algn="l">
              <a:lnSpc>
                <a:spcPct val="100000"/>
              </a:lnSpc>
              <a:spcBef>
                <a:spcPts val="120"/>
              </a:spcBef>
              <a:spcAft>
                <a:spcPts val="0"/>
              </a:spcAft>
              <a:buClr>
                <a:schemeClr val="dk1"/>
              </a:buClr>
              <a:buSzPts val="900"/>
              <a:buNone/>
              <a:defRPr sz="600"/>
            </a:lvl9pPr>
          </a:lstStyle>
          <a:p>
            <a:endParaRPr/>
          </a:p>
        </p:txBody>
      </p:sp>
      <p:sp>
        <p:nvSpPr>
          <p:cNvPr id="144" name="Google Shape;144;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4"/>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150" name="Google Shape;150;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5"/>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5"/>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156" name="Google Shape;156;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4"/>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11.png"/><Relationship Id="rId1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hyperlink" Target="https://www.facebook.com/profile.php?id=61557217807689" TargetMode="External"/><Relationship Id="rId9" Type="http://schemas.openxmlformats.org/officeDocument/2006/relationships/image" Target="../media/image13.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0" y="1927735"/>
            <a:ext cx="8240586" cy="1513395"/>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87" name="Google Shape;87;p1"/>
          <p:cNvGrpSpPr/>
          <p:nvPr/>
        </p:nvGrpSpPr>
        <p:grpSpPr>
          <a:xfrm>
            <a:off x="-27805" y="3441130"/>
            <a:ext cx="8291137" cy="1178372"/>
            <a:chOff x="0" y="-57150"/>
            <a:chExt cx="3275511" cy="465529"/>
          </a:xfrm>
        </p:grpSpPr>
        <p:sp>
          <p:nvSpPr>
            <p:cNvPr id="88" name="Google Shape;88;p1"/>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89" name="Google Shape;89;p1"/>
            <p:cNvSpPr txBox="1"/>
            <p:nvPr/>
          </p:nvSpPr>
          <p:spPr>
            <a:xfrm>
              <a:off x="0" y="-57150"/>
              <a:ext cx="3275511" cy="465529"/>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90" name="Google Shape;90;p1"/>
          <p:cNvSpPr/>
          <p:nvPr/>
        </p:nvSpPr>
        <p:spPr>
          <a:xfrm>
            <a:off x="490264" y="6143037"/>
            <a:ext cx="2153421" cy="451523"/>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91" name="Google Shape;91;p1"/>
          <p:cNvSpPr/>
          <p:nvPr/>
        </p:nvSpPr>
        <p:spPr>
          <a:xfrm rot="-1064191">
            <a:off x="9521305" y="-307289"/>
            <a:ext cx="2743200" cy="27432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92" name="Google Shape;92;p1"/>
          <p:cNvSpPr/>
          <p:nvPr/>
        </p:nvSpPr>
        <p:spPr>
          <a:xfrm rot="1586488">
            <a:off x="9521305" y="3255448"/>
            <a:ext cx="2743200" cy="27432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93" name="Google Shape;93;p1"/>
          <p:cNvSpPr/>
          <p:nvPr/>
        </p:nvSpPr>
        <p:spPr>
          <a:xfrm>
            <a:off x="7267480" y="4801446"/>
            <a:ext cx="3292417" cy="3292417"/>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94" name="Google Shape;94;p1"/>
          <p:cNvSpPr txBox="1"/>
          <p:nvPr/>
        </p:nvSpPr>
        <p:spPr>
          <a:xfrm>
            <a:off x="685333" y="682921"/>
            <a:ext cx="6186163" cy="956993"/>
          </a:xfrm>
          <a:prstGeom prst="rect">
            <a:avLst/>
          </a:prstGeom>
          <a:noFill/>
          <a:ln>
            <a:noFill/>
          </a:ln>
        </p:spPr>
        <p:txBody>
          <a:bodyPr spcFirstLastPara="1" wrap="square" lIns="0" tIns="0" rIns="0" bIns="0" anchor="t" anchorCtr="0">
            <a:spAutoFit/>
          </a:bodyPr>
          <a:lstStyle/>
          <a:p>
            <a:pPr algn="ctr">
              <a:lnSpc>
                <a:spcPct val="140018"/>
              </a:lnSpc>
            </a:pPr>
            <a:r>
              <a:rPr lang="en-US" sz="4442" b="1" dirty="0" err="1">
                <a:solidFill>
                  <a:srgbClr val="DED5ED"/>
                </a:solidFill>
                <a:latin typeface="Montserrat"/>
                <a:ea typeface="Montserrat"/>
                <a:cs typeface="Montserrat"/>
                <a:sym typeface="Montserrat"/>
              </a:rPr>
              <a:t>HerTechVenture</a:t>
            </a:r>
            <a:endParaRPr sz="933" dirty="0"/>
          </a:p>
        </p:txBody>
      </p:sp>
      <p:sp>
        <p:nvSpPr>
          <p:cNvPr id="95" name="Google Shape;95;p1"/>
          <p:cNvSpPr txBox="1"/>
          <p:nvPr/>
        </p:nvSpPr>
        <p:spPr>
          <a:xfrm>
            <a:off x="-558964" y="2587785"/>
            <a:ext cx="9206275" cy="553998"/>
          </a:xfrm>
          <a:prstGeom prst="rect">
            <a:avLst/>
          </a:prstGeom>
          <a:noFill/>
          <a:ln>
            <a:noFill/>
          </a:ln>
        </p:spPr>
        <p:txBody>
          <a:bodyPr spcFirstLastPara="1" wrap="square" lIns="0" tIns="0" rIns="0" bIns="0" anchor="t" anchorCtr="0">
            <a:spAutoFit/>
          </a:bodyPr>
          <a:lstStyle/>
          <a:p>
            <a:pPr algn="ctr"/>
            <a:r>
              <a:rPr lang="el-GR" sz="3600" b="1" dirty="0" err="1">
                <a:solidFill>
                  <a:srgbClr val="452A74"/>
                </a:solidFill>
                <a:latin typeface="Noto Sans"/>
                <a:ea typeface="Noto Sans"/>
                <a:cs typeface="Noto Sans"/>
              </a:rPr>
              <a:t>Αυτοαποτίμηση</a:t>
            </a:r>
            <a:r>
              <a:rPr lang="el-GR" sz="3600" b="1" dirty="0">
                <a:solidFill>
                  <a:srgbClr val="452A74"/>
                </a:solidFill>
                <a:latin typeface="Noto Sans"/>
                <a:ea typeface="Noto Sans"/>
                <a:cs typeface="Noto Sans"/>
              </a:rPr>
              <a:t> Πόρων</a:t>
            </a:r>
            <a:endParaRPr lang="en-US" sz="3600" b="1" dirty="0">
              <a:solidFill>
                <a:srgbClr val="452A74"/>
              </a:solidFill>
              <a:latin typeface="Noto Sans"/>
              <a:ea typeface="Noto Sans"/>
              <a:cs typeface="Noto Sans"/>
            </a:endParaRPr>
          </a:p>
        </p:txBody>
      </p:sp>
      <p:sp>
        <p:nvSpPr>
          <p:cNvPr id="96" name="Google Shape;96;p1"/>
          <p:cNvSpPr txBox="1"/>
          <p:nvPr/>
        </p:nvSpPr>
        <p:spPr>
          <a:xfrm>
            <a:off x="938832" y="3832008"/>
            <a:ext cx="6454665" cy="488147"/>
          </a:xfrm>
          <a:prstGeom prst="rect">
            <a:avLst/>
          </a:prstGeom>
          <a:noFill/>
          <a:ln>
            <a:noFill/>
          </a:ln>
        </p:spPr>
        <p:txBody>
          <a:bodyPr spcFirstLastPara="1" wrap="square" lIns="0" tIns="0" rIns="0" bIns="0" anchor="t" anchorCtr="0">
            <a:spAutoFit/>
          </a:bodyPr>
          <a:lstStyle/>
          <a:p>
            <a:pPr algn="ctr">
              <a:lnSpc>
                <a:spcPct val="140011"/>
              </a:lnSpc>
            </a:pPr>
            <a:r>
              <a:rPr lang="en-US" sz="2266" b="1" dirty="0">
                <a:solidFill>
                  <a:srgbClr val="452A74"/>
                </a:solidFill>
                <a:latin typeface="Noto Sans"/>
                <a:ea typeface="Noto Sans"/>
                <a:cs typeface="Noto Sans"/>
                <a:sym typeface="Noto Sans"/>
              </a:rPr>
              <a:t>University of Macedonia</a:t>
            </a:r>
            <a:endParaRPr sz="933" dirty="0"/>
          </a:p>
        </p:txBody>
      </p:sp>
      <p:sp>
        <p:nvSpPr>
          <p:cNvPr id="97" name="Google Shape;97;p1"/>
          <p:cNvSpPr txBox="1"/>
          <p:nvPr/>
        </p:nvSpPr>
        <p:spPr>
          <a:xfrm>
            <a:off x="4051564" y="6067847"/>
            <a:ext cx="2244653" cy="976486"/>
          </a:xfrm>
          <a:prstGeom prst="rect">
            <a:avLst/>
          </a:prstGeom>
          <a:noFill/>
          <a:ln>
            <a:noFill/>
          </a:ln>
        </p:spPr>
        <p:txBody>
          <a:bodyPr spcFirstLastPara="1" wrap="square" lIns="0" tIns="0" rIns="0" bIns="0" anchor="t" anchorCtr="0">
            <a:spAutoFit/>
          </a:bodyPr>
          <a:lstStyle/>
          <a:p>
            <a:pPr algn="ctr">
              <a:lnSpc>
                <a:spcPct val="105666"/>
              </a:lnSpc>
            </a:pPr>
            <a:endParaRPr sz="1200" dirty="0">
              <a:solidFill>
                <a:schemeClr val="dk1"/>
              </a:solidFill>
              <a:latin typeface="Calibri"/>
              <a:ea typeface="Calibri"/>
              <a:cs typeface="Calibri"/>
              <a:sym typeface="Calibri"/>
            </a:endParaRPr>
          </a:p>
          <a:p>
            <a:pPr algn="ctr">
              <a:lnSpc>
                <a:spcPct val="139955"/>
              </a:lnSpc>
            </a:pPr>
            <a:r>
              <a:rPr lang="en-US" sz="906" b="1" dirty="0">
                <a:solidFill>
                  <a:srgbClr val="DED5ED"/>
                </a:solidFill>
                <a:latin typeface="Noto Sans"/>
                <a:ea typeface="Noto Sans"/>
                <a:cs typeface="Noto Sans"/>
                <a:sym typeface="Noto Sans"/>
              </a:rPr>
              <a:t>Project Number 2023-1-PL01-KA220-HED-000156803</a:t>
            </a:r>
            <a:endParaRPr sz="933" dirty="0"/>
          </a:p>
          <a:p>
            <a:pPr algn="ctr">
              <a:lnSpc>
                <a:spcPct val="139955"/>
              </a:lnSpc>
            </a:pPr>
            <a:endParaRPr sz="906" b="1" dirty="0">
              <a:solidFill>
                <a:srgbClr val="DED5ED"/>
              </a:solidFill>
              <a:latin typeface="Noto Sans"/>
              <a:ea typeface="Noto Sans"/>
              <a:cs typeface="Noto Sans"/>
              <a:sym typeface="Noto Sans"/>
            </a:endParaRPr>
          </a:p>
          <a:p>
            <a:pPr algn="ctr">
              <a:lnSpc>
                <a:spcPct val="139955"/>
              </a:lnSpc>
            </a:pPr>
            <a:endParaRPr sz="906" b="1" dirty="0">
              <a:solidFill>
                <a:srgbClr val="DED5ED"/>
              </a:solidFill>
              <a:latin typeface="Noto Sans"/>
              <a:ea typeface="Noto Sans"/>
              <a:cs typeface="Noto Sans"/>
              <a:sym typeface="Noto Sans"/>
            </a:endParaRPr>
          </a:p>
        </p:txBody>
      </p:sp>
      <p:pic>
        <p:nvPicPr>
          <p:cNvPr id="1026" name="Picture 2" descr="University of Macedonia - Back2Basics">
            <a:extLst>
              <a:ext uri="{FF2B5EF4-FFF2-40B4-BE49-F238E27FC236}">
                <a16:creationId xmlns:a16="http://schemas.microsoft.com/office/drawing/2014/main" id="{8FF8761A-C59B-FC72-712B-3037DD5FDC03}"/>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4406" y="4865719"/>
            <a:ext cx="1518566" cy="1076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293"/>
        <p:cNvGrpSpPr/>
        <p:nvPr/>
      </p:nvGrpSpPr>
      <p:grpSpPr>
        <a:xfrm>
          <a:off x="0" y="0"/>
          <a:ext cx="0" cy="0"/>
          <a:chOff x="0" y="0"/>
          <a:chExt cx="0" cy="0"/>
        </a:xfrm>
      </p:grpSpPr>
      <p:sp>
        <p:nvSpPr>
          <p:cNvPr id="294" name="Google Shape;294;p10"/>
          <p:cNvSpPr/>
          <p:nvPr/>
        </p:nvSpPr>
        <p:spPr>
          <a:xfrm>
            <a:off x="3072061" y="1788183"/>
            <a:ext cx="5506064" cy="620223"/>
          </a:xfrm>
          <a:prstGeom prst="rect">
            <a:avLst/>
          </a:prstGeom>
          <a:solidFill>
            <a:srgbClr val="F2F2F2"/>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33">
              <a:solidFill>
                <a:srgbClr val="FFFFFF"/>
              </a:solidFill>
              <a:latin typeface="Arial"/>
              <a:ea typeface="Arial"/>
              <a:cs typeface="Arial"/>
              <a:sym typeface="Arial"/>
            </a:endParaRPr>
          </a:p>
        </p:txBody>
      </p:sp>
      <p:sp>
        <p:nvSpPr>
          <p:cNvPr id="295" name="Google Shape;295;p10"/>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96" name="Google Shape;296;p10"/>
          <p:cNvSpPr/>
          <p:nvPr/>
        </p:nvSpPr>
        <p:spPr>
          <a:xfrm>
            <a:off x="61977" y="1467368"/>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97" name="Google Shape;297;p10"/>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98" name="Google Shape;298;p10"/>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99" name="Google Shape;299;p10"/>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00" name="Google Shape;300;p10"/>
          <p:cNvSpPr txBox="1"/>
          <p:nvPr/>
        </p:nvSpPr>
        <p:spPr>
          <a:xfrm>
            <a:off x="3545711" y="1786463"/>
            <a:ext cx="5100579" cy="56428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667" b="1" dirty="0">
                <a:solidFill>
                  <a:srgbClr val="000000"/>
                </a:solidFill>
                <a:latin typeface="Arial"/>
                <a:ea typeface="Arial"/>
                <a:cs typeface="Arial"/>
                <a:sym typeface="Arial"/>
              </a:rPr>
              <a:t> </a:t>
            </a:r>
            <a:r>
              <a:rPr lang="el-GR" sz="24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2400" b="1" dirty="0">
                <a:solidFill>
                  <a:srgbClr val="452A74"/>
                </a:solidFill>
                <a:latin typeface="Microsoft YaHei UI" panose="020B0503020204020204" pitchFamily="34" charset="-122"/>
                <a:ea typeface="Microsoft YaHei UI" panose="020B0503020204020204" pitchFamily="34" charset="-122"/>
              </a:rPr>
              <a:t> πόρων</a:t>
            </a:r>
            <a:endParaRPr sz="2400" b="1" dirty="0">
              <a:solidFill>
                <a:srgbClr val="452A74"/>
              </a:solidFill>
              <a:latin typeface="Montserrat"/>
            </a:endParaRPr>
          </a:p>
        </p:txBody>
      </p:sp>
      <p:sp>
        <p:nvSpPr>
          <p:cNvPr id="301" name="Google Shape;301;p10"/>
          <p:cNvSpPr txBox="1"/>
          <p:nvPr/>
        </p:nvSpPr>
        <p:spPr>
          <a:xfrm>
            <a:off x="117616" y="910292"/>
            <a:ext cx="5580781" cy="424732"/>
          </a:xfrm>
          <a:prstGeom prst="rect">
            <a:avLst/>
          </a:prstGeom>
          <a:noFill/>
          <a:ln>
            <a:noFill/>
          </a:ln>
        </p:spPr>
        <p:txBody>
          <a:bodyPr spcFirstLastPara="1" wrap="square" lIns="0" tIns="0" rIns="0" bIns="0" anchor="t" anchorCtr="0">
            <a:spAutoFit/>
          </a:bodyPr>
          <a:lstStyle/>
          <a:p>
            <a:pPr marL="304815" lvl="1">
              <a:lnSpc>
                <a:spcPct val="115000"/>
              </a:lnSpc>
            </a:pPr>
            <a:r>
              <a:rPr lang="el-GR" sz="2400" b="1" i="1" dirty="0">
                <a:solidFill>
                  <a:srgbClr val="452A74"/>
                </a:solidFill>
                <a:latin typeface="Montserrat"/>
              </a:rPr>
              <a:t>Πρακτική δραστηριότητα</a:t>
            </a:r>
            <a:endParaRPr sz="2400" b="1" i="1" dirty="0">
              <a:solidFill>
                <a:srgbClr val="452A74"/>
              </a:solidFill>
              <a:latin typeface="Montserrat"/>
            </a:endParaRPr>
          </a:p>
        </p:txBody>
      </p:sp>
      <p:sp>
        <p:nvSpPr>
          <p:cNvPr id="303" name="Google Shape;303;p10"/>
          <p:cNvSpPr/>
          <p:nvPr/>
        </p:nvSpPr>
        <p:spPr>
          <a:xfrm>
            <a:off x="972931" y="2499567"/>
            <a:ext cx="3049494" cy="3397851"/>
          </a:xfrm>
          <a:prstGeom prst="rect">
            <a:avLst/>
          </a:prstGeom>
          <a:solidFill>
            <a:srgbClr val="F2F2F2"/>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33">
              <a:solidFill>
                <a:srgbClr val="FFFFFF"/>
              </a:solidFill>
              <a:latin typeface="Arial"/>
              <a:ea typeface="Arial"/>
              <a:cs typeface="Arial"/>
              <a:sym typeface="Arial"/>
            </a:endParaRPr>
          </a:p>
        </p:txBody>
      </p:sp>
      <p:sp>
        <p:nvSpPr>
          <p:cNvPr id="304" name="Google Shape;304;p10"/>
          <p:cNvSpPr/>
          <p:nvPr/>
        </p:nvSpPr>
        <p:spPr>
          <a:xfrm>
            <a:off x="4173650" y="2487560"/>
            <a:ext cx="3049494" cy="3397851"/>
          </a:xfrm>
          <a:prstGeom prst="rect">
            <a:avLst/>
          </a:prstGeom>
          <a:solidFill>
            <a:srgbClr val="F2F2F2"/>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33">
              <a:solidFill>
                <a:srgbClr val="FFFFFF"/>
              </a:solidFill>
              <a:latin typeface="Arial"/>
              <a:ea typeface="Arial"/>
              <a:cs typeface="Arial"/>
              <a:sym typeface="Arial"/>
            </a:endParaRPr>
          </a:p>
        </p:txBody>
      </p:sp>
      <p:sp>
        <p:nvSpPr>
          <p:cNvPr id="305" name="Google Shape;305;p10"/>
          <p:cNvSpPr/>
          <p:nvPr/>
        </p:nvSpPr>
        <p:spPr>
          <a:xfrm>
            <a:off x="7358858" y="2487559"/>
            <a:ext cx="3049494" cy="3397851"/>
          </a:xfrm>
          <a:prstGeom prst="rect">
            <a:avLst/>
          </a:prstGeom>
          <a:solidFill>
            <a:srgbClr val="F2F2F2"/>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33">
              <a:solidFill>
                <a:srgbClr val="FFFFFF"/>
              </a:solidFill>
              <a:latin typeface="Arial"/>
              <a:ea typeface="Arial"/>
              <a:cs typeface="Arial"/>
              <a:sym typeface="Arial"/>
            </a:endParaRPr>
          </a:p>
        </p:txBody>
      </p:sp>
      <p:sp>
        <p:nvSpPr>
          <p:cNvPr id="306" name="Google Shape;306;p10"/>
          <p:cNvSpPr txBox="1"/>
          <p:nvPr/>
        </p:nvSpPr>
        <p:spPr>
          <a:xfrm>
            <a:off x="1181077" y="2554950"/>
            <a:ext cx="1316601" cy="375447"/>
          </a:xfrm>
          <a:prstGeom prst="rect">
            <a:avLst/>
          </a:prstGeom>
          <a:noFill/>
          <a:ln>
            <a:noFill/>
          </a:ln>
        </p:spPr>
        <p:txBody>
          <a:bodyPr spcFirstLastPara="1" wrap="square" lIns="91425" tIns="45700" rIns="91425" bIns="45700" anchor="t" anchorCtr="0">
            <a:spAutoFit/>
          </a:bodyPr>
          <a:lstStyle/>
          <a:p>
            <a:pPr lvl="0">
              <a:lnSpc>
                <a:spcPct val="115000"/>
              </a:lnSpc>
            </a:pPr>
            <a:r>
              <a:rPr lang="en-US" sz="1600" b="1" dirty="0">
                <a:solidFill>
                  <a:srgbClr val="8064A2"/>
                </a:solidFill>
                <a:latin typeface="Arial"/>
                <a:ea typeface="Arial"/>
                <a:cs typeface="Arial"/>
                <a:sym typeface="Arial"/>
              </a:rPr>
              <a:t> </a:t>
            </a:r>
            <a:r>
              <a:rPr lang="el-GR" sz="1600" b="1" dirty="0">
                <a:solidFill>
                  <a:srgbClr val="452A74"/>
                </a:solidFill>
                <a:ea typeface="Arial"/>
                <a:cs typeface="Arial"/>
                <a:sym typeface="Arial"/>
              </a:rPr>
              <a:t>δ</a:t>
            </a:r>
            <a:r>
              <a:rPr lang="el-GR" sz="1600" b="1" dirty="0">
                <a:solidFill>
                  <a:srgbClr val="452A74"/>
                </a:solidFill>
                <a:latin typeface="Montserrat"/>
              </a:rPr>
              <a:t>εξιότητες</a:t>
            </a:r>
            <a:endParaRPr sz="1600" b="1" dirty="0">
              <a:solidFill>
                <a:srgbClr val="452A74"/>
              </a:solidFill>
              <a:latin typeface="Montserrat"/>
            </a:endParaRPr>
          </a:p>
        </p:txBody>
      </p:sp>
      <p:sp>
        <p:nvSpPr>
          <p:cNvPr id="307" name="Google Shape;307;p10"/>
          <p:cNvSpPr txBox="1"/>
          <p:nvPr/>
        </p:nvSpPr>
        <p:spPr>
          <a:xfrm>
            <a:off x="4230571" y="2554950"/>
            <a:ext cx="2184241" cy="375447"/>
          </a:xfrm>
          <a:prstGeom prst="rect">
            <a:avLst/>
          </a:prstGeom>
          <a:noFill/>
          <a:ln>
            <a:noFill/>
          </a:ln>
        </p:spPr>
        <p:txBody>
          <a:bodyPr spcFirstLastPara="1" wrap="square" lIns="91425" tIns="45700" rIns="91425" bIns="45700" anchor="t" anchorCtr="0">
            <a:spAutoFit/>
          </a:bodyPr>
          <a:lstStyle/>
          <a:p>
            <a:pPr lvl="0">
              <a:lnSpc>
                <a:spcPct val="115000"/>
              </a:lnSpc>
            </a:pPr>
            <a:r>
              <a:rPr lang="el-GR" sz="1600" b="1" dirty="0">
                <a:solidFill>
                  <a:srgbClr val="452A74"/>
                </a:solidFill>
                <a:latin typeface="Montserrat"/>
              </a:rPr>
              <a:t>γνώση</a:t>
            </a:r>
            <a:endParaRPr sz="1600" b="1" dirty="0">
              <a:solidFill>
                <a:srgbClr val="452A74"/>
              </a:solidFill>
              <a:latin typeface="Montserrat"/>
            </a:endParaRPr>
          </a:p>
        </p:txBody>
      </p:sp>
      <p:sp>
        <p:nvSpPr>
          <p:cNvPr id="308" name="Google Shape;308;p10"/>
          <p:cNvSpPr txBox="1"/>
          <p:nvPr/>
        </p:nvSpPr>
        <p:spPr>
          <a:xfrm>
            <a:off x="7374369" y="2565141"/>
            <a:ext cx="2184241" cy="3754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15000"/>
              </a:lnSpc>
              <a:buNone/>
              <a:defRPr sz="1600" b="1">
                <a:solidFill>
                  <a:srgbClr val="452A74"/>
                </a:solidFill>
                <a:latin typeface="Montserrat"/>
              </a:defRPr>
            </a:lvl1pPr>
          </a:lstStyle>
          <a:p>
            <a:r>
              <a:rPr lang="el-GR" dirty="0"/>
              <a:t>δίκτυο</a:t>
            </a:r>
            <a:endParaRPr dirty="0"/>
          </a:p>
        </p:txBody>
      </p:sp>
      <p:sp>
        <p:nvSpPr>
          <p:cNvPr id="309" name="Google Shape;309;p10"/>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0" name="Google Shape;310;p10"/>
          <p:cNvSpPr txBox="1"/>
          <p:nvPr/>
        </p:nvSpPr>
        <p:spPr>
          <a:xfrm>
            <a:off x="2891163" y="6134986"/>
            <a:ext cx="6096000" cy="646290"/>
          </a:xfrm>
          <a:prstGeom prst="rect">
            <a:avLst/>
          </a:prstGeom>
          <a:noFill/>
          <a:ln>
            <a:noFill/>
          </a:ln>
        </p:spPr>
        <p:txBody>
          <a:bodyPr spcFirstLastPara="1" wrap="square" lIns="91425" tIns="45700" rIns="91425" bIns="45700" anchor="t" anchorCtr="0">
            <a:spAutoFit/>
          </a:bodyPr>
          <a:lstStyle/>
          <a:p>
            <a:pPr lvl="0"/>
            <a:r>
              <a:rPr lang="el-GR" sz="1800" b="1" u="sng" dirty="0">
                <a:solidFill>
                  <a:srgbClr val="452A74"/>
                </a:solidFill>
                <a:latin typeface="Montserrat"/>
              </a:rPr>
              <a:t>Σκεφτείτε ευρέως - εξετάστε προσωπικές, επαγγελματικές και ακαδημαϊκές εμπειρίες</a:t>
            </a:r>
            <a:endParaRPr sz="1800" b="1" u="sng" dirty="0">
              <a:solidFill>
                <a:srgbClr val="452A74"/>
              </a:solidFill>
              <a:latin typeface="Montserrat"/>
            </a:endParaRPr>
          </a:p>
        </p:txBody>
      </p:sp>
      <p:sp>
        <p:nvSpPr>
          <p:cNvPr id="2" name="Google Shape;201;p3">
            <a:extLst>
              <a:ext uri="{FF2B5EF4-FFF2-40B4-BE49-F238E27FC236}">
                <a16:creationId xmlns:a16="http://schemas.microsoft.com/office/drawing/2014/main" id="{54FF69D3-86A5-07F2-5C2A-8F71ED6B297A}"/>
              </a:ext>
            </a:extLst>
          </p:cNvPr>
          <p:cNvSpPr txBox="1"/>
          <p:nvPr/>
        </p:nvSpPr>
        <p:spPr>
          <a:xfrm>
            <a:off x="309610" y="158777"/>
            <a:ext cx="8336680"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l-GR" sz="3200" b="1" dirty="0">
                <a:solidFill>
                  <a:srgbClr val="452A74"/>
                </a:solidFill>
                <a:latin typeface="Microsoft YaHei UI" panose="020B0503020204020204" pitchFamily="34" charset="-122"/>
                <a:ea typeface="Microsoft YaHei UI" panose="020B0503020204020204" pitchFamily="34" charset="-122"/>
              </a:rPr>
              <a:t>Τι είναι η </a:t>
            </a:r>
            <a:r>
              <a:rPr lang="el-GR" sz="32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3200" b="1" dirty="0">
                <a:solidFill>
                  <a:srgbClr val="452A74"/>
                </a:solidFill>
                <a:latin typeface="Microsoft YaHei UI" panose="020B0503020204020204" pitchFamily="34" charset="-122"/>
                <a:ea typeface="Microsoft YaHei UI" panose="020B0503020204020204" pitchFamily="34" charset="-122"/>
              </a:rPr>
              <a:t> πόρων;</a:t>
            </a:r>
            <a:endParaRPr lang="en-GB" sz="32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314"/>
        <p:cNvGrpSpPr/>
        <p:nvPr/>
      </p:nvGrpSpPr>
      <p:grpSpPr>
        <a:xfrm>
          <a:off x="0" y="0"/>
          <a:ext cx="0" cy="0"/>
          <a:chOff x="0" y="0"/>
          <a:chExt cx="0" cy="0"/>
        </a:xfrm>
      </p:grpSpPr>
      <p:sp>
        <p:nvSpPr>
          <p:cNvPr id="315" name="Google Shape;315;p11"/>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6" name="Google Shape;316;p11"/>
          <p:cNvSpPr/>
          <p:nvPr/>
        </p:nvSpPr>
        <p:spPr>
          <a:xfrm>
            <a:off x="61977" y="1467368"/>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7" name="Google Shape;317;p11"/>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8" name="Google Shape;318;p11"/>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9" name="Google Shape;319;p11"/>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20" name="Google Shape;320;p11"/>
          <p:cNvSpPr txBox="1"/>
          <p:nvPr/>
        </p:nvSpPr>
        <p:spPr>
          <a:xfrm>
            <a:off x="110945" y="874361"/>
            <a:ext cx="5580781" cy="424732"/>
          </a:xfrm>
          <a:prstGeom prst="rect">
            <a:avLst/>
          </a:prstGeom>
          <a:noFill/>
          <a:ln>
            <a:noFill/>
          </a:ln>
        </p:spPr>
        <p:txBody>
          <a:bodyPr spcFirstLastPara="1" wrap="square" lIns="0" tIns="0" rIns="0" bIns="0" anchor="t" anchorCtr="0">
            <a:spAutoFit/>
          </a:bodyPr>
          <a:lstStyle/>
          <a:p>
            <a:pPr marL="304815" lvl="1">
              <a:lnSpc>
                <a:spcPct val="115000"/>
              </a:lnSpc>
            </a:pPr>
            <a:r>
              <a:rPr lang="el-GR" sz="2400" b="1" i="1" dirty="0">
                <a:solidFill>
                  <a:srgbClr val="452A74"/>
                </a:solidFill>
                <a:latin typeface="Montserrat"/>
              </a:rPr>
              <a:t>Πρακτική δραστηριότητα</a:t>
            </a:r>
            <a:endParaRPr sz="2400" b="1" i="1" dirty="0">
              <a:solidFill>
                <a:srgbClr val="452A74"/>
              </a:solidFill>
              <a:latin typeface="Montserrat"/>
            </a:endParaRPr>
          </a:p>
        </p:txBody>
      </p:sp>
      <p:sp>
        <p:nvSpPr>
          <p:cNvPr id="322" name="Google Shape;322;p11"/>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23" name="Google Shape;323;p11"/>
          <p:cNvSpPr txBox="1"/>
          <p:nvPr/>
        </p:nvSpPr>
        <p:spPr>
          <a:xfrm>
            <a:off x="2363489" y="2014474"/>
            <a:ext cx="6096000" cy="461624"/>
          </a:xfrm>
          <a:prstGeom prst="rect">
            <a:avLst/>
          </a:prstGeom>
          <a:noFill/>
          <a:ln>
            <a:noFill/>
          </a:ln>
        </p:spPr>
        <p:txBody>
          <a:bodyPr spcFirstLastPara="1" wrap="square" lIns="91425" tIns="45700" rIns="91425" bIns="45700" anchor="t" anchorCtr="0">
            <a:spAutoFit/>
          </a:bodyPr>
          <a:lstStyle/>
          <a:p>
            <a:pPr algn="just"/>
            <a:r>
              <a:rPr lang="el-GR" sz="2400" b="1" dirty="0">
                <a:solidFill>
                  <a:srgbClr val="452A74"/>
                </a:solidFill>
                <a:latin typeface="Montserrat"/>
              </a:rPr>
              <a:t>Συζήτηση</a:t>
            </a:r>
            <a:endParaRPr sz="2400" b="1" dirty="0">
              <a:solidFill>
                <a:srgbClr val="452A74"/>
              </a:solidFill>
              <a:latin typeface="Montserrat"/>
            </a:endParaRPr>
          </a:p>
        </p:txBody>
      </p:sp>
      <p:sp>
        <p:nvSpPr>
          <p:cNvPr id="324" name="Google Shape;324;p11"/>
          <p:cNvSpPr txBox="1"/>
          <p:nvPr/>
        </p:nvSpPr>
        <p:spPr>
          <a:xfrm>
            <a:off x="2270051" y="2300105"/>
            <a:ext cx="8933921"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lvl="0"/>
            <a:r>
              <a:rPr lang="el-GR" sz="2000" dirty="0">
                <a:solidFill>
                  <a:schemeClr val="tx1"/>
                </a:solidFill>
                <a:latin typeface="Montserrat"/>
              </a:rPr>
              <a:t>Ποιες δεξιότητες, γνώσεις ή δίκτυα εντοπίσατε στο απόθεμά σας;
Πώς πιστεύετε ότι αυτοί οι πόροι μπορούν να σας βοηθήσουν στο επιχειρηματικό σας ταξίδι;
Υπάρχουν κενά ή τομείς βελτίωσης στο απόθεμά σας;
Πώς μπορείτε να αξιοποιήσετε καλύτερα τους πόρους που εντοπίσατε;</a:t>
            </a:r>
            <a:endParaRPr sz="2000" dirty="0">
              <a:solidFill>
                <a:schemeClr val="tx1"/>
              </a:solidFill>
              <a:latin typeface="Montserrat"/>
            </a:endParaRPr>
          </a:p>
        </p:txBody>
      </p:sp>
      <p:sp>
        <p:nvSpPr>
          <p:cNvPr id="2" name="Google Shape;201;p3">
            <a:extLst>
              <a:ext uri="{FF2B5EF4-FFF2-40B4-BE49-F238E27FC236}">
                <a16:creationId xmlns:a16="http://schemas.microsoft.com/office/drawing/2014/main" id="{CDDA3087-3F9C-C2B7-5B10-51E462F13025}"/>
              </a:ext>
            </a:extLst>
          </p:cNvPr>
          <p:cNvSpPr txBox="1"/>
          <p:nvPr/>
        </p:nvSpPr>
        <p:spPr>
          <a:xfrm>
            <a:off x="309610" y="158777"/>
            <a:ext cx="8336680"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l-GR" sz="3200" b="1" dirty="0">
                <a:solidFill>
                  <a:srgbClr val="452A74"/>
                </a:solidFill>
                <a:latin typeface="Microsoft YaHei UI" panose="020B0503020204020204" pitchFamily="34" charset="-122"/>
                <a:ea typeface="Microsoft YaHei UI" panose="020B0503020204020204" pitchFamily="34" charset="-122"/>
              </a:rPr>
              <a:t>Τι είναι η </a:t>
            </a:r>
            <a:r>
              <a:rPr lang="el-GR" sz="32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3200" b="1" dirty="0">
                <a:solidFill>
                  <a:srgbClr val="452A74"/>
                </a:solidFill>
                <a:latin typeface="Microsoft YaHei UI" panose="020B0503020204020204" pitchFamily="34" charset="-122"/>
                <a:ea typeface="Microsoft YaHei UI" panose="020B0503020204020204" pitchFamily="34" charset="-122"/>
              </a:rPr>
              <a:t> πόρων;</a:t>
            </a:r>
            <a:endParaRPr lang="en-GB" sz="32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67"/>
        <p:cNvGrpSpPr/>
        <p:nvPr/>
      </p:nvGrpSpPr>
      <p:grpSpPr>
        <a:xfrm>
          <a:off x="0" y="0"/>
          <a:ext cx="0" cy="0"/>
          <a:chOff x="0" y="0"/>
          <a:chExt cx="0" cy="0"/>
        </a:xfrm>
      </p:grpSpPr>
      <p:sp>
        <p:nvSpPr>
          <p:cNvPr id="268" name="Google Shape;268;p11"/>
          <p:cNvSpPr/>
          <p:nvPr/>
        </p:nvSpPr>
        <p:spPr>
          <a:xfrm>
            <a:off x="9828112" y="6172200"/>
            <a:ext cx="2046079" cy="412290"/>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grpSp>
        <p:nvGrpSpPr>
          <p:cNvPr id="269" name="Google Shape;269;p11"/>
          <p:cNvGrpSpPr/>
          <p:nvPr/>
        </p:nvGrpSpPr>
        <p:grpSpPr>
          <a:xfrm>
            <a:off x="1065188" y="1474133"/>
            <a:ext cx="10566633" cy="4668943"/>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272" name="Google Shape;272;p11"/>
          <p:cNvSpPr/>
          <p:nvPr/>
        </p:nvSpPr>
        <p:spPr>
          <a:xfrm>
            <a:off x="10625027" y="0"/>
            <a:ext cx="1566973" cy="1566973"/>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273" name="Google Shape;273;p11"/>
          <p:cNvSpPr txBox="1"/>
          <p:nvPr/>
        </p:nvSpPr>
        <p:spPr>
          <a:xfrm>
            <a:off x="685800" y="399971"/>
            <a:ext cx="10441012" cy="646972"/>
          </a:xfrm>
          <a:prstGeom prst="rect">
            <a:avLst/>
          </a:prstGeom>
          <a:noFill/>
          <a:ln>
            <a:noFill/>
          </a:ln>
        </p:spPr>
        <p:txBody>
          <a:bodyPr spcFirstLastPara="1" wrap="square" lIns="0" tIns="0" rIns="0" bIns="0" anchor="t" anchorCtr="0">
            <a:spAutoFit/>
          </a:bodyPr>
          <a:lstStyle/>
          <a:p>
            <a:pPr>
              <a:lnSpc>
                <a:spcPct val="140022"/>
              </a:lnSpc>
            </a:pPr>
            <a:r>
              <a:rPr lang="el-GR" sz="3003" dirty="0">
                <a:solidFill>
                  <a:srgbClr val="DED5ED"/>
                </a:solidFill>
                <a:latin typeface="Montserrat ExtraBold"/>
                <a:ea typeface="Montserrat ExtraBold"/>
                <a:cs typeface="Montserrat ExtraBold"/>
                <a:sym typeface="Montserrat ExtraBold"/>
              </a:rPr>
              <a:t>Βασικά </a:t>
            </a:r>
            <a:r>
              <a:rPr lang="en-US" sz="3003" dirty="0">
                <a:solidFill>
                  <a:srgbClr val="DED5ED"/>
                </a:solidFill>
                <a:latin typeface="Montserrat ExtraBold"/>
                <a:ea typeface="Montserrat ExtraBold"/>
                <a:cs typeface="Montserrat ExtraBold"/>
                <a:sym typeface="Montserrat ExtraBold"/>
              </a:rPr>
              <a:t>Takeaways</a:t>
            </a:r>
            <a:endParaRPr sz="933" dirty="0"/>
          </a:p>
        </p:txBody>
      </p:sp>
      <p:sp>
        <p:nvSpPr>
          <p:cNvPr id="277" name="Google Shape;277;p11"/>
          <p:cNvSpPr txBox="1"/>
          <p:nvPr/>
        </p:nvSpPr>
        <p:spPr>
          <a:xfrm>
            <a:off x="1303280" y="2334915"/>
            <a:ext cx="9823532" cy="2544607"/>
          </a:xfrm>
          <a:prstGeom prst="rect">
            <a:avLst/>
          </a:prstGeom>
          <a:noFill/>
          <a:ln>
            <a:noFill/>
          </a:ln>
        </p:spPr>
        <p:txBody>
          <a:bodyPr spcFirstLastPara="1" wrap="square" lIns="0" tIns="0" rIns="0" bIns="0" anchor="t" anchorCtr="0">
            <a:spAutoFit/>
          </a:bodyPr>
          <a:lstStyle/>
          <a:p>
            <a:pPr>
              <a:lnSpc>
                <a:spcPct val="140022"/>
              </a:lnSpc>
            </a:pPr>
            <a:r>
              <a:rPr lang="en-GB" sz="2362" noProof="0" dirty="0">
                <a:solidFill>
                  <a:srgbClr val="452A74"/>
                </a:solidFill>
                <a:latin typeface="Montserrat"/>
                <a:ea typeface="Montserrat"/>
                <a:cs typeface="Montserrat"/>
                <a:sym typeface="Montserrat"/>
              </a:rPr>
              <a:t>•</a:t>
            </a:r>
            <a:r>
              <a:rPr lang="el-GR" sz="2362" dirty="0">
                <a:solidFill>
                  <a:srgbClr val="452A74"/>
                </a:solidFill>
                <a:latin typeface="Montserrat"/>
                <a:ea typeface="Montserrat"/>
                <a:cs typeface="Montserrat"/>
                <a:sym typeface="Montserrat"/>
              </a:rPr>
              <a:t>Η αξιολόγηση των πόρων σας - δεξιότητες, γνώσεις και δίκτυα - σας δίνει τη δυνατότητα να αξιοποιήσετε τα δυνατά σας σημεία σε επιχειρηματικές προσπάθειες.
! </a:t>
            </a:r>
            <a:r>
              <a:rPr lang="el-GR" sz="2362" b="1" dirty="0">
                <a:solidFill>
                  <a:srgbClr val="452A74"/>
                </a:solidFill>
                <a:latin typeface="Montserrat"/>
                <a:ea typeface="Montserrat"/>
                <a:cs typeface="Montserrat"/>
                <a:sym typeface="Montserrat"/>
              </a:rPr>
              <a:t>Η συνεργασία είναι το κλειδί! </a:t>
            </a:r>
            <a:r>
              <a:rPr lang="el-GR" sz="2362" dirty="0">
                <a:solidFill>
                  <a:srgbClr val="452A74"/>
                </a:solidFill>
                <a:latin typeface="Montserrat"/>
                <a:ea typeface="Montserrat"/>
                <a:cs typeface="Montserrat"/>
                <a:sym typeface="Montserrat"/>
              </a:rPr>
              <a:t>Η συνεργασία ενισχύει τη δημιουργικότητα και την επίλυση προβλημάτων</a:t>
            </a:r>
            <a:endParaRPr lang="en-GB" sz="2362" noProof="0" dirty="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1434529" y="428993"/>
            <a:ext cx="2150831" cy="406735"/>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07" name="Google Shape;307;p14">
            <a:hlinkClick r:id="rId4"/>
          </p:cNvPr>
          <p:cNvSpPr/>
          <p:nvPr/>
        </p:nvSpPr>
        <p:spPr>
          <a:xfrm>
            <a:off x="867824" y="6039747"/>
            <a:ext cx="328399" cy="597089"/>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08" name="Google Shape;308;p14">
            <a:hlinkClick r:id="rId6"/>
          </p:cNvPr>
          <p:cNvSpPr/>
          <p:nvPr/>
        </p:nvSpPr>
        <p:spPr>
          <a:xfrm>
            <a:off x="1434528" y="6084446"/>
            <a:ext cx="543090" cy="543090"/>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09" name="Google Shape;309;p14">
            <a:hlinkClick r:id="rId8"/>
          </p:cNvPr>
          <p:cNvSpPr/>
          <p:nvPr/>
        </p:nvSpPr>
        <p:spPr>
          <a:xfrm>
            <a:off x="3010589" y="6030708"/>
            <a:ext cx="626333" cy="626333"/>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0" name="Google Shape;310;p14"/>
          <p:cNvSpPr/>
          <p:nvPr/>
        </p:nvSpPr>
        <p:spPr>
          <a:xfrm>
            <a:off x="3834986" y="6039747"/>
            <a:ext cx="632489" cy="632489"/>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1" name="Google Shape;311;p14">
            <a:hlinkClick r:id="rId11"/>
          </p:cNvPr>
          <p:cNvSpPr/>
          <p:nvPr/>
        </p:nvSpPr>
        <p:spPr>
          <a:xfrm>
            <a:off x="4665538" y="6015857"/>
            <a:ext cx="626529" cy="626529"/>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2" name="Google Shape;312;p14"/>
          <p:cNvSpPr/>
          <p:nvPr/>
        </p:nvSpPr>
        <p:spPr>
          <a:xfrm>
            <a:off x="6303842" y="-1329078"/>
            <a:ext cx="9259253" cy="925925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grpSp>
        <p:nvGrpSpPr>
          <p:cNvPr id="313" name="Google Shape;313;p14"/>
          <p:cNvGrpSpPr/>
          <p:nvPr/>
        </p:nvGrpSpPr>
        <p:grpSpPr>
          <a:xfrm>
            <a:off x="6276109" y="-1320475"/>
            <a:ext cx="9259253" cy="9259253"/>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316" name="Google Shape;316;p14"/>
          <p:cNvGrpSpPr/>
          <p:nvPr/>
        </p:nvGrpSpPr>
        <p:grpSpPr>
          <a:xfrm>
            <a:off x="7489515" y="-202501"/>
            <a:ext cx="6887907" cy="6887907"/>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319" name="Google Shape;319;p14"/>
          <p:cNvGrpSpPr/>
          <p:nvPr/>
        </p:nvGrpSpPr>
        <p:grpSpPr>
          <a:xfrm>
            <a:off x="8282697" y="671160"/>
            <a:ext cx="5246077" cy="5246077"/>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322" name="Google Shape;322;p14"/>
          <p:cNvSpPr/>
          <p:nvPr/>
        </p:nvSpPr>
        <p:spPr>
          <a:xfrm>
            <a:off x="8678446" y="1018255"/>
            <a:ext cx="4454579" cy="445457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grpSp>
        <p:nvGrpSpPr>
          <p:cNvPr id="323" name="Google Shape;323;p14"/>
          <p:cNvGrpSpPr/>
          <p:nvPr/>
        </p:nvGrpSpPr>
        <p:grpSpPr>
          <a:xfrm>
            <a:off x="-3718" y="1528724"/>
            <a:ext cx="8086375" cy="1651405"/>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326" name="Google Shape;326;p14"/>
          <p:cNvGrpSpPr/>
          <p:nvPr/>
        </p:nvGrpSpPr>
        <p:grpSpPr>
          <a:xfrm>
            <a:off x="0" y="3149538"/>
            <a:ext cx="8086375" cy="1651405"/>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329" name="Google Shape;329;p14">
            <a:hlinkClick r:id="rId13"/>
          </p:cNvPr>
          <p:cNvSpPr/>
          <p:nvPr/>
        </p:nvSpPr>
        <p:spPr>
          <a:xfrm>
            <a:off x="2248586" y="6084446"/>
            <a:ext cx="545852" cy="557941"/>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30" name="Google Shape;330;p14"/>
          <p:cNvSpPr/>
          <p:nvPr/>
        </p:nvSpPr>
        <p:spPr>
          <a:xfrm>
            <a:off x="0" y="24329"/>
            <a:ext cx="1130093" cy="1293663"/>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331" name="Google Shape;331;p14"/>
          <p:cNvSpPr txBox="1"/>
          <p:nvPr/>
        </p:nvSpPr>
        <p:spPr>
          <a:xfrm>
            <a:off x="1656380" y="5182756"/>
            <a:ext cx="2913088" cy="513410"/>
          </a:xfrm>
          <a:prstGeom prst="rect">
            <a:avLst/>
          </a:prstGeom>
          <a:noFill/>
          <a:ln>
            <a:noFill/>
          </a:ln>
        </p:spPr>
        <p:txBody>
          <a:bodyPr spcFirstLastPara="1" wrap="square" lIns="0" tIns="0" rIns="0" bIns="0" anchor="t" anchorCtr="0">
            <a:spAutoFit/>
          </a:bodyPr>
          <a:lstStyle/>
          <a:p>
            <a:pPr algn="ctr">
              <a:lnSpc>
                <a:spcPct val="140027"/>
              </a:lnSpc>
            </a:pPr>
            <a:r>
              <a:rPr lang="el-GR" sz="2383" dirty="0">
                <a:solidFill>
                  <a:srgbClr val="452A74"/>
                </a:solidFill>
                <a:latin typeface="Microsoft YaHei UI" panose="020B0503020204020204" pitchFamily="34" charset="-122"/>
                <a:ea typeface="Microsoft YaHei UI" panose="020B0503020204020204" pitchFamily="34" charset="-122"/>
                <a:cs typeface="Montserrat ExtraBold"/>
                <a:sym typeface="Montserrat ExtraBold"/>
              </a:rPr>
              <a:t>Που θα μας βρείτε</a:t>
            </a:r>
            <a:endParaRPr sz="933" dirty="0">
              <a:latin typeface="Microsoft YaHei UI" panose="020B0503020204020204" pitchFamily="34" charset="-122"/>
              <a:ea typeface="Microsoft YaHei UI" panose="020B0503020204020204" pitchFamily="34" charset="-122"/>
            </a:endParaRPr>
          </a:p>
        </p:txBody>
      </p:sp>
      <p:sp>
        <p:nvSpPr>
          <p:cNvPr id="332" name="Google Shape;332;p14"/>
          <p:cNvSpPr txBox="1"/>
          <p:nvPr/>
        </p:nvSpPr>
        <p:spPr>
          <a:xfrm>
            <a:off x="-48176" y="1675655"/>
            <a:ext cx="7365015" cy="1694695"/>
          </a:xfrm>
          <a:prstGeom prst="rect">
            <a:avLst/>
          </a:prstGeom>
          <a:noFill/>
          <a:ln>
            <a:noFill/>
          </a:ln>
        </p:spPr>
        <p:txBody>
          <a:bodyPr spcFirstLastPara="1" wrap="square" lIns="0" tIns="0" rIns="0" bIns="0" anchor="t" anchorCtr="0">
            <a:spAutoFit/>
          </a:bodyPr>
          <a:lstStyle/>
          <a:p>
            <a:pPr algn="ctr">
              <a:lnSpc>
                <a:spcPct val="140006"/>
              </a:lnSpc>
            </a:pPr>
            <a:r>
              <a:rPr lang="el-GR" sz="3933" b="1" dirty="0">
                <a:solidFill>
                  <a:srgbClr val="DED5ED"/>
                </a:solidFill>
                <a:latin typeface="Montserrat"/>
                <a:ea typeface="Montserrat"/>
                <a:cs typeface="Montserrat"/>
                <a:sym typeface="Montserrat"/>
              </a:rPr>
              <a:t>Σας ευχαριστώ για την προσοχή σας!</a:t>
            </a:r>
            <a:endParaRPr sz="933" dirty="0"/>
          </a:p>
        </p:txBody>
      </p:sp>
      <p:sp>
        <p:nvSpPr>
          <p:cNvPr id="333" name="Google Shape;333;p14"/>
          <p:cNvSpPr txBox="1"/>
          <p:nvPr/>
        </p:nvSpPr>
        <p:spPr>
          <a:xfrm>
            <a:off x="-264745" y="3619456"/>
            <a:ext cx="7803333" cy="574581"/>
          </a:xfrm>
          <a:prstGeom prst="rect">
            <a:avLst/>
          </a:prstGeom>
          <a:noFill/>
          <a:ln>
            <a:noFill/>
          </a:ln>
        </p:spPr>
        <p:txBody>
          <a:bodyPr spcFirstLastPara="1" wrap="square" lIns="0" tIns="0" rIns="0" bIns="0" anchor="t" anchorCtr="0">
            <a:spAutoFit/>
          </a:bodyPr>
          <a:lstStyle/>
          <a:p>
            <a:pPr algn="ctr">
              <a:lnSpc>
                <a:spcPct val="140008"/>
              </a:lnSpc>
            </a:pPr>
            <a:r>
              <a:rPr lang="en-US" sz="2667" b="1" dirty="0">
                <a:solidFill>
                  <a:schemeClr val="bg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https://www.hertechventure.eu</a:t>
            </a:r>
            <a:r>
              <a:rPr lang="en-US" sz="2667" b="1" dirty="0">
                <a:solidFill>
                  <a:schemeClr val="bg1"/>
                </a:solidFill>
                <a:latin typeface="Montserrat"/>
                <a:ea typeface="Montserrat"/>
                <a:cs typeface="Montserrat"/>
                <a:sym typeface="Montserrat"/>
              </a:rPr>
              <a:t> </a:t>
            </a:r>
            <a:endParaRPr lang="en-US" sz="700"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02"/>
        <p:cNvGrpSpPr/>
        <p:nvPr/>
      </p:nvGrpSpPr>
      <p:grpSpPr>
        <a:xfrm>
          <a:off x="0" y="0"/>
          <a:ext cx="0" cy="0"/>
          <a:chOff x="0" y="0"/>
          <a:chExt cx="0" cy="0"/>
        </a:xfrm>
      </p:grpSpPr>
      <p:sp>
        <p:nvSpPr>
          <p:cNvPr id="103" name="Google Shape;103;p2"/>
          <p:cNvSpPr/>
          <p:nvPr/>
        </p:nvSpPr>
        <p:spPr>
          <a:xfrm>
            <a:off x="416197" y="280768"/>
            <a:ext cx="1931691" cy="405032"/>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grpSp>
        <p:nvGrpSpPr>
          <p:cNvPr id="105" name="Google Shape;105;p2"/>
          <p:cNvGrpSpPr/>
          <p:nvPr/>
        </p:nvGrpSpPr>
        <p:grpSpPr>
          <a:xfrm>
            <a:off x="7927431" y="-1200627"/>
            <a:ext cx="9259253" cy="9259253"/>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grpSp>
        <p:nvGrpSpPr>
          <p:cNvPr id="108" name="Google Shape;108;p2"/>
          <p:cNvGrpSpPr/>
          <p:nvPr/>
        </p:nvGrpSpPr>
        <p:grpSpPr>
          <a:xfrm>
            <a:off x="8665725" y="-14954"/>
            <a:ext cx="6887907" cy="6887907"/>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33867" tIns="33867" rIns="33867" bIns="33867" anchor="ctr" anchorCtr="0">
              <a:noAutofit/>
            </a:bodyPr>
            <a:lstStyle/>
            <a:p>
              <a:pPr algn="ctr">
                <a:lnSpc>
                  <a:spcPct val="186611"/>
                </a:lnSpc>
              </a:pPr>
              <a:endParaRPr sz="1200">
                <a:solidFill>
                  <a:schemeClr val="dk1"/>
                </a:solidFill>
                <a:latin typeface="Calibri"/>
                <a:ea typeface="Calibri"/>
                <a:cs typeface="Calibri"/>
                <a:sym typeface="Calibri"/>
              </a:endParaRPr>
            </a:p>
          </p:txBody>
        </p:sp>
      </p:grpSp>
      <p:sp>
        <p:nvSpPr>
          <p:cNvPr id="127" name="Google Shape;127;p2"/>
          <p:cNvSpPr/>
          <p:nvPr/>
        </p:nvSpPr>
        <p:spPr>
          <a:xfrm>
            <a:off x="6830776" y="0"/>
            <a:ext cx="1566973" cy="1566973"/>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60950" tIns="30467" rIns="60950" bIns="30467" anchor="t" anchorCtr="0">
            <a:noAutofit/>
          </a:bodyPr>
          <a:lstStyle/>
          <a:p>
            <a:endParaRPr sz="1200">
              <a:solidFill>
                <a:schemeClr val="dk1"/>
              </a:solidFill>
              <a:latin typeface="Calibri"/>
              <a:ea typeface="Calibri"/>
              <a:cs typeface="Calibri"/>
              <a:sym typeface="Calibri"/>
            </a:endParaRPr>
          </a:p>
        </p:txBody>
      </p:sp>
      <p:sp>
        <p:nvSpPr>
          <p:cNvPr id="128" name="Google Shape;128;p2"/>
          <p:cNvSpPr txBox="1"/>
          <p:nvPr/>
        </p:nvSpPr>
        <p:spPr>
          <a:xfrm>
            <a:off x="9064079" y="2917028"/>
            <a:ext cx="4105511" cy="1166473"/>
          </a:xfrm>
          <a:prstGeom prst="rect">
            <a:avLst/>
          </a:prstGeom>
          <a:noFill/>
          <a:ln>
            <a:noFill/>
          </a:ln>
        </p:spPr>
        <p:txBody>
          <a:bodyPr spcFirstLastPara="1" wrap="square" lIns="0" tIns="0" rIns="0" bIns="0" anchor="t" anchorCtr="0">
            <a:spAutoFit/>
          </a:bodyPr>
          <a:lstStyle/>
          <a:p>
            <a:pPr algn="ctr">
              <a:lnSpc>
                <a:spcPct val="139995"/>
              </a:lnSpc>
            </a:pPr>
            <a:r>
              <a:rPr lang="en-GB" sz="5414" dirty="0">
                <a:solidFill>
                  <a:srgbClr val="452A74"/>
                </a:solidFill>
                <a:latin typeface="Montserrat ExtraBold"/>
                <a:ea typeface="Montserrat ExtraBold"/>
                <a:cs typeface="Montserrat ExtraBold"/>
                <a:sym typeface="Montserrat ExtraBold"/>
              </a:rPr>
              <a:t>Content </a:t>
            </a:r>
            <a:endParaRPr lang="en-GB" sz="933" dirty="0"/>
          </a:p>
        </p:txBody>
      </p:sp>
      <p:grpSp>
        <p:nvGrpSpPr>
          <p:cNvPr id="13" name="Google Shape;111;p2">
            <a:extLst>
              <a:ext uri="{FF2B5EF4-FFF2-40B4-BE49-F238E27FC236}">
                <a16:creationId xmlns:a16="http://schemas.microsoft.com/office/drawing/2014/main" id="{7E3F4D36-AC7C-434D-BFFB-520ABB884BF2}"/>
              </a:ext>
            </a:extLst>
          </p:cNvPr>
          <p:cNvGrpSpPr/>
          <p:nvPr/>
        </p:nvGrpSpPr>
        <p:grpSpPr>
          <a:xfrm>
            <a:off x="693730" y="3179480"/>
            <a:ext cx="6233695" cy="1051063"/>
            <a:chOff x="0" y="-66675"/>
            <a:chExt cx="5228023" cy="2102127"/>
          </a:xfrm>
        </p:grpSpPr>
        <p:sp>
          <p:nvSpPr>
            <p:cNvPr id="14" name="Google Shape;112;p2">
              <a:extLst>
                <a:ext uri="{FF2B5EF4-FFF2-40B4-BE49-F238E27FC236}">
                  <a16:creationId xmlns:a16="http://schemas.microsoft.com/office/drawing/2014/main" id="{9977F319-C3D9-425B-9C5C-C7A4CEEA0982}"/>
                </a:ext>
              </a:extLst>
            </p:cNvPr>
            <p:cNvSpPr txBox="1"/>
            <p:nvPr/>
          </p:nvSpPr>
          <p:spPr>
            <a:xfrm>
              <a:off x="0" y="-66675"/>
              <a:ext cx="5228023" cy="1034131"/>
            </a:xfrm>
            <a:prstGeom prst="rect">
              <a:avLst/>
            </a:prstGeom>
            <a:noFill/>
            <a:ln>
              <a:noFill/>
            </a:ln>
          </p:spPr>
          <p:txBody>
            <a:bodyPr spcFirstLastPara="1" wrap="square" lIns="0" tIns="0" rIns="0" bIns="0" anchor="t" anchorCtr="0">
              <a:spAutoFit/>
            </a:bodyPr>
            <a:lstStyle/>
            <a:p>
              <a:pPr>
                <a:lnSpc>
                  <a:spcPct val="140000"/>
                </a:lnSpc>
              </a:pPr>
              <a:r>
                <a:rPr lang="en-US" sz="2400" dirty="0">
                  <a:solidFill>
                    <a:srgbClr val="452A74"/>
                  </a:solidFill>
                  <a:latin typeface="Monserrat"/>
                </a:rPr>
                <a:t>1 </a:t>
              </a:r>
              <a:r>
                <a:rPr lang="el-GR" sz="2400" dirty="0">
                  <a:solidFill>
                    <a:srgbClr val="452A74"/>
                  </a:solidFill>
                  <a:latin typeface="Monserrat"/>
                </a:rPr>
                <a:t>Τι είναι η </a:t>
              </a:r>
              <a:r>
                <a:rPr lang="el-GR" sz="2400" dirty="0" err="1">
                  <a:solidFill>
                    <a:srgbClr val="452A74"/>
                  </a:solidFill>
                  <a:latin typeface="Monserrat"/>
                </a:rPr>
                <a:t>αυτοαποτίμηση</a:t>
              </a:r>
              <a:r>
                <a:rPr lang="el-GR" sz="2400" dirty="0">
                  <a:solidFill>
                    <a:srgbClr val="452A74"/>
                  </a:solidFill>
                  <a:latin typeface="Monserrat"/>
                </a:rPr>
                <a:t> πόρων;</a:t>
              </a:r>
              <a:endParaRPr sz="933" dirty="0">
                <a:latin typeface="Monserrat"/>
              </a:endParaRPr>
            </a:p>
          </p:txBody>
        </p:sp>
        <p:sp>
          <p:nvSpPr>
            <p:cNvPr id="15" name="Google Shape;113;p2">
              <a:extLst>
                <a:ext uri="{FF2B5EF4-FFF2-40B4-BE49-F238E27FC236}">
                  <a16:creationId xmlns:a16="http://schemas.microsoft.com/office/drawing/2014/main" id="{A00341C8-E72B-4FE3-8467-9BB03B5E2F65}"/>
                </a:ext>
              </a:extLst>
            </p:cNvPr>
            <p:cNvSpPr txBox="1"/>
            <p:nvPr/>
          </p:nvSpPr>
          <p:spPr>
            <a:xfrm>
              <a:off x="0" y="1488892"/>
              <a:ext cx="5228023" cy="546560"/>
            </a:xfrm>
            <a:prstGeom prst="rect">
              <a:avLst/>
            </a:prstGeom>
            <a:noFill/>
            <a:ln>
              <a:noFill/>
            </a:ln>
          </p:spPr>
          <p:txBody>
            <a:bodyPr spcFirstLastPara="1" wrap="square" lIns="0" tIns="0" rIns="0" bIns="0" anchor="t" anchorCtr="0">
              <a:spAutoFit/>
            </a:bodyPr>
            <a:lstStyle/>
            <a:p>
              <a:pPr>
                <a:lnSpc>
                  <a:spcPct val="147777"/>
                </a:lnSpc>
              </a:pPr>
              <a:endParaRPr sz="1200">
                <a:solidFill>
                  <a:schemeClr val="dk1"/>
                </a:solidFill>
                <a:latin typeface="Monserrat"/>
                <a:ea typeface="Calibri"/>
                <a:cs typeface="Calibri"/>
                <a:sym typeface="Calibri"/>
              </a:endParaRPr>
            </a:p>
          </p:txBody>
        </p:sp>
        <p:cxnSp>
          <p:nvCxnSpPr>
            <p:cNvPr id="16" name="Google Shape;114;p2">
              <a:extLst>
                <a:ext uri="{FF2B5EF4-FFF2-40B4-BE49-F238E27FC236}">
                  <a16:creationId xmlns:a16="http://schemas.microsoft.com/office/drawing/2014/main" id="{0EF4BD70-F5E3-41CB-8953-EFCBDA587AE9}"/>
                </a:ext>
              </a:extLst>
            </p:cNvPr>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
        <p:nvSpPr>
          <p:cNvPr id="19" name="Google Shape;112;p2">
            <a:extLst>
              <a:ext uri="{FF2B5EF4-FFF2-40B4-BE49-F238E27FC236}">
                <a16:creationId xmlns:a16="http://schemas.microsoft.com/office/drawing/2014/main" id="{7AB63055-159F-407A-BE5F-2BAE742FB452}"/>
              </a:ext>
            </a:extLst>
          </p:cNvPr>
          <p:cNvSpPr txBox="1"/>
          <p:nvPr/>
        </p:nvSpPr>
        <p:spPr>
          <a:xfrm>
            <a:off x="693730" y="3932654"/>
            <a:ext cx="6233695" cy="718082"/>
          </a:xfrm>
          <a:prstGeom prst="rect">
            <a:avLst/>
          </a:prstGeom>
          <a:noFill/>
          <a:ln>
            <a:noFill/>
          </a:ln>
        </p:spPr>
        <p:txBody>
          <a:bodyPr spcFirstLastPara="1" wrap="square" lIns="0" tIns="0" rIns="0" bIns="0" anchor="t" anchorCtr="0">
            <a:spAutoFit/>
          </a:bodyPr>
          <a:lstStyle/>
          <a:p>
            <a:pPr>
              <a:lnSpc>
                <a:spcPct val="140000"/>
              </a:lnSpc>
            </a:pPr>
            <a:r>
              <a:rPr lang="en-US" sz="2400" dirty="0">
                <a:solidFill>
                  <a:srgbClr val="452A74"/>
                </a:solidFill>
                <a:latin typeface="Monserrat"/>
              </a:rPr>
              <a:t>2 </a:t>
            </a:r>
            <a:r>
              <a:rPr lang="el-GR" sz="2400" dirty="0">
                <a:solidFill>
                  <a:srgbClr val="452A74"/>
                </a:solidFill>
                <a:latin typeface="Monserrat"/>
                <a:sym typeface="Montserrat ExtraBold"/>
              </a:rPr>
              <a:t>Πρακτική δραστηριότητα</a:t>
            </a:r>
            <a:endParaRPr lang="en-US" sz="2400" dirty="0">
              <a:solidFill>
                <a:srgbClr val="452A74"/>
              </a:solidFill>
              <a:latin typeface="Monserrat"/>
            </a:endParaRPr>
          </a:p>
          <a:p>
            <a:pPr>
              <a:lnSpc>
                <a:spcPct val="140000"/>
              </a:lnSpc>
            </a:pPr>
            <a:endParaRPr sz="933" dirty="0">
              <a:latin typeface="Monserrat"/>
            </a:endParaRPr>
          </a:p>
        </p:txBody>
      </p:sp>
      <p:cxnSp>
        <p:nvCxnSpPr>
          <p:cNvPr id="20" name="Google Shape;114;p2">
            <a:extLst>
              <a:ext uri="{FF2B5EF4-FFF2-40B4-BE49-F238E27FC236}">
                <a16:creationId xmlns:a16="http://schemas.microsoft.com/office/drawing/2014/main" id="{BEFDCD06-15DD-47EC-A0C0-BA005FA25104}"/>
              </a:ext>
            </a:extLst>
          </p:cNvPr>
          <p:cNvCxnSpPr>
            <a:cxnSpLocks/>
          </p:cNvCxnSpPr>
          <p:nvPr/>
        </p:nvCxnSpPr>
        <p:spPr>
          <a:xfrm>
            <a:off x="693730" y="4509729"/>
            <a:ext cx="6233695" cy="0"/>
          </a:xfrm>
          <a:prstGeom prst="straightConnector1">
            <a:avLst/>
          </a:prstGeom>
          <a:noFill/>
          <a:ln w="63500" cap="rnd" cmpd="sng">
            <a:solidFill>
              <a:srgbClr val="452A74"/>
            </a:solidFill>
            <a:prstDash val="solid"/>
            <a:round/>
            <a:headEnd type="none" w="sm" len="sm"/>
            <a:tailEnd type="none" w="sm" len="sm"/>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 descr="A person with icons around him&#10;&#10;Description automatically generated"/>
          <p:cNvPicPr preferRelativeResize="0"/>
          <p:nvPr/>
        </p:nvPicPr>
        <p:blipFill rotWithShape="1">
          <a:blip r:embed="rId3">
            <a:alphaModFix/>
          </a:blip>
          <a:srcRect/>
          <a:stretch/>
        </p:blipFill>
        <p:spPr>
          <a:xfrm>
            <a:off x="6223820" y="561"/>
            <a:ext cx="5968181" cy="6857439"/>
          </a:xfrm>
          <a:prstGeom prst="rect">
            <a:avLst/>
          </a:prstGeom>
          <a:noFill/>
          <a:ln>
            <a:noFill/>
          </a:ln>
        </p:spPr>
      </p:pic>
      <p:sp>
        <p:nvSpPr>
          <p:cNvPr id="196" name="Google Shape;196;p3"/>
          <p:cNvSpPr/>
          <p:nvPr/>
        </p:nvSpPr>
        <p:spPr>
          <a:xfrm>
            <a:off x="10180887" y="642022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7" name="Google Shape;197;p3"/>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lang="en-GB" sz="1200" noProof="0" dirty="0">
              <a:solidFill>
                <a:srgbClr val="000000"/>
              </a:solidFill>
              <a:latin typeface="Monserrat"/>
              <a:ea typeface="Calibri"/>
              <a:cs typeface="Calibri"/>
              <a:sym typeface="Calibri"/>
            </a:endParaRPr>
          </a:p>
        </p:txBody>
      </p:sp>
      <p:sp>
        <p:nvSpPr>
          <p:cNvPr id="198" name="Google Shape;198;p3"/>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lang="en-GB" sz="1200" noProof="0" dirty="0">
              <a:solidFill>
                <a:srgbClr val="000000"/>
              </a:solidFill>
              <a:latin typeface="Monserrat"/>
              <a:ea typeface="Calibri"/>
              <a:cs typeface="Calibri"/>
              <a:sym typeface="Calibri"/>
            </a:endParaRPr>
          </a:p>
        </p:txBody>
      </p:sp>
      <p:sp>
        <p:nvSpPr>
          <p:cNvPr id="199" name="Google Shape;199;p3"/>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lang="en-GB" sz="1200" noProof="0" dirty="0">
              <a:solidFill>
                <a:srgbClr val="000000"/>
              </a:solidFill>
              <a:latin typeface="Monserrat"/>
              <a:ea typeface="Calibri"/>
              <a:cs typeface="Calibri"/>
              <a:sym typeface="Calibri"/>
            </a:endParaRPr>
          </a:p>
        </p:txBody>
      </p:sp>
      <p:sp>
        <p:nvSpPr>
          <p:cNvPr id="201" name="Google Shape;201;p3"/>
          <p:cNvSpPr txBox="1"/>
          <p:nvPr/>
        </p:nvSpPr>
        <p:spPr>
          <a:xfrm>
            <a:off x="233162" y="52625"/>
            <a:ext cx="5735020" cy="1378839"/>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l-GR" sz="3200" b="1" dirty="0">
                <a:solidFill>
                  <a:srgbClr val="452A74"/>
                </a:solidFill>
                <a:latin typeface="Microsoft YaHei UI" panose="020B0503020204020204" pitchFamily="34" charset="-122"/>
                <a:ea typeface="Microsoft YaHei UI" panose="020B0503020204020204" pitchFamily="34" charset="-122"/>
              </a:rPr>
              <a:t>Τι είναι η </a:t>
            </a:r>
            <a:r>
              <a:rPr lang="el-GR" sz="32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3200" b="1" dirty="0">
                <a:solidFill>
                  <a:srgbClr val="452A74"/>
                </a:solidFill>
                <a:latin typeface="Microsoft YaHei UI" panose="020B0503020204020204" pitchFamily="34" charset="-122"/>
                <a:ea typeface="Microsoft YaHei UI" panose="020B0503020204020204" pitchFamily="34" charset="-122"/>
              </a:rPr>
              <a:t> πόρων;</a:t>
            </a:r>
            <a:endParaRPr lang="en-GB" sz="3200" b="1" dirty="0">
              <a:solidFill>
                <a:srgbClr val="452A74"/>
              </a:solidFill>
              <a:latin typeface="Microsoft YaHei UI" panose="020B0503020204020204" pitchFamily="34" charset="-122"/>
              <a:ea typeface="Microsoft YaHei UI" panose="020B0503020204020204" pitchFamily="34" charset="-122"/>
            </a:endParaRPr>
          </a:p>
        </p:txBody>
      </p:sp>
      <p:sp>
        <p:nvSpPr>
          <p:cNvPr id="202" name="Google Shape;202;p3"/>
          <p:cNvSpPr txBox="1"/>
          <p:nvPr/>
        </p:nvSpPr>
        <p:spPr>
          <a:xfrm>
            <a:off x="-127819" y="1346860"/>
            <a:ext cx="4346779" cy="24729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1800" noProof="0" dirty="0">
              <a:solidFill>
                <a:srgbClr val="000000"/>
              </a:solidFill>
              <a:latin typeface="Monserrat"/>
              <a:sym typeface="Arial"/>
            </a:endParaRPr>
          </a:p>
          <a:p>
            <a:pPr marL="304815" lvl="1">
              <a:lnSpc>
                <a:spcPct val="115000"/>
              </a:lnSpc>
              <a:spcBef>
                <a:spcPts val="533"/>
              </a:spcBef>
            </a:pPr>
            <a:r>
              <a:rPr lang="el-GR" sz="1800" b="1" dirty="0">
                <a:solidFill>
                  <a:schemeClr val="accent4"/>
                </a:solidFill>
                <a:latin typeface="Montserrat"/>
              </a:rPr>
              <a:t>Ορισμός 
</a:t>
            </a:r>
            <a:r>
              <a:rPr lang="el-GR" sz="1800" dirty="0">
                <a:solidFill>
                  <a:schemeClr val="tx1"/>
                </a:solidFill>
                <a:latin typeface="Montserrat"/>
              </a:rPr>
              <a:t>Το Απόθεμα Μέσων αξιολογεί τους διαθέσιμους πόρους σας, συμπεριλαμβανομένων των δεξιοτήτων, των γνώσεων και των δικτύων.</a:t>
            </a:r>
            <a:endParaRPr lang="en-GB" sz="1800" i="0" u="none" strike="noStrike" cap="none" noProof="0" dirty="0">
              <a:solidFill>
                <a:schemeClr val="tx1"/>
              </a:solidFill>
              <a:latin typeface="Monserrat"/>
              <a:sym typeface="Arial"/>
            </a:endParaRPr>
          </a:p>
        </p:txBody>
      </p:sp>
      <p:sp>
        <p:nvSpPr>
          <p:cNvPr id="203" name="Google Shape;203;p3"/>
          <p:cNvSpPr/>
          <p:nvPr/>
        </p:nvSpPr>
        <p:spPr>
          <a:xfrm>
            <a:off x="10773193" y="-220113"/>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04" name="Google Shape;204;p3"/>
          <p:cNvSpPr txBox="1"/>
          <p:nvPr/>
        </p:nvSpPr>
        <p:spPr>
          <a:xfrm>
            <a:off x="-127819" y="5663794"/>
            <a:ext cx="5580781" cy="1047939"/>
          </a:xfrm>
          <a:prstGeom prst="rect">
            <a:avLst/>
          </a:prstGeom>
          <a:noFill/>
          <a:ln>
            <a:noFill/>
          </a:ln>
        </p:spPr>
        <p:txBody>
          <a:bodyPr spcFirstLastPara="1" wrap="square" lIns="91425" tIns="45700" rIns="91425" bIns="45700" anchor="t" anchorCtr="0">
            <a:spAutoFit/>
          </a:bodyPr>
          <a:lstStyle/>
          <a:p>
            <a:pPr marL="304815" lvl="1">
              <a:lnSpc>
                <a:spcPct val="115000"/>
              </a:lnSpc>
            </a:pPr>
            <a:r>
              <a:rPr lang="el-GR" sz="1800" b="1" dirty="0">
                <a:solidFill>
                  <a:srgbClr val="452A74"/>
                </a:solidFill>
                <a:latin typeface="Montserrat"/>
              </a:rPr>
              <a:t>Σημείωση: </a:t>
            </a:r>
            <a:r>
              <a:rPr lang="el-GR" sz="1800" dirty="0">
                <a:solidFill>
                  <a:schemeClr val="tx1"/>
                </a:solidFill>
                <a:latin typeface="Montserrat"/>
              </a:rPr>
              <a:t>Το απόθεμα σάς βοηθά να αναγνωρίζετε και να βελτιστοποιείτε ό,τι έχετε ήδη.</a:t>
            </a:r>
            <a:endParaRPr lang="en-GB" sz="1800" dirty="0">
              <a:solidFill>
                <a:schemeClr val="tx1"/>
              </a:solidFill>
              <a:latin typeface="Montserrat"/>
            </a:endParaRPr>
          </a:p>
        </p:txBody>
      </p:sp>
      <p:sp>
        <p:nvSpPr>
          <p:cNvPr id="205" name="Google Shape;205;p3"/>
          <p:cNvSpPr txBox="1"/>
          <p:nvPr/>
        </p:nvSpPr>
        <p:spPr>
          <a:xfrm>
            <a:off x="133551" y="3893827"/>
            <a:ext cx="4764155" cy="1200288"/>
          </a:xfrm>
          <a:prstGeom prst="rect">
            <a:avLst/>
          </a:prstGeom>
          <a:noFill/>
          <a:ln>
            <a:noFill/>
          </a:ln>
        </p:spPr>
        <p:txBody>
          <a:bodyPr spcFirstLastPara="1" wrap="square" lIns="91425" tIns="45700" rIns="91425" bIns="45700" anchor="t" anchorCtr="0">
            <a:spAutoFit/>
          </a:bodyPr>
          <a:lstStyle/>
          <a:p>
            <a:pPr lvl="0"/>
            <a:r>
              <a:rPr lang="el-GR" sz="1800" dirty="0">
                <a:solidFill>
                  <a:schemeClr val="tx1"/>
                </a:solidFill>
                <a:latin typeface="Montserrat"/>
              </a:rPr>
              <a:t>Είναι ένα </a:t>
            </a:r>
            <a:r>
              <a:rPr lang="el-GR" sz="1800" b="1" dirty="0">
                <a:solidFill>
                  <a:srgbClr val="452A74"/>
                </a:solidFill>
              </a:rPr>
              <a:t>εργαλείο </a:t>
            </a:r>
            <a:r>
              <a:rPr lang="el-GR" sz="1800" b="1" dirty="0" err="1">
                <a:solidFill>
                  <a:srgbClr val="452A74"/>
                </a:solidFill>
              </a:rPr>
              <a:t>αυτο</a:t>
            </a:r>
            <a:r>
              <a:rPr lang="el-GR" sz="1800" b="1" dirty="0">
                <a:solidFill>
                  <a:srgbClr val="452A74"/>
                </a:solidFill>
              </a:rPr>
              <a:t>-προβληματισμού  </a:t>
            </a:r>
            <a:r>
              <a:rPr lang="el-GR" sz="1800" dirty="0">
                <a:solidFill>
                  <a:schemeClr val="tx1"/>
                </a:solidFill>
                <a:latin typeface="Montserrat"/>
              </a:rPr>
              <a:t>για την κατανόηση του τι έχετε ήδη και πώς μπορείτε να αξιοποιήσετε αυτούς τους πόρους σε επιχειρηματικές προσπάθειες.</a:t>
            </a:r>
            <a:endParaRPr lang="en-GB" sz="1800" dirty="0">
              <a:solidFill>
                <a:schemeClr val="tx1"/>
              </a:solidFill>
              <a:latin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09"/>
        <p:cNvGrpSpPr/>
        <p:nvPr/>
      </p:nvGrpSpPr>
      <p:grpSpPr>
        <a:xfrm>
          <a:off x="0" y="0"/>
          <a:ext cx="0" cy="0"/>
          <a:chOff x="0" y="0"/>
          <a:chExt cx="0" cy="0"/>
        </a:xfrm>
      </p:grpSpPr>
      <p:sp>
        <p:nvSpPr>
          <p:cNvPr id="210" name="Google Shape;210;p4"/>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1" name="Google Shape;211;p4"/>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lang="en-GB" sz="1200" noProof="0" dirty="0">
              <a:solidFill>
                <a:srgbClr val="000000"/>
              </a:solidFill>
              <a:latin typeface="Calibri"/>
              <a:ea typeface="Calibri"/>
              <a:cs typeface="Calibri"/>
              <a:sym typeface="Calibri"/>
            </a:endParaRPr>
          </a:p>
        </p:txBody>
      </p:sp>
      <p:sp>
        <p:nvSpPr>
          <p:cNvPr id="215" name="Google Shape;215;p4"/>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7" name="Google Shape;217;p4"/>
          <p:cNvSpPr txBox="1"/>
          <p:nvPr/>
        </p:nvSpPr>
        <p:spPr>
          <a:xfrm>
            <a:off x="-35750" y="847087"/>
            <a:ext cx="6131750" cy="11915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933" noProof="0" dirty="0">
              <a:solidFill>
                <a:srgbClr val="000000"/>
              </a:solidFill>
              <a:latin typeface="Arial"/>
              <a:ea typeface="Arial"/>
              <a:cs typeface="Arial"/>
              <a:sym typeface="Arial"/>
            </a:endParaRPr>
          </a:p>
          <a:p>
            <a:pPr marL="304815" lvl="1">
              <a:lnSpc>
                <a:spcPct val="115000"/>
              </a:lnSpc>
            </a:pPr>
            <a:r>
              <a:rPr lang="el-GR" sz="1800" b="1" dirty="0">
                <a:solidFill>
                  <a:srgbClr val="452A74"/>
                </a:solidFill>
                <a:latin typeface="Montserrat"/>
              </a:rPr>
              <a:t>Σημασία 
</a:t>
            </a:r>
            <a:r>
              <a:rPr lang="el-GR" sz="1800" dirty="0">
                <a:solidFill>
                  <a:schemeClr val="tx1"/>
                </a:solidFill>
                <a:latin typeface="Montserrat"/>
              </a:rPr>
              <a:t>Η κατανόηση των πόρων σας σάς βοηθά να ενεργείτε αποτελεσματικά στις ευκαιρίες.</a:t>
            </a:r>
            <a:endParaRPr lang="en-GB" sz="1800" noProof="0" dirty="0">
              <a:solidFill>
                <a:schemeClr val="tx1"/>
              </a:solidFill>
              <a:latin typeface="Montserrat"/>
            </a:endParaRPr>
          </a:p>
        </p:txBody>
      </p:sp>
      <p:sp>
        <p:nvSpPr>
          <p:cNvPr id="218" name="Google Shape;218;p4"/>
          <p:cNvSpPr txBox="1"/>
          <p:nvPr/>
        </p:nvSpPr>
        <p:spPr>
          <a:xfrm>
            <a:off x="6023171" y="3030940"/>
            <a:ext cx="6115664" cy="2031285"/>
          </a:xfrm>
          <a:prstGeom prst="rect">
            <a:avLst/>
          </a:prstGeom>
          <a:noFill/>
          <a:ln>
            <a:noFill/>
          </a:ln>
        </p:spPr>
        <p:txBody>
          <a:bodyPr spcFirstLastPara="1" wrap="square" lIns="91425" tIns="45700" rIns="91425" bIns="45700" anchor="t" anchorCtr="0">
            <a:spAutoFit/>
          </a:bodyPr>
          <a:lstStyle/>
          <a:p>
            <a:pPr lvl="0" indent="-118554">
              <a:buSzPts val="1867"/>
              <a:buFont typeface="Arial"/>
              <a:buChar char="•"/>
            </a:pPr>
            <a:r>
              <a:rPr lang="el-GR" sz="1800" dirty="0">
                <a:solidFill>
                  <a:schemeClr val="tx1"/>
                </a:solidFill>
                <a:latin typeface="Montserrat"/>
              </a:rPr>
              <a:t>Σας επιτρέπει να ενεργείτε σε ευκαιρίες γρήγορα και αποτελεσματικά.
Κατανοώντας τους πόρους σας, λαμβάνετε καλύτερες αποφάσεις και καινοτομείτε ταχύτερα.
Η </a:t>
            </a:r>
            <a:r>
              <a:rPr lang="el-GR" sz="1800" b="1" dirty="0">
                <a:solidFill>
                  <a:srgbClr val="452A74"/>
                </a:solidFill>
              </a:rPr>
              <a:t>Αρχή Επίδρασης της </a:t>
            </a:r>
            <a:r>
              <a:rPr lang="el-GR" sz="1800" b="1" dirty="0" err="1">
                <a:solidFill>
                  <a:srgbClr val="452A74"/>
                </a:solidFill>
              </a:rPr>
              <a:t>Saras</a:t>
            </a:r>
            <a:r>
              <a:rPr lang="el-GR" sz="1800" b="1" dirty="0">
                <a:solidFill>
                  <a:srgbClr val="452A74"/>
                </a:solidFill>
              </a:rPr>
              <a:t> </a:t>
            </a:r>
            <a:r>
              <a:rPr lang="el-GR" sz="1800" b="1" dirty="0" err="1">
                <a:solidFill>
                  <a:srgbClr val="452A74"/>
                </a:solidFill>
              </a:rPr>
              <a:t>Sarasvathy</a:t>
            </a:r>
            <a:r>
              <a:rPr lang="el-GR" sz="1800" b="1" dirty="0">
                <a:solidFill>
                  <a:srgbClr val="452A74"/>
                </a:solidFill>
              </a:rPr>
              <a:t> </a:t>
            </a:r>
            <a:r>
              <a:rPr lang="el-GR" sz="1800" dirty="0">
                <a:solidFill>
                  <a:schemeClr val="tx1"/>
                </a:solidFill>
                <a:latin typeface="Montserrat"/>
              </a:rPr>
              <a:t>δίνει έμφαση στο να ξεκινάς με αυτό που έχεις αντί να κοιτάς προς τα έξω.</a:t>
            </a:r>
            <a:endParaRPr lang="en-GB" sz="1800" noProof="0" dirty="0">
              <a:solidFill>
                <a:schemeClr val="tx1"/>
              </a:solidFill>
              <a:latin typeface="Montserrat"/>
            </a:endParaRPr>
          </a:p>
        </p:txBody>
      </p:sp>
      <p:sp>
        <p:nvSpPr>
          <p:cNvPr id="219" name="Google Shape;219;p4"/>
          <p:cNvSpPr txBox="1"/>
          <p:nvPr/>
        </p:nvSpPr>
        <p:spPr>
          <a:xfrm>
            <a:off x="5965391" y="2415057"/>
            <a:ext cx="6115664" cy="369332"/>
          </a:xfrm>
          <a:prstGeom prst="rect">
            <a:avLst/>
          </a:prstGeom>
          <a:noFill/>
          <a:ln>
            <a:noFill/>
          </a:ln>
        </p:spPr>
        <p:txBody>
          <a:bodyPr spcFirstLastPara="1" wrap="square" lIns="91425" tIns="45700" rIns="91425" bIns="45700" anchor="t" anchorCtr="0">
            <a:spAutoFit/>
          </a:bodyPr>
          <a:lstStyle/>
          <a:p>
            <a:pPr lvl="0"/>
            <a:r>
              <a:rPr lang="el-GR" sz="1800" b="1" dirty="0">
                <a:solidFill>
                  <a:srgbClr val="452A74"/>
                </a:solidFill>
                <a:latin typeface="Montserrat"/>
              </a:rPr>
              <a:t>Πιο συγκεκριμένα:</a:t>
            </a:r>
            <a:endParaRPr lang="en-GB" sz="1800" b="1" noProof="0" dirty="0">
              <a:solidFill>
                <a:srgbClr val="452A74"/>
              </a:solidFill>
              <a:latin typeface="Montserrat"/>
            </a:endParaRPr>
          </a:p>
        </p:txBody>
      </p:sp>
      <p:sp>
        <p:nvSpPr>
          <p:cNvPr id="2" name="Google Shape;201;p3">
            <a:extLst>
              <a:ext uri="{FF2B5EF4-FFF2-40B4-BE49-F238E27FC236}">
                <a16:creationId xmlns:a16="http://schemas.microsoft.com/office/drawing/2014/main" id="{7D679B80-9210-74F0-90E5-25EB17240B1F}"/>
              </a:ext>
            </a:extLst>
          </p:cNvPr>
          <p:cNvSpPr txBox="1"/>
          <p:nvPr/>
        </p:nvSpPr>
        <p:spPr>
          <a:xfrm>
            <a:off x="233162" y="52625"/>
            <a:ext cx="8336680"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l-GR" sz="3200" b="1" dirty="0">
                <a:solidFill>
                  <a:srgbClr val="452A74"/>
                </a:solidFill>
                <a:latin typeface="Microsoft YaHei UI" panose="020B0503020204020204" pitchFamily="34" charset="-122"/>
                <a:ea typeface="Microsoft YaHei UI" panose="020B0503020204020204" pitchFamily="34" charset="-122"/>
              </a:rPr>
              <a:t>Τι είναι η </a:t>
            </a:r>
            <a:r>
              <a:rPr lang="el-GR" sz="32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3200" b="1" dirty="0">
                <a:solidFill>
                  <a:srgbClr val="452A74"/>
                </a:solidFill>
                <a:latin typeface="Microsoft YaHei UI" panose="020B0503020204020204" pitchFamily="34" charset="-122"/>
                <a:ea typeface="Microsoft YaHei UI" panose="020B0503020204020204" pitchFamily="34" charset="-122"/>
              </a:rPr>
              <a:t> πόρων;</a:t>
            </a:r>
            <a:endParaRPr lang="en-GB" sz="32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p:nvPr/>
        </p:nvSpPr>
        <p:spPr>
          <a:xfrm>
            <a:off x="10180887" y="642022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30" name="Google Shape;230;p5"/>
          <p:cNvSpPr txBox="1"/>
          <p:nvPr/>
        </p:nvSpPr>
        <p:spPr>
          <a:xfrm>
            <a:off x="-127819" y="1019832"/>
            <a:ext cx="4346779" cy="5500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933" noProof="0" dirty="0">
              <a:solidFill>
                <a:srgbClr val="000000"/>
              </a:solidFill>
              <a:latin typeface="Arial"/>
              <a:ea typeface="Arial"/>
              <a:cs typeface="Arial"/>
              <a:sym typeface="Arial"/>
            </a:endParaRPr>
          </a:p>
          <a:p>
            <a:pPr marL="304815" marR="0" lvl="1" indent="0" algn="l" rtl="0">
              <a:lnSpc>
                <a:spcPct val="115000"/>
              </a:lnSpc>
              <a:spcBef>
                <a:spcPts val="0"/>
              </a:spcBef>
              <a:spcAft>
                <a:spcPts val="0"/>
              </a:spcAft>
              <a:buNone/>
            </a:pPr>
            <a:endParaRPr lang="en-GB" sz="1867" b="0" i="0" u="none" strike="noStrike" cap="none" noProof="0" dirty="0">
              <a:solidFill>
                <a:srgbClr val="000000"/>
              </a:solidFill>
              <a:latin typeface="Arial"/>
              <a:ea typeface="Arial"/>
              <a:cs typeface="Arial"/>
              <a:sym typeface="Arial"/>
            </a:endParaRPr>
          </a:p>
        </p:txBody>
      </p:sp>
      <p:sp>
        <p:nvSpPr>
          <p:cNvPr id="231" name="Google Shape;231;p5"/>
          <p:cNvSpPr/>
          <p:nvPr/>
        </p:nvSpPr>
        <p:spPr>
          <a:xfrm>
            <a:off x="10773193" y="-220113"/>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32" name="Google Shape;232;p5"/>
          <p:cNvSpPr txBox="1"/>
          <p:nvPr/>
        </p:nvSpPr>
        <p:spPr>
          <a:xfrm>
            <a:off x="269961" y="4559121"/>
            <a:ext cx="4346779" cy="5500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933" noProof="0" dirty="0">
              <a:solidFill>
                <a:srgbClr val="000000"/>
              </a:solidFill>
              <a:latin typeface="Arial"/>
              <a:ea typeface="Arial"/>
              <a:cs typeface="Arial"/>
              <a:sym typeface="Arial"/>
            </a:endParaRPr>
          </a:p>
          <a:p>
            <a:pPr marL="304815" marR="0" lvl="1" indent="0" algn="l" rtl="0">
              <a:lnSpc>
                <a:spcPct val="115000"/>
              </a:lnSpc>
              <a:spcBef>
                <a:spcPts val="0"/>
              </a:spcBef>
              <a:spcAft>
                <a:spcPts val="0"/>
              </a:spcAft>
              <a:buNone/>
            </a:pPr>
            <a:endParaRPr lang="en-GB" sz="1867" b="0" i="0" u="none" strike="noStrike" cap="none" noProof="0" dirty="0">
              <a:solidFill>
                <a:srgbClr val="000000"/>
              </a:solidFill>
              <a:latin typeface="Arial"/>
              <a:ea typeface="Arial"/>
              <a:cs typeface="Arial"/>
              <a:sym typeface="Arial"/>
            </a:endParaRPr>
          </a:p>
        </p:txBody>
      </p:sp>
      <p:cxnSp>
        <p:nvCxnSpPr>
          <p:cNvPr id="233" name="Google Shape;233;p5"/>
          <p:cNvCxnSpPr>
            <a:cxnSpLocks/>
          </p:cNvCxnSpPr>
          <p:nvPr/>
        </p:nvCxnSpPr>
        <p:spPr>
          <a:xfrm>
            <a:off x="2045570" y="1627555"/>
            <a:ext cx="0" cy="1061866"/>
          </a:xfrm>
          <a:prstGeom prst="straightConnector1">
            <a:avLst/>
          </a:prstGeom>
          <a:noFill/>
          <a:ln w="25400" cap="flat" cmpd="sng">
            <a:solidFill>
              <a:srgbClr val="7030A0"/>
            </a:solidFill>
            <a:prstDash val="solid"/>
            <a:round/>
            <a:headEnd type="none" w="sm" len="sm"/>
            <a:tailEnd type="triangle" w="med" len="med"/>
          </a:ln>
          <a:effectLst>
            <a:outerShdw blurRad="40000" dist="20000" dir="5400000" rotWithShape="0">
              <a:srgbClr val="000000">
                <a:alpha val="37647"/>
              </a:srgbClr>
            </a:outerShdw>
          </a:effectLst>
        </p:spPr>
      </p:cxnSp>
      <p:sp>
        <p:nvSpPr>
          <p:cNvPr id="234" name="Google Shape;234;p5"/>
          <p:cNvSpPr txBox="1"/>
          <p:nvPr/>
        </p:nvSpPr>
        <p:spPr>
          <a:xfrm>
            <a:off x="191150" y="1210916"/>
            <a:ext cx="6858235" cy="369291"/>
          </a:xfrm>
          <a:prstGeom prst="rect">
            <a:avLst/>
          </a:prstGeom>
          <a:noFill/>
          <a:ln>
            <a:noFill/>
          </a:ln>
        </p:spPr>
        <p:txBody>
          <a:bodyPr spcFirstLastPara="1" wrap="square" lIns="91425" tIns="45700" rIns="91425" bIns="45700" anchor="t" anchorCtr="0">
            <a:spAutoFit/>
          </a:bodyPr>
          <a:lstStyle/>
          <a:p>
            <a:pPr lvl="0"/>
            <a:r>
              <a:rPr lang="el-GR" sz="1800" b="1" dirty="0">
                <a:solidFill>
                  <a:srgbClr val="452A74"/>
                </a:solidFill>
                <a:latin typeface="Montserrat"/>
              </a:rPr>
              <a:t>Θεωρία Αποτελεσμάτων στην Επιχειρηματικότητα</a:t>
            </a:r>
            <a:endParaRPr lang="en-GB" sz="1800" b="1" dirty="0">
              <a:solidFill>
                <a:srgbClr val="452A74"/>
              </a:solidFill>
              <a:latin typeface="Montserrat"/>
            </a:endParaRPr>
          </a:p>
        </p:txBody>
      </p:sp>
      <p:sp>
        <p:nvSpPr>
          <p:cNvPr id="235" name="Google Shape;235;p5"/>
          <p:cNvSpPr txBox="1"/>
          <p:nvPr/>
        </p:nvSpPr>
        <p:spPr>
          <a:xfrm>
            <a:off x="244313" y="2689421"/>
            <a:ext cx="5330687" cy="4021060"/>
          </a:xfrm>
          <a:prstGeom prst="rect">
            <a:avLst/>
          </a:prstGeom>
          <a:noFill/>
          <a:ln>
            <a:noFill/>
          </a:ln>
        </p:spPr>
        <p:txBody>
          <a:bodyPr spcFirstLastPara="1" wrap="square" lIns="91425" tIns="45700" rIns="91425" bIns="45700" anchor="t" anchorCtr="0">
            <a:spAutoFit/>
          </a:bodyPr>
          <a:lstStyle/>
          <a:p>
            <a:pPr lvl="0">
              <a:lnSpc>
                <a:spcPct val="115000"/>
              </a:lnSpc>
            </a:pPr>
            <a:r>
              <a:rPr lang="el-GR" sz="1800" dirty="0">
                <a:solidFill>
                  <a:schemeClr val="tx1"/>
                </a:solidFill>
                <a:latin typeface="Montserrat"/>
              </a:rPr>
              <a:t>Η θεωρία της υλοποίησης, που εισήχθη από τον </a:t>
            </a:r>
            <a:r>
              <a:rPr lang="el-GR" sz="1800" dirty="0" err="1">
                <a:solidFill>
                  <a:schemeClr val="tx1"/>
                </a:solidFill>
                <a:latin typeface="Montserrat"/>
              </a:rPr>
              <a:t>Saras</a:t>
            </a:r>
            <a:r>
              <a:rPr lang="el-GR" sz="1800" dirty="0">
                <a:solidFill>
                  <a:schemeClr val="tx1"/>
                </a:solidFill>
                <a:latin typeface="Montserrat"/>
              </a:rPr>
              <a:t> </a:t>
            </a:r>
            <a:r>
              <a:rPr lang="el-GR" sz="1800" dirty="0" err="1">
                <a:solidFill>
                  <a:schemeClr val="tx1"/>
                </a:solidFill>
                <a:latin typeface="Montserrat"/>
              </a:rPr>
              <a:t>Sarasvathy</a:t>
            </a:r>
            <a:r>
              <a:rPr lang="el-GR" sz="1800" dirty="0">
                <a:solidFill>
                  <a:schemeClr val="tx1"/>
                </a:solidFill>
                <a:latin typeface="Montserrat"/>
              </a:rPr>
              <a:t>, υποστηρίζει ότι οι επιτυχημένοι επιχειρηματίες δεν περιμένουν τέλειες ευκαιρίες.</a:t>
            </a:r>
            <a:r>
              <a:rPr lang="el-GR" sz="2400" b="1" i="1" dirty="0">
                <a:solidFill>
                  <a:srgbClr val="452A74"/>
                </a:solidFill>
                <a:latin typeface="Montserrat"/>
              </a:rPr>
              <a:t> Ξεκινούν με τα υπάρχοντα μέσα τους - δεξιότητες, γνώσεις, δίκτυα - και δημιουργούν ευκαιρίες</a:t>
            </a:r>
            <a:r>
              <a:rPr lang="en-GB" sz="2400" b="1" i="1" dirty="0">
                <a:solidFill>
                  <a:srgbClr val="452A74"/>
                </a:solidFill>
                <a:latin typeface="Montserrat"/>
              </a:rPr>
              <a:t> </a:t>
            </a:r>
            <a:r>
              <a:rPr lang="el-GR" sz="1800" dirty="0">
                <a:solidFill>
                  <a:schemeClr val="tx1"/>
                </a:solidFill>
                <a:latin typeface="Montserrat"/>
              </a:rPr>
              <a:t>από αυτούς. Αυτή η προσέγγιση έρχεται σε αντίθεση με την παραδοσιακή άποψη της αναγνώρισης ευκαιριών, η οποία επικεντρώνεται στην εξεύρεση εξωτερικών ευκαιριών.</a:t>
            </a:r>
            <a:endParaRPr lang="en-GB" sz="1800" dirty="0">
              <a:solidFill>
                <a:schemeClr val="tx1"/>
              </a:solidFill>
              <a:latin typeface="Montserrat"/>
            </a:endParaRPr>
          </a:p>
        </p:txBody>
      </p:sp>
      <p:pic>
        <p:nvPicPr>
          <p:cNvPr id="236" name="Google Shape;236;p5" descr="Medium shot of a person smiling&#10;&#10;Description automatically generated"/>
          <p:cNvPicPr preferRelativeResize="0"/>
          <p:nvPr/>
        </p:nvPicPr>
        <p:blipFill rotWithShape="1">
          <a:blip r:embed="rId5">
            <a:alphaModFix/>
          </a:blip>
          <a:srcRect/>
          <a:stretch/>
        </p:blipFill>
        <p:spPr>
          <a:xfrm flipH="1">
            <a:off x="6778408" y="1627555"/>
            <a:ext cx="4624610" cy="2723381"/>
          </a:xfrm>
          <a:prstGeom prst="rect">
            <a:avLst/>
          </a:prstGeom>
          <a:noFill/>
          <a:ln>
            <a:noFill/>
          </a:ln>
        </p:spPr>
      </p:pic>
      <p:sp>
        <p:nvSpPr>
          <p:cNvPr id="237" name="Google Shape;237;p5"/>
          <p:cNvSpPr txBox="1"/>
          <p:nvPr/>
        </p:nvSpPr>
        <p:spPr>
          <a:xfrm>
            <a:off x="6804055" y="4457105"/>
            <a:ext cx="5143632"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452A74"/>
                </a:solidFill>
                <a:latin typeface="Montserrat"/>
              </a:rPr>
              <a:t>Saras </a:t>
            </a:r>
            <a:r>
              <a:rPr lang="en-US" sz="1800" b="1" dirty="0" err="1">
                <a:solidFill>
                  <a:srgbClr val="452A74"/>
                </a:solidFill>
                <a:latin typeface="Montserrat"/>
              </a:rPr>
              <a:t>Sarasvathy</a:t>
            </a:r>
            <a:endParaRPr sz="1800" b="1" dirty="0">
              <a:solidFill>
                <a:srgbClr val="452A74"/>
              </a:solidFill>
              <a:latin typeface="Montserrat"/>
            </a:endParaRPr>
          </a:p>
          <a:p>
            <a:pPr lvl="0"/>
            <a:r>
              <a:rPr lang="el-GR" sz="1000" dirty="0">
                <a:solidFill>
                  <a:schemeClr val="tx1"/>
                </a:solidFill>
                <a:latin typeface="Montserrat"/>
              </a:rPr>
              <a:t>Πηγή</a:t>
            </a:r>
            <a:r>
              <a:rPr lang="en-US" sz="1000" dirty="0">
                <a:solidFill>
                  <a:schemeClr val="tx1"/>
                </a:solidFill>
                <a:latin typeface="Montserrat"/>
              </a:rPr>
              <a:t>: https://www.ices.hr/en/izdvojeno/new-event-in-the-sief-series-of-webinars-and-events-held-to-build-on-the-ideas-of-professor-allan-gibb-1939-2019-who-was-a-pioneering-thinker-in-entrepreneurship-and-small-business-development-is-fo</a:t>
            </a:r>
            <a:r>
              <a:rPr lang="en-US" sz="900" dirty="0">
                <a:solidFill>
                  <a:schemeClr val="dk1"/>
                </a:solidFill>
                <a:latin typeface="Arial"/>
                <a:ea typeface="Arial"/>
                <a:cs typeface="Arial"/>
                <a:sym typeface="Arial"/>
              </a:rPr>
              <a:t>/</a:t>
            </a:r>
            <a:endParaRPr sz="900" dirty="0">
              <a:solidFill>
                <a:schemeClr val="dk1"/>
              </a:solidFill>
              <a:latin typeface="Arial"/>
              <a:ea typeface="Arial"/>
              <a:cs typeface="Arial"/>
              <a:sym typeface="Arial"/>
            </a:endParaRPr>
          </a:p>
        </p:txBody>
      </p:sp>
      <p:sp>
        <p:nvSpPr>
          <p:cNvPr id="2" name="Google Shape;201;p3">
            <a:extLst>
              <a:ext uri="{FF2B5EF4-FFF2-40B4-BE49-F238E27FC236}">
                <a16:creationId xmlns:a16="http://schemas.microsoft.com/office/drawing/2014/main" id="{5155B372-0B92-3331-CD7C-2CD00FEA046E}"/>
              </a:ext>
            </a:extLst>
          </p:cNvPr>
          <p:cNvSpPr txBox="1"/>
          <p:nvPr/>
        </p:nvSpPr>
        <p:spPr>
          <a:xfrm>
            <a:off x="233162" y="52625"/>
            <a:ext cx="8953368"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l-GR" sz="3200" b="1" dirty="0">
                <a:solidFill>
                  <a:srgbClr val="452A74"/>
                </a:solidFill>
                <a:latin typeface="Microsoft YaHei UI" panose="020B0503020204020204" pitchFamily="34" charset="-122"/>
                <a:ea typeface="Microsoft YaHei UI" panose="020B0503020204020204" pitchFamily="34" charset="-122"/>
              </a:rPr>
              <a:t>Τι είναι η </a:t>
            </a:r>
            <a:r>
              <a:rPr lang="el-GR" sz="32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3200" b="1" dirty="0">
                <a:solidFill>
                  <a:srgbClr val="452A74"/>
                </a:solidFill>
                <a:latin typeface="Microsoft YaHei UI" panose="020B0503020204020204" pitchFamily="34" charset="-122"/>
                <a:ea typeface="Microsoft YaHei UI" panose="020B0503020204020204" pitchFamily="34" charset="-122"/>
              </a:rPr>
              <a:t> πόρων;</a:t>
            </a:r>
            <a:endParaRPr lang="en-GB" sz="32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41"/>
        <p:cNvGrpSpPr/>
        <p:nvPr/>
      </p:nvGrpSpPr>
      <p:grpSpPr>
        <a:xfrm>
          <a:off x="0" y="0"/>
          <a:ext cx="0" cy="0"/>
          <a:chOff x="0" y="0"/>
          <a:chExt cx="0" cy="0"/>
        </a:xfrm>
      </p:grpSpPr>
      <p:sp>
        <p:nvSpPr>
          <p:cNvPr id="242" name="Google Shape;242;p6"/>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3" name="Google Shape;243;p6"/>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4" name="Google Shape;244;p6"/>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5" name="Google Shape;245;p6"/>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6" name="Google Shape;246;p6"/>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7" name="Google Shape;247;p6"/>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9" name="Google Shape;249;p6"/>
          <p:cNvSpPr txBox="1"/>
          <p:nvPr/>
        </p:nvSpPr>
        <p:spPr>
          <a:xfrm>
            <a:off x="2612254" y="1394910"/>
            <a:ext cx="7754490" cy="9479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04815" lvl="1">
              <a:lnSpc>
                <a:spcPct val="115000"/>
              </a:lnSpc>
            </a:pPr>
            <a:r>
              <a:rPr lang="el-GR" sz="2400" b="1" dirty="0">
                <a:solidFill>
                  <a:srgbClr val="452A74"/>
                </a:solidFill>
                <a:latin typeface="Montserrat"/>
              </a:rPr>
              <a:t>Ποιος είσαι? (Δεξιότητες και δυνατά σημεία)</a:t>
            </a:r>
            <a:endParaRPr sz="2400" b="1" dirty="0">
              <a:solidFill>
                <a:srgbClr val="452A74"/>
              </a:solidFill>
              <a:latin typeface="Montserrat"/>
            </a:endParaRPr>
          </a:p>
        </p:txBody>
      </p:sp>
      <p:sp>
        <p:nvSpPr>
          <p:cNvPr id="250" name="Google Shape;250;p6"/>
          <p:cNvSpPr txBox="1"/>
          <p:nvPr/>
        </p:nvSpPr>
        <p:spPr>
          <a:xfrm>
            <a:off x="2935902" y="2405024"/>
            <a:ext cx="7032122" cy="3914877"/>
          </a:xfrm>
          <a:prstGeom prst="rect">
            <a:avLst/>
          </a:prstGeom>
          <a:noFill/>
          <a:ln>
            <a:noFill/>
          </a:ln>
        </p:spPr>
        <p:txBody>
          <a:bodyPr spcFirstLastPara="1" wrap="square" lIns="91425" tIns="45700" rIns="91425" bIns="45700" anchor="t" anchorCtr="0">
            <a:spAutoFit/>
          </a:bodyPr>
          <a:lstStyle/>
          <a:p>
            <a:pPr>
              <a:lnSpc>
                <a:spcPct val="115000"/>
              </a:lnSpc>
            </a:pPr>
            <a:r>
              <a:rPr lang="el-GR" sz="2400" dirty="0">
                <a:solidFill>
                  <a:schemeClr val="tx1"/>
                </a:solidFill>
                <a:latin typeface="Montserrat"/>
              </a:rPr>
              <a:t>Προσδιορίστε τις προσωπικές σας δυνάμεις και δεξιότητες. 
Παραδείγματα περιλαμβάνουν την ηγεσία, την επικοινωνία, τη διαχείριση έργων, την τεχνική εμπειρογνωμοσύνη κ.λπ.
Αυτά τα προσωπικά περιουσιακά στοιχεία διαμορφώνουν τον τρόπο με τον οποίο προσεγγίζετε και επιλύετε προβλήματα σε επιχειρηματικά περιβάλλοντα</a:t>
            </a:r>
            <a:endParaRPr lang="en-GB" sz="2400" noProof="0" dirty="0">
              <a:solidFill>
                <a:schemeClr val="tx1"/>
              </a:solidFill>
              <a:latin typeface="Montserrat"/>
            </a:endParaRPr>
          </a:p>
        </p:txBody>
      </p:sp>
      <p:sp>
        <p:nvSpPr>
          <p:cNvPr id="2" name="Google Shape;201;p3">
            <a:extLst>
              <a:ext uri="{FF2B5EF4-FFF2-40B4-BE49-F238E27FC236}">
                <a16:creationId xmlns:a16="http://schemas.microsoft.com/office/drawing/2014/main" id="{AC1AF446-F35C-3AC9-A063-B14E2702BFA6}"/>
              </a:ext>
            </a:extLst>
          </p:cNvPr>
          <p:cNvSpPr txBox="1"/>
          <p:nvPr/>
        </p:nvSpPr>
        <p:spPr>
          <a:xfrm>
            <a:off x="265059" y="235279"/>
            <a:ext cx="8336680"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l-GR" sz="3200" b="1" dirty="0">
                <a:solidFill>
                  <a:srgbClr val="452A74"/>
                </a:solidFill>
                <a:latin typeface="Microsoft YaHei UI" panose="020B0503020204020204" pitchFamily="34" charset="-122"/>
                <a:ea typeface="Microsoft YaHei UI" panose="020B0503020204020204" pitchFamily="34" charset="-122"/>
              </a:rPr>
              <a:t>Τι είναι η </a:t>
            </a:r>
            <a:r>
              <a:rPr lang="el-GR" sz="32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3200" b="1" dirty="0">
                <a:solidFill>
                  <a:srgbClr val="452A74"/>
                </a:solidFill>
                <a:latin typeface="Microsoft YaHei UI" panose="020B0503020204020204" pitchFamily="34" charset="-122"/>
                <a:ea typeface="Microsoft YaHei UI" panose="020B0503020204020204" pitchFamily="34" charset="-122"/>
              </a:rPr>
              <a:t> πόρων;</a:t>
            </a:r>
            <a:endParaRPr lang="en-GB" sz="32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54"/>
        <p:cNvGrpSpPr/>
        <p:nvPr/>
      </p:nvGrpSpPr>
      <p:grpSpPr>
        <a:xfrm>
          <a:off x="0" y="0"/>
          <a:ext cx="0" cy="0"/>
          <a:chOff x="0" y="0"/>
          <a:chExt cx="0" cy="0"/>
        </a:xfrm>
      </p:grpSpPr>
      <p:sp>
        <p:nvSpPr>
          <p:cNvPr id="255" name="Google Shape;255;p7"/>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56" name="Google Shape;256;p7"/>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57" name="Google Shape;257;p7"/>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58" name="Google Shape;258;p7"/>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59" name="Google Shape;259;p7"/>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0" name="Google Shape;260;p7"/>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2" name="Google Shape;262;p7"/>
          <p:cNvSpPr txBox="1"/>
          <p:nvPr/>
        </p:nvSpPr>
        <p:spPr>
          <a:xfrm>
            <a:off x="2612254" y="1394910"/>
            <a:ext cx="6967492" cy="9479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04815" lvl="1">
              <a:lnSpc>
                <a:spcPct val="115000"/>
              </a:lnSpc>
            </a:pPr>
            <a:r>
              <a:rPr lang="el-GR" sz="2400" b="1" dirty="0">
                <a:solidFill>
                  <a:srgbClr val="452A74"/>
                </a:solidFill>
                <a:latin typeface="Montserrat"/>
              </a:rPr>
              <a:t>Τι ξέρετε; (Γνώση)</a:t>
            </a:r>
            <a:endParaRPr sz="2400" b="1" dirty="0">
              <a:solidFill>
                <a:srgbClr val="452A74"/>
              </a:solidFill>
              <a:latin typeface="Montserrat"/>
            </a:endParaRPr>
          </a:p>
        </p:txBody>
      </p:sp>
      <p:sp>
        <p:nvSpPr>
          <p:cNvPr id="263" name="Google Shape;263;p7"/>
          <p:cNvSpPr txBox="1"/>
          <p:nvPr/>
        </p:nvSpPr>
        <p:spPr>
          <a:xfrm>
            <a:off x="3020961" y="2483855"/>
            <a:ext cx="6823877" cy="3065414"/>
          </a:xfrm>
          <a:prstGeom prst="rect">
            <a:avLst/>
          </a:prstGeom>
          <a:noFill/>
          <a:ln>
            <a:noFill/>
          </a:ln>
        </p:spPr>
        <p:txBody>
          <a:bodyPr spcFirstLastPara="1" wrap="square" lIns="91425" tIns="45700" rIns="91425" bIns="45700" anchor="t" anchorCtr="0">
            <a:spAutoFit/>
          </a:bodyPr>
          <a:lstStyle/>
          <a:p>
            <a:pPr lvl="0">
              <a:lnSpc>
                <a:spcPct val="115000"/>
              </a:lnSpc>
            </a:pPr>
            <a:r>
              <a:rPr lang="el-GR" sz="2400" dirty="0">
                <a:solidFill>
                  <a:schemeClr val="tx1"/>
                </a:solidFill>
                <a:latin typeface="Montserrat"/>
              </a:rPr>
              <a:t>Αναλογιστείτε τις ακαδημαϊκές, επαγγελματικές και γνώσεις ζωής σας.
Τι τεχνογνωσία έχετε αποκτήσει; Παραδείγματα: Γνώσεις βιομηχανίας, τεχνικές δεξιότητες, πιστοποιήσεις κ.λπ.
Χρησιμοποιήστε αυτές τις γνώσεις για να ενεργήσετε πιο αποτελεσματικά στις ευκαιρίες.</a:t>
            </a:r>
            <a:endParaRPr sz="2400" dirty="0">
              <a:solidFill>
                <a:schemeClr val="tx1"/>
              </a:solidFill>
              <a:latin typeface="Montserrat"/>
            </a:endParaRPr>
          </a:p>
        </p:txBody>
      </p:sp>
      <p:sp>
        <p:nvSpPr>
          <p:cNvPr id="2" name="Google Shape;201;p3">
            <a:extLst>
              <a:ext uri="{FF2B5EF4-FFF2-40B4-BE49-F238E27FC236}">
                <a16:creationId xmlns:a16="http://schemas.microsoft.com/office/drawing/2014/main" id="{2E7F151F-61E7-73E6-85D6-2C89D333477E}"/>
              </a:ext>
            </a:extLst>
          </p:cNvPr>
          <p:cNvSpPr txBox="1"/>
          <p:nvPr/>
        </p:nvSpPr>
        <p:spPr>
          <a:xfrm>
            <a:off x="265059" y="235279"/>
            <a:ext cx="8336680"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l-GR" sz="3200" b="1" dirty="0">
                <a:solidFill>
                  <a:srgbClr val="452A74"/>
                </a:solidFill>
                <a:latin typeface="Microsoft YaHei UI" panose="020B0503020204020204" pitchFamily="34" charset="-122"/>
                <a:ea typeface="Microsoft YaHei UI" panose="020B0503020204020204" pitchFamily="34" charset="-122"/>
              </a:rPr>
              <a:t>Τι είναι η </a:t>
            </a:r>
            <a:r>
              <a:rPr lang="el-GR" sz="32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3200" b="1" dirty="0">
                <a:solidFill>
                  <a:srgbClr val="452A74"/>
                </a:solidFill>
                <a:latin typeface="Microsoft YaHei UI" panose="020B0503020204020204" pitchFamily="34" charset="-122"/>
                <a:ea typeface="Microsoft YaHei UI" panose="020B0503020204020204" pitchFamily="34" charset="-122"/>
              </a:rPr>
              <a:t> πόρων;</a:t>
            </a:r>
            <a:endParaRPr lang="en-GB" sz="32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67"/>
        <p:cNvGrpSpPr/>
        <p:nvPr/>
      </p:nvGrpSpPr>
      <p:grpSpPr>
        <a:xfrm>
          <a:off x="0" y="0"/>
          <a:ext cx="0" cy="0"/>
          <a:chOff x="0" y="0"/>
          <a:chExt cx="0" cy="0"/>
        </a:xfrm>
      </p:grpSpPr>
      <p:sp>
        <p:nvSpPr>
          <p:cNvPr id="268" name="Google Shape;268;p8"/>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9" name="Google Shape;269;p8"/>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0" name="Google Shape;270;p8"/>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1" name="Google Shape;271;p8"/>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2" name="Google Shape;272;p8"/>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3" name="Google Shape;273;p8"/>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5" name="Google Shape;275;p8"/>
          <p:cNvSpPr txBox="1"/>
          <p:nvPr/>
        </p:nvSpPr>
        <p:spPr>
          <a:xfrm>
            <a:off x="2612254" y="1394910"/>
            <a:ext cx="6967492" cy="9479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04815" lvl="1">
              <a:lnSpc>
                <a:spcPct val="115000"/>
              </a:lnSpc>
            </a:pPr>
            <a:r>
              <a:rPr lang="el-GR" sz="2400" b="1" dirty="0">
                <a:solidFill>
                  <a:srgbClr val="452A74"/>
                </a:solidFill>
                <a:latin typeface="Montserrat"/>
              </a:rPr>
              <a:t>Ποιον γνωρίζετε; (Δίκτυα)</a:t>
            </a:r>
            <a:endParaRPr sz="1800" dirty="0">
              <a:solidFill>
                <a:schemeClr val="dk1"/>
              </a:solidFill>
              <a:latin typeface="Arial"/>
              <a:ea typeface="Arial"/>
              <a:cs typeface="Arial"/>
              <a:sym typeface="Arial"/>
            </a:endParaRPr>
          </a:p>
        </p:txBody>
      </p:sp>
      <p:sp>
        <p:nvSpPr>
          <p:cNvPr id="276" name="Google Shape;276;p8"/>
          <p:cNvSpPr txBox="1"/>
          <p:nvPr/>
        </p:nvSpPr>
        <p:spPr>
          <a:xfrm>
            <a:off x="2910348" y="2466652"/>
            <a:ext cx="6862301" cy="2308284"/>
          </a:xfrm>
          <a:prstGeom prst="rect">
            <a:avLst/>
          </a:prstGeom>
          <a:noFill/>
          <a:ln>
            <a:noFill/>
          </a:ln>
        </p:spPr>
        <p:txBody>
          <a:bodyPr spcFirstLastPara="1" wrap="square" lIns="91425" tIns="45700" rIns="91425" bIns="45700" anchor="t" anchorCtr="0">
            <a:spAutoFit/>
          </a:bodyPr>
          <a:lstStyle/>
          <a:p>
            <a:pPr lvl="0"/>
            <a:r>
              <a:rPr lang="el-GR" sz="2400" dirty="0">
                <a:solidFill>
                  <a:schemeClr val="tx1"/>
                </a:solidFill>
                <a:latin typeface="Montserrat"/>
              </a:rPr>
              <a:t>Εξετάστε τα κοινωνικά και επαγγελματικά σας δίκτυα.
Αυτά τα δίκτυα μπορούν να προσφέρουν συμβουλές, πόρους και συνεργασίες.
Τα ισχυρά δίκτυα είναι κρίσιμα για την πρόσβαση σε νέες ευκαιρίες, συνεργασίες και καθοδήγηση.</a:t>
            </a:r>
            <a:endParaRPr sz="2400" dirty="0">
              <a:solidFill>
                <a:schemeClr val="tx1"/>
              </a:solidFill>
              <a:latin typeface="Montserrat"/>
            </a:endParaRPr>
          </a:p>
        </p:txBody>
      </p:sp>
      <p:sp>
        <p:nvSpPr>
          <p:cNvPr id="2" name="Google Shape;201;p3">
            <a:extLst>
              <a:ext uri="{FF2B5EF4-FFF2-40B4-BE49-F238E27FC236}">
                <a16:creationId xmlns:a16="http://schemas.microsoft.com/office/drawing/2014/main" id="{8CE01E11-8F8D-971F-EF06-BEC852495E82}"/>
              </a:ext>
            </a:extLst>
          </p:cNvPr>
          <p:cNvSpPr txBox="1"/>
          <p:nvPr/>
        </p:nvSpPr>
        <p:spPr>
          <a:xfrm>
            <a:off x="265059" y="235279"/>
            <a:ext cx="8336680"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l-GR" sz="3200" b="1" dirty="0">
                <a:solidFill>
                  <a:srgbClr val="452A74"/>
                </a:solidFill>
                <a:latin typeface="Microsoft YaHei UI" panose="020B0503020204020204" pitchFamily="34" charset="-122"/>
                <a:ea typeface="Microsoft YaHei UI" panose="020B0503020204020204" pitchFamily="34" charset="-122"/>
              </a:rPr>
              <a:t>Τι είναι η </a:t>
            </a:r>
            <a:r>
              <a:rPr lang="el-GR" sz="32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3200" b="1" dirty="0">
                <a:solidFill>
                  <a:srgbClr val="452A74"/>
                </a:solidFill>
                <a:latin typeface="Microsoft YaHei UI" panose="020B0503020204020204" pitchFamily="34" charset="-122"/>
                <a:ea typeface="Microsoft YaHei UI" panose="020B0503020204020204" pitchFamily="34" charset="-122"/>
              </a:rPr>
              <a:t> πόρων;</a:t>
            </a:r>
            <a:endParaRPr lang="en-GB" sz="32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16000"/>
          </a:blip>
          <a:stretch>
            <a:fillRect/>
          </a:stretch>
        </a:blipFill>
        <a:effectLst/>
      </p:bgPr>
    </p:bg>
    <p:spTree>
      <p:nvGrpSpPr>
        <p:cNvPr id="1" name="Shape 280"/>
        <p:cNvGrpSpPr/>
        <p:nvPr/>
      </p:nvGrpSpPr>
      <p:grpSpPr>
        <a:xfrm>
          <a:off x="0" y="0"/>
          <a:ext cx="0" cy="0"/>
          <a:chOff x="0" y="0"/>
          <a:chExt cx="0" cy="0"/>
        </a:xfrm>
      </p:grpSpPr>
      <p:sp>
        <p:nvSpPr>
          <p:cNvPr id="281" name="Google Shape;281;p9"/>
          <p:cNvSpPr/>
          <p:nvPr/>
        </p:nvSpPr>
        <p:spPr>
          <a:xfrm>
            <a:off x="9844839" y="6172200"/>
            <a:ext cx="2085196" cy="437219"/>
          </a:xfrm>
          <a:custGeom>
            <a:avLst/>
            <a:gdLst/>
            <a:ahLst/>
            <a:cxnLst/>
            <a:rect l="l" t="t" r="r" b="b"/>
            <a:pathLst>
              <a:path w="3127794" h="655828" extrusionOk="0">
                <a:moveTo>
                  <a:pt x="0" y="0"/>
                </a:moveTo>
                <a:lnTo>
                  <a:pt x="3127793" y="0"/>
                </a:lnTo>
                <a:lnTo>
                  <a:pt x="3127793" y="655828"/>
                </a:lnTo>
                <a:lnTo>
                  <a:pt x="0" y="655828"/>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2" name="Google Shape;282;p9"/>
          <p:cNvSpPr/>
          <p:nvPr/>
        </p:nvSpPr>
        <p:spPr>
          <a:xfrm>
            <a:off x="83031" y="1437684"/>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3" name="Google Shape;283;p9"/>
          <p:cNvSpPr/>
          <p:nvPr/>
        </p:nvSpPr>
        <p:spPr>
          <a:xfrm>
            <a:off x="53165" y="3579863"/>
            <a:ext cx="759131" cy="525871"/>
          </a:xfrm>
          <a:custGeom>
            <a:avLst/>
            <a:gdLst/>
            <a:ahLst/>
            <a:cxnLst/>
            <a:rect l="l" t="t" r="r" b="b"/>
            <a:pathLst>
              <a:path w="1138696" h="788806" extrusionOk="0">
                <a:moveTo>
                  <a:pt x="0" y="0"/>
                </a:moveTo>
                <a:lnTo>
                  <a:pt x="1138697" y="0"/>
                </a:lnTo>
                <a:lnTo>
                  <a:pt x="1138697" y="788806"/>
                </a:lnTo>
                <a:lnTo>
                  <a:pt x="0" y="788806"/>
                </a:lnTo>
                <a:lnTo>
                  <a:pt x="0" y="0"/>
                </a:lnTo>
                <a:close/>
              </a:path>
            </a:pathLst>
          </a:custGeom>
          <a:blipFill rotWithShape="1">
            <a:blip r:embed="rId5">
              <a:alphaModFix amt="31999"/>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4" name="Google Shape;284;p9"/>
          <p:cNvSpPr/>
          <p:nvPr/>
        </p:nvSpPr>
        <p:spPr>
          <a:xfrm>
            <a:off x="53165" y="2300105"/>
            <a:ext cx="818863" cy="730835"/>
          </a:xfrm>
          <a:custGeom>
            <a:avLst/>
            <a:gdLst/>
            <a:ahLst/>
            <a:cxnLst/>
            <a:rect l="l" t="t" r="r" b="b"/>
            <a:pathLst>
              <a:path w="1228294" h="1096252" extrusionOk="0">
                <a:moveTo>
                  <a:pt x="0" y="0"/>
                </a:moveTo>
                <a:lnTo>
                  <a:pt x="1228294" y="0"/>
                </a:lnTo>
                <a:lnTo>
                  <a:pt x="1228294" y="1096253"/>
                </a:lnTo>
                <a:lnTo>
                  <a:pt x="0" y="1096253"/>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5" name="Google Shape;285;p9"/>
          <p:cNvSpPr/>
          <p:nvPr/>
        </p:nvSpPr>
        <p:spPr>
          <a:xfrm>
            <a:off x="83031" y="4442285"/>
            <a:ext cx="754186" cy="673111"/>
          </a:xfrm>
          <a:custGeom>
            <a:avLst/>
            <a:gdLst/>
            <a:ahLst/>
            <a:cxnLst/>
            <a:rect l="l" t="t" r="r" b="b"/>
            <a:pathLst>
              <a:path w="1131279" h="1009667" extrusionOk="0">
                <a:moveTo>
                  <a:pt x="0" y="0"/>
                </a:moveTo>
                <a:lnTo>
                  <a:pt x="1131280" y="0"/>
                </a:lnTo>
                <a:lnTo>
                  <a:pt x="1131280" y="1009667"/>
                </a:lnTo>
                <a:lnTo>
                  <a:pt x="0" y="1009667"/>
                </a:lnTo>
                <a:lnTo>
                  <a:pt x="0" y="0"/>
                </a:lnTo>
                <a:close/>
              </a:path>
            </a:pathLst>
          </a:custGeom>
          <a:blipFill rotWithShape="1">
            <a:blip r:embed="rId6">
              <a:alphaModFix amt="54000"/>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6" name="Google Shape;286;p9"/>
          <p:cNvSpPr/>
          <p:nvPr/>
        </p:nvSpPr>
        <p:spPr>
          <a:xfrm>
            <a:off x="10514082" y="123861"/>
            <a:ext cx="1566973" cy="1566973"/>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8" name="Google Shape;288;p9"/>
          <p:cNvSpPr txBox="1"/>
          <p:nvPr/>
        </p:nvSpPr>
        <p:spPr>
          <a:xfrm>
            <a:off x="-79459" y="616118"/>
            <a:ext cx="6967492" cy="9479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rgbClr val="000000"/>
              </a:solidFill>
              <a:latin typeface="Arial"/>
              <a:ea typeface="Arial"/>
              <a:cs typeface="Arial"/>
              <a:sym typeface="Arial"/>
            </a:endParaRPr>
          </a:p>
          <a:p>
            <a:pPr marL="304815" lvl="1">
              <a:lnSpc>
                <a:spcPct val="115000"/>
              </a:lnSpc>
            </a:pPr>
            <a:r>
              <a:rPr lang="el-GR" sz="2400" b="1" dirty="0">
                <a:solidFill>
                  <a:srgbClr val="452A74"/>
                </a:solidFill>
                <a:latin typeface="Montserrat"/>
              </a:rPr>
              <a:t>Εφαρμογή της απογραφής μέσων</a:t>
            </a:r>
            <a:endParaRPr sz="2400" b="1" dirty="0">
              <a:solidFill>
                <a:srgbClr val="452A74"/>
              </a:solidFill>
              <a:latin typeface="Montserrat"/>
            </a:endParaRPr>
          </a:p>
        </p:txBody>
      </p:sp>
      <p:sp>
        <p:nvSpPr>
          <p:cNvPr id="289" name="Google Shape;289;p9"/>
          <p:cNvSpPr txBox="1"/>
          <p:nvPr/>
        </p:nvSpPr>
        <p:spPr>
          <a:xfrm>
            <a:off x="1619413" y="2368430"/>
            <a:ext cx="8894669" cy="3046948"/>
          </a:xfrm>
          <a:prstGeom prst="rect">
            <a:avLst/>
          </a:prstGeom>
          <a:noFill/>
          <a:ln>
            <a:noFill/>
          </a:ln>
        </p:spPr>
        <p:txBody>
          <a:bodyPr spcFirstLastPara="1" wrap="square" lIns="91425" tIns="45700" rIns="91425" bIns="45700" anchor="t" anchorCtr="0">
            <a:spAutoFit/>
          </a:bodyPr>
          <a:lstStyle/>
          <a:p>
            <a:pPr lvl="0" algn="just"/>
            <a:r>
              <a:rPr lang="el-GR" sz="2400" dirty="0">
                <a:solidFill>
                  <a:schemeClr val="tx1"/>
                </a:solidFill>
                <a:latin typeface="Montserrat"/>
              </a:rPr>
              <a:t>Αφού προσδιορίσετε τις δεξιότητες, τις γνώσεις και τα δίκτυά σας, μπορείτε να εφαρμόσετε αυτούς τους πόρους σε πραγματικές καταστάσεις.
Οι επιχειρηματίες χρησιμοποιούν τα υπάρχοντα μέσα τους για να αντιμετωπίσουν τις προκλήσεις και να λάβουν αποφάσεις.</a:t>
            </a:r>
            <a:endParaRPr sz="2400" dirty="0">
              <a:solidFill>
                <a:schemeClr val="tx1"/>
              </a:solidFill>
              <a:latin typeface="Montserrat"/>
            </a:endParaRPr>
          </a:p>
          <a:p>
            <a:pPr lvl="0" algn="just"/>
            <a:r>
              <a:rPr lang="el-GR" sz="2400" b="1" dirty="0">
                <a:solidFill>
                  <a:srgbClr val="452A74"/>
                </a:solidFill>
                <a:latin typeface="Montserrat"/>
              </a:rPr>
              <a:t>Παράδειγμα: </a:t>
            </a:r>
            <a:r>
              <a:rPr lang="el-GR" sz="2400" dirty="0">
                <a:solidFill>
                  <a:schemeClr val="tx1"/>
                </a:solidFill>
                <a:latin typeface="Montserrat"/>
              </a:rPr>
              <a:t>Ένα άτομο με ισχυρές δεξιότητες δικτύωσης μπορεί να αξιοποιήσει επαφές για να εξασφαλίσει αρχική χρηματοδότηση.</a:t>
            </a:r>
            <a:endParaRPr sz="2400" dirty="0">
              <a:solidFill>
                <a:schemeClr val="tx1"/>
              </a:solidFill>
              <a:latin typeface="Montserrat"/>
            </a:endParaRPr>
          </a:p>
        </p:txBody>
      </p:sp>
      <p:sp>
        <p:nvSpPr>
          <p:cNvPr id="2" name="Google Shape;201;p3">
            <a:extLst>
              <a:ext uri="{FF2B5EF4-FFF2-40B4-BE49-F238E27FC236}">
                <a16:creationId xmlns:a16="http://schemas.microsoft.com/office/drawing/2014/main" id="{62FC655D-780B-A98B-511E-1E360CF4FFE2}"/>
              </a:ext>
            </a:extLst>
          </p:cNvPr>
          <p:cNvSpPr txBox="1"/>
          <p:nvPr/>
        </p:nvSpPr>
        <p:spPr>
          <a:xfrm>
            <a:off x="265059" y="235279"/>
            <a:ext cx="8336680" cy="68942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None/>
            </a:pPr>
            <a:r>
              <a:rPr lang="el-GR" sz="3200" b="1" dirty="0">
                <a:solidFill>
                  <a:srgbClr val="452A74"/>
                </a:solidFill>
                <a:latin typeface="Microsoft YaHei UI" panose="020B0503020204020204" pitchFamily="34" charset="-122"/>
                <a:ea typeface="Microsoft YaHei UI" panose="020B0503020204020204" pitchFamily="34" charset="-122"/>
              </a:rPr>
              <a:t>Τι είναι η </a:t>
            </a:r>
            <a:r>
              <a:rPr lang="el-GR" sz="3200" b="1" dirty="0" err="1">
                <a:solidFill>
                  <a:srgbClr val="452A74"/>
                </a:solidFill>
                <a:latin typeface="Microsoft YaHei UI" panose="020B0503020204020204" pitchFamily="34" charset="-122"/>
                <a:ea typeface="Microsoft YaHei UI" panose="020B0503020204020204" pitchFamily="34" charset="-122"/>
              </a:rPr>
              <a:t>αυτοαποτίμηση</a:t>
            </a:r>
            <a:r>
              <a:rPr lang="el-GR" sz="3200" b="1" dirty="0">
                <a:solidFill>
                  <a:srgbClr val="452A74"/>
                </a:solidFill>
                <a:latin typeface="Microsoft YaHei UI" panose="020B0503020204020204" pitchFamily="34" charset="-122"/>
                <a:ea typeface="Microsoft YaHei UI" panose="020B0503020204020204" pitchFamily="34" charset="-122"/>
              </a:rPr>
              <a:t> πόρων;</a:t>
            </a:r>
            <a:endParaRPr lang="en-GB" sz="3200" b="1" dirty="0">
              <a:solidFill>
                <a:srgbClr val="452A74"/>
              </a:solidFill>
              <a:latin typeface="Microsoft YaHei UI" panose="020B0503020204020204" pitchFamily="34" charset="-122"/>
              <a:ea typeface="Microsoft YaHei UI" panose="020B0503020204020204" pitchFamily="34" charset="-122"/>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E7AFBE5E-7D52-4839-B787-AA2BB76B1D43}"/>
</file>

<file path=customXml/itemProps2.xml><?xml version="1.0" encoding="utf-8"?>
<ds:datastoreItem xmlns:ds="http://schemas.openxmlformats.org/officeDocument/2006/customXml" ds:itemID="{D8627598-45C3-474D-B45B-337B8775C337}"/>
</file>

<file path=customXml/itemProps3.xml><?xml version="1.0" encoding="utf-8"?>
<ds:datastoreItem xmlns:ds="http://schemas.openxmlformats.org/officeDocument/2006/customXml" ds:itemID="{DC34932F-6C7A-445E-B0A9-3B85468E7123}"/>
</file>

<file path=docProps/app.xml><?xml version="1.0" encoding="utf-8"?>
<Properties xmlns="http://schemas.openxmlformats.org/officeDocument/2006/extended-properties" xmlns:vt="http://schemas.openxmlformats.org/officeDocument/2006/docPropsVTypes">
  <TotalTime>49</TotalTime>
  <Words>628</Words>
  <Application>Microsoft Office PowerPoint</Application>
  <PresentationFormat>Ευρεία οθόνη</PresentationFormat>
  <Paragraphs>57</Paragraphs>
  <Slides>13</Slides>
  <Notes>13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13</vt:i4>
      </vt:variant>
    </vt:vector>
  </HeadingPairs>
  <TitlesOfParts>
    <vt:vector size="23" baseType="lpstr">
      <vt:lpstr>Montserrat ExtraBold</vt:lpstr>
      <vt:lpstr>Montserrat</vt:lpstr>
      <vt:lpstr>Arial</vt:lpstr>
      <vt:lpstr>Calibri</vt:lpstr>
      <vt:lpstr>Microsoft YaHei UI</vt:lpstr>
      <vt:lpstr>Noto Sans</vt:lpstr>
      <vt:lpstr>Play</vt:lpstr>
      <vt:lpstr>Monserrat</vt:lpstr>
      <vt:lpstr>Office Theme</vt:lpstr>
      <vt:lpstr>1_Office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Despoina Romniopoulou</dc:creator>
  <cp:lastModifiedBy>Despina Romniopoulou</cp:lastModifiedBy>
  <cp:revision>9</cp:revision>
  <dcterms:created xsi:type="dcterms:W3CDTF">2024-10-20T10:32:34Z</dcterms:created>
  <dcterms:modified xsi:type="dcterms:W3CDTF">2025-04-15T16:41:39Z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