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0"/>
  </p:notesMasterIdLst>
  <p:sldIdLst>
    <p:sldId id="271" r:id="rId5"/>
    <p:sldId id="276" r:id="rId6"/>
    <p:sldId id="270" r:id="rId7"/>
    <p:sldId id="264" r:id="rId8"/>
    <p:sldId id="273" r:id="rId9"/>
  </p:sldIdLst>
  <p:sldSz cx="18288000" cy="10287000"/>
  <p:notesSz cx="6858000" cy="9144000"/>
  <p:embeddedFontLst>
    <p:embeddedFont>
      <p:font typeface="Montserrat" panose="00000500000000000000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g960WQAXNz4QBwB5P/vHUIvk8R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2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DA8FAF-4D48-498C-ADCF-6D1C559BE92D}" v="3" dt="2024-11-12T15:42:09.723"/>
  </p1510:revLst>
</p1510:revInfo>
</file>

<file path=ppt/tableStyles.xml><?xml version="1.0" encoding="utf-8"?>
<a:tblStyleLst xmlns:a="http://schemas.openxmlformats.org/drawingml/2006/main" def="{8A928C35-4026-4C81-B320-0B3299960927}">
  <a:tblStyle styleId="{8A928C35-4026-4C81-B320-0B32999609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427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2" Type="http://schemas.openxmlformats.org/officeDocument/2006/relationships/customXml" Target="../customXml/item2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28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D2F2C59E-A0FC-36DF-0F8C-4A6431F54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D00BDF4F-BE2A-F9E7-F283-7E16B985A8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187218D4-0E1B-0C98-C04F-129BCC3E91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9778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C1E29713-0341-8EEC-76A9-55987D7A3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87134D05-B43E-6A14-BFD8-BD2DF9B943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13A4029E-6A82-5C42-ACE2-D2D4977958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302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3B5096BC-3788-96A1-9407-92239B27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506A1D80-42C9-0C10-D233-798C42751F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CF6909C6-DFCC-967D-6223-EBD5B90DC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770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>
          <a:extLst>
            <a:ext uri="{FF2B5EF4-FFF2-40B4-BE49-F238E27FC236}">
              <a16:creationId xmlns:a16="http://schemas.microsoft.com/office/drawing/2014/main" id="{16651288-85F2-66C1-12AE-37D0CBA4B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>
            <a:extLst>
              <a:ext uri="{FF2B5EF4-FFF2-40B4-BE49-F238E27FC236}">
                <a16:creationId xmlns:a16="http://schemas.microsoft.com/office/drawing/2014/main" id="{41B1E8A5-8826-DA31-4754-70A3D48E1A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:notes">
            <a:extLst>
              <a:ext uri="{FF2B5EF4-FFF2-40B4-BE49-F238E27FC236}">
                <a16:creationId xmlns:a16="http://schemas.microsoft.com/office/drawing/2014/main" id="{380BD26B-9BC9-4028-C730-080FF7722D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3833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5FD3FC71-AFA8-AAE4-C5CC-680F464E8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E2893FCC-66CD-7CF4-EAB0-1934CCD1D02D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AEB49206-6F3A-9449-F0B4-6DED1B24055A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71EDA01F-16B8-B311-A734-59548E3158CB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7E999E9B-E665-7530-F896-BE685B34EE1F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855F63CD-ECE6-9435-74B9-03B7361722E2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3ECD46FE-C9E1-FD23-439A-31E8ED9C7212}"/>
              </a:ext>
            </a:extLst>
          </p:cNvPr>
          <p:cNvSpPr txBox="1"/>
          <p:nvPr/>
        </p:nvSpPr>
        <p:spPr>
          <a:xfrm>
            <a:off x="1313241" y="1763068"/>
            <a:ext cx="15661518" cy="5687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Το φύλο δεν αποτελεί πλέον θέμα στο εργασιακό περιβάλλον.</a:t>
            </a:r>
          </a:p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Αυτό που μετράει είναι οι γνώσεις και οι ικανότητες.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603130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C1C87C35-6FD5-90D6-D547-05A86473B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2E1B865E-69E5-AFFA-87B4-0A6AFF1B55C2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75643B00-9301-F772-739D-376F84826264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518B6D48-ADAA-4480-26AB-24592B62321C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CE3E17CC-0284-A269-2691-D86FB4E40EC3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99F308AD-1A68-453C-E55A-09A8BF8DF223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FF06F35F-F287-CB64-0000-38A88CFA811A}"/>
              </a:ext>
            </a:extLst>
          </p:cNvPr>
          <p:cNvSpPr txBox="1"/>
          <p:nvPr/>
        </p:nvSpPr>
        <p:spPr>
          <a:xfrm>
            <a:off x="1313241" y="2531657"/>
            <a:ext cx="15661518" cy="4265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noProof="0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Ο επιχειρηματικός τομέας δεν υπάρχει για να παρέχει ίσες ευκαιρίες, αλλά για να αποκομίζει κέρδη.</a:t>
            </a:r>
            <a:endParaRPr lang="en-GB" sz="6600" b="1" noProof="0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95291537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6A667B90-7C6B-F927-8B96-86FE4E906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BEDDCD34-37CD-C55E-1940-7242FA16AD77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E1D0104D-3956-ECF6-0B55-4ED6E1F32415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B1A0DD25-F2AC-1DBE-2B28-5D811D902F74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CA6D6EEE-AA5F-ECD5-769A-547C39188F4D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13A12825-D10B-E0C0-B3C7-381561006128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1E2FE590-AD3F-2E7B-776A-66CC863E7E09}"/>
              </a:ext>
            </a:extLst>
          </p:cNvPr>
          <p:cNvSpPr txBox="1"/>
          <p:nvPr/>
        </p:nvSpPr>
        <p:spPr>
          <a:xfrm>
            <a:off x="1574498" y="866887"/>
            <a:ext cx="15661518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Η έννοια της ισορροπίας μεταξύ επαγγελματικής και προσωπικής ζωής είναι μια ψευδαίσθηση όταν πρόκειται για τη διαχείριση μιας επιχειρηματικής δραστηριότητας.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6660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/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/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/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/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/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/>
          <p:cNvSpPr txBox="1"/>
          <p:nvPr/>
        </p:nvSpPr>
        <p:spPr>
          <a:xfrm>
            <a:off x="1313241" y="2230192"/>
            <a:ext cx="15661518" cy="4265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Η επίτευξη της ισότητας των φύλων πρέπει να αποτελεί κοινή προσπάθεια όλων μας.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>
          <a:extLst>
            <a:ext uri="{FF2B5EF4-FFF2-40B4-BE49-F238E27FC236}">
              <a16:creationId xmlns:a16="http://schemas.microsoft.com/office/drawing/2014/main" id="{038FBDA3-0FFD-2CED-05E2-F2945EEE8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">
            <a:extLst>
              <a:ext uri="{FF2B5EF4-FFF2-40B4-BE49-F238E27FC236}">
                <a16:creationId xmlns:a16="http://schemas.microsoft.com/office/drawing/2014/main" id="{45A520C5-88B7-AF1D-698E-E18AF84A4C13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9" name="Google Shape;249;p9">
            <a:extLst>
              <a:ext uri="{FF2B5EF4-FFF2-40B4-BE49-F238E27FC236}">
                <a16:creationId xmlns:a16="http://schemas.microsoft.com/office/drawing/2014/main" id="{09A8E016-8E47-3356-141B-AD19D2D6EFFA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250" name="Google Shape;250;p9">
              <a:extLst>
                <a:ext uri="{FF2B5EF4-FFF2-40B4-BE49-F238E27FC236}">
                  <a16:creationId xmlns:a16="http://schemas.microsoft.com/office/drawing/2014/main" id="{E28E90AA-6B59-5C26-4CC9-FD49E8A1BB70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9">
              <a:extLst>
                <a:ext uri="{FF2B5EF4-FFF2-40B4-BE49-F238E27FC236}">
                  <a16:creationId xmlns:a16="http://schemas.microsoft.com/office/drawing/2014/main" id="{944447DB-9430-0E67-6C8F-A99F6BECD7E9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2" name="Google Shape;252;p9">
            <a:extLst>
              <a:ext uri="{FF2B5EF4-FFF2-40B4-BE49-F238E27FC236}">
                <a16:creationId xmlns:a16="http://schemas.microsoft.com/office/drawing/2014/main" id="{0CA0041A-CDE2-69EB-66EE-7BF2045E5F60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9">
            <a:extLst>
              <a:ext uri="{FF2B5EF4-FFF2-40B4-BE49-F238E27FC236}">
                <a16:creationId xmlns:a16="http://schemas.microsoft.com/office/drawing/2014/main" id="{31151602-5871-8BBE-8A23-C9943AE034A7}"/>
              </a:ext>
            </a:extLst>
          </p:cNvPr>
          <p:cNvSpPr txBox="1"/>
          <p:nvPr/>
        </p:nvSpPr>
        <p:spPr>
          <a:xfrm>
            <a:off x="1313241" y="2531657"/>
            <a:ext cx="15661518" cy="2843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6600" b="1" dirty="0">
                <a:solidFill>
                  <a:srgbClr val="452A74"/>
                </a:solidFill>
                <a:latin typeface="Montserrat" panose="00000500000000000000" pitchFamily="2" charset="-18"/>
                <a:ea typeface="Montserrat ExtraBold"/>
                <a:cs typeface="Montserrat ExtraBold"/>
                <a:sym typeface="Montserrat ExtraBold"/>
              </a:rPr>
              <a:t>Οι γυναίκες και οι άνδρες έχουν ίσες ευκαιρίες να γίνουν επιχειρηματίες.</a:t>
            </a:r>
            <a:endParaRPr lang="en-US" sz="6600" b="1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3810055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36add6-739a-4c29-8ed6-2686751d2714">
      <Terms xmlns="http://schemas.microsoft.com/office/infopath/2007/PartnerControls"/>
    </lcf76f155ced4ddcb4097134ff3c332f>
    <TaxCatchAll xmlns="53e6ffbd-972d-40fb-8ec6-5b8d7933621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3A06DED289E437438E8CDF0E0C275B1A" ma:contentTypeVersion="15" ma:contentTypeDescription="Δημιουργία νέου εγγράφου" ma:contentTypeScope="" ma:versionID="38e14e14d5e2c6cfd314d68d142740c1">
  <xsd:schema xmlns:xsd="http://www.w3.org/2001/XMLSchema" xmlns:xs="http://www.w3.org/2001/XMLSchema" xmlns:p="http://schemas.microsoft.com/office/2006/metadata/properties" xmlns:ns2="9c36add6-739a-4c29-8ed6-2686751d2714" xmlns:ns3="53e6ffbd-972d-40fb-8ec6-5b8d79336218" targetNamespace="http://schemas.microsoft.com/office/2006/metadata/properties" ma:root="true" ma:fieldsID="e9210b91e53bcc7469b0330654620da9" ns2:_="" ns3:_="">
    <xsd:import namespace="9c36add6-739a-4c29-8ed6-2686751d2714"/>
    <xsd:import namespace="53e6ffbd-972d-40fb-8ec6-5b8d793362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6add6-739a-4c29-8ed6-2686751d27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3e678972-7616-4b67-973f-c669a8ffd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6ffbd-972d-40fb-8ec6-5b8d7933621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d93c0d-a02c-4b5e-987f-b2f8bdaad71e}" ma:internalName="TaxCatchAll" ma:showField="CatchAllData" ma:web="53e6ffbd-972d-40fb-8ec6-5b8d793362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F817C0-CCAE-49FA-A324-BFAB7EB9F8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EE2B8E-8522-441E-B801-45EBA78594EC}">
  <ds:schemaRefs>
    <ds:schemaRef ds:uri="http://schemas.microsoft.com/office/2006/metadata/properties"/>
    <ds:schemaRef ds:uri="http://schemas.microsoft.com/office/infopath/2007/PartnerControls"/>
    <ds:schemaRef ds:uri="9c36add6-739a-4c29-8ed6-2686751d2714"/>
    <ds:schemaRef ds:uri="53e6ffbd-972d-40fb-8ec6-5b8d79336218"/>
  </ds:schemaRefs>
</ds:datastoreItem>
</file>

<file path=customXml/itemProps3.xml><?xml version="1.0" encoding="utf-8"?>
<ds:datastoreItem xmlns:ds="http://schemas.openxmlformats.org/officeDocument/2006/customXml" ds:itemID="{434EE952-3BBD-4477-AED3-F00097C0AD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36add6-739a-4c29-8ed6-2686751d2714"/>
    <ds:schemaRef ds:uri="53e6ffbd-972d-40fb-8ec6-5b8d793362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84</Words>
  <Application>Microsoft Office PowerPoint</Application>
  <PresentationFormat>Προσαρμογή</PresentationFormat>
  <Paragraphs>6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Montserrat</vt:lpstr>
      <vt:lpstr>Calibri</vt:lpstr>
      <vt:lpstr>Arial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Chrysa Georgiadou</cp:lastModifiedBy>
  <cp:revision>6</cp:revision>
  <dcterms:created xsi:type="dcterms:W3CDTF">2006-08-16T00:00:00Z</dcterms:created>
  <dcterms:modified xsi:type="dcterms:W3CDTF">2025-06-04T09:57:11Z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0x0101003A06DED289E437438E8CDF0E0C275B1A</vt:lpwstr>
  </property>
</Properties>
</file>