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3"/>
  </p:notesMasterIdLst>
  <p:sldIdLst>
    <p:sldId id="258" r:id="rId5"/>
    <p:sldId id="259" r:id="rId6"/>
    <p:sldId id="264" r:id="rId7"/>
    <p:sldId id="263" r:id="rId8"/>
    <p:sldId id="262" r:id="rId9"/>
    <p:sldId id="261" r:id="rId10"/>
    <p:sldId id="260" r:id="rId11"/>
    <p:sldId id="265" r:id="rId12"/>
  </p:sldIdLst>
  <p:sldSz cx="6858000" cy="9906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8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8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8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8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8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8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8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8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8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79" userDrawn="1">
          <p15:clr>
            <a:srgbClr val="A4A3A4"/>
          </p15:clr>
        </p15:guide>
        <p15:guide id="2" pos="1079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g960WQAXNz4QBwB5P/vHUIvk8R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928C35-4026-4C81-B320-0B3299960927}">
  <a:tblStyle styleId="{8A928C35-4026-4C81-B320-0B32999609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5" autoAdjust="0"/>
    <p:restoredTop sz="94660"/>
  </p:normalViewPr>
  <p:slideViewPr>
    <p:cSldViewPr snapToGrid="0">
      <p:cViewPr varScale="1">
        <p:scale>
          <a:sx n="49" d="100"/>
          <a:sy n="49" d="100"/>
        </p:scale>
        <p:origin x="2194" y="62"/>
      </p:cViewPr>
      <p:guideLst>
        <p:guide orient="horz" pos="2079"/>
        <p:guide pos="10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685800"/>
            <a:ext cx="23717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8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8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8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8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8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8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8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8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8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29041686-2D27-53E2-AB6B-670AECE5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8C364820-1810-8C5A-C307-20D4E0D364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68B42616-F1EC-00DA-F3B0-A5A503DAAE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685800"/>
            <a:ext cx="23717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0046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572CE4B6-54E7-46D7-059E-73AA8E563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D49E00E1-5723-0171-B534-9BBBD6B142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EDF407F6-758F-1C9C-65A0-8E261C8634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685800"/>
            <a:ext cx="23717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3741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F52A0905-3EF8-A37A-CFB7-EABEE8C41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2E249AF8-78E8-F8DF-58EB-20F1383FE2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84014648-060E-EFE3-047F-C6927BB9B7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685800"/>
            <a:ext cx="23717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581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6A25155C-8D43-F137-9384-91078579E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702EDA26-32E9-28BD-10DD-114AD0A229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43324C74-EFF2-394D-E072-43C2C15DE6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685800"/>
            <a:ext cx="23717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5657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AED797B0-BF9A-3F46-6AF6-D244A49D7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ECFABFC4-96B4-86C1-312A-897182CF56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B48DEE50-6692-DA35-19F8-062B9F51B3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685800"/>
            <a:ext cx="23717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1850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406AD0E4-576E-F529-884D-A22AA8FE4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6A38F66F-2DE6-03FE-710F-6CC3EA83B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8071D8B9-3746-F374-95AC-41B95A0330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685800"/>
            <a:ext cx="23717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9812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D984DEC5-1A95-740D-91A3-28C39FD52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55E16A6D-B90A-9EEB-2349-51BA382E39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8179A3D7-4E01-7E57-4ADC-C36F489760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685800"/>
            <a:ext cx="23717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7095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D0D26362-D066-3469-E8E6-DD448813E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54A5C626-7970-5F2C-03ED-74D1171D08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1EACB02D-9684-A18D-48DD-AAFC07C7E7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685800"/>
            <a:ext cx="23717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673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171456" y="6120933"/>
            <a:ext cx="800101" cy="35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1171581" y="6120933"/>
            <a:ext cx="1085850" cy="35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2457456" y="6120933"/>
            <a:ext cx="800101" cy="35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54389" y="2696106"/>
            <a:ext cx="5634802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-1517237" y="1953156"/>
            <a:ext cx="5634802" cy="225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0502" lvl="0" indent="-30376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1004" lvl="1" indent="-30376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21506" lvl="2" indent="-30376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2007" lvl="3" indent="-30376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02510" lvl="4" indent="-30376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43011" lvl="5" indent="-30376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3513" lvl="6" indent="-30376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4015" lvl="7" indent="-30376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64517" lvl="8" indent="-30376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171456" y="6120933"/>
            <a:ext cx="800101" cy="35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1171581" y="6120933"/>
            <a:ext cx="1085850" cy="35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2457456" y="6120933"/>
            <a:ext cx="800101" cy="35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171456" y="264468"/>
            <a:ext cx="3086101" cy="1100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171456" y="1540936"/>
            <a:ext cx="3086101" cy="435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0502" lvl="0" indent="-30376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1004" lvl="1" indent="-30376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21506" lvl="2" indent="-30376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2007" lvl="3" indent="-30376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02510" lvl="4" indent="-30376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43011" lvl="5" indent="-30376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3513" lvl="6" indent="-30376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4015" lvl="7" indent="-30376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64517" lvl="8" indent="-30376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171456" y="6120933"/>
            <a:ext cx="800101" cy="35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1171581" y="6120933"/>
            <a:ext cx="1085850" cy="35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2457456" y="6120933"/>
            <a:ext cx="800101" cy="35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270868" y="4243687"/>
            <a:ext cx="2914650" cy="1311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354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270868" y="2799058"/>
            <a:ext cx="2914650" cy="144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0502" lvl="0" indent="-20251" algn="l">
              <a:spcBef>
                <a:spcPts val="3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77">
                <a:solidFill>
                  <a:srgbClr val="888888"/>
                </a:solidFill>
              </a:defRPr>
            </a:lvl1pPr>
            <a:lvl2pPr marL="81004" lvl="1" indent="-20251" algn="l">
              <a:spcBef>
                <a:spcPts val="32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60">
                <a:solidFill>
                  <a:srgbClr val="888888"/>
                </a:solidFill>
              </a:defRPr>
            </a:lvl2pPr>
            <a:lvl3pPr marL="121506" lvl="2" indent="-20251" algn="l">
              <a:spcBef>
                <a:spcPts val="29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2">
                <a:solidFill>
                  <a:srgbClr val="888888"/>
                </a:solidFill>
              </a:defRPr>
            </a:lvl3pPr>
            <a:lvl4pPr marL="162007" lvl="3" indent="-20251" algn="l">
              <a:spcBef>
                <a:spcPts val="2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4">
                <a:solidFill>
                  <a:srgbClr val="888888"/>
                </a:solidFill>
              </a:defRPr>
            </a:lvl4pPr>
            <a:lvl5pPr marL="202510" lvl="4" indent="-20251" algn="l">
              <a:spcBef>
                <a:spcPts val="2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4">
                <a:solidFill>
                  <a:srgbClr val="888888"/>
                </a:solidFill>
              </a:defRPr>
            </a:lvl5pPr>
            <a:lvl6pPr marL="243011" lvl="5" indent="-20251" algn="l">
              <a:spcBef>
                <a:spcPts val="2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4">
                <a:solidFill>
                  <a:srgbClr val="888888"/>
                </a:solidFill>
              </a:defRPr>
            </a:lvl6pPr>
            <a:lvl7pPr marL="283513" lvl="6" indent="-20251" algn="l">
              <a:spcBef>
                <a:spcPts val="2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4">
                <a:solidFill>
                  <a:srgbClr val="888888"/>
                </a:solidFill>
              </a:defRPr>
            </a:lvl7pPr>
            <a:lvl8pPr marL="324015" lvl="7" indent="-20251" algn="l">
              <a:spcBef>
                <a:spcPts val="2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4">
                <a:solidFill>
                  <a:srgbClr val="888888"/>
                </a:solidFill>
              </a:defRPr>
            </a:lvl8pPr>
            <a:lvl9pPr marL="364517" lvl="8" indent="-20251" algn="l">
              <a:spcBef>
                <a:spcPts val="2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171456" y="6120933"/>
            <a:ext cx="800101" cy="35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1171581" y="6120933"/>
            <a:ext cx="1085850" cy="35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2457456" y="6120933"/>
            <a:ext cx="800101" cy="35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171456" y="264468"/>
            <a:ext cx="3086101" cy="1100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171451" y="1540936"/>
            <a:ext cx="1514475" cy="435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0502" lvl="0" indent="-36002" algn="l">
              <a:spcBef>
                <a:spcPts val="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48"/>
            </a:lvl1pPr>
            <a:lvl2pPr marL="81004" lvl="1" indent="-33751" algn="l">
              <a:spcBef>
                <a:spcPts val="43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12"/>
            </a:lvl2pPr>
            <a:lvl3pPr marL="121506" lvl="2" indent="-31501" algn="l">
              <a:spcBef>
                <a:spcPts val="3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77"/>
            </a:lvl3pPr>
            <a:lvl4pPr marL="162007" lvl="3" indent="-30376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60"/>
            </a:lvl4pPr>
            <a:lvl5pPr marL="202510" lvl="4" indent="-30376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60"/>
            </a:lvl5pPr>
            <a:lvl6pPr marL="243011" lvl="5" indent="-30376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"/>
            </a:lvl6pPr>
            <a:lvl7pPr marL="283513" lvl="6" indent="-30376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"/>
            </a:lvl7pPr>
            <a:lvl8pPr marL="324015" lvl="7" indent="-30376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"/>
            </a:lvl8pPr>
            <a:lvl9pPr marL="364517" lvl="8" indent="-30376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2"/>
          </p:nvPr>
        </p:nvSpPr>
        <p:spPr>
          <a:xfrm>
            <a:off x="1743074" y="1540936"/>
            <a:ext cx="1514475" cy="435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0502" lvl="0" indent="-36002" algn="l">
              <a:spcBef>
                <a:spcPts val="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48"/>
            </a:lvl1pPr>
            <a:lvl2pPr marL="81004" lvl="1" indent="-33751" algn="l">
              <a:spcBef>
                <a:spcPts val="43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12"/>
            </a:lvl2pPr>
            <a:lvl3pPr marL="121506" lvl="2" indent="-31501" algn="l">
              <a:spcBef>
                <a:spcPts val="3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77"/>
            </a:lvl3pPr>
            <a:lvl4pPr marL="162007" lvl="3" indent="-30376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60"/>
            </a:lvl4pPr>
            <a:lvl5pPr marL="202510" lvl="4" indent="-30376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60"/>
            </a:lvl5pPr>
            <a:lvl6pPr marL="243011" lvl="5" indent="-30376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"/>
            </a:lvl6pPr>
            <a:lvl7pPr marL="283513" lvl="6" indent="-30376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"/>
            </a:lvl7pPr>
            <a:lvl8pPr marL="324015" lvl="7" indent="-30376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"/>
            </a:lvl8pPr>
            <a:lvl9pPr marL="364517" lvl="8" indent="-30376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"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171456" y="6120933"/>
            <a:ext cx="800101" cy="35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1171581" y="6120933"/>
            <a:ext cx="1085850" cy="35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2457456" y="6120933"/>
            <a:ext cx="800101" cy="35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171456" y="264468"/>
            <a:ext cx="3086101" cy="1100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171456" y="1478261"/>
            <a:ext cx="1515069" cy="616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0502" lvl="0" indent="-20251" algn="l">
              <a:spcBef>
                <a:spcPts val="4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2" b="1"/>
            </a:lvl1pPr>
            <a:lvl2pPr marL="81004" lvl="1" indent="-20251" algn="l">
              <a:spcBef>
                <a:spcPts val="3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77" b="1"/>
            </a:lvl2pPr>
            <a:lvl3pPr marL="121506" lvl="2" indent="-20251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" b="1"/>
            </a:lvl3pPr>
            <a:lvl4pPr marL="162007" lvl="3" indent="-20251" algn="l">
              <a:spcBef>
                <a:spcPts val="2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2" b="1"/>
            </a:lvl4pPr>
            <a:lvl5pPr marL="202510" lvl="4" indent="-20251" algn="l">
              <a:spcBef>
                <a:spcPts val="2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2" b="1"/>
            </a:lvl5pPr>
            <a:lvl6pPr marL="243011" lvl="5" indent="-20251" algn="l">
              <a:spcBef>
                <a:spcPts val="2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2" b="1"/>
            </a:lvl6pPr>
            <a:lvl7pPr marL="283513" lvl="6" indent="-20251" algn="l">
              <a:spcBef>
                <a:spcPts val="2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2" b="1"/>
            </a:lvl7pPr>
            <a:lvl8pPr marL="324015" lvl="7" indent="-20251" algn="l">
              <a:spcBef>
                <a:spcPts val="2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2" b="1"/>
            </a:lvl8pPr>
            <a:lvl9pPr marL="364517" lvl="8" indent="-20251" algn="l">
              <a:spcBef>
                <a:spcPts val="2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2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171456" y="2094325"/>
            <a:ext cx="1515069" cy="3804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0502" lvl="0" indent="-33751" algn="l">
              <a:spcBef>
                <a:spcPts val="43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12"/>
            </a:lvl1pPr>
            <a:lvl2pPr marL="81004" lvl="1" indent="-31501" algn="l">
              <a:spcBef>
                <a:spcPts val="35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77"/>
            </a:lvl2pPr>
            <a:lvl3pPr marL="121506" lvl="2" indent="-30376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"/>
            </a:lvl3pPr>
            <a:lvl4pPr marL="162007" lvl="3" indent="-29252" algn="l">
              <a:spcBef>
                <a:spcPts val="29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42"/>
            </a:lvl4pPr>
            <a:lvl5pPr marL="202510" lvl="4" indent="-29252" algn="l">
              <a:spcBef>
                <a:spcPts val="29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42"/>
            </a:lvl5pPr>
            <a:lvl6pPr marL="243011" lvl="5" indent="-29252" algn="l">
              <a:spcBef>
                <a:spcPts val="29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42"/>
            </a:lvl6pPr>
            <a:lvl7pPr marL="283513" lvl="6" indent="-29252" algn="l">
              <a:spcBef>
                <a:spcPts val="29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42"/>
            </a:lvl7pPr>
            <a:lvl8pPr marL="324015" lvl="7" indent="-29252" algn="l">
              <a:spcBef>
                <a:spcPts val="29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42"/>
            </a:lvl8pPr>
            <a:lvl9pPr marL="364517" lvl="8" indent="-29252" algn="l">
              <a:spcBef>
                <a:spcPts val="29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42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1741888" y="1478261"/>
            <a:ext cx="1515666" cy="616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0502" lvl="0" indent="-20251" algn="l">
              <a:spcBef>
                <a:spcPts val="4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2" b="1"/>
            </a:lvl1pPr>
            <a:lvl2pPr marL="81004" lvl="1" indent="-20251" algn="l">
              <a:spcBef>
                <a:spcPts val="3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77" b="1"/>
            </a:lvl2pPr>
            <a:lvl3pPr marL="121506" lvl="2" indent="-20251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" b="1"/>
            </a:lvl3pPr>
            <a:lvl4pPr marL="162007" lvl="3" indent="-20251" algn="l">
              <a:spcBef>
                <a:spcPts val="2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2" b="1"/>
            </a:lvl4pPr>
            <a:lvl5pPr marL="202510" lvl="4" indent="-20251" algn="l">
              <a:spcBef>
                <a:spcPts val="2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2" b="1"/>
            </a:lvl5pPr>
            <a:lvl6pPr marL="243011" lvl="5" indent="-20251" algn="l">
              <a:spcBef>
                <a:spcPts val="2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2" b="1"/>
            </a:lvl6pPr>
            <a:lvl7pPr marL="283513" lvl="6" indent="-20251" algn="l">
              <a:spcBef>
                <a:spcPts val="2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2" b="1"/>
            </a:lvl7pPr>
            <a:lvl8pPr marL="324015" lvl="7" indent="-20251" algn="l">
              <a:spcBef>
                <a:spcPts val="2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2" b="1"/>
            </a:lvl8pPr>
            <a:lvl9pPr marL="364517" lvl="8" indent="-20251" algn="l">
              <a:spcBef>
                <a:spcPts val="2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2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1741888" y="2094325"/>
            <a:ext cx="1515666" cy="3804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0502" lvl="0" indent="-33751" algn="l">
              <a:spcBef>
                <a:spcPts val="43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12"/>
            </a:lvl1pPr>
            <a:lvl2pPr marL="81004" lvl="1" indent="-31501" algn="l">
              <a:spcBef>
                <a:spcPts val="35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77"/>
            </a:lvl2pPr>
            <a:lvl3pPr marL="121506" lvl="2" indent="-30376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"/>
            </a:lvl3pPr>
            <a:lvl4pPr marL="162007" lvl="3" indent="-29252" algn="l">
              <a:spcBef>
                <a:spcPts val="29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42"/>
            </a:lvl4pPr>
            <a:lvl5pPr marL="202510" lvl="4" indent="-29252" algn="l">
              <a:spcBef>
                <a:spcPts val="29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42"/>
            </a:lvl5pPr>
            <a:lvl6pPr marL="243011" lvl="5" indent="-29252" algn="l">
              <a:spcBef>
                <a:spcPts val="29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42"/>
            </a:lvl6pPr>
            <a:lvl7pPr marL="283513" lvl="6" indent="-29252" algn="l">
              <a:spcBef>
                <a:spcPts val="29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42"/>
            </a:lvl7pPr>
            <a:lvl8pPr marL="324015" lvl="7" indent="-29252" algn="l">
              <a:spcBef>
                <a:spcPts val="29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42"/>
            </a:lvl8pPr>
            <a:lvl9pPr marL="364517" lvl="8" indent="-29252" algn="l">
              <a:spcBef>
                <a:spcPts val="29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42"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171456" y="6120933"/>
            <a:ext cx="800101" cy="35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1171581" y="6120933"/>
            <a:ext cx="1085850" cy="35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2457456" y="6120933"/>
            <a:ext cx="800101" cy="35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171456" y="264468"/>
            <a:ext cx="3086101" cy="1100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171456" y="6120933"/>
            <a:ext cx="800101" cy="35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1171581" y="6120933"/>
            <a:ext cx="1085850" cy="35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2457456" y="6120933"/>
            <a:ext cx="800101" cy="35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171456" y="262939"/>
            <a:ext cx="1128116" cy="111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7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1340644" y="262939"/>
            <a:ext cx="1916905" cy="563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0502" lvl="0" indent="-38252" algn="l">
              <a:spcBef>
                <a:spcPts val="5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84"/>
            </a:lvl1pPr>
            <a:lvl2pPr marL="81004" lvl="1" indent="-36002" algn="l">
              <a:spcBef>
                <a:spcPts val="5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48"/>
            </a:lvl2pPr>
            <a:lvl3pPr marL="121506" lvl="2" indent="-33751" algn="l">
              <a:spcBef>
                <a:spcPts val="43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12"/>
            </a:lvl3pPr>
            <a:lvl4pPr marL="162007" lvl="3" indent="-31501" algn="l">
              <a:spcBef>
                <a:spcPts val="35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77"/>
            </a:lvl4pPr>
            <a:lvl5pPr marL="202510" lvl="4" indent="-31501" algn="l">
              <a:spcBef>
                <a:spcPts val="35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77"/>
            </a:lvl5pPr>
            <a:lvl6pPr marL="243011" lvl="5" indent="-31501" algn="l">
              <a:spcBef>
                <a:spcPts val="3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77"/>
            </a:lvl6pPr>
            <a:lvl7pPr marL="283513" lvl="6" indent="-31501" algn="l">
              <a:spcBef>
                <a:spcPts val="3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77"/>
            </a:lvl7pPr>
            <a:lvl8pPr marL="324015" lvl="7" indent="-31501" algn="l">
              <a:spcBef>
                <a:spcPts val="3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77"/>
            </a:lvl8pPr>
            <a:lvl9pPr marL="364517" lvl="8" indent="-31501" algn="l">
              <a:spcBef>
                <a:spcPts val="3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77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171456" y="1381950"/>
            <a:ext cx="1128116" cy="4517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0502" lvl="0" indent="-20251" algn="l">
              <a:spcBef>
                <a:spcPts val="2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4"/>
            </a:lvl1pPr>
            <a:lvl2pPr marL="81004" lvl="1" indent="-20251" algn="l">
              <a:spcBef>
                <a:spcPts val="2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7"/>
            </a:lvl2pPr>
            <a:lvl3pPr marL="121506" lvl="2" indent="-20251" algn="l">
              <a:spcBef>
                <a:spcPts val="18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"/>
            </a:lvl3pPr>
            <a:lvl4pPr marL="162007" lvl="3" indent="-20251" algn="l">
              <a:spcBef>
                <a:spcPts val="1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0"/>
            </a:lvl4pPr>
            <a:lvl5pPr marL="202510" lvl="4" indent="-20251" algn="l">
              <a:spcBef>
                <a:spcPts val="1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0"/>
            </a:lvl5pPr>
            <a:lvl6pPr marL="243011" lvl="5" indent="-20251" algn="l">
              <a:spcBef>
                <a:spcPts val="1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0"/>
            </a:lvl6pPr>
            <a:lvl7pPr marL="283513" lvl="6" indent="-20251" algn="l">
              <a:spcBef>
                <a:spcPts val="1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0"/>
            </a:lvl7pPr>
            <a:lvl8pPr marL="324015" lvl="7" indent="-20251" algn="l">
              <a:spcBef>
                <a:spcPts val="1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0"/>
            </a:lvl8pPr>
            <a:lvl9pPr marL="364517" lvl="8" indent="-20251" algn="l">
              <a:spcBef>
                <a:spcPts val="1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171456" y="6120933"/>
            <a:ext cx="800101" cy="35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1171581" y="6120933"/>
            <a:ext cx="1085850" cy="35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2457456" y="6120933"/>
            <a:ext cx="800101" cy="35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672107" y="4622801"/>
            <a:ext cx="2057399" cy="54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7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672107" y="590084"/>
            <a:ext cx="2057399" cy="396239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672107" y="5168549"/>
            <a:ext cx="2057399" cy="77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0502" lvl="0" indent="-20251" algn="l">
              <a:spcBef>
                <a:spcPts val="2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4"/>
            </a:lvl1pPr>
            <a:lvl2pPr marL="81004" lvl="1" indent="-20251" algn="l">
              <a:spcBef>
                <a:spcPts val="2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7"/>
            </a:lvl2pPr>
            <a:lvl3pPr marL="121506" lvl="2" indent="-20251" algn="l">
              <a:spcBef>
                <a:spcPts val="18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"/>
            </a:lvl3pPr>
            <a:lvl4pPr marL="162007" lvl="3" indent="-20251" algn="l">
              <a:spcBef>
                <a:spcPts val="1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0"/>
            </a:lvl4pPr>
            <a:lvl5pPr marL="202510" lvl="4" indent="-20251" algn="l">
              <a:spcBef>
                <a:spcPts val="1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0"/>
            </a:lvl5pPr>
            <a:lvl6pPr marL="243011" lvl="5" indent="-20251" algn="l">
              <a:spcBef>
                <a:spcPts val="1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0"/>
            </a:lvl6pPr>
            <a:lvl7pPr marL="283513" lvl="6" indent="-20251" algn="l">
              <a:spcBef>
                <a:spcPts val="1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0"/>
            </a:lvl7pPr>
            <a:lvl8pPr marL="324015" lvl="7" indent="-20251" algn="l">
              <a:spcBef>
                <a:spcPts val="1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0"/>
            </a:lvl8pPr>
            <a:lvl9pPr marL="364517" lvl="8" indent="-20251" algn="l">
              <a:spcBef>
                <a:spcPts val="1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171456" y="6120933"/>
            <a:ext cx="800101" cy="35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1171581" y="6120933"/>
            <a:ext cx="1085850" cy="35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2457456" y="6120933"/>
            <a:ext cx="800101" cy="35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171456" y="264468"/>
            <a:ext cx="3086101" cy="1100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-464668" y="2177053"/>
            <a:ext cx="4358335" cy="308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0502" lvl="0" indent="-30376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1004" lvl="1" indent="-30376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21506" lvl="2" indent="-30376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2007" lvl="3" indent="-30376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02510" lvl="4" indent="-30376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43011" lvl="5" indent="-30376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3513" lvl="6" indent="-30376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4015" lvl="7" indent="-30376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64517" lvl="8" indent="-30376" algn="l"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171456" y="6120933"/>
            <a:ext cx="800101" cy="35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1171581" y="6120933"/>
            <a:ext cx="1085850" cy="35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2457456" y="6120933"/>
            <a:ext cx="800101" cy="35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171456" y="264468"/>
            <a:ext cx="3086101" cy="1100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171456" y="1540936"/>
            <a:ext cx="3086101" cy="435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171456" y="6120933"/>
            <a:ext cx="800101" cy="35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1171581" y="6120933"/>
            <a:ext cx="1085850" cy="35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2457456" y="6120933"/>
            <a:ext cx="800101" cy="35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>
          <a:extLst>
            <a:ext uri="{FF2B5EF4-FFF2-40B4-BE49-F238E27FC236}">
              <a16:creationId xmlns:a16="http://schemas.microsoft.com/office/drawing/2014/main" id="{F25D4828-508D-3DFF-B0FE-D8664508A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13CCBD8C-7F34-3C73-F3AC-DA09013E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9626" y="-109122"/>
            <a:ext cx="5774277" cy="4572562"/>
          </a:xfrm>
          <a:prstGeom prst="rect">
            <a:avLst/>
          </a:prstGeom>
        </p:spPr>
      </p:pic>
      <p:sp>
        <p:nvSpPr>
          <p:cNvPr id="12" name="Google Shape;252;p9">
            <a:extLst>
              <a:ext uri="{FF2B5EF4-FFF2-40B4-BE49-F238E27FC236}">
                <a16:creationId xmlns:a16="http://schemas.microsoft.com/office/drawing/2014/main" id="{92C46B4D-8EAB-6AC4-F7B5-2890A250FBB8}"/>
              </a:ext>
            </a:extLst>
          </p:cNvPr>
          <p:cNvSpPr/>
          <p:nvPr/>
        </p:nvSpPr>
        <p:spPr>
          <a:xfrm>
            <a:off x="63610" y="52740"/>
            <a:ext cx="1500077" cy="907064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572" t="-56293" r="-11610" b="-13170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1BB4FA88-7A79-49C2-4595-2C42328E48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7" t="1139" r="-1012" b="93460"/>
          <a:stretch/>
        </p:blipFill>
        <p:spPr bwMode="auto">
          <a:xfrm>
            <a:off x="1462726" y="9414218"/>
            <a:ext cx="3730625" cy="40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 descr="Uma imagem com texto, Tipo de letra, símbolo, logótipo&#10;&#10;Descrição gerada automaticamente">
            <a:extLst>
              <a:ext uri="{FF2B5EF4-FFF2-40B4-BE49-F238E27FC236}">
                <a16:creationId xmlns:a16="http://schemas.microsoft.com/office/drawing/2014/main" id="{CA0BF0F3-C87C-BCA0-F46C-C105A6383A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6934" y="9355081"/>
            <a:ext cx="1790118" cy="37555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A94694B-44AC-02DC-5203-7B7BCA937335}"/>
              </a:ext>
            </a:extLst>
          </p:cNvPr>
          <p:cNvSpPr txBox="1"/>
          <p:nvPr/>
        </p:nvSpPr>
        <p:spPr>
          <a:xfrm>
            <a:off x="583606" y="3678610"/>
            <a:ext cx="6806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/>
              <a:t>Συμφωνώ</a:t>
            </a:r>
            <a:endParaRPr lang="el-GR" sz="9600" dirty="0"/>
          </a:p>
        </p:txBody>
      </p:sp>
    </p:spTree>
    <p:extLst>
      <p:ext uri="{BB962C8B-B14F-4D97-AF65-F5344CB8AC3E}">
        <p14:creationId xmlns:p14="http://schemas.microsoft.com/office/powerpoint/2010/main" val="1199642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>
          <a:extLst>
            <a:ext uri="{FF2B5EF4-FFF2-40B4-BE49-F238E27FC236}">
              <a16:creationId xmlns:a16="http://schemas.microsoft.com/office/drawing/2014/main" id="{B8C23E49-A53C-68BD-35E4-000124A48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17DE4833-F0A9-4A07-625C-66502E7D16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9626" y="-109122"/>
            <a:ext cx="5774277" cy="4572562"/>
          </a:xfrm>
          <a:prstGeom prst="rect">
            <a:avLst/>
          </a:prstGeom>
        </p:spPr>
      </p:pic>
      <p:sp>
        <p:nvSpPr>
          <p:cNvPr id="12" name="Google Shape;252;p9">
            <a:extLst>
              <a:ext uri="{FF2B5EF4-FFF2-40B4-BE49-F238E27FC236}">
                <a16:creationId xmlns:a16="http://schemas.microsoft.com/office/drawing/2014/main" id="{0D1DA393-88FF-0792-1D64-6AFA295F0EF3}"/>
              </a:ext>
            </a:extLst>
          </p:cNvPr>
          <p:cNvSpPr/>
          <p:nvPr/>
        </p:nvSpPr>
        <p:spPr>
          <a:xfrm>
            <a:off x="63610" y="52740"/>
            <a:ext cx="1500077" cy="907064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572" t="-56293" r="-11610" b="-13170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10F93D19-8BE1-2DAC-6C69-4F3233874B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7" t="1139" r="-1012" b="93460"/>
          <a:stretch/>
        </p:blipFill>
        <p:spPr bwMode="auto">
          <a:xfrm>
            <a:off x="1462726" y="9414218"/>
            <a:ext cx="3730625" cy="40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 descr="Uma imagem com texto, Tipo de letra, símbolo, logótipo&#10;&#10;Descrição gerada automaticamente">
            <a:extLst>
              <a:ext uri="{FF2B5EF4-FFF2-40B4-BE49-F238E27FC236}">
                <a16:creationId xmlns:a16="http://schemas.microsoft.com/office/drawing/2014/main" id="{220A3476-B297-64D3-12E6-BE7023AE50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6934" y="9355081"/>
            <a:ext cx="1790118" cy="37555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090F5BB-3A84-1108-7D7C-2E5121B7D69F}"/>
              </a:ext>
            </a:extLst>
          </p:cNvPr>
          <p:cNvSpPr txBox="1"/>
          <p:nvPr/>
        </p:nvSpPr>
        <p:spPr>
          <a:xfrm>
            <a:off x="813648" y="3737747"/>
            <a:ext cx="6806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/>
              <a:t>Διαφωνώ </a:t>
            </a:r>
            <a:endParaRPr lang="el-GR" sz="9600" dirty="0"/>
          </a:p>
        </p:txBody>
      </p:sp>
    </p:spTree>
    <p:extLst>
      <p:ext uri="{BB962C8B-B14F-4D97-AF65-F5344CB8AC3E}">
        <p14:creationId xmlns:p14="http://schemas.microsoft.com/office/powerpoint/2010/main" val="368772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>
          <a:extLst>
            <a:ext uri="{FF2B5EF4-FFF2-40B4-BE49-F238E27FC236}">
              <a16:creationId xmlns:a16="http://schemas.microsoft.com/office/drawing/2014/main" id="{CFF61462-9814-19EF-506F-F6615B018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9E575AA8-347A-CA44-DBBE-D9AD336121B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9626" y="-109122"/>
            <a:ext cx="5774277" cy="4572562"/>
          </a:xfrm>
          <a:prstGeom prst="rect">
            <a:avLst/>
          </a:prstGeom>
        </p:spPr>
      </p:pic>
      <p:sp>
        <p:nvSpPr>
          <p:cNvPr id="12" name="Google Shape;252;p9">
            <a:extLst>
              <a:ext uri="{FF2B5EF4-FFF2-40B4-BE49-F238E27FC236}">
                <a16:creationId xmlns:a16="http://schemas.microsoft.com/office/drawing/2014/main" id="{9EABDD47-FAF6-2CB1-1031-73056DA8D075}"/>
              </a:ext>
            </a:extLst>
          </p:cNvPr>
          <p:cNvSpPr/>
          <p:nvPr/>
        </p:nvSpPr>
        <p:spPr>
          <a:xfrm>
            <a:off x="63610" y="52740"/>
            <a:ext cx="1500077" cy="907064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572" t="-56293" r="-11610" b="-13170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1A7C9097-B8EE-CAD2-41B0-6CE045E91F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7" t="1139" r="-1012" b="93460"/>
          <a:stretch/>
        </p:blipFill>
        <p:spPr bwMode="auto">
          <a:xfrm>
            <a:off x="1462726" y="9414218"/>
            <a:ext cx="3730625" cy="40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 descr="Uma imagem com texto, Tipo de letra, símbolo, logótipo&#10;&#10;Descrição gerada automaticamente">
            <a:extLst>
              <a:ext uri="{FF2B5EF4-FFF2-40B4-BE49-F238E27FC236}">
                <a16:creationId xmlns:a16="http://schemas.microsoft.com/office/drawing/2014/main" id="{FE92069C-B1CF-4D43-84D7-C5A501F4FA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6934" y="9355081"/>
            <a:ext cx="1790118" cy="37555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85871A7-7A7E-2A54-4EAD-7224B709469D}"/>
              </a:ext>
            </a:extLst>
          </p:cNvPr>
          <p:cNvSpPr txBox="1"/>
          <p:nvPr/>
        </p:nvSpPr>
        <p:spPr>
          <a:xfrm>
            <a:off x="0" y="4000772"/>
            <a:ext cx="68063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600" b="1" dirty="0"/>
              <a:t>Ίσως</a:t>
            </a:r>
            <a:endParaRPr lang="el-GR" sz="9600" dirty="0"/>
          </a:p>
          <a:p>
            <a:pPr algn="ctr"/>
            <a:endParaRPr lang="pt-PT" sz="9600" b="1" dirty="0">
              <a:latin typeface="Monserrat"/>
            </a:endParaRPr>
          </a:p>
        </p:txBody>
      </p:sp>
    </p:spTree>
    <p:extLst>
      <p:ext uri="{BB962C8B-B14F-4D97-AF65-F5344CB8AC3E}">
        <p14:creationId xmlns:p14="http://schemas.microsoft.com/office/powerpoint/2010/main" val="4027096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>
          <a:extLst>
            <a:ext uri="{FF2B5EF4-FFF2-40B4-BE49-F238E27FC236}">
              <a16:creationId xmlns:a16="http://schemas.microsoft.com/office/drawing/2014/main" id="{C36C7CDC-1D1F-E46E-50A0-8A4073AF0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140982C-E62E-87C7-76BE-33FDCAED85A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9626" y="-109122"/>
            <a:ext cx="5774277" cy="4572562"/>
          </a:xfrm>
          <a:prstGeom prst="rect">
            <a:avLst/>
          </a:prstGeom>
        </p:spPr>
      </p:pic>
      <p:sp>
        <p:nvSpPr>
          <p:cNvPr id="12" name="Google Shape;252;p9">
            <a:extLst>
              <a:ext uri="{FF2B5EF4-FFF2-40B4-BE49-F238E27FC236}">
                <a16:creationId xmlns:a16="http://schemas.microsoft.com/office/drawing/2014/main" id="{7E612779-B576-59A0-0392-03B3808BFF31}"/>
              </a:ext>
            </a:extLst>
          </p:cNvPr>
          <p:cNvSpPr/>
          <p:nvPr/>
        </p:nvSpPr>
        <p:spPr>
          <a:xfrm>
            <a:off x="63610" y="52740"/>
            <a:ext cx="1500077" cy="907064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572" t="-56293" r="-11610" b="-13170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BC473AF0-F3FE-D9E5-29A5-CFD3849171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7" t="1139" r="-1012" b="93460"/>
          <a:stretch/>
        </p:blipFill>
        <p:spPr bwMode="auto">
          <a:xfrm>
            <a:off x="1462726" y="9414218"/>
            <a:ext cx="3730625" cy="40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 descr="Uma imagem com texto, Tipo de letra, símbolo, logótipo&#10;&#10;Descrição gerada automaticamente">
            <a:extLst>
              <a:ext uri="{FF2B5EF4-FFF2-40B4-BE49-F238E27FC236}">
                <a16:creationId xmlns:a16="http://schemas.microsoft.com/office/drawing/2014/main" id="{5644FA8D-44B1-B9CC-B01E-E4F9E19C5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6934" y="9355081"/>
            <a:ext cx="1790118" cy="37555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4AB5759-0C18-4586-6484-EEE01480054F}"/>
              </a:ext>
            </a:extLst>
          </p:cNvPr>
          <p:cNvSpPr txBox="1"/>
          <p:nvPr/>
        </p:nvSpPr>
        <p:spPr>
          <a:xfrm>
            <a:off x="813648" y="3872901"/>
            <a:ext cx="6806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/>
              <a:t>Δεν ξέρω</a:t>
            </a:r>
            <a:endParaRPr lang="el-GR" sz="9600" dirty="0"/>
          </a:p>
        </p:txBody>
      </p:sp>
    </p:spTree>
    <p:extLst>
      <p:ext uri="{BB962C8B-B14F-4D97-AF65-F5344CB8AC3E}">
        <p14:creationId xmlns:p14="http://schemas.microsoft.com/office/powerpoint/2010/main" val="2230318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>
          <a:extLst>
            <a:ext uri="{FF2B5EF4-FFF2-40B4-BE49-F238E27FC236}">
              <a16:creationId xmlns:a16="http://schemas.microsoft.com/office/drawing/2014/main" id="{1E2D2F48-86E7-0692-5585-1EF7B2FBE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2DD2FDB-1365-9D91-AE89-D3CD57B3B40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9626" y="-109122"/>
            <a:ext cx="5774277" cy="4572562"/>
          </a:xfrm>
          <a:prstGeom prst="rect">
            <a:avLst/>
          </a:prstGeom>
        </p:spPr>
      </p:pic>
      <p:sp>
        <p:nvSpPr>
          <p:cNvPr id="12" name="Google Shape;252;p9">
            <a:extLst>
              <a:ext uri="{FF2B5EF4-FFF2-40B4-BE49-F238E27FC236}">
                <a16:creationId xmlns:a16="http://schemas.microsoft.com/office/drawing/2014/main" id="{3A347A09-9748-A056-0BEF-2AFE85A0A481}"/>
              </a:ext>
            </a:extLst>
          </p:cNvPr>
          <p:cNvSpPr/>
          <p:nvPr/>
        </p:nvSpPr>
        <p:spPr>
          <a:xfrm>
            <a:off x="63610" y="52740"/>
            <a:ext cx="1500077" cy="907064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572" t="-56293" r="-11610" b="-13170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09A60DC2-C762-82BC-6233-95F2873F06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7" t="1139" r="-1012" b="93460"/>
          <a:stretch/>
        </p:blipFill>
        <p:spPr bwMode="auto">
          <a:xfrm>
            <a:off x="1462726" y="9414218"/>
            <a:ext cx="3730625" cy="40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 descr="Uma imagem com texto, Tipo de letra, símbolo, logótipo&#10;&#10;Descrição gerada automaticamente">
            <a:extLst>
              <a:ext uri="{FF2B5EF4-FFF2-40B4-BE49-F238E27FC236}">
                <a16:creationId xmlns:a16="http://schemas.microsoft.com/office/drawing/2014/main" id="{47F660BD-BBA0-2DA3-2DE5-EBB943EF20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6934" y="9355081"/>
            <a:ext cx="1790118" cy="37555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EF57619-A52F-EA86-5271-5AF9BB7132B4}"/>
              </a:ext>
            </a:extLst>
          </p:cNvPr>
          <p:cNvSpPr txBox="1"/>
          <p:nvPr/>
        </p:nvSpPr>
        <p:spPr>
          <a:xfrm>
            <a:off x="583606" y="3919067"/>
            <a:ext cx="68063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/>
              <a:t>Συμφωνώ απόλυτα</a:t>
            </a:r>
            <a:endParaRPr lang="el-GR" sz="9600" dirty="0"/>
          </a:p>
        </p:txBody>
      </p:sp>
    </p:spTree>
    <p:extLst>
      <p:ext uri="{BB962C8B-B14F-4D97-AF65-F5344CB8AC3E}">
        <p14:creationId xmlns:p14="http://schemas.microsoft.com/office/powerpoint/2010/main" val="2688045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>
          <a:extLst>
            <a:ext uri="{FF2B5EF4-FFF2-40B4-BE49-F238E27FC236}">
              <a16:creationId xmlns:a16="http://schemas.microsoft.com/office/drawing/2014/main" id="{81B62BC1-FF14-4639-9F09-86DAE3A9D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4A58AED-8DD0-6A25-15E5-5C5DE9853B5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9626" y="-109122"/>
            <a:ext cx="5774277" cy="4572562"/>
          </a:xfrm>
          <a:prstGeom prst="rect">
            <a:avLst/>
          </a:prstGeom>
        </p:spPr>
      </p:pic>
      <p:sp>
        <p:nvSpPr>
          <p:cNvPr id="12" name="Google Shape;252;p9">
            <a:extLst>
              <a:ext uri="{FF2B5EF4-FFF2-40B4-BE49-F238E27FC236}">
                <a16:creationId xmlns:a16="http://schemas.microsoft.com/office/drawing/2014/main" id="{7F61A6D4-2BDE-E057-250C-BDABD805349D}"/>
              </a:ext>
            </a:extLst>
          </p:cNvPr>
          <p:cNvSpPr/>
          <p:nvPr/>
        </p:nvSpPr>
        <p:spPr>
          <a:xfrm>
            <a:off x="63610" y="52740"/>
            <a:ext cx="1500077" cy="907064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572" t="-56293" r="-11610" b="-13170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6C1361BF-D059-7F05-AA74-198D0B5FD7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7" t="1139" r="-1012" b="93460"/>
          <a:stretch/>
        </p:blipFill>
        <p:spPr bwMode="auto">
          <a:xfrm>
            <a:off x="1462726" y="9414218"/>
            <a:ext cx="3730625" cy="40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 descr="Uma imagem com texto, Tipo de letra, símbolo, logótipo&#10;&#10;Descrição gerada automaticamente">
            <a:extLst>
              <a:ext uri="{FF2B5EF4-FFF2-40B4-BE49-F238E27FC236}">
                <a16:creationId xmlns:a16="http://schemas.microsoft.com/office/drawing/2014/main" id="{8730298C-0D81-41EC-19D7-6F21AC4E0B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6934" y="9355081"/>
            <a:ext cx="1790118" cy="37555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C65F869-A923-165D-9E13-32A6AC54FB58}"/>
              </a:ext>
            </a:extLst>
          </p:cNvPr>
          <p:cNvSpPr txBox="1"/>
          <p:nvPr/>
        </p:nvSpPr>
        <p:spPr>
          <a:xfrm>
            <a:off x="583606" y="3919067"/>
            <a:ext cx="68063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/>
              <a:t>Διαφωνώ απόλυτα</a:t>
            </a:r>
            <a:endParaRPr lang="el-GR" sz="9600" dirty="0"/>
          </a:p>
        </p:txBody>
      </p:sp>
    </p:spTree>
    <p:extLst>
      <p:ext uri="{BB962C8B-B14F-4D97-AF65-F5344CB8AC3E}">
        <p14:creationId xmlns:p14="http://schemas.microsoft.com/office/powerpoint/2010/main" val="197705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>
          <a:extLst>
            <a:ext uri="{FF2B5EF4-FFF2-40B4-BE49-F238E27FC236}">
              <a16:creationId xmlns:a16="http://schemas.microsoft.com/office/drawing/2014/main" id="{85C9E0A7-D9AF-8D92-2A0D-A356EA1DF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6C3518B-8433-3535-9B26-ADB5FA7214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9626" y="-109122"/>
            <a:ext cx="5774277" cy="4572562"/>
          </a:xfrm>
          <a:prstGeom prst="rect">
            <a:avLst/>
          </a:prstGeom>
        </p:spPr>
      </p:pic>
      <p:sp>
        <p:nvSpPr>
          <p:cNvPr id="12" name="Google Shape;252;p9">
            <a:extLst>
              <a:ext uri="{FF2B5EF4-FFF2-40B4-BE49-F238E27FC236}">
                <a16:creationId xmlns:a16="http://schemas.microsoft.com/office/drawing/2014/main" id="{2F2CD8D0-8A08-F07E-B516-93977E235DFE}"/>
              </a:ext>
            </a:extLst>
          </p:cNvPr>
          <p:cNvSpPr/>
          <p:nvPr/>
        </p:nvSpPr>
        <p:spPr>
          <a:xfrm>
            <a:off x="63610" y="52740"/>
            <a:ext cx="1500077" cy="907064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572" t="-56293" r="-11610" b="-13170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EC1BBA82-5184-DF94-E712-47B657945E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7" t="1139" r="-1012" b="93460"/>
          <a:stretch/>
        </p:blipFill>
        <p:spPr bwMode="auto">
          <a:xfrm>
            <a:off x="1462726" y="9414218"/>
            <a:ext cx="3730625" cy="40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 descr="Uma imagem com texto, Tipo de letra, símbolo, logótipo&#10;&#10;Descrição gerada automaticamente">
            <a:extLst>
              <a:ext uri="{FF2B5EF4-FFF2-40B4-BE49-F238E27FC236}">
                <a16:creationId xmlns:a16="http://schemas.microsoft.com/office/drawing/2014/main" id="{49272CC4-D36E-C5BE-25AF-7453BF2189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6934" y="9355081"/>
            <a:ext cx="1790118" cy="37555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FBE1CB5-5D99-9432-C882-B2DFE0432D32}"/>
              </a:ext>
            </a:extLst>
          </p:cNvPr>
          <p:cNvSpPr txBox="1"/>
          <p:nvPr/>
        </p:nvSpPr>
        <p:spPr>
          <a:xfrm>
            <a:off x="583606" y="3919067"/>
            <a:ext cx="68063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/>
              <a:t>Συμφωνώ εν μέρει</a:t>
            </a:r>
            <a:endParaRPr lang="el-GR" sz="9600" dirty="0"/>
          </a:p>
        </p:txBody>
      </p:sp>
    </p:spTree>
    <p:extLst>
      <p:ext uri="{BB962C8B-B14F-4D97-AF65-F5344CB8AC3E}">
        <p14:creationId xmlns:p14="http://schemas.microsoft.com/office/powerpoint/2010/main" val="1100408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>
          <a:extLst>
            <a:ext uri="{FF2B5EF4-FFF2-40B4-BE49-F238E27FC236}">
              <a16:creationId xmlns:a16="http://schemas.microsoft.com/office/drawing/2014/main" id="{5533027E-EF59-0F4B-7AD2-92C900DB1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D478266-55C7-2B0E-E8A6-2284B05987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9626" y="-109122"/>
            <a:ext cx="5774277" cy="4572562"/>
          </a:xfrm>
          <a:prstGeom prst="rect">
            <a:avLst/>
          </a:prstGeom>
        </p:spPr>
      </p:pic>
      <p:sp>
        <p:nvSpPr>
          <p:cNvPr id="12" name="Google Shape;252;p9">
            <a:extLst>
              <a:ext uri="{FF2B5EF4-FFF2-40B4-BE49-F238E27FC236}">
                <a16:creationId xmlns:a16="http://schemas.microsoft.com/office/drawing/2014/main" id="{88B94785-5D22-1328-10B5-021AA6672D05}"/>
              </a:ext>
            </a:extLst>
          </p:cNvPr>
          <p:cNvSpPr/>
          <p:nvPr/>
        </p:nvSpPr>
        <p:spPr>
          <a:xfrm>
            <a:off x="63610" y="52740"/>
            <a:ext cx="1500077" cy="907064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572" t="-56293" r="-11610" b="-13170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AF49126E-9636-6460-873A-827A5DAF92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7" t="1139" r="-1012" b="93460"/>
          <a:stretch/>
        </p:blipFill>
        <p:spPr bwMode="auto">
          <a:xfrm>
            <a:off x="1462726" y="9414218"/>
            <a:ext cx="3730625" cy="40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 descr="Uma imagem com texto, Tipo de letra, símbolo, logótipo&#10;&#10;Descrição gerada automaticamente">
            <a:extLst>
              <a:ext uri="{FF2B5EF4-FFF2-40B4-BE49-F238E27FC236}">
                <a16:creationId xmlns:a16="http://schemas.microsoft.com/office/drawing/2014/main" id="{4B5E52EF-9421-739C-74E1-8DF61E5C29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6934" y="9355081"/>
            <a:ext cx="1790118" cy="37555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7026EB5-2F32-710E-B0BD-3BF0E2FED102}"/>
              </a:ext>
            </a:extLst>
          </p:cNvPr>
          <p:cNvSpPr txBox="1"/>
          <p:nvPr/>
        </p:nvSpPr>
        <p:spPr>
          <a:xfrm>
            <a:off x="583606" y="3919067"/>
            <a:ext cx="68063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/>
              <a:t>Διαφωνώ εν μέρει</a:t>
            </a:r>
            <a:endParaRPr lang="el-GR" sz="9600" dirty="0"/>
          </a:p>
        </p:txBody>
      </p:sp>
    </p:spTree>
    <p:extLst>
      <p:ext uri="{BB962C8B-B14F-4D97-AF65-F5344CB8AC3E}">
        <p14:creationId xmlns:p14="http://schemas.microsoft.com/office/powerpoint/2010/main" val="2548121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36add6-739a-4c29-8ed6-2686751d2714">
      <Terms xmlns="http://schemas.microsoft.com/office/infopath/2007/PartnerControls"/>
    </lcf76f155ced4ddcb4097134ff3c332f>
    <TaxCatchAll xmlns="53e6ffbd-972d-40fb-8ec6-5b8d7933621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3A06DED289E437438E8CDF0E0C275B1A" ma:contentTypeVersion="15" ma:contentTypeDescription="Δημιουργία νέου εγγράφου" ma:contentTypeScope="" ma:versionID="38e14e14d5e2c6cfd314d68d142740c1">
  <xsd:schema xmlns:xsd="http://www.w3.org/2001/XMLSchema" xmlns:xs="http://www.w3.org/2001/XMLSchema" xmlns:p="http://schemas.microsoft.com/office/2006/metadata/properties" xmlns:ns2="9c36add6-739a-4c29-8ed6-2686751d2714" xmlns:ns3="53e6ffbd-972d-40fb-8ec6-5b8d79336218" targetNamespace="http://schemas.microsoft.com/office/2006/metadata/properties" ma:root="true" ma:fieldsID="e9210b91e53bcc7469b0330654620da9" ns2:_="" ns3:_="">
    <xsd:import namespace="9c36add6-739a-4c29-8ed6-2686751d2714"/>
    <xsd:import namespace="53e6ffbd-972d-40fb-8ec6-5b8d793362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36add6-739a-4c29-8ed6-2686751d27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Ετικέτες εικόνας" ma:readOnly="false" ma:fieldId="{5cf76f15-5ced-4ddc-b409-7134ff3c332f}" ma:taxonomyMulti="true" ma:sspId="3e678972-7616-4b67-973f-c669a8ffd4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e6ffbd-972d-40fb-8ec6-5b8d7933621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4d93c0d-a02c-4b5e-987f-b2f8bdaad71e}" ma:internalName="TaxCatchAll" ma:showField="CatchAllData" ma:web="53e6ffbd-972d-40fb-8ec6-5b8d793362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E8BA8F-860F-464F-99EB-7FFC3905CD48}">
  <ds:schemaRefs>
    <ds:schemaRef ds:uri="http://schemas.microsoft.com/office/2006/metadata/properties"/>
    <ds:schemaRef ds:uri="http://schemas.microsoft.com/office/infopath/2007/PartnerControls"/>
    <ds:schemaRef ds:uri="9c36add6-739a-4c29-8ed6-2686751d2714"/>
    <ds:schemaRef ds:uri="53e6ffbd-972d-40fb-8ec6-5b8d79336218"/>
  </ds:schemaRefs>
</ds:datastoreItem>
</file>

<file path=customXml/itemProps2.xml><?xml version="1.0" encoding="utf-8"?>
<ds:datastoreItem xmlns:ds="http://schemas.openxmlformats.org/officeDocument/2006/customXml" ds:itemID="{5BE9897C-D62E-4F3C-8679-240506E574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36add6-739a-4c29-8ed6-2686751d2714"/>
    <ds:schemaRef ds:uri="53e6ffbd-972d-40fb-8ec6-5b8d793362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64E0FC-3708-420C-807D-C59344F5EF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15</Words>
  <Application>Microsoft Office PowerPoint</Application>
  <PresentationFormat>Χαρτί Α4 (210x297 χιλ.)</PresentationFormat>
  <Paragraphs>8</Paragraphs>
  <Slides>8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Calibri</vt:lpstr>
      <vt:lpstr>Arial</vt:lpstr>
      <vt:lpstr>Monserrat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Chrysa Georgiadou</cp:lastModifiedBy>
  <cp:revision>16</cp:revision>
  <dcterms:created xsi:type="dcterms:W3CDTF">2006-08-16T00:00:00Z</dcterms:created>
  <dcterms:modified xsi:type="dcterms:W3CDTF">2025-06-04T09:55:54Z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0x0101003A06DED289E437438E8CDF0E0C275B1A</vt:lpwstr>
  </property>
</Properties>
</file>