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6"/>
  </p:notesMasterIdLst>
  <p:sldIdLst>
    <p:sldId id="279" r:id="rId5"/>
  </p:sldIdLst>
  <p:sldSz cx="18288000" cy="10287000"/>
  <p:notesSz cx="6858000" cy="9144000"/>
  <p:embeddedFontLst>
    <p:embeddedFont>
      <p:font typeface="Montserrat" panose="00000500000000000000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2" roundtripDataSignature="AMtx7mg960WQAXNz4QBwB5P/vHUIvk8R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D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A928C35-4026-4C81-B320-0B3299960927}">
  <a:tblStyle styleId="{8A928C35-4026-4C81-B320-0B329996092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47" d="100"/>
          <a:sy n="47" d="100"/>
        </p:scale>
        <p:origin x="427" y="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customXml" Target="../customXml/item3.xml"/><Relationship Id="rId34" Type="http://schemas.openxmlformats.org/officeDocument/2006/relationships/viewProps" Target="viewProps.xml"/><Relationship Id="rId7" Type="http://schemas.openxmlformats.org/officeDocument/2006/relationships/font" Target="fonts/font1.fntdata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32" Type="http://customschemas.google.com/relationships/presentationmetadata" Target="metadata"/><Relationship Id="rId5" Type="http://schemas.openxmlformats.org/officeDocument/2006/relationships/slide" Target="slides/slide1.xml"/><Relationship Id="rId36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>
          <a:extLst>
            <a:ext uri="{FF2B5EF4-FFF2-40B4-BE49-F238E27FC236}">
              <a16:creationId xmlns:a16="http://schemas.microsoft.com/office/drawing/2014/main" id="{DE5DEDEB-8985-EB3F-8D43-E43A20D67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:notes">
            <a:extLst>
              <a:ext uri="{FF2B5EF4-FFF2-40B4-BE49-F238E27FC236}">
                <a16:creationId xmlns:a16="http://schemas.microsoft.com/office/drawing/2014/main" id="{652B87F6-E8A6-C058-6D7D-558A538B07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9:notes">
            <a:extLst>
              <a:ext uri="{FF2B5EF4-FFF2-40B4-BE49-F238E27FC236}">
                <a16:creationId xmlns:a16="http://schemas.microsoft.com/office/drawing/2014/main" id="{26C834F9-8796-8810-7128-FC871E0DBC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1763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>
          <a:extLst>
            <a:ext uri="{FF2B5EF4-FFF2-40B4-BE49-F238E27FC236}">
              <a16:creationId xmlns:a16="http://schemas.microsoft.com/office/drawing/2014/main" id="{097DAEBF-4A9A-8A96-D247-97DF20556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">
            <a:extLst>
              <a:ext uri="{FF2B5EF4-FFF2-40B4-BE49-F238E27FC236}">
                <a16:creationId xmlns:a16="http://schemas.microsoft.com/office/drawing/2014/main" id="{66388220-7DAD-47A8-D109-03960B74FD4C}"/>
              </a:ext>
            </a:extLst>
          </p:cNvPr>
          <p:cNvSpPr/>
          <p:nvPr/>
        </p:nvSpPr>
        <p:spPr>
          <a:xfrm>
            <a:off x="14435272" y="8779403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9" name="Google Shape;249;p9">
            <a:extLst>
              <a:ext uri="{FF2B5EF4-FFF2-40B4-BE49-F238E27FC236}">
                <a16:creationId xmlns:a16="http://schemas.microsoft.com/office/drawing/2014/main" id="{5B9EA918-7B00-93F4-35C6-6F039DAA86B7}"/>
              </a:ext>
            </a:extLst>
          </p:cNvPr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250" name="Google Shape;250;p9">
              <a:extLst>
                <a:ext uri="{FF2B5EF4-FFF2-40B4-BE49-F238E27FC236}">
                  <a16:creationId xmlns:a16="http://schemas.microsoft.com/office/drawing/2014/main" id="{48C6BDAB-F117-9CFF-AF5D-BE6B8319058C}"/>
                </a:ext>
              </a:extLst>
            </p:cNvPr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9">
              <a:extLst>
                <a:ext uri="{FF2B5EF4-FFF2-40B4-BE49-F238E27FC236}">
                  <a16:creationId xmlns:a16="http://schemas.microsoft.com/office/drawing/2014/main" id="{6A2E3277-AEFC-4AF0-E57F-23111AC690DD}"/>
                </a:ext>
              </a:extLst>
            </p:cNvPr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2" name="Google Shape;252;p9">
            <a:extLst>
              <a:ext uri="{FF2B5EF4-FFF2-40B4-BE49-F238E27FC236}">
                <a16:creationId xmlns:a16="http://schemas.microsoft.com/office/drawing/2014/main" id="{74C1A804-B9C8-4D4F-8A01-8B1BCFF61C15}"/>
              </a:ext>
            </a:extLst>
          </p:cNvPr>
          <p:cNvSpPr/>
          <p:nvPr/>
        </p:nvSpPr>
        <p:spPr>
          <a:xfrm>
            <a:off x="-557919" y="7437895"/>
            <a:ext cx="4495490" cy="4495490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" name="Google Shape;368;p13">
            <a:extLst>
              <a:ext uri="{FF2B5EF4-FFF2-40B4-BE49-F238E27FC236}">
                <a16:creationId xmlns:a16="http://schemas.microsoft.com/office/drawing/2014/main" id="{CA6BED85-4BD5-02F6-5053-8433C58903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6026768"/>
              </p:ext>
            </p:extLst>
          </p:nvPr>
        </p:nvGraphicFramePr>
        <p:xfrm>
          <a:off x="349124" y="259282"/>
          <a:ext cx="17569908" cy="8219048"/>
        </p:xfrm>
        <a:graphic>
          <a:graphicData uri="http://schemas.openxmlformats.org/drawingml/2006/table">
            <a:tbl>
              <a:tblPr>
                <a:tableStyleId>{8A928C35-4026-4C81-B320-0B3299960927}</a:tableStyleId>
              </a:tblPr>
              <a:tblGrid>
                <a:gridCol w="6087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7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3669">
                  <a:extLst>
                    <a:ext uri="{9D8B030D-6E8A-4147-A177-3AD203B41FA5}">
                      <a16:colId xmlns:a16="http://schemas.microsoft.com/office/drawing/2014/main" val="1321072359"/>
                    </a:ext>
                  </a:extLst>
                </a:gridCol>
                <a:gridCol w="5741285">
                  <a:extLst>
                    <a:ext uri="{9D8B030D-6E8A-4147-A177-3AD203B41FA5}">
                      <a16:colId xmlns:a16="http://schemas.microsoft.com/office/drawing/2014/main" val="1227262050"/>
                    </a:ext>
                  </a:extLst>
                </a:gridCol>
              </a:tblGrid>
              <a:tr h="84318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1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99"/>
                        <a:buFont typeface="Arial"/>
                        <a:buNone/>
                      </a:pPr>
                      <a:r>
                        <a:rPr lang="el-GR" sz="2400" b="1" u="none" strike="noStrike" cap="none" dirty="0">
                          <a:solidFill>
                            <a:schemeClr val="bg1"/>
                          </a:solidFill>
                        </a:rPr>
                        <a:t>1 πράγμα για σένα</a:t>
                      </a:r>
                      <a:endParaRPr sz="2400" b="1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190500" marR="190500" marT="190500" marB="190500"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1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99"/>
                        <a:buFont typeface="Arial"/>
                        <a:buNone/>
                      </a:pPr>
                      <a:r>
                        <a:rPr lang="el-GR" sz="2400" b="1" u="none" strike="noStrike" cap="none" dirty="0">
                          <a:solidFill>
                            <a:schemeClr val="bg1"/>
                          </a:solidFill>
                        </a:rPr>
                        <a:t>1 πράγμα για σένα</a:t>
                      </a:r>
                    </a:p>
                  </a:txBody>
                  <a:tcPr marL="190500" marR="190500" marT="190500" marB="190500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1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99"/>
                        <a:buFont typeface="Arial"/>
                        <a:buNone/>
                      </a:pPr>
                      <a:r>
                        <a:rPr lang="el-GR" sz="2400" b="1" u="none" strike="noStrike" cap="none">
                          <a:solidFill>
                            <a:schemeClr val="bg1"/>
                          </a:solidFill>
                        </a:rPr>
                        <a:t>1 πράγμα για σένα</a:t>
                      </a:r>
                      <a:endParaRPr lang="el-GR" sz="2400" b="1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190500" marR="190500" marT="190500" marB="19050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9086022"/>
                  </a:ext>
                </a:extLst>
              </a:tr>
              <a:tr h="334345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1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99"/>
                        <a:buFont typeface="Arial"/>
                        <a:buNone/>
                      </a:pPr>
                      <a:endParaRPr sz="1100" u="none" strike="noStrike" cap="none" dirty="0"/>
                    </a:p>
                  </a:txBody>
                  <a:tcPr marL="190500" marR="190500" marT="190500" marB="190500"/>
                </a:tc>
                <a:tc gridSpan="2">
                  <a:txBody>
                    <a:bodyPr/>
                    <a:lstStyle/>
                    <a:p>
                      <a:pPr marL="518160" marR="0" lvl="1" indent="-259079" algn="l" rtl="0">
                        <a:lnSpc>
                          <a:spcPct val="13995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C145B"/>
                        </a:buClr>
                        <a:buSzPts val="2400"/>
                        <a:buFont typeface="Arial"/>
                        <a:buChar char="•"/>
                      </a:pPr>
                      <a:endParaRPr sz="2400" b="0" i="0" u="none" strike="noStrike" cap="none" dirty="0">
                        <a:solidFill>
                          <a:srgbClr val="2C145B"/>
                        </a:solidFill>
                        <a:latin typeface="Montserrat"/>
                        <a:sym typeface="Arial"/>
                      </a:endParaRPr>
                    </a:p>
                  </a:txBody>
                  <a:tcPr marL="190500" marR="190500" marT="190500" marB="1905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8160" marR="0" lvl="1" indent="-259079" algn="l" rtl="0">
                        <a:lnSpc>
                          <a:spcPct val="13995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C145B"/>
                        </a:buClr>
                        <a:buSzPts val="2400"/>
                        <a:buFont typeface="Arial"/>
                        <a:buChar char="•"/>
                      </a:pPr>
                      <a:endParaRPr sz="2400" b="0" i="0" u="none" strike="noStrike" cap="none" dirty="0">
                        <a:solidFill>
                          <a:srgbClr val="2C145B"/>
                        </a:solidFill>
                        <a:latin typeface="Montserrat"/>
                        <a:sym typeface="Arial"/>
                      </a:endParaRPr>
                    </a:p>
                  </a:txBody>
                  <a:tcPr marL="190500" marR="190500" marT="190500" marB="1905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3189"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1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99"/>
                        <a:buFont typeface="Arial"/>
                        <a:buNone/>
                      </a:pPr>
                      <a:r>
                        <a:rPr lang="el-GR" sz="2400" b="1" u="none" strike="noStrike" cap="none" dirty="0">
                          <a:solidFill>
                            <a:schemeClr val="bg1"/>
                          </a:solidFill>
                        </a:rPr>
                        <a:t>Πίνακας Βαθμολογίας</a:t>
                      </a:r>
                      <a:endParaRPr sz="2400" b="1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190500" marR="190500" marT="190500" marB="190500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1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99"/>
                        <a:buFont typeface="Arial"/>
                        <a:buNone/>
                      </a:pPr>
                      <a:endParaRPr sz="1100" u="none" strike="noStrike" cap="none" dirty="0"/>
                    </a:p>
                  </a:txBody>
                  <a:tcPr marL="190500" marR="190500" marT="190500" marB="190500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757547"/>
                  </a:ext>
                </a:extLst>
              </a:tr>
              <a:tr h="843189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1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99"/>
                        <a:buFont typeface="Arial"/>
                        <a:buNone/>
                      </a:pPr>
                      <a:r>
                        <a:rPr lang="el-GR" sz="2400" b="1" u="none" strike="noStrike" cap="none" dirty="0">
                          <a:solidFill>
                            <a:schemeClr val="tx1"/>
                          </a:solidFill>
                        </a:rPr>
                        <a:t>Ανιχνευτής Ψέματος</a:t>
                      </a:r>
                      <a:endParaRPr sz="2400" b="1" u="none" strike="noStrike" cap="none" dirty="0">
                        <a:solidFill>
                          <a:schemeClr val="tx1"/>
                        </a:solidFill>
                      </a:endParaRPr>
                    </a:p>
                  </a:txBody>
                  <a:tcPr marL="190500" marR="190500" marT="190500" marB="190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518160" marR="0" lvl="1" indent="-259079" algn="l" rtl="0">
                        <a:lnSpc>
                          <a:spcPct val="13995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C145B"/>
                        </a:buClr>
                        <a:buSzPts val="2400"/>
                        <a:buFont typeface="Arial"/>
                        <a:buChar char="•"/>
                      </a:pPr>
                      <a:endParaRPr sz="1100" u="none" strike="noStrike" cap="none" dirty="0"/>
                    </a:p>
                  </a:txBody>
                  <a:tcPr marL="190500" marR="190500" marT="190500" marB="190500"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1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99"/>
                        <a:buFont typeface="Arial"/>
                        <a:buNone/>
                      </a:pPr>
                      <a:r>
                        <a:rPr lang="el-GR" sz="2400" b="1" i="0" u="none" strike="noStrike" cap="none" dirty="0">
                          <a:solidFill>
                            <a:schemeClr val="tx1"/>
                          </a:solidFill>
                          <a:latin typeface="Arial"/>
                          <a:cs typeface="Arial"/>
                          <a:sym typeface="Arial"/>
                        </a:rPr>
                        <a:t>Καλός Ψεύτης</a:t>
                      </a:r>
                      <a:endParaRPr sz="2400" b="1" i="0" u="none" strike="noStrike" cap="none" dirty="0">
                        <a:solidFill>
                          <a:schemeClr val="tx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190500" marR="190500" marT="190500" marB="190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518160" marR="0" lvl="1" indent="-259079" algn="l" rtl="0">
                        <a:lnSpc>
                          <a:spcPct val="13995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C145B"/>
                        </a:buClr>
                        <a:buSzPts val="2400"/>
                        <a:buFont typeface="Arial"/>
                        <a:buChar char="•"/>
                      </a:pPr>
                      <a:endParaRPr sz="1100" u="none" strike="noStrike" cap="none" dirty="0"/>
                    </a:p>
                  </a:txBody>
                  <a:tcPr marL="190500" marR="190500" marT="190500" marB="19050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6027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1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99"/>
                        <a:buFont typeface="Arial"/>
                        <a:buNone/>
                      </a:pPr>
                      <a:endParaRPr sz="1100" u="none" strike="noStrike" cap="none" dirty="0"/>
                    </a:p>
                  </a:txBody>
                  <a:tcPr marL="190500" marR="190500" marT="190500" marB="190500"/>
                </a:tc>
                <a:tc hMerge="1">
                  <a:txBody>
                    <a:bodyPr/>
                    <a:lstStyle/>
                    <a:p>
                      <a:pPr marL="518160" marR="0" lvl="1" indent="-259079" algn="l" rtl="0">
                        <a:lnSpc>
                          <a:spcPct val="13995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C145B"/>
                        </a:buClr>
                        <a:buSzPts val="2400"/>
                        <a:buFont typeface="Arial"/>
                        <a:buChar char="•"/>
                      </a:pPr>
                      <a:endParaRPr sz="2400" b="0" i="0" u="none" strike="noStrike" cap="none" dirty="0">
                        <a:solidFill>
                          <a:srgbClr val="2C145B"/>
                        </a:solidFill>
                        <a:latin typeface="Montserrat"/>
                        <a:sym typeface="Arial"/>
                      </a:endParaRPr>
                    </a:p>
                  </a:txBody>
                  <a:tcPr marL="190500" marR="190500" marT="190500" marB="190500"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1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99"/>
                        <a:buFont typeface="Arial"/>
                        <a:buNone/>
                      </a:pPr>
                      <a:endParaRPr sz="1100" u="none" strike="noStrike" cap="none" dirty="0"/>
                    </a:p>
                  </a:txBody>
                  <a:tcPr marL="190500" marR="190500" marT="190500" marB="190500"/>
                </a:tc>
                <a:tc hMerge="1">
                  <a:txBody>
                    <a:bodyPr/>
                    <a:lstStyle/>
                    <a:p>
                      <a:pPr marL="518160" marR="0" lvl="1" indent="-259079" algn="l" rtl="0">
                        <a:lnSpc>
                          <a:spcPct val="13995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C145B"/>
                        </a:buClr>
                        <a:buSzPts val="2400"/>
                        <a:buFont typeface="Arial"/>
                        <a:buChar char="•"/>
                      </a:pPr>
                      <a:endParaRPr sz="2400" b="0" i="0" u="none" strike="noStrike" cap="none" dirty="0">
                        <a:solidFill>
                          <a:srgbClr val="2C145B"/>
                        </a:solidFill>
                        <a:latin typeface="Montserrat"/>
                        <a:sym typeface="Arial"/>
                      </a:endParaRPr>
                    </a:p>
                  </a:txBody>
                  <a:tcPr marL="190500" marR="190500" marT="190500" marB="190500"/>
                </a:tc>
                <a:extLst>
                  <a:ext uri="{0D108BD9-81ED-4DB2-BD59-A6C34878D82A}">
                    <a16:rowId xmlns:a16="http://schemas.microsoft.com/office/drawing/2014/main" val="982761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703065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3A06DED289E437438E8CDF0E0C275B1A" ma:contentTypeVersion="15" ma:contentTypeDescription="Δημιουργία νέου εγγράφου" ma:contentTypeScope="" ma:versionID="38e14e14d5e2c6cfd314d68d142740c1">
  <xsd:schema xmlns:xsd="http://www.w3.org/2001/XMLSchema" xmlns:xs="http://www.w3.org/2001/XMLSchema" xmlns:p="http://schemas.microsoft.com/office/2006/metadata/properties" xmlns:ns2="9c36add6-739a-4c29-8ed6-2686751d2714" xmlns:ns3="53e6ffbd-972d-40fb-8ec6-5b8d79336218" targetNamespace="http://schemas.microsoft.com/office/2006/metadata/properties" ma:root="true" ma:fieldsID="e9210b91e53bcc7469b0330654620da9" ns2:_="" ns3:_="">
    <xsd:import namespace="9c36add6-739a-4c29-8ed6-2686751d2714"/>
    <xsd:import namespace="53e6ffbd-972d-40fb-8ec6-5b8d793362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36add6-739a-4c29-8ed6-2686751d27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Ετικέτες εικόνας" ma:readOnly="false" ma:fieldId="{5cf76f15-5ced-4ddc-b409-7134ff3c332f}" ma:taxonomyMulti="true" ma:sspId="3e678972-7616-4b67-973f-c669a8ffd4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e6ffbd-972d-40fb-8ec6-5b8d7933621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4d93c0d-a02c-4b5e-987f-b2f8bdaad71e}" ma:internalName="TaxCatchAll" ma:showField="CatchAllData" ma:web="53e6ffbd-972d-40fb-8ec6-5b8d793362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Κοινή χρήση με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Κοινή χρήση με λεπτομέρειες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c36add6-739a-4c29-8ed6-2686751d2714">
      <Terms xmlns="http://schemas.microsoft.com/office/infopath/2007/PartnerControls"/>
    </lcf76f155ced4ddcb4097134ff3c332f>
    <TaxCatchAll xmlns="53e6ffbd-972d-40fb-8ec6-5b8d79336218" xsi:nil="true"/>
  </documentManagement>
</p:properties>
</file>

<file path=customXml/itemProps1.xml><?xml version="1.0" encoding="utf-8"?>
<ds:datastoreItem xmlns:ds="http://schemas.openxmlformats.org/officeDocument/2006/customXml" ds:itemID="{2C97BF1C-3FDE-4943-AD3F-D4B687C596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36add6-739a-4c29-8ed6-2686751d2714"/>
    <ds:schemaRef ds:uri="53e6ffbd-972d-40fb-8ec6-5b8d793362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4E2EBA8-EBD5-49D7-9CA3-CC14F51C5F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860B2A-A03F-4FD8-8F86-A3EF79E9DB4A}">
  <ds:schemaRefs>
    <ds:schemaRef ds:uri="http://schemas.microsoft.com/office/2006/metadata/properties"/>
    <ds:schemaRef ds:uri="http://schemas.microsoft.com/office/infopath/2007/PartnerControls"/>
    <ds:schemaRef ds:uri="9c36add6-739a-4c29-8ed6-2686751d2714"/>
    <ds:schemaRef ds:uri="53e6ffbd-972d-40fb-8ec6-5b8d7933621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18</Words>
  <Application>Microsoft Office PowerPoint</Application>
  <PresentationFormat>Προσαρμογή</PresentationFormat>
  <Paragraphs>6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Calibri</vt:lpstr>
      <vt:lpstr>Arial</vt:lpstr>
      <vt:lpstr>Montserrat</vt:lpstr>
      <vt:lpstr>Office Theme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Chrysa Georgiadou</cp:lastModifiedBy>
  <cp:revision>16</cp:revision>
  <dcterms:created xsi:type="dcterms:W3CDTF">2006-08-16T00:00:00Z</dcterms:created>
  <dcterms:modified xsi:type="dcterms:W3CDTF">2025-06-04T09:22:18Z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0x0101003A06DED289E437438E8CDF0E0C275B1A</vt:lpwstr>
  </property>
</Properties>
</file>