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0" r:id="rId4"/>
    <p:sldId id="258" r:id="rId5"/>
    <p:sldId id="259" r:id="rId6"/>
    <p:sldId id="261" r:id="rId7"/>
    <p:sldId id="263" r:id="rId8"/>
    <p:sldId id="262" r:id="rId9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vertBarState="maximized"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97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09FF31-5C21-44CF-8949-9AC2E2B75A6F}" type="datetimeFigureOut">
              <a:rPr lang="el-GR" smtClean="0"/>
              <a:t>20/12/2021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8102EB-EB2B-4AB6-B4CE-6FC813BA3720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09FF31-5C21-44CF-8949-9AC2E2B75A6F}" type="datetimeFigureOut">
              <a:rPr lang="el-GR" smtClean="0"/>
              <a:t>20/12/2021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8102EB-EB2B-4AB6-B4CE-6FC813BA3720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09FF31-5C21-44CF-8949-9AC2E2B75A6F}" type="datetimeFigureOut">
              <a:rPr lang="el-GR" smtClean="0"/>
              <a:t>20/12/2021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8102EB-EB2B-4AB6-B4CE-6FC813BA3720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09FF31-5C21-44CF-8949-9AC2E2B75A6F}" type="datetimeFigureOut">
              <a:rPr lang="el-GR" smtClean="0"/>
              <a:t>20/12/2021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8102EB-EB2B-4AB6-B4CE-6FC813BA3720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09FF31-5C21-44CF-8949-9AC2E2B75A6F}" type="datetimeFigureOut">
              <a:rPr lang="el-GR" smtClean="0"/>
              <a:t>20/12/2021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8102EB-EB2B-4AB6-B4CE-6FC813BA3720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09FF31-5C21-44CF-8949-9AC2E2B75A6F}" type="datetimeFigureOut">
              <a:rPr lang="el-GR" smtClean="0"/>
              <a:t>20/12/2021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8102EB-EB2B-4AB6-B4CE-6FC813BA3720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09FF31-5C21-44CF-8949-9AC2E2B75A6F}" type="datetimeFigureOut">
              <a:rPr lang="el-GR" smtClean="0"/>
              <a:t>20/12/2021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8102EB-EB2B-4AB6-B4CE-6FC813BA3720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09FF31-5C21-44CF-8949-9AC2E2B75A6F}" type="datetimeFigureOut">
              <a:rPr lang="el-GR" smtClean="0"/>
              <a:t>20/12/2021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8102EB-EB2B-4AB6-B4CE-6FC813BA3720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09FF31-5C21-44CF-8949-9AC2E2B75A6F}" type="datetimeFigureOut">
              <a:rPr lang="el-GR" smtClean="0"/>
              <a:t>20/12/2021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8102EB-EB2B-4AB6-B4CE-6FC813BA3720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09FF31-5C21-44CF-8949-9AC2E2B75A6F}" type="datetimeFigureOut">
              <a:rPr lang="el-GR" smtClean="0"/>
              <a:t>20/12/2021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8102EB-EB2B-4AB6-B4CE-6FC813BA3720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09FF31-5C21-44CF-8949-9AC2E2B75A6F}" type="datetimeFigureOut">
              <a:rPr lang="el-GR" smtClean="0"/>
              <a:t>20/12/2021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8102EB-EB2B-4AB6-B4CE-6FC813BA3720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09FF31-5C21-44CF-8949-9AC2E2B75A6F}" type="datetimeFigureOut">
              <a:rPr lang="el-GR" smtClean="0"/>
              <a:t>20/12/2021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8102EB-EB2B-4AB6-B4CE-6FC813BA3720}" type="slidenum">
              <a:rPr lang="el-GR" smtClean="0"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Relationship Id="rId4" Type="http://schemas.openxmlformats.org/officeDocument/2006/relationships/slide" Target="slide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slide" Target="slide6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slide" Target="slide5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slide" Target="slide8.xml"/><Relationship Id="rId1" Type="http://schemas.openxmlformats.org/officeDocument/2006/relationships/slideLayout" Target="../slideLayouts/slideLayout2.xml"/><Relationship Id="rId4" Type="http://schemas.openxmlformats.org/officeDocument/2006/relationships/slide" Target="slide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slide" Target="slide7.xml"/><Relationship Id="rId1" Type="http://schemas.openxmlformats.org/officeDocument/2006/relationships/slideLayout" Target="../slideLayouts/slideLayout2.xml"/><Relationship Id="rId4" Type="http://schemas.openxmlformats.org/officeDocument/2006/relationships/slide" Target="slide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slide" Target="slide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slide" Target="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 smtClean="0"/>
              <a:t>Οι περιφέρειες της </a:t>
            </a:r>
            <a:r>
              <a:rPr lang="el-GR" dirty="0"/>
              <a:t>Ε</a:t>
            </a:r>
            <a:r>
              <a:rPr lang="el-GR" dirty="0" smtClean="0"/>
              <a:t>λλάδας</a:t>
            </a:r>
            <a:endParaRPr lang="el-GR" dirty="0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l-GR" dirty="0" smtClean="0"/>
              <a:t>Τάδε </a:t>
            </a:r>
            <a:r>
              <a:rPr lang="el-GR" dirty="0" err="1" smtClean="0"/>
              <a:t>Ταδόπουλος</a:t>
            </a:r>
            <a:endParaRPr lang="en-US" dirty="0" smtClean="0"/>
          </a:p>
          <a:p>
            <a:r>
              <a:rPr lang="en-US" dirty="0" smtClean="0"/>
              <a:t>esp34125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Οι 13 Περιφέρειες</a:t>
            </a:r>
            <a:endParaRPr lang="el-GR" dirty="0"/>
          </a:p>
        </p:txBody>
      </p:sp>
      <p:pic>
        <p:nvPicPr>
          <p:cNvPr id="1027" name="Picture 3" descr="C:\Users\student\Downloads\greece-map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860032" y="1916832"/>
            <a:ext cx="3722885" cy="3816424"/>
          </a:xfrm>
          <a:prstGeom prst="rect">
            <a:avLst/>
          </a:prstGeom>
          <a:noFill/>
        </p:spPr>
      </p:pic>
      <p:sp>
        <p:nvSpPr>
          <p:cNvPr id="9" name="8 - Θέση περιεχομένου"/>
          <p:cNvSpPr>
            <a:spLocks noGrp="1"/>
          </p:cNvSpPr>
          <p:nvPr>
            <p:ph sz="half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l-GR" dirty="0" smtClean="0"/>
              <a:t>Περιφέρεια Αττικής</a:t>
            </a:r>
          </a:p>
          <a:p>
            <a:r>
              <a:rPr lang="el-GR" dirty="0" smtClean="0">
                <a:hlinkClick r:id="rId3" action="ppaction://hlinksldjump"/>
              </a:rPr>
              <a:t>Περιφέρεια Ανατολικής Μακεδονίας &amp; Θράκης</a:t>
            </a:r>
            <a:endParaRPr lang="el-GR" dirty="0" smtClean="0"/>
          </a:p>
          <a:p>
            <a:r>
              <a:rPr lang="el-GR" dirty="0" smtClean="0">
                <a:hlinkClick r:id="rId4" action="ppaction://hlinksldjump"/>
              </a:rPr>
              <a:t>Περιφέρεια Κεντρικής Μακεδονίας</a:t>
            </a:r>
            <a:endParaRPr lang="el-GR" dirty="0" smtClean="0"/>
          </a:p>
          <a:p>
            <a:r>
              <a:rPr lang="el-GR" dirty="0" smtClean="0"/>
              <a:t>Περιφέρεια Βορείου Αιγαίου</a:t>
            </a:r>
          </a:p>
          <a:p>
            <a:r>
              <a:rPr lang="el-GR" dirty="0" smtClean="0"/>
              <a:t>Περιφέρεια Δυτικής Ελλάδας</a:t>
            </a:r>
          </a:p>
          <a:p>
            <a:r>
              <a:rPr lang="el-GR" dirty="0" smtClean="0"/>
              <a:t>Περιφέρεια Δυτικής Μακεδονίας</a:t>
            </a:r>
          </a:p>
          <a:p>
            <a:r>
              <a:rPr lang="el-GR" dirty="0" smtClean="0"/>
              <a:t>Περιφέρεια Ηπείρου</a:t>
            </a:r>
          </a:p>
          <a:p>
            <a:r>
              <a:rPr lang="el-GR" dirty="0" smtClean="0"/>
              <a:t>Περιφέρεια Θεσσαλίας</a:t>
            </a:r>
          </a:p>
          <a:p>
            <a:r>
              <a:rPr lang="el-GR" dirty="0" smtClean="0"/>
              <a:t>Περιφέρεια Ιονίων Νήσων</a:t>
            </a:r>
          </a:p>
          <a:p>
            <a:r>
              <a:rPr lang="el-GR" dirty="0" smtClean="0"/>
              <a:t>Περιφέρεια Κρήτης</a:t>
            </a:r>
          </a:p>
          <a:p>
            <a:r>
              <a:rPr lang="el-GR" dirty="0" smtClean="0"/>
              <a:t>Περιφέρεια Νοτίου Αιγαίου</a:t>
            </a:r>
          </a:p>
          <a:p>
            <a:r>
              <a:rPr lang="el-GR" dirty="0" smtClean="0"/>
              <a:t>Περιφέρεια Πελοποννήσου</a:t>
            </a:r>
          </a:p>
          <a:p>
            <a:r>
              <a:rPr lang="el-GR" dirty="0" smtClean="0"/>
              <a:t>Περιφέρεια Στερεάς Ελλάδος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Περιφέρεια Ανατολικής Μακεδονίας &amp; Θράκης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Περιφερειακή Ενότητα Δράμας</a:t>
            </a:r>
          </a:p>
          <a:p>
            <a:r>
              <a:rPr lang="el-GR" dirty="0">
                <a:hlinkClick r:id="rId2" action="ppaction://hlinksldjump"/>
              </a:rPr>
              <a:t>Περιφερειακή Ενότητα Καβάλας</a:t>
            </a:r>
            <a:endParaRPr lang="el-GR" dirty="0"/>
          </a:p>
          <a:p>
            <a:r>
              <a:rPr lang="el-GR" dirty="0"/>
              <a:t>Περιφερειακή Ενότητα Θάσου</a:t>
            </a:r>
          </a:p>
          <a:p>
            <a:r>
              <a:rPr lang="el-GR" dirty="0"/>
              <a:t>Περιφερειακή Ενότητα Ξάνθης</a:t>
            </a:r>
          </a:p>
          <a:p>
            <a:r>
              <a:rPr lang="el-GR" dirty="0"/>
              <a:t>Περιφερειακή Ενότητα Ροδόπης</a:t>
            </a:r>
          </a:p>
          <a:p>
            <a:r>
              <a:rPr lang="el-GR" dirty="0"/>
              <a:t>Περιφερειακή Ενότητα </a:t>
            </a:r>
            <a:r>
              <a:rPr lang="el-GR" dirty="0" smtClean="0"/>
              <a:t>Έβρου</a:t>
            </a:r>
            <a:endParaRPr lang="el-GR" dirty="0"/>
          </a:p>
        </p:txBody>
      </p:sp>
      <p:sp>
        <p:nvSpPr>
          <p:cNvPr id="4" name="3 - Κουμπί ενέργειας: Κεντρική σελίδα">
            <a:hlinkClick r:id="rId3" action="ppaction://hlinksldjump" highlightClick="1"/>
          </p:cNvPr>
          <p:cNvSpPr/>
          <p:nvPr/>
        </p:nvSpPr>
        <p:spPr>
          <a:xfrm>
            <a:off x="323528" y="6093296"/>
            <a:ext cx="504056" cy="576064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 smtClean="0"/>
              <a:t>Περιφέρεια Κεντρικής Μακεδονίας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2276872"/>
            <a:ext cx="7787208" cy="3849291"/>
          </a:xfrm>
        </p:spPr>
        <p:txBody>
          <a:bodyPr>
            <a:normAutofit lnSpcReduction="10000"/>
          </a:bodyPr>
          <a:lstStyle/>
          <a:p>
            <a:r>
              <a:rPr lang="el-GR" dirty="0">
                <a:hlinkClick r:id="rId2" action="ppaction://hlinksldjump"/>
              </a:rPr>
              <a:t>Περιφερειακή Ενότητα Θεσσαλονίκης</a:t>
            </a:r>
            <a:endParaRPr lang="el-GR" dirty="0"/>
          </a:p>
          <a:p>
            <a:r>
              <a:rPr lang="el-GR" dirty="0"/>
              <a:t>Περιφερειακή Ενότητα Ημαθίας</a:t>
            </a:r>
          </a:p>
          <a:p>
            <a:r>
              <a:rPr lang="el-GR" dirty="0"/>
              <a:t>Περιφερειακή Ενότητα Κιλκίς</a:t>
            </a:r>
          </a:p>
          <a:p>
            <a:r>
              <a:rPr lang="el-GR" dirty="0"/>
              <a:t>Περιφερειακή Ενότητα Πέλλας</a:t>
            </a:r>
          </a:p>
          <a:p>
            <a:r>
              <a:rPr lang="el-GR" dirty="0"/>
              <a:t>Περιφερειακή Ενότητα Πιερίας</a:t>
            </a:r>
          </a:p>
          <a:p>
            <a:r>
              <a:rPr lang="el-GR" dirty="0"/>
              <a:t>Περιφερειακή Ενότητα Σερρών</a:t>
            </a:r>
          </a:p>
          <a:p>
            <a:r>
              <a:rPr lang="el-GR" dirty="0"/>
              <a:t>Περιφερειακή Ενότητα </a:t>
            </a:r>
            <a:r>
              <a:rPr lang="el-GR" dirty="0" smtClean="0"/>
              <a:t>Χαλκιδικής</a:t>
            </a:r>
            <a:endParaRPr lang="el-GR" dirty="0"/>
          </a:p>
        </p:txBody>
      </p:sp>
      <p:sp>
        <p:nvSpPr>
          <p:cNvPr id="4" name="3 - Κουμπί ενέργειας: Κεντρική σελίδα">
            <a:hlinkClick r:id="rId3" action="ppaction://hlinksldjump" highlightClick="1"/>
          </p:cNvPr>
          <p:cNvSpPr/>
          <p:nvPr/>
        </p:nvSpPr>
        <p:spPr>
          <a:xfrm>
            <a:off x="323528" y="6093296"/>
            <a:ext cx="504056" cy="576064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Περιφερειακή Ενότητα Θεσσαλονίκης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>
                <a:hlinkClick r:id="rId2" action="ppaction://hlinksldjump"/>
              </a:rPr>
              <a:t>Θεσσαλονίκη</a:t>
            </a:r>
            <a:endParaRPr lang="el-GR" dirty="0" smtClean="0"/>
          </a:p>
          <a:p>
            <a:r>
              <a:rPr lang="el-GR" dirty="0" smtClean="0"/>
              <a:t>Θέρμη</a:t>
            </a:r>
          </a:p>
          <a:p>
            <a:r>
              <a:rPr lang="el-GR" dirty="0" smtClean="0"/>
              <a:t>Καλαμαριά</a:t>
            </a:r>
          </a:p>
          <a:p>
            <a:r>
              <a:rPr lang="el-GR" dirty="0" smtClean="0"/>
              <a:t>Κορδελιό - Εύοσμος</a:t>
            </a:r>
          </a:p>
          <a:p>
            <a:pPr>
              <a:buNone/>
            </a:pPr>
            <a:endParaRPr lang="el-GR" dirty="0"/>
          </a:p>
        </p:txBody>
      </p:sp>
      <p:sp>
        <p:nvSpPr>
          <p:cNvPr id="4" name="3 - Κουμπί ενέργειας: Κεντρική σελίδα">
            <a:hlinkClick r:id="rId3" action="ppaction://hlinksldjump" highlightClick="1"/>
          </p:cNvPr>
          <p:cNvSpPr/>
          <p:nvPr/>
        </p:nvSpPr>
        <p:spPr>
          <a:xfrm>
            <a:off x="323528" y="6093296"/>
            <a:ext cx="504056" cy="576064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5" name="4 - Κουμπί ενέργειας: Επιστροφή">
            <a:hlinkClick r:id="rId4" action="ppaction://hlinksldjump" highlightClick="1"/>
          </p:cNvPr>
          <p:cNvSpPr/>
          <p:nvPr/>
        </p:nvSpPr>
        <p:spPr>
          <a:xfrm>
            <a:off x="8172400" y="6165304"/>
            <a:ext cx="504056" cy="504056"/>
          </a:xfrm>
          <a:prstGeom prst="actionButtonRetur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 smtClean="0"/>
              <a:t>Περιφερειακή Ενότητα Καβάλας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>
                <a:hlinkClick r:id="rId2" action="ppaction://hlinksldjump"/>
              </a:rPr>
              <a:t>Καβάλα</a:t>
            </a:r>
            <a:endParaRPr lang="el-GR" dirty="0" smtClean="0"/>
          </a:p>
          <a:p>
            <a:r>
              <a:rPr lang="el-GR" dirty="0" smtClean="0"/>
              <a:t>Ελευθερούπολη</a:t>
            </a:r>
          </a:p>
          <a:p>
            <a:r>
              <a:rPr lang="el-GR" dirty="0" smtClean="0"/>
              <a:t>Χρυσούπολη</a:t>
            </a:r>
          </a:p>
          <a:p>
            <a:endParaRPr lang="el-GR" dirty="0"/>
          </a:p>
        </p:txBody>
      </p:sp>
      <p:sp>
        <p:nvSpPr>
          <p:cNvPr id="4" name="3 - Κουμπί ενέργειας: Κεντρική σελίδα">
            <a:hlinkClick r:id="rId3" action="ppaction://hlinksldjump" highlightClick="1"/>
          </p:cNvPr>
          <p:cNvSpPr/>
          <p:nvPr/>
        </p:nvSpPr>
        <p:spPr>
          <a:xfrm>
            <a:off x="323528" y="6093296"/>
            <a:ext cx="504056" cy="576064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5" name="4 - Κουμπί ενέργειας: Επιστροφή">
            <a:hlinkClick r:id="rId4" action="ppaction://hlinksldjump" highlightClick="1"/>
          </p:cNvPr>
          <p:cNvSpPr/>
          <p:nvPr/>
        </p:nvSpPr>
        <p:spPr>
          <a:xfrm>
            <a:off x="8172400" y="6165304"/>
            <a:ext cx="504056" cy="504056"/>
          </a:xfrm>
          <a:prstGeom prst="actionButtonRetur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Καβάλα</a:t>
            </a:r>
            <a:endParaRPr lang="el-GR" dirty="0"/>
          </a:p>
        </p:txBody>
      </p:sp>
      <p:pic>
        <p:nvPicPr>
          <p:cNvPr id="3075" name="Picture 3" descr="C:\Users\student\Downloads\Καβάλα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31640" y="1700808"/>
            <a:ext cx="6902450" cy="3882628"/>
          </a:xfrm>
          <a:prstGeom prst="rect">
            <a:avLst/>
          </a:prstGeom>
          <a:noFill/>
        </p:spPr>
      </p:pic>
      <p:sp>
        <p:nvSpPr>
          <p:cNvPr id="6" name="5 - Κουμπί ενέργειας: Κεντρική σελίδα">
            <a:hlinkClick r:id="rId3" action="ppaction://hlinksldjump" highlightClick="1"/>
          </p:cNvPr>
          <p:cNvSpPr/>
          <p:nvPr/>
        </p:nvSpPr>
        <p:spPr>
          <a:xfrm>
            <a:off x="323528" y="6093296"/>
            <a:ext cx="504056" cy="576064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7" name="6 - Κουμπί ενέργειας: Επιστροφή">
            <a:hlinkClick r:id="rId4" action="ppaction://hlinksldjump" highlightClick="1"/>
          </p:cNvPr>
          <p:cNvSpPr/>
          <p:nvPr/>
        </p:nvSpPr>
        <p:spPr>
          <a:xfrm>
            <a:off x="8172400" y="6165304"/>
            <a:ext cx="504056" cy="504056"/>
          </a:xfrm>
          <a:prstGeom prst="actionButtonRetur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Θεσσαλονίκη</a:t>
            </a:r>
            <a:endParaRPr lang="el-GR" dirty="0"/>
          </a:p>
        </p:txBody>
      </p:sp>
      <p:pic>
        <p:nvPicPr>
          <p:cNvPr id="2050" name="Picture 2" descr="C:\Users\student\Downloads\αρχείο λήψης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91680" y="2060848"/>
            <a:ext cx="5930924" cy="3799168"/>
          </a:xfrm>
          <a:prstGeom prst="rect">
            <a:avLst/>
          </a:prstGeom>
          <a:noFill/>
        </p:spPr>
      </p:pic>
      <p:sp>
        <p:nvSpPr>
          <p:cNvPr id="5" name="4 - Κουμπί ενέργειας: Κεντρική σελίδα">
            <a:hlinkClick r:id="rId3" action="ppaction://hlinksldjump" highlightClick="1"/>
          </p:cNvPr>
          <p:cNvSpPr/>
          <p:nvPr/>
        </p:nvSpPr>
        <p:spPr>
          <a:xfrm>
            <a:off x="323528" y="6093296"/>
            <a:ext cx="504056" cy="576064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6" name="5 - Κουμπί ενέργειας: Επιστροφή">
            <a:hlinkClick r:id="rId4" action="ppaction://hlinksldjump" highlightClick="1"/>
          </p:cNvPr>
          <p:cNvSpPr/>
          <p:nvPr/>
        </p:nvSpPr>
        <p:spPr>
          <a:xfrm>
            <a:off x="8172400" y="6165304"/>
            <a:ext cx="504056" cy="504056"/>
          </a:xfrm>
          <a:prstGeom prst="actionButtonRetur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66</TotalTime>
  <Words>110</Words>
  <Application>Microsoft Office PowerPoint</Application>
  <PresentationFormat>Προβολή στην οθόνη (4:3)</PresentationFormat>
  <Paragraphs>43</Paragraphs>
  <Slides>8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8</vt:i4>
      </vt:variant>
    </vt:vector>
  </HeadingPairs>
  <TitlesOfParts>
    <vt:vector size="9" baseType="lpstr">
      <vt:lpstr>Θέμα του Office</vt:lpstr>
      <vt:lpstr>Οι περιφέρειες της Ελλάδας</vt:lpstr>
      <vt:lpstr>Οι 13 Περιφέρειες</vt:lpstr>
      <vt:lpstr>Περιφέρεια Ανατολικής Μακεδονίας &amp; Θράκης</vt:lpstr>
      <vt:lpstr>Περιφέρεια Κεντρικής Μακεδονίας</vt:lpstr>
      <vt:lpstr>Περιφερειακή Ενότητα Θεσσαλονίκης</vt:lpstr>
      <vt:lpstr>Περιφερειακή Ενότητα Καβάλας</vt:lpstr>
      <vt:lpstr>Καβάλα</vt:lpstr>
      <vt:lpstr>Θεσσαλονίκη</vt:lpstr>
    </vt:vector>
  </TitlesOfParts>
  <Company>Hewlett-Packard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Οι περιφέρειες της Ελλάδας</dc:title>
  <dc:creator>student</dc:creator>
  <cp:lastModifiedBy>student</cp:lastModifiedBy>
  <cp:revision>7</cp:revision>
  <dcterms:created xsi:type="dcterms:W3CDTF">2021-12-20T17:55:00Z</dcterms:created>
  <dcterms:modified xsi:type="dcterms:W3CDTF">2021-12-20T19:01:29Z</dcterms:modified>
</cp:coreProperties>
</file>