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EB3A0-96E4-4C58-8094-1E836867D2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2378426-AC37-4CD6-BB0D-E75EFA570A46}">
      <dgm:prSet phldrT="[Κείμενο]"/>
      <dgm:spPr/>
      <dgm:t>
        <a:bodyPr/>
        <a:lstStyle/>
        <a:p>
          <a:r>
            <a:rPr lang="el-GR" dirty="0" smtClean="0"/>
            <a:t>Ευρετήριο</a:t>
          </a:r>
          <a:endParaRPr lang="el-GR" dirty="0"/>
        </a:p>
      </dgm:t>
    </dgm:pt>
    <dgm:pt modelId="{E13EC8A8-6F06-4FA9-B90E-811519E9EC8F}" type="parTrans" cxnId="{9B1C338A-178D-4931-99F9-D68EDE066876}">
      <dgm:prSet/>
      <dgm:spPr/>
      <dgm:t>
        <a:bodyPr/>
        <a:lstStyle/>
        <a:p>
          <a:endParaRPr lang="el-GR"/>
        </a:p>
      </dgm:t>
    </dgm:pt>
    <dgm:pt modelId="{69A24471-4A80-4FAB-AE9C-EA0F0D95A4C6}" type="sibTrans" cxnId="{9B1C338A-178D-4931-99F9-D68EDE066876}">
      <dgm:prSet/>
      <dgm:spPr/>
      <dgm:t>
        <a:bodyPr/>
        <a:lstStyle/>
        <a:p>
          <a:endParaRPr lang="el-GR"/>
        </a:p>
      </dgm:t>
    </dgm:pt>
    <dgm:pt modelId="{E8BAB316-F5D0-4E18-8298-032C38F08394}">
      <dgm:prSet phldrT="[Κείμενο]"/>
      <dgm:spPr/>
      <dgm:t>
        <a:bodyPr/>
        <a:lstStyle/>
        <a:p>
          <a:r>
            <a:rPr lang="el-GR" dirty="0" smtClean="0"/>
            <a:t>Α</a:t>
          </a:r>
          <a:endParaRPr lang="el-GR" dirty="0"/>
        </a:p>
      </dgm:t>
    </dgm:pt>
    <dgm:pt modelId="{B12710BE-8C35-47C1-8F92-BB19CE1D96C6}" type="parTrans" cxnId="{7E4CDCBD-D2DF-4965-A211-6743E1FC36EC}">
      <dgm:prSet/>
      <dgm:spPr/>
      <dgm:t>
        <a:bodyPr/>
        <a:lstStyle/>
        <a:p>
          <a:endParaRPr lang="el-GR"/>
        </a:p>
      </dgm:t>
    </dgm:pt>
    <dgm:pt modelId="{0B1850E7-1B45-4EBD-B2EE-484E01D5F099}" type="sibTrans" cxnId="{7E4CDCBD-D2DF-4965-A211-6743E1FC36EC}">
      <dgm:prSet/>
      <dgm:spPr/>
      <dgm:t>
        <a:bodyPr/>
        <a:lstStyle/>
        <a:p>
          <a:endParaRPr lang="el-GR"/>
        </a:p>
      </dgm:t>
    </dgm:pt>
    <dgm:pt modelId="{7C7F6B5F-4BD5-4AE7-98B1-52EF0980DEF2}">
      <dgm:prSet phldrT="[Κείμενο]"/>
      <dgm:spPr/>
      <dgm:t>
        <a:bodyPr/>
        <a:lstStyle/>
        <a:p>
          <a:r>
            <a:rPr lang="el-GR" dirty="0" smtClean="0"/>
            <a:t>Αυτοκίνητο</a:t>
          </a:r>
          <a:endParaRPr lang="el-GR" dirty="0"/>
        </a:p>
      </dgm:t>
    </dgm:pt>
    <dgm:pt modelId="{FC729D0D-5B5C-4B0E-ABE3-39B033BCCBC4}" type="parTrans" cxnId="{75A26BD3-9207-44A5-9C0F-231B49CD6E6D}">
      <dgm:prSet/>
      <dgm:spPr/>
      <dgm:t>
        <a:bodyPr/>
        <a:lstStyle/>
        <a:p>
          <a:endParaRPr lang="el-GR"/>
        </a:p>
      </dgm:t>
    </dgm:pt>
    <dgm:pt modelId="{4E1D257D-AB7E-4084-9ADB-4E22EA996BF1}" type="sibTrans" cxnId="{75A26BD3-9207-44A5-9C0F-231B49CD6E6D}">
      <dgm:prSet/>
      <dgm:spPr/>
      <dgm:t>
        <a:bodyPr/>
        <a:lstStyle/>
        <a:p>
          <a:endParaRPr lang="el-GR"/>
        </a:p>
      </dgm:t>
    </dgm:pt>
    <dgm:pt modelId="{F63AD6FC-4F1A-452B-9509-513BF4C7D3EE}">
      <dgm:prSet phldrT="[Κείμενο]"/>
      <dgm:spPr/>
      <dgm:t>
        <a:bodyPr/>
        <a:lstStyle/>
        <a:p>
          <a:r>
            <a:rPr lang="el-GR" dirty="0" smtClean="0"/>
            <a:t>Άλογο</a:t>
          </a:r>
          <a:endParaRPr lang="el-GR" dirty="0"/>
        </a:p>
      </dgm:t>
    </dgm:pt>
    <dgm:pt modelId="{8C83F2CA-0F3F-4282-8814-89586A23F52A}" type="parTrans" cxnId="{F86BC124-89A0-47B0-A81C-2EBCABD14CBE}">
      <dgm:prSet/>
      <dgm:spPr/>
      <dgm:t>
        <a:bodyPr/>
        <a:lstStyle/>
        <a:p>
          <a:endParaRPr lang="el-GR"/>
        </a:p>
      </dgm:t>
    </dgm:pt>
    <dgm:pt modelId="{7F767D62-2205-4B1E-A936-CCD50D22B59F}" type="sibTrans" cxnId="{F86BC124-89A0-47B0-A81C-2EBCABD14CBE}">
      <dgm:prSet/>
      <dgm:spPr/>
      <dgm:t>
        <a:bodyPr/>
        <a:lstStyle/>
        <a:p>
          <a:endParaRPr lang="el-GR"/>
        </a:p>
      </dgm:t>
    </dgm:pt>
    <dgm:pt modelId="{7326001F-8CEA-4ED4-B802-27D104D7C9CA}">
      <dgm:prSet phldrT="[Κείμενο]"/>
      <dgm:spPr/>
      <dgm:t>
        <a:bodyPr/>
        <a:lstStyle/>
        <a:p>
          <a:r>
            <a:rPr lang="el-GR" dirty="0" smtClean="0"/>
            <a:t>Β</a:t>
          </a:r>
          <a:endParaRPr lang="el-GR" dirty="0"/>
        </a:p>
      </dgm:t>
    </dgm:pt>
    <dgm:pt modelId="{B6E64ACD-CB72-4DE6-90A2-E771540A7025}" type="parTrans" cxnId="{09E90CC6-07C4-413C-A0CB-DA5875BA6D2B}">
      <dgm:prSet/>
      <dgm:spPr/>
      <dgm:t>
        <a:bodyPr/>
        <a:lstStyle/>
        <a:p>
          <a:endParaRPr lang="el-GR"/>
        </a:p>
      </dgm:t>
    </dgm:pt>
    <dgm:pt modelId="{4147E5D1-88E8-4905-88F3-086DE4A0F24E}" type="sibTrans" cxnId="{09E90CC6-07C4-413C-A0CB-DA5875BA6D2B}">
      <dgm:prSet/>
      <dgm:spPr/>
      <dgm:t>
        <a:bodyPr/>
        <a:lstStyle/>
        <a:p>
          <a:endParaRPr lang="el-GR"/>
        </a:p>
      </dgm:t>
    </dgm:pt>
    <dgm:pt modelId="{B7615628-8023-44C8-BD7A-52A8E8B65E65}">
      <dgm:prSet phldrT="[Κείμενο]"/>
      <dgm:spPr/>
      <dgm:t>
        <a:bodyPr/>
        <a:lstStyle/>
        <a:p>
          <a:r>
            <a:rPr lang="el-GR" dirty="0" smtClean="0"/>
            <a:t>Βάρκα</a:t>
          </a:r>
          <a:endParaRPr lang="el-GR" dirty="0"/>
        </a:p>
      </dgm:t>
    </dgm:pt>
    <dgm:pt modelId="{7DDF175F-DBE8-4D53-977A-3F8DCE9EC566}" type="parTrans" cxnId="{5F0202C6-DA50-4CBB-AEDC-9ED0B4FA8878}">
      <dgm:prSet/>
      <dgm:spPr/>
      <dgm:t>
        <a:bodyPr/>
        <a:lstStyle/>
        <a:p>
          <a:endParaRPr lang="el-GR"/>
        </a:p>
      </dgm:t>
    </dgm:pt>
    <dgm:pt modelId="{2FFCF14D-F60B-4C6E-A99A-086486B05B12}" type="sibTrans" cxnId="{5F0202C6-DA50-4CBB-AEDC-9ED0B4FA8878}">
      <dgm:prSet/>
      <dgm:spPr/>
      <dgm:t>
        <a:bodyPr/>
        <a:lstStyle/>
        <a:p>
          <a:endParaRPr lang="el-GR"/>
        </a:p>
      </dgm:t>
    </dgm:pt>
    <dgm:pt modelId="{849ED7BA-D009-4202-947C-19F20F04102F}">
      <dgm:prSet phldrT="[Κείμενο]"/>
      <dgm:spPr/>
      <dgm:t>
        <a:bodyPr/>
        <a:lstStyle/>
        <a:p>
          <a:r>
            <a:rPr lang="el-GR" dirty="0" smtClean="0"/>
            <a:t>Βουνό</a:t>
          </a:r>
          <a:endParaRPr lang="el-GR" dirty="0"/>
        </a:p>
      </dgm:t>
    </dgm:pt>
    <dgm:pt modelId="{02DAA756-2A1E-4D2E-89D6-F8C7AD87EC00}" type="parTrans" cxnId="{23FD673A-E5FD-4777-B687-69A0AC281892}">
      <dgm:prSet/>
      <dgm:spPr/>
      <dgm:t>
        <a:bodyPr/>
        <a:lstStyle/>
        <a:p>
          <a:endParaRPr lang="el-GR"/>
        </a:p>
      </dgm:t>
    </dgm:pt>
    <dgm:pt modelId="{8CAFF72D-1509-4CB3-881D-B291E126F0DB}" type="sibTrans" cxnId="{23FD673A-E5FD-4777-B687-69A0AC281892}">
      <dgm:prSet/>
      <dgm:spPr/>
      <dgm:t>
        <a:bodyPr/>
        <a:lstStyle/>
        <a:p>
          <a:endParaRPr lang="el-GR"/>
        </a:p>
      </dgm:t>
    </dgm:pt>
    <dgm:pt modelId="{A0AEE19D-6842-4EE5-A910-638719F847E4}">
      <dgm:prSet phldrT="[Κείμενο]"/>
      <dgm:spPr/>
      <dgm:t>
        <a:bodyPr/>
        <a:lstStyle/>
        <a:p>
          <a:r>
            <a:rPr lang="el-GR" dirty="0" smtClean="0"/>
            <a:t>Γ</a:t>
          </a:r>
          <a:endParaRPr lang="el-GR" dirty="0"/>
        </a:p>
      </dgm:t>
    </dgm:pt>
    <dgm:pt modelId="{671EB085-DE45-434A-8B75-A907EE322E45}" type="parTrans" cxnId="{FD593977-8D71-49DF-A8A3-775AACC844D3}">
      <dgm:prSet/>
      <dgm:spPr/>
      <dgm:t>
        <a:bodyPr/>
        <a:lstStyle/>
        <a:p>
          <a:endParaRPr lang="el-GR"/>
        </a:p>
      </dgm:t>
    </dgm:pt>
    <dgm:pt modelId="{1DBB9994-65AB-4633-AB50-EBBA8B34EF25}" type="sibTrans" cxnId="{FD593977-8D71-49DF-A8A3-775AACC844D3}">
      <dgm:prSet/>
      <dgm:spPr/>
      <dgm:t>
        <a:bodyPr/>
        <a:lstStyle/>
        <a:p>
          <a:endParaRPr lang="el-GR"/>
        </a:p>
      </dgm:t>
    </dgm:pt>
    <dgm:pt modelId="{3DF167AA-C6C4-4EDC-94C2-63CE224711DC}">
      <dgm:prSet phldrT="[Κείμενο]"/>
      <dgm:spPr/>
      <dgm:t>
        <a:bodyPr/>
        <a:lstStyle/>
        <a:p>
          <a:r>
            <a:rPr lang="el-GR" dirty="0" smtClean="0"/>
            <a:t>Δ</a:t>
          </a:r>
          <a:endParaRPr lang="el-GR" dirty="0"/>
        </a:p>
      </dgm:t>
    </dgm:pt>
    <dgm:pt modelId="{0EE04018-96ED-474E-BCA5-0FB7A5D82CD5}" type="parTrans" cxnId="{E4A71358-EBE7-4A2A-8444-AABAEED276DE}">
      <dgm:prSet/>
      <dgm:spPr/>
      <dgm:t>
        <a:bodyPr/>
        <a:lstStyle/>
        <a:p>
          <a:endParaRPr lang="el-GR"/>
        </a:p>
      </dgm:t>
    </dgm:pt>
    <dgm:pt modelId="{B81A2DC3-B96E-46B2-B8B9-10E7BA8C4D71}" type="sibTrans" cxnId="{E4A71358-EBE7-4A2A-8444-AABAEED276DE}">
      <dgm:prSet/>
      <dgm:spPr/>
      <dgm:t>
        <a:bodyPr/>
        <a:lstStyle/>
        <a:p>
          <a:endParaRPr lang="el-GR"/>
        </a:p>
      </dgm:t>
    </dgm:pt>
    <dgm:pt modelId="{E337F02D-5182-4895-926A-93D266EDB084}">
      <dgm:prSet phldrT="[Κείμενο]"/>
      <dgm:spPr/>
      <dgm:t>
        <a:bodyPr/>
        <a:lstStyle/>
        <a:p>
          <a:r>
            <a:rPr lang="el-GR" dirty="0" smtClean="0"/>
            <a:t>Ε</a:t>
          </a:r>
          <a:endParaRPr lang="el-GR" dirty="0"/>
        </a:p>
      </dgm:t>
    </dgm:pt>
    <dgm:pt modelId="{23C2F2CF-0D75-48F4-9FE6-803DEC3D505B}" type="parTrans" cxnId="{015993D8-0FB9-4B85-94C9-51B254CC98B3}">
      <dgm:prSet/>
      <dgm:spPr/>
      <dgm:t>
        <a:bodyPr/>
        <a:lstStyle/>
        <a:p>
          <a:endParaRPr lang="el-GR"/>
        </a:p>
      </dgm:t>
    </dgm:pt>
    <dgm:pt modelId="{37661D60-89CD-4511-8058-B58DF11FA681}" type="sibTrans" cxnId="{015993D8-0FB9-4B85-94C9-51B254CC98B3}">
      <dgm:prSet/>
      <dgm:spPr/>
      <dgm:t>
        <a:bodyPr/>
        <a:lstStyle/>
        <a:p>
          <a:endParaRPr lang="el-GR"/>
        </a:p>
      </dgm:t>
    </dgm:pt>
    <dgm:pt modelId="{AE75AD0A-63C1-4572-95AC-DF5A61DC3403}">
      <dgm:prSet phldrT="[Κείμενο]"/>
      <dgm:spPr/>
      <dgm:t>
        <a:bodyPr/>
        <a:lstStyle/>
        <a:p>
          <a:r>
            <a:rPr lang="el-GR" dirty="0" smtClean="0"/>
            <a:t>Ζ</a:t>
          </a:r>
          <a:endParaRPr lang="el-GR" dirty="0"/>
        </a:p>
      </dgm:t>
    </dgm:pt>
    <dgm:pt modelId="{D822297E-E45B-40BD-8D64-ECC556183099}" type="parTrans" cxnId="{2BFDA4C2-64EB-4EC1-AB0C-8C06D5856254}">
      <dgm:prSet/>
      <dgm:spPr/>
      <dgm:t>
        <a:bodyPr/>
        <a:lstStyle/>
        <a:p>
          <a:endParaRPr lang="el-GR"/>
        </a:p>
      </dgm:t>
    </dgm:pt>
    <dgm:pt modelId="{8F6CC552-88BF-4320-B4EA-D1621FC0F49A}" type="sibTrans" cxnId="{2BFDA4C2-64EB-4EC1-AB0C-8C06D5856254}">
      <dgm:prSet/>
      <dgm:spPr/>
      <dgm:t>
        <a:bodyPr/>
        <a:lstStyle/>
        <a:p>
          <a:endParaRPr lang="el-GR"/>
        </a:p>
      </dgm:t>
    </dgm:pt>
    <dgm:pt modelId="{72260FEF-E859-4CEB-85B8-55B245721B89}">
      <dgm:prSet phldrT="[Κείμενο]"/>
      <dgm:spPr/>
      <dgm:t>
        <a:bodyPr/>
        <a:lstStyle/>
        <a:p>
          <a:r>
            <a:rPr lang="el-GR" dirty="0" smtClean="0"/>
            <a:t>Γοργόνα</a:t>
          </a:r>
          <a:endParaRPr lang="el-GR" dirty="0"/>
        </a:p>
      </dgm:t>
    </dgm:pt>
    <dgm:pt modelId="{6F66674E-8827-4CE1-8578-2E36E132FEE7}" type="parTrans" cxnId="{449FE3D6-CF48-4083-91C3-C61F85EC316E}">
      <dgm:prSet/>
      <dgm:spPr/>
      <dgm:t>
        <a:bodyPr/>
        <a:lstStyle/>
        <a:p>
          <a:endParaRPr lang="el-GR"/>
        </a:p>
      </dgm:t>
    </dgm:pt>
    <dgm:pt modelId="{0DD93EFD-D42D-4B40-8A18-74AC1EC43359}" type="sibTrans" cxnId="{449FE3D6-CF48-4083-91C3-C61F85EC316E}">
      <dgm:prSet/>
      <dgm:spPr/>
      <dgm:t>
        <a:bodyPr/>
        <a:lstStyle/>
        <a:p>
          <a:endParaRPr lang="el-GR"/>
        </a:p>
      </dgm:t>
    </dgm:pt>
    <dgm:pt modelId="{15153A02-B904-4049-A9A5-EAA481BBB23D}">
      <dgm:prSet phldrT="[Κείμενο]"/>
      <dgm:spPr/>
      <dgm:t>
        <a:bodyPr/>
        <a:lstStyle/>
        <a:p>
          <a:r>
            <a:rPr lang="el-GR" dirty="0" smtClean="0"/>
            <a:t>Δέντρο</a:t>
          </a:r>
          <a:endParaRPr lang="el-GR" dirty="0"/>
        </a:p>
      </dgm:t>
    </dgm:pt>
    <dgm:pt modelId="{4807F1A1-0374-4A5A-A039-D7D2BB7B6B63}" type="parTrans" cxnId="{91363498-AF3A-49DD-95AD-4EE08B9C8276}">
      <dgm:prSet/>
      <dgm:spPr/>
      <dgm:t>
        <a:bodyPr/>
        <a:lstStyle/>
        <a:p>
          <a:endParaRPr lang="el-GR"/>
        </a:p>
      </dgm:t>
    </dgm:pt>
    <dgm:pt modelId="{3A420FDE-7E40-40E5-BF01-4FD4F7698A3B}" type="sibTrans" cxnId="{91363498-AF3A-49DD-95AD-4EE08B9C8276}">
      <dgm:prSet/>
      <dgm:spPr/>
      <dgm:t>
        <a:bodyPr/>
        <a:lstStyle/>
        <a:p>
          <a:endParaRPr lang="el-GR"/>
        </a:p>
      </dgm:t>
    </dgm:pt>
    <dgm:pt modelId="{9BD663E4-433D-4A5C-8DB0-7842BC80CDE5}">
      <dgm:prSet phldrT="[Κείμενο]"/>
      <dgm:spPr/>
      <dgm:t>
        <a:bodyPr/>
        <a:lstStyle/>
        <a:p>
          <a:r>
            <a:rPr lang="el-GR" dirty="0" smtClean="0"/>
            <a:t>ελάφι</a:t>
          </a:r>
          <a:endParaRPr lang="el-GR" dirty="0"/>
        </a:p>
      </dgm:t>
    </dgm:pt>
    <dgm:pt modelId="{1908A96B-3CCF-4208-84BC-18C15D0D6E61}" type="parTrans" cxnId="{420AA0AE-232A-48D3-9BFF-80E1BEBE4E0D}">
      <dgm:prSet/>
      <dgm:spPr/>
      <dgm:t>
        <a:bodyPr/>
        <a:lstStyle/>
        <a:p>
          <a:endParaRPr lang="el-GR"/>
        </a:p>
      </dgm:t>
    </dgm:pt>
    <dgm:pt modelId="{D4CB6A75-610E-4347-BECE-C27371D871F8}" type="sibTrans" cxnId="{420AA0AE-232A-48D3-9BFF-80E1BEBE4E0D}">
      <dgm:prSet/>
      <dgm:spPr/>
      <dgm:t>
        <a:bodyPr/>
        <a:lstStyle/>
        <a:p>
          <a:endParaRPr lang="el-GR"/>
        </a:p>
      </dgm:t>
    </dgm:pt>
    <dgm:pt modelId="{4355AF89-5EFF-431F-B049-4F312E134606}">
      <dgm:prSet phldrT="[Κείμενο]"/>
      <dgm:spPr/>
      <dgm:t>
        <a:bodyPr/>
        <a:lstStyle/>
        <a:p>
          <a:r>
            <a:rPr lang="el-GR" dirty="0" smtClean="0"/>
            <a:t>Ζακέτα</a:t>
          </a:r>
          <a:endParaRPr lang="el-GR" dirty="0"/>
        </a:p>
      </dgm:t>
    </dgm:pt>
    <dgm:pt modelId="{7E93ED8E-7287-4312-9575-A2164F9475BE}" type="parTrans" cxnId="{D2731070-AD4E-4AA2-AD21-41242ADFD58A}">
      <dgm:prSet/>
      <dgm:spPr/>
      <dgm:t>
        <a:bodyPr/>
        <a:lstStyle/>
        <a:p>
          <a:endParaRPr lang="el-GR"/>
        </a:p>
      </dgm:t>
    </dgm:pt>
    <dgm:pt modelId="{79168A22-3D35-4A84-B518-2736786ACE11}" type="sibTrans" cxnId="{D2731070-AD4E-4AA2-AD21-41242ADFD58A}">
      <dgm:prSet/>
      <dgm:spPr/>
      <dgm:t>
        <a:bodyPr/>
        <a:lstStyle/>
        <a:p>
          <a:endParaRPr lang="el-GR"/>
        </a:p>
      </dgm:t>
    </dgm:pt>
    <dgm:pt modelId="{CF096380-0A09-4F9E-9280-6481876698B2}" type="pres">
      <dgm:prSet presAssocID="{5F1EB3A0-96E4-4C58-8094-1E836867D2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935640-0B2C-4EB3-9ECA-712AAB5DAA75}" type="pres">
      <dgm:prSet presAssocID="{02378426-AC37-4CD6-BB0D-E75EFA570A46}" presName="hierRoot1" presStyleCnt="0"/>
      <dgm:spPr/>
    </dgm:pt>
    <dgm:pt modelId="{84A91C84-0BBB-4D21-9D97-934E480F28F3}" type="pres">
      <dgm:prSet presAssocID="{02378426-AC37-4CD6-BB0D-E75EFA570A46}" presName="composite" presStyleCnt="0"/>
      <dgm:spPr/>
    </dgm:pt>
    <dgm:pt modelId="{BBE9426D-A115-4950-9E24-316243B47108}" type="pres">
      <dgm:prSet presAssocID="{02378426-AC37-4CD6-BB0D-E75EFA570A46}" presName="background" presStyleLbl="node0" presStyleIdx="0" presStyleCnt="1"/>
      <dgm:spPr/>
    </dgm:pt>
    <dgm:pt modelId="{7C6CCA73-B8B6-4304-B196-636B0352DF1C}" type="pres">
      <dgm:prSet presAssocID="{02378426-AC37-4CD6-BB0D-E75EFA570A46}" presName="text" presStyleLbl="fgAcc0" presStyleIdx="0" presStyleCnt="1">
        <dgm:presLayoutVars>
          <dgm:chPref val="3"/>
        </dgm:presLayoutVars>
      </dgm:prSet>
      <dgm:spPr/>
    </dgm:pt>
    <dgm:pt modelId="{C3269E85-4DDB-40ED-95BF-F47BC00D8FB1}" type="pres">
      <dgm:prSet presAssocID="{02378426-AC37-4CD6-BB0D-E75EFA570A46}" presName="hierChild2" presStyleCnt="0"/>
      <dgm:spPr/>
    </dgm:pt>
    <dgm:pt modelId="{DEF0B24C-D345-4970-9FB9-6B5D137C3EBA}" type="pres">
      <dgm:prSet presAssocID="{B12710BE-8C35-47C1-8F92-BB19CE1D96C6}" presName="Name10" presStyleLbl="parChTrans1D2" presStyleIdx="0" presStyleCnt="6"/>
      <dgm:spPr/>
    </dgm:pt>
    <dgm:pt modelId="{E23A69A6-64F1-4437-9473-B5B2265FC80F}" type="pres">
      <dgm:prSet presAssocID="{E8BAB316-F5D0-4E18-8298-032C38F08394}" presName="hierRoot2" presStyleCnt="0"/>
      <dgm:spPr/>
    </dgm:pt>
    <dgm:pt modelId="{CDC454F9-E770-453C-BCC8-B06DF839F3C3}" type="pres">
      <dgm:prSet presAssocID="{E8BAB316-F5D0-4E18-8298-032C38F08394}" presName="composite2" presStyleCnt="0"/>
      <dgm:spPr/>
    </dgm:pt>
    <dgm:pt modelId="{D0065863-5F2C-400C-9781-3673049B34D4}" type="pres">
      <dgm:prSet presAssocID="{E8BAB316-F5D0-4E18-8298-032C38F08394}" presName="background2" presStyleLbl="node2" presStyleIdx="0" presStyleCnt="6"/>
      <dgm:spPr/>
    </dgm:pt>
    <dgm:pt modelId="{A1740E0F-91CF-4EBA-B60B-EA8B7E99F19A}" type="pres">
      <dgm:prSet presAssocID="{E8BAB316-F5D0-4E18-8298-032C38F08394}" presName="text2" presStyleLbl="fgAcc2" presStyleIdx="0" presStyleCnt="6">
        <dgm:presLayoutVars>
          <dgm:chPref val="3"/>
        </dgm:presLayoutVars>
      </dgm:prSet>
      <dgm:spPr/>
    </dgm:pt>
    <dgm:pt modelId="{68869F82-10DE-40E5-9674-07C1721CB3F9}" type="pres">
      <dgm:prSet presAssocID="{E8BAB316-F5D0-4E18-8298-032C38F08394}" presName="hierChild3" presStyleCnt="0"/>
      <dgm:spPr/>
    </dgm:pt>
    <dgm:pt modelId="{D7541110-8302-415E-BD3D-33ADAC5F2765}" type="pres">
      <dgm:prSet presAssocID="{FC729D0D-5B5C-4B0E-ABE3-39B033BCCBC4}" presName="Name17" presStyleLbl="parChTrans1D3" presStyleIdx="0" presStyleCnt="8"/>
      <dgm:spPr/>
    </dgm:pt>
    <dgm:pt modelId="{A0E0462E-A259-4F89-B896-202EB18E0647}" type="pres">
      <dgm:prSet presAssocID="{7C7F6B5F-4BD5-4AE7-98B1-52EF0980DEF2}" presName="hierRoot3" presStyleCnt="0"/>
      <dgm:spPr/>
    </dgm:pt>
    <dgm:pt modelId="{D2275589-7243-4942-B231-D58CD577BC8E}" type="pres">
      <dgm:prSet presAssocID="{7C7F6B5F-4BD5-4AE7-98B1-52EF0980DEF2}" presName="composite3" presStyleCnt="0"/>
      <dgm:spPr/>
    </dgm:pt>
    <dgm:pt modelId="{9828B2E4-F61C-4E0B-B199-F985E32E09E6}" type="pres">
      <dgm:prSet presAssocID="{7C7F6B5F-4BD5-4AE7-98B1-52EF0980DEF2}" presName="background3" presStyleLbl="node3" presStyleIdx="0" presStyleCnt="8"/>
      <dgm:spPr/>
    </dgm:pt>
    <dgm:pt modelId="{E6AE295E-9F79-4238-8E45-967F9E8A30CE}" type="pres">
      <dgm:prSet presAssocID="{7C7F6B5F-4BD5-4AE7-98B1-52EF0980DEF2}" presName="text3" presStyleLbl="fgAcc3" presStyleIdx="0" presStyleCnt="8">
        <dgm:presLayoutVars>
          <dgm:chPref val="3"/>
        </dgm:presLayoutVars>
      </dgm:prSet>
      <dgm:spPr/>
    </dgm:pt>
    <dgm:pt modelId="{FE49ECEF-27B6-4235-AD90-FF117ECF0A78}" type="pres">
      <dgm:prSet presAssocID="{7C7F6B5F-4BD5-4AE7-98B1-52EF0980DEF2}" presName="hierChild4" presStyleCnt="0"/>
      <dgm:spPr/>
    </dgm:pt>
    <dgm:pt modelId="{AC3DB3CB-EB6D-4F1E-8636-1DBF02A49580}" type="pres">
      <dgm:prSet presAssocID="{8C83F2CA-0F3F-4282-8814-89586A23F52A}" presName="Name17" presStyleLbl="parChTrans1D3" presStyleIdx="1" presStyleCnt="8"/>
      <dgm:spPr/>
    </dgm:pt>
    <dgm:pt modelId="{2DFA057F-6364-46FA-8F2E-7842E183E870}" type="pres">
      <dgm:prSet presAssocID="{F63AD6FC-4F1A-452B-9509-513BF4C7D3EE}" presName="hierRoot3" presStyleCnt="0"/>
      <dgm:spPr/>
    </dgm:pt>
    <dgm:pt modelId="{3A1864B8-211D-4DBF-BD56-006D97CB361C}" type="pres">
      <dgm:prSet presAssocID="{F63AD6FC-4F1A-452B-9509-513BF4C7D3EE}" presName="composite3" presStyleCnt="0"/>
      <dgm:spPr/>
    </dgm:pt>
    <dgm:pt modelId="{8D30FC40-2299-4BE0-9CCE-E215A4E85961}" type="pres">
      <dgm:prSet presAssocID="{F63AD6FC-4F1A-452B-9509-513BF4C7D3EE}" presName="background3" presStyleLbl="node3" presStyleIdx="1" presStyleCnt="8"/>
      <dgm:spPr/>
    </dgm:pt>
    <dgm:pt modelId="{B3E1D0C7-DD6B-4BBF-B4DC-558CA58B434C}" type="pres">
      <dgm:prSet presAssocID="{F63AD6FC-4F1A-452B-9509-513BF4C7D3EE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EB8D765-77AA-413B-BE9F-7CDED77F36A6}" type="pres">
      <dgm:prSet presAssocID="{F63AD6FC-4F1A-452B-9509-513BF4C7D3EE}" presName="hierChild4" presStyleCnt="0"/>
      <dgm:spPr/>
    </dgm:pt>
    <dgm:pt modelId="{E7B7C593-5071-4C99-825E-57E13F5FD149}" type="pres">
      <dgm:prSet presAssocID="{B6E64ACD-CB72-4DE6-90A2-E771540A7025}" presName="Name10" presStyleLbl="parChTrans1D2" presStyleIdx="1" presStyleCnt="6"/>
      <dgm:spPr/>
    </dgm:pt>
    <dgm:pt modelId="{EAEB7332-B8A4-4E77-ABB7-63A27D8D12F0}" type="pres">
      <dgm:prSet presAssocID="{7326001F-8CEA-4ED4-B802-27D104D7C9CA}" presName="hierRoot2" presStyleCnt="0"/>
      <dgm:spPr/>
    </dgm:pt>
    <dgm:pt modelId="{19DDADCC-F472-4FEE-8634-BF48DE3C8872}" type="pres">
      <dgm:prSet presAssocID="{7326001F-8CEA-4ED4-B802-27D104D7C9CA}" presName="composite2" presStyleCnt="0"/>
      <dgm:spPr/>
    </dgm:pt>
    <dgm:pt modelId="{A96B659B-2C4C-4361-9E8C-80D45E6AFB65}" type="pres">
      <dgm:prSet presAssocID="{7326001F-8CEA-4ED4-B802-27D104D7C9CA}" presName="background2" presStyleLbl="node2" presStyleIdx="1" presStyleCnt="6"/>
      <dgm:spPr/>
    </dgm:pt>
    <dgm:pt modelId="{2F94A00A-4DA0-4685-94D3-19013432ED2C}" type="pres">
      <dgm:prSet presAssocID="{7326001F-8CEA-4ED4-B802-27D104D7C9CA}" presName="text2" presStyleLbl="fgAcc2" presStyleIdx="1" presStyleCnt="6">
        <dgm:presLayoutVars>
          <dgm:chPref val="3"/>
        </dgm:presLayoutVars>
      </dgm:prSet>
      <dgm:spPr/>
    </dgm:pt>
    <dgm:pt modelId="{0B33AE7C-EBD0-42D9-B682-51EB7BAC3FA2}" type="pres">
      <dgm:prSet presAssocID="{7326001F-8CEA-4ED4-B802-27D104D7C9CA}" presName="hierChild3" presStyleCnt="0"/>
      <dgm:spPr/>
    </dgm:pt>
    <dgm:pt modelId="{D8FA4DD0-415D-48B4-A289-29E72352F861}" type="pres">
      <dgm:prSet presAssocID="{7DDF175F-DBE8-4D53-977A-3F8DCE9EC566}" presName="Name17" presStyleLbl="parChTrans1D3" presStyleIdx="2" presStyleCnt="8"/>
      <dgm:spPr/>
    </dgm:pt>
    <dgm:pt modelId="{754B4A09-F0EB-419A-85AB-6B1E64F6DF25}" type="pres">
      <dgm:prSet presAssocID="{B7615628-8023-44C8-BD7A-52A8E8B65E65}" presName="hierRoot3" presStyleCnt="0"/>
      <dgm:spPr/>
    </dgm:pt>
    <dgm:pt modelId="{A655367E-4B87-43CE-B074-4D538CEC4307}" type="pres">
      <dgm:prSet presAssocID="{B7615628-8023-44C8-BD7A-52A8E8B65E65}" presName="composite3" presStyleCnt="0"/>
      <dgm:spPr/>
    </dgm:pt>
    <dgm:pt modelId="{3948101E-B811-4D82-8D14-72CC831F9D00}" type="pres">
      <dgm:prSet presAssocID="{B7615628-8023-44C8-BD7A-52A8E8B65E65}" presName="background3" presStyleLbl="node3" presStyleIdx="2" presStyleCnt="8"/>
      <dgm:spPr/>
    </dgm:pt>
    <dgm:pt modelId="{1EB63C50-1D51-401D-8386-794426846582}" type="pres">
      <dgm:prSet presAssocID="{B7615628-8023-44C8-BD7A-52A8E8B65E65}" presName="text3" presStyleLbl="fgAcc3" presStyleIdx="2" presStyleCnt="8">
        <dgm:presLayoutVars>
          <dgm:chPref val="3"/>
        </dgm:presLayoutVars>
      </dgm:prSet>
      <dgm:spPr/>
    </dgm:pt>
    <dgm:pt modelId="{16BFD7C8-F895-49D7-A1E6-9891E7B4CDF3}" type="pres">
      <dgm:prSet presAssocID="{B7615628-8023-44C8-BD7A-52A8E8B65E65}" presName="hierChild4" presStyleCnt="0"/>
      <dgm:spPr/>
    </dgm:pt>
    <dgm:pt modelId="{F68F3345-CEF4-45D3-9C9E-E33E3E059B72}" type="pres">
      <dgm:prSet presAssocID="{02DAA756-2A1E-4D2E-89D6-F8C7AD87EC00}" presName="Name17" presStyleLbl="parChTrans1D3" presStyleIdx="3" presStyleCnt="8"/>
      <dgm:spPr/>
    </dgm:pt>
    <dgm:pt modelId="{94EFE27B-87E1-4BBA-A397-9AD1507719AE}" type="pres">
      <dgm:prSet presAssocID="{849ED7BA-D009-4202-947C-19F20F04102F}" presName="hierRoot3" presStyleCnt="0"/>
      <dgm:spPr/>
    </dgm:pt>
    <dgm:pt modelId="{78A780D0-BD63-4D32-B4F2-2DF1C0905018}" type="pres">
      <dgm:prSet presAssocID="{849ED7BA-D009-4202-947C-19F20F04102F}" presName="composite3" presStyleCnt="0"/>
      <dgm:spPr/>
    </dgm:pt>
    <dgm:pt modelId="{9B257580-162B-474A-A0BF-F3C7255D4261}" type="pres">
      <dgm:prSet presAssocID="{849ED7BA-D009-4202-947C-19F20F04102F}" presName="background3" presStyleLbl="node3" presStyleIdx="3" presStyleCnt="8"/>
      <dgm:spPr/>
    </dgm:pt>
    <dgm:pt modelId="{E97156EE-134B-4624-B74C-01AF749D9768}" type="pres">
      <dgm:prSet presAssocID="{849ED7BA-D009-4202-947C-19F20F04102F}" presName="text3" presStyleLbl="fgAcc3" presStyleIdx="3" presStyleCnt="8">
        <dgm:presLayoutVars>
          <dgm:chPref val="3"/>
        </dgm:presLayoutVars>
      </dgm:prSet>
      <dgm:spPr/>
    </dgm:pt>
    <dgm:pt modelId="{E7A3DBCB-3DE2-4BF5-9C34-0C2D61731510}" type="pres">
      <dgm:prSet presAssocID="{849ED7BA-D009-4202-947C-19F20F04102F}" presName="hierChild4" presStyleCnt="0"/>
      <dgm:spPr/>
    </dgm:pt>
    <dgm:pt modelId="{C4C6B0ED-E365-4040-949F-8E9CCC378DC7}" type="pres">
      <dgm:prSet presAssocID="{671EB085-DE45-434A-8B75-A907EE322E45}" presName="Name10" presStyleLbl="parChTrans1D2" presStyleIdx="2" presStyleCnt="6"/>
      <dgm:spPr/>
    </dgm:pt>
    <dgm:pt modelId="{B28ED2AA-6306-4244-A5A9-F51F0D49FAEC}" type="pres">
      <dgm:prSet presAssocID="{A0AEE19D-6842-4EE5-A910-638719F847E4}" presName="hierRoot2" presStyleCnt="0"/>
      <dgm:spPr/>
    </dgm:pt>
    <dgm:pt modelId="{2B2BBD94-CF25-468E-8E31-EE997CF1DE15}" type="pres">
      <dgm:prSet presAssocID="{A0AEE19D-6842-4EE5-A910-638719F847E4}" presName="composite2" presStyleCnt="0"/>
      <dgm:spPr/>
    </dgm:pt>
    <dgm:pt modelId="{4753B19E-1A1A-4D1F-A3BF-9817FEF84E2F}" type="pres">
      <dgm:prSet presAssocID="{A0AEE19D-6842-4EE5-A910-638719F847E4}" presName="background2" presStyleLbl="node2" presStyleIdx="2" presStyleCnt="6"/>
      <dgm:spPr/>
    </dgm:pt>
    <dgm:pt modelId="{4EF4DED0-D349-43D8-92C6-99F49B7DAE5F}" type="pres">
      <dgm:prSet presAssocID="{A0AEE19D-6842-4EE5-A910-638719F847E4}" presName="text2" presStyleLbl="fgAcc2" presStyleIdx="2" presStyleCnt="6">
        <dgm:presLayoutVars>
          <dgm:chPref val="3"/>
        </dgm:presLayoutVars>
      </dgm:prSet>
      <dgm:spPr/>
    </dgm:pt>
    <dgm:pt modelId="{378DF005-56D9-4FBE-B4AF-A5AC154CA932}" type="pres">
      <dgm:prSet presAssocID="{A0AEE19D-6842-4EE5-A910-638719F847E4}" presName="hierChild3" presStyleCnt="0"/>
      <dgm:spPr/>
    </dgm:pt>
    <dgm:pt modelId="{AD3E7075-3A14-4083-84DA-43209A6C31A9}" type="pres">
      <dgm:prSet presAssocID="{6F66674E-8827-4CE1-8578-2E36E132FEE7}" presName="Name17" presStyleLbl="parChTrans1D3" presStyleIdx="4" presStyleCnt="8"/>
      <dgm:spPr/>
    </dgm:pt>
    <dgm:pt modelId="{AC60BBA9-0D1D-4F7F-98CD-A2B8B53BF05A}" type="pres">
      <dgm:prSet presAssocID="{72260FEF-E859-4CEB-85B8-55B245721B89}" presName="hierRoot3" presStyleCnt="0"/>
      <dgm:spPr/>
    </dgm:pt>
    <dgm:pt modelId="{4569AE1C-E56E-4535-BC15-58333952271E}" type="pres">
      <dgm:prSet presAssocID="{72260FEF-E859-4CEB-85B8-55B245721B89}" presName="composite3" presStyleCnt="0"/>
      <dgm:spPr/>
    </dgm:pt>
    <dgm:pt modelId="{0AF52BEF-C5D7-41AC-9115-192174BC7237}" type="pres">
      <dgm:prSet presAssocID="{72260FEF-E859-4CEB-85B8-55B245721B89}" presName="background3" presStyleLbl="node3" presStyleIdx="4" presStyleCnt="8"/>
      <dgm:spPr/>
    </dgm:pt>
    <dgm:pt modelId="{A328377C-D883-4867-93C7-FBC14BB66991}" type="pres">
      <dgm:prSet presAssocID="{72260FEF-E859-4CEB-85B8-55B245721B89}" presName="text3" presStyleLbl="fgAcc3" presStyleIdx="4" presStyleCnt="8">
        <dgm:presLayoutVars>
          <dgm:chPref val="3"/>
        </dgm:presLayoutVars>
      </dgm:prSet>
      <dgm:spPr/>
    </dgm:pt>
    <dgm:pt modelId="{386063D2-82FB-4F35-B87F-76C5E85977CD}" type="pres">
      <dgm:prSet presAssocID="{72260FEF-E859-4CEB-85B8-55B245721B89}" presName="hierChild4" presStyleCnt="0"/>
      <dgm:spPr/>
    </dgm:pt>
    <dgm:pt modelId="{C3EFF9C5-D394-40C1-B57D-A3B2F3928BE2}" type="pres">
      <dgm:prSet presAssocID="{0EE04018-96ED-474E-BCA5-0FB7A5D82CD5}" presName="Name10" presStyleLbl="parChTrans1D2" presStyleIdx="3" presStyleCnt="6"/>
      <dgm:spPr/>
    </dgm:pt>
    <dgm:pt modelId="{C2D84DDD-2BEB-43F9-BFAD-29A91EA0AD1E}" type="pres">
      <dgm:prSet presAssocID="{3DF167AA-C6C4-4EDC-94C2-63CE224711DC}" presName="hierRoot2" presStyleCnt="0"/>
      <dgm:spPr/>
    </dgm:pt>
    <dgm:pt modelId="{F55614A3-6334-433A-9070-6132E33CADE2}" type="pres">
      <dgm:prSet presAssocID="{3DF167AA-C6C4-4EDC-94C2-63CE224711DC}" presName="composite2" presStyleCnt="0"/>
      <dgm:spPr/>
    </dgm:pt>
    <dgm:pt modelId="{2B7A246C-E3AF-4FC6-99BF-3AB3F51C37AC}" type="pres">
      <dgm:prSet presAssocID="{3DF167AA-C6C4-4EDC-94C2-63CE224711DC}" presName="background2" presStyleLbl="node2" presStyleIdx="3" presStyleCnt="6"/>
      <dgm:spPr/>
    </dgm:pt>
    <dgm:pt modelId="{4C837477-95DC-4BA0-914A-BEB413595EAB}" type="pres">
      <dgm:prSet presAssocID="{3DF167AA-C6C4-4EDC-94C2-63CE224711DC}" presName="text2" presStyleLbl="fgAcc2" presStyleIdx="3" presStyleCnt="6">
        <dgm:presLayoutVars>
          <dgm:chPref val="3"/>
        </dgm:presLayoutVars>
      </dgm:prSet>
      <dgm:spPr/>
    </dgm:pt>
    <dgm:pt modelId="{2AC83010-5F82-459F-81FB-2B320B1F11D9}" type="pres">
      <dgm:prSet presAssocID="{3DF167AA-C6C4-4EDC-94C2-63CE224711DC}" presName="hierChild3" presStyleCnt="0"/>
      <dgm:spPr/>
    </dgm:pt>
    <dgm:pt modelId="{CC0C8F71-18F4-42BD-9E11-E7FDE9A8489A}" type="pres">
      <dgm:prSet presAssocID="{4807F1A1-0374-4A5A-A039-D7D2BB7B6B63}" presName="Name17" presStyleLbl="parChTrans1D3" presStyleIdx="5" presStyleCnt="8"/>
      <dgm:spPr/>
    </dgm:pt>
    <dgm:pt modelId="{5F3CCC7C-C8AA-4974-9AE1-20B9A27CB981}" type="pres">
      <dgm:prSet presAssocID="{15153A02-B904-4049-A9A5-EAA481BBB23D}" presName="hierRoot3" presStyleCnt="0"/>
      <dgm:spPr/>
    </dgm:pt>
    <dgm:pt modelId="{306F9FC1-E63C-4299-815C-1E3F69B76578}" type="pres">
      <dgm:prSet presAssocID="{15153A02-B904-4049-A9A5-EAA481BBB23D}" presName="composite3" presStyleCnt="0"/>
      <dgm:spPr/>
    </dgm:pt>
    <dgm:pt modelId="{61431759-EEC4-43C5-96C4-FBC9E91FEA8A}" type="pres">
      <dgm:prSet presAssocID="{15153A02-B904-4049-A9A5-EAA481BBB23D}" presName="background3" presStyleLbl="node3" presStyleIdx="5" presStyleCnt="8"/>
      <dgm:spPr/>
    </dgm:pt>
    <dgm:pt modelId="{47292907-D984-478E-8101-775DC652B035}" type="pres">
      <dgm:prSet presAssocID="{15153A02-B904-4049-A9A5-EAA481BBB23D}" presName="text3" presStyleLbl="fgAcc3" presStyleIdx="5" presStyleCnt="8">
        <dgm:presLayoutVars>
          <dgm:chPref val="3"/>
        </dgm:presLayoutVars>
      </dgm:prSet>
      <dgm:spPr/>
    </dgm:pt>
    <dgm:pt modelId="{40B99C3D-B073-4636-B323-9F89578A83EB}" type="pres">
      <dgm:prSet presAssocID="{15153A02-B904-4049-A9A5-EAA481BBB23D}" presName="hierChild4" presStyleCnt="0"/>
      <dgm:spPr/>
    </dgm:pt>
    <dgm:pt modelId="{53F23403-887F-4AED-9987-3A819DD51EC9}" type="pres">
      <dgm:prSet presAssocID="{23C2F2CF-0D75-48F4-9FE6-803DEC3D505B}" presName="Name10" presStyleLbl="parChTrans1D2" presStyleIdx="4" presStyleCnt="6"/>
      <dgm:spPr/>
    </dgm:pt>
    <dgm:pt modelId="{10E9488D-DD15-4524-842A-4C6F49808799}" type="pres">
      <dgm:prSet presAssocID="{E337F02D-5182-4895-926A-93D266EDB084}" presName="hierRoot2" presStyleCnt="0"/>
      <dgm:spPr/>
    </dgm:pt>
    <dgm:pt modelId="{12C6AE71-46F2-4C64-B276-49494F3F90CC}" type="pres">
      <dgm:prSet presAssocID="{E337F02D-5182-4895-926A-93D266EDB084}" presName="composite2" presStyleCnt="0"/>
      <dgm:spPr/>
    </dgm:pt>
    <dgm:pt modelId="{BEECB2C8-299B-49C4-902F-80C7CCA6A730}" type="pres">
      <dgm:prSet presAssocID="{E337F02D-5182-4895-926A-93D266EDB084}" presName="background2" presStyleLbl="node2" presStyleIdx="4" presStyleCnt="6"/>
      <dgm:spPr/>
    </dgm:pt>
    <dgm:pt modelId="{62578236-4278-4527-9D6B-EB85B2E1C267}" type="pres">
      <dgm:prSet presAssocID="{E337F02D-5182-4895-926A-93D266EDB084}" presName="text2" presStyleLbl="fgAcc2" presStyleIdx="4" presStyleCnt="6">
        <dgm:presLayoutVars>
          <dgm:chPref val="3"/>
        </dgm:presLayoutVars>
      </dgm:prSet>
      <dgm:spPr/>
    </dgm:pt>
    <dgm:pt modelId="{DFFC5580-AD75-4E42-814F-70EBB9163FDD}" type="pres">
      <dgm:prSet presAssocID="{E337F02D-5182-4895-926A-93D266EDB084}" presName="hierChild3" presStyleCnt="0"/>
      <dgm:spPr/>
    </dgm:pt>
    <dgm:pt modelId="{808CBF35-7CE4-402E-8AFC-207D77D55E34}" type="pres">
      <dgm:prSet presAssocID="{1908A96B-3CCF-4208-84BC-18C15D0D6E61}" presName="Name17" presStyleLbl="parChTrans1D3" presStyleIdx="6" presStyleCnt="8"/>
      <dgm:spPr/>
    </dgm:pt>
    <dgm:pt modelId="{662AA674-42D8-452F-8F0D-A07FA49F5AB5}" type="pres">
      <dgm:prSet presAssocID="{9BD663E4-433D-4A5C-8DB0-7842BC80CDE5}" presName="hierRoot3" presStyleCnt="0"/>
      <dgm:spPr/>
    </dgm:pt>
    <dgm:pt modelId="{A2C58E48-3352-4009-9CDE-FAC35142EBF9}" type="pres">
      <dgm:prSet presAssocID="{9BD663E4-433D-4A5C-8DB0-7842BC80CDE5}" presName="composite3" presStyleCnt="0"/>
      <dgm:spPr/>
    </dgm:pt>
    <dgm:pt modelId="{E4D80B55-535A-4673-B44D-820C48736E7D}" type="pres">
      <dgm:prSet presAssocID="{9BD663E4-433D-4A5C-8DB0-7842BC80CDE5}" presName="background3" presStyleLbl="node3" presStyleIdx="6" presStyleCnt="8"/>
      <dgm:spPr/>
    </dgm:pt>
    <dgm:pt modelId="{7A8906A9-44A8-49D2-B7DA-5BC2FF49D499}" type="pres">
      <dgm:prSet presAssocID="{9BD663E4-433D-4A5C-8DB0-7842BC80CDE5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1E3CFE6-3183-4A25-A6A0-A8F661E3D90C}" type="pres">
      <dgm:prSet presAssocID="{9BD663E4-433D-4A5C-8DB0-7842BC80CDE5}" presName="hierChild4" presStyleCnt="0"/>
      <dgm:spPr/>
    </dgm:pt>
    <dgm:pt modelId="{AD6E8D06-E570-431B-BDB1-81CA9B06C55E}" type="pres">
      <dgm:prSet presAssocID="{D822297E-E45B-40BD-8D64-ECC556183099}" presName="Name10" presStyleLbl="parChTrans1D2" presStyleIdx="5" presStyleCnt="6"/>
      <dgm:spPr/>
    </dgm:pt>
    <dgm:pt modelId="{0F3AE9F6-93DA-490F-8A07-76A59D4DE8CB}" type="pres">
      <dgm:prSet presAssocID="{AE75AD0A-63C1-4572-95AC-DF5A61DC3403}" presName="hierRoot2" presStyleCnt="0"/>
      <dgm:spPr/>
    </dgm:pt>
    <dgm:pt modelId="{858AC752-86AA-4E1E-98DE-0FE8BA9014AA}" type="pres">
      <dgm:prSet presAssocID="{AE75AD0A-63C1-4572-95AC-DF5A61DC3403}" presName="composite2" presStyleCnt="0"/>
      <dgm:spPr/>
    </dgm:pt>
    <dgm:pt modelId="{C2EEA264-186D-43D3-8489-313525C51AAA}" type="pres">
      <dgm:prSet presAssocID="{AE75AD0A-63C1-4572-95AC-DF5A61DC3403}" presName="background2" presStyleLbl="node2" presStyleIdx="5" presStyleCnt="6"/>
      <dgm:spPr/>
    </dgm:pt>
    <dgm:pt modelId="{7BC3EC93-B9B1-45C6-9555-6C86FB788643}" type="pres">
      <dgm:prSet presAssocID="{AE75AD0A-63C1-4572-95AC-DF5A61DC3403}" presName="text2" presStyleLbl="fgAcc2" presStyleIdx="5" presStyleCnt="6">
        <dgm:presLayoutVars>
          <dgm:chPref val="3"/>
        </dgm:presLayoutVars>
      </dgm:prSet>
      <dgm:spPr/>
    </dgm:pt>
    <dgm:pt modelId="{2791EECF-4D4D-48A4-98A7-38DA3E0B2BF2}" type="pres">
      <dgm:prSet presAssocID="{AE75AD0A-63C1-4572-95AC-DF5A61DC3403}" presName="hierChild3" presStyleCnt="0"/>
      <dgm:spPr/>
    </dgm:pt>
    <dgm:pt modelId="{40C3C218-0718-4106-AC8C-8911D4206C9E}" type="pres">
      <dgm:prSet presAssocID="{7E93ED8E-7287-4312-9575-A2164F9475BE}" presName="Name17" presStyleLbl="parChTrans1D3" presStyleIdx="7" presStyleCnt="8"/>
      <dgm:spPr/>
    </dgm:pt>
    <dgm:pt modelId="{5DC610AC-AB80-45EA-B7DC-40D891CB8111}" type="pres">
      <dgm:prSet presAssocID="{4355AF89-5EFF-431F-B049-4F312E134606}" presName="hierRoot3" presStyleCnt="0"/>
      <dgm:spPr/>
    </dgm:pt>
    <dgm:pt modelId="{E313B0A2-B791-4AB7-8D94-414FAF0187AF}" type="pres">
      <dgm:prSet presAssocID="{4355AF89-5EFF-431F-B049-4F312E134606}" presName="composite3" presStyleCnt="0"/>
      <dgm:spPr/>
    </dgm:pt>
    <dgm:pt modelId="{4EAFED1A-88B4-49F3-A177-7782AABB680F}" type="pres">
      <dgm:prSet presAssocID="{4355AF89-5EFF-431F-B049-4F312E134606}" presName="background3" presStyleLbl="node3" presStyleIdx="7" presStyleCnt="8"/>
      <dgm:spPr/>
    </dgm:pt>
    <dgm:pt modelId="{D14F280A-B13E-4FA8-87B5-72DFA6F11DA6}" type="pres">
      <dgm:prSet presAssocID="{4355AF89-5EFF-431F-B049-4F312E134606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4645BAB-F169-461A-904E-C9B23791DC42}" type="pres">
      <dgm:prSet presAssocID="{4355AF89-5EFF-431F-B049-4F312E134606}" presName="hierChild4" presStyleCnt="0"/>
      <dgm:spPr/>
    </dgm:pt>
  </dgm:ptLst>
  <dgm:cxnLst>
    <dgm:cxn modelId="{2C2C149E-ACD2-47D1-80D8-FD642E4052DA}" type="presOf" srcId="{F63AD6FC-4F1A-452B-9509-513BF4C7D3EE}" destId="{B3E1D0C7-DD6B-4BBF-B4DC-558CA58B434C}" srcOrd="0" destOrd="0" presId="urn:microsoft.com/office/officeart/2005/8/layout/hierarchy1"/>
    <dgm:cxn modelId="{E35ECB6B-3544-4838-9ABA-B8D95C48F2FD}" type="presOf" srcId="{7DDF175F-DBE8-4D53-977A-3F8DCE9EC566}" destId="{D8FA4DD0-415D-48B4-A289-29E72352F861}" srcOrd="0" destOrd="0" presId="urn:microsoft.com/office/officeart/2005/8/layout/hierarchy1"/>
    <dgm:cxn modelId="{5F0202C6-DA50-4CBB-AEDC-9ED0B4FA8878}" srcId="{7326001F-8CEA-4ED4-B802-27D104D7C9CA}" destId="{B7615628-8023-44C8-BD7A-52A8E8B65E65}" srcOrd="0" destOrd="0" parTransId="{7DDF175F-DBE8-4D53-977A-3F8DCE9EC566}" sibTransId="{2FFCF14D-F60B-4C6E-A99A-086486B05B12}"/>
    <dgm:cxn modelId="{2BFDA4C2-64EB-4EC1-AB0C-8C06D5856254}" srcId="{02378426-AC37-4CD6-BB0D-E75EFA570A46}" destId="{AE75AD0A-63C1-4572-95AC-DF5A61DC3403}" srcOrd="5" destOrd="0" parTransId="{D822297E-E45B-40BD-8D64-ECC556183099}" sibTransId="{8F6CC552-88BF-4320-B4EA-D1621FC0F49A}"/>
    <dgm:cxn modelId="{D3C0492B-7253-4293-8927-56D0533ED8FD}" type="presOf" srcId="{02DAA756-2A1E-4D2E-89D6-F8C7AD87EC00}" destId="{F68F3345-CEF4-45D3-9C9E-E33E3E059B72}" srcOrd="0" destOrd="0" presId="urn:microsoft.com/office/officeart/2005/8/layout/hierarchy1"/>
    <dgm:cxn modelId="{09E90CC6-07C4-413C-A0CB-DA5875BA6D2B}" srcId="{02378426-AC37-4CD6-BB0D-E75EFA570A46}" destId="{7326001F-8CEA-4ED4-B802-27D104D7C9CA}" srcOrd="1" destOrd="0" parTransId="{B6E64ACD-CB72-4DE6-90A2-E771540A7025}" sibTransId="{4147E5D1-88E8-4905-88F3-086DE4A0F24E}"/>
    <dgm:cxn modelId="{09D84A0B-D3D1-4C26-8C7E-073B6D4DC8D9}" type="presOf" srcId="{9BD663E4-433D-4A5C-8DB0-7842BC80CDE5}" destId="{7A8906A9-44A8-49D2-B7DA-5BC2FF49D499}" srcOrd="0" destOrd="0" presId="urn:microsoft.com/office/officeart/2005/8/layout/hierarchy1"/>
    <dgm:cxn modelId="{F86BC124-89A0-47B0-A81C-2EBCABD14CBE}" srcId="{E8BAB316-F5D0-4E18-8298-032C38F08394}" destId="{F63AD6FC-4F1A-452B-9509-513BF4C7D3EE}" srcOrd="1" destOrd="0" parTransId="{8C83F2CA-0F3F-4282-8814-89586A23F52A}" sibTransId="{7F767D62-2205-4B1E-A936-CCD50D22B59F}"/>
    <dgm:cxn modelId="{225E43CC-450F-4E39-A696-194161F84DB4}" type="presOf" srcId="{B7615628-8023-44C8-BD7A-52A8E8B65E65}" destId="{1EB63C50-1D51-401D-8386-794426846582}" srcOrd="0" destOrd="0" presId="urn:microsoft.com/office/officeart/2005/8/layout/hierarchy1"/>
    <dgm:cxn modelId="{23FD673A-E5FD-4777-B687-69A0AC281892}" srcId="{7326001F-8CEA-4ED4-B802-27D104D7C9CA}" destId="{849ED7BA-D009-4202-947C-19F20F04102F}" srcOrd="1" destOrd="0" parTransId="{02DAA756-2A1E-4D2E-89D6-F8C7AD87EC00}" sibTransId="{8CAFF72D-1509-4CB3-881D-B291E126F0DB}"/>
    <dgm:cxn modelId="{D2731070-AD4E-4AA2-AD21-41242ADFD58A}" srcId="{AE75AD0A-63C1-4572-95AC-DF5A61DC3403}" destId="{4355AF89-5EFF-431F-B049-4F312E134606}" srcOrd="0" destOrd="0" parTransId="{7E93ED8E-7287-4312-9575-A2164F9475BE}" sibTransId="{79168A22-3D35-4A84-B518-2736786ACE11}"/>
    <dgm:cxn modelId="{3FF79E4F-C57E-4194-98C3-C387DE173369}" type="presOf" srcId="{E337F02D-5182-4895-926A-93D266EDB084}" destId="{62578236-4278-4527-9D6B-EB85B2E1C267}" srcOrd="0" destOrd="0" presId="urn:microsoft.com/office/officeart/2005/8/layout/hierarchy1"/>
    <dgm:cxn modelId="{3F11D181-D649-4305-BFA8-AA00B545C163}" type="presOf" srcId="{7C7F6B5F-4BD5-4AE7-98B1-52EF0980DEF2}" destId="{E6AE295E-9F79-4238-8E45-967F9E8A30CE}" srcOrd="0" destOrd="0" presId="urn:microsoft.com/office/officeart/2005/8/layout/hierarchy1"/>
    <dgm:cxn modelId="{7E4CDCBD-D2DF-4965-A211-6743E1FC36EC}" srcId="{02378426-AC37-4CD6-BB0D-E75EFA570A46}" destId="{E8BAB316-F5D0-4E18-8298-032C38F08394}" srcOrd="0" destOrd="0" parTransId="{B12710BE-8C35-47C1-8F92-BB19CE1D96C6}" sibTransId="{0B1850E7-1B45-4EBD-B2EE-484E01D5F099}"/>
    <dgm:cxn modelId="{AABDDD10-0754-4E3F-8603-3F5CFCBEE7A1}" type="presOf" srcId="{23C2F2CF-0D75-48F4-9FE6-803DEC3D505B}" destId="{53F23403-887F-4AED-9987-3A819DD51EC9}" srcOrd="0" destOrd="0" presId="urn:microsoft.com/office/officeart/2005/8/layout/hierarchy1"/>
    <dgm:cxn modelId="{1CEC962F-3338-431D-9F4C-7FB91391BAE0}" type="presOf" srcId="{5F1EB3A0-96E4-4C58-8094-1E836867D2BE}" destId="{CF096380-0A09-4F9E-9280-6481876698B2}" srcOrd="0" destOrd="0" presId="urn:microsoft.com/office/officeart/2005/8/layout/hierarchy1"/>
    <dgm:cxn modelId="{015993D8-0FB9-4B85-94C9-51B254CC98B3}" srcId="{02378426-AC37-4CD6-BB0D-E75EFA570A46}" destId="{E337F02D-5182-4895-926A-93D266EDB084}" srcOrd="4" destOrd="0" parTransId="{23C2F2CF-0D75-48F4-9FE6-803DEC3D505B}" sibTransId="{37661D60-89CD-4511-8058-B58DF11FA681}"/>
    <dgm:cxn modelId="{D6D9371E-936B-40FA-B4FD-C93A0B8FB98B}" type="presOf" srcId="{3DF167AA-C6C4-4EDC-94C2-63CE224711DC}" destId="{4C837477-95DC-4BA0-914A-BEB413595EAB}" srcOrd="0" destOrd="0" presId="urn:microsoft.com/office/officeart/2005/8/layout/hierarchy1"/>
    <dgm:cxn modelId="{F3E31225-07BC-4808-A4B3-8D36774AA482}" type="presOf" srcId="{8C83F2CA-0F3F-4282-8814-89586A23F52A}" destId="{AC3DB3CB-EB6D-4F1E-8636-1DBF02A49580}" srcOrd="0" destOrd="0" presId="urn:microsoft.com/office/officeart/2005/8/layout/hierarchy1"/>
    <dgm:cxn modelId="{22810F4F-6234-4E74-A8FE-1AB157BF3735}" type="presOf" srcId="{B12710BE-8C35-47C1-8F92-BB19CE1D96C6}" destId="{DEF0B24C-D345-4970-9FB9-6B5D137C3EBA}" srcOrd="0" destOrd="0" presId="urn:microsoft.com/office/officeart/2005/8/layout/hierarchy1"/>
    <dgm:cxn modelId="{44ACF6ED-6544-4873-A196-74CB5551D0F9}" type="presOf" srcId="{72260FEF-E859-4CEB-85B8-55B245721B89}" destId="{A328377C-D883-4867-93C7-FBC14BB66991}" srcOrd="0" destOrd="0" presId="urn:microsoft.com/office/officeart/2005/8/layout/hierarchy1"/>
    <dgm:cxn modelId="{91363498-AF3A-49DD-95AD-4EE08B9C8276}" srcId="{3DF167AA-C6C4-4EDC-94C2-63CE224711DC}" destId="{15153A02-B904-4049-A9A5-EAA481BBB23D}" srcOrd="0" destOrd="0" parTransId="{4807F1A1-0374-4A5A-A039-D7D2BB7B6B63}" sibTransId="{3A420FDE-7E40-40E5-BF01-4FD4F7698A3B}"/>
    <dgm:cxn modelId="{582E784C-1733-4FC5-ABE1-E8253FE11C7D}" type="presOf" srcId="{15153A02-B904-4049-A9A5-EAA481BBB23D}" destId="{47292907-D984-478E-8101-775DC652B035}" srcOrd="0" destOrd="0" presId="urn:microsoft.com/office/officeart/2005/8/layout/hierarchy1"/>
    <dgm:cxn modelId="{9B1C338A-178D-4931-99F9-D68EDE066876}" srcId="{5F1EB3A0-96E4-4C58-8094-1E836867D2BE}" destId="{02378426-AC37-4CD6-BB0D-E75EFA570A46}" srcOrd="0" destOrd="0" parTransId="{E13EC8A8-6F06-4FA9-B90E-811519E9EC8F}" sibTransId="{69A24471-4A80-4FAB-AE9C-EA0F0D95A4C6}"/>
    <dgm:cxn modelId="{456982D1-5081-443B-AF03-240746E8E288}" type="presOf" srcId="{7E93ED8E-7287-4312-9575-A2164F9475BE}" destId="{40C3C218-0718-4106-AC8C-8911D4206C9E}" srcOrd="0" destOrd="0" presId="urn:microsoft.com/office/officeart/2005/8/layout/hierarchy1"/>
    <dgm:cxn modelId="{C1BB534C-F5BE-4B4B-9E53-2B5C9CB0E1B3}" type="presOf" srcId="{4807F1A1-0374-4A5A-A039-D7D2BB7B6B63}" destId="{CC0C8F71-18F4-42BD-9E11-E7FDE9A8489A}" srcOrd="0" destOrd="0" presId="urn:microsoft.com/office/officeart/2005/8/layout/hierarchy1"/>
    <dgm:cxn modelId="{75A26BD3-9207-44A5-9C0F-231B49CD6E6D}" srcId="{E8BAB316-F5D0-4E18-8298-032C38F08394}" destId="{7C7F6B5F-4BD5-4AE7-98B1-52EF0980DEF2}" srcOrd="0" destOrd="0" parTransId="{FC729D0D-5B5C-4B0E-ABE3-39B033BCCBC4}" sibTransId="{4E1D257D-AB7E-4084-9ADB-4E22EA996BF1}"/>
    <dgm:cxn modelId="{06B8C494-6339-4E82-AE15-7B7B4368AEF1}" type="presOf" srcId="{B6E64ACD-CB72-4DE6-90A2-E771540A7025}" destId="{E7B7C593-5071-4C99-825E-57E13F5FD149}" srcOrd="0" destOrd="0" presId="urn:microsoft.com/office/officeart/2005/8/layout/hierarchy1"/>
    <dgm:cxn modelId="{86FB58D4-E920-4E9C-8446-7E6785CD36EA}" type="presOf" srcId="{A0AEE19D-6842-4EE5-A910-638719F847E4}" destId="{4EF4DED0-D349-43D8-92C6-99F49B7DAE5F}" srcOrd="0" destOrd="0" presId="urn:microsoft.com/office/officeart/2005/8/layout/hierarchy1"/>
    <dgm:cxn modelId="{15286FCE-D938-4062-B03B-6C1FD8F7320E}" type="presOf" srcId="{AE75AD0A-63C1-4572-95AC-DF5A61DC3403}" destId="{7BC3EC93-B9B1-45C6-9555-6C86FB788643}" srcOrd="0" destOrd="0" presId="urn:microsoft.com/office/officeart/2005/8/layout/hierarchy1"/>
    <dgm:cxn modelId="{D1A3A303-58F8-4FE9-9BB4-CA65087AE113}" type="presOf" srcId="{7326001F-8CEA-4ED4-B802-27D104D7C9CA}" destId="{2F94A00A-4DA0-4685-94D3-19013432ED2C}" srcOrd="0" destOrd="0" presId="urn:microsoft.com/office/officeart/2005/8/layout/hierarchy1"/>
    <dgm:cxn modelId="{3FAAE833-D37D-418A-8BF8-831910757CCD}" type="presOf" srcId="{FC729D0D-5B5C-4B0E-ABE3-39B033BCCBC4}" destId="{D7541110-8302-415E-BD3D-33ADAC5F2765}" srcOrd="0" destOrd="0" presId="urn:microsoft.com/office/officeart/2005/8/layout/hierarchy1"/>
    <dgm:cxn modelId="{353D8550-23F5-4DF9-A771-FC8B8108015D}" type="presOf" srcId="{849ED7BA-D009-4202-947C-19F20F04102F}" destId="{E97156EE-134B-4624-B74C-01AF749D9768}" srcOrd="0" destOrd="0" presId="urn:microsoft.com/office/officeart/2005/8/layout/hierarchy1"/>
    <dgm:cxn modelId="{E4A71358-EBE7-4A2A-8444-AABAEED276DE}" srcId="{02378426-AC37-4CD6-BB0D-E75EFA570A46}" destId="{3DF167AA-C6C4-4EDC-94C2-63CE224711DC}" srcOrd="3" destOrd="0" parTransId="{0EE04018-96ED-474E-BCA5-0FB7A5D82CD5}" sibTransId="{B81A2DC3-B96E-46B2-B8B9-10E7BA8C4D71}"/>
    <dgm:cxn modelId="{98BAC62A-AFC8-4EC4-9B69-878A01CB0152}" type="presOf" srcId="{02378426-AC37-4CD6-BB0D-E75EFA570A46}" destId="{7C6CCA73-B8B6-4304-B196-636B0352DF1C}" srcOrd="0" destOrd="0" presId="urn:microsoft.com/office/officeart/2005/8/layout/hierarchy1"/>
    <dgm:cxn modelId="{A1D92599-A039-4280-BE8E-DDD0E8F4541C}" type="presOf" srcId="{D822297E-E45B-40BD-8D64-ECC556183099}" destId="{AD6E8D06-E570-431B-BDB1-81CA9B06C55E}" srcOrd="0" destOrd="0" presId="urn:microsoft.com/office/officeart/2005/8/layout/hierarchy1"/>
    <dgm:cxn modelId="{D5C9BD50-AB45-4DA9-B681-CA26430C9B5D}" type="presOf" srcId="{4355AF89-5EFF-431F-B049-4F312E134606}" destId="{D14F280A-B13E-4FA8-87B5-72DFA6F11DA6}" srcOrd="0" destOrd="0" presId="urn:microsoft.com/office/officeart/2005/8/layout/hierarchy1"/>
    <dgm:cxn modelId="{449FE3D6-CF48-4083-91C3-C61F85EC316E}" srcId="{A0AEE19D-6842-4EE5-A910-638719F847E4}" destId="{72260FEF-E859-4CEB-85B8-55B245721B89}" srcOrd="0" destOrd="0" parTransId="{6F66674E-8827-4CE1-8578-2E36E132FEE7}" sibTransId="{0DD93EFD-D42D-4B40-8A18-74AC1EC43359}"/>
    <dgm:cxn modelId="{8C3281AF-CC03-4595-8B95-A932B2247FA8}" type="presOf" srcId="{6F66674E-8827-4CE1-8578-2E36E132FEE7}" destId="{AD3E7075-3A14-4083-84DA-43209A6C31A9}" srcOrd="0" destOrd="0" presId="urn:microsoft.com/office/officeart/2005/8/layout/hierarchy1"/>
    <dgm:cxn modelId="{B16430AC-32B1-4B38-B972-84E271E41593}" type="presOf" srcId="{1908A96B-3CCF-4208-84BC-18C15D0D6E61}" destId="{808CBF35-7CE4-402E-8AFC-207D77D55E34}" srcOrd="0" destOrd="0" presId="urn:microsoft.com/office/officeart/2005/8/layout/hierarchy1"/>
    <dgm:cxn modelId="{420AA0AE-232A-48D3-9BFF-80E1BEBE4E0D}" srcId="{E337F02D-5182-4895-926A-93D266EDB084}" destId="{9BD663E4-433D-4A5C-8DB0-7842BC80CDE5}" srcOrd="0" destOrd="0" parTransId="{1908A96B-3CCF-4208-84BC-18C15D0D6E61}" sibTransId="{D4CB6A75-610E-4347-BECE-C27371D871F8}"/>
    <dgm:cxn modelId="{776EFA0F-F0C5-4AA6-9295-A754ED872F7E}" type="presOf" srcId="{E8BAB316-F5D0-4E18-8298-032C38F08394}" destId="{A1740E0F-91CF-4EBA-B60B-EA8B7E99F19A}" srcOrd="0" destOrd="0" presId="urn:microsoft.com/office/officeart/2005/8/layout/hierarchy1"/>
    <dgm:cxn modelId="{FD593977-8D71-49DF-A8A3-775AACC844D3}" srcId="{02378426-AC37-4CD6-BB0D-E75EFA570A46}" destId="{A0AEE19D-6842-4EE5-A910-638719F847E4}" srcOrd="2" destOrd="0" parTransId="{671EB085-DE45-434A-8B75-A907EE322E45}" sibTransId="{1DBB9994-65AB-4633-AB50-EBBA8B34EF25}"/>
    <dgm:cxn modelId="{DD03C6B1-651F-4A88-B1D2-A9EC095CAEFD}" type="presOf" srcId="{671EB085-DE45-434A-8B75-A907EE322E45}" destId="{C4C6B0ED-E365-4040-949F-8E9CCC378DC7}" srcOrd="0" destOrd="0" presId="urn:microsoft.com/office/officeart/2005/8/layout/hierarchy1"/>
    <dgm:cxn modelId="{9B62F3FA-C868-4C9F-89BC-3CEF191A93EC}" type="presOf" srcId="{0EE04018-96ED-474E-BCA5-0FB7A5D82CD5}" destId="{C3EFF9C5-D394-40C1-B57D-A3B2F3928BE2}" srcOrd="0" destOrd="0" presId="urn:microsoft.com/office/officeart/2005/8/layout/hierarchy1"/>
    <dgm:cxn modelId="{CABD60E4-75BF-4C71-AB28-3D6C4534B937}" type="presParOf" srcId="{CF096380-0A09-4F9E-9280-6481876698B2}" destId="{BB935640-0B2C-4EB3-9ECA-712AAB5DAA75}" srcOrd="0" destOrd="0" presId="urn:microsoft.com/office/officeart/2005/8/layout/hierarchy1"/>
    <dgm:cxn modelId="{9C7EDD0C-CFD0-4B62-A94E-D31E4ED1EB65}" type="presParOf" srcId="{BB935640-0B2C-4EB3-9ECA-712AAB5DAA75}" destId="{84A91C84-0BBB-4D21-9D97-934E480F28F3}" srcOrd="0" destOrd="0" presId="urn:microsoft.com/office/officeart/2005/8/layout/hierarchy1"/>
    <dgm:cxn modelId="{73EC22C5-761D-4DAB-A734-0AEECDE92FA9}" type="presParOf" srcId="{84A91C84-0BBB-4D21-9D97-934E480F28F3}" destId="{BBE9426D-A115-4950-9E24-316243B47108}" srcOrd="0" destOrd="0" presId="urn:microsoft.com/office/officeart/2005/8/layout/hierarchy1"/>
    <dgm:cxn modelId="{0C31C178-A766-43AE-B20A-093F6C32EBFA}" type="presParOf" srcId="{84A91C84-0BBB-4D21-9D97-934E480F28F3}" destId="{7C6CCA73-B8B6-4304-B196-636B0352DF1C}" srcOrd="1" destOrd="0" presId="urn:microsoft.com/office/officeart/2005/8/layout/hierarchy1"/>
    <dgm:cxn modelId="{A9B3EB33-9E3C-4E92-BF52-198DFD7C132A}" type="presParOf" srcId="{BB935640-0B2C-4EB3-9ECA-712AAB5DAA75}" destId="{C3269E85-4DDB-40ED-95BF-F47BC00D8FB1}" srcOrd="1" destOrd="0" presId="urn:microsoft.com/office/officeart/2005/8/layout/hierarchy1"/>
    <dgm:cxn modelId="{D1A9A2C2-ED0D-4214-96C3-A24979D72055}" type="presParOf" srcId="{C3269E85-4DDB-40ED-95BF-F47BC00D8FB1}" destId="{DEF0B24C-D345-4970-9FB9-6B5D137C3EBA}" srcOrd="0" destOrd="0" presId="urn:microsoft.com/office/officeart/2005/8/layout/hierarchy1"/>
    <dgm:cxn modelId="{1BE5EAE9-2822-4908-AEA2-7B3CFE0E5E03}" type="presParOf" srcId="{C3269E85-4DDB-40ED-95BF-F47BC00D8FB1}" destId="{E23A69A6-64F1-4437-9473-B5B2265FC80F}" srcOrd="1" destOrd="0" presId="urn:microsoft.com/office/officeart/2005/8/layout/hierarchy1"/>
    <dgm:cxn modelId="{2FD172E6-E9EE-4722-912B-AD20DAFACB82}" type="presParOf" srcId="{E23A69A6-64F1-4437-9473-B5B2265FC80F}" destId="{CDC454F9-E770-453C-BCC8-B06DF839F3C3}" srcOrd="0" destOrd="0" presId="urn:microsoft.com/office/officeart/2005/8/layout/hierarchy1"/>
    <dgm:cxn modelId="{84827CCE-9160-4B78-85CF-0B93F5C35457}" type="presParOf" srcId="{CDC454F9-E770-453C-BCC8-B06DF839F3C3}" destId="{D0065863-5F2C-400C-9781-3673049B34D4}" srcOrd="0" destOrd="0" presId="urn:microsoft.com/office/officeart/2005/8/layout/hierarchy1"/>
    <dgm:cxn modelId="{5BC9DBC9-72C6-47FD-BD3D-FFB25C64A628}" type="presParOf" srcId="{CDC454F9-E770-453C-BCC8-B06DF839F3C3}" destId="{A1740E0F-91CF-4EBA-B60B-EA8B7E99F19A}" srcOrd="1" destOrd="0" presId="urn:microsoft.com/office/officeart/2005/8/layout/hierarchy1"/>
    <dgm:cxn modelId="{DA1A495E-FEDA-4FBE-AFA1-856974FE3C7D}" type="presParOf" srcId="{E23A69A6-64F1-4437-9473-B5B2265FC80F}" destId="{68869F82-10DE-40E5-9674-07C1721CB3F9}" srcOrd="1" destOrd="0" presId="urn:microsoft.com/office/officeart/2005/8/layout/hierarchy1"/>
    <dgm:cxn modelId="{BCA42876-5B13-446D-88DF-2575513EBCCA}" type="presParOf" srcId="{68869F82-10DE-40E5-9674-07C1721CB3F9}" destId="{D7541110-8302-415E-BD3D-33ADAC5F2765}" srcOrd="0" destOrd="0" presId="urn:microsoft.com/office/officeart/2005/8/layout/hierarchy1"/>
    <dgm:cxn modelId="{28C5BC1B-4931-4966-B771-619802B712CB}" type="presParOf" srcId="{68869F82-10DE-40E5-9674-07C1721CB3F9}" destId="{A0E0462E-A259-4F89-B896-202EB18E0647}" srcOrd="1" destOrd="0" presId="urn:microsoft.com/office/officeart/2005/8/layout/hierarchy1"/>
    <dgm:cxn modelId="{880CA063-79F5-4B29-9038-5FD2E15DA913}" type="presParOf" srcId="{A0E0462E-A259-4F89-B896-202EB18E0647}" destId="{D2275589-7243-4942-B231-D58CD577BC8E}" srcOrd="0" destOrd="0" presId="urn:microsoft.com/office/officeart/2005/8/layout/hierarchy1"/>
    <dgm:cxn modelId="{CC1B30D0-4DED-43DC-91B6-B1B4AFD35CBE}" type="presParOf" srcId="{D2275589-7243-4942-B231-D58CD577BC8E}" destId="{9828B2E4-F61C-4E0B-B199-F985E32E09E6}" srcOrd="0" destOrd="0" presId="urn:microsoft.com/office/officeart/2005/8/layout/hierarchy1"/>
    <dgm:cxn modelId="{0B12C53A-14BC-478A-A924-3F7FCE03A041}" type="presParOf" srcId="{D2275589-7243-4942-B231-D58CD577BC8E}" destId="{E6AE295E-9F79-4238-8E45-967F9E8A30CE}" srcOrd="1" destOrd="0" presId="urn:microsoft.com/office/officeart/2005/8/layout/hierarchy1"/>
    <dgm:cxn modelId="{0483A2F9-ED2E-43A1-8172-B0AB1352E90B}" type="presParOf" srcId="{A0E0462E-A259-4F89-B896-202EB18E0647}" destId="{FE49ECEF-27B6-4235-AD90-FF117ECF0A78}" srcOrd="1" destOrd="0" presId="urn:microsoft.com/office/officeart/2005/8/layout/hierarchy1"/>
    <dgm:cxn modelId="{BD708ECD-179E-4EB4-81F1-6259936B2596}" type="presParOf" srcId="{68869F82-10DE-40E5-9674-07C1721CB3F9}" destId="{AC3DB3CB-EB6D-4F1E-8636-1DBF02A49580}" srcOrd="2" destOrd="0" presId="urn:microsoft.com/office/officeart/2005/8/layout/hierarchy1"/>
    <dgm:cxn modelId="{9FF8E28C-BF3A-44AF-ABA5-A1382D89322E}" type="presParOf" srcId="{68869F82-10DE-40E5-9674-07C1721CB3F9}" destId="{2DFA057F-6364-46FA-8F2E-7842E183E870}" srcOrd="3" destOrd="0" presId="urn:microsoft.com/office/officeart/2005/8/layout/hierarchy1"/>
    <dgm:cxn modelId="{52463CB2-A4F2-4AF9-A888-0C3F1D77BFB2}" type="presParOf" srcId="{2DFA057F-6364-46FA-8F2E-7842E183E870}" destId="{3A1864B8-211D-4DBF-BD56-006D97CB361C}" srcOrd="0" destOrd="0" presId="urn:microsoft.com/office/officeart/2005/8/layout/hierarchy1"/>
    <dgm:cxn modelId="{8F7FA7F2-86E1-4EDF-BB27-86DFABE38E85}" type="presParOf" srcId="{3A1864B8-211D-4DBF-BD56-006D97CB361C}" destId="{8D30FC40-2299-4BE0-9CCE-E215A4E85961}" srcOrd="0" destOrd="0" presId="urn:microsoft.com/office/officeart/2005/8/layout/hierarchy1"/>
    <dgm:cxn modelId="{7E340DC6-81D6-4605-95A7-B8852C637A54}" type="presParOf" srcId="{3A1864B8-211D-4DBF-BD56-006D97CB361C}" destId="{B3E1D0C7-DD6B-4BBF-B4DC-558CA58B434C}" srcOrd="1" destOrd="0" presId="urn:microsoft.com/office/officeart/2005/8/layout/hierarchy1"/>
    <dgm:cxn modelId="{64AA416A-DB2B-4EF6-8BDA-8490A2224143}" type="presParOf" srcId="{2DFA057F-6364-46FA-8F2E-7842E183E870}" destId="{0EB8D765-77AA-413B-BE9F-7CDED77F36A6}" srcOrd="1" destOrd="0" presId="urn:microsoft.com/office/officeart/2005/8/layout/hierarchy1"/>
    <dgm:cxn modelId="{5D14A9FE-197B-405D-8E22-92A9AB7ED15F}" type="presParOf" srcId="{C3269E85-4DDB-40ED-95BF-F47BC00D8FB1}" destId="{E7B7C593-5071-4C99-825E-57E13F5FD149}" srcOrd="2" destOrd="0" presId="urn:microsoft.com/office/officeart/2005/8/layout/hierarchy1"/>
    <dgm:cxn modelId="{5376C109-0C99-4F7D-B549-86C020C83B1A}" type="presParOf" srcId="{C3269E85-4DDB-40ED-95BF-F47BC00D8FB1}" destId="{EAEB7332-B8A4-4E77-ABB7-63A27D8D12F0}" srcOrd="3" destOrd="0" presId="urn:microsoft.com/office/officeart/2005/8/layout/hierarchy1"/>
    <dgm:cxn modelId="{C1E64E7C-C6A8-4013-960D-CC2CB63A4778}" type="presParOf" srcId="{EAEB7332-B8A4-4E77-ABB7-63A27D8D12F0}" destId="{19DDADCC-F472-4FEE-8634-BF48DE3C8872}" srcOrd="0" destOrd="0" presId="urn:microsoft.com/office/officeart/2005/8/layout/hierarchy1"/>
    <dgm:cxn modelId="{6DA94D16-1D23-4ED0-A2D7-19479F19E890}" type="presParOf" srcId="{19DDADCC-F472-4FEE-8634-BF48DE3C8872}" destId="{A96B659B-2C4C-4361-9E8C-80D45E6AFB65}" srcOrd="0" destOrd="0" presId="urn:microsoft.com/office/officeart/2005/8/layout/hierarchy1"/>
    <dgm:cxn modelId="{6CB6C359-631C-4D1A-A236-7F0804A898D0}" type="presParOf" srcId="{19DDADCC-F472-4FEE-8634-BF48DE3C8872}" destId="{2F94A00A-4DA0-4685-94D3-19013432ED2C}" srcOrd="1" destOrd="0" presId="urn:microsoft.com/office/officeart/2005/8/layout/hierarchy1"/>
    <dgm:cxn modelId="{76A736F8-1265-434E-8F83-9D22732E6DF1}" type="presParOf" srcId="{EAEB7332-B8A4-4E77-ABB7-63A27D8D12F0}" destId="{0B33AE7C-EBD0-42D9-B682-51EB7BAC3FA2}" srcOrd="1" destOrd="0" presId="urn:microsoft.com/office/officeart/2005/8/layout/hierarchy1"/>
    <dgm:cxn modelId="{9C99E0F9-ABD9-4D94-B77C-6EA411F3BFD3}" type="presParOf" srcId="{0B33AE7C-EBD0-42D9-B682-51EB7BAC3FA2}" destId="{D8FA4DD0-415D-48B4-A289-29E72352F861}" srcOrd="0" destOrd="0" presId="urn:microsoft.com/office/officeart/2005/8/layout/hierarchy1"/>
    <dgm:cxn modelId="{3662B3EB-DF7D-4BEF-B11F-555C477AA819}" type="presParOf" srcId="{0B33AE7C-EBD0-42D9-B682-51EB7BAC3FA2}" destId="{754B4A09-F0EB-419A-85AB-6B1E64F6DF25}" srcOrd="1" destOrd="0" presId="urn:microsoft.com/office/officeart/2005/8/layout/hierarchy1"/>
    <dgm:cxn modelId="{11D4BC55-51B3-4218-B98E-51806C8B811E}" type="presParOf" srcId="{754B4A09-F0EB-419A-85AB-6B1E64F6DF25}" destId="{A655367E-4B87-43CE-B074-4D538CEC4307}" srcOrd="0" destOrd="0" presId="urn:microsoft.com/office/officeart/2005/8/layout/hierarchy1"/>
    <dgm:cxn modelId="{FBC8A96D-7E07-42D0-B9D8-8A9AC5856763}" type="presParOf" srcId="{A655367E-4B87-43CE-B074-4D538CEC4307}" destId="{3948101E-B811-4D82-8D14-72CC831F9D00}" srcOrd="0" destOrd="0" presId="urn:microsoft.com/office/officeart/2005/8/layout/hierarchy1"/>
    <dgm:cxn modelId="{67D29B30-0249-429F-93F4-65E4C374FACA}" type="presParOf" srcId="{A655367E-4B87-43CE-B074-4D538CEC4307}" destId="{1EB63C50-1D51-401D-8386-794426846582}" srcOrd="1" destOrd="0" presId="urn:microsoft.com/office/officeart/2005/8/layout/hierarchy1"/>
    <dgm:cxn modelId="{7450930E-BA40-49D2-861E-5A0EAF4ABDC4}" type="presParOf" srcId="{754B4A09-F0EB-419A-85AB-6B1E64F6DF25}" destId="{16BFD7C8-F895-49D7-A1E6-9891E7B4CDF3}" srcOrd="1" destOrd="0" presId="urn:microsoft.com/office/officeart/2005/8/layout/hierarchy1"/>
    <dgm:cxn modelId="{5ABFF93A-2C01-4A48-9790-8F1D9B1AF80B}" type="presParOf" srcId="{0B33AE7C-EBD0-42D9-B682-51EB7BAC3FA2}" destId="{F68F3345-CEF4-45D3-9C9E-E33E3E059B72}" srcOrd="2" destOrd="0" presId="urn:microsoft.com/office/officeart/2005/8/layout/hierarchy1"/>
    <dgm:cxn modelId="{A509E708-20EB-44DC-8BD0-C80294601EEA}" type="presParOf" srcId="{0B33AE7C-EBD0-42D9-B682-51EB7BAC3FA2}" destId="{94EFE27B-87E1-4BBA-A397-9AD1507719AE}" srcOrd="3" destOrd="0" presId="urn:microsoft.com/office/officeart/2005/8/layout/hierarchy1"/>
    <dgm:cxn modelId="{DBA717A2-B2F6-4F8A-A808-71195C7B47D1}" type="presParOf" srcId="{94EFE27B-87E1-4BBA-A397-9AD1507719AE}" destId="{78A780D0-BD63-4D32-B4F2-2DF1C0905018}" srcOrd="0" destOrd="0" presId="urn:microsoft.com/office/officeart/2005/8/layout/hierarchy1"/>
    <dgm:cxn modelId="{97227085-C6F6-4868-BE20-22CFC06C0640}" type="presParOf" srcId="{78A780D0-BD63-4D32-B4F2-2DF1C0905018}" destId="{9B257580-162B-474A-A0BF-F3C7255D4261}" srcOrd="0" destOrd="0" presId="urn:microsoft.com/office/officeart/2005/8/layout/hierarchy1"/>
    <dgm:cxn modelId="{92EB3CF8-266A-4398-AEAF-DE9E3A7FB5A8}" type="presParOf" srcId="{78A780D0-BD63-4D32-B4F2-2DF1C0905018}" destId="{E97156EE-134B-4624-B74C-01AF749D9768}" srcOrd="1" destOrd="0" presId="urn:microsoft.com/office/officeart/2005/8/layout/hierarchy1"/>
    <dgm:cxn modelId="{887D1CB6-FEA6-44A6-9B9E-FBCBA09D4A36}" type="presParOf" srcId="{94EFE27B-87E1-4BBA-A397-9AD1507719AE}" destId="{E7A3DBCB-3DE2-4BF5-9C34-0C2D61731510}" srcOrd="1" destOrd="0" presId="urn:microsoft.com/office/officeart/2005/8/layout/hierarchy1"/>
    <dgm:cxn modelId="{A58FD0AB-C33A-4BE6-A2A4-7F596F7DAC8C}" type="presParOf" srcId="{C3269E85-4DDB-40ED-95BF-F47BC00D8FB1}" destId="{C4C6B0ED-E365-4040-949F-8E9CCC378DC7}" srcOrd="4" destOrd="0" presId="urn:microsoft.com/office/officeart/2005/8/layout/hierarchy1"/>
    <dgm:cxn modelId="{26C86F70-3204-45C9-B25E-8A4E97F00D0F}" type="presParOf" srcId="{C3269E85-4DDB-40ED-95BF-F47BC00D8FB1}" destId="{B28ED2AA-6306-4244-A5A9-F51F0D49FAEC}" srcOrd="5" destOrd="0" presId="urn:microsoft.com/office/officeart/2005/8/layout/hierarchy1"/>
    <dgm:cxn modelId="{36E354E2-FCC2-44FA-B5B7-61148CEA98AF}" type="presParOf" srcId="{B28ED2AA-6306-4244-A5A9-F51F0D49FAEC}" destId="{2B2BBD94-CF25-468E-8E31-EE997CF1DE15}" srcOrd="0" destOrd="0" presId="urn:microsoft.com/office/officeart/2005/8/layout/hierarchy1"/>
    <dgm:cxn modelId="{19DDAB2F-9AC5-4516-80B0-4EC89B770603}" type="presParOf" srcId="{2B2BBD94-CF25-468E-8E31-EE997CF1DE15}" destId="{4753B19E-1A1A-4D1F-A3BF-9817FEF84E2F}" srcOrd="0" destOrd="0" presId="urn:microsoft.com/office/officeart/2005/8/layout/hierarchy1"/>
    <dgm:cxn modelId="{76234B2C-C39C-40DE-A375-FCCF1FC80267}" type="presParOf" srcId="{2B2BBD94-CF25-468E-8E31-EE997CF1DE15}" destId="{4EF4DED0-D349-43D8-92C6-99F49B7DAE5F}" srcOrd="1" destOrd="0" presId="urn:microsoft.com/office/officeart/2005/8/layout/hierarchy1"/>
    <dgm:cxn modelId="{B1E63120-0721-495D-A752-CA6DDDBA5C87}" type="presParOf" srcId="{B28ED2AA-6306-4244-A5A9-F51F0D49FAEC}" destId="{378DF005-56D9-4FBE-B4AF-A5AC154CA932}" srcOrd="1" destOrd="0" presId="urn:microsoft.com/office/officeart/2005/8/layout/hierarchy1"/>
    <dgm:cxn modelId="{A8A1FCF0-3837-4FA3-930E-0BF2494B0FD0}" type="presParOf" srcId="{378DF005-56D9-4FBE-B4AF-A5AC154CA932}" destId="{AD3E7075-3A14-4083-84DA-43209A6C31A9}" srcOrd="0" destOrd="0" presId="urn:microsoft.com/office/officeart/2005/8/layout/hierarchy1"/>
    <dgm:cxn modelId="{B2B93F52-ECDC-4543-AD20-1ED95A75EFAA}" type="presParOf" srcId="{378DF005-56D9-4FBE-B4AF-A5AC154CA932}" destId="{AC60BBA9-0D1D-4F7F-98CD-A2B8B53BF05A}" srcOrd="1" destOrd="0" presId="urn:microsoft.com/office/officeart/2005/8/layout/hierarchy1"/>
    <dgm:cxn modelId="{806B9FDF-8A4B-466A-B3F9-9D9C5AF54611}" type="presParOf" srcId="{AC60BBA9-0D1D-4F7F-98CD-A2B8B53BF05A}" destId="{4569AE1C-E56E-4535-BC15-58333952271E}" srcOrd="0" destOrd="0" presId="urn:microsoft.com/office/officeart/2005/8/layout/hierarchy1"/>
    <dgm:cxn modelId="{515503D7-B30F-45D4-AAC2-8AD387F75854}" type="presParOf" srcId="{4569AE1C-E56E-4535-BC15-58333952271E}" destId="{0AF52BEF-C5D7-41AC-9115-192174BC7237}" srcOrd="0" destOrd="0" presId="urn:microsoft.com/office/officeart/2005/8/layout/hierarchy1"/>
    <dgm:cxn modelId="{E20C7670-53B7-495E-84D6-19D165D7861B}" type="presParOf" srcId="{4569AE1C-E56E-4535-BC15-58333952271E}" destId="{A328377C-D883-4867-93C7-FBC14BB66991}" srcOrd="1" destOrd="0" presId="urn:microsoft.com/office/officeart/2005/8/layout/hierarchy1"/>
    <dgm:cxn modelId="{88CC14A7-B12B-4B12-9799-8DF8E01CD714}" type="presParOf" srcId="{AC60BBA9-0D1D-4F7F-98CD-A2B8B53BF05A}" destId="{386063D2-82FB-4F35-B87F-76C5E85977CD}" srcOrd="1" destOrd="0" presId="urn:microsoft.com/office/officeart/2005/8/layout/hierarchy1"/>
    <dgm:cxn modelId="{2A545D5D-5ABD-4EC8-930D-EC793A0A16CB}" type="presParOf" srcId="{C3269E85-4DDB-40ED-95BF-F47BC00D8FB1}" destId="{C3EFF9C5-D394-40C1-B57D-A3B2F3928BE2}" srcOrd="6" destOrd="0" presId="urn:microsoft.com/office/officeart/2005/8/layout/hierarchy1"/>
    <dgm:cxn modelId="{37F95283-F65F-4BF9-A043-9FD5221A6011}" type="presParOf" srcId="{C3269E85-4DDB-40ED-95BF-F47BC00D8FB1}" destId="{C2D84DDD-2BEB-43F9-BFAD-29A91EA0AD1E}" srcOrd="7" destOrd="0" presId="urn:microsoft.com/office/officeart/2005/8/layout/hierarchy1"/>
    <dgm:cxn modelId="{1FCE1D66-A14A-4D14-AE04-D69EFFEEE300}" type="presParOf" srcId="{C2D84DDD-2BEB-43F9-BFAD-29A91EA0AD1E}" destId="{F55614A3-6334-433A-9070-6132E33CADE2}" srcOrd="0" destOrd="0" presId="urn:microsoft.com/office/officeart/2005/8/layout/hierarchy1"/>
    <dgm:cxn modelId="{02B80A13-230A-4908-AFFB-96DB1694DE3F}" type="presParOf" srcId="{F55614A3-6334-433A-9070-6132E33CADE2}" destId="{2B7A246C-E3AF-4FC6-99BF-3AB3F51C37AC}" srcOrd="0" destOrd="0" presId="urn:microsoft.com/office/officeart/2005/8/layout/hierarchy1"/>
    <dgm:cxn modelId="{B59ACAAC-D738-442C-A7DC-D36878A30C0F}" type="presParOf" srcId="{F55614A3-6334-433A-9070-6132E33CADE2}" destId="{4C837477-95DC-4BA0-914A-BEB413595EAB}" srcOrd="1" destOrd="0" presId="urn:microsoft.com/office/officeart/2005/8/layout/hierarchy1"/>
    <dgm:cxn modelId="{0AF08902-9FC4-4E81-95F1-69A1AE14D0A9}" type="presParOf" srcId="{C2D84DDD-2BEB-43F9-BFAD-29A91EA0AD1E}" destId="{2AC83010-5F82-459F-81FB-2B320B1F11D9}" srcOrd="1" destOrd="0" presId="urn:microsoft.com/office/officeart/2005/8/layout/hierarchy1"/>
    <dgm:cxn modelId="{A8B736C5-0303-437D-ACF5-6AEF21A2B7C1}" type="presParOf" srcId="{2AC83010-5F82-459F-81FB-2B320B1F11D9}" destId="{CC0C8F71-18F4-42BD-9E11-E7FDE9A8489A}" srcOrd="0" destOrd="0" presId="urn:microsoft.com/office/officeart/2005/8/layout/hierarchy1"/>
    <dgm:cxn modelId="{FA2F2795-428E-49E2-89FE-7FF361F98C8A}" type="presParOf" srcId="{2AC83010-5F82-459F-81FB-2B320B1F11D9}" destId="{5F3CCC7C-C8AA-4974-9AE1-20B9A27CB981}" srcOrd="1" destOrd="0" presId="urn:microsoft.com/office/officeart/2005/8/layout/hierarchy1"/>
    <dgm:cxn modelId="{288E0918-1465-43CD-AFC3-ACE78295A86C}" type="presParOf" srcId="{5F3CCC7C-C8AA-4974-9AE1-20B9A27CB981}" destId="{306F9FC1-E63C-4299-815C-1E3F69B76578}" srcOrd="0" destOrd="0" presId="urn:microsoft.com/office/officeart/2005/8/layout/hierarchy1"/>
    <dgm:cxn modelId="{F7AE5FAA-7CB9-4D09-A015-C467726A277C}" type="presParOf" srcId="{306F9FC1-E63C-4299-815C-1E3F69B76578}" destId="{61431759-EEC4-43C5-96C4-FBC9E91FEA8A}" srcOrd="0" destOrd="0" presId="urn:microsoft.com/office/officeart/2005/8/layout/hierarchy1"/>
    <dgm:cxn modelId="{36556B5C-D943-49D1-AC51-C7F0BC351F8A}" type="presParOf" srcId="{306F9FC1-E63C-4299-815C-1E3F69B76578}" destId="{47292907-D984-478E-8101-775DC652B035}" srcOrd="1" destOrd="0" presId="urn:microsoft.com/office/officeart/2005/8/layout/hierarchy1"/>
    <dgm:cxn modelId="{C4E69D19-78EC-41C4-BA12-9FBD044C1E7D}" type="presParOf" srcId="{5F3CCC7C-C8AA-4974-9AE1-20B9A27CB981}" destId="{40B99C3D-B073-4636-B323-9F89578A83EB}" srcOrd="1" destOrd="0" presId="urn:microsoft.com/office/officeart/2005/8/layout/hierarchy1"/>
    <dgm:cxn modelId="{F74D6F2D-698E-4F23-8614-5CDB122C9BB2}" type="presParOf" srcId="{C3269E85-4DDB-40ED-95BF-F47BC00D8FB1}" destId="{53F23403-887F-4AED-9987-3A819DD51EC9}" srcOrd="8" destOrd="0" presId="urn:microsoft.com/office/officeart/2005/8/layout/hierarchy1"/>
    <dgm:cxn modelId="{F123962D-0196-44A2-989B-0487DFB5542A}" type="presParOf" srcId="{C3269E85-4DDB-40ED-95BF-F47BC00D8FB1}" destId="{10E9488D-DD15-4524-842A-4C6F49808799}" srcOrd="9" destOrd="0" presId="urn:microsoft.com/office/officeart/2005/8/layout/hierarchy1"/>
    <dgm:cxn modelId="{1A303559-6718-4FA1-9A3B-DEDA9F3067E4}" type="presParOf" srcId="{10E9488D-DD15-4524-842A-4C6F49808799}" destId="{12C6AE71-46F2-4C64-B276-49494F3F90CC}" srcOrd="0" destOrd="0" presId="urn:microsoft.com/office/officeart/2005/8/layout/hierarchy1"/>
    <dgm:cxn modelId="{39B1792D-D64A-4F62-AA59-725A44F146B3}" type="presParOf" srcId="{12C6AE71-46F2-4C64-B276-49494F3F90CC}" destId="{BEECB2C8-299B-49C4-902F-80C7CCA6A730}" srcOrd="0" destOrd="0" presId="urn:microsoft.com/office/officeart/2005/8/layout/hierarchy1"/>
    <dgm:cxn modelId="{B2A299AA-262D-4756-A622-A1EBE176737B}" type="presParOf" srcId="{12C6AE71-46F2-4C64-B276-49494F3F90CC}" destId="{62578236-4278-4527-9D6B-EB85B2E1C267}" srcOrd="1" destOrd="0" presId="urn:microsoft.com/office/officeart/2005/8/layout/hierarchy1"/>
    <dgm:cxn modelId="{C6514AA2-5888-409D-A0C6-599CF6215ACF}" type="presParOf" srcId="{10E9488D-DD15-4524-842A-4C6F49808799}" destId="{DFFC5580-AD75-4E42-814F-70EBB9163FDD}" srcOrd="1" destOrd="0" presId="urn:microsoft.com/office/officeart/2005/8/layout/hierarchy1"/>
    <dgm:cxn modelId="{309AB384-B466-44C9-A1EE-CCB10CFFC630}" type="presParOf" srcId="{DFFC5580-AD75-4E42-814F-70EBB9163FDD}" destId="{808CBF35-7CE4-402E-8AFC-207D77D55E34}" srcOrd="0" destOrd="0" presId="urn:microsoft.com/office/officeart/2005/8/layout/hierarchy1"/>
    <dgm:cxn modelId="{BA137B50-AB54-4F78-99F5-F4A0BFB24386}" type="presParOf" srcId="{DFFC5580-AD75-4E42-814F-70EBB9163FDD}" destId="{662AA674-42D8-452F-8F0D-A07FA49F5AB5}" srcOrd="1" destOrd="0" presId="urn:microsoft.com/office/officeart/2005/8/layout/hierarchy1"/>
    <dgm:cxn modelId="{B9E94443-8B8D-49BE-AE59-828F15E4FCFD}" type="presParOf" srcId="{662AA674-42D8-452F-8F0D-A07FA49F5AB5}" destId="{A2C58E48-3352-4009-9CDE-FAC35142EBF9}" srcOrd="0" destOrd="0" presId="urn:microsoft.com/office/officeart/2005/8/layout/hierarchy1"/>
    <dgm:cxn modelId="{6D1E725B-43D9-4A45-9B49-1C205CCB7DD7}" type="presParOf" srcId="{A2C58E48-3352-4009-9CDE-FAC35142EBF9}" destId="{E4D80B55-535A-4673-B44D-820C48736E7D}" srcOrd="0" destOrd="0" presId="urn:microsoft.com/office/officeart/2005/8/layout/hierarchy1"/>
    <dgm:cxn modelId="{53B51E6B-7EA1-4DE9-9953-75EFFB1D5EAA}" type="presParOf" srcId="{A2C58E48-3352-4009-9CDE-FAC35142EBF9}" destId="{7A8906A9-44A8-49D2-B7DA-5BC2FF49D499}" srcOrd="1" destOrd="0" presId="urn:microsoft.com/office/officeart/2005/8/layout/hierarchy1"/>
    <dgm:cxn modelId="{BCB21D62-6033-4006-9DFB-42CF293013A7}" type="presParOf" srcId="{662AA674-42D8-452F-8F0D-A07FA49F5AB5}" destId="{C1E3CFE6-3183-4A25-A6A0-A8F661E3D90C}" srcOrd="1" destOrd="0" presId="urn:microsoft.com/office/officeart/2005/8/layout/hierarchy1"/>
    <dgm:cxn modelId="{E4396CBC-26A2-4E45-A19D-A63256285BDD}" type="presParOf" srcId="{C3269E85-4DDB-40ED-95BF-F47BC00D8FB1}" destId="{AD6E8D06-E570-431B-BDB1-81CA9B06C55E}" srcOrd="10" destOrd="0" presId="urn:microsoft.com/office/officeart/2005/8/layout/hierarchy1"/>
    <dgm:cxn modelId="{2407A148-2948-4ED8-BA41-929D1D852433}" type="presParOf" srcId="{C3269E85-4DDB-40ED-95BF-F47BC00D8FB1}" destId="{0F3AE9F6-93DA-490F-8A07-76A59D4DE8CB}" srcOrd="11" destOrd="0" presId="urn:microsoft.com/office/officeart/2005/8/layout/hierarchy1"/>
    <dgm:cxn modelId="{1EF7C09A-8E20-4CA6-88D8-7D1327C97C70}" type="presParOf" srcId="{0F3AE9F6-93DA-490F-8A07-76A59D4DE8CB}" destId="{858AC752-86AA-4E1E-98DE-0FE8BA9014AA}" srcOrd="0" destOrd="0" presId="urn:microsoft.com/office/officeart/2005/8/layout/hierarchy1"/>
    <dgm:cxn modelId="{8ABA3402-49EE-4C83-81A0-D18462CE0296}" type="presParOf" srcId="{858AC752-86AA-4E1E-98DE-0FE8BA9014AA}" destId="{C2EEA264-186D-43D3-8489-313525C51AAA}" srcOrd="0" destOrd="0" presId="urn:microsoft.com/office/officeart/2005/8/layout/hierarchy1"/>
    <dgm:cxn modelId="{BF052AB3-F03F-4A64-8E58-65E950B7A325}" type="presParOf" srcId="{858AC752-86AA-4E1E-98DE-0FE8BA9014AA}" destId="{7BC3EC93-B9B1-45C6-9555-6C86FB788643}" srcOrd="1" destOrd="0" presId="urn:microsoft.com/office/officeart/2005/8/layout/hierarchy1"/>
    <dgm:cxn modelId="{B82BF266-B7BD-4D65-B295-33378A161DC5}" type="presParOf" srcId="{0F3AE9F6-93DA-490F-8A07-76A59D4DE8CB}" destId="{2791EECF-4D4D-48A4-98A7-38DA3E0B2BF2}" srcOrd="1" destOrd="0" presId="urn:microsoft.com/office/officeart/2005/8/layout/hierarchy1"/>
    <dgm:cxn modelId="{6EAC15AE-1B4E-49B9-B45A-10C17100E7EB}" type="presParOf" srcId="{2791EECF-4D4D-48A4-98A7-38DA3E0B2BF2}" destId="{40C3C218-0718-4106-AC8C-8911D4206C9E}" srcOrd="0" destOrd="0" presId="urn:microsoft.com/office/officeart/2005/8/layout/hierarchy1"/>
    <dgm:cxn modelId="{C5A0FB52-FC9C-4014-965C-191A468BFE27}" type="presParOf" srcId="{2791EECF-4D4D-48A4-98A7-38DA3E0B2BF2}" destId="{5DC610AC-AB80-45EA-B7DC-40D891CB8111}" srcOrd="1" destOrd="0" presId="urn:microsoft.com/office/officeart/2005/8/layout/hierarchy1"/>
    <dgm:cxn modelId="{0042A837-8D32-4BEB-86A2-246047E3075B}" type="presParOf" srcId="{5DC610AC-AB80-45EA-B7DC-40D891CB8111}" destId="{E313B0A2-B791-4AB7-8D94-414FAF0187AF}" srcOrd="0" destOrd="0" presId="urn:microsoft.com/office/officeart/2005/8/layout/hierarchy1"/>
    <dgm:cxn modelId="{780DD36A-145E-46CA-8EB0-D3103697023C}" type="presParOf" srcId="{E313B0A2-B791-4AB7-8D94-414FAF0187AF}" destId="{4EAFED1A-88B4-49F3-A177-7782AABB680F}" srcOrd="0" destOrd="0" presId="urn:microsoft.com/office/officeart/2005/8/layout/hierarchy1"/>
    <dgm:cxn modelId="{6E9630C4-67B8-4448-8C11-8917651BB099}" type="presParOf" srcId="{E313B0A2-B791-4AB7-8D94-414FAF0187AF}" destId="{D14F280A-B13E-4FA8-87B5-72DFA6F11DA6}" srcOrd="1" destOrd="0" presId="urn:microsoft.com/office/officeart/2005/8/layout/hierarchy1"/>
    <dgm:cxn modelId="{3F684ED0-313A-46F3-B0DB-EA415CCF9837}" type="presParOf" srcId="{5DC610AC-AB80-45EA-B7DC-40D891CB8111}" destId="{24645BAB-F169-461A-904E-C9B23791DC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C3C218-0718-4106-AC8C-8911D4206C9E}">
      <dsp:nvSpPr>
        <dsp:cNvPr id="0" name=""/>
        <dsp:cNvSpPr/>
      </dsp:nvSpPr>
      <dsp:spPr>
        <a:xfrm>
          <a:off x="8046530" y="2792764"/>
          <a:ext cx="91440" cy="259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E8D06-E570-431B-BDB1-81CA9B06C55E}">
      <dsp:nvSpPr>
        <dsp:cNvPr id="0" name=""/>
        <dsp:cNvSpPr/>
      </dsp:nvSpPr>
      <dsp:spPr>
        <a:xfrm>
          <a:off x="4543808" y="1965704"/>
          <a:ext cx="3548442" cy="25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49"/>
              </a:lnTo>
              <a:lnTo>
                <a:pt x="3548442" y="177049"/>
              </a:lnTo>
              <a:lnTo>
                <a:pt x="3548442" y="259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CBF35-7CE4-402E-8AFC-207D77D55E34}">
      <dsp:nvSpPr>
        <dsp:cNvPr id="0" name=""/>
        <dsp:cNvSpPr/>
      </dsp:nvSpPr>
      <dsp:spPr>
        <a:xfrm>
          <a:off x="6954702" y="2792764"/>
          <a:ext cx="91440" cy="259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23403-887F-4AED-9987-3A819DD51EC9}">
      <dsp:nvSpPr>
        <dsp:cNvPr id="0" name=""/>
        <dsp:cNvSpPr/>
      </dsp:nvSpPr>
      <dsp:spPr>
        <a:xfrm>
          <a:off x="4543808" y="1965704"/>
          <a:ext cx="2456613" cy="25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49"/>
              </a:lnTo>
              <a:lnTo>
                <a:pt x="2456613" y="177049"/>
              </a:lnTo>
              <a:lnTo>
                <a:pt x="2456613" y="259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C8F71-18F4-42BD-9E11-E7FDE9A8489A}">
      <dsp:nvSpPr>
        <dsp:cNvPr id="0" name=""/>
        <dsp:cNvSpPr/>
      </dsp:nvSpPr>
      <dsp:spPr>
        <a:xfrm>
          <a:off x="5862873" y="2792764"/>
          <a:ext cx="91440" cy="259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FF9C5-D394-40C1-B57D-A3B2F3928BE2}">
      <dsp:nvSpPr>
        <dsp:cNvPr id="0" name=""/>
        <dsp:cNvSpPr/>
      </dsp:nvSpPr>
      <dsp:spPr>
        <a:xfrm>
          <a:off x="4543808" y="1965704"/>
          <a:ext cx="1364785" cy="25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49"/>
              </a:lnTo>
              <a:lnTo>
                <a:pt x="1364785" y="177049"/>
              </a:lnTo>
              <a:lnTo>
                <a:pt x="1364785" y="259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E7075-3A14-4083-84DA-43209A6C31A9}">
      <dsp:nvSpPr>
        <dsp:cNvPr id="0" name=""/>
        <dsp:cNvSpPr/>
      </dsp:nvSpPr>
      <dsp:spPr>
        <a:xfrm>
          <a:off x="4771045" y="2792764"/>
          <a:ext cx="91440" cy="259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6B0ED-E365-4040-949F-8E9CCC378DC7}">
      <dsp:nvSpPr>
        <dsp:cNvPr id="0" name=""/>
        <dsp:cNvSpPr/>
      </dsp:nvSpPr>
      <dsp:spPr>
        <a:xfrm>
          <a:off x="4543808" y="1965704"/>
          <a:ext cx="272957" cy="25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49"/>
              </a:lnTo>
              <a:lnTo>
                <a:pt x="272957" y="177049"/>
              </a:lnTo>
              <a:lnTo>
                <a:pt x="272957" y="259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F3345-CEF4-45D3-9C9E-E33E3E059B72}">
      <dsp:nvSpPr>
        <dsp:cNvPr id="0" name=""/>
        <dsp:cNvSpPr/>
      </dsp:nvSpPr>
      <dsp:spPr>
        <a:xfrm>
          <a:off x="3179023" y="2792764"/>
          <a:ext cx="545914" cy="25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49"/>
              </a:lnTo>
              <a:lnTo>
                <a:pt x="545914" y="177049"/>
              </a:lnTo>
              <a:lnTo>
                <a:pt x="545914" y="259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A4DD0-415D-48B4-A289-29E72352F861}">
      <dsp:nvSpPr>
        <dsp:cNvPr id="0" name=""/>
        <dsp:cNvSpPr/>
      </dsp:nvSpPr>
      <dsp:spPr>
        <a:xfrm>
          <a:off x="2633108" y="2792764"/>
          <a:ext cx="545914" cy="259805"/>
        </a:xfrm>
        <a:custGeom>
          <a:avLst/>
          <a:gdLst/>
          <a:ahLst/>
          <a:cxnLst/>
          <a:rect l="0" t="0" r="0" b="0"/>
          <a:pathLst>
            <a:path>
              <a:moveTo>
                <a:pt x="545914" y="0"/>
              </a:moveTo>
              <a:lnTo>
                <a:pt x="545914" y="177049"/>
              </a:lnTo>
              <a:lnTo>
                <a:pt x="0" y="177049"/>
              </a:lnTo>
              <a:lnTo>
                <a:pt x="0" y="259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7C593-5071-4C99-825E-57E13F5FD149}">
      <dsp:nvSpPr>
        <dsp:cNvPr id="0" name=""/>
        <dsp:cNvSpPr/>
      </dsp:nvSpPr>
      <dsp:spPr>
        <a:xfrm>
          <a:off x="3179023" y="1965704"/>
          <a:ext cx="1364785" cy="259805"/>
        </a:xfrm>
        <a:custGeom>
          <a:avLst/>
          <a:gdLst/>
          <a:ahLst/>
          <a:cxnLst/>
          <a:rect l="0" t="0" r="0" b="0"/>
          <a:pathLst>
            <a:path>
              <a:moveTo>
                <a:pt x="1364785" y="0"/>
              </a:moveTo>
              <a:lnTo>
                <a:pt x="1364785" y="177049"/>
              </a:lnTo>
              <a:lnTo>
                <a:pt x="0" y="177049"/>
              </a:lnTo>
              <a:lnTo>
                <a:pt x="0" y="259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B3CB-EB6D-4F1E-8636-1DBF02A49580}">
      <dsp:nvSpPr>
        <dsp:cNvPr id="0" name=""/>
        <dsp:cNvSpPr/>
      </dsp:nvSpPr>
      <dsp:spPr>
        <a:xfrm>
          <a:off x="995366" y="2792764"/>
          <a:ext cx="545914" cy="25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49"/>
              </a:lnTo>
              <a:lnTo>
                <a:pt x="545914" y="177049"/>
              </a:lnTo>
              <a:lnTo>
                <a:pt x="545914" y="259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41110-8302-415E-BD3D-33ADAC5F2765}">
      <dsp:nvSpPr>
        <dsp:cNvPr id="0" name=""/>
        <dsp:cNvSpPr/>
      </dsp:nvSpPr>
      <dsp:spPr>
        <a:xfrm>
          <a:off x="449452" y="2792764"/>
          <a:ext cx="545914" cy="259805"/>
        </a:xfrm>
        <a:custGeom>
          <a:avLst/>
          <a:gdLst/>
          <a:ahLst/>
          <a:cxnLst/>
          <a:rect l="0" t="0" r="0" b="0"/>
          <a:pathLst>
            <a:path>
              <a:moveTo>
                <a:pt x="545914" y="0"/>
              </a:moveTo>
              <a:lnTo>
                <a:pt x="545914" y="177049"/>
              </a:lnTo>
              <a:lnTo>
                <a:pt x="0" y="177049"/>
              </a:lnTo>
              <a:lnTo>
                <a:pt x="0" y="259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0B24C-D345-4970-9FB9-6B5D137C3EBA}">
      <dsp:nvSpPr>
        <dsp:cNvPr id="0" name=""/>
        <dsp:cNvSpPr/>
      </dsp:nvSpPr>
      <dsp:spPr>
        <a:xfrm>
          <a:off x="995366" y="1965704"/>
          <a:ext cx="3548442" cy="259805"/>
        </a:xfrm>
        <a:custGeom>
          <a:avLst/>
          <a:gdLst/>
          <a:ahLst/>
          <a:cxnLst/>
          <a:rect l="0" t="0" r="0" b="0"/>
          <a:pathLst>
            <a:path>
              <a:moveTo>
                <a:pt x="3548442" y="0"/>
              </a:moveTo>
              <a:lnTo>
                <a:pt x="3548442" y="177049"/>
              </a:lnTo>
              <a:lnTo>
                <a:pt x="0" y="177049"/>
              </a:lnTo>
              <a:lnTo>
                <a:pt x="0" y="259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9426D-A115-4950-9E24-316243B47108}">
      <dsp:nvSpPr>
        <dsp:cNvPr id="0" name=""/>
        <dsp:cNvSpPr/>
      </dsp:nvSpPr>
      <dsp:spPr>
        <a:xfrm>
          <a:off x="4097151" y="139844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CCA73-B8B6-4304-B196-636B0352DF1C}">
      <dsp:nvSpPr>
        <dsp:cNvPr id="0" name=""/>
        <dsp:cNvSpPr/>
      </dsp:nvSpPr>
      <dsp:spPr>
        <a:xfrm>
          <a:off x="4196408" y="149274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Ευρετήριο</a:t>
          </a:r>
          <a:endParaRPr lang="el-GR" sz="1300" kern="1200" dirty="0"/>
        </a:p>
      </dsp:txBody>
      <dsp:txXfrm>
        <a:off x="4196408" y="1492743"/>
        <a:ext cx="893314" cy="567254"/>
      </dsp:txXfrm>
    </dsp:sp>
    <dsp:sp modelId="{D0065863-5F2C-400C-9781-3673049B34D4}">
      <dsp:nvSpPr>
        <dsp:cNvPr id="0" name=""/>
        <dsp:cNvSpPr/>
      </dsp:nvSpPr>
      <dsp:spPr>
        <a:xfrm>
          <a:off x="548709" y="222550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40E0F-91CF-4EBA-B60B-EA8B7E99F19A}">
      <dsp:nvSpPr>
        <dsp:cNvPr id="0" name=""/>
        <dsp:cNvSpPr/>
      </dsp:nvSpPr>
      <dsp:spPr>
        <a:xfrm>
          <a:off x="647966" y="231980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Α</a:t>
          </a:r>
          <a:endParaRPr lang="el-GR" sz="1300" kern="1200" dirty="0"/>
        </a:p>
      </dsp:txBody>
      <dsp:txXfrm>
        <a:off x="647966" y="2319803"/>
        <a:ext cx="893314" cy="567254"/>
      </dsp:txXfrm>
    </dsp:sp>
    <dsp:sp modelId="{9828B2E4-F61C-4E0B-B199-F985E32E09E6}">
      <dsp:nvSpPr>
        <dsp:cNvPr id="0" name=""/>
        <dsp:cNvSpPr/>
      </dsp:nvSpPr>
      <dsp:spPr>
        <a:xfrm>
          <a:off x="2795" y="305256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E295E-9F79-4238-8E45-967F9E8A30CE}">
      <dsp:nvSpPr>
        <dsp:cNvPr id="0" name=""/>
        <dsp:cNvSpPr/>
      </dsp:nvSpPr>
      <dsp:spPr>
        <a:xfrm>
          <a:off x="102052" y="314686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Αυτοκίνητο</a:t>
          </a:r>
          <a:endParaRPr lang="el-GR" sz="1300" kern="1200" dirty="0"/>
        </a:p>
      </dsp:txBody>
      <dsp:txXfrm>
        <a:off x="102052" y="3146863"/>
        <a:ext cx="893314" cy="567254"/>
      </dsp:txXfrm>
    </dsp:sp>
    <dsp:sp modelId="{8D30FC40-2299-4BE0-9CCE-E215A4E85961}">
      <dsp:nvSpPr>
        <dsp:cNvPr id="0" name=""/>
        <dsp:cNvSpPr/>
      </dsp:nvSpPr>
      <dsp:spPr>
        <a:xfrm>
          <a:off x="1094623" y="305256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1D0C7-DD6B-4BBF-B4DC-558CA58B434C}">
      <dsp:nvSpPr>
        <dsp:cNvPr id="0" name=""/>
        <dsp:cNvSpPr/>
      </dsp:nvSpPr>
      <dsp:spPr>
        <a:xfrm>
          <a:off x="1193880" y="314686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Άλογο</a:t>
          </a:r>
          <a:endParaRPr lang="el-GR" sz="1300" kern="1200" dirty="0"/>
        </a:p>
      </dsp:txBody>
      <dsp:txXfrm>
        <a:off x="1193880" y="3146863"/>
        <a:ext cx="893314" cy="567254"/>
      </dsp:txXfrm>
    </dsp:sp>
    <dsp:sp modelId="{A96B659B-2C4C-4361-9E8C-80D45E6AFB65}">
      <dsp:nvSpPr>
        <dsp:cNvPr id="0" name=""/>
        <dsp:cNvSpPr/>
      </dsp:nvSpPr>
      <dsp:spPr>
        <a:xfrm>
          <a:off x="2732366" y="222550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4A00A-4DA0-4685-94D3-19013432ED2C}">
      <dsp:nvSpPr>
        <dsp:cNvPr id="0" name=""/>
        <dsp:cNvSpPr/>
      </dsp:nvSpPr>
      <dsp:spPr>
        <a:xfrm>
          <a:off x="2831623" y="231980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Β</a:t>
          </a:r>
          <a:endParaRPr lang="el-GR" sz="1300" kern="1200" dirty="0"/>
        </a:p>
      </dsp:txBody>
      <dsp:txXfrm>
        <a:off x="2831623" y="2319803"/>
        <a:ext cx="893314" cy="567254"/>
      </dsp:txXfrm>
    </dsp:sp>
    <dsp:sp modelId="{3948101E-B811-4D82-8D14-72CC831F9D00}">
      <dsp:nvSpPr>
        <dsp:cNvPr id="0" name=""/>
        <dsp:cNvSpPr/>
      </dsp:nvSpPr>
      <dsp:spPr>
        <a:xfrm>
          <a:off x="2186451" y="305256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63C50-1D51-401D-8386-794426846582}">
      <dsp:nvSpPr>
        <dsp:cNvPr id="0" name=""/>
        <dsp:cNvSpPr/>
      </dsp:nvSpPr>
      <dsp:spPr>
        <a:xfrm>
          <a:off x="2285709" y="314686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Βάρκα</a:t>
          </a:r>
          <a:endParaRPr lang="el-GR" sz="1300" kern="1200" dirty="0"/>
        </a:p>
      </dsp:txBody>
      <dsp:txXfrm>
        <a:off x="2285709" y="3146863"/>
        <a:ext cx="893314" cy="567254"/>
      </dsp:txXfrm>
    </dsp:sp>
    <dsp:sp modelId="{9B257580-162B-474A-A0BF-F3C7255D4261}">
      <dsp:nvSpPr>
        <dsp:cNvPr id="0" name=""/>
        <dsp:cNvSpPr/>
      </dsp:nvSpPr>
      <dsp:spPr>
        <a:xfrm>
          <a:off x="3278280" y="305256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156EE-134B-4624-B74C-01AF749D9768}">
      <dsp:nvSpPr>
        <dsp:cNvPr id="0" name=""/>
        <dsp:cNvSpPr/>
      </dsp:nvSpPr>
      <dsp:spPr>
        <a:xfrm>
          <a:off x="3377537" y="314686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Βουνό</a:t>
          </a:r>
          <a:endParaRPr lang="el-GR" sz="1300" kern="1200" dirty="0"/>
        </a:p>
      </dsp:txBody>
      <dsp:txXfrm>
        <a:off x="3377537" y="3146863"/>
        <a:ext cx="893314" cy="567254"/>
      </dsp:txXfrm>
    </dsp:sp>
    <dsp:sp modelId="{4753B19E-1A1A-4D1F-A3BF-9817FEF84E2F}">
      <dsp:nvSpPr>
        <dsp:cNvPr id="0" name=""/>
        <dsp:cNvSpPr/>
      </dsp:nvSpPr>
      <dsp:spPr>
        <a:xfrm>
          <a:off x="4370108" y="222550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4DED0-D349-43D8-92C6-99F49B7DAE5F}">
      <dsp:nvSpPr>
        <dsp:cNvPr id="0" name=""/>
        <dsp:cNvSpPr/>
      </dsp:nvSpPr>
      <dsp:spPr>
        <a:xfrm>
          <a:off x="4469365" y="231980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Γ</a:t>
          </a:r>
          <a:endParaRPr lang="el-GR" sz="1300" kern="1200" dirty="0"/>
        </a:p>
      </dsp:txBody>
      <dsp:txXfrm>
        <a:off x="4469365" y="2319803"/>
        <a:ext cx="893314" cy="567254"/>
      </dsp:txXfrm>
    </dsp:sp>
    <dsp:sp modelId="{0AF52BEF-C5D7-41AC-9115-192174BC7237}">
      <dsp:nvSpPr>
        <dsp:cNvPr id="0" name=""/>
        <dsp:cNvSpPr/>
      </dsp:nvSpPr>
      <dsp:spPr>
        <a:xfrm>
          <a:off x="4370108" y="305256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8377C-D883-4867-93C7-FBC14BB66991}">
      <dsp:nvSpPr>
        <dsp:cNvPr id="0" name=""/>
        <dsp:cNvSpPr/>
      </dsp:nvSpPr>
      <dsp:spPr>
        <a:xfrm>
          <a:off x="4469365" y="314686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Γοργόνα</a:t>
          </a:r>
          <a:endParaRPr lang="el-GR" sz="1300" kern="1200" dirty="0"/>
        </a:p>
      </dsp:txBody>
      <dsp:txXfrm>
        <a:off x="4469365" y="3146863"/>
        <a:ext cx="893314" cy="567254"/>
      </dsp:txXfrm>
    </dsp:sp>
    <dsp:sp modelId="{2B7A246C-E3AF-4FC6-99BF-3AB3F51C37AC}">
      <dsp:nvSpPr>
        <dsp:cNvPr id="0" name=""/>
        <dsp:cNvSpPr/>
      </dsp:nvSpPr>
      <dsp:spPr>
        <a:xfrm>
          <a:off x="5461936" y="222550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37477-95DC-4BA0-914A-BEB413595EAB}">
      <dsp:nvSpPr>
        <dsp:cNvPr id="0" name=""/>
        <dsp:cNvSpPr/>
      </dsp:nvSpPr>
      <dsp:spPr>
        <a:xfrm>
          <a:off x="5561194" y="231980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Δ</a:t>
          </a:r>
          <a:endParaRPr lang="el-GR" sz="1300" kern="1200" dirty="0"/>
        </a:p>
      </dsp:txBody>
      <dsp:txXfrm>
        <a:off x="5561194" y="2319803"/>
        <a:ext cx="893314" cy="567254"/>
      </dsp:txXfrm>
    </dsp:sp>
    <dsp:sp modelId="{61431759-EEC4-43C5-96C4-FBC9E91FEA8A}">
      <dsp:nvSpPr>
        <dsp:cNvPr id="0" name=""/>
        <dsp:cNvSpPr/>
      </dsp:nvSpPr>
      <dsp:spPr>
        <a:xfrm>
          <a:off x="5461936" y="305256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92907-D984-478E-8101-775DC652B035}">
      <dsp:nvSpPr>
        <dsp:cNvPr id="0" name=""/>
        <dsp:cNvSpPr/>
      </dsp:nvSpPr>
      <dsp:spPr>
        <a:xfrm>
          <a:off x="5561194" y="314686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Δέντρο</a:t>
          </a:r>
          <a:endParaRPr lang="el-GR" sz="1300" kern="1200" dirty="0"/>
        </a:p>
      </dsp:txBody>
      <dsp:txXfrm>
        <a:off x="5561194" y="3146863"/>
        <a:ext cx="893314" cy="567254"/>
      </dsp:txXfrm>
    </dsp:sp>
    <dsp:sp modelId="{BEECB2C8-299B-49C4-902F-80C7CCA6A730}">
      <dsp:nvSpPr>
        <dsp:cNvPr id="0" name=""/>
        <dsp:cNvSpPr/>
      </dsp:nvSpPr>
      <dsp:spPr>
        <a:xfrm>
          <a:off x="6553765" y="222550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78236-4278-4527-9D6B-EB85B2E1C267}">
      <dsp:nvSpPr>
        <dsp:cNvPr id="0" name=""/>
        <dsp:cNvSpPr/>
      </dsp:nvSpPr>
      <dsp:spPr>
        <a:xfrm>
          <a:off x="6653022" y="231980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</a:t>
          </a:r>
          <a:endParaRPr lang="el-GR" sz="1300" kern="1200" dirty="0"/>
        </a:p>
      </dsp:txBody>
      <dsp:txXfrm>
        <a:off x="6653022" y="2319803"/>
        <a:ext cx="893314" cy="567254"/>
      </dsp:txXfrm>
    </dsp:sp>
    <dsp:sp modelId="{E4D80B55-535A-4673-B44D-820C48736E7D}">
      <dsp:nvSpPr>
        <dsp:cNvPr id="0" name=""/>
        <dsp:cNvSpPr/>
      </dsp:nvSpPr>
      <dsp:spPr>
        <a:xfrm>
          <a:off x="6553765" y="305256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06A9-44A8-49D2-B7DA-5BC2FF49D499}">
      <dsp:nvSpPr>
        <dsp:cNvPr id="0" name=""/>
        <dsp:cNvSpPr/>
      </dsp:nvSpPr>
      <dsp:spPr>
        <a:xfrm>
          <a:off x="6653022" y="314686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ελάφι</a:t>
          </a:r>
          <a:endParaRPr lang="el-GR" sz="1300" kern="1200" dirty="0"/>
        </a:p>
      </dsp:txBody>
      <dsp:txXfrm>
        <a:off x="6653022" y="3146863"/>
        <a:ext cx="893314" cy="567254"/>
      </dsp:txXfrm>
    </dsp:sp>
    <dsp:sp modelId="{C2EEA264-186D-43D3-8489-313525C51AAA}">
      <dsp:nvSpPr>
        <dsp:cNvPr id="0" name=""/>
        <dsp:cNvSpPr/>
      </dsp:nvSpPr>
      <dsp:spPr>
        <a:xfrm>
          <a:off x="7645593" y="222550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3EC93-B9B1-45C6-9555-6C86FB788643}">
      <dsp:nvSpPr>
        <dsp:cNvPr id="0" name=""/>
        <dsp:cNvSpPr/>
      </dsp:nvSpPr>
      <dsp:spPr>
        <a:xfrm>
          <a:off x="7744850" y="231980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Ζ</a:t>
          </a:r>
          <a:endParaRPr lang="el-GR" sz="1300" kern="1200" dirty="0"/>
        </a:p>
      </dsp:txBody>
      <dsp:txXfrm>
        <a:off x="7744850" y="2319803"/>
        <a:ext cx="893314" cy="567254"/>
      </dsp:txXfrm>
    </dsp:sp>
    <dsp:sp modelId="{4EAFED1A-88B4-49F3-A177-7782AABB680F}">
      <dsp:nvSpPr>
        <dsp:cNvPr id="0" name=""/>
        <dsp:cNvSpPr/>
      </dsp:nvSpPr>
      <dsp:spPr>
        <a:xfrm>
          <a:off x="7645593" y="3052569"/>
          <a:ext cx="893314" cy="56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F280A-B13E-4FA8-87B5-72DFA6F11DA6}">
      <dsp:nvSpPr>
        <dsp:cNvPr id="0" name=""/>
        <dsp:cNvSpPr/>
      </dsp:nvSpPr>
      <dsp:spPr>
        <a:xfrm>
          <a:off x="7744850" y="3146863"/>
          <a:ext cx="893314" cy="56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Ζακέτα</a:t>
          </a:r>
          <a:endParaRPr lang="el-GR" sz="1300" kern="1200" dirty="0"/>
        </a:p>
      </dsp:txBody>
      <dsp:txXfrm>
        <a:off x="7744850" y="3146863"/>
        <a:ext cx="893314" cy="56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A4B4-A6B8-401B-AA89-FE809736710E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94648-2EE1-491E-BEEA-AD9C374411B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Μικρό Εικονογραφημένο Λεξικό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Τάδε </a:t>
            </a:r>
            <a:r>
              <a:rPr lang="el-GR" dirty="0" err="1" smtClean="0"/>
              <a:t>Ταδόπουλος</a:t>
            </a:r>
            <a:endParaRPr lang="el-GR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Αυτοκίνητο</a:t>
            </a:r>
            <a:endParaRPr lang="el-GR" dirty="0"/>
          </a:p>
        </p:txBody>
      </p:sp>
      <p:pic>
        <p:nvPicPr>
          <p:cNvPr id="1026" name="Picture 2" descr="C:\Users\student\AppData\Local\Microsoft\Windows\INetCache\IE\I0U2I8EX\flatmobile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760640" cy="3137250"/>
          </a:xfrm>
          <a:prstGeom prst="rect">
            <a:avLst/>
          </a:prstGeom>
          <a:noFill/>
        </p:spPr>
      </p:pic>
      <p:sp>
        <p:nvSpPr>
          <p:cNvPr id="4" name="3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Πίσω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Βουν</a:t>
            </a:r>
            <a:r>
              <a:rPr lang="el-GR" dirty="0"/>
              <a:t>ό</a:t>
            </a:r>
          </a:p>
        </p:txBody>
      </p:sp>
      <p:pic>
        <p:nvPicPr>
          <p:cNvPr id="4098" name="Picture 2" descr="C:\Users\student\AppData\Local\Microsoft\Windows\INetCache\IE\IZQ1ABQF\mountain-view-1454796999Xm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716016" cy="3379811"/>
          </a:xfrm>
          <a:prstGeom prst="rect">
            <a:avLst/>
          </a:prstGeom>
          <a:noFill/>
        </p:spPr>
      </p:pic>
      <p:sp>
        <p:nvSpPr>
          <p:cNvPr id="4" name="3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Πίσω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Βάρκα</a:t>
            </a:r>
            <a:endParaRPr lang="el-GR" dirty="0"/>
          </a:p>
        </p:txBody>
      </p:sp>
      <p:pic>
        <p:nvPicPr>
          <p:cNvPr id="3074" name="Picture 2" descr="C:\Users\student\AppData\Local\Microsoft\Windows\INetCache\IE\IZQ1ABQF\barka-oneirokriti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196069" cy="3897052"/>
          </a:xfrm>
          <a:prstGeom prst="rect">
            <a:avLst/>
          </a:prstGeom>
          <a:noFill/>
        </p:spPr>
      </p:pic>
      <p:sp>
        <p:nvSpPr>
          <p:cNvPr id="5" name="4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Πίσω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Γοργόνα</a:t>
            </a:r>
            <a:endParaRPr lang="el-GR" dirty="0"/>
          </a:p>
        </p:txBody>
      </p:sp>
      <p:pic>
        <p:nvPicPr>
          <p:cNvPr id="5123" name="Picture 3" descr="C:\Users\student\AppData\Local\Microsoft\Windows\INetCache\IE\S9CRZX3Q\mermaid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361556" cy="3972239"/>
          </a:xfrm>
          <a:prstGeom prst="rect">
            <a:avLst/>
          </a:prstGeom>
          <a:noFill/>
        </p:spPr>
      </p:pic>
      <p:sp>
        <p:nvSpPr>
          <p:cNvPr id="5" name="4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Πίσω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Δέντρο</a:t>
            </a:r>
            <a:endParaRPr lang="el-GR" dirty="0"/>
          </a:p>
        </p:txBody>
      </p:sp>
      <p:pic>
        <p:nvPicPr>
          <p:cNvPr id="6151" name="Picture 7" descr="C:\Users\student\AppData\Local\Microsoft\Windows\INetCache\IE\DPH2I35S\Δγάκος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440163" cy="3327224"/>
          </a:xfrm>
          <a:prstGeom prst="rect">
            <a:avLst/>
          </a:prstGeom>
          <a:noFill/>
        </p:spPr>
      </p:pic>
      <p:sp>
        <p:nvSpPr>
          <p:cNvPr id="9" name="8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Πίσω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Ελάφι</a:t>
            </a:r>
            <a:endParaRPr lang="el-GR" dirty="0"/>
          </a:p>
        </p:txBody>
      </p:sp>
      <p:pic>
        <p:nvPicPr>
          <p:cNvPr id="7170" name="Picture 2" descr="C:\Users\student\AppData\Local\Microsoft\Windows\INetCache\IE\I0U2I8EX\Young_red_deer_fawn_odocoileus_virginian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860032" cy="3227365"/>
          </a:xfrm>
          <a:prstGeom prst="rect">
            <a:avLst/>
          </a:prstGeom>
          <a:noFill/>
        </p:spPr>
      </p:pic>
      <p:sp>
        <p:nvSpPr>
          <p:cNvPr id="4" name="3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Πίσω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Ζακέτα</a:t>
            </a:r>
            <a:endParaRPr lang="el-GR" dirty="0"/>
          </a:p>
        </p:txBody>
      </p:sp>
      <p:pic>
        <p:nvPicPr>
          <p:cNvPr id="8194" name="Picture 2" descr="C:\Users\student\AppData\Local\Microsoft\Windows\INetCache\IE\S9CRZX3Q\250px-Aran_cardig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49863"/>
            <a:ext cx="4320480" cy="3249001"/>
          </a:xfrm>
          <a:prstGeom prst="rect">
            <a:avLst/>
          </a:prstGeom>
          <a:noFill/>
        </p:spPr>
      </p:pic>
      <p:sp>
        <p:nvSpPr>
          <p:cNvPr id="4" name="3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Πίσω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πλοήγησης</a:t>
            </a:r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251520" y="119675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Ευρετήριο</a:t>
            </a:r>
            <a:endParaRPr lang="el-GR" dirty="0"/>
          </a:p>
        </p:txBody>
      </p:sp>
      <p:sp>
        <p:nvSpPr>
          <p:cNvPr id="4" name="3 - Ορθογώνιο">
            <a:hlinkClick r:id="rId2" action="ppaction://hlinksldjump"/>
          </p:cNvPr>
          <p:cNvSpPr/>
          <p:nvPr/>
        </p:nvSpPr>
        <p:spPr>
          <a:xfrm>
            <a:off x="2411760" y="1592796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Α</a:t>
            </a:r>
            <a:endParaRPr lang="el-GR" sz="3600" dirty="0"/>
          </a:p>
        </p:txBody>
      </p:sp>
      <p:sp>
        <p:nvSpPr>
          <p:cNvPr id="6" name="5 - Ορθογώνιο">
            <a:hlinkClick r:id="rId3" action="ppaction://hlinksldjump"/>
          </p:cNvPr>
          <p:cNvSpPr/>
          <p:nvPr/>
        </p:nvSpPr>
        <p:spPr>
          <a:xfrm>
            <a:off x="4572000" y="1592796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Β</a:t>
            </a:r>
            <a:endParaRPr lang="el-GR" sz="3600" dirty="0"/>
          </a:p>
        </p:txBody>
      </p:sp>
      <p:sp>
        <p:nvSpPr>
          <p:cNvPr id="7" name="6 - Ορθογώνιο">
            <a:hlinkClick r:id="rId4" action="ppaction://hlinksldjump"/>
          </p:cNvPr>
          <p:cNvSpPr/>
          <p:nvPr/>
        </p:nvSpPr>
        <p:spPr>
          <a:xfrm>
            <a:off x="6732240" y="1592796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Γ</a:t>
            </a:r>
            <a:endParaRPr lang="el-GR" sz="3600" dirty="0"/>
          </a:p>
        </p:txBody>
      </p:sp>
      <p:sp>
        <p:nvSpPr>
          <p:cNvPr id="8" name="7 - Ορθογώνιο">
            <a:hlinkClick r:id="rId5" action="ppaction://hlinksldjump"/>
          </p:cNvPr>
          <p:cNvSpPr/>
          <p:nvPr/>
        </p:nvSpPr>
        <p:spPr>
          <a:xfrm>
            <a:off x="2411760" y="2780928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Δ</a:t>
            </a:r>
            <a:endParaRPr lang="el-GR" sz="3600" dirty="0"/>
          </a:p>
        </p:txBody>
      </p:sp>
      <p:sp>
        <p:nvSpPr>
          <p:cNvPr id="9" name="8 - Ορθογώνιο">
            <a:hlinkClick r:id="rId6" action="ppaction://hlinksldjump"/>
          </p:cNvPr>
          <p:cNvSpPr/>
          <p:nvPr/>
        </p:nvSpPr>
        <p:spPr>
          <a:xfrm>
            <a:off x="4572000" y="2780928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Ε</a:t>
            </a:r>
            <a:endParaRPr lang="el-GR" sz="3600" dirty="0"/>
          </a:p>
        </p:txBody>
      </p:sp>
      <p:sp>
        <p:nvSpPr>
          <p:cNvPr id="10" name="9 - Ορθογώνιο">
            <a:hlinkClick r:id="rId7" action="ppaction://hlinksldjump"/>
          </p:cNvPr>
          <p:cNvSpPr/>
          <p:nvPr/>
        </p:nvSpPr>
        <p:spPr>
          <a:xfrm>
            <a:off x="6732240" y="2780928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Ζ</a:t>
            </a:r>
            <a:endParaRPr lang="el-GR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97160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Αυτοκίνητο</a:t>
            </a:r>
            <a:endParaRPr lang="el-GR" dirty="0"/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385192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Άλογο</a:t>
            </a:r>
            <a:endParaRPr lang="el-GR" dirty="0"/>
          </a:p>
        </p:txBody>
      </p:sp>
      <p:sp>
        <p:nvSpPr>
          <p:cNvPr id="5" name="4 - Καμπύλο αριστερό βέλος">
            <a:hlinkClick r:id="rId4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Ευρετήριο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97160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Βάρκα</a:t>
            </a:r>
            <a:endParaRPr lang="el-GR" dirty="0"/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385192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Βουνό</a:t>
            </a:r>
            <a:endParaRPr lang="el-GR" dirty="0"/>
          </a:p>
        </p:txBody>
      </p:sp>
      <p:sp>
        <p:nvSpPr>
          <p:cNvPr id="6" name="5 - Καμπύλο αριστερό βέλος">
            <a:hlinkClick r:id="rId4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Ευρετήριο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</a:t>
            </a:r>
            <a:endParaRPr lang="el-GR" dirty="0"/>
          </a:p>
        </p:txBody>
      </p:sp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97160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Γοργόνα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85192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Γέφυρα</a:t>
            </a:r>
            <a:endParaRPr lang="el-GR" dirty="0"/>
          </a:p>
        </p:txBody>
      </p:sp>
      <p:sp>
        <p:nvSpPr>
          <p:cNvPr id="6" name="5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Ευρετήριο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97160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Δίχτυ</a:t>
            </a:r>
            <a:endParaRPr lang="el-GR" dirty="0"/>
          </a:p>
        </p:txBody>
      </p:sp>
      <p:sp>
        <p:nvSpPr>
          <p:cNvPr id="4" name="3 - Ορθογώνιο">
            <a:hlinkClick r:id="rId2" action="ppaction://hlinksldjump"/>
          </p:cNvPr>
          <p:cNvSpPr/>
          <p:nvPr/>
        </p:nvSpPr>
        <p:spPr>
          <a:xfrm>
            <a:off x="385192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Δέντρο</a:t>
            </a:r>
            <a:endParaRPr lang="el-GR" dirty="0"/>
          </a:p>
        </p:txBody>
      </p:sp>
      <p:sp>
        <p:nvSpPr>
          <p:cNvPr id="6" name="5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Ευρετήριο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</a:t>
            </a:r>
            <a:endParaRPr lang="el-GR" dirty="0"/>
          </a:p>
        </p:txBody>
      </p:sp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97160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Ελάφι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85192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Εμβόλιο</a:t>
            </a:r>
            <a:endParaRPr lang="el-GR" dirty="0"/>
          </a:p>
        </p:txBody>
      </p:sp>
      <p:sp>
        <p:nvSpPr>
          <p:cNvPr id="6" name="5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Ευρετήριο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97160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Ζαρκάδι</a:t>
            </a:r>
            <a:endParaRPr lang="el-GR" dirty="0"/>
          </a:p>
        </p:txBody>
      </p:sp>
      <p:sp>
        <p:nvSpPr>
          <p:cNvPr id="4" name="3 - Ορθογώνιο">
            <a:hlinkClick r:id="rId2" action="ppaction://hlinksldjump"/>
          </p:cNvPr>
          <p:cNvSpPr/>
          <p:nvPr/>
        </p:nvSpPr>
        <p:spPr>
          <a:xfrm>
            <a:off x="3851920" y="198884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Ζακέτα</a:t>
            </a:r>
            <a:endParaRPr lang="el-GR" dirty="0"/>
          </a:p>
        </p:txBody>
      </p:sp>
      <p:sp>
        <p:nvSpPr>
          <p:cNvPr id="6" name="5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Ευρετήριο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‘</a:t>
            </a:r>
            <a:r>
              <a:rPr lang="el-GR" dirty="0" err="1" smtClean="0"/>
              <a:t>Αλογο</a:t>
            </a:r>
            <a:endParaRPr lang="el-GR" dirty="0"/>
          </a:p>
        </p:txBody>
      </p:sp>
      <p:pic>
        <p:nvPicPr>
          <p:cNvPr id="2050" name="Picture 2" descr="C:\Users\student\AppData\Local\Microsoft\Windows\INetCache\IE\S9CRZX3Q\Cheval_canadien_au_trot_33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040560" cy="3528392"/>
          </a:xfrm>
          <a:prstGeom prst="rect">
            <a:avLst/>
          </a:prstGeom>
          <a:noFill/>
        </p:spPr>
      </p:pic>
      <p:sp>
        <p:nvSpPr>
          <p:cNvPr id="5" name="4 - Καμπύλο αριστερό βέλος">
            <a:hlinkClick r:id="rId3" action="ppaction://hlinksldjump"/>
          </p:cNvPr>
          <p:cNvSpPr/>
          <p:nvPr/>
        </p:nvSpPr>
        <p:spPr>
          <a:xfrm>
            <a:off x="7452320" y="5589240"/>
            <a:ext cx="14401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Πίσω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70</Words>
  <Application>Microsoft Office PowerPoint</Application>
  <PresentationFormat>Προβολή στην οθόνη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Μικρό Εικονογραφημένο Λεξικό</vt:lpstr>
      <vt:lpstr>Ευρετήριο</vt:lpstr>
      <vt:lpstr>Α</vt:lpstr>
      <vt:lpstr>Β</vt:lpstr>
      <vt:lpstr>Γ</vt:lpstr>
      <vt:lpstr>Δ</vt:lpstr>
      <vt:lpstr>Ε</vt:lpstr>
      <vt:lpstr>Ζ</vt:lpstr>
      <vt:lpstr>‘Αλογο</vt:lpstr>
      <vt:lpstr>Αυτοκίνητο</vt:lpstr>
      <vt:lpstr>Βουνό</vt:lpstr>
      <vt:lpstr>Βάρκα</vt:lpstr>
      <vt:lpstr>Γοργόνα</vt:lpstr>
      <vt:lpstr>Δέντρο</vt:lpstr>
      <vt:lpstr>Ελάφι</vt:lpstr>
      <vt:lpstr>Ζακέτα</vt:lpstr>
      <vt:lpstr>Χάρτης πλοήγησης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Μικρό Εικονογραφημένο Λεξικό</dc:title>
  <dc:creator>student</dc:creator>
  <cp:lastModifiedBy>student</cp:lastModifiedBy>
  <cp:revision>8</cp:revision>
  <dcterms:created xsi:type="dcterms:W3CDTF">2023-11-22T16:43:02Z</dcterms:created>
  <dcterms:modified xsi:type="dcterms:W3CDTF">2023-11-22T18:00:51Z</dcterms:modified>
</cp:coreProperties>
</file>