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77" r:id="rId3"/>
    <p:sldId id="278" r:id="rId4"/>
    <p:sldId id="281" r:id="rId5"/>
    <p:sldId id="280" r:id="rId6"/>
    <p:sldId id="282" r:id="rId7"/>
    <p:sldId id="28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B19A11-5123-4109-87B0-6C226ABE08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ΕΒΔΟΜΑΔΑ 9 ΔΡΑΣΤΗΡΙΟΤΗΤΑ</a:t>
            </a:r>
            <a:endParaRPr lang="el-GR" sz="36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2CC82E5-D63D-4803-B34C-BF9A1B7BD2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Χειμερινό Εξάμηνο 2025-26</a:t>
            </a:r>
          </a:p>
          <a:p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Χριστίνα Γκρομπάλλι Υπ.Διδ. Επικουρικό έργο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26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F8C9-8815-4B75-0177-3A2CEE30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1. Πώς γεννήθηκε το ενδιαφέρον μου 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185B-151B-D662-A4EE-51730B3DA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6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31584-0978-DD0C-4C29-F182C201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2. Πώς έφτιαξα το πρώτο ερευνητικό μου ερώτημα 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F373C-BB57-5B97-81FC-90FC2081C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794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F0B7-2465-9DDC-2CD2-6C10D949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5. Μεθοδολογία – πώς δούλεψα στο πεδίο </a:t>
            </a:r>
            <a:br>
              <a:rPr lang="el-GR" dirty="0"/>
            </a:b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BE39E-27EF-9964-E21C-594641332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491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36B8-C1E3-09FD-5DBC-6D4AE52B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4. Το πεδίο: πώς μπήκα, τι είδα, τι ένιωσα 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4FFD2-3961-D903-37CB-C87E47762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04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ECFE-3E47-05E5-889B-528D116F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Από την διπλωματική → στο διδακτορικό 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A24F-78E2-506A-9DF1-4EC6D01EB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154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CCD1-84A3-479E-C4FB-358BA066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Διασταυρούμενες διαδρομές και μεθοριακότητες: Μελετώντας επάλληλα σύνορα στην περιοχή της Κορυτσάς, Αλβανία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96516-6FDF-5C5D-1970-6D6F2BDE2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068366"/>
          </a:xfrm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l-GR"/>
              <a:t>Πώς </a:t>
            </a:r>
            <a:r>
              <a:rPr lang="el-GR" dirty="0"/>
              <a:t>νοηματοδοτούνται τα εθνικά όρια μέσω της καθημερινής εμπειρίας;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3369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85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Garamond</vt:lpstr>
      <vt:lpstr>Times New Roman</vt:lpstr>
      <vt:lpstr>Wingdings</vt:lpstr>
      <vt:lpstr>Organic</vt:lpstr>
      <vt:lpstr>   ΕΒΔΟΜΑΔΑ 9 ΔΡΑΣΤΗΡΙΟΤΗΤΑ</vt:lpstr>
      <vt:lpstr>1. Πώς γεννήθηκε το ενδιαφέρον μου </vt:lpstr>
      <vt:lpstr>2. Πώς έφτιαξα το πρώτο ερευνητικό μου ερώτημα </vt:lpstr>
      <vt:lpstr>5. Μεθοδολογία – πώς δούλεψα στο πεδίο  </vt:lpstr>
      <vt:lpstr>4. Το πεδίο: πώς μπήκα, τι είδα, τι ένιωσα </vt:lpstr>
      <vt:lpstr>Από την διπλωματική → στο διδακτορικό </vt:lpstr>
      <vt:lpstr>Διασταυρούμενες διαδρομές και μεθοριακότητες: Μελετώντας επάλληλα σύνορα στην περιοχή της Κορυτσάς, Αλβανία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Χριστίνα Γκρομπάλλη</dc:creator>
  <cp:lastModifiedBy>Χριστίνα Γκρομπάλλη</cp:lastModifiedBy>
  <cp:revision>3</cp:revision>
  <dcterms:created xsi:type="dcterms:W3CDTF">2025-11-26T14:51:50Z</dcterms:created>
  <dcterms:modified xsi:type="dcterms:W3CDTF">2025-12-02T09:02:29Z</dcterms:modified>
</cp:coreProperties>
</file>