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6" r:id="rId8"/>
    <p:sldId id="257" r:id="rId9"/>
    <p:sldId id="264" r:id="rId10"/>
    <p:sldId id="265" r:id="rId11"/>
    <p:sldId id="267" r:id="rId12"/>
    <p:sldId id="269" r:id="rId13"/>
    <p:sldId id="268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BAAF3-1F7A-4B85-924D-30D26519481D}" type="datetimeFigureOut">
              <a:rPr lang="el-GR" smtClean="0"/>
              <a:t>9/11/2021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03643-70BF-4CE8-9856-C2ABF1FF3BF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BAAF3-1F7A-4B85-924D-30D26519481D}" type="datetimeFigureOut">
              <a:rPr lang="el-GR" smtClean="0"/>
              <a:t>9/11/2021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03643-70BF-4CE8-9856-C2ABF1FF3BF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BAAF3-1F7A-4B85-924D-30D26519481D}" type="datetimeFigureOut">
              <a:rPr lang="el-GR" smtClean="0"/>
              <a:t>9/11/2021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03643-70BF-4CE8-9856-C2ABF1FF3BF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BAAF3-1F7A-4B85-924D-30D26519481D}" type="datetimeFigureOut">
              <a:rPr lang="el-GR" smtClean="0"/>
              <a:t>9/11/2021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03643-70BF-4CE8-9856-C2ABF1FF3BF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BAAF3-1F7A-4B85-924D-30D26519481D}" type="datetimeFigureOut">
              <a:rPr lang="el-GR" smtClean="0"/>
              <a:t>9/11/2021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03643-70BF-4CE8-9856-C2ABF1FF3BF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BAAF3-1F7A-4B85-924D-30D26519481D}" type="datetimeFigureOut">
              <a:rPr lang="el-GR" smtClean="0"/>
              <a:t>9/11/2021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03643-70BF-4CE8-9856-C2ABF1FF3BF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BAAF3-1F7A-4B85-924D-30D26519481D}" type="datetimeFigureOut">
              <a:rPr lang="el-GR" smtClean="0"/>
              <a:t>9/11/2021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03643-70BF-4CE8-9856-C2ABF1FF3BF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BAAF3-1F7A-4B85-924D-30D26519481D}" type="datetimeFigureOut">
              <a:rPr lang="el-GR" smtClean="0"/>
              <a:t>9/11/2021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03643-70BF-4CE8-9856-C2ABF1FF3BF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BAAF3-1F7A-4B85-924D-30D26519481D}" type="datetimeFigureOut">
              <a:rPr lang="el-GR" smtClean="0"/>
              <a:t>9/11/2021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03643-70BF-4CE8-9856-C2ABF1FF3BF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BAAF3-1F7A-4B85-924D-30D26519481D}" type="datetimeFigureOut">
              <a:rPr lang="el-GR" smtClean="0"/>
              <a:t>9/11/2021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03643-70BF-4CE8-9856-C2ABF1FF3BF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BAAF3-1F7A-4B85-924D-30D26519481D}" type="datetimeFigureOut">
              <a:rPr lang="el-GR" smtClean="0"/>
              <a:t>9/11/2021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03643-70BF-4CE8-9856-C2ABF1FF3BF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BAAF3-1F7A-4B85-924D-30D26519481D}" type="datetimeFigureOut">
              <a:rPr lang="el-GR" smtClean="0"/>
              <a:t>9/11/2021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03643-70BF-4CE8-9856-C2ABF1FF3BF7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Ελληνική Λαογραφία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Εθνική επιστήμη</a:t>
            </a:r>
            <a:r>
              <a:rPr lang="en-US" dirty="0" smtClean="0"/>
              <a:t>,</a:t>
            </a:r>
            <a:r>
              <a:rPr lang="el-GR" dirty="0" smtClean="0"/>
              <a:t> αποικιακές γενεαλογίες</a:t>
            </a:r>
            <a:r>
              <a:rPr lang="en-US" dirty="0" smtClean="0"/>
              <a:t>, </a:t>
            </a:r>
            <a:r>
              <a:rPr lang="el-GR" dirty="0" smtClean="0"/>
              <a:t>ταξινομήσεις και τεχνολογίες</a:t>
            </a: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Τα αντικείμενα και τα μουσεία (συλλογές </a:t>
            </a:r>
            <a:r>
              <a:rPr lang="el-GR" sz="2400" dirty="0" err="1" smtClean="0"/>
              <a:t>αυτόχρηστων</a:t>
            </a:r>
            <a:r>
              <a:rPr lang="el-GR" sz="2400" dirty="0" smtClean="0"/>
              <a:t>-αυτόκλητων λαογράφων)</a:t>
            </a:r>
            <a:br>
              <a:rPr lang="el-GR" sz="2400" dirty="0" smtClean="0"/>
            </a:br>
            <a:endParaRPr lang="el-GR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1785926"/>
            <a:ext cx="2608381" cy="3876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4856717"/>
            <a:ext cx="2643206" cy="17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2928935"/>
            <a:ext cx="2428892" cy="1821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142984"/>
            <a:ext cx="2919749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200" dirty="0" smtClean="0"/>
              <a:t>Η Λαογραφία στην τριτοβάθμια εκπαίδευση και την Ακαδημία (Κέντρο Λαογραφίας) Ζητήματα διδασκαλία και έρευνας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 Νικόλαος Πολίτης, ο Μέγας, ο </a:t>
            </a:r>
            <a:r>
              <a:rPr lang="el-GR" dirty="0" err="1" smtClean="0"/>
              <a:t>Στίλπων</a:t>
            </a:r>
            <a:r>
              <a:rPr lang="el-GR" dirty="0" smtClean="0"/>
              <a:t> Κυριακίδης</a:t>
            </a:r>
          </a:p>
          <a:p>
            <a:r>
              <a:rPr lang="el-GR" dirty="0"/>
              <a:t>Ο</a:t>
            </a:r>
            <a:r>
              <a:rPr lang="el-GR" dirty="0" smtClean="0"/>
              <a:t> </a:t>
            </a:r>
            <a:r>
              <a:rPr lang="el-GR" dirty="0" err="1" smtClean="0"/>
              <a:t>Λουκάτος</a:t>
            </a:r>
            <a:r>
              <a:rPr lang="el-GR" dirty="0" smtClean="0"/>
              <a:t>, η Αγγελική Χατζημιχάλη</a:t>
            </a:r>
          </a:p>
          <a:p>
            <a:r>
              <a:rPr lang="el-GR" dirty="0" smtClean="0"/>
              <a:t>Η </a:t>
            </a:r>
            <a:r>
              <a:rPr lang="el-GR" dirty="0" err="1" smtClean="0"/>
              <a:t>Άλκη</a:t>
            </a:r>
            <a:r>
              <a:rPr lang="el-GR" dirty="0" smtClean="0"/>
              <a:t> </a:t>
            </a:r>
            <a:r>
              <a:rPr lang="el-GR" dirty="0" err="1" smtClean="0"/>
              <a:t>Κυριακίδου</a:t>
            </a:r>
            <a:r>
              <a:rPr lang="el-GR" dirty="0" smtClean="0"/>
              <a:t> Νέστορος και η </a:t>
            </a:r>
            <a:r>
              <a:rPr lang="el-GR" dirty="0" err="1" smtClean="0"/>
              <a:t>Μιχ</a:t>
            </a:r>
            <a:r>
              <a:rPr lang="el-GR" dirty="0" smtClean="0"/>
              <a:t>. Μερακλής</a:t>
            </a:r>
          </a:p>
          <a:p>
            <a:r>
              <a:rPr lang="el-GR" dirty="0" smtClean="0"/>
              <a:t>Σύγχρονοι Λαογράφοι </a:t>
            </a:r>
            <a:r>
              <a:rPr lang="el-GR" dirty="0" err="1" smtClean="0"/>
              <a:t>Πούχνερ</a:t>
            </a:r>
            <a:r>
              <a:rPr lang="el-GR" dirty="0" smtClean="0"/>
              <a:t> και </a:t>
            </a:r>
            <a:r>
              <a:rPr lang="el-GR" dirty="0" err="1" smtClean="0"/>
              <a:t>Νιτσιάκος</a:t>
            </a:r>
            <a:endParaRPr lang="el-GR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Η </a:t>
            </a:r>
            <a:r>
              <a:rPr lang="el-GR" sz="2400" dirty="0" err="1" smtClean="0"/>
              <a:t>Άλκη</a:t>
            </a:r>
            <a:r>
              <a:rPr lang="el-GR" sz="2400" dirty="0" smtClean="0"/>
              <a:t> </a:t>
            </a:r>
            <a:r>
              <a:rPr lang="el-GR" sz="2400" dirty="0" err="1" smtClean="0"/>
              <a:t>Κυριακίδου</a:t>
            </a:r>
            <a:r>
              <a:rPr lang="el-GR" sz="2400" dirty="0" smtClean="0"/>
              <a:t> Νέστορος και η </a:t>
            </a:r>
            <a:r>
              <a:rPr lang="el-GR" sz="2400" dirty="0" err="1" smtClean="0"/>
              <a:t>Μιχ</a:t>
            </a:r>
            <a:r>
              <a:rPr lang="el-GR" sz="2400" dirty="0" smtClean="0"/>
              <a:t>. Μερακλής</a:t>
            </a:r>
            <a:br>
              <a:rPr lang="el-GR" sz="2400" dirty="0" smtClean="0"/>
            </a:br>
            <a:endParaRPr lang="el-GR" sz="24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1905000" cy="3101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643050"/>
            <a:ext cx="15240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1643050"/>
            <a:ext cx="2143140" cy="308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1643050"/>
            <a:ext cx="238125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200" dirty="0" smtClean="0"/>
              <a:t>Η συνάντηση της Λαογραφίας με την Ανθρωπολογία 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err="1" smtClean="0"/>
              <a:t>Ανθρωπολογία,η</a:t>
            </a:r>
            <a:r>
              <a:rPr lang="el-GR" dirty="0" smtClean="0"/>
              <a:t> κρίση της αναπαράστασης και ο </a:t>
            </a:r>
            <a:r>
              <a:rPr lang="el-GR" dirty="0" err="1" smtClean="0"/>
              <a:t>ανασταχοσμός</a:t>
            </a:r>
            <a:r>
              <a:rPr lang="el-GR" dirty="0" smtClean="0"/>
              <a:t> στη σχέση υποκειμένου/αντικειμένου, ερευνητή/</a:t>
            </a:r>
            <a:r>
              <a:rPr lang="el-GR" dirty="0" err="1" smtClean="0"/>
              <a:t>ερευνόμενου</a:t>
            </a:r>
            <a:r>
              <a:rPr lang="el-GR" dirty="0" smtClean="0"/>
              <a:t>, χώρου/χρόνου</a:t>
            </a:r>
          </a:p>
          <a:p>
            <a:r>
              <a:rPr lang="el-GR" dirty="0" smtClean="0"/>
              <a:t>Η μελέτη των άλλων (εντός-</a:t>
            </a:r>
            <a:r>
              <a:rPr lang="el-GR" dirty="0" err="1" smtClean="0"/>
              <a:t>εκτό</a:t>
            </a:r>
            <a:r>
              <a:rPr lang="el-GR" dirty="0" smtClean="0"/>
              <a:t>ς) πέρα από τον εθνικό εαυτό </a:t>
            </a:r>
          </a:p>
          <a:p>
            <a:r>
              <a:rPr lang="el-GR" dirty="0" smtClean="0"/>
              <a:t>Η μετααποικιακή κριτική και το </a:t>
            </a:r>
            <a:r>
              <a:rPr lang="el-GR" dirty="0" err="1" smtClean="0"/>
              <a:t>πρόταγμα</a:t>
            </a:r>
            <a:r>
              <a:rPr lang="el-GR" dirty="0" smtClean="0"/>
              <a:t> της από-</a:t>
            </a:r>
            <a:r>
              <a:rPr lang="el-GR" dirty="0" err="1" smtClean="0"/>
              <a:t>αποικιοποίησης</a:t>
            </a:r>
            <a:r>
              <a:rPr lang="el-GR" dirty="0" smtClean="0"/>
              <a:t> (εξωτισμός, </a:t>
            </a:r>
            <a:r>
              <a:rPr lang="el-GR" dirty="0" err="1" smtClean="0"/>
              <a:t>ουσιοκρατία</a:t>
            </a:r>
            <a:r>
              <a:rPr lang="el-GR" dirty="0" smtClean="0"/>
              <a:t>, κατακερματισμός και </a:t>
            </a:r>
            <a:r>
              <a:rPr lang="el-GR" dirty="0" err="1" smtClean="0"/>
              <a:t>μουσειοποίηση</a:t>
            </a:r>
            <a:r>
              <a:rPr lang="el-GR" dirty="0" smtClean="0"/>
              <a:t> των παραδόσεων)</a:t>
            </a: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Λαογραφία, εθνικισμός, αποικιακές γενεαλογίες και τεχνολογίες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Ιδεολογίες-θεωρίες- (εξελικτισμός, καπιταλιστικός εκσυγχρονισμός, εθνικισμός, ρατσισμός)</a:t>
            </a:r>
          </a:p>
          <a:p>
            <a:r>
              <a:rPr lang="el-GR" dirty="0" smtClean="0"/>
              <a:t>Αποικιακές  γενεαλογίες- ταξινόμηση πολιτισμών (η διάκριση μεταξύ ελίτ διανόησης και λαού, ευρωπαϊκής λευκής υπεροχής και λοιπών)</a:t>
            </a:r>
          </a:p>
          <a:p>
            <a:r>
              <a:rPr lang="el-GR" dirty="0" smtClean="0"/>
              <a:t>Αποικιακές τεχνολογίες-ιεραρχήσεις Κατακερματισμός των τοπικών κοσμολογιών σύμφωνα με τη δυτική επιστημολογία –γραμματική νεωτερικής σκέψης</a:t>
            </a:r>
          </a:p>
          <a:p>
            <a:r>
              <a:rPr lang="el-GR" dirty="0" err="1" smtClean="0"/>
              <a:t>Ομογενοποίηση</a:t>
            </a:r>
            <a:r>
              <a:rPr lang="el-GR" dirty="0" smtClean="0"/>
              <a:t> του κυρίαρχου εθνικού πολιτισμού μέσω της εθνικής ελληνοκεντρικής ιστορίας, της κλασσικής αρχαιολογίας και της ελληνοχριστιανικής παράδοσης</a:t>
            </a:r>
          </a:p>
          <a:p>
            <a:r>
              <a:rPr lang="el-GR" dirty="0" smtClean="0"/>
              <a:t>Πολιτιστική κληρονομιά/</a:t>
            </a:r>
            <a:r>
              <a:rPr lang="el-GR" dirty="0" err="1" smtClean="0"/>
              <a:t>Μουσειοποίηση</a:t>
            </a:r>
            <a:r>
              <a:rPr lang="el-GR" dirty="0" smtClean="0"/>
              <a:t> της παράδοσης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000" dirty="0" smtClean="0"/>
              <a:t>Ιδεολογίες-θεωρίες- (εξελικτισμός, καπιταλιστικός εκσυγχρονισμός, εθνικισμός, ρατσισμός)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071546"/>
            <a:ext cx="4190432" cy="2353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428736"/>
            <a:ext cx="351111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500438"/>
            <a:ext cx="4286237" cy="3214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500570"/>
            <a:ext cx="3481391" cy="179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Αποικιακές γενεαλογίες-ταξινόμηση πολιτισμών (η διάκριση μεταξύ ελίτ διανόησης και λαού, ευρωπαϊκής λευκής υπεροχής και λοιπών)</a:t>
            </a:r>
            <a:endParaRPr lang="el-GR" sz="2000" dirty="0" smtClean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64080" y="2262981"/>
            <a:ext cx="481584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000" dirty="0" smtClean="0"/>
              <a:t>Αποικιακές τεχνολογίες-</a:t>
            </a:r>
            <a:r>
              <a:rPr lang="el-GR" sz="2000" dirty="0" err="1" smtClean="0"/>
              <a:t>ιεραχήσεις</a:t>
            </a:r>
            <a:r>
              <a:rPr lang="el-GR" sz="2000" dirty="0" smtClean="0"/>
              <a:t>- ταξινομήσεις Κατακερματισμός των τοπικών κοσμολογιών σύμφωνα με τη δυτική επιστημολογία –γραμματική νεωτερικής σκέψης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832451"/>
            <a:ext cx="6096000" cy="406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1800" dirty="0" err="1" smtClean="0"/>
              <a:t>Ομογενοποίηση</a:t>
            </a:r>
            <a:r>
              <a:rPr lang="el-GR" sz="1800" dirty="0" smtClean="0"/>
              <a:t> του κυρίαρχου εθνικού πολιτισμού μέσω της εθνικής ελληνοκεντρικής ιστορίας, της κλασσικής αρχαιολογίας και της ελληνοχριστιανικής παράδοσης</a:t>
            </a:r>
            <a:endParaRPr lang="el-GR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 smtClean="0"/>
              <a:t>Πολιτιστική κληρονομιά/</a:t>
            </a:r>
            <a:r>
              <a:rPr lang="el-GR" sz="3600" dirty="0" err="1" smtClean="0"/>
              <a:t>Μουσειοποίηση</a:t>
            </a:r>
            <a:r>
              <a:rPr lang="el-GR" sz="3600" dirty="0" smtClean="0"/>
              <a:t> της παράδοσης</a:t>
            </a:r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714744" y="2285992"/>
            <a:ext cx="2227535" cy="396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571472" y="1428736"/>
            <a:ext cx="4929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https://www.facebook.com/lemmth/videos/904613283631285</a:t>
            </a:r>
            <a:endParaRPr lang="el-GR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1048" y="2135240"/>
            <a:ext cx="2549382" cy="453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1928802"/>
            <a:ext cx="25458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Λαογραφία ως εθνική επιστήμη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Τα μνημεία του λόγου (συλλογές μέσω των δασκάλων)</a:t>
            </a:r>
          </a:p>
          <a:p>
            <a:r>
              <a:rPr lang="el-GR" dirty="0" smtClean="0"/>
              <a:t>Τα αντικείμενα και τα μουσεία (συλλογές </a:t>
            </a:r>
            <a:r>
              <a:rPr lang="el-GR" dirty="0" err="1" smtClean="0"/>
              <a:t>αυτόχρηστων</a:t>
            </a:r>
            <a:r>
              <a:rPr lang="el-GR" dirty="0" smtClean="0"/>
              <a:t>-αυτόκλητων λαογράφων)</a:t>
            </a:r>
          </a:p>
          <a:p>
            <a:r>
              <a:rPr lang="el-GR" dirty="0" smtClean="0"/>
              <a:t>Η Λαογραφία στην τριτοβάθμια εκπαίδευση και την Ακαδημία (Κέντρο Λαογραφίας) Ζητήματα διδασκαλία και έρευνας</a:t>
            </a:r>
          </a:p>
          <a:p>
            <a:r>
              <a:rPr lang="el-GR" dirty="0" smtClean="0"/>
              <a:t>Η συνάντηση της Λαογραφίας με την Ανθρωπολογία </a:t>
            </a:r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700" dirty="0" smtClean="0"/>
              <a:t>Τα μνημεία του λόγου (συλλογές μέσω των δασκάλων)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428736"/>
            <a:ext cx="320293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330</Words>
  <Application>Microsoft Office PowerPoint</Application>
  <PresentationFormat>Προβολή στην οθόνη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Θέμα του Office</vt:lpstr>
      <vt:lpstr>Ελληνική Λαογραφία</vt:lpstr>
      <vt:lpstr>Λαογραφία, εθνικισμός, αποικιακές γενεαλογίες και τεχνολογίες</vt:lpstr>
      <vt:lpstr>Ιδεολογίες-θεωρίες- (εξελικτισμός, καπιταλιστικός εκσυγχρονισμός, εθνικισμός, ρατσισμός) </vt:lpstr>
      <vt:lpstr>Αποικιακές γενεαλογίες-ταξινόμηση πολιτισμών (η διάκριση μεταξύ ελίτ διανόησης και λαού, ευρωπαϊκής λευκής υπεροχής και λοιπών)</vt:lpstr>
      <vt:lpstr>Αποικιακές τεχνολογίες-ιεραχήσεις- ταξινομήσεις Κατακερματισμός των τοπικών κοσμολογιών σύμφωνα με τη δυτική επιστημολογία –γραμματική νεωτερικής σκέψης </vt:lpstr>
      <vt:lpstr>Ομογενοποίηση του κυρίαρχου εθνικού πολιτισμού μέσω της εθνικής ελληνοκεντρικής ιστορίας, της κλασσικής αρχαιολογίας και της ελληνοχριστιανικής παράδοσης</vt:lpstr>
      <vt:lpstr>Πολιτιστική κληρονομιά/Μουσειοποίηση της παράδοσης</vt:lpstr>
      <vt:lpstr>Λαογραφία ως εθνική επιστήμη</vt:lpstr>
      <vt:lpstr>Τα μνημεία του λόγου (συλλογές μέσω των δασκάλων) </vt:lpstr>
      <vt:lpstr>Τα αντικείμενα και τα μουσεία (συλλογές αυτόχρηστων-αυτόκλητων λαογράφων) </vt:lpstr>
      <vt:lpstr>Η Λαογραφία στην τριτοβάθμια εκπαίδευση και την Ακαδημία (Κέντρο Λαογραφίας) Ζητήματα διδασκαλία και έρευνας </vt:lpstr>
      <vt:lpstr>Η Άλκη Κυριακίδου Νέστορος και η Μιχ. Μερακλής </vt:lpstr>
      <vt:lpstr>Η συνάντηση της Λαογραφίας με την Ανθρωπολογία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Ελληνική Λαογραφία</dc:title>
  <dc:creator>user</dc:creator>
  <cp:lastModifiedBy>user</cp:lastModifiedBy>
  <cp:revision>5</cp:revision>
  <dcterms:created xsi:type="dcterms:W3CDTF">2021-11-09T11:57:07Z</dcterms:created>
  <dcterms:modified xsi:type="dcterms:W3CDTF">2021-11-09T16:37:42Z</dcterms:modified>
</cp:coreProperties>
</file>